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 id="2147483810" r:id="rId2"/>
  </p:sldMasterIdLst>
  <p:notesMasterIdLst>
    <p:notesMasterId r:id="rId56"/>
  </p:notesMasterIdLst>
  <p:sldIdLst>
    <p:sldId id="256" r:id="rId3"/>
    <p:sldId id="257" r:id="rId4"/>
    <p:sldId id="388" r:id="rId5"/>
    <p:sldId id="333" r:id="rId6"/>
    <p:sldId id="379" r:id="rId7"/>
    <p:sldId id="380" r:id="rId8"/>
    <p:sldId id="259" r:id="rId9"/>
    <p:sldId id="260" r:id="rId10"/>
    <p:sldId id="261" r:id="rId11"/>
    <p:sldId id="334" r:id="rId12"/>
    <p:sldId id="263" r:id="rId13"/>
    <p:sldId id="381" r:id="rId14"/>
    <p:sldId id="319" r:id="rId15"/>
    <p:sldId id="322" r:id="rId16"/>
    <p:sldId id="323" r:id="rId17"/>
    <p:sldId id="324" r:id="rId18"/>
    <p:sldId id="325" r:id="rId19"/>
    <p:sldId id="382" r:id="rId20"/>
    <p:sldId id="335" r:id="rId21"/>
    <p:sldId id="277" r:id="rId22"/>
    <p:sldId id="296" r:id="rId23"/>
    <p:sldId id="356" r:id="rId24"/>
    <p:sldId id="387" r:id="rId25"/>
    <p:sldId id="320" r:id="rId26"/>
    <p:sldId id="321" r:id="rId27"/>
    <p:sldId id="279" r:id="rId28"/>
    <p:sldId id="326" r:id="rId29"/>
    <p:sldId id="284" r:id="rId30"/>
    <p:sldId id="331" r:id="rId31"/>
    <p:sldId id="286" r:id="rId32"/>
    <p:sldId id="329" r:id="rId33"/>
    <p:sldId id="328" r:id="rId34"/>
    <p:sldId id="377" r:id="rId35"/>
    <p:sldId id="342" r:id="rId36"/>
    <p:sldId id="378" r:id="rId37"/>
    <p:sldId id="285" r:id="rId38"/>
    <p:sldId id="343" r:id="rId39"/>
    <p:sldId id="344" r:id="rId40"/>
    <p:sldId id="364" r:id="rId41"/>
    <p:sldId id="365" r:id="rId42"/>
    <p:sldId id="366" r:id="rId43"/>
    <p:sldId id="349" r:id="rId44"/>
    <p:sldId id="383" r:id="rId45"/>
    <p:sldId id="351" r:id="rId46"/>
    <p:sldId id="352" r:id="rId47"/>
    <p:sldId id="384" r:id="rId48"/>
    <p:sldId id="330" r:id="rId49"/>
    <p:sldId id="355" r:id="rId50"/>
    <p:sldId id="389" r:id="rId51"/>
    <p:sldId id="293" r:id="rId52"/>
    <p:sldId id="385" r:id="rId53"/>
    <p:sldId id="348" r:id="rId54"/>
    <p:sldId id="332" r:id="rId5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 Ponce" initials="LP" lastIdx="1" clrIdx="0">
    <p:extLst>
      <p:ext uri="{19B8F6BF-5375-455C-9EA6-DF929625EA0E}">
        <p15:presenceInfo xmlns:p15="http://schemas.microsoft.com/office/powerpoint/2012/main" userId="Liz Pon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73745"/>
    <a:srgbClr val="62CD37"/>
    <a:srgbClr val="80C535"/>
    <a:srgbClr val="F9692F"/>
    <a:srgbClr val="C618AD"/>
    <a:srgbClr val="BA24AF"/>
    <a:srgbClr val="D07418"/>
    <a:srgbClr val="FFFFFF"/>
    <a:srgbClr val="89CC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3" autoAdjust="0"/>
    <p:restoredTop sz="79626" autoAdjust="0"/>
  </p:normalViewPr>
  <p:slideViewPr>
    <p:cSldViewPr>
      <p:cViewPr varScale="1">
        <p:scale>
          <a:sx n="36" d="100"/>
          <a:sy n="36" d="100"/>
        </p:scale>
        <p:origin x="1284" y="48"/>
      </p:cViewPr>
      <p:guideLst>
        <p:guide orient="horz" pos="2160"/>
        <p:guide pos="2880"/>
      </p:guideLst>
    </p:cSldViewPr>
  </p:slideViewPr>
  <p:outlineViewPr>
    <p:cViewPr>
      <p:scale>
        <a:sx n="33" d="100"/>
        <a:sy n="33" d="100"/>
      </p:scale>
      <p:origin x="0" y="-96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iz%20Ponce\Desktop\Dropbox\Matrices\Matriz%20norte%20y%20su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iz%20Ponce\Desktop\Dropbox\Matrices\Matriz%20norte%20y%20su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iz%20Ponce\Desktop\Dropbox\Matrices\Matriz%20norte%20y%20su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Hoja1!$B$1:$K$1</c:f>
              <c:strCache>
                <c:ptCount val="10"/>
                <c:pt idx="0">
                  <c:v>AV1</c:v>
                </c:pt>
                <c:pt idx="1">
                  <c:v>AV2</c:v>
                </c:pt>
                <c:pt idx="2">
                  <c:v>AV3</c:v>
                </c:pt>
                <c:pt idx="3">
                  <c:v>AV4</c:v>
                </c:pt>
                <c:pt idx="4">
                  <c:v>AV5</c:v>
                </c:pt>
                <c:pt idx="5">
                  <c:v>AV7</c:v>
                </c:pt>
                <c:pt idx="6">
                  <c:v>AV9</c:v>
                </c:pt>
                <c:pt idx="7">
                  <c:v>AV10</c:v>
                </c:pt>
                <c:pt idx="8">
                  <c:v>AV11</c:v>
                </c:pt>
                <c:pt idx="9">
                  <c:v>AV12</c:v>
                </c:pt>
              </c:strCache>
            </c:strRef>
          </c:cat>
          <c:val>
            <c:numRef>
              <c:f>Hoja1!$B$2:$K$2</c:f>
              <c:numCache>
                <c:formatCode>General</c:formatCode>
                <c:ptCount val="10"/>
                <c:pt idx="0">
                  <c:v>7</c:v>
                </c:pt>
                <c:pt idx="1">
                  <c:v>19</c:v>
                </c:pt>
                <c:pt idx="2">
                  <c:v>5</c:v>
                </c:pt>
                <c:pt idx="3">
                  <c:v>10</c:v>
                </c:pt>
                <c:pt idx="4">
                  <c:v>20</c:v>
                </c:pt>
                <c:pt idx="5">
                  <c:v>11</c:v>
                </c:pt>
                <c:pt idx="6">
                  <c:v>19</c:v>
                </c:pt>
                <c:pt idx="7">
                  <c:v>4</c:v>
                </c:pt>
                <c:pt idx="8">
                  <c:v>8</c:v>
                </c:pt>
                <c:pt idx="9">
                  <c:v>7</c:v>
                </c:pt>
              </c:numCache>
            </c:numRef>
          </c:val>
        </c:ser>
        <c:dLbls>
          <c:showLegendKey val="0"/>
          <c:showVal val="1"/>
          <c:showCatName val="0"/>
          <c:showSerName val="0"/>
          <c:showPercent val="0"/>
          <c:showBubbleSize val="0"/>
        </c:dLbls>
        <c:gapWidth val="150"/>
        <c:shape val="box"/>
        <c:axId val="5332208"/>
        <c:axId val="142128792"/>
        <c:axId val="0"/>
      </c:bar3DChart>
      <c:catAx>
        <c:axId val="533220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EC" dirty="0"/>
                  <a:t>Microsatélites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142128792"/>
        <c:crosses val="autoZero"/>
        <c:auto val="1"/>
        <c:lblAlgn val="ctr"/>
        <c:lblOffset val="100"/>
        <c:noMultiLvlLbl val="0"/>
      </c:catAx>
      <c:valAx>
        <c:axId val="142128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EC"/>
                  <a:t>Alélos (n)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5332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Azuay</c:v>
          </c:tx>
          <c:spPr>
            <a:ln w="19050">
              <a:noFill/>
            </a:ln>
          </c:spPr>
          <c:marker>
            <c:symbol val="diamond"/>
            <c:size val="5"/>
            <c:spPr>
              <a:solidFill>
                <a:srgbClr val="FF0000"/>
              </a:solidFill>
              <a:ln>
                <a:solidFill>
                  <a:srgbClr val="FF0000"/>
                </a:solidFill>
                <a:prstDash val="solid"/>
              </a:ln>
            </c:spPr>
          </c:marker>
          <c:xVal>
            <c:numRef>
              <c:f>'PCoA (4)'!$B$33:$B$40</c:f>
              <c:numCache>
                <c:formatCode>0.000</c:formatCode>
                <c:ptCount val="8"/>
                <c:pt idx="0">
                  <c:v>0.33633012038956456</c:v>
                </c:pt>
                <c:pt idx="1">
                  <c:v>0.30665758607620497</c:v>
                </c:pt>
                <c:pt idx="2">
                  <c:v>0.29887745207188748</c:v>
                </c:pt>
                <c:pt idx="3">
                  <c:v>0.41549260412280298</c:v>
                </c:pt>
                <c:pt idx="4">
                  <c:v>0.24127925063247002</c:v>
                </c:pt>
                <c:pt idx="5">
                  <c:v>0.34901135180835041</c:v>
                </c:pt>
                <c:pt idx="6">
                  <c:v>0.23414919637748074</c:v>
                </c:pt>
                <c:pt idx="7">
                  <c:v>0.14029829750834508</c:v>
                </c:pt>
              </c:numCache>
            </c:numRef>
          </c:xVal>
          <c:yVal>
            <c:numRef>
              <c:f>'PCoA (4)'!$C$33:$C$40</c:f>
              <c:numCache>
                <c:formatCode>0.000</c:formatCode>
                <c:ptCount val="8"/>
                <c:pt idx="0">
                  <c:v>-0.16560345776716609</c:v>
                </c:pt>
                <c:pt idx="1">
                  <c:v>-0.10378969661471976</c:v>
                </c:pt>
                <c:pt idx="2">
                  <c:v>-2.9866608007605794E-2</c:v>
                </c:pt>
                <c:pt idx="3">
                  <c:v>6.108271334861403E-2</c:v>
                </c:pt>
                <c:pt idx="4">
                  <c:v>0.17457696909866219</c:v>
                </c:pt>
                <c:pt idx="5">
                  <c:v>6.3575391922914614E-5</c:v>
                </c:pt>
                <c:pt idx="6">
                  <c:v>0.17321871466294475</c:v>
                </c:pt>
                <c:pt idx="7">
                  <c:v>8.7261532305703757E-2</c:v>
                </c:pt>
              </c:numCache>
            </c:numRef>
          </c:yVal>
          <c:smooth val="0"/>
        </c:ser>
        <c:ser>
          <c:idx val="1"/>
          <c:order val="1"/>
          <c:tx>
            <c:v>Carchi</c:v>
          </c:tx>
          <c:spPr>
            <a:ln w="19050">
              <a:noFill/>
            </a:ln>
          </c:spPr>
          <c:marker>
            <c:symbol val="square"/>
            <c:size val="5"/>
            <c:spPr>
              <a:solidFill>
                <a:srgbClr val="00FF00"/>
              </a:solidFill>
              <a:ln>
                <a:solidFill>
                  <a:srgbClr val="00FF00"/>
                </a:solidFill>
                <a:prstDash val="solid"/>
              </a:ln>
            </c:spPr>
          </c:marker>
          <c:xVal>
            <c:numRef>
              <c:f>'PCoA (4)'!$B$41:$B$47</c:f>
              <c:numCache>
                <c:formatCode>0.000</c:formatCode>
                <c:ptCount val="7"/>
                <c:pt idx="0">
                  <c:v>0.22159871771927581</c:v>
                </c:pt>
                <c:pt idx="1">
                  <c:v>0.28903748623740139</c:v>
                </c:pt>
                <c:pt idx="2">
                  <c:v>0.51841857594959362</c:v>
                </c:pt>
                <c:pt idx="3">
                  <c:v>0.46908955077253822</c:v>
                </c:pt>
                <c:pt idx="4">
                  <c:v>0.41686492367333844</c:v>
                </c:pt>
                <c:pt idx="5">
                  <c:v>0.22472862630125931</c:v>
                </c:pt>
                <c:pt idx="6">
                  <c:v>0.14475901281194858</c:v>
                </c:pt>
              </c:numCache>
            </c:numRef>
          </c:xVal>
          <c:yVal>
            <c:numRef>
              <c:f>'PCoA (4)'!$C$41:$C$47</c:f>
              <c:numCache>
                <c:formatCode>0.000</c:formatCode>
                <c:ptCount val="7"/>
                <c:pt idx="0">
                  <c:v>0.24045292299679866</c:v>
                </c:pt>
                <c:pt idx="1">
                  <c:v>0.14536024488321964</c:v>
                </c:pt>
                <c:pt idx="2">
                  <c:v>0.17161761975818937</c:v>
                </c:pt>
                <c:pt idx="3">
                  <c:v>0.21576071804064489</c:v>
                </c:pt>
                <c:pt idx="4">
                  <c:v>0.12838908397008456</c:v>
                </c:pt>
                <c:pt idx="5">
                  <c:v>-0.15078294520831792</c:v>
                </c:pt>
                <c:pt idx="6">
                  <c:v>-0.19030700623192542</c:v>
                </c:pt>
              </c:numCache>
            </c:numRef>
          </c:yVal>
          <c:smooth val="0"/>
        </c:ser>
        <c:ser>
          <c:idx val="2"/>
          <c:order val="2"/>
          <c:tx>
            <c:v>Imbab</c:v>
          </c:tx>
          <c:spPr>
            <a:ln w="19050">
              <a:noFill/>
            </a:ln>
          </c:spPr>
          <c:marker>
            <c:symbol val="triangle"/>
            <c:size val="5"/>
            <c:spPr>
              <a:solidFill>
                <a:srgbClr val="0000FF"/>
              </a:solidFill>
              <a:ln>
                <a:solidFill>
                  <a:srgbClr val="0000FF"/>
                </a:solidFill>
                <a:prstDash val="solid"/>
              </a:ln>
            </c:spPr>
          </c:marker>
          <c:xVal>
            <c:numRef>
              <c:f>'PCoA (4)'!$B$48:$B$63</c:f>
              <c:numCache>
                <c:formatCode>0.000</c:formatCode>
                <c:ptCount val="16"/>
                <c:pt idx="0">
                  <c:v>0.35039744608155043</c:v>
                </c:pt>
                <c:pt idx="1">
                  <c:v>0.48118091490418979</c:v>
                </c:pt>
                <c:pt idx="2">
                  <c:v>0.42413596696571587</c:v>
                </c:pt>
                <c:pt idx="3">
                  <c:v>0.28141383142302201</c:v>
                </c:pt>
                <c:pt idx="4">
                  <c:v>0.34127738258847173</c:v>
                </c:pt>
                <c:pt idx="5">
                  <c:v>0.22162743745440758</c:v>
                </c:pt>
                <c:pt idx="6">
                  <c:v>0.34847831494217163</c:v>
                </c:pt>
                <c:pt idx="7">
                  <c:v>0.29509155094285167</c:v>
                </c:pt>
                <c:pt idx="8">
                  <c:v>0.32505108073331901</c:v>
                </c:pt>
                <c:pt idx="9">
                  <c:v>0.39081817381448725</c:v>
                </c:pt>
                <c:pt idx="10">
                  <c:v>0.39278075416030955</c:v>
                </c:pt>
                <c:pt idx="11">
                  <c:v>0.33184999479044847</c:v>
                </c:pt>
                <c:pt idx="12">
                  <c:v>0.2985404064080191</c:v>
                </c:pt>
                <c:pt idx="13">
                  <c:v>0.29947552629591423</c:v>
                </c:pt>
                <c:pt idx="14">
                  <c:v>0.43315178992652414</c:v>
                </c:pt>
                <c:pt idx="15">
                  <c:v>0.40722803859998613</c:v>
                </c:pt>
              </c:numCache>
            </c:numRef>
          </c:xVal>
          <c:yVal>
            <c:numRef>
              <c:f>'PCoA (4)'!$C$48:$C$63</c:f>
              <c:numCache>
                <c:formatCode>0.000</c:formatCode>
                <c:ptCount val="16"/>
                <c:pt idx="0">
                  <c:v>5.0630796386326761E-2</c:v>
                </c:pt>
                <c:pt idx="1">
                  <c:v>1.9205997265649401E-2</c:v>
                </c:pt>
                <c:pt idx="2">
                  <c:v>0.11542905806483419</c:v>
                </c:pt>
                <c:pt idx="3">
                  <c:v>-0.113853379615243</c:v>
                </c:pt>
                <c:pt idx="4">
                  <c:v>-0.11198071556427792</c:v>
                </c:pt>
                <c:pt idx="5">
                  <c:v>-1.9652595078475357E-2</c:v>
                </c:pt>
                <c:pt idx="6">
                  <c:v>-0.1381075646283399</c:v>
                </c:pt>
                <c:pt idx="7">
                  <c:v>0.16062572837559405</c:v>
                </c:pt>
                <c:pt idx="8">
                  <c:v>5.1214624236998879E-2</c:v>
                </c:pt>
                <c:pt idx="9">
                  <c:v>1.0701298765868322E-2</c:v>
                </c:pt>
                <c:pt idx="10">
                  <c:v>5.4849447994189268E-2</c:v>
                </c:pt>
                <c:pt idx="11">
                  <c:v>2.7880277991761664E-2</c:v>
                </c:pt>
                <c:pt idx="12">
                  <c:v>0.12708804682285077</c:v>
                </c:pt>
                <c:pt idx="13">
                  <c:v>-5.6300101247044543E-2</c:v>
                </c:pt>
                <c:pt idx="14">
                  <c:v>6.8920108504320385E-2</c:v>
                </c:pt>
                <c:pt idx="15">
                  <c:v>0.10328121606215718</c:v>
                </c:pt>
              </c:numCache>
            </c:numRef>
          </c:yVal>
          <c:smooth val="0"/>
        </c:ser>
        <c:ser>
          <c:idx val="3"/>
          <c:order val="3"/>
          <c:tx>
            <c:v>Loja</c:v>
          </c:tx>
          <c:spPr>
            <a:ln w="19050">
              <a:noFill/>
            </a:ln>
          </c:spPr>
          <c:marker>
            <c:symbol val="circle"/>
            <c:size val="5"/>
            <c:spPr>
              <a:solidFill>
                <a:srgbClr val="FFFF00"/>
              </a:solidFill>
              <a:ln>
                <a:solidFill>
                  <a:srgbClr val="FFFF00"/>
                </a:solidFill>
                <a:prstDash val="solid"/>
              </a:ln>
            </c:spPr>
          </c:marker>
          <c:xVal>
            <c:numRef>
              <c:f>'PCoA (4)'!$B$64:$B$73</c:f>
              <c:numCache>
                <c:formatCode>0.000</c:formatCode>
                <c:ptCount val="10"/>
                <c:pt idx="0">
                  <c:v>0.23409027517313549</c:v>
                </c:pt>
                <c:pt idx="1">
                  <c:v>0.11379126728884602</c:v>
                </c:pt>
                <c:pt idx="2">
                  <c:v>0.29634529966212886</c:v>
                </c:pt>
                <c:pt idx="3">
                  <c:v>6.5714150317942865E-2</c:v>
                </c:pt>
                <c:pt idx="4">
                  <c:v>0.20601446797722123</c:v>
                </c:pt>
                <c:pt idx="5">
                  <c:v>0.14086991767171317</c:v>
                </c:pt>
                <c:pt idx="6">
                  <c:v>0.36232266153049741</c:v>
                </c:pt>
                <c:pt idx="7">
                  <c:v>0.49794043874939359</c:v>
                </c:pt>
                <c:pt idx="8">
                  <c:v>0.5438076461478335</c:v>
                </c:pt>
                <c:pt idx="9">
                  <c:v>0.4681184777082531</c:v>
                </c:pt>
              </c:numCache>
            </c:numRef>
          </c:xVal>
          <c:yVal>
            <c:numRef>
              <c:f>'PCoA (4)'!$C$64:$C$73</c:f>
              <c:numCache>
                <c:formatCode>0.000</c:formatCode>
                <c:ptCount val="10"/>
                <c:pt idx="0">
                  <c:v>0.11976192243879148</c:v>
                </c:pt>
                <c:pt idx="1">
                  <c:v>0.21012597153427548</c:v>
                </c:pt>
                <c:pt idx="2">
                  <c:v>0.24648636959272482</c:v>
                </c:pt>
                <c:pt idx="3">
                  <c:v>0.37948238884170205</c:v>
                </c:pt>
                <c:pt idx="4">
                  <c:v>0.27259353943879905</c:v>
                </c:pt>
                <c:pt idx="5">
                  <c:v>0.12279762630998273</c:v>
                </c:pt>
                <c:pt idx="6">
                  <c:v>5.8080195842751946E-2</c:v>
                </c:pt>
                <c:pt idx="7">
                  <c:v>0.13484250246882459</c:v>
                </c:pt>
                <c:pt idx="8">
                  <c:v>0.28000604321853501</c:v>
                </c:pt>
                <c:pt idx="9">
                  <c:v>0.20036311249770392</c:v>
                </c:pt>
              </c:numCache>
            </c:numRef>
          </c:yVal>
          <c:smooth val="0"/>
        </c:ser>
        <c:ser>
          <c:idx val="4"/>
          <c:order val="4"/>
          <c:tx>
            <c:v>Pichin</c:v>
          </c:tx>
          <c:spPr>
            <a:ln w="19050">
              <a:noFill/>
            </a:ln>
          </c:spPr>
          <c:marker>
            <c:symbol val="diamond"/>
            <c:size val="5"/>
            <c:spPr>
              <a:solidFill>
                <a:srgbClr val="FF00FF"/>
              </a:solidFill>
              <a:ln>
                <a:solidFill>
                  <a:srgbClr val="FF00FF"/>
                </a:solidFill>
                <a:prstDash val="solid"/>
              </a:ln>
            </c:spPr>
          </c:marker>
          <c:xVal>
            <c:numRef>
              <c:f>'PCoA (4)'!$B$74:$B$272</c:f>
              <c:numCache>
                <c:formatCode>0.000</c:formatCode>
                <c:ptCount val="199"/>
                <c:pt idx="0">
                  <c:v>-0.14504670791039162</c:v>
                </c:pt>
                <c:pt idx="1">
                  <c:v>-6.6873810512231208E-2</c:v>
                </c:pt>
                <c:pt idx="2">
                  <c:v>-0.21890667416391765</c:v>
                </c:pt>
                <c:pt idx="3">
                  <c:v>-0.3711301538974176</c:v>
                </c:pt>
                <c:pt idx="4">
                  <c:v>-0.11356548721617553</c:v>
                </c:pt>
                <c:pt idx="5">
                  <c:v>-2.3722870725309615E-2</c:v>
                </c:pt>
                <c:pt idx="6">
                  <c:v>-0.10439335081772508</c:v>
                </c:pt>
                <c:pt idx="7">
                  <c:v>-0.15233878919531355</c:v>
                </c:pt>
                <c:pt idx="8">
                  <c:v>-0.24369816348270762</c:v>
                </c:pt>
                <c:pt idx="9">
                  <c:v>-0.38910635924490083</c:v>
                </c:pt>
                <c:pt idx="10">
                  <c:v>-2.0091160233765542E-2</c:v>
                </c:pt>
                <c:pt idx="11">
                  <c:v>-0.1424985087430074</c:v>
                </c:pt>
                <c:pt idx="12">
                  <c:v>-0.13017779120664305</c:v>
                </c:pt>
                <c:pt idx="13">
                  <c:v>-9.8691060457088364E-2</c:v>
                </c:pt>
                <c:pt idx="14">
                  <c:v>-0.12438895338971982</c:v>
                </c:pt>
                <c:pt idx="15">
                  <c:v>-0.19204610360470958</c:v>
                </c:pt>
                <c:pt idx="16">
                  <c:v>-0.32019207736873456</c:v>
                </c:pt>
                <c:pt idx="17">
                  <c:v>-0.32863030010104766</c:v>
                </c:pt>
                <c:pt idx="18">
                  <c:v>-0.23186750598159803</c:v>
                </c:pt>
                <c:pt idx="19">
                  <c:v>-0.28453837646895502</c:v>
                </c:pt>
                <c:pt idx="20">
                  <c:v>-0.3800136886125246</c:v>
                </c:pt>
                <c:pt idx="21">
                  <c:v>-0.28453837605488957</c:v>
                </c:pt>
                <c:pt idx="22">
                  <c:v>-0.27607852558068036</c:v>
                </c:pt>
                <c:pt idx="23">
                  <c:v>-0.13558980415132496</c:v>
                </c:pt>
                <c:pt idx="24">
                  <c:v>-0.34465638868375803</c:v>
                </c:pt>
                <c:pt idx="25">
                  <c:v>1.264889964685482E-2</c:v>
                </c:pt>
                <c:pt idx="26">
                  <c:v>-0.18621266536748107</c:v>
                </c:pt>
                <c:pt idx="27">
                  <c:v>-0.2294867166007048</c:v>
                </c:pt>
                <c:pt idx="28">
                  <c:v>-0.18670190931855418</c:v>
                </c:pt>
                <c:pt idx="29">
                  <c:v>-1.8512685189727443E-2</c:v>
                </c:pt>
                <c:pt idx="30">
                  <c:v>3.888803029923682E-2</c:v>
                </c:pt>
                <c:pt idx="31">
                  <c:v>-0.17806621724305335</c:v>
                </c:pt>
                <c:pt idx="32">
                  <c:v>-0.26461200472764274</c:v>
                </c:pt>
                <c:pt idx="33">
                  <c:v>-0.14921736223271251</c:v>
                </c:pt>
                <c:pt idx="34">
                  <c:v>-3.9005581302628996E-2</c:v>
                </c:pt>
                <c:pt idx="35">
                  <c:v>-1.802644254221511E-2</c:v>
                </c:pt>
                <c:pt idx="36">
                  <c:v>-2.326299897813762E-2</c:v>
                </c:pt>
                <c:pt idx="37">
                  <c:v>5.1703144417807365E-2</c:v>
                </c:pt>
                <c:pt idx="38">
                  <c:v>0.11468714018335893</c:v>
                </c:pt>
                <c:pt idx="39">
                  <c:v>-6.6256736184960835E-2</c:v>
                </c:pt>
                <c:pt idx="40">
                  <c:v>-1.0646937613055791E-2</c:v>
                </c:pt>
                <c:pt idx="41">
                  <c:v>-0.12703938431558157</c:v>
                </c:pt>
                <c:pt idx="42">
                  <c:v>-4.7746130685794905E-2</c:v>
                </c:pt>
                <c:pt idx="43">
                  <c:v>-0.34064012992913634</c:v>
                </c:pt>
                <c:pt idx="44">
                  <c:v>-0.16423508573109671</c:v>
                </c:pt>
                <c:pt idx="45">
                  <c:v>-0.34064013032473339</c:v>
                </c:pt>
                <c:pt idx="46">
                  <c:v>-0.22777386272524017</c:v>
                </c:pt>
                <c:pt idx="47">
                  <c:v>-0.34064012974241625</c:v>
                </c:pt>
                <c:pt idx="48">
                  <c:v>-0.23008244328136629</c:v>
                </c:pt>
                <c:pt idx="49">
                  <c:v>-0.13713386399978425</c:v>
                </c:pt>
                <c:pt idx="50">
                  <c:v>-0.31716675224017765</c:v>
                </c:pt>
                <c:pt idx="51">
                  <c:v>-0.13713386195737756</c:v>
                </c:pt>
                <c:pt idx="52">
                  <c:v>-0.27656166068587035</c:v>
                </c:pt>
                <c:pt idx="53">
                  <c:v>-0.24510805357367305</c:v>
                </c:pt>
                <c:pt idx="54">
                  <c:v>-0.23697774451595888</c:v>
                </c:pt>
                <c:pt idx="55">
                  <c:v>-0.1152992271389736</c:v>
                </c:pt>
                <c:pt idx="56">
                  <c:v>-0.24849721389854521</c:v>
                </c:pt>
                <c:pt idx="57">
                  <c:v>-8.8872451892855597E-3</c:v>
                </c:pt>
                <c:pt idx="58">
                  <c:v>-0.22530341248652738</c:v>
                </c:pt>
                <c:pt idx="59">
                  <c:v>-0.14037137128400834</c:v>
                </c:pt>
                <c:pt idx="60">
                  <c:v>1.1901041855808434E-3</c:v>
                </c:pt>
                <c:pt idx="61">
                  <c:v>4.4299283738798712E-2</c:v>
                </c:pt>
                <c:pt idx="62">
                  <c:v>-8.0845904964413809E-2</c:v>
                </c:pt>
                <c:pt idx="63">
                  <c:v>-7.7406030219421842E-2</c:v>
                </c:pt>
                <c:pt idx="64">
                  <c:v>5.0256612869317895E-2</c:v>
                </c:pt>
                <c:pt idx="65">
                  <c:v>-5.0671881309777581E-2</c:v>
                </c:pt>
                <c:pt idx="66">
                  <c:v>9.3480879481013787E-2</c:v>
                </c:pt>
                <c:pt idx="67">
                  <c:v>-5.9836261643185909E-2</c:v>
                </c:pt>
                <c:pt idx="68">
                  <c:v>1.5928336318845052E-2</c:v>
                </c:pt>
                <c:pt idx="69">
                  <c:v>-6.3365538467474697E-2</c:v>
                </c:pt>
                <c:pt idx="70">
                  <c:v>-9.8768455670689662E-2</c:v>
                </c:pt>
                <c:pt idx="71">
                  <c:v>-0.11218425153894343</c:v>
                </c:pt>
                <c:pt idx="72">
                  <c:v>0.17094218160900324</c:v>
                </c:pt>
                <c:pt idx="73">
                  <c:v>0.22062751743464662</c:v>
                </c:pt>
                <c:pt idx="74">
                  <c:v>0.14134135125235353</c:v>
                </c:pt>
                <c:pt idx="75">
                  <c:v>0.20889142460324903</c:v>
                </c:pt>
                <c:pt idx="76">
                  <c:v>-3.455506678511952E-2</c:v>
                </c:pt>
                <c:pt idx="77">
                  <c:v>-2.506547175194223E-2</c:v>
                </c:pt>
                <c:pt idx="78">
                  <c:v>-1.7246946888704474E-2</c:v>
                </c:pt>
                <c:pt idx="79">
                  <c:v>-0.1766650471932088</c:v>
                </c:pt>
                <c:pt idx="80">
                  <c:v>-0.10129664538390629</c:v>
                </c:pt>
                <c:pt idx="81">
                  <c:v>-0.39727713021169292</c:v>
                </c:pt>
                <c:pt idx="82">
                  <c:v>-0.15589818897328236</c:v>
                </c:pt>
                <c:pt idx="83">
                  <c:v>-0.18820622269899565</c:v>
                </c:pt>
                <c:pt idx="84">
                  <c:v>-0.20008781128240247</c:v>
                </c:pt>
                <c:pt idx="85">
                  <c:v>-0.20244399973207641</c:v>
                </c:pt>
                <c:pt idx="86">
                  <c:v>-0.11809874153827103</c:v>
                </c:pt>
                <c:pt idx="87">
                  <c:v>-0.17949640482390017</c:v>
                </c:pt>
                <c:pt idx="88">
                  <c:v>-0.13772532395248777</c:v>
                </c:pt>
                <c:pt idx="89">
                  <c:v>-0.16762028542069163</c:v>
                </c:pt>
                <c:pt idx="90">
                  <c:v>-0.34969820898243548</c:v>
                </c:pt>
                <c:pt idx="91">
                  <c:v>-0.16611886160321646</c:v>
                </c:pt>
                <c:pt idx="92">
                  <c:v>-0.16611886173957416</c:v>
                </c:pt>
                <c:pt idx="93">
                  <c:v>-0.34673721278656922</c:v>
                </c:pt>
                <c:pt idx="94">
                  <c:v>-0.26892155083079466</c:v>
                </c:pt>
                <c:pt idx="95">
                  <c:v>-0.33888009589662138</c:v>
                </c:pt>
                <c:pt idx="96">
                  <c:v>-0.38162665063454115</c:v>
                </c:pt>
                <c:pt idx="97">
                  <c:v>-0.43241782994708922</c:v>
                </c:pt>
                <c:pt idx="98">
                  <c:v>-0.36391300907217866</c:v>
                </c:pt>
                <c:pt idx="99">
                  <c:v>-0.38182968445309334</c:v>
                </c:pt>
                <c:pt idx="100">
                  <c:v>-0.36391301020589845</c:v>
                </c:pt>
                <c:pt idx="101">
                  <c:v>-0.37488846727965397</c:v>
                </c:pt>
                <c:pt idx="102">
                  <c:v>-7.8653650914610407E-2</c:v>
                </c:pt>
                <c:pt idx="103">
                  <c:v>-0.2869159249698241</c:v>
                </c:pt>
                <c:pt idx="104">
                  <c:v>-0.12379536166126459</c:v>
                </c:pt>
                <c:pt idx="105">
                  <c:v>-0.18989048567270611</c:v>
                </c:pt>
                <c:pt idx="106">
                  <c:v>-0.22540193936765265</c:v>
                </c:pt>
                <c:pt idx="107">
                  <c:v>-0.20892059184401673</c:v>
                </c:pt>
                <c:pt idx="108">
                  <c:v>-0.32500176295883709</c:v>
                </c:pt>
                <c:pt idx="109">
                  <c:v>3.2944693123929205E-3</c:v>
                </c:pt>
                <c:pt idx="110">
                  <c:v>-3.239802655433556E-2</c:v>
                </c:pt>
                <c:pt idx="111">
                  <c:v>-0.12058405702233492</c:v>
                </c:pt>
                <c:pt idx="112">
                  <c:v>-0.13293094499961039</c:v>
                </c:pt>
                <c:pt idx="113">
                  <c:v>-2.1707557126636814E-2</c:v>
                </c:pt>
                <c:pt idx="114">
                  <c:v>-7.8606178534484129E-3</c:v>
                </c:pt>
                <c:pt idx="115">
                  <c:v>-7.860617599932597E-3</c:v>
                </c:pt>
                <c:pt idx="116">
                  <c:v>-1.6182552015456375E-2</c:v>
                </c:pt>
                <c:pt idx="117">
                  <c:v>2.3401364598011537E-2</c:v>
                </c:pt>
                <c:pt idx="118">
                  <c:v>2.3401365038635775E-2</c:v>
                </c:pt>
                <c:pt idx="119">
                  <c:v>-0.2627858245967063</c:v>
                </c:pt>
                <c:pt idx="120">
                  <c:v>-0.26536508567634554</c:v>
                </c:pt>
                <c:pt idx="121">
                  <c:v>-0.25327723414224856</c:v>
                </c:pt>
                <c:pt idx="122">
                  <c:v>-0.34264552550839328</c:v>
                </c:pt>
                <c:pt idx="123">
                  <c:v>-0.10437004018043078</c:v>
                </c:pt>
                <c:pt idx="124">
                  <c:v>-5.7415501497145409E-2</c:v>
                </c:pt>
                <c:pt idx="125">
                  <c:v>-8.2786992670161652E-2</c:v>
                </c:pt>
                <c:pt idx="126">
                  <c:v>6.1087694398248675E-2</c:v>
                </c:pt>
                <c:pt idx="127">
                  <c:v>-6.3346661572605337E-2</c:v>
                </c:pt>
                <c:pt idx="128">
                  <c:v>-0.24147400932277938</c:v>
                </c:pt>
                <c:pt idx="129">
                  <c:v>-0.18287487926221138</c:v>
                </c:pt>
                <c:pt idx="130">
                  <c:v>-0.30030083792812257</c:v>
                </c:pt>
                <c:pt idx="131">
                  <c:v>-0.23452481354107527</c:v>
                </c:pt>
                <c:pt idx="132">
                  <c:v>-0.24147400971231622</c:v>
                </c:pt>
                <c:pt idx="133">
                  <c:v>-0.13201314694209634</c:v>
                </c:pt>
                <c:pt idx="134">
                  <c:v>-0.29570595642057745</c:v>
                </c:pt>
                <c:pt idx="135">
                  <c:v>-0.23320026456530474</c:v>
                </c:pt>
                <c:pt idx="136">
                  <c:v>-0.28047220708685006</c:v>
                </c:pt>
                <c:pt idx="137">
                  <c:v>-0.39003500181178419</c:v>
                </c:pt>
                <c:pt idx="138">
                  <c:v>9.2480555502551826E-2</c:v>
                </c:pt>
                <c:pt idx="139">
                  <c:v>-0.24648386205459452</c:v>
                </c:pt>
                <c:pt idx="140">
                  <c:v>-2.3636339225460612E-3</c:v>
                </c:pt>
                <c:pt idx="141">
                  <c:v>-0.25746604257150851</c:v>
                </c:pt>
                <c:pt idx="142">
                  <c:v>-0.18426884435472299</c:v>
                </c:pt>
                <c:pt idx="143">
                  <c:v>-0.18046050440968581</c:v>
                </c:pt>
                <c:pt idx="144">
                  <c:v>-0.10595891383260653</c:v>
                </c:pt>
                <c:pt idx="145">
                  <c:v>-0.14546493647231182</c:v>
                </c:pt>
                <c:pt idx="146">
                  <c:v>-0.10812442242735405</c:v>
                </c:pt>
                <c:pt idx="147">
                  <c:v>-4.2649062494338433E-2</c:v>
                </c:pt>
                <c:pt idx="148">
                  <c:v>4.6437888409655403E-2</c:v>
                </c:pt>
                <c:pt idx="149">
                  <c:v>-4.6857963590972496E-2</c:v>
                </c:pt>
                <c:pt idx="150">
                  <c:v>-0.19492908296260381</c:v>
                </c:pt>
                <c:pt idx="151">
                  <c:v>-2.0078811519869684E-2</c:v>
                </c:pt>
                <c:pt idx="152">
                  <c:v>-1.7004529491922216E-2</c:v>
                </c:pt>
                <c:pt idx="153">
                  <c:v>-4.5214331709001576E-2</c:v>
                </c:pt>
                <c:pt idx="154">
                  <c:v>-6.9694742342470806E-2</c:v>
                </c:pt>
                <c:pt idx="155">
                  <c:v>-0.10467989810044248</c:v>
                </c:pt>
                <c:pt idx="156">
                  <c:v>-5.3911347586642136E-2</c:v>
                </c:pt>
                <c:pt idx="157">
                  <c:v>-5.6053450926707882E-2</c:v>
                </c:pt>
                <c:pt idx="158">
                  <c:v>0.18903514635701821</c:v>
                </c:pt>
                <c:pt idx="159">
                  <c:v>-0.12369014677129044</c:v>
                </c:pt>
                <c:pt idx="160">
                  <c:v>-7.1961159466921651E-2</c:v>
                </c:pt>
                <c:pt idx="161">
                  <c:v>8.7810917235141242E-2</c:v>
                </c:pt>
                <c:pt idx="162">
                  <c:v>0.12188671853083233</c:v>
                </c:pt>
                <c:pt idx="163">
                  <c:v>0.25780545960544049</c:v>
                </c:pt>
                <c:pt idx="164">
                  <c:v>0.35319424677880434</c:v>
                </c:pt>
                <c:pt idx="165">
                  <c:v>0.27946647426644772</c:v>
                </c:pt>
                <c:pt idx="166">
                  <c:v>7.0000406733369602E-2</c:v>
                </c:pt>
                <c:pt idx="167">
                  <c:v>9.0695651027518972E-3</c:v>
                </c:pt>
                <c:pt idx="168">
                  <c:v>0.17469117735935175</c:v>
                </c:pt>
                <c:pt idx="169">
                  <c:v>0.1699820259396066</c:v>
                </c:pt>
                <c:pt idx="170">
                  <c:v>0.28749319153643893</c:v>
                </c:pt>
                <c:pt idx="171">
                  <c:v>0.21141645775006393</c:v>
                </c:pt>
                <c:pt idx="172">
                  <c:v>-0.22586701992067892</c:v>
                </c:pt>
                <c:pt idx="173">
                  <c:v>0.20807511587331617</c:v>
                </c:pt>
                <c:pt idx="174">
                  <c:v>0.30930162677636808</c:v>
                </c:pt>
                <c:pt idx="175">
                  <c:v>0.19113775686030182</c:v>
                </c:pt>
                <c:pt idx="176">
                  <c:v>0.17663070493291905</c:v>
                </c:pt>
                <c:pt idx="177">
                  <c:v>0.11466477535971303</c:v>
                </c:pt>
                <c:pt idx="178">
                  <c:v>0.29774125077408775</c:v>
                </c:pt>
                <c:pt idx="179">
                  <c:v>0.209074170532771</c:v>
                </c:pt>
                <c:pt idx="180">
                  <c:v>0.11836694381647955</c:v>
                </c:pt>
                <c:pt idx="181">
                  <c:v>8.0786165723378225E-2</c:v>
                </c:pt>
                <c:pt idx="182">
                  <c:v>0.23261525773430081</c:v>
                </c:pt>
                <c:pt idx="183">
                  <c:v>0.38601170661129519</c:v>
                </c:pt>
                <c:pt idx="184">
                  <c:v>0.20477369232093623</c:v>
                </c:pt>
                <c:pt idx="185">
                  <c:v>0.1853624408049874</c:v>
                </c:pt>
                <c:pt idx="186">
                  <c:v>0.15363170692959471</c:v>
                </c:pt>
                <c:pt idx="187">
                  <c:v>0.23680438512515478</c:v>
                </c:pt>
                <c:pt idx="188">
                  <c:v>0.13012704394275126</c:v>
                </c:pt>
                <c:pt idx="189">
                  <c:v>0.26517230478930781</c:v>
                </c:pt>
                <c:pt idx="190">
                  <c:v>0.35165113718351781</c:v>
                </c:pt>
                <c:pt idx="191">
                  <c:v>0.19576675227898965</c:v>
                </c:pt>
                <c:pt idx="192">
                  <c:v>0.39583099992333215</c:v>
                </c:pt>
                <c:pt idx="193">
                  <c:v>0.19663931541990776</c:v>
                </c:pt>
                <c:pt idx="194">
                  <c:v>8.80165299902953E-2</c:v>
                </c:pt>
                <c:pt idx="195">
                  <c:v>0.20004351813485655</c:v>
                </c:pt>
                <c:pt idx="196">
                  <c:v>0.32273712998647469</c:v>
                </c:pt>
                <c:pt idx="197">
                  <c:v>0.31652719324123307</c:v>
                </c:pt>
                <c:pt idx="198">
                  <c:v>0.33017869552230089</c:v>
                </c:pt>
              </c:numCache>
            </c:numRef>
          </c:xVal>
          <c:yVal>
            <c:numRef>
              <c:f>'PCoA (4)'!$C$74:$C$272</c:f>
              <c:numCache>
                <c:formatCode>0.000</c:formatCode>
                <c:ptCount val="199"/>
                <c:pt idx="0">
                  <c:v>-0.32916329523062482</c:v>
                </c:pt>
                <c:pt idx="1">
                  <c:v>-0.28205918457483042</c:v>
                </c:pt>
                <c:pt idx="2">
                  <c:v>-0.27685864806976901</c:v>
                </c:pt>
                <c:pt idx="3">
                  <c:v>3.3333906905145171E-2</c:v>
                </c:pt>
                <c:pt idx="4">
                  <c:v>-0.28493027501968282</c:v>
                </c:pt>
                <c:pt idx="5">
                  <c:v>-0.23716554464137177</c:v>
                </c:pt>
                <c:pt idx="6">
                  <c:v>-0.36314807822360146</c:v>
                </c:pt>
                <c:pt idx="7">
                  <c:v>-0.35834543232059501</c:v>
                </c:pt>
                <c:pt idx="8">
                  <c:v>-8.4227652352194801E-2</c:v>
                </c:pt>
                <c:pt idx="9">
                  <c:v>3.9366089867587641E-2</c:v>
                </c:pt>
                <c:pt idx="10">
                  <c:v>-0.20997332413528988</c:v>
                </c:pt>
                <c:pt idx="11">
                  <c:v>-0.42670418541904098</c:v>
                </c:pt>
                <c:pt idx="12">
                  <c:v>-0.43317303110670347</c:v>
                </c:pt>
                <c:pt idx="13">
                  <c:v>-0.15375658848086743</c:v>
                </c:pt>
                <c:pt idx="14">
                  <c:v>-4.2795986129061429E-2</c:v>
                </c:pt>
                <c:pt idx="15">
                  <c:v>-0.11444638720365022</c:v>
                </c:pt>
                <c:pt idx="16">
                  <c:v>0.12528775327334757</c:v>
                </c:pt>
                <c:pt idx="17">
                  <c:v>0.18222043424173953</c:v>
                </c:pt>
                <c:pt idx="18">
                  <c:v>3.956928268479417E-2</c:v>
                </c:pt>
                <c:pt idx="19">
                  <c:v>0.14814614963959441</c:v>
                </c:pt>
                <c:pt idx="20">
                  <c:v>4.9424653449668121E-3</c:v>
                </c:pt>
                <c:pt idx="21">
                  <c:v>0.14814614977485799</c:v>
                </c:pt>
                <c:pt idx="22">
                  <c:v>0.15185796199757212</c:v>
                </c:pt>
                <c:pt idx="23">
                  <c:v>8.2913656750475632E-3</c:v>
                </c:pt>
                <c:pt idx="24">
                  <c:v>-0.1038691966937039</c:v>
                </c:pt>
                <c:pt idx="25">
                  <c:v>-6.2396293735776168E-2</c:v>
                </c:pt>
                <c:pt idx="26">
                  <c:v>0.11097421793008479</c:v>
                </c:pt>
                <c:pt idx="27">
                  <c:v>-1.7626785735753745E-2</c:v>
                </c:pt>
                <c:pt idx="28">
                  <c:v>0.11566251922529437</c:v>
                </c:pt>
                <c:pt idx="29">
                  <c:v>0.17239671315226465</c:v>
                </c:pt>
                <c:pt idx="30">
                  <c:v>-1.9779198180532611E-2</c:v>
                </c:pt>
                <c:pt idx="31">
                  <c:v>8.8042486179614923E-2</c:v>
                </c:pt>
                <c:pt idx="32">
                  <c:v>-0.23006573861239993</c:v>
                </c:pt>
                <c:pt idx="33">
                  <c:v>-0.3788001805902792</c:v>
                </c:pt>
                <c:pt idx="34">
                  <c:v>-0.24910013988645152</c:v>
                </c:pt>
                <c:pt idx="35">
                  <c:v>-7.2844250234426089E-2</c:v>
                </c:pt>
                <c:pt idx="36">
                  <c:v>-0.22900534119315485</c:v>
                </c:pt>
                <c:pt idx="37">
                  <c:v>-3.8267170712705821E-2</c:v>
                </c:pt>
                <c:pt idx="38">
                  <c:v>-9.9808257967694325E-2</c:v>
                </c:pt>
                <c:pt idx="39">
                  <c:v>-0.17343825258288659</c:v>
                </c:pt>
                <c:pt idx="40">
                  <c:v>-0.27817555556864004</c:v>
                </c:pt>
                <c:pt idx="41">
                  <c:v>-0.25790033189313977</c:v>
                </c:pt>
                <c:pt idx="42">
                  <c:v>-0.25532168147373641</c:v>
                </c:pt>
                <c:pt idx="43">
                  <c:v>-3.2252303277668024E-2</c:v>
                </c:pt>
                <c:pt idx="44">
                  <c:v>-0.10727836881059188</c:v>
                </c:pt>
                <c:pt idx="45">
                  <c:v>-3.2252302826230178E-2</c:v>
                </c:pt>
                <c:pt idx="46">
                  <c:v>-0.10372005701841017</c:v>
                </c:pt>
                <c:pt idx="47">
                  <c:v>-3.2252302990307666E-2</c:v>
                </c:pt>
                <c:pt idx="48">
                  <c:v>-8.4443683207543085E-2</c:v>
                </c:pt>
                <c:pt idx="49">
                  <c:v>-0.11842735991291711</c:v>
                </c:pt>
                <c:pt idx="50">
                  <c:v>-4.3531996656118441E-2</c:v>
                </c:pt>
                <c:pt idx="51">
                  <c:v>-0.11842735870442134</c:v>
                </c:pt>
                <c:pt idx="52">
                  <c:v>-0.24021411356820246</c:v>
                </c:pt>
                <c:pt idx="53">
                  <c:v>-0.20456338123893383</c:v>
                </c:pt>
                <c:pt idx="54">
                  <c:v>-0.21827387061828865</c:v>
                </c:pt>
                <c:pt idx="55">
                  <c:v>-0.14371013520915174</c:v>
                </c:pt>
                <c:pt idx="56">
                  <c:v>-5.7157622426152278E-2</c:v>
                </c:pt>
                <c:pt idx="57">
                  <c:v>-9.9034248595062838E-2</c:v>
                </c:pt>
                <c:pt idx="58">
                  <c:v>-0.30467503907729587</c:v>
                </c:pt>
                <c:pt idx="59">
                  <c:v>-0.32359359650117764</c:v>
                </c:pt>
                <c:pt idx="60">
                  <c:v>-0.13792633343908678</c:v>
                </c:pt>
                <c:pt idx="61">
                  <c:v>-0.1872615873230524</c:v>
                </c:pt>
                <c:pt idx="62">
                  <c:v>-0.32264691206219315</c:v>
                </c:pt>
                <c:pt idx="63">
                  <c:v>-0.27506197089259965</c:v>
                </c:pt>
                <c:pt idx="64">
                  <c:v>-0.29633769123758763</c:v>
                </c:pt>
                <c:pt idx="65">
                  <c:v>-0.36869325075602383</c:v>
                </c:pt>
                <c:pt idx="66">
                  <c:v>-0.2355145749989172</c:v>
                </c:pt>
                <c:pt idx="67">
                  <c:v>-0.18752110405348216</c:v>
                </c:pt>
                <c:pt idx="68">
                  <c:v>-0.29180306426899533</c:v>
                </c:pt>
                <c:pt idx="69">
                  <c:v>-0.19257014845745274</c:v>
                </c:pt>
                <c:pt idx="70">
                  <c:v>-0.24451743124293931</c:v>
                </c:pt>
                <c:pt idx="71">
                  <c:v>-0.27464989376570492</c:v>
                </c:pt>
                <c:pt idx="72">
                  <c:v>-8.4193853407454528E-2</c:v>
                </c:pt>
                <c:pt idx="73">
                  <c:v>-0.13703510878958919</c:v>
                </c:pt>
                <c:pt idx="74">
                  <c:v>-0.18796021580412275</c:v>
                </c:pt>
                <c:pt idx="75">
                  <c:v>-0.14247809669298162</c:v>
                </c:pt>
                <c:pt idx="76">
                  <c:v>-8.488246728106516E-2</c:v>
                </c:pt>
                <c:pt idx="77">
                  <c:v>-0.11518826630969527</c:v>
                </c:pt>
                <c:pt idx="78">
                  <c:v>-0.2175378115584832</c:v>
                </c:pt>
                <c:pt idx="79">
                  <c:v>-1.9686206243730846E-2</c:v>
                </c:pt>
                <c:pt idx="80">
                  <c:v>-0.40926934658590086</c:v>
                </c:pt>
                <c:pt idx="81">
                  <c:v>9.8545441438615774E-4</c:v>
                </c:pt>
                <c:pt idx="82">
                  <c:v>2.7335960519980187E-2</c:v>
                </c:pt>
                <c:pt idx="83">
                  <c:v>0.53473637523721984</c:v>
                </c:pt>
                <c:pt idx="84">
                  <c:v>0.54116880542615975</c:v>
                </c:pt>
                <c:pt idx="85">
                  <c:v>0.44982282036584081</c:v>
                </c:pt>
                <c:pt idx="86">
                  <c:v>0.5286239799940613</c:v>
                </c:pt>
                <c:pt idx="87">
                  <c:v>0.56699221750391482</c:v>
                </c:pt>
                <c:pt idx="88">
                  <c:v>0.51874495643102392</c:v>
                </c:pt>
                <c:pt idx="89">
                  <c:v>0.59133017693651069</c:v>
                </c:pt>
                <c:pt idx="90">
                  <c:v>0.41404774040022801</c:v>
                </c:pt>
                <c:pt idx="91">
                  <c:v>0.56044604693191324</c:v>
                </c:pt>
                <c:pt idx="92">
                  <c:v>0.56044604767918726</c:v>
                </c:pt>
                <c:pt idx="93">
                  <c:v>0.41974081749219383</c:v>
                </c:pt>
                <c:pt idx="94">
                  <c:v>0.32358225484011083</c:v>
                </c:pt>
                <c:pt idx="95">
                  <c:v>0.33489566437917118</c:v>
                </c:pt>
                <c:pt idx="96">
                  <c:v>0.36582089961529812</c:v>
                </c:pt>
                <c:pt idx="97">
                  <c:v>0.307467724691045</c:v>
                </c:pt>
                <c:pt idx="98">
                  <c:v>0.43040094920678829</c:v>
                </c:pt>
                <c:pt idx="99">
                  <c:v>0.29022421864743186</c:v>
                </c:pt>
                <c:pt idx="100">
                  <c:v>0.4304009490448637</c:v>
                </c:pt>
                <c:pt idx="101">
                  <c:v>0.2031737409113562</c:v>
                </c:pt>
                <c:pt idx="102">
                  <c:v>0.23399257235001447</c:v>
                </c:pt>
                <c:pt idx="103">
                  <c:v>-3.9208841515657178E-2</c:v>
                </c:pt>
                <c:pt idx="104">
                  <c:v>-6.3583478633510396E-2</c:v>
                </c:pt>
                <c:pt idx="105">
                  <c:v>-0.25316556618921049</c:v>
                </c:pt>
                <c:pt idx="106">
                  <c:v>-0.17216137245488428</c:v>
                </c:pt>
                <c:pt idx="107">
                  <c:v>-0.22421555887647768</c:v>
                </c:pt>
                <c:pt idx="108">
                  <c:v>-0.22278598383464238</c:v>
                </c:pt>
                <c:pt idx="109">
                  <c:v>-0.21439321955677929</c:v>
                </c:pt>
                <c:pt idx="110">
                  <c:v>-0.22277721322894442</c:v>
                </c:pt>
                <c:pt idx="111">
                  <c:v>-0.42090344499377935</c:v>
                </c:pt>
                <c:pt idx="112">
                  <c:v>-0.43344261277446838</c:v>
                </c:pt>
                <c:pt idx="113">
                  <c:v>-0.2936852888719747</c:v>
                </c:pt>
                <c:pt idx="114">
                  <c:v>-0.23391299548808986</c:v>
                </c:pt>
                <c:pt idx="115">
                  <c:v>-0.23391299448890154</c:v>
                </c:pt>
                <c:pt idx="116">
                  <c:v>-0.17456863498188116</c:v>
                </c:pt>
                <c:pt idx="117">
                  <c:v>-0.1526283930154553</c:v>
                </c:pt>
                <c:pt idx="118">
                  <c:v>-0.1526283928190163</c:v>
                </c:pt>
                <c:pt idx="119">
                  <c:v>0.25273024321555082</c:v>
                </c:pt>
                <c:pt idx="120">
                  <c:v>0.24374948659437085</c:v>
                </c:pt>
                <c:pt idx="121">
                  <c:v>0.23825697865645404</c:v>
                </c:pt>
                <c:pt idx="122">
                  <c:v>0.17682205695891651</c:v>
                </c:pt>
                <c:pt idx="123">
                  <c:v>-0.19841559401512249</c:v>
                </c:pt>
                <c:pt idx="124">
                  <c:v>5.8058363509990649E-2</c:v>
                </c:pt>
                <c:pt idx="125">
                  <c:v>-8.3201615439865678E-2</c:v>
                </c:pt>
                <c:pt idx="126">
                  <c:v>0.15114854812442083</c:v>
                </c:pt>
                <c:pt idx="127">
                  <c:v>0.20621490973658274</c:v>
                </c:pt>
                <c:pt idx="128">
                  <c:v>0.14911145906902715</c:v>
                </c:pt>
                <c:pt idx="129">
                  <c:v>0.14080384597551202</c:v>
                </c:pt>
                <c:pt idx="130">
                  <c:v>0.25220721964521109</c:v>
                </c:pt>
                <c:pt idx="131">
                  <c:v>0.18820313453297577</c:v>
                </c:pt>
                <c:pt idx="132">
                  <c:v>0.14911145921237176</c:v>
                </c:pt>
                <c:pt idx="133">
                  <c:v>-7.9046816997583216E-2</c:v>
                </c:pt>
                <c:pt idx="134">
                  <c:v>3.0272407491357317E-2</c:v>
                </c:pt>
                <c:pt idx="135">
                  <c:v>7.802618841186168E-2</c:v>
                </c:pt>
                <c:pt idx="136">
                  <c:v>2.6755360569541864E-2</c:v>
                </c:pt>
                <c:pt idx="137">
                  <c:v>-3.1360586837293432E-2</c:v>
                </c:pt>
                <c:pt idx="138">
                  <c:v>-5.5788408952543514E-2</c:v>
                </c:pt>
                <c:pt idx="139">
                  <c:v>0.12272600480232418</c:v>
                </c:pt>
                <c:pt idx="140">
                  <c:v>2.6001210392004852E-2</c:v>
                </c:pt>
                <c:pt idx="141">
                  <c:v>0.1650584077236236</c:v>
                </c:pt>
                <c:pt idx="142">
                  <c:v>-0.10413141428446891</c:v>
                </c:pt>
                <c:pt idx="143">
                  <c:v>-0.11313067275187379</c:v>
                </c:pt>
                <c:pt idx="144">
                  <c:v>0.14069917730228881</c:v>
                </c:pt>
                <c:pt idx="145">
                  <c:v>-3.9473894806630175E-2</c:v>
                </c:pt>
                <c:pt idx="146">
                  <c:v>-4.3527244718866417E-2</c:v>
                </c:pt>
                <c:pt idx="147">
                  <c:v>-5.7406261449419266E-2</c:v>
                </c:pt>
                <c:pt idx="148">
                  <c:v>0.11070335148122759</c:v>
                </c:pt>
                <c:pt idx="149">
                  <c:v>-9.0628905998880557E-2</c:v>
                </c:pt>
                <c:pt idx="150">
                  <c:v>-5.1255886679637416E-2</c:v>
                </c:pt>
                <c:pt idx="151">
                  <c:v>0.203432036611325</c:v>
                </c:pt>
                <c:pt idx="152">
                  <c:v>0.17068635631822265</c:v>
                </c:pt>
                <c:pt idx="153">
                  <c:v>-1.6453639525245978E-2</c:v>
                </c:pt>
                <c:pt idx="154">
                  <c:v>0.10819453430525046</c:v>
                </c:pt>
                <c:pt idx="155">
                  <c:v>0.138234581177687</c:v>
                </c:pt>
                <c:pt idx="156">
                  <c:v>3.923365451929748E-2</c:v>
                </c:pt>
                <c:pt idx="157">
                  <c:v>1.6148656582622118E-2</c:v>
                </c:pt>
                <c:pt idx="158">
                  <c:v>-3.780319003425809E-2</c:v>
                </c:pt>
                <c:pt idx="159">
                  <c:v>-0.12526184668475962</c:v>
                </c:pt>
                <c:pt idx="160">
                  <c:v>-0.14139027573536309</c:v>
                </c:pt>
                <c:pt idx="161">
                  <c:v>-0.17174956209296133</c:v>
                </c:pt>
                <c:pt idx="162">
                  <c:v>-5.5836183551278083E-2</c:v>
                </c:pt>
                <c:pt idx="163">
                  <c:v>9.1771906508656478E-2</c:v>
                </c:pt>
                <c:pt idx="164">
                  <c:v>6.4832057075421126E-2</c:v>
                </c:pt>
                <c:pt idx="165">
                  <c:v>-3.9474319459163645E-2</c:v>
                </c:pt>
                <c:pt idx="166">
                  <c:v>-0.17201250713429855</c:v>
                </c:pt>
                <c:pt idx="167">
                  <c:v>1.8035912330665125E-2</c:v>
                </c:pt>
                <c:pt idx="168">
                  <c:v>-9.2566789285768655E-2</c:v>
                </c:pt>
                <c:pt idx="169">
                  <c:v>0.20852235077814474</c:v>
                </c:pt>
                <c:pt idx="170">
                  <c:v>0.10664663085855161</c:v>
                </c:pt>
                <c:pt idx="171">
                  <c:v>-8.9514809354257679E-2</c:v>
                </c:pt>
                <c:pt idx="172">
                  <c:v>-2.351368176990214E-2</c:v>
                </c:pt>
                <c:pt idx="173">
                  <c:v>0.15988357806473905</c:v>
                </c:pt>
                <c:pt idx="174">
                  <c:v>-0.11625323890921149</c:v>
                </c:pt>
                <c:pt idx="175">
                  <c:v>-3.3381159930892419E-2</c:v>
                </c:pt>
                <c:pt idx="176">
                  <c:v>7.1297990515512388E-2</c:v>
                </c:pt>
                <c:pt idx="177">
                  <c:v>3.2071384819505305E-2</c:v>
                </c:pt>
                <c:pt idx="178">
                  <c:v>7.6584161205574203E-3</c:v>
                </c:pt>
                <c:pt idx="179">
                  <c:v>-0.13493993648743743</c:v>
                </c:pt>
                <c:pt idx="180">
                  <c:v>0.10156384280109478</c:v>
                </c:pt>
                <c:pt idx="181">
                  <c:v>4.5782651483409736E-2</c:v>
                </c:pt>
                <c:pt idx="182">
                  <c:v>-0.19950398025411373</c:v>
                </c:pt>
                <c:pt idx="183">
                  <c:v>0.10276022028942625</c:v>
                </c:pt>
                <c:pt idx="184">
                  <c:v>0.24823321916414329</c:v>
                </c:pt>
                <c:pt idx="185">
                  <c:v>-0.15091375391549974</c:v>
                </c:pt>
                <c:pt idx="186">
                  <c:v>-0.17493791727163935</c:v>
                </c:pt>
                <c:pt idx="187">
                  <c:v>3.0527826668844196E-3</c:v>
                </c:pt>
                <c:pt idx="188">
                  <c:v>0.17243423936532154</c:v>
                </c:pt>
                <c:pt idx="189">
                  <c:v>-0.1032535442508777</c:v>
                </c:pt>
                <c:pt idx="190">
                  <c:v>6.246759522404853E-2</c:v>
                </c:pt>
                <c:pt idx="191">
                  <c:v>0.10812110281544351</c:v>
                </c:pt>
                <c:pt idx="192">
                  <c:v>6.461579825945718E-2</c:v>
                </c:pt>
                <c:pt idx="193">
                  <c:v>-6.2653134827350479E-2</c:v>
                </c:pt>
                <c:pt idx="194">
                  <c:v>-0.22968746054932168</c:v>
                </c:pt>
                <c:pt idx="195">
                  <c:v>-0.22679484036770856</c:v>
                </c:pt>
                <c:pt idx="196">
                  <c:v>-4.7966571151239749E-2</c:v>
                </c:pt>
                <c:pt idx="197">
                  <c:v>1.2908140543446314E-2</c:v>
                </c:pt>
                <c:pt idx="198">
                  <c:v>0.15851865622073366</c:v>
                </c:pt>
              </c:numCache>
            </c:numRef>
          </c:yVal>
          <c:smooth val="0"/>
        </c:ser>
        <c:ser>
          <c:idx val="5"/>
          <c:order val="5"/>
          <c:tx>
            <c:v>Tungu</c:v>
          </c:tx>
          <c:spPr>
            <a:ln w="19050">
              <a:noFill/>
            </a:ln>
          </c:spPr>
          <c:marker>
            <c:symbol val="square"/>
            <c:size val="5"/>
            <c:spPr>
              <a:solidFill>
                <a:srgbClr val="00FFFF"/>
              </a:solidFill>
              <a:ln>
                <a:solidFill>
                  <a:srgbClr val="00FFFF"/>
                </a:solidFill>
                <a:prstDash val="solid"/>
              </a:ln>
            </c:spPr>
          </c:marker>
          <c:xVal>
            <c:numRef>
              <c:f>'PCoA (4)'!$B$273:$B$280</c:f>
              <c:numCache>
                <c:formatCode>0.000</c:formatCode>
                <c:ptCount val="8"/>
                <c:pt idx="0">
                  <c:v>0.25055422512147624</c:v>
                </c:pt>
                <c:pt idx="1">
                  <c:v>0.43326009105834179</c:v>
                </c:pt>
                <c:pt idx="2">
                  <c:v>0.40986727338600437</c:v>
                </c:pt>
                <c:pt idx="3">
                  <c:v>0.33009543915701317</c:v>
                </c:pt>
                <c:pt idx="4">
                  <c:v>0.15386379635228273</c:v>
                </c:pt>
                <c:pt idx="5">
                  <c:v>0.30155753851458039</c:v>
                </c:pt>
                <c:pt idx="6">
                  <c:v>0.23179089789080334</c:v>
                </c:pt>
                <c:pt idx="7">
                  <c:v>0.23160320340052384</c:v>
                </c:pt>
              </c:numCache>
            </c:numRef>
          </c:xVal>
          <c:yVal>
            <c:numRef>
              <c:f>'PCoA (4)'!$C$273:$C$280</c:f>
              <c:numCache>
                <c:formatCode>0.000</c:formatCode>
                <c:ptCount val="8"/>
                <c:pt idx="0">
                  <c:v>0.37878360933689004</c:v>
                </c:pt>
                <c:pt idx="1">
                  <c:v>0.26783171601075856</c:v>
                </c:pt>
                <c:pt idx="2">
                  <c:v>0.29255097979088657</c:v>
                </c:pt>
                <c:pt idx="3">
                  <c:v>7.9300950175622248E-2</c:v>
                </c:pt>
                <c:pt idx="4">
                  <c:v>9.1350717643186086E-2</c:v>
                </c:pt>
                <c:pt idx="5">
                  <c:v>1.3917847182575367E-2</c:v>
                </c:pt>
                <c:pt idx="6">
                  <c:v>0.14416900041702407</c:v>
                </c:pt>
                <c:pt idx="7">
                  <c:v>-0.18530439142413133</c:v>
                </c:pt>
              </c:numCache>
            </c:numRef>
          </c:yVal>
          <c:smooth val="0"/>
        </c:ser>
        <c:dLbls>
          <c:showLegendKey val="0"/>
          <c:showVal val="0"/>
          <c:showCatName val="0"/>
          <c:showSerName val="0"/>
          <c:showPercent val="0"/>
          <c:showBubbleSize val="0"/>
        </c:dLbls>
        <c:axId val="5110448"/>
        <c:axId val="5110840"/>
      </c:scatterChart>
      <c:valAx>
        <c:axId val="5110448"/>
        <c:scaling>
          <c:orientation val="minMax"/>
        </c:scaling>
        <c:delete val="0"/>
        <c:axPos val="b"/>
        <c:title>
          <c:tx>
            <c:rich>
              <a:bodyPr/>
              <a:lstStyle/>
              <a:p>
                <a:pPr>
                  <a:defRPr sz="1000" b="1"/>
                </a:pPr>
                <a:r>
                  <a:rPr lang="es-EC"/>
                  <a:t>Coord. 1</a:t>
                </a:r>
              </a:p>
            </c:rich>
          </c:tx>
          <c:overlay val="0"/>
        </c:title>
        <c:numFmt formatCode="0.000" sourceLinked="1"/>
        <c:majorTickMark val="none"/>
        <c:minorTickMark val="none"/>
        <c:tickLblPos val="none"/>
        <c:crossAx val="5110840"/>
        <c:crosses val="autoZero"/>
        <c:crossBetween val="midCat"/>
      </c:valAx>
      <c:valAx>
        <c:axId val="5110840"/>
        <c:scaling>
          <c:orientation val="minMax"/>
        </c:scaling>
        <c:delete val="0"/>
        <c:axPos val="l"/>
        <c:title>
          <c:tx>
            <c:rich>
              <a:bodyPr/>
              <a:lstStyle/>
              <a:p>
                <a:pPr>
                  <a:defRPr sz="1000" b="1"/>
                </a:pPr>
                <a:r>
                  <a:rPr lang="es-EC"/>
                  <a:t>Coord. 2</a:t>
                </a:r>
              </a:p>
            </c:rich>
          </c:tx>
          <c:overlay val="0"/>
        </c:title>
        <c:numFmt formatCode="0.000" sourceLinked="1"/>
        <c:majorTickMark val="none"/>
        <c:minorTickMark val="none"/>
        <c:tickLblPos val="none"/>
        <c:crossAx val="5110448"/>
        <c:crosses val="autoZero"/>
        <c:crossBetween val="midCat"/>
      </c:valAx>
      <c:spPr>
        <a:noFill/>
        <a:ln w="12700">
          <a:solidFill>
            <a:srgbClr val="000000"/>
          </a:solidFill>
          <a:prstDash val="solid"/>
        </a:ln>
      </c:spPr>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pPr>
            <a:r>
              <a:rPr lang="es-EC" dirty="0" smtClean="0"/>
              <a:t>Porcentaje</a:t>
            </a:r>
            <a:r>
              <a:rPr lang="es-EC" baseline="0" dirty="0" smtClean="0"/>
              <a:t> molecular de varianza</a:t>
            </a:r>
            <a:endParaRPr lang="es-EC" dirty="0"/>
          </a:p>
        </c:rich>
      </c:tx>
      <c:overlay val="0"/>
    </c:title>
    <c:autoTitleDeleted val="0"/>
    <c:plotArea>
      <c:layout/>
      <c:pieChart>
        <c:varyColors val="1"/>
        <c:ser>
          <c:idx val="0"/>
          <c:order val="0"/>
          <c:tx>
            <c:strRef>
              <c:f>PhiPT!$E$37</c:f>
              <c:strCache>
                <c:ptCount val="1"/>
                <c:pt idx="0">
                  <c:v>Est. Var.</c:v>
                </c:pt>
              </c:strCache>
            </c:strRef>
          </c:tx>
          <c:spPr>
            <a:effectLst>
              <a:outerShdw blurRad="76200" dir="13500000" sy="23000" kx="1200000" algn="br" rotWithShape="0">
                <a:prstClr val="black">
                  <a:alpha val="20000"/>
                </a:prstClr>
              </a:outerShdw>
            </a:effectLst>
            <a:scene3d>
              <a:camera prst="orthographicFront"/>
              <a:lightRig rig="threePt" dir="t"/>
            </a:scene3d>
            <a:sp3d>
              <a:bevelT/>
            </a:sp3d>
          </c:spPr>
          <c:dLbls>
            <c:dLbl>
              <c:idx val="0"/>
              <c:layout>
                <c:manualLayout>
                  <c:x val="-0.12246685396537861"/>
                  <c:y val="0.17891853199356303"/>
                </c:manualLayout>
              </c:layout>
              <c:tx>
                <c:rich>
                  <a:bodyPr/>
                  <a:lstStyle/>
                  <a:p>
                    <a:r>
                      <a:rPr lang="en-US" baseline="0"/>
                      <a:t>Entre </a:t>
                    </a:r>
                  </a:p>
                  <a:p>
                    <a:r>
                      <a:rPr lang="en-US" baseline="0"/>
                      <a:t>provincias
</a:t>
                    </a:r>
                    <a:fld id="{A86CB793-673D-4E31-AF98-BBE37C8DCA95}" type="PERCENTAGE">
                      <a:rPr lang="en-US" baseline="0"/>
                      <a:pPr/>
                      <a:t>[PORCENTAJE]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manualLayout>
                  <c:x val="0.15327578740157477"/>
                  <c:y val="-0.25143307086614175"/>
                </c:manualLayout>
              </c:layout>
              <c:tx>
                <c:rich>
                  <a:bodyPr/>
                  <a:lstStyle/>
                  <a:p>
                    <a:r>
                      <a:rPr lang="en-US" baseline="0"/>
                      <a:t>Entre individuos
</a:t>
                    </a:r>
                    <a:fld id="{8E27754A-9491-4679-8672-3A251DE4692D}" type="PERCENTAGE">
                      <a:rPr lang="en-US" baseline="0"/>
                      <a:pPr/>
                      <a:t>[PORCENTAJE]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PhiPT!$A$38:$A$39</c:f>
              <c:strCache>
                <c:ptCount val="2"/>
                <c:pt idx="0">
                  <c:v>Among Pops</c:v>
                </c:pt>
                <c:pt idx="1">
                  <c:v>Within Pops</c:v>
                </c:pt>
              </c:strCache>
            </c:strRef>
          </c:cat>
          <c:val>
            <c:numRef>
              <c:f>PhiPT!$E$38:$E$39</c:f>
              <c:numCache>
                <c:formatCode>0.000</c:formatCode>
                <c:ptCount val="2"/>
                <c:pt idx="0">
                  <c:v>1.8061948019576983</c:v>
                </c:pt>
                <c:pt idx="1">
                  <c:v>9.1099421621092471</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pPr>
            <a:r>
              <a:rPr lang="es-EC" dirty="0" smtClean="0"/>
              <a:t>Porcentaje</a:t>
            </a:r>
            <a:r>
              <a:rPr lang="es-EC" baseline="0" dirty="0" smtClean="0"/>
              <a:t> molecular de varianza</a:t>
            </a:r>
            <a:endParaRPr lang="es-EC" dirty="0"/>
          </a:p>
        </c:rich>
      </c:tx>
      <c:overlay val="0"/>
    </c:title>
    <c:autoTitleDeleted val="0"/>
    <c:plotArea>
      <c:layout/>
      <c:pieChart>
        <c:varyColors val="1"/>
        <c:ser>
          <c:idx val="0"/>
          <c:order val="0"/>
          <c:tx>
            <c:strRef>
              <c:f>'PhiPT (4)'!$E$37</c:f>
              <c:strCache>
                <c:ptCount val="1"/>
                <c:pt idx="0">
                  <c:v>Est. Var.</c:v>
                </c:pt>
              </c:strCache>
            </c:strRef>
          </c:tx>
          <c:spPr>
            <a:effectLst>
              <a:outerShdw blurRad="76200" dir="13500000" sy="23000" kx="1200000" algn="br" rotWithShape="0">
                <a:prstClr val="black">
                  <a:alpha val="20000"/>
                </a:prstClr>
              </a:outerShdw>
            </a:effectLst>
            <a:scene3d>
              <a:camera prst="orthographicFront"/>
              <a:lightRig rig="threePt" dir="t"/>
            </a:scene3d>
            <a:sp3d>
              <a:bevelT/>
            </a:sp3d>
          </c:spPr>
          <c:dLbls>
            <c:dLbl>
              <c:idx val="0"/>
              <c:layout>
                <c:manualLayout>
                  <c:x val="0.17607372047244094"/>
                  <c:y val="0.102994094488189"/>
                </c:manualLayout>
              </c:layout>
              <c:tx>
                <c:rich>
                  <a:bodyPr/>
                  <a:lstStyle/>
                  <a:p>
                    <a:r>
                      <a:rPr lang="en-US" smtClean="0"/>
                      <a:t>Entre provincias </a:t>
                    </a:r>
                    <a:r>
                      <a:rPr lang="en-US" baseline="0" dirty="0"/>
                      <a:t>
</a:t>
                    </a:r>
                    <a:fld id="{136C7B92-C7B1-43CC-A0B2-ACED784F96A2}" type="PERCENTAGE">
                      <a:rPr lang="en-US" baseline="0"/>
                      <a:pPr/>
                      <a:t>[PORCENTAJE]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manualLayout>
                  <c:x val="2.0271653543307085E-3"/>
                  <c:y val="-0.27250000000000002"/>
                </c:manualLayout>
              </c:layout>
              <c:tx>
                <c:rich>
                  <a:bodyPr/>
                  <a:lstStyle/>
                  <a:p>
                    <a:r>
                      <a:rPr lang="en-US" smtClean="0"/>
                      <a:t>Entre</a:t>
                    </a:r>
                    <a:r>
                      <a:rPr lang="en-US" baseline="0" smtClean="0"/>
                      <a:t> individuos</a:t>
                    </a:r>
                    <a:r>
                      <a:rPr lang="en-US" baseline="0" dirty="0"/>
                      <a:t>
</a:t>
                    </a:r>
                    <a:fld id="{F98C54A1-951A-4A2C-A0D9-9267CF1C1353}" type="PERCENTAGE">
                      <a:rPr lang="en-US" baseline="0"/>
                      <a:pPr/>
                      <a:t>[PORCENTAJE]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'PhiPT (4)'!$A$38:$A$39</c:f>
              <c:strCache>
                <c:ptCount val="2"/>
                <c:pt idx="0">
                  <c:v>Among Pops</c:v>
                </c:pt>
                <c:pt idx="1">
                  <c:v>Within Pops</c:v>
                </c:pt>
              </c:strCache>
            </c:strRef>
          </c:cat>
          <c:val>
            <c:numRef>
              <c:f>'PhiPT (4)'!$E$38:$E$39</c:f>
              <c:numCache>
                <c:formatCode>0.000</c:formatCode>
                <c:ptCount val="2"/>
                <c:pt idx="0">
                  <c:v>0.37448108536343988</c:v>
                </c:pt>
                <c:pt idx="1">
                  <c:v>10.142483660130718</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DC3F9-3672-4893-8D38-134751085F24}" type="doc">
      <dgm:prSet loTypeId="urn:microsoft.com/office/officeart/2005/8/layout/equation1" loCatId="process" qsTypeId="urn:microsoft.com/office/officeart/2005/8/quickstyle/simple1" qsCatId="simple" csTypeId="urn:microsoft.com/office/officeart/2005/8/colors/accent2_2" csCatId="accent2" phldr="1"/>
      <dgm:spPr/>
    </dgm:pt>
    <dgm:pt modelId="{647BBD4A-1051-428C-B159-C206DA99BF03}">
      <dgm:prSet phldrT="[Texto]"/>
      <dgm:spPr>
        <a:solidFill>
          <a:srgbClr val="C618AD"/>
        </a:solidFill>
        <a:ln>
          <a:solidFill>
            <a:srgbClr val="BA24AF"/>
          </a:solidFill>
        </a:ln>
        <a:scene3d>
          <a:camera prst="orthographicFront"/>
          <a:lightRig rig="threePt" dir="t"/>
        </a:scene3d>
        <a:sp3d>
          <a:bevelT w="152400" h="50800" prst="softRound"/>
        </a:sp3d>
      </dgm:spPr>
      <dgm:t>
        <a:bodyPr/>
        <a:lstStyle/>
        <a:p>
          <a:r>
            <a:rPr lang="es-ES" dirty="0" smtClean="0"/>
            <a:t>20 materiales colectados (plantas) en la zona austral de Ecuador</a:t>
          </a:r>
          <a:endParaRPr lang="es-EC" dirty="0"/>
        </a:p>
      </dgm:t>
    </dgm:pt>
    <dgm:pt modelId="{FC18732A-E5F0-492E-B2DD-ED16EA598034}" type="parTrans" cxnId="{2DBBF30C-542E-4AB7-9198-BB88A40FF38A}">
      <dgm:prSet/>
      <dgm:spPr/>
      <dgm:t>
        <a:bodyPr/>
        <a:lstStyle/>
        <a:p>
          <a:endParaRPr lang="es-EC"/>
        </a:p>
      </dgm:t>
    </dgm:pt>
    <dgm:pt modelId="{1687924F-3065-4D82-9087-1F4E9B9046EC}" type="sibTrans" cxnId="{2DBBF30C-542E-4AB7-9198-BB88A40FF38A}">
      <dgm:prSet/>
      <dgm:spPr>
        <a:scene3d>
          <a:camera prst="orthographicFront"/>
          <a:lightRig rig="threePt" dir="t"/>
        </a:scene3d>
        <a:sp3d>
          <a:bevelT/>
        </a:sp3d>
      </dgm:spPr>
      <dgm:t>
        <a:bodyPr/>
        <a:lstStyle/>
        <a:p>
          <a:endParaRPr lang="es-EC"/>
        </a:p>
      </dgm:t>
    </dgm:pt>
    <dgm:pt modelId="{DCF1344A-EA00-4F0D-AC15-DB5EFCF53A3C}">
      <dgm:prSet phldrT="[Texto]"/>
      <dgm:spPr>
        <a:scene3d>
          <a:camera prst="orthographicFront"/>
          <a:lightRig rig="threePt" dir="t"/>
        </a:scene3d>
        <a:sp3d>
          <a:bevelT w="152400" h="50800" prst="softRound"/>
        </a:sp3d>
      </dgm:spPr>
      <dgm:t>
        <a:bodyPr/>
        <a:lstStyle/>
        <a:p>
          <a:r>
            <a:rPr lang="es-ES" dirty="0" smtClean="0"/>
            <a:t>214 árboles de los 32 ecotipos de la colección de trabajo de la Granja Experimental Tumbaco-INIAP.</a:t>
          </a:r>
          <a:endParaRPr lang="es-EC" dirty="0"/>
        </a:p>
      </dgm:t>
    </dgm:pt>
    <dgm:pt modelId="{C85D9613-4287-4C02-82CD-25DE7DBCF9D7}" type="parTrans" cxnId="{632B1F2C-90E6-457E-A13A-E5ACDBFE77AA}">
      <dgm:prSet/>
      <dgm:spPr/>
      <dgm:t>
        <a:bodyPr/>
        <a:lstStyle/>
        <a:p>
          <a:endParaRPr lang="es-EC"/>
        </a:p>
      </dgm:t>
    </dgm:pt>
    <dgm:pt modelId="{BFA29858-F7BA-4C57-A222-79BC775C2462}" type="sibTrans" cxnId="{632B1F2C-90E6-457E-A13A-E5ACDBFE77AA}">
      <dgm:prSet/>
      <dgm:spPr>
        <a:scene3d>
          <a:camera prst="orthographicFront"/>
          <a:lightRig rig="threePt" dir="t"/>
        </a:scene3d>
        <a:sp3d>
          <a:bevelT/>
        </a:sp3d>
      </dgm:spPr>
      <dgm:t>
        <a:bodyPr/>
        <a:lstStyle/>
        <a:p>
          <a:endParaRPr lang="es-EC"/>
        </a:p>
      </dgm:t>
    </dgm:pt>
    <dgm:pt modelId="{41F8D7F4-0A96-46C0-A1DC-ADC82ADF3BEF}">
      <dgm:prSet phldrT="[Texto]"/>
      <dgm:spPr>
        <a:solidFill>
          <a:srgbClr val="00B0F0"/>
        </a:solidFill>
        <a:ln>
          <a:solidFill>
            <a:srgbClr val="00B0F0"/>
          </a:solidFill>
        </a:ln>
        <a:scene3d>
          <a:camera prst="orthographicFront"/>
          <a:lightRig rig="threePt" dir="t"/>
        </a:scene3d>
        <a:sp3d>
          <a:bevelT w="152400" h="50800" prst="softRound"/>
        </a:sp3d>
      </dgm:spPr>
      <dgm:t>
        <a:bodyPr/>
        <a:lstStyle/>
        <a:p>
          <a:r>
            <a:rPr lang="es-ES" dirty="0" smtClean="0"/>
            <a:t>Caracterización de la variabilidad genética de aguacate</a:t>
          </a:r>
          <a:endParaRPr lang="es-EC" dirty="0"/>
        </a:p>
      </dgm:t>
    </dgm:pt>
    <dgm:pt modelId="{3A764CE8-3CC5-4680-AB20-F4F746832A28}" type="parTrans" cxnId="{C539C414-BD3A-417D-A8A6-33CBCEFDF151}">
      <dgm:prSet/>
      <dgm:spPr/>
      <dgm:t>
        <a:bodyPr/>
        <a:lstStyle/>
        <a:p>
          <a:endParaRPr lang="es-EC"/>
        </a:p>
      </dgm:t>
    </dgm:pt>
    <dgm:pt modelId="{34052271-7113-4A6E-ADA6-9DC262B840D4}" type="sibTrans" cxnId="{C539C414-BD3A-417D-A8A6-33CBCEFDF151}">
      <dgm:prSet/>
      <dgm:spPr/>
      <dgm:t>
        <a:bodyPr/>
        <a:lstStyle/>
        <a:p>
          <a:endParaRPr lang="es-EC"/>
        </a:p>
      </dgm:t>
    </dgm:pt>
    <dgm:pt modelId="{32896306-B53A-4632-B8C2-BA2F6E6E3552}" type="pres">
      <dgm:prSet presAssocID="{A89DC3F9-3672-4893-8D38-134751085F24}" presName="linearFlow" presStyleCnt="0">
        <dgm:presLayoutVars>
          <dgm:dir/>
          <dgm:resizeHandles val="exact"/>
        </dgm:presLayoutVars>
      </dgm:prSet>
      <dgm:spPr/>
    </dgm:pt>
    <dgm:pt modelId="{B070F3C1-C9AD-4805-BBC5-D691BE32F870}" type="pres">
      <dgm:prSet presAssocID="{647BBD4A-1051-428C-B159-C206DA99BF03}" presName="node" presStyleLbl="node1" presStyleIdx="0" presStyleCnt="3">
        <dgm:presLayoutVars>
          <dgm:bulletEnabled val="1"/>
        </dgm:presLayoutVars>
      </dgm:prSet>
      <dgm:spPr/>
      <dgm:t>
        <a:bodyPr/>
        <a:lstStyle/>
        <a:p>
          <a:endParaRPr lang="es-EC"/>
        </a:p>
      </dgm:t>
    </dgm:pt>
    <dgm:pt modelId="{71D1C5CF-AF6C-4FAB-8DFA-244EC20A591F}" type="pres">
      <dgm:prSet presAssocID="{1687924F-3065-4D82-9087-1F4E9B9046EC}" presName="spacerL" presStyleCnt="0"/>
      <dgm:spPr/>
    </dgm:pt>
    <dgm:pt modelId="{285C7E71-7BF3-4758-8EEA-0CE4A26DB478}" type="pres">
      <dgm:prSet presAssocID="{1687924F-3065-4D82-9087-1F4E9B9046EC}" presName="sibTrans" presStyleLbl="sibTrans2D1" presStyleIdx="0" presStyleCnt="2"/>
      <dgm:spPr/>
      <dgm:t>
        <a:bodyPr/>
        <a:lstStyle/>
        <a:p>
          <a:endParaRPr lang="es-EC"/>
        </a:p>
      </dgm:t>
    </dgm:pt>
    <dgm:pt modelId="{13947FE6-C1CA-4C51-8E34-DCB093C2A6B4}" type="pres">
      <dgm:prSet presAssocID="{1687924F-3065-4D82-9087-1F4E9B9046EC}" presName="spacerR" presStyleCnt="0"/>
      <dgm:spPr/>
    </dgm:pt>
    <dgm:pt modelId="{AA01F1FC-B988-4F79-AF3A-5AD6BA04AF87}" type="pres">
      <dgm:prSet presAssocID="{DCF1344A-EA00-4F0D-AC15-DB5EFCF53A3C}" presName="node" presStyleLbl="node1" presStyleIdx="1" presStyleCnt="3">
        <dgm:presLayoutVars>
          <dgm:bulletEnabled val="1"/>
        </dgm:presLayoutVars>
      </dgm:prSet>
      <dgm:spPr/>
      <dgm:t>
        <a:bodyPr/>
        <a:lstStyle/>
        <a:p>
          <a:endParaRPr lang="es-EC"/>
        </a:p>
      </dgm:t>
    </dgm:pt>
    <dgm:pt modelId="{A95E643A-58C5-4558-B3FA-DEC9B30E09D3}" type="pres">
      <dgm:prSet presAssocID="{BFA29858-F7BA-4C57-A222-79BC775C2462}" presName="spacerL" presStyleCnt="0"/>
      <dgm:spPr/>
    </dgm:pt>
    <dgm:pt modelId="{41157D4F-00CF-4D48-9BB5-3873217D665F}" type="pres">
      <dgm:prSet presAssocID="{BFA29858-F7BA-4C57-A222-79BC775C2462}" presName="sibTrans" presStyleLbl="sibTrans2D1" presStyleIdx="1" presStyleCnt="2"/>
      <dgm:spPr/>
      <dgm:t>
        <a:bodyPr/>
        <a:lstStyle/>
        <a:p>
          <a:endParaRPr lang="es-EC"/>
        </a:p>
      </dgm:t>
    </dgm:pt>
    <dgm:pt modelId="{B8D56A11-33F3-4CDD-A36F-558C270E3140}" type="pres">
      <dgm:prSet presAssocID="{BFA29858-F7BA-4C57-A222-79BC775C2462}" presName="spacerR" presStyleCnt="0"/>
      <dgm:spPr/>
    </dgm:pt>
    <dgm:pt modelId="{25229297-081C-4447-8C5F-EC84CB08CA23}" type="pres">
      <dgm:prSet presAssocID="{41F8D7F4-0A96-46C0-A1DC-ADC82ADF3BEF}" presName="node" presStyleLbl="node1" presStyleIdx="2" presStyleCnt="3">
        <dgm:presLayoutVars>
          <dgm:bulletEnabled val="1"/>
        </dgm:presLayoutVars>
      </dgm:prSet>
      <dgm:spPr/>
      <dgm:t>
        <a:bodyPr/>
        <a:lstStyle/>
        <a:p>
          <a:endParaRPr lang="es-EC"/>
        </a:p>
      </dgm:t>
    </dgm:pt>
  </dgm:ptLst>
  <dgm:cxnLst>
    <dgm:cxn modelId="{444E2A2A-88C7-4CCC-B775-877D0318E27B}" type="presOf" srcId="{41F8D7F4-0A96-46C0-A1DC-ADC82ADF3BEF}" destId="{25229297-081C-4447-8C5F-EC84CB08CA23}" srcOrd="0" destOrd="0" presId="urn:microsoft.com/office/officeart/2005/8/layout/equation1"/>
    <dgm:cxn modelId="{D6108B93-82C4-4038-9B21-23D7655CF31F}" type="presOf" srcId="{BFA29858-F7BA-4C57-A222-79BC775C2462}" destId="{41157D4F-00CF-4D48-9BB5-3873217D665F}" srcOrd="0" destOrd="0" presId="urn:microsoft.com/office/officeart/2005/8/layout/equation1"/>
    <dgm:cxn modelId="{632B1F2C-90E6-457E-A13A-E5ACDBFE77AA}" srcId="{A89DC3F9-3672-4893-8D38-134751085F24}" destId="{DCF1344A-EA00-4F0D-AC15-DB5EFCF53A3C}" srcOrd="1" destOrd="0" parTransId="{C85D9613-4287-4C02-82CD-25DE7DBCF9D7}" sibTransId="{BFA29858-F7BA-4C57-A222-79BC775C2462}"/>
    <dgm:cxn modelId="{0753A6C9-FF05-4F53-AED1-2263706414A0}" type="presOf" srcId="{647BBD4A-1051-428C-B159-C206DA99BF03}" destId="{B070F3C1-C9AD-4805-BBC5-D691BE32F870}" srcOrd="0" destOrd="0" presId="urn:microsoft.com/office/officeart/2005/8/layout/equation1"/>
    <dgm:cxn modelId="{F2482B78-F082-4DD9-B9E9-95291878968F}" type="presOf" srcId="{A89DC3F9-3672-4893-8D38-134751085F24}" destId="{32896306-B53A-4632-B8C2-BA2F6E6E3552}" srcOrd="0" destOrd="0" presId="urn:microsoft.com/office/officeart/2005/8/layout/equation1"/>
    <dgm:cxn modelId="{EEE5A961-119A-4CBA-8AEB-FD00E8D72D81}" type="presOf" srcId="{DCF1344A-EA00-4F0D-AC15-DB5EFCF53A3C}" destId="{AA01F1FC-B988-4F79-AF3A-5AD6BA04AF87}" srcOrd="0" destOrd="0" presId="urn:microsoft.com/office/officeart/2005/8/layout/equation1"/>
    <dgm:cxn modelId="{2DBBF30C-542E-4AB7-9198-BB88A40FF38A}" srcId="{A89DC3F9-3672-4893-8D38-134751085F24}" destId="{647BBD4A-1051-428C-B159-C206DA99BF03}" srcOrd="0" destOrd="0" parTransId="{FC18732A-E5F0-492E-B2DD-ED16EA598034}" sibTransId="{1687924F-3065-4D82-9087-1F4E9B9046EC}"/>
    <dgm:cxn modelId="{C539C414-BD3A-417D-A8A6-33CBCEFDF151}" srcId="{A89DC3F9-3672-4893-8D38-134751085F24}" destId="{41F8D7F4-0A96-46C0-A1DC-ADC82ADF3BEF}" srcOrd="2" destOrd="0" parTransId="{3A764CE8-3CC5-4680-AB20-F4F746832A28}" sibTransId="{34052271-7113-4A6E-ADA6-9DC262B840D4}"/>
    <dgm:cxn modelId="{B1CA57C2-3A06-47E3-BE4A-9CA8A8DAE9D5}" type="presOf" srcId="{1687924F-3065-4D82-9087-1F4E9B9046EC}" destId="{285C7E71-7BF3-4758-8EEA-0CE4A26DB478}" srcOrd="0" destOrd="0" presId="urn:microsoft.com/office/officeart/2005/8/layout/equation1"/>
    <dgm:cxn modelId="{5FB70C10-ADE6-463F-B3FF-2F32BA3CFB33}" type="presParOf" srcId="{32896306-B53A-4632-B8C2-BA2F6E6E3552}" destId="{B070F3C1-C9AD-4805-BBC5-D691BE32F870}" srcOrd="0" destOrd="0" presId="urn:microsoft.com/office/officeart/2005/8/layout/equation1"/>
    <dgm:cxn modelId="{0656D549-82FD-4D9F-B877-5250802F4DA2}" type="presParOf" srcId="{32896306-B53A-4632-B8C2-BA2F6E6E3552}" destId="{71D1C5CF-AF6C-4FAB-8DFA-244EC20A591F}" srcOrd="1" destOrd="0" presId="urn:microsoft.com/office/officeart/2005/8/layout/equation1"/>
    <dgm:cxn modelId="{F4BB2090-1ED3-47E7-8430-328779E7CF01}" type="presParOf" srcId="{32896306-B53A-4632-B8C2-BA2F6E6E3552}" destId="{285C7E71-7BF3-4758-8EEA-0CE4A26DB478}" srcOrd="2" destOrd="0" presId="urn:microsoft.com/office/officeart/2005/8/layout/equation1"/>
    <dgm:cxn modelId="{BF5D30A0-6CE1-4746-BDE1-13438207F0F1}" type="presParOf" srcId="{32896306-B53A-4632-B8C2-BA2F6E6E3552}" destId="{13947FE6-C1CA-4C51-8E34-DCB093C2A6B4}" srcOrd="3" destOrd="0" presId="urn:microsoft.com/office/officeart/2005/8/layout/equation1"/>
    <dgm:cxn modelId="{26FB794B-F876-4CE0-B3A1-DA564DEFE371}" type="presParOf" srcId="{32896306-B53A-4632-B8C2-BA2F6E6E3552}" destId="{AA01F1FC-B988-4F79-AF3A-5AD6BA04AF87}" srcOrd="4" destOrd="0" presId="urn:microsoft.com/office/officeart/2005/8/layout/equation1"/>
    <dgm:cxn modelId="{CF731261-C937-4D24-9022-C2BA82677DE4}" type="presParOf" srcId="{32896306-B53A-4632-B8C2-BA2F6E6E3552}" destId="{A95E643A-58C5-4558-B3FA-DEC9B30E09D3}" srcOrd="5" destOrd="0" presId="urn:microsoft.com/office/officeart/2005/8/layout/equation1"/>
    <dgm:cxn modelId="{D07706C4-0E8F-465C-8F84-5AC9384303C1}" type="presParOf" srcId="{32896306-B53A-4632-B8C2-BA2F6E6E3552}" destId="{41157D4F-00CF-4D48-9BB5-3873217D665F}" srcOrd="6" destOrd="0" presId="urn:microsoft.com/office/officeart/2005/8/layout/equation1"/>
    <dgm:cxn modelId="{98A2FA44-8BE0-4808-A91A-A643D66C45B9}" type="presParOf" srcId="{32896306-B53A-4632-B8C2-BA2F6E6E3552}" destId="{B8D56A11-33F3-4CDD-A36F-558C270E3140}" srcOrd="7" destOrd="0" presId="urn:microsoft.com/office/officeart/2005/8/layout/equation1"/>
    <dgm:cxn modelId="{602BF402-6703-4F6F-92BC-B7DEABF3AD47}" type="presParOf" srcId="{32896306-B53A-4632-B8C2-BA2F6E6E3552}" destId="{25229297-081C-4447-8C5F-EC84CB08CA23}"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9628E8-8A89-4206-91B9-F6CE6D83600A}"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s-EC"/>
        </a:p>
      </dgm:t>
    </dgm:pt>
    <dgm:pt modelId="{209A116C-4E85-466B-9328-E4A94D44852C}">
      <dgm:prSet phldrT="[Texto]"/>
      <dgm:spPr>
        <a:solidFill>
          <a:schemeClr val="accent3">
            <a:lumMod val="65000"/>
          </a:schemeClr>
        </a:solidFill>
        <a:ln>
          <a:solidFill>
            <a:schemeClr val="accent3">
              <a:lumMod val="65000"/>
            </a:schemeClr>
          </a:solidFill>
        </a:ln>
      </dgm:spPr>
      <dgm:t>
        <a:bodyPr/>
        <a:lstStyle/>
        <a:p>
          <a:r>
            <a:rPr lang="es-EC" dirty="0" smtClean="0"/>
            <a:t>Base del fruto</a:t>
          </a:r>
          <a:endParaRPr lang="es-EC" dirty="0"/>
        </a:p>
      </dgm:t>
    </dgm:pt>
    <dgm:pt modelId="{3FFB578C-22E4-4429-A382-6669395B1571}" type="parTrans" cxnId="{E255D21B-4F6A-41B0-8D9E-88FD7762FE8C}">
      <dgm:prSet/>
      <dgm:spPr/>
      <dgm:t>
        <a:bodyPr/>
        <a:lstStyle/>
        <a:p>
          <a:endParaRPr lang="es-EC"/>
        </a:p>
      </dgm:t>
    </dgm:pt>
    <dgm:pt modelId="{10581F73-568F-4B9A-BC4A-F47A0940A468}" type="sibTrans" cxnId="{E255D21B-4F6A-41B0-8D9E-88FD7762FE8C}">
      <dgm:prSet/>
      <dgm:spPr/>
      <dgm:t>
        <a:bodyPr/>
        <a:lstStyle/>
        <a:p>
          <a:endParaRPr lang="es-EC"/>
        </a:p>
      </dgm:t>
    </dgm:pt>
    <dgm:pt modelId="{AF58C01C-24A4-40B3-8808-38E56E1CFDDB}">
      <dgm:prSet phldrT="[Texto]"/>
      <dgm:spPr>
        <a:solidFill>
          <a:srgbClr val="F73745"/>
        </a:solidFill>
        <a:ln>
          <a:solidFill>
            <a:srgbClr val="F73745"/>
          </a:solidFill>
        </a:ln>
      </dgm:spPr>
      <dgm:t>
        <a:bodyPr/>
        <a:lstStyle/>
        <a:p>
          <a:r>
            <a:rPr lang="es-EC" dirty="0" smtClean="0"/>
            <a:t>Hábito de fructificación</a:t>
          </a:r>
          <a:endParaRPr lang="es-EC" dirty="0"/>
        </a:p>
      </dgm:t>
    </dgm:pt>
    <dgm:pt modelId="{31B5D54F-B463-4790-A204-8099C20D0351}" type="parTrans" cxnId="{B4CD5C73-0ECB-4779-923D-6DCEBEA89777}">
      <dgm:prSet/>
      <dgm:spPr/>
      <dgm:t>
        <a:bodyPr/>
        <a:lstStyle/>
        <a:p>
          <a:endParaRPr lang="es-EC"/>
        </a:p>
      </dgm:t>
    </dgm:pt>
    <dgm:pt modelId="{AE8DE66B-8971-41A6-9B47-FF0F051E5EA4}" type="sibTrans" cxnId="{B4CD5C73-0ECB-4779-923D-6DCEBEA89777}">
      <dgm:prSet/>
      <dgm:spPr/>
      <dgm:t>
        <a:bodyPr/>
        <a:lstStyle/>
        <a:p>
          <a:endParaRPr lang="es-EC"/>
        </a:p>
      </dgm:t>
    </dgm:pt>
    <dgm:pt modelId="{8AAEBED7-D917-448D-8507-F1C232A74943}">
      <dgm:prSet phldrT="[Texto]"/>
      <dgm:spPr>
        <a:solidFill>
          <a:schemeClr val="accent5">
            <a:lumMod val="50000"/>
            <a:alpha val="90000"/>
          </a:schemeClr>
        </a:solidFill>
        <a:ln>
          <a:solidFill>
            <a:schemeClr val="accent5">
              <a:lumMod val="50000"/>
              <a:alpha val="90000"/>
            </a:schemeClr>
          </a:solidFill>
        </a:ln>
      </dgm:spPr>
      <dgm:t>
        <a:bodyPr/>
        <a:lstStyle/>
        <a:p>
          <a:r>
            <a:rPr lang="es-EC" dirty="0" smtClean="0"/>
            <a:t>Más informativas</a:t>
          </a:r>
          <a:endParaRPr lang="es-EC" dirty="0"/>
        </a:p>
      </dgm:t>
    </dgm:pt>
    <dgm:pt modelId="{7ED30DE1-DCE2-4D32-BF69-10B5DB0B5931}" type="parTrans" cxnId="{A51F6C03-520B-4EA3-8526-BAE3EFAE2CC8}">
      <dgm:prSet/>
      <dgm:spPr/>
      <dgm:t>
        <a:bodyPr/>
        <a:lstStyle/>
        <a:p>
          <a:endParaRPr lang="es-EC"/>
        </a:p>
      </dgm:t>
    </dgm:pt>
    <dgm:pt modelId="{5FF6DC20-B4E8-4536-9A14-6D45B8D32B57}" type="sibTrans" cxnId="{A51F6C03-520B-4EA3-8526-BAE3EFAE2CC8}">
      <dgm:prSet/>
      <dgm:spPr/>
      <dgm:t>
        <a:bodyPr/>
        <a:lstStyle/>
        <a:p>
          <a:endParaRPr lang="es-EC"/>
        </a:p>
      </dgm:t>
    </dgm:pt>
    <dgm:pt modelId="{92C6BCE9-80CC-4B2E-A0EE-241D3415BD33}">
      <dgm:prSet phldrT="[Texto]"/>
      <dgm:spPr>
        <a:solidFill>
          <a:srgbClr val="62CD37"/>
        </a:solidFill>
        <a:ln>
          <a:solidFill>
            <a:srgbClr val="80C535"/>
          </a:solidFill>
        </a:ln>
      </dgm:spPr>
      <dgm:t>
        <a:bodyPr/>
        <a:lstStyle/>
        <a:p>
          <a:r>
            <a:rPr lang="es-EC" dirty="0" smtClean="0"/>
            <a:t>Fibra en la pulpa</a:t>
          </a:r>
        </a:p>
      </dgm:t>
    </dgm:pt>
    <dgm:pt modelId="{B40BA967-5583-4CEC-BD73-635F0A874014}" type="parTrans" cxnId="{C9200198-4152-4C41-B9DA-AB89F53FD665}">
      <dgm:prSet/>
      <dgm:spPr/>
      <dgm:t>
        <a:bodyPr/>
        <a:lstStyle/>
        <a:p>
          <a:endParaRPr lang="es-EC"/>
        </a:p>
      </dgm:t>
    </dgm:pt>
    <dgm:pt modelId="{BD853BEB-E852-4710-8BCA-F1ABB7FDC140}" type="sibTrans" cxnId="{C9200198-4152-4C41-B9DA-AB89F53FD665}">
      <dgm:prSet/>
      <dgm:spPr/>
      <dgm:t>
        <a:bodyPr/>
        <a:lstStyle/>
        <a:p>
          <a:endParaRPr lang="es-EC"/>
        </a:p>
      </dgm:t>
    </dgm:pt>
    <dgm:pt modelId="{937E61E0-1DDE-4701-8221-D31BE5A36BDF}">
      <dgm:prSet phldrT="[Texto]"/>
      <dgm:spPr>
        <a:solidFill>
          <a:srgbClr val="FFC000"/>
        </a:solidFill>
        <a:ln>
          <a:solidFill>
            <a:srgbClr val="FFC000"/>
          </a:solidFill>
        </a:ln>
      </dgm:spPr>
      <dgm:t>
        <a:bodyPr/>
        <a:lstStyle/>
        <a:p>
          <a:r>
            <a:rPr lang="es-EC" dirty="0" smtClean="0"/>
            <a:t>Textura de la pulpa</a:t>
          </a:r>
          <a:endParaRPr lang="es-EC" dirty="0"/>
        </a:p>
      </dgm:t>
    </dgm:pt>
    <dgm:pt modelId="{CF0F9465-4A9B-4F89-AD8E-B91980C5C44E}" type="parTrans" cxnId="{80E4DA15-8583-46B4-B608-6D9A299FB841}">
      <dgm:prSet/>
      <dgm:spPr/>
      <dgm:t>
        <a:bodyPr/>
        <a:lstStyle/>
        <a:p>
          <a:endParaRPr lang="es-EC"/>
        </a:p>
      </dgm:t>
    </dgm:pt>
    <dgm:pt modelId="{D97662B1-6E29-425F-BD22-1B8A013CDA4F}" type="sibTrans" cxnId="{80E4DA15-8583-46B4-B608-6D9A299FB841}">
      <dgm:prSet/>
      <dgm:spPr/>
      <dgm:t>
        <a:bodyPr/>
        <a:lstStyle/>
        <a:p>
          <a:endParaRPr lang="es-EC"/>
        </a:p>
      </dgm:t>
    </dgm:pt>
    <dgm:pt modelId="{17B74A69-EC5E-4A79-B0B6-A1DE386ADA77}">
      <dgm:prSet phldrT="[Texto]"/>
      <dgm:spPr>
        <a:solidFill>
          <a:srgbClr val="F9692F"/>
        </a:solidFill>
        <a:ln>
          <a:solidFill>
            <a:srgbClr val="F9692F"/>
          </a:solidFill>
        </a:ln>
      </dgm:spPr>
      <dgm:t>
        <a:bodyPr/>
        <a:lstStyle/>
        <a:p>
          <a:r>
            <a:rPr lang="es-EC" dirty="0" smtClean="0"/>
            <a:t>Olor a anís</a:t>
          </a:r>
          <a:endParaRPr lang="es-EC" dirty="0"/>
        </a:p>
      </dgm:t>
    </dgm:pt>
    <dgm:pt modelId="{ECC2899C-32D2-48DB-AA65-C0B5092B2E3C}" type="parTrans" cxnId="{2948CE7B-B1FE-4FD1-9E52-BCFB548EED56}">
      <dgm:prSet/>
      <dgm:spPr/>
      <dgm:t>
        <a:bodyPr/>
        <a:lstStyle/>
        <a:p>
          <a:endParaRPr lang="es-EC"/>
        </a:p>
      </dgm:t>
    </dgm:pt>
    <dgm:pt modelId="{55FD8EE8-3B4E-4B56-81E6-C7E65FBA9539}" type="sibTrans" cxnId="{2948CE7B-B1FE-4FD1-9E52-BCFB548EED56}">
      <dgm:prSet/>
      <dgm:spPr/>
      <dgm:t>
        <a:bodyPr/>
        <a:lstStyle/>
        <a:p>
          <a:endParaRPr lang="es-EC"/>
        </a:p>
      </dgm:t>
    </dgm:pt>
    <dgm:pt modelId="{204A967D-A2F1-4151-9F47-24308924ED7E}">
      <dgm:prSet phldrT="[Texto]"/>
      <dgm:spPr>
        <a:solidFill>
          <a:schemeClr val="accent1">
            <a:lumMod val="75000"/>
            <a:alpha val="90000"/>
          </a:schemeClr>
        </a:solidFill>
        <a:ln>
          <a:solidFill>
            <a:schemeClr val="accent1">
              <a:lumMod val="75000"/>
              <a:alpha val="90000"/>
            </a:schemeClr>
          </a:solidFill>
        </a:ln>
      </dgm:spPr>
      <dgm:t>
        <a:bodyPr/>
        <a:lstStyle/>
        <a:p>
          <a:r>
            <a:rPr lang="es-EC" dirty="0" smtClean="0"/>
            <a:t>Menos informativas</a:t>
          </a:r>
          <a:endParaRPr lang="es-EC" dirty="0"/>
        </a:p>
      </dgm:t>
    </dgm:pt>
    <dgm:pt modelId="{9376E727-C7C5-4B0A-B3BD-BA77D13A0501}" type="sibTrans" cxnId="{0D359DFD-C86B-4A4E-99D1-0A3E82007687}">
      <dgm:prSet/>
      <dgm:spPr/>
      <dgm:t>
        <a:bodyPr/>
        <a:lstStyle/>
        <a:p>
          <a:endParaRPr lang="es-EC"/>
        </a:p>
      </dgm:t>
    </dgm:pt>
    <dgm:pt modelId="{07DB0D8B-EB83-4DC1-9C62-BA425390F86E}" type="parTrans" cxnId="{0D359DFD-C86B-4A4E-99D1-0A3E82007687}">
      <dgm:prSet/>
      <dgm:spPr/>
      <dgm:t>
        <a:bodyPr/>
        <a:lstStyle/>
        <a:p>
          <a:endParaRPr lang="es-EC"/>
        </a:p>
      </dgm:t>
    </dgm:pt>
    <dgm:pt modelId="{95B4B615-E447-4890-AA45-ACC160DD9D1F}" type="pres">
      <dgm:prSet presAssocID="{C39628E8-8A89-4206-91B9-F6CE6D83600A}" presName="outerComposite" presStyleCnt="0">
        <dgm:presLayoutVars>
          <dgm:chMax val="2"/>
          <dgm:animLvl val="lvl"/>
          <dgm:resizeHandles val="exact"/>
        </dgm:presLayoutVars>
      </dgm:prSet>
      <dgm:spPr/>
      <dgm:t>
        <a:bodyPr/>
        <a:lstStyle/>
        <a:p>
          <a:endParaRPr lang="es-EC"/>
        </a:p>
      </dgm:t>
    </dgm:pt>
    <dgm:pt modelId="{2EFA7713-8911-4314-BA6F-7391FFB32D89}" type="pres">
      <dgm:prSet presAssocID="{C39628E8-8A89-4206-91B9-F6CE6D83600A}" presName="dummyMaxCanvas" presStyleCnt="0"/>
      <dgm:spPr/>
    </dgm:pt>
    <dgm:pt modelId="{607AE63D-7CCC-4A2D-BCBE-D1921F4032D2}" type="pres">
      <dgm:prSet presAssocID="{C39628E8-8A89-4206-91B9-F6CE6D83600A}" presName="parentComposite" presStyleCnt="0"/>
      <dgm:spPr/>
    </dgm:pt>
    <dgm:pt modelId="{A8B89859-8005-4B8E-AC0E-7EE667AD0953}" type="pres">
      <dgm:prSet presAssocID="{C39628E8-8A89-4206-91B9-F6CE6D83600A}" presName="parent1" presStyleLbl="alignAccFollowNode1" presStyleIdx="0" presStyleCnt="4">
        <dgm:presLayoutVars>
          <dgm:chMax val="4"/>
        </dgm:presLayoutVars>
      </dgm:prSet>
      <dgm:spPr/>
      <dgm:t>
        <a:bodyPr/>
        <a:lstStyle/>
        <a:p>
          <a:endParaRPr lang="es-EC"/>
        </a:p>
      </dgm:t>
    </dgm:pt>
    <dgm:pt modelId="{AC1FE1D9-F8DD-474B-97D5-06021CE746C6}" type="pres">
      <dgm:prSet presAssocID="{C39628E8-8A89-4206-91B9-F6CE6D83600A}" presName="parent2" presStyleLbl="alignAccFollowNode1" presStyleIdx="1" presStyleCnt="4">
        <dgm:presLayoutVars>
          <dgm:chMax val="4"/>
        </dgm:presLayoutVars>
      </dgm:prSet>
      <dgm:spPr/>
      <dgm:t>
        <a:bodyPr/>
        <a:lstStyle/>
        <a:p>
          <a:endParaRPr lang="es-EC"/>
        </a:p>
      </dgm:t>
    </dgm:pt>
    <dgm:pt modelId="{929D5619-40E8-4C11-BFCC-58AF15FCA0A2}" type="pres">
      <dgm:prSet presAssocID="{C39628E8-8A89-4206-91B9-F6CE6D83600A}" presName="childrenComposite" presStyleCnt="0"/>
      <dgm:spPr/>
    </dgm:pt>
    <dgm:pt modelId="{24E2BA9F-C6FA-4A56-8D3A-C69D60C62BB5}" type="pres">
      <dgm:prSet presAssocID="{C39628E8-8A89-4206-91B9-F6CE6D83600A}" presName="dummyMaxCanvas_ChildArea" presStyleCnt="0"/>
      <dgm:spPr/>
    </dgm:pt>
    <dgm:pt modelId="{D15065AC-A457-4176-8D52-17220A5009B5}" type="pres">
      <dgm:prSet presAssocID="{C39628E8-8A89-4206-91B9-F6CE6D83600A}" presName="fulcrum" presStyleLbl="alignAccFollowNode1" presStyleIdx="2" presStyleCnt="4"/>
      <dgm:spPr>
        <a:solidFill>
          <a:srgbClr val="0070C0">
            <a:alpha val="90000"/>
          </a:srgbClr>
        </a:solidFill>
      </dgm:spPr>
      <dgm:t>
        <a:bodyPr/>
        <a:lstStyle/>
        <a:p>
          <a:endParaRPr lang="es-EC"/>
        </a:p>
      </dgm:t>
    </dgm:pt>
    <dgm:pt modelId="{DB521981-2215-4D3C-8CCB-14321F76D6A8}" type="pres">
      <dgm:prSet presAssocID="{C39628E8-8A89-4206-91B9-F6CE6D83600A}" presName="balance_23" presStyleLbl="alignAccFollowNode1" presStyleIdx="3" presStyleCnt="4">
        <dgm:presLayoutVars>
          <dgm:bulletEnabled val="1"/>
        </dgm:presLayoutVars>
      </dgm:prSet>
      <dgm:spPr>
        <a:solidFill>
          <a:srgbClr val="0070C0">
            <a:alpha val="90000"/>
          </a:srgbClr>
        </a:solidFill>
      </dgm:spPr>
      <dgm:t>
        <a:bodyPr/>
        <a:lstStyle/>
        <a:p>
          <a:endParaRPr lang="es-EC"/>
        </a:p>
      </dgm:t>
    </dgm:pt>
    <dgm:pt modelId="{7F1A3E8B-EEBC-44DE-82AB-0D18F0A8FC1E}" type="pres">
      <dgm:prSet presAssocID="{C39628E8-8A89-4206-91B9-F6CE6D83600A}" presName="right_23_1" presStyleLbl="node1" presStyleIdx="0" presStyleCnt="5">
        <dgm:presLayoutVars>
          <dgm:bulletEnabled val="1"/>
        </dgm:presLayoutVars>
      </dgm:prSet>
      <dgm:spPr/>
      <dgm:t>
        <a:bodyPr/>
        <a:lstStyle/>
        <a:p>
          <a:endParaRPr lang="es-EC"/>
        </a:p>
      </dgm:t>
    </dgm:pt>
    <dgm:pt modelId="{ADCD08BE-C384-4114-AFA4-96819E29A582}" type="pres">
      <dgm:prSet presAssocID="{C39628E8-8A89-4206-91B9-F6CE6D83600A}" presName="right_23_2" presStyleLbl="node1" presStyleIdx="1" presStyleCnt="5">
        <dgm:presLayoutVars>
          <dgm:bulletEnabled val="1"/>
        </dgm:presLayoutVars>
      </dgm:prSet>
      <dgm:spPr/>
      <dgm:t>
        <a:bodyPr/>
        <a:lstStyle/>
        <a:p>
          <a:endParaRPr lang="es-EC"/>
        </a:p>
      </dgm:t>
    </dgm:pt>
    <dgm:pt modelId="{B9834C11-1001-4A1E-BEE0-D6B12F514F61}" type="pres">
      <dgm:prSet presAssocID="{C39628E8-8A89-4206-91B9-F6CE6D83600A}" presName="right_23_3" presStyleLbl="node1" presStyleIdx="2" presStyleCnt="5">
        <dgm:presLayoutVars>
          <dgm:bulletEnabled val="1"/>
        </dgm:presLayoutVars>
      </dgm:prSet>
      <dgm:spPr/>
      <dgm:t>
        <a:bodyPr/>
        <a:lstStyle/>
        <a:p>
          <a:endParaRPr lang="es-EC"/>
        </a:p>
      </dgm:t>
    </dgm:pt>
    <dgm:pt modelId="{06F8373B-2294-41E4-A32B-38639DF75062}" type="pres">
      <dgm:prSet presAssocID="{C39628E8-8A89-4206-91B9-F6CE6D83600A}" presName="left_23_1" presStyleLbl="node1" presStyleIdx="3" presStyleCnt="5">
        <dgm:presLayoutVars>
          <dgm:bulletEnabled val="1"/>
        </dgm:presLayoutVars>
      </dgm:prSet>
      <dgm:spPr/>
      <dgm:t>
        <a:bodyPr/>
        <a:lstStyle/>
        <a:p>
          <a:endParaRPr lang="es-EC"/>
        </a:p>
      </dgm:t>
    </dgm:pt>
    <dgm:pt modelId="{A45D2B73-A714-4BBA-9FE2-5962B48CA3A9}" type="pres">
      <dgm:prSet presAssocID="{C39628E8-8A89-4206-91B9-F6CE6D83600A}" presName="left_23_2" presStyleLbl="node1" presStyleIdx="4" presStyleCnt="5">
        <dgm:presLayoutVars>
          <dgm:bulletEnabled val="1"/>
        </dgm:presLayoutVars>
      </dgm:prSet>
      <dgm:spPr/>
      <dgm:t>
        <a:bodyPr/>
        <a:lstStyle/>
        <a:p>
          <a:endParaRPr lang="es-EC"/>
        </a:p>
      </dgm:t>
    </dgm:pt>
  </dgm:ptLst>
  <dgm:cxnLst>
    <dgm:cxn modelId="{DF22B8A8-3AFF-4965-8B4F-ED6CABEF1FB4}" type="presOf" srcId="{204A967D-A2F1-4151-9F47-24308924ED7E}" destId="{A8B89859-8005-4B8E-AC0E-7EE667AD0953}" srcOrd="0" destOrd="0" presId="urn:microsoft.com/office/officeart/2005/8/layout/balance1"/>
    <dgm:cxn modelId="{C9200198-4152-4C41-B9DA-AB89F53FD665}" srcId="{8AAEBED7-D917-448D-8507-F1C232A74943}" destId="{92C6BCE9-80CC-4B2E-A0EE-241D3415BD33}" srcOrd="0" destOrd="0" parTransId="{B40BA967-5583-4CEC-BD73-635F0A874014}" sibTransId="{BD853BEB-E852-4710-8BCA-F1ABB7FDC140}"/>
    <dgm:cxn modelId="{0D359DFD-C86B-4A4E-99D1-0A3E82007687}" srcId="{C39628E8-8A89-4206-91B9-F6CE6D83600A}" destId="{204A967D-A2F1-4151-9F47-24308924ED7E}" srcOrd="0" destOrd="0" parTransId="{07DB0D8B-EB83-4DC1-9C62-BA425390F86E}" sibTransId="{9376E727-C7C5-4B0A-B3BD-BA77D13A0501}"/>
    <dgm:cxn modelId="{1A534ACA-1B5C-47FC-94FD-B2609EBF55FC}" type="presOf" srcId="{AF58C01C-24A4-40B3-8808-38E56E1CFDDB}" destId="{A45D2B73-A714-4BBA-9FE2-5962B48CA3A9}" srcOrd="0" destOrd="0" presId="urn:microsoft.com/office/officeart/2005/8/layout/balance1"/>
    <dgm:cxn modelId="{A51F6C03-520B-4EA3-8526-BAE3EFAE2CC8}" srcId="{C39628E8-8A89-4206-91B9-F6CE6D83600A}" destId="{8AAEBED7-D917-448D-8507-F1C232A74943}" srcOrd="1" destOrd="0" parTransId="{7ED30DE1-DCE2-4D32-BF69-10B5DB0B5931}" sibTransId="{5FF6DC20-B4E8-4536-9A14-6D45B8D32B57}"/>
    <dgm:cxn modelId="{2AF1971C-9B5D-4B35-A86B-FD865B084791}" type="presOf" srcId="{8AAEBED7-D917-448D-8507-F1C232A74943}" destId="{AC1FE1D9-F8DD-474B-97D5-06021CE746C6}" srcOrd="0" destOrd="0" presId="urn:microsoft.com/office/officeart/2005/8/layout/balance1"/>
    <dgm:cxn modelId="{F8CF39FC-0363-41D1-BF69-FCC4FE17D578}" type="presOf" srcId="{17B74A69-EC5E-4A79-B0B6-A1DE386ADA77}" destId="{B9834C11-1001-4A1E-BEE0-D6B12F514F61}" srcOrd="0" destOrd="0" presId="urn:microsoft.com/office/officeart/2005/8/layout/balance1"/>
    <dgm:cxn modelId="{2948CE7B-B1FE-4FD1-9E52-BCFB548EED56}" srcId="{8AAEBED7-D917-448D-8507-F1C232A74943}" destId="{17B74A69-EC5E-4A79-B0B6-A1DE386ADA77}" srcOrd="2" destOrd="0" parTransId="{ECC2899C-32D2-48DB-AA65-C0B5092B2E3C}" sibTransId="{55FD8EE8-3B4E-4B56-81E6-C7E65FBA9539}"/>
    <dgm:cxn modelId="{D02BF0B8-2AF4-4626-A25A-DF57E82510EA}" type="presOf" srcId="{C39628E8-8A89-4206-91B9-F6CE6D83600A}" destId="{95B4B615-E447-4890-AA45-ACC160DD9D1F}" srcOrd="0" destOrd="0" presId="urn:microsoft.com/office/officeart/2005/8/layout/balance1"/>
    <dgm:cxn modelId="{01973632-1F4C-4D16-81F3-E7D78C914039}" type="presOf" srcId="{937E61E0-1DDE-4701-8221-D31BE5A36BDF}" destId="{ADCD08BE-C384-4114-AFA4-96819E29A582}" srcOrd="0" destOrd="0" presId="urn:microsoft.com/office/officeart/2005/8/layout/balance1"/>
    <dgm:cxn modelId="{744AECBA-F40C-4665-A35E-2FCFB72D3126}" type="presOf" srcId="{209A116C-4E85-466B-9328-E4A94D44852C}" destId="{06F8373B-2294-41E4-A32B-38639DF75062}" srcOrd="0" destOrd="0" presId="urn:microsoft.com/office/officeart/2005/8/layout/balance1"/>
    <dgm:cxn modelId="{E255D21B-4F6A-41B0-8D9E-88FD7762FE8C}" srcId="{204A967D-A2F1-4151-9F47-24308924ED7E}" destId="{209A116C-4E85-466B-9328-E4A94D44852C}" srcOrd="0" destOrd="0" parTransId="{3FFB578C-22E4-4429-A382-6669395B1571}" sibTransId="{10581F73-568F-4B9A-BC4A-F47A0940A468}"/>
    <dgm:cxn modelId="{80E4DA15-8583-46B4-B608-6D9A299FB841}" srcId="{8AAEBED7-D917-448D-8507-F1C232A74943}" destId="{937E61E0-1DDE-4701-8221-D31BE5A36BDF}" srcOrd="1" destOrd="0" parTransId="{CF0F9465-4A9B-4F89-AD8E-B91980C5C44E}" sibTransId="{D97662B1-6E29-425F-BD22-1B8A013CDA4F}"/>
    <dgm:cxn modelId="{9381331D-6AA3-4842-96AC-66DDADBC5CEC}" type="presOf" srcId="{92C6BCE9-80CC-4B2E-A0EE-241D3415BD33}" destId="{7F1A3E8B-EEBC-44DE-82AB-0D18F0A8FC1E}" srcOrd="0" destOrd="0" presId="urn:microsoft.com/office/officeart/2005/8/layout/balance1"/>
    <dgm:cxn modelId="{B4CD5C73-0ECB-4779-923D-6DCEBEA89777}" srcId="{204A967D-A2F1-4151-9F47-24308924ED7E}" destId="{AF58C01C-24A4-40B3-8808-38E56E1CFDDB}" srcOrd="1" destOrd="0" parTransId="{31B5D54F-B463-4790-A204-8099C20D0351}" sibTransId="{AE8DE66B-8971-41A6-9B47-FF0F051E5EA4}"/>
    <dgm:cxn modelId="{2831D4B0-C868-4935-A572-9CCD6A876E10}" type="presParOf" srcId="{95B4B615-E447-4890-AA45-ACC160DD9D1F}" destId="{2EFA7713-8911-4314-BA6F-7391FFB32D89}" srcOrd="0" destOrd="0" presId="urn:microsoft.com/office/officeart/2005/8/layout/balance1"/>
    <dgm:cxn modelId="{A244A3FF-1F6A-4457-81B6-6C86D100D1AC}" type="presParOf" srcId="{95B4B615-E447-4890-AA45-ACC160DD9D1F}" destId="{607AE63D-7CCC-4A2D-BCBE-D1921F4032D2}" srcOrd="1" destOrd="0" presId="urn:microsoft.com/office/officeart/2005/8/layout/balance1"/>
    <dgm:cxn modelId="{B402133A-D4D2-4A3B-AB91-40D0149D7819}" type="presParOf" srcId="{607AE63D-7CCC-4A2D-BCBE-D1921F4032D2}" destId="{A8B89859-8005-4B8E-AC0E-7EE667AD0953}" srcOrd="0" destOrd="0" presId="urn:microsoft.com/office/officeart/2005/8/layout/balance1"/>
    <dgm:cxn modelId="{75C4F4A8-42CB-43B8-B24C-553EDACB015A}" type="presParOf" srcId="{607AE63D-7CCC-4A2D-BCBE-D1921F4032D2}" destId="{AC1FE1D9-F8DD-474B-97D5-06021CE746C6}" srcOrd="1" destOrd="0" presId="urn:microsoft.com/office/officeart/2005/8/layout/balance1"/>
    <dgm:cxn modelId="{CABFAD4F-664C-4760-8671-86EE92020D29}" type="presParOf" srcId="{95B4B615-E447-4890-AA45-ACC160DD9D1F}" destId="{929D5619-40E8-4C11-BFCC-58AF15FCA0A2}" srcOrd="2" destOrd="0" presId="urn:microsoft.com/office/officeart/2005/8/layout/balance1"/>
    <dgm:cxn modelId="{50F85E29-8945-4203-86DA-ECBC02F13AAA}" type="presParOf" srcId="{929D5619-40E8-4C11-BFCC-58AF15FCA0A2}" destId="{24E2BA9F-C6FA-4A56-8D3A-C69D60C62BB5}" srcOrd="0" destOrd="0" presId="urn:microsoft.com/office/officeart/2005/8/layout/balance1"/>
    <dgm:cxn modelId="{CC8C8B21-8CE4-48DB-80C8-7B9586266169}" type="presParOf" srcId="{929D5619-40E8-4C11-BFCC-58AF15FCA0A2}" destId="{D15065AC-A457-4176-8D52-17220A5009B5}" srcOrd="1" destOrd="0" presId="urn:microsoft.com/office/officeart/2005/8/layout/balance1"/>
    <dgm:cxn modelId="{E0325338-AF9A-44F7-9DDC-9CEAAE6B3121}" type="presParOf" srcId="{929D5619-40E8-4C11-BFCC-58AF15FCA0A2}" destId="{DB521981-2215-4D3C-8CCB-14321F76D6A8}" srcOrd="2" destOrd="0" presId="urn:microsoft.com/office/officeart/2005/8/layout/balance1"/>
    <dgm:cxn modelId="{6970DF49-9E79-4575-A6A0-89F936E2C024}" type="presParOf" srcId="{929D5619-40E8-4C11-BFCC-58AF15FCA0A2}" destId="{7F1A3E8B-EEBC-44DE-82AB-0D18F0A8FC1E}" srcOrd="3" destOrd="0" presId="urn:microsoft.com/office/officeart/2005/8/layout/balance1"/>
    <dgm:cxn modelId="{554E019F-6D2A-433F-AB5B-36B8670F51F1}" type="presParOf" srcId="{929D5619-40E8-4C11-BFCC-58AF15FCA0A2}" destId="{ADCD08BE-C384-4114-AFA4-96819E29A582}" srcOrd="4" destOrd="0" presId="urn:microsoft.com/office/officeart/2005/8/layout/balance1"/>
    <dgm:cxn modelId="{5C270B5A-285A-4C4F-A3C6-C848B3FB2E71}" type="presParOf" srcId="{929D5619-40E8-4C11-BFCC-58AF15FCA0A2}" destId="{B9834C11-1001-4A1E-BEE0-D6B12F514F61}" srcOrd="5" destOrd="0" presId="urn:microsoft.com/office/officeart/2005/8/layout/balance1"/>
    <dgm:cxn modelId="{06A6123B-67A7-4E09-BB82-D72D3CC035A1}" type="presParOf" srcId="{929D5619-40E8-4C11-BFCC-58AF15FCA0A2}" destId="{06F8373B-2294-41E4-A32B-38639DF75062}" srcOrd="6" destOrd="0" presId="urn:microsoft.com/office/officeart/2005/8/layout/balance1"/>
    <dgm:cxn modelId="{871D2684-07D4-43AD-A684-0E00B18E1E30}" type="presParOf" srcId="{929D5619-40E8-4C11-BFCC-58AF15FCA0A2}" destId="{A45D2B73-A714-4BBA-9FE2-5962B48CA3A9}"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D761A11-FDF3-409F-9C69-809AA7E2BD70}" type="doc">
      <dgm:prSet loTypeId="urn:microsoft.com/office/officeart/2009/3/layout/StepUpProcess" loCatId="process" qsTypeId="urn:microsoft.com/office/officeart/2005/8/quickstyle/3d3" qsCatId="3D" csTypeId="urn:microsoft.com/office/officeart/2005/8/colors/colorful2" csCatId="colorful" phldr="1"/>
      <dgm:spPr/>
      <dgm:t>
        <a:bodyPr/>
        <a:lstStyle/>
        <a:p>
          <a:endParaRPr lang="es-EC"/>
        </a:p>
      </dgm:t>
    </dgm:pt>
    <dgm:pt modelId="{0D398E15-8260-45D8-84F4-8A195E06CEAD}">
      <dgm:prSet phldrT="[Texto]" custT="1"/>
      <dgm:spPr>
        <a:xfrm>
          <a:off x="154627" y="2829627"/>
          <a:ext cx="1389978" cy="1218397"/>
        </a:xfrm>
        <a:prstGeom prst="rect">
          <a:avLst/>
        </a:prstGeom>
        <a:noFill/>
        <a:ln w="12700" cap="rnd" cmpd="sng" algn="ctr">
          <a:solidFill>
            <a:sysClr val="windowText" lastClr="000000">
              <a:alpha val="0"/>
              <a:hueOff val="0"/>
              <a:satOff val="0"/>
              <a:lumOff val="0"/>
              <a:alphaOff val="0"/>
            </a:sysClr>
          </a:solidFill>
          <a:prstDash val="solid"/>
        </a:ln>
        <a:effectLst/>
      </dgm:spPr>
      <dgm:t>
        <a:bodyPr/>
        <a:lstStyle/>
        <a:p>
          <a:pPr algn="ctr"/>
          <a:r>
            <a:rPr lang="es-EC" sz="1600" b="1"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rPr>
            <a:t>Recolección de muestras</a:t>
          </a:r>
          <a:endParaRPr lang="es-EC" sz="1600" b="1" dirty="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endParaRPr>
        </a:p>
      </dgm:t>
    </dgm:pt>
    <dgm:pt modelId="{2749B79B-2A28-405D-9A88-F6CC0A1D9731}" type="parTrans" cxnId="{0A236D82-8929-4BD6-8030-94BCF8189F52}">
      <dgm:prSet/>
      <dgm:spPr/>
      <dgm:t>
        <a:bodyPr/>
        <a:lstStyle/>
        <a:p>
          <a:endParaRPr lang="es-EC"/>
        </a:p>
      </dgm:t>
    </dgm:pt>
    <dgm:pt modelId="{F31B6A6B-8762-4654-8A58-659C24A865E8}" type="sibTrans" cxnId="{0A236D82-8929-4BD6-8030-94BCF8189F52}">
      <dgm:prSet/>
      <dgm:spPr/>
      <dgm:t>
        <a:bodyPr/>
        <a:lstStyle/>
        <a:p>
          <a:endParaRPr lang="es-EC"/>
        </a:p>
      </dgm:t>
    </dgm:pt>
    <dgm:pt modelId="{0E90DE7F-014C-4396-80A3-F37ADF15D35F}">
      <dgm:prSet phldrT="[Texto]" custT="1"/>
      <dgm:spPr>
        <a:xfrm>
          <a:off x="3557838" y="1987499"/>
          <a:ext cx="1389978" cy="1218397"/>
        </a:xfrm>
        <a:prstGeom prst="rect">
          <a:avLst/>
        </a:prstGeom>
        <a:noFill/>
        <a:ln w="12700" cap="rnd" cmpd="sng" algn="ctr">
          <a:solidFill>
            <a:sysClr val="windowText" lastClr="000000">
              <a:alpha val="0"/>
              <a:hueOff val="0"/>
              <a:satOff val="0"/>
              <a:lumOff val="0"/>
              <a:alphaOff val="0"/>
            </a:sysClr>
          </a:solidFill>
          <a:prstDash val="solid"/>
        </a:ln>
        <a:effectLst/>
      </dgm:spPr>
      <dgm:t>
        <a:bodyPr/>
        <a:lstStyle/>
        <a:p>
          <a:r>
            <a:rPr lang="es-EC" sz="1400" dirty="0" smtClean="0">
              <a:solidFill>
                <a:sysClr val="windowText" lastClr="000000">
                  <a:hueOff val="0"/>
                  <a:satOff val="0"/>
                  <a:lumOff val="0"/>
                  <a:alphaOff val="0"/>
                </a:sysClr>
              </a:solidFill>
              <a:latin typeface="Albertus Extra Bold" panose="020E0802040304020204" pitchFamily="34" charset="0"/>
              <a:ea typeface="+mn-ea"/>
              <a:cs typeface="+mn-cs"/>
            </a:rPr>
            <a:t>Cuantificación de ADN</a:t>
          </a:r>
          <a:endParaRPr lang="es-EC" sz="1400" dirty="0">
            <a:solidFill>
              <a:sysClr val="windowText" lastClr="000000">
                <a:hueOff val="0"/>
                <a:satOff val="0"/>
                <a:lumOff val="0"/>
                <a:alphaOff val="0"/>
              </a:sysClr>
            </a:solidFill>
            <a:latin typeface="Albertus Extra Bold" panose="020E0802040304020204" pitchFamily="34" charset="0"/>
            <a:ea typeface="+mn-ea"/>
            <a:cs typeface="+mn-cs"/>
          </a:endParaRPr>
        </a:p>
      </dgm:t>
    </dgm:pt>
    <dgm:pt modelId="{F0D03BA8-D7B8-4670-AD44-D0017956C7AD}" type="parTrans" cxnId="{E82B90CA-BEB3-4647-B3B8-2D990DD39CDE}">
      <dgm:prSet/>
      <dgm:spPr/>
      <dgm:t>
        <a:bodyPr/>
        <a:lstStyle/>
        <a:p>
          <a:endParaRPr lang="es-EC"/>
        </a:p>
      </dgm:t>
    </dgm:pt>
    <dgm:pt modelId="{503B78EF-57FA-4E76-8941-0DFB2B9F7CFE}" type="sibTrans" cxnId="{E82B90CA-BEB3-4647-B3B8-2D990DD39CDE}">
      <dgm:prSet/>
      <dgm:spPr/>
      <dgm:t>
        <a:bodyPr/>
        <a:lstStyle/>
        <a:p>
          <a:endParaRPr lang="es-EC"/>
        </a:p>
      </dgm:t>
    </dgm:pt>
    <dgm:pt modelId="{3F27C59A-FA78-485B-AD93-FCBE4E484645}">
      <dgm:prSet phldrT="[Texto]" custT="1"/>
      <dgm:spPr>
        <a:xfrm>
          <a:off x="5259444" y="1566435"/>
          <a:ext cx="1389978" cy="1218397"/>
        </a:xfrm>
        <a:prstGeom prst="rect">
          <a:avLst/>
        </a:prstGeom>
        <a:noFill/>
        <a:ln w="12700" cap="rnd" cmpd="sng" algn="ctr">
          <a:solidFill>
            <a:sysClr val="windowText" lastClr="000000">
              <a:alpha val="0"/>
              <a:hueOff val="0"/>
              <a:satOff val="0"/>
              <a:lumOff val="0"/>
              <a:alphaOff val="0"/>
            </a:sysClr>
          </a:solidFill>
          <a:prstDash val="solid"/>
        </a:ln>
        <a:effectLst/>
      </dgm:spPr>
      <dgm:t>
        <a:bodyPr/>
        <a:lstStyle/>
        <a:p>
          <a:r>
            <a:rPr lang="es-EC" sz="1600" dirty="0" smtClean="0">
              <a:solidFill>
                <a:sysClr val="windowText" lastClr="000000">
                  <a:hueOff val="0"/>
                  <a:satOff val="0"/>
                  <a:lumOff val="0"/>
                  <a:alphaOff val="0"/>
                </a:sysClr>
              </a:solidFill>
              <a:latin typeface="Albertus Extra Bold" panose="020E0802040304020204" pitchFamily="34" charset="0"/>
              <a:ea typeface="+mn-ea"/>
              <a:cs typeface="+mn-cs"/>
            </a:rPr>
            <a:t>Validación de </a:t>
          </a:r>
          <a:r>
            <a:rPr lang="es-EC" sz="1600" b="1"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rPr>
            <a:t>ADN</a:t>
          </a:r>
          <a:endParaRPr lang="es-EC" sz="1600" b="1" dirty="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endParaRPr>
        </a:p>
      </dgm:t>
    </dgm:pt>
    <dgm:pt modelId="{2F6CB8FD-EF41-4ABE-8FEE-632F06840CFD}" type="parTrans" cxnId="{51DFF275-2C56-4A51-BA9E-E920B3AEA5CA}">
      <dgm:prSet/>
      <dgm:spPr/>
      <dgm:t>
        <a:bodyPr/>
        <a:lstStyle/>
        <a:p>
          <a:endParaRPr lang="es-EC"/>
        </a:p>
      </dgm:t>
    </dgm:pt>
    <dgm:pt modelId="{09C1FFE5-B927-42BE-8D4A-C5D67B597FD4}" type="sibTrans" cxnId="{51DFF275-2C56-4A51-BA9E-E920B3AEA5CA}">
      <dgm:prSet/>
      <dgm:spPr/>
      <dgm:t>
        <a:bodyPr/>
        <a:lstStyle/>
        <a:p>
          <a:endParaRPr lang="es-EC"/>
        </a:p>
      </dgm:t>
    </dgm:pt>
    <dgm:pt modelId="{27BD040E-36E9-4265-86C0-8883A495DCD8}">
      <dgm:prSet phldrT="[Texto]"/>
      <dgm:spPr>
        <a:xfrm>
          <a:off x="6961049" y="1145371"/>
          <a:ext cx="1389978" cy="1218397"/>
        </a:xfrm>
        <a:prstGeom prst="rect">
          <a:avLst/>
        </a:prstGeom>
        <a:noFill/>
        <a:ln w="12700" cap="rnd" cmpd="sng" algn="ctr">
          <a:solidFill>
            <a:sysClr val="windowText" lastClr="000000">
              <a:alpha val="0"/>
              <a:hueOff val="0"/>
              <a:satOff val="0"/>
              <a:lumOff val="0"/>
              <a:alphaOff val="0"/>
            </a:sysClr>
          </a:solidFill>
          <a:prstDash val="solid"/>
        </a:ln>
        <a:effectLst/>
      </dgm:spPr>
      <dgm:t>
        <a:bodyPr/>
        <a:lstStyle/>
        <a:p>
          <a:r>
            <a:rPr lang="es-EC" b="1" dirty="0" smtClean="0">
              <a:solidFill>
                <a:sysClr val="windowText" lastClr="000000">
                  <a:hueOff val="0"/>
                  <a:satOff val="0"/>
                  <a:lumOff val="0"/>
                  <a:alphaOff val="0"/>
                </a:sysClr>
              </a:solidFill>
              <a:latin typeface="Albertus Extra Bold" panose="020E0802040304020204" pitchFamily="34" charset="0"/>
              <a:ea typeface="+mn-ea"/>
              <a:cs typeface="+mn-cs"/>
            </a:rPr>
            <a:t>Genotipaje en el analizador LI-COR 4300</a:t>
          </a:r>
          <a:endParaRPr lang="es-EC" dirty="0">
            <a:solidFill>
              <a:sysClr val="windowText" lastClr="000000">
                <a:hueOff val="0"/>
                <a:satOff val="0"/>
                <a:lumOff val="0"/>
                <a:alphaOff val="0"/>
              </a:sysClr>
            </a:solidFill>
            <a:latin typeface="Albertus Extra Bold" panose="020E0802040304020204" pitchFamily="34" charset="0"/>
            <a:ea typeface="+mn-ea"/>
            <a:cs typeface="+mn-cs"/>
          </a:endParaRPr>
        </a:p>
      </dgm:t>
    </dgm:pt>
    <dgm:pt modelId="{25296028-BD62-457C-9D24-16356FE5CF48}" type="parTrans" cxnId="{127D77A2-724D-4080-AF81-F810F809A9B5}">
      <dgm:prSet/>
      <dgm:spPr/>
      <dgm:t>
        <a:bodyPr/>
        <a:lstStyle/>
        <a:p>
          <a:endParaRPr lang="es-EC"/>
        </a:p>
      </dgm:t>
    </dgm:pt>
    <dgm:pt modelId="{F928AD35-46D9-4DFB-AA7B-FC342F6C5571}" type="sibTrans" cxnId="{127D77A2-724D-4080-AF81-F810F809A9B5}">
      <dgm:prSet/>
      <dgm:spPr/>
      <dgm:t>
        <a:bodyPr/>
        <a:lstStyle/>
        <a:p>
          <a:endParaRPr lang="es-EC"/>
        </a:p>
      </dgm:t>
    </dgm:pt>
    <dgm:pt modelId="{F255E3C2-9905-4573-ABC1-2889C35B7B71}">
      <dgm:prSet phldrT="[Texto]" custT="1"/>
      <dgm:spPr>
        <a:xfrm>
          <a:off x="1856233" y="2408563"/>
          <a:ext cx="1389978" cy="1218397"/>
        </a:xfrm>
        <a:prstGeom prst="rect">
          <a:avLst/>
        </a:prstGeom>
        <a:noFill/>
        <a:ln w="12700" cap="rnd" cmpd="sng" algn="ctr">
          <a:solidFill>
            <a:sysClr val="windowText" lastClr="000000">
              <a:alpha val="0"/>
              <a:hueOff val="0"/>
              <a:satOff val="0"/>
              <a:lumOff val="0"/>
              <a:alphaOff val="0"/>
            </a:sysClr>
          </a:solidFill>
          <a:prstDash val="solid"/>
        </a:ln>
        <a:effectLst/>
      </dgm:spPr>
      <dgm:t>
        <a:bodyPr/>
        <a:lstStyle/>
        <a:p>
          <a:r>
            <a:rPr lang="es-EC" sz="1800" dirty="0" smtClean="0">
              <a:solidFill>
                <a:sysClr val="windowText" lastClr="000000">
                  <a:hueOff val="0"/>
                  <a:satOff val="0"/>
                  <a:lumOff val="0"/>
                  <a:alphaOff val="0"/>
                </a:sysClr>
              </a:solidFill>
              <a:latin typeface="Albertus Extra Bold" panose="020E0802040304020204" pitchFamily="34" charset="0"/>
              <a:ea typeface="+mn-ea"/>
              <a:cs typeface="+mn-cs"/>
            </a:rPr>
            <a:t>Extracción de ADN</a:t>
          </a:r>
          <a:endParaRPr lang="es-EC" sz="1800" dirty="0">
            <a:solidFill>
              <a:sysClr val="windowText" lastClr="000000">
                <a:hueOff val="0"/>
                <a:satOff val="0"/>
                <a:lumOff val="0"/>
                <a:alphaOff val="0"/>
              </a:sysClr>
            </a:solidFill>
            <a:latin typeface="Albertus Extra Bold" panose="020E0802040304020204" pitchFamily="34" charset="0"/>
            <a:ea typeface="+mn-ea"/>
            <a:cs typeface="+mn-cs"/>
          </a:endParaRPr>
        </a:p>
      </dgm:t>
    </dgm:pt>
    <dgm:pt modelId="{39E671C4-445E-4134-BE5A-EE153AE50123}" type="sibTrans" cxnId="{0479EDBA-5D3A-4FAB-8ECD-DCDBA99FCA50}">
      <dgm:prSet/>
      <dgm:spPr/>
      <dgm:t>
        <a:bodyPr/>
        <a:lstStyle/>
        <a:p>
          <a:endParaRPr lang="es-EC"/>
        </a:p>
      </dgm:t>
    </dgm:pt>
    <dgm:pt modelId="{AF104CA5-2DB0-4FF6-9061-5D24552DFB7D}" type="parTrans" cxnId="{0479EDBA-5D3A-4FAB-8ECD-DCDBA99FCA50}">
      <dgm:prSet/>
      <dgm:spPr/>
      <dgm:t>
        <a:bodyPr/>
        <a:lstStyle/>
        <a:p>
          <a:endParaRPr lang="es-EC"/>
        </a:p>
      </dgm:t>
    </dgm:pt>
    <dgm:pt modelId="{A301F868-E78F-43EF-899D-67D2E7724BA9}" type="pres">
      <dgm:prSet presAssocID="{3D761A11-FDF3-409F-9C69-809AA7E2BD70}" presName="rootnode" presStyleCnt="0">
        <dgm:presLayoutVars>
          <dgm:chMax/>
          <dgm:chPref/>
          <dgm:dir/>
          <dgm:animLvl val="lvl"/>
        </dgm:presLayoutVars>
      </dgm:prSet>
      <dgm:spPr/>
      <dgm:t>
        <a:bodyPr/>
        <a:lstStyle/>
        <a:p>
          <a:endParaRPr lang="es-EC"/>
        </a:p>
      </dgm:t>
    </dgm:pt>
    <dgm:pt modelId="{439ACA39-8EF2-4615-AC33-EF67D0EDFF2C}" type="pres">
      <dgm:prSet presAssocID="{0D398E15-8260-45D8-84F4-8A195E06CEAD}" presName="composite" presStyleCnt="0"/>
      <dgm:spPr/>
    </dgm:pt>
    <dgm:pt modelId="{930B5F6C-64FE-4CAF-B0CD-C9202ED8F130}" type="pres">
      <dgm:prSet presAssocID="{0D398E15-8260-45D8-84F4-8A195E06CEAD}" presName="LShape" presStyleLbl="alignNode1" presStyleIdx="0" presStyleCnt="9"/>
      <dgm:spPr>
        <a:xfrm rot="5400000">
          <a:off x="309077" y="2369612"/>
          <a:ext cx="925265" cy="1539621"/>
        </a:xfrm>
        <a:prstGeom prst="corner">
          <a:avLst>
            <a:gd name="adj1" fmla="val 16120"/>
            <a:gd name="adj2" fmla="val 16110"/>
          </a:avLst>
        </a:prstGeom>
        <a:solidFill>
          <a:srgbClr val="54A021">
            <a:hueOff val="0"/>
            <a:satOff val="0"/>
            <a:lumOff val="0"/>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9A5B2677-0679-4EF3-823B-40734FF52A78}" type="pres">
      <dgm:prSet presAssocID="{0D398E15-8260-45D8-84F4-8A195E06CEAD}" presName="ParentText" presStyleLbl="revTx" presStyleIdx="0" presStyleCnt="5">
        <dgm:presLayoutVars>
          <dgm:chMax val="0"/>
          <dgm:chPref val="0"/>
          <dgm:bulletEnabled val="1"/>
        </dgm:presLayoutVars>
      </dgm:prSet>
      <dgm:spPr/>
      <dgm:t>
        <a:bodyPr/>
        <a:lstStyle/>
        <a:p>
          <a:endParaRPr lang="es-EC"/>
        </a:p>
      </dgm:t>
    </dgm:pt>
    <dgm:pt modelId="{4079DAB6-D2B9-4839-85F9-0C9DB94B9551}" type="pres">
      <dgm:prSet presAssocID="{0D398E15-8260-45D8-84F4-8A195E06CEAD}" presName="Triangle" presStyleLbl="alignNode1" presStyleIdx="1" presStyleCnt="9"/>
      <dgm:spPr>
        <a:xfrm>
          <a:off x="1282346" y="2256263"/>
          <a:ext cx="262260" cy="262260"/>
        </a:xfrm>
        <a:prstGeom prst="triangle">
          <a:avLst>
            <a:gd name="adj" fmla="val 100000"/>
          </a:avLst>
        </a:prstGeom>
        <a:solidFill>
          <a:srgbClr val="54A021">
            <a:hueOff val="-370536"/>
            <a:satOff val="1775"/>
            <a:lumOff val="1642"/>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91995077-6E6C-45FC-9B33-1B3798A7535D}" type="pres">
      <dgm:prSet presAssocID="{F31B6A6B-8762-4654-8A58-659C24A865E8}" presName="sibTrans" presStyleCnt="0"/>
      <dgm:spPr/>
    </dgm:pt>
    <dgm:pt modelId="{43B818CC-3854-4397-B771-943A8E0197C9}" type="pres">
      <dgm:prSet presAssocID="{F31B6A6B-8762-4654-8A58-659C24A865E8}" presName="space" presStyleCnt="0"/>
      <dgm:spPr/>
    </dgm:pt>
    <dgm:pt modelId="{A29AE3AF-8801-453E-840F-383E8DBBBC44}" type="pres">
      <dgm:prSet presAssocID="{F255E3C2-9905-4573-ABC1-2889C35B7B71}" presName="composite" presStyleCnt="0"/>
      <dgm:spPr/>
    </dgm:pt>
    <dgm:pt modelId="{484EC53B-2583-47C5-933D-338E18E764B6}" type="pres">
      <dgm:prSet presAssocID="{F255E3C2-9905-4573-ABC1-2889C35B7B71}" presName="LShape" presStyleLbl="alignNode1" presStyleIdx="2" presStyleCnt="9"/>
      <dgm:spPr>
        <a:xfrm rot="5400000">
          <a:off x="2010682" y="1948548"/>
          <a:ext cx="925265" cy="1539621"/>
        </a:xfrm>
        <a:prstGeom prst="corner">
          <a:avLst>
            <a:gd name="adj1" fmla="val 16120"/>
            <a:gd name="adj2" fmla="val 16110"/>
          </a:avLst>
        </a:prstGeom>
        <a:solidFill>
          <a:srgbClr val="54A021">
            <a:hueOff val="-741071"/>
            <a:satOff val="3550"/>
            <a:lumOff val="3284"/>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A098B147-6705-4011-BCAB-2F54C1F1E331}" type="pres">
      <dgm:prSet presAssocID="{F255E3C2-9905-4573-ABC1-2889C35B7B71}" presName="ParentText" presStyleLbl="revTx" presStyleIdx="1" presStyleCnt="5">
        <dgm:presLayoutVars>
          <dgm:chMax val="0"/>
          <dgm:chPref val="0"/>
          <dgm:bulletEnabled val="1"/>
        </dgm:presLayoutVars>
      </dgm:prSet>
      <dgm:spPr/>
      <dgm:t>
        <a:bodyPr/>
        <a:lstStyle/>
        <a:p>
          <a:endParaRPr lang="es-EC"/>
        </a:p>
      </dgm:t>
    </dgm:pt>
    <dgm:pt modelId="{9F28C60D-E756-4FC0-9014-35CF552C33A3}" type="pres">
      <dgm:prSet presAssocID="{F255E3C2-9905-4573-ABC1-2889C35B7B71}" presName="Triangle" presStyleLbl="alignNode1" presStyleIdx="3" presStyleCnt="9"/>
      <dgm:spPr>
        <a:xfrm>
          <a:off x="2983951" y="1835199"/>
          <a:ext cx="262260" cy="262260"/>
        </a:xfrm>
        <a:prstGeom prst="triangle">
          <a:avLst>
            <a:gd name="adj" fmla="val 100000"/>
          </a:avLst>
        </a:prstGeom>
        <a:solidFill>
          <a:srgbClr val="54A021">
            <a:hueOff val="-1111607"/>
            <a:satOff val="5325"/>
            <a:lumOff val="4926"/>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CF957BBE-45AD-4850-957F-FAD8E1BDA4C7}" type="pres">
      <dgm:prSet presAssocID="{39E671C4-445E-4134-BE5A-EE153AE50123}" presName="sibTrans" presStyleCnt="0"/>
      <dgm:spPr/>
    </dgm:pt>
    <dgm:pt modelId="{329A231A-1DC6-44FE-AC04-6E441423430E}" type="pres">
      <dgm:prSet presAssocID="{39E671C4-445E-4134-BE5A-EE153AE50123}" presName="space" presStyleCnt="0"/>
      <dgm:spPr/>
    </dgm:pt>
    <dgm:pt modelId="{3E14ED88-2063-4418-8744-7EBA34962AB9}" type="pres">
      <dgm:prSet presAssocID="{0E90DE7F-014C-4396-80A3-F37ADF15D35F}" presName="composite" presStyleCnt="0"/>
      <dgm:spPr/>
    </dgm:pt>
    <dgm:pt modelId="{F4048CBC-BC16-4061-B41B-0DD92E1A371D}" type="pres">
      <dgm:prSet presAssocID="{0E90DE7F-014C-4396-80A3-F37ADF15D35F}" presName="LShape" presStyleLbl="alignNode1" presStyleIdx="4" presStyleCnt="9"/>
      <dgm:spPr>
        <a:xfrm rot="5400000">
          <a:off x="3712288" y="1527484"/>
          <a:ext cx="925265" cy="1539621"/>
        </a:xfrm>
        <a:prstGeom prst="corner">
          <a:avLst>
            <a:gd name="adj1" fmla="val 16120"/>
            <a:gd name="adj2" fmla="val 16110"/>
          </a:avLst>
        </a:prstGeom>
        <a:solidFill>
          <a:srgbClr val="54A021">
            <a:hueOff val="-1482143"/>
            <a:satOff val="7100"/>
            <a:lumOff val="6569"/>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40399C5E-649A-4317-B5EF-C05689734464}" type="pres">
      <dgm:prSet presAssocID="{0E90DE7F-014C-4396-80A3-F37ADF15D35F}" presName="ParentText" presStyleLbl="revTx" presStyleIdx="2" presStyleCnt="5">
        <dgm:presLayoutVars>
          <dgm:chMax val="0"/>
          <dgm:chPref val="0"/>
          <dgm:bulletEnabled val="1"/>
        </dgm:presLayoutVars>
      </dgm:prSet>
      <dgm:spPr/>
      <dgm:t>
        <a:bodyPr/>
        <a:lstStyle/>
        <a:p>
          <a:endParaRPr lang="es-EC"/>
        </a:p>
      </dgm:t>
    </dgm:pt>
    <dgm:pt modelId="{7AD6852B-0804-42F4-86C1-CB164EBEDC0E}" type="pres">
      <dgm:prSet presAssocID="{0E90DE7F-014C-4396-80A3-F37ADF15D35F}" presName="Triangle" presStyleLbl="alignNode1" presStyleIdx="5" presStyleCnt="9"/>
      <dgm:spPr>
        <a:xfrm>
          <a:off x="4685557" y="1414135"/>
          <a:ext cx="262260" cy="262260"/>
        </a:xfrm>
        <a:prstGeom prst="triangle">
          <a:avLst>
            <a:gd name="adj" fmla="val 100000"/>
          </a:avLst>
        </a:prstGeom>
        <a:solidFill>
          <a:srgbClr val="54A021">
            <a:hueOff val="-1852679"/>
            <a:satOff val="8875"/>
            <a:lumOff val="8211"/>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7C77613D-AB5F-4DB2-AE6E-43804FBE8FDE}" type="pres">
      <dgm:prSet presAssocID="{503B78EF-57FA-4E76-8941-0DFB2B9F7CFE}" presName="sibTrans" presStyleCnt="0"/>
      <dgm:spPr/>
    </dgm:pt>
    <dgm:pt modelId="{B1BFFCBD-898C-424B-954B-8DE1030A58A5}" type="pres">
      <dgm:prSet presAssocID="{503B78EF-57FA-4E76-8941-0DFB2B9F7CFE}" presName="space" presStyleCnt="0"/>
      <dgm:spPr/>
    </dgm:pt>
    <dgm:pt modelId="{EA885481-98FC-4DAA-BE7C-2165F2EFA6F5}" type="pres">
      <dgm:prSet presAssocID="{3F27C59A-FA78-485B-AD93-FCBE4E484645}" presName="composite" presStyleCnt="0"/>
      <dgm:spPr/>
    </dgm:pt>
    <dgm:pt modelId="{4D39D281-F183-45C3-9CA9-40A69E21191A}" type="pres">
      <dgm:prSet presAssocID="{3F27C59A-FA78-485B-AD93-FCBE4E484645}" presName="LShape" presStyleLbl="alignNode1" presStyleIdx="6" presStyleCnt="9"/>
      <dgm:spPr>
        <a:xfrm rot="5400000">
          <a:off x="5413893" y="1106420"/>
          <a:ext cx="925265" cy="1539621"/>
        </a:xfrm>
        <a:prstGeom prst="corner">
          <a:avLst>
            <a:gd name="adj1" fmla="val 16120"/>
            <a:gd name="adj2" fmla="val 16110"/>
          </a:avLst>
        </a:prstGeom>
        <a:solidFill>
          <a:srgbClr val="54A021">
            <a:hueOff val="-2223214"/>
            <a:satOff val="10650"/>
            <a:lumOff val="9853"/>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41D0A02E-D6BA-4973-BFD4-790EAFC5888B}" type="pres">
      <dgm:prSet presAssocID="{3F27C59A-FA78-485B-AD93-FCBE4E484645}" presName="ParentText" presStyleLbl="revTx" presStyleIdx="3" presStyleCnt="5">
        <dgm:presLayoutVars>
          <dgm:chMax val="0"/>
          <dgm:chPref val="0"/>
          <dgm:bulletEnabled val="1"/>
        </dgm:presLayoutVars>
      </dgm:prSet>
      <dgm:spPr/>
      <dgm:t>
        <a:bodyPr/>
        <a:lstStyle/>
        <a:p>
          <a:endParaRPr lang="es-EC"/>
        </a:p>
      </dgm:t>
    </dgm:pt>
    <dgm:pt modelId="{80D45EED-0ECB-4450-827A-D6BBF39BC833}" type="pres">
      <dgm:prSet presAssocID="{3F27C59A-FA78-485B-AD93-FCBE4E484645}" presName="Triangle" presStyleLbl="alignNode1" presStyleIdx="7" presStyleCnt="9"/>
      <dgm:spPr>
        <a:xfrm>
          <a:off x="6387162" y="993072"/>
          <a:ext cx="262260" cy="262260"/>
        </a:xfrm>
        <a:prstGeom prst="triangle">
          <a:avLst>
            <a:gd name="adj" fmla="val 100000"/>
          </a:avLst>
        </a:prstGeom>
        <a:solidFill>
          <a:srgbClr val="54A021">
            <a:hueOff val="-2593750"/>
            <a:satOff val="12425"/>
            <a:lumOff val="11495"/>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C3568A82-4884-4E52-A6EC-EA784EEA652F}" type="pres">
      <dgm:prSet presAssocID="{09C1FFE5-B927-42BE-8D4A-C5D67B597FD4}" presName="sibTrans" presStyleCnt="0"/>
      <dgm:spPr/>
    </dgm:pt>
    <dgm:pt modelId="{081D336A-3F44-4262-AA7D-1655CE7EE2FB}" type="pres">
      <dgm:prSet presAssocID="{09C1FFE5-B927-42BE-8D4A-C5D67B597FD4}" presName="space" presStyleCnt="0"/>
      <dgm:spPr/>
    </dgm:pt>
    <dgm:pt modelId="{40EC8C58-9114-4150-A472-47C807E8D474}" type="pres">
      <dgm:prSet presAssocID="{27BD040E-36E9-4265-86C0-8883A495DCD8}" presName="composite" presStyleCnt="0"/>
      <dgm:spPr/>
    </dgm:pt>
    <dgm:pt modelId="{0EA50A7C-888B-4BE2-BE4D-7508D70BE222}" type="pres">
      <dgm:prSet presAssocID="{27BD040E-36E9-4265-86C0-8883A495DCD8}" presName="LShape" presStyleLbl="alignNode1" presStyleIdx="8" presStyleCnt="9"/>
      <dgm:spPr>
        <a:xfrm rot="5400000">
          <a:off x="7115499" y="685356"/>
          <a:ext cx="925265" cy="1539621"/>
        </a:xfrm>
        <a:prstGeom prst="corner">
          <a:avLst>
            <a:gd name="adj1" fmla="val 16120"/>
            <a:gd name="adj2" fmla="val 16110"/>
          </a:avLst>
        </a:prstGeom>
        <a:solidFill>
          <a:srgbClr val="54A021">
            <a:hueOff val="-2964286"/>
            <a:satOff val="14200"/>
            <a:lumOff val="13137"/>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2A48A3EA-DA02-447D-ADF2-BEA62DB8C69C}" type="pres">
      <dgm:prSet presAssocID="{27BD040E-36E9-4265-86C0-8883A495DCD8}" presName="ParentText" presStyleLbl="revTx" presStyleIdx="4" presStyleCnt="5">
        <dgm:presLayoutVars>
          <dgm:chMax val="0"/>
          <dgm:chPref val="0"/>
          <dgm:bulletEnabled val="1"/>
        </dgm:presLayoutVars>
      </dgm:prSet>
      <dgm:spPr/>
      <dgm:t>
        <a:bodyPr/>
        <a:lstStyle/>
        <a:p>
          <a:endParaRPr lang="es-EC"/>
        </a:p>
      </dgm:t>
    </dgm:pt>
  </dgm:ptLst>
  <dgm:cxnLst>
    <dgm:cxn modelId="{A46DA25A-FB3B-4FCE-8750-FD634E3D1EA0}" type="presOf" srcId="{27BD040E-36E9-4265-86C0-8883A495DCD8}" destId="{2A48A3EA-DA02-447D-ADF2-BEA62DB8C69C}" srcOrd="0" destOrd="0" presId="urn:microsoft.com/office/officeart/2009/3/layout/StepUpProcess"/>
    <dgm:cxn modelId="{043E198A-3A6F-4ADE-9406-BB268A425147}" type="presOf" srcId="{0D398E15-8260-45D8-84F4-8A195E06CEAD}" destId="{9A5B2677-0679-4EF3-823B-40734FF52A78}" srcOrd="0" destOrd="0" presId="urn:microsoft.com/office/officeart/2009/3/layout/StepUpProcess"/>
    <dgm:cxn modelId="{0479EDBA-5D3A-4FAB-8ECD-DCDBA99FCA50}" srcId="{3D761A11-FDF3-409F-9C69-809AA7E2BD70}" destId="{F255E3C2-9905-4573-ABC1-2889C35B7B71}" srcOrd="1" destOrd="0" parTransId="{AF104CA5-2DB0-4FF6-9061-5D24552DFB7D}" sibTransId="{39E671C4-445E-4134-BE5A-EE153AE50123}"/>
    <dgm:cxn modelId="{83375869-E9AE-4BE9-A85E-1E24238867C5}" type="presOf" srcId="{3F27C59A-FA78-485B-AD93-FCBE4E484645}" destId="{41D0A02E-D6BA-4973-BFD4-790EAFC5888B}" srcOrd="0" destOrd="0" presId="urn:microsoft.com/office/officeart/2009/3/layout/StepUpProcess"/>
    <dgm:cxn modelId="{127D77A2-724D-4080-AF81-F810F809A9B5}" srcId="{3D761A11-FDF3-409F-9C69-809AA7E2BD70}" destId="{27BD040E-36E9-4265-86C0-8883A495DCD8}" srcOrd="4" destOrd="0" parTransId="{25296028-BD62-457C-9D24-16356FE5CF48}" sibTransId="{F928AD35-46D9-4DFB-AA7B-FC342F6C5571}"/>
    <dgm:cxn modelId="{B7EF350B-9559-4CE1-BEAA-5C702C5AFAB7}" type="presOf" srcId="{3D761A11-FDF3-409F-9C69-809AA7E2BD70}" destId="{A301F868-E78F-43EF-899D-67D2E7724BA9}" srcOrd="0" destOrd="0" presId="urn:microsoft.com/office/officeart/2009/3/layout/StepUpProcess"/>
    <dgm:cxn modelId="{ED4FFAE0-D472-4CA7-9F61-2388F0026672}" type="presOf" srcId="{0E90DE7F-014C-4396-80A3-F37ADF15D35F}" destId="{40399C5E-649A-4317-B5EF-C05689734464}" srcOrd="0" destOrd="0" presId="urn:microsoft.com/office/officeart/2009/3/layout/StepUpProcess"/>
    <dgm:cxn modelId="{51DFF275-2C56-4A51-BA9E-E920B3AEA5CA}" srcId="{3D761A11-FDF3-409F-9C69-809AA7E2BD70}" destId="{3F27C59A-FA78-485B-AD93-FCBE4E484645}" srcOrd="3" destOrd="0" parTransId="{2F6CB8FD-EF41-4ABE-8FEE-632F06840CFD}" sibTransId="{09C1FFE5-B927-42BE-8D4A-C5D67B597FD4}"/>
    <dgm:cxn modelId="{AE5EF88B-365B-4ABA-85AA-D1B676C00BFE}" type="presOf" srcId="{F255E3C2-9905-4573-ABC1-2889C35B7B71}" destId="{A098B147-6705-4011-BCAB-2F54C1F1E331}" srcOrd="0" destOrd="0" presId="urn:microsoft.com/office/officeart/2009/3/layout/StepUpProcess"/>
    <dgm:cxn modelId="{0A236D82-8929-4BD6-8030-94BCF8189F52}" srcId="{3D761A11-FDF3-409F-9C69-809AA7E2BD70}" destId="{0D398E15-8260-45D8-84F4-8A195E06CEAD}" srcOrd="0" destOrd="0" parTransId="{2749B79B-2A28-405D-9A88-F6CC0A1D9731}" sibTransId="{F31B6A6B-8762-4654-8A58-659C24A865E8}"/>
    <dgm:cxn modelId="{E82B90CA-BEB3-4647-B3B8-2D990DD39CDE}" srcId="{3D761A11-FDF3-409F-9C69-809AA7E2BD70}" destId="{0E90DE7F-014C-4396-80A3-F37ADF15D35F}" srcOrd="2" destOrd="0" parTransId="{F0D03BA8-D7B8-4670-AD44-D0017956C7AD}" sibTransId="{503B78EF-57FA-4E76-8941-0DFB2B9F7CFE}"/>
    <dgm:cxn modelId="{5DACC6E2-CA65-4ED7-982F-39C47938FF80}" type="presParOf" srcId="{A301F868-E78F-43EF-899D-67D2E7724BA9}" destId="{439ACA39-8EF2-4615-AC33-EF67D0EDFF2C}" srcOrd="0" destOrd="0" presId="urn:microsoft.com/office/officeart/2009/3/layout/StepUpProcess"/>
    <dgm:cxn modelId="{518E0932-61A7-4BB4-833A-89CCE913D397}" type="presParOf" srcId="{439ACA39-8EF2-4615-AC33-EF67D0EDFF2C}" destId="{930B5F6C-64FE-4CAF-B0CD-C9202ED8F130}" srcOrd="0" destOrd="0" presId="urn:microsoft.com/office/officeart/2009/3/layout/StepUpProcess"/>
    <dgm:cxn modelId="{FEE36954-37F9-4FA0-ACF5-37FDF9452731}" type="presParOf" srcId="{439ACA39-8EF2-4615-AC33-EF67D0EDFF2C}" destId="{9A5B2677-0679-4EF3-823B-40734FF52A78}" srcOrd="1" destOrd="0" presId="urn:microsoft.com/office/officeart/2009/3/layout/StepUpProcess"/>
    <dgm:cxn modelId="{A926274F-0D5B-4632-9012-A8951B0F4344}" type="presParOf" srcId="{439ACA39-8EF2-4615-AC33-EF67D0EDFF2C}" destId="{4079DAB6-D2B9-4839-85F9-0C9DB94B9551}" srcOrd="2" destOrd="0" presId="urn:microsoft.com/office/officeart/2009/3/layout/StepUpProcess"/>
    <dgm:cxn modelId="{8570BC70-1244-4595-9E21-4E34AE48BE5F}" type="presParOf" srcId="{A301F868-E78F-43EF-899D-67D2E7724BA9}" destId="{91995077-6E6C-45FC-9B33-1B3798A7535D}" srcOrd="1" destOrd="0" presId="urn:microsoft.com/office/officeart/2009/3/layout/StepUpProcess"/>
    <dgm:cxn modelId="{85182A29-1D65-4C1A-BEF1-780AF356A66B}" type="presParOf" srcId="{91995077-6E6C-45FC-9B33-1B3798A7535D}" destId="{43B818CC-3854-4397-B771-943A8E0197C9}" srcOrd="0" destOrd="0" presId="urn:microsoft.com/office/officeart/2009/3/layout/StepUpProcess"/>
    <dgm:cxn modelId="{1207E990-CCEF-4EC0-B98B-F5B18C7086B6}" type="presParOf" srcId="{A301F868-E78F-43EF-899D-67D2E7724BA9}" destId="{A29AE3AF-8801-453E-840F-383E8DBBBC44}" srcOrd="2" destOrd="0" presId="urn:microsoft.com/office/officeart/2009/3/layout/StepUpProcess"/>
    <dgm:cxn modelId="{CE7E2BA8-8521-4972-8E3B-752FA3519D10}" type="presParOf" srcId="{A29AE3AF-8801-453E-840F-383E8DBBBC44}" destId="{484EC53B-2583-47C5-933D-338E18E764B6}" srcOrd="0" destOrd="0" presId="urn:microsoft.com/office/officeart/2009/3/layout/StepUpProcess"/>
    <dgm:cxn modelId="{AB6C6B2B-C93E-4464-9185-85F175CE7212}" type="presParOf" srcId="{A29AE3AF-8801-453E-840F-383E8DBBBC44}" destId="{A098B147-6705-4011-BCAB-2F54C1F1E331}" srcOrd="1" destOrd="0" presId="urn:microsoft.com/office/officeart/2009/3/layout/StepUpProcess"/>
    <dgm:cxn modelId="{831B2A1A-B021-4996-AEA4-977C5C29C141}" type="presParOf" srcId="{A29AE3AF-8801-453E-840F-383E8DBBBC44}" destId="{9F28C60D-E756-4FC0-9014-35CF552C33A3}" srcOrd="2" destOrd="0" presId="urn:microsoft.com/office/officeart/2009/3/layout/StepUpProcess"/>
    <dgm:cxn modelId="{39622B60-778C-4B3D-A404-9B6A71E2F49A}" type="presParOf" srcId="{A301F868-E78F-43EF-899D-67D2E7724BA9}" destId="{CF957BBE-45AD-4850-957F-FAD8E1BDA4C7}" srcOrd="3" destOrd="0" presId="urn:microsoft.com/office/officeart/2009/3/layout/StepUpProcess"/>
    <dgm:cxn modelId="{D208EB52-E4FC-4185-B9E6-5E44BCB6E095}" type="presParOf" srcId="{CF957BBE-45AD-4850-957F-FAD8E1BDA4C7}" destId="{329A231A-1DC6-44FE-AC04-6E441423430E}" srcOrd="0" destOrd="0" presId="urn:microsoft.com/office/officeart/2009/3/layout/StepUpProcess"/>
    <dgm:cxn modelId="{287BF1E7-6E3C-4DF0-9A94-A2FC1C7FC771}" type="presParOf" srcId="{A301F868-E78F-43EF-899D-67D2E7724BA9}" destId="{3E14ED88-2063-4418-8744-7EBA34962AB9}" srcOrd="4" destOrd="0" presId="urn:microsoft.com/office/officeart/2009/3/layout/StepUpProcess"/>
    <dgm:cxn modelId="{3157D829-C382-4A5D-9B5B-E3A039D46A25}" type="presParOf" srcId="{3E14ED88-2063-4418-8744-7EBA34962AB9}" destId="{F4048CBC-BC16-4061-B41B-0DD92E1A371D}" srcOrd="0" destOrd="0" presId="urn:microsoft.com/office/officeart/2009/3/layout/StepUpProcess"/>
    <dgm:cxn modelId="{A8E8F60B-8D67-4906-9AEB-F9E84C321632}" type="presParOf" srcId="{3E14ED88-2063-4418-8744-7EBA34962AB9}" destId="{40399C5E-649A-4317-B5EF-C05689734464}" srcOrd="1" destOrd="0" presId="urn:microsoft.com/office/officeart/2009/3/layout/StepUpProcess"/>
    <dgm:cxn modelId="{3BF4D32A-AE9F-4204-850C-A97FF91606B1}" type="presParOf" srcId="{3E14ED88-2063-4418-8744-7EBA34962AB9}" destId="{7AD6852B-0804-42F4-86C1-CB164EBEDC0E}" srcOrd="2" destOrd="0" presId="urn:microsoft.com/office/officeart/2009/3/layout/StepUpProcess"/>
    <dgm:cxn modelId="{84F2AF7B-C3A0-45D1-9EF7-CCD10923B249}" type="presParOf" srcId="{A301F868-E78F-43EF-899D-67D2E7724BA9}" destId="{7C77613D-AB5F-4DB2-AE6E-43804FBE8FDE}" srcOrd="5" destOrd="0" presId="urn:microsoft.com/office/officeart/2009/3/layout/StepUpProcess"/>
    <dgm:cxn modelId="{55666ADF-3C81-4803-B08D-7739AC7DC327}" type="presParOf" srcId="{7C77613D-AB5F-4DB2-AE6E-43804FBE8FDE}" destId="{B1BFFCBD-898C-424B-954B-8DE1030A58A5}" srcOrd="0" destOrd="0" presId="urn:microsoft.com/office/officeart/2009/3/layout/StepUpProcess"/>
    <dgm:cxn modelId="{C02C850E-D76C-4B8C-BB4D-B596DB531D7A}" type="presParOf" srcId="{A301F868-E78F-43EF-899D-67D2E7724BA9}" destId="{EA885481-98FC-4DAA-BE7C-2165F2EFA6F5}" srcOrd="6" destOrd="0" presId="urn:microsoft.com/office/officeart/2009/3/layout/StepUpProcess"/>
    <dgm:cxn modelId="{42FE6659-53CA-406E-990B-D6DD7BE6A339}" type="presParOf" srcId="{EA885481-98FC-4DAA-BE7C-2165F2EFA6F5}" destId="{4D39D281-F183-45C3-9CA9-40A69E21191A}" srcOrd="0" destOrd="0" presId="urn:microsoft.com/office/officeart/2009/3/layout/StepUpProcess"/>
    <dgm:cxn modelId="{BA8DED7A-3725-4113-8468-2B153AF3252E}" type="presParOf" srcId="{EA885481-98FC-4DAA-BE7C-2165F2EFA6F5}" destId="{41D0A02E-D6BA-4973-BFD4-790EAFC5888B}" srcOrd="1" destOrd="0" presId="urn:microsoft.com/office/officeart/2009/3/layout/StepUpProcess"/>
    <dgm:cxn modelId="{F6A3904F-0BAA-485A-AA83-90D9C1B99ABA}" type="presParOf" srcId="{EA885481-98FC-4DAA-BE7C-2165F2EFA6F5}" destId="{80D45EED-0ECB-4450-827A-D6BBF39BC833}" srcOrd="2" destOrd="0" presId="urn:microsoft.com/office/officeart/2009/3/layout/StepUpProcess"/>
    <dgm:cxn modelId="{244B973A-74F0-410E-8FB9-EB204398CE8B}" type="presParOf" srcId="{A301F868-E78F-43EF-899D-67D2E7724BA9}" destId="{C3568A82-4884-4E52-A6EC-EA784EEA652F}" srcOrd="7" destOrd="0" presId="urn:microsoft.com/office/officeart/2009/3/layout/StepUpProcess"/>
    <dgm:cxn modelId="{7C801904-7ECA-4171-8074-14A2839FDFBF}" type="presParOf" srcId="{C3568A82-4884-4E52-A6EC-EA784EEA652F}" destId="{081D336A-3F44-4262-AA7D-1655CE7EE2FB}" srcOrd="0" destOrd="0" presId="urn:microsoft.com/office/officeart/2009/3/layout/StepUpProcess"/>
    <dgm:cxn modelId="{B42D31CE-E84B-4E0D-9814-E0926D7362EA}" type="presParOf" srcId="{A301F868-E78F-43EF-899D-67D2E7724BA9}" destId="{40EC8C58-9114-4150-A472-47C807E8D474}" srcOrd="8" destOrd="0" presId="urn:microsoft.com/office/officeart/2009/3/layout/StepUpProcess"/>
    <dgm:cxn modelId="{8554EDA6-F117-4BF7-8618-4DC9E9BFCA24}" type="presParOf" srcId="{40EC8C58-9114-4150-A472-47C807E8D474}" destId="{0EA50A7C-888B-4BE2-BE4D-7508D70BE222}" srcOrd="0" destOrd="0" presId="urn:microsoft.com/office/officeart/2009/3/layout/StepUpProcess"/>
    <dgm:cxn modelId="{D8735AB4-8323-4782-B09E-ECF63F861AE3}" type="presParOf" srcId="{40EC8C58-9114-4150-A472-47C807E8D474}" destId="{2A48A3EA-DA02-447D-ADF2-BEA62DB8C69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761A11-FDF3-409F-9C69-809AA7E2BD70}" type="doc">
      <dgm:prSet loTypeId="urn:microsoft.com/office/officeart/2009/3/layout/StepUpProcess" loCatId="process" qsTypeId="urn:microsoft.com/office/officeart/2005/8/quickstyle/3d3" qsCatId="3D" csTypeId="urn:microsoft.com/office/officeart/2005/8/colors/colorful2" csCatId="colorful" phldr="1"/>
      <dgm:spPr/>
      <dgm:t>
        <a:bodyPr/>
        <a:lstStyle/>
        <a:p>
          <a:endParaRPr lang="es-EC"/>
        </a:p>
      </dgm:t>
    </dgm:pt>
    <dgm:pt modelId="{0D398E15-8260-45D8-84F4-8A195E06CEAD}">
      <dgm:prSet phldrT="[Texto]" custT="1"/>
      <dgm:spPr>
        <a:xfrm>
          <a:off x="154627" y="2829627"/>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800" b="1"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rPr>
            <a:t>Muestreo</a:t>
          </a:r>
          <a:endParaRPr lang="es-EC" sz="1800" b="1" dirty="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endParaRPr>
        </a:p>
      </dgm:t>
    </dgm:pt>
    <dgm:pt modelId="{2749B79B-2A28-405D-9A88-F6CC0A1D9731}" type="parTrans" cxnId="{0A236D82-8929-4BD6-8030-94BCF8189F52}">
      <dgm:prSet/>
      <dgm:spPr/>
      <dgm:t>
        <a:bodyPr/>
        <a:lstStyle/>
        <a:p>
          <a:endParaRPr lang="es-EC"/>
        </a:p>
      </dgm:t>
    </dgm:pt>
    <dgm:pt modelId="{F31B6A6B-8762-4654-8A58-659C24A865E8}" type="sibTrans" cxnId="{0A236D82-8929-4BD6-8030-94BCF8189F52}">
      <dgm:prSet/>
      <dgm:spPr/>
      <dgm:t>
        <a:bodyPr/>
        <a:lstStyle/>
        <a:p>
          <a:endParaRPr lang="es-EC"/>
        </a:p>
      </dgm:t>
    </dgm:pt>
    <dgm:pt modelId="{0E90DE7F-014C-4396-80A3-F37ADF15D35F}">
      <dgm:prSet phldrT="[Texto]" custT="1"/>
      <dgm:spPr>
        <a:xfrm>
          <a:off x="3557838" y="1987499"/>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400" dirty="0" smtClean="0">
              <a:solidFill>
                <a:sysClr val="windowText" lastClr="000000">
                  <a:hueOff val="0"/>
                  <a:satOff val="0"/>
                  <a:lumOff val="0"/>
                  <a:alphaOff val="0"/>
                </a:sysClr>
              </a:solidFill>
              <a:latin typeface="Albertus Extra Bold" panose="020E0802040304020204" pitchFamily="34" charset="0"/>
              <a:ea typeface="+mn-ea"/>
              <a:cs typeface="+mn-cs"/>
            </a:rPr>
            <a:t>Cuantificación de ADN</a:t>
          </a:r>
          <a:endParaRPr lang="es-EC" sz="1400" dirty="0">
            <a:solidFill>
              <a:sysClr val="windowText" lastClr="000000">
                <a:hueOff val="0"/>
                <a:satOff val="0"/>
                <a:lumOff val="0"/>
                <a:alphaOff val="0"/>
              </a:sysClr>
            </a:solidFill>
            <a:latin typeface="Albertus Extra Bold" panose="020E0802040304020204" pitchFamily="34" charset="0"/>
            <a:ea typeface="+mn-ea"/>
            <a:cs typeface="+mn-cs"/>
          </a:endParaRPr>
        </a:p>
      </dgm:t>
    </dgm:pt>
    <dgm:pt modelId="{F0D03BA8-D7B8-4670-AD44-D0017956C7AD}" type="parTrans" cxnId="{E82B90CA-BEB3-4647-B3B8-2D990DD39CDE}">
      <dgm:prSet/>
      <dgm:spPr/>
      <dgm:t>
        <a:bodyPr/>
        <a:lstStyle/>
        <a:p>
          <a:endParaRPr lang="es-EC"/>
        </a:p>
      </dgm:t>
    </dgm:pt>
    <dgm:pt modelId="{503B78EF-57FA-4E76-8941-0DFB2B9F7CFE}" type="sibTrans" cxnId="{E82B90CA-BEB3-4647-B3B8-2D990DD39CDE}">
      <dgm:prSet/>
      <dgm:spPr/>
      <dgm:t>
        <a:bodyPr/>
        <a:lstStyle/>
        <a:p>
          <a:endParaRPr lang="es-EC"/>
        </a:p>
      </dgm:t>
    </dgm:pt>
    <dgm:pt modelId="{3F27C59A-FA78-485B-AD93-FCBE4E484645}">
      <dgm:prSet phldrT="[Texto]" custT="1"/>
      <dgm:spPr>
        <a:xfrm>
          <a:off x="5259444" y="1566435"/>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600" dirty="0" smtClean="0">
              <a:solidFill>
                <a:sysClr val="windowText" lastClr="000000">
                  <a:hueOff val="0"/>
                  <a:satOff val="0"/>
                  <a:lumOff val="0"/>
                  <a:alphaOff val="0"/>
                </a:sysClr>
              </a:solidFill>
              <a:latin typeface="Albertus Extra Bold" panose="020E0802040304020204" pitchFamily="34" charset="0"/>
              <a:ea typeface="+mn-ea"/>
              <a:cs typeface="+mn-cs"/>
            </a:rPr>
            <a:t>Validación de </a:t>
          </a:r>
          <a:r>
            <a:rPr lang="es-EC" sz="1600" b="1"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rPr>
            <a:t>ADN</a:t>
          </a:r>
          <a:endParaRPr lang="es-EC" sz="1600" b="1" dirty="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endParaRPr>
        </a:p>
      </dgm:t>
    </dgm:pt>
    <dgm:pt modelId="{2F6CB8FD-EF41-4ABE-8FEE-632F06840CFD}" type="parTrans" cxnId="{51DFF275-2C56-4A51-BA9E-E920B3AEA5CA}">
      <dgm:prSet/>
      <dgm:spPr/>
      <dgm:t>
        <a:bodyPr/>
        <a:lstStyle/>
        <a:p>
          <a:endParaRPr lang="es-EC"/>
        </a:p>
      </dgm:t>
    </dgm:pt>
    <dgm:pt modelId="{09C1FFE5-B927-42BE-8D4A-C5D67B597FD4}" type="sibTrans" cxnId="{51DFF275-2C56-4A51-BA9E-E920B3AEA5CA}">
      <dgm:prSet/>
      <dgm:spPr/>
      <dgm:t>
        <a:bodyPr/>
        <a:lstStyle/>
        <a:p>
          <a:endParaRPr lang="es-EC"/>
        </a:p>
      </dgm:t>
    </dgm:pt>
    <dgm:pt modelId="{27BD040E-36E9-4265-86C0-8883A495DCD8}">
      <dgm:prSet phldrT="[Texto]"/>
      <dgm:spPr>
        <a:xfrm>
          <a:off x="6961049" y="1145371"/>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b="1" dirty="0" smtClean="0">
              <a:solidFill>
                <a:sysClr val="windowText" lastClr="000000">
                  <a:hueOff val="0"/>
                  <a:satOff val="0"/>
                  <a:lumOff val="0"/>
                  <a:alphaOff val="0"/>
                </a:sysClr>
              </a:solidFill>
              <a:latin typeface="Albertus Extra Bold" panose="020E0802040304020204" pitchFamily="34" charset="0"/>
              <a:ea typeface="+mn-ea"/>
              <a:cs typeface="+mn-cs"/>
            </a:rPr>
            <a:t>Genotipaje en el analizador LI-COR 4300</a:t>
          </a:r>
          <a:endParaRPr lang="es-EC" dirty="0">
            <a:solidFill>
              <a:sysClr val="windowText" lastClr="000000">
                <a:hueOff val="0"/>
                <a:satOff val="0"/>
                <a:lumOff val="0"/>
                <a:alphaOff val="0"/>
              </a:sysClr>
            </a:solidFill>
            <a:latin typeface="Albertus Extra Bold" panose="020E0802040304020204" pitchFamily="34" charset="0"/>
            <a:ea typeface="+mn-ea"/>
            <a:cs typeface="+mn-cs"/>
          </a:endParaRPr>
        </a:p>
      </dgm:t>
    </dgm:pt>
    <dgm:pt modelId="{25296028-BD62-457C-9D24-16356FE5CF48}" type="parTrans" cxnId="{127D77A2-724D-4080-AF81-F810F809A9B5}">
      <dgm:prSet/>
      <dgm:spPr/>
      <dgm:t>
        <a:bodyPr/>
        <a:lstStyle/>
        <a:p>
          <a:endParaRPr lang="es-EC"/>
        </a:p>
      </dgm:t>
    </dgm:pt>
    <dgm:pt modelId="{F928AD35-46D9-4DFB-AA7B-FC342F6C5571}" type="sibTrans" cxnId="{127D77A2-724D-4080-AF81-F810F809A9B5}">
      <dgm:prSet/>
      <dgm:spPr/>
      <dgm:t>
        <a:bodyPr/>
        <a:lstStyle/>
        <a:p>
          <a:endParaRPr lang="es-EC"/>
        </a:p>
      </dgm:t>
    </dgm:pt>
    <dgm:pt modelId="{F255E3C2-9905-4573-ABC1-2889C35B7B71}">
      <dgm:prSet phldrT="[Texto]" custT="1"/>
      <dgm:spPr>
        <a:xfrm>
          <a:off x="1856233" y="2408563"/>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800" dirty="0" smtClean="0">
              <a:solidFill>
                <a:sysClr val="windowText" lastClr="000000">
                  <a:hueOff val="0"/>
                  <a:satOff val="0"/>
                  <a:lumOff val="0"/>
                  <a:alphaOff val="0"/>
                </a:sysClr>
              </a:solidFill>
              <a:latin typeface="Albertus Extra Bold" panose="020E0802040304020204" pitchFamily="34" charset="0"/>
              <a:ea typeface="+mn-ea"/>
              <a:cs typeface="+mn-cs"/>
            </a:rPr>
            <a:t>Extracción de ADN</a:t>
          </a:r>
          <a:endParaRPr lang="es-EC" sz="1800" dirty="0">
            <a:solidFill>
              <a:sysClr val="windowText" lastClr="000000">
                <a:hueOff val="0"/>
                <a:satOff val="0"/>
                <a:lumOff val="0"/>
                <a:alphaOff val="0"/>
              </a:sysClr>
            </a:solidFill>
            <a:latin typeface="Albertus Extra Bold" panose="020E0802040304020204" pitchFamily="34" charset="0"/>
            <a:ea typeface="+mn-ea"/>
            <a:cs typeface="+mn-cs"/>
          </a:endParaRPr>
        </a:p>
      </dgm:t>
    </dgm:pt>
    <dgm:pt modelId="{39E671C4-445E-4134-BE5A-EE153AE50123}" type="sibTrans" cxnId="{0479EDBA-5D3A-4FAB-8ECD-DCDBA99FCA50}">
      <dgm:prSet/>
      <dgm:spPr/>
      <dgm:t>
        <a:bodyPr/>
        <a:lstStyle/>
        <a:p>
          <a:endParaRPr lang="es-EC"/>
        </a:p>
      </dgm:t>
    </dgm:pt>
    <dgm:pt modelId="{AF104CA5-2DB0-4FF6-9061-5D24552DFB7D}" type="parTrans" cxnId="{0479EDBA-5D3A-4FAB-8ECD-DCDBA99FCA50}">
      <dgm:prSet/>
      <dgm:spPr/>
      <dgm:t>
        <a:bodyPr/>
        <a:lstStyle/>
        <a:p>
          <a:endParaRPr lang="es-EC"/>
        </a:p>
      </dgm:t>
    </dgm:pt>
    <dgm:pt modelId="{A301F868-E78F-43EF-899D-67D2E7724BA9}" type="pres">
      <dgm:prSet presAssocID="{3D761A11-FDF3-409F-9C69-809AA7E2BD70}" presName="rootnode" presStyleCnt="0">
        <dgm:presLayoutVars>
          <dgm:chMax/>
          <dgm:chPref/>
          <dgm:dir/>
          <dgm:animLvl val="lvl"/>
        </dgm:presLayoutVars>
      </dgm:prSet>
      <dgm:spPr/>
      <dgm:t>
        <a:bodyPr/>
        <a:lstStyle/>
        <a:p>
          <a:endParaRPr lang="es-EC"/>
        </a:p>
      </dgm:t>
    </dgm:pt>
    <dgm:pt modelId="{439ACA39-8EF2-4615-AC33-EF67D0EDFF2C}" type="pres">
      <dgm:prSet presAssocID="{0D398E15-8260-45D8-84F4-8A195E06CEAD}" presName="composite" presStyleCnt="0"/>
      <dgm:spPr/>
    </dgm:pt>
    <dgm:pt modelId="{930B5F6C-64FE-4CAF-B0CD-C9202ED8F130}" type="pres">
      <dgm:prSet presAssocID="{0D398E15-8260-45D8-84F4-8A195E06CEAD}" presName="LShape" presStyleLbl="alignNode1" presStyleIdx="0" presStyleCnt="9"/>
      <dgm:spPr>
        <a:xfrm rot="5400000">
          <a:off x="309077" y="2369612"/>
          <a:ext cx="925265" cy="1539621"/>
        </a:xfrm>
        <a:prstGeom prst="corner">
          <a:avLst>
            <a:gd name="adj1" fmla="val 16120"/>
            <a:gd name="adj2" fmla="val 16110"/>
          </a:avLst>
        </a:prstGeom>
        <a:solidFill>
          <a:srgbClr val="54A021">
            <a:hueOff val="0"/>
            <a:satOff val="0"/>
            <a:lumOff val="0"/>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9A5B2677-0679-4EF3-823B-40734FF52A78}" type="pres">
      <dgm:prSet presAssocID="{0D398E15-8260-45D8-84F4-8A195E06CEAD}" presName="ParentText" presStyleLbl="revTx" presStyleIdx="0" presStyleCnt="5">
        <dgm:presLayoutVars>
          <dgm:chMax val="0"/>
          <dgm:chPref val="0"/>
          <dgm:bulletEnabled val="1"/>
        </dgm:presLayoutVars>
      </dgm:prSet>
      <dgm:spPr>
        <a:prstGeom prst="rect">
          <a:avLst/>
        </a:prstGeom>
      </dgm:spPr>
      <dgm:t>
        <a:bodyPr/>
        <a:lstStyle/>
        <a:p>
          <a:endParaRPr lang="es-EC"/>
        </a:p>
      </dgm:t>
    </dgm:pt>
    <dgm:pt modelId="{4079DAB6-D2B9-4839-85F9-0C9DB94B9551}" type="pres">
      <dgm:prSet presAssocID="{0D398E15-8260-45D8-84F4-8A195E06CEAD}" presName="Triangle" presStyleLbl="alignNode1" presStyleIdx="1" presStyleCnt="9"/>
      <dgm:spPr>
        <a:xfrm>
          <a:off x="1282346" y="2256263"/>
          <a:ext cx="262260" cy="262260"/>
        </a:xfrm>
        <a:prstGeom prst="triangle">
          <a:avLst>
            <a:gd name="adj" fmla="val 100000"/>
          </a:avLst>
        </a:prstGeom>
        <a:solidFill>
          <a:srgbClr val="54A021">
            <a:hueOff val="-370536"/>
            <a:satOff val="1775"/>
            <a:lumOff val="1642"/>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91995077-6E6C-45FC-9B33-1B3798A7535D}" type="pres">
      <dgm:prSet presAssocID="{F31B6A6B-8762-4654-8A58-659C24A865E8}" presName="sibTrans" presStyleCnt="0"/>
      <dgm:spPr/>
    </dgm:pt>
    <dgm:pt modelId="{43B818CC-3854-4397-B771-943A8E0197C9}" type="pres">
      <dgm:prSet presAssocID="{F31B6A6B-8762-4654-8A58-659C24A865E8}" presName="space" presStyleCnt="0"/>
      <dgm:spPr/>
    </dgm:pt>
    <dgm:pt modelId="{A29AE3AF-8801-453E-840F-383E8DBBBC44}" type="pres">
      <dgm:prSet presAssocID="{F255E3C2-9905-4573-ABC1-2889C35B7B71}" presName="composite" presStyleCnt="0"/>
      <dgm:spPr/>
    </dgm:pt>
    <dgm:pt modelId="{484EC53B-2583-47C5-933D-338E18E764B6}" type="pres">
      <dgm:prSet presAssocID="{F255E3C2-9905-4573-ABC1-2889C35B7B71}" presName="LShape" presStyleLbl="alignNode1" presStyleIdx="2" presStyleCnt="9"/>
      <dgm:spPr>
        <a:xfrm rot="5400000">
          <a:off x="2010682" y="1948548"/>
          <a:ext cx="925265" cy="1539621"/>
        </a:xfrm>
        <a:prstGeom prst="corner">
          <a:avLst>
            <a:gd name="adj1" fmla="val 16120"/>
            <a:gd name="adj2" fmla="val 16110"/>
          </a:avLst>
        </a:prstGeom>
        <a:solidFill>
          <a:srgbClr val="54A021">
            <a:hueOff val="-741071"/>
            <a:satOff val="3550"/>
            <a:lumOff val="3284"/>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A098B147-6705-4011-BCAB-2F54C1F1E331}" type="pres">
      <dgm:prSet presAssocID="{F255E3C2-9905-4573-ABC1-2889C35B7B71}" presName="ParentText" presStyleLbl="revTx" presStyleIdx="1" presStyleCnt="5">
        <dgm:presLayoutVars>
          <dgm:chMax val="0"/>
          <dgm:chPref val="0"/>
          <dgm:bulletEnabled val="1"/>
        </dgm:presLayoutVars>
      </dgm:prSet>
      <dgm:spPr>
        <a:prstGeom prst="rect">
          <a:avLst/>
        </a:prstGeom>
      </dgm:spPr>
      <dgm:t>
        <a:bodyPr/>
        <a:lstStyle/>
        <a:p>
          <a:endParaRPr lang="es-EC"/>
        </a:p>
      </dgm:t>
    </dgm:pt>
    <dgm:pt modelId="{9F28C60D-E756-4FC0-9014-35CF552C33A3}" type="pres">
      <dgm:prSet presAssocID="{F255E3C2-9905-4573-ABC1-2889C35B7B71}" presName="Triangle" presStyleLbl="alignNode1" presStyleIdx="3" presStyleCnt="9"/>
      <dgm:spPr>
        <a:xfrm>
          <a:off x="2983951" y="1835199"/>
          <a:ext cx="262260" cy="262260"/>
        </a:xfrm>
        <a:prstGeom prst="triangle">
          <a:avLst>
            <a:gd name="adj" fmla="val 100000"/>
          </a:avLst>
        </a:prstGeom>
        <a:solidFill>
          <a:srgbClr val="54A021">
            <a:hueOff val="-1111607"/>
            <a:satOff val="5325"/>
            <a:lumOff val="4926"/>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CF957BBE-45AD-4850-957F-FAD8E1BDA4C7}" type="pres">
      <dgm:prSet presAssocID="{39E671C4-445E-4134-BE5A-EE153AE50123}" presName="sibTrans" presStyleCnt="0"/>
      <dgm:spPr/>
    </dgm:pt>
    <dgm:pt modelId="{329A231A-1DC6-44FE-AC04-6E441423430E}" type="pres">
      <dgm:prSet presAssocID="{39E671C4-445E-4134-BE5A-EE153AE50123}" presName="space" presStyleCnt="0"/>
      <dgm:spPr/>
    </dgm:pt>
    <dgm:pt modelId="{3E14ED88-2063-4418-8744-7EBA34962AB9}" type="pres">
      <dgm:prSet presAssocID="{0E90DE7F-014C-4396-80A3-F37ADF15D35F}" presName="composite" presStyleCnt="0"/>
      <dgm:spPr/>
    </dgm:pt>
    <dgm:pt modelId="{F4048CBC-BC16-4061-B41B-0DD92E1A371D}" type="pres">
      <dgm:prSet presAssocID="{0E90DE7F-014C-4396-80A3-F37ADF15D35F}" presName="LShape" presStyleLbl="alignNode1" presStyleIdx="4" presStyleCnt="9"/>
      <dgm:spPr>
        <a:xfrm rot="5400000">
          <a:off x="3712288" y="1527484"/>
          <a:ext cx="925265" cy="1539621"/>
        </a:xfrm>
        <a:prstGeom prst="corner">
          <a:avLst>
            <a:gd name="adj1" fmla="val 16120"/>
            <a:gd name="adj2" fmla="val 16110"/>
          </a:avLst>
        </a:prstGeom>
        <a:solidFill>
          <a:srgbClr val="54A021">
            <a:hueOff val="-1482143"/>
            <a:satOff val="7100"/>
            <a:lumOff val="6569"/>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40399C5E-649A-4317-B5EF-C05689734464}" type="pres">
      <dgm:prSet presAssocID="{0E90DE7F-014C-4396-80A3-F37ADF15D35F}" presName="ParentText" presStyleLbl="revTx" presStyleIdx="2" presStyleCnt="5">
        <dgm:presLayoutVars>
          <dgm:chMax val="0"/>
          <dgm:chPref val="0"/>
          <dgm:bulletEnabled val="1"/>
        </dgm:presLayoutVars>
      </dgm:prSet>
      <dgm:spPr>
        <a:prstGeom prst="rect">
          <a:avLst/>
        </a:prstGeom>
      </dgm:spPr>
      <dgm:t>
        <a:bodyPr/>
        <a:lstStyle/>
        <a:p>
          <a:endParaRPr lang="es-EC"/>
        </a:p>
      </dgm:t>
    </dgm:pt>
    <dgm:pt modelId="{7AD6852B-0804-42F4-86C1-CB164EBEDC0E}" type="pres">
      <dgm:prSet presAssocID="{0E90DE7F-014C-4396-80A3-F37ADF15D35F}" presName="Triangle" presStyleLbl="alignNode1" presStyleIdx="5" presStyleCnt="9"/>
      <dgm:spPr>
        <a:xfrm>
          <a:off x="4685557" y="1414135"/>
          <a:ext cx="262260" cy="262260"/>
        </a:xfrm>
        <a:prstGeom prst="triangle">
          <a:avLst>
            <a:gd name="adj" fmla="val 100000"/>
          </a:avLst>
        </a:prstGeom>
        <a:solidFill>
          <a:srgbClr val="54A021">
            <a:hueOff val="-1852679"/>
            <a:satOff val="8875"/>
            <a:lumOff val="8211"/>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7C77613D-AB5F-4DB2-AE6E-43804FBE8FDE}" type="pres">
      <dgm:prSet presAssocID="{503B78EF-57FA-4E76-8941-0DFB2B9F7CFE}" presName="sibTrans" presStyleCnt="0"/>
      <dgm:spPr/>
    </dgm:pt>
    <dgm:pt modelId="{B1BFFCBD-898C-424B-954B-8DE1030A58A5}" type="pres">
      <dgm:prSet presAssocID="{503B78EF-57FA-4E76-8941-0DFB2B9F7CFE}" presName="space" presStyleCnt="0"/>
      <dgm:spPr/>
    </dgm:pt>
    <dgm:pt modelId="{EA885481-98FC-4DAA-BE7C-2165F2EFA6F5}" type="pres">
      <dgm:prSet presAssocID="{3F27C59A-FA78-485B-AD93-FCBE4E484645}" presName="composite" presStyleCnt="0"/>
      <dgm:spPr/>
    </dgm:pt>
    <dgm:pt modelId="{4D39D281-F183-45C3-9CA9-40A69E21191A}" type="pres">
      <dgm:prSet presAssocID="{3F27C59A-FA78-485B-AD93-FCBE4E484645}" presName="LShape" presStyleLbl="alignNode1" presStyleIdx="6" presStyleCnt="9"/>
      <dgm:spPr>
        <a:xfrm rot="5400000">
          <a:off x="5413893" y="1106420"/>
          <a:ext cx="925265" cy="1539621"/>
        </a:xfrm>
        <a:prstGeom prst="corner">
          <a:avLst>
            <a:gd name="adj1" fmla="val 16120"/>
            <a:gd name="adj2" fmla="val 16110"/>
          </a:avLst>
        </a:prstGeom>
        <a:solidFill>
          <a:srgbClr val="54A021">
            <a:hueOff val="-2223214"/>
            <a:satOff val="10650"/>
            <a:lumOff val="9853"/>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41D0A02E-D6BA-4973-BFD4-790EAFC5888B}" type="pres">
      <dgm:prSet presAssocID="{3F27C59A-FA78-485B-AD93-FCBE4E484645}" presName="ParentText" presStyleLbl="revTx" presStyleIdx="3" presStyleCnt="5">
        <dgm:presLayoutVars>
          <dgm:chMax val="0"/>
          <dgm:chPref val="0"/>
          <dgm:bulletEnabled val="1"/>
        </dgm:presLayoutVars>
      </dgm:prSet>
      <dgm:spPr>
        <a:prstGeom prst="rect">
          <a:avLst/>
        </a:prstGeom>
      </dgm:spPr>
      <dgm:t>
        <a:bodyPr/>
        <a:lstStyle/>
        <a:p>
          <a:endParaRPr lang="es-EC"/>
        </a:p>
      </dgm:t>
    </dgm:pt>
    <dgm:pt modelId="{80D45EED-0ECB-4450-827A-D6BBF39BC833}" type="pres">
      <dgm:prSet presAssocID="{3F27C59A-FA78-485B-AD93-FCBE4E484645}" presName="Triangle" presStyleLbl="alignNode1" presStyleIdx="7" presStyleCnt="9"/>
      <dgm:spPr>
        <a:xfrm>
          <a:off x="6387162" y="993072"/>
          <a:ext cx="262260" cy="262260"/>
        </a:xfrm>
        <a:prstGeom prst="triangle">
          <a:avLst>
            <a:gd name="adj" fmla="val 100000"/>
          </a:avLst>
        </a:prstGeom>
        <a:solidFill>
          <a:srgbClr val="54A021">
            <a:hueOff val="-2593750"/>
            <a:satOff val="12425"/>
            <a:lumOff val="11495"/>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C3568A82-4884-4E52-A6EC-EA784EEA652F}" type="pres">
      <dgm:prSet presAssocID="{09C1FFE5-B927-42BE-8D4A-C5D67B597FD4}" presName="sibTrans" presStyleCnt="0"/>
      <dgm:spPr/>
    </dgm:pt>
    <dgm:pt modelId="{081D336A-3F44-4262-AA7D-1655CE7EE2FB}" type="pres">
      <dgm:prSet presAssocID="{09C1FFE5-B927-42BE-8D4A-C5D67B597FD4}" presName="space" presStyleCnt="0"/>
      <dgm:spPr/>
    </dgm:pt>
    <dgm:pt modelId="{40EC8C58-9114-4150-A472-47C807E8D474}" type="pres">
      <dgm:prSet presAssocID="{27BD040E-36E9-4265-86C0-8883A495DCD8}" presName="composite" presStyleCnt="0"/>
      <dgm:spPr/>
    </dgm:pt>
    <dgm:pt modelId="{0EA50A7C-888B-4BE2-BE4D-7508D70BE222}" type="pres">
      <dgm:prSet presAssocID="{27BD040E-36E9-4265-86C0-8883A495DCD8}" presName="LShape" presStyleLbl="alignNode1" presStyleIdx="8" presStyleCnt="9"/>
      <dgm:spPr>
        <a:xfrm rot="5400000">
          <a:off x="7115499" y="685356"/>
          <a:ext cx="925265" cy="1539621"/>
        </a:xfrm>
        <a:prstGeom prst="corner">
          <a:avLst>
            <a:gd name="adj1" fmla="val 16120"/>
            <a:gd name="adj2" fmla="val 16110"/>
          </a:avLst>
        </a:prstGeom>
        <a:solidFill>
          <a:srgbClr val="54A021">
            <a:hueOff val="-2964286"/>
            <a:satOff val="14200"/>
            <a:lumOff val="13137"/>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2A48A3EA-DA02-447D-ADF2-BEA62DB8C69C}" type="pres">
      <dgm:prSet presAssocID="{27BD040E-36E9-4265-86C0-8883A495DCD8}" presName="ParentText" presStyleLbl="revTx" presStyleIdx="4" presStyleCnt="5">
        <dgm:presLayoutVars>
          <dgm:chMax val="0"/>
          <dgm:chPref val="0"/>
          <dgm:bulletEnabled val="1"/>
        </dgm:presLayoutVars>
      </dgm:prSet>
      <dgm:spPr>
        <a:prstGeom prst="rect">
          <a:avLst/>
        </a:prstGeom>
      </dgm:spPr>
      <dgm:t>
        <a:bodyPr/>
        <a:lstStyle/>
        <a:p>
          <a:endParaRPr lang="es-EC"/>
        </a:p>
      </dgm:t>
    </dgm:pt>
  </dgm:ptLst>
  <dgm:cxnLst>
    <dgm:cxn modelId="{60AEA26E-DE53-45B4-A94D-AE90364F3BCF}" type="presOf" srcId="{3D761A11-FDF3-409F-9C69-809AA7E2BD70}" destId="{A301F868-E78F-43EF-899D-67D2E7724BA9}" srcOrd="0" destOrd="0" presId="urn:microsoft.com/office/officeart/2009/3/layout/StepUpProcess"/>
    <dgm:cxn modelId="{0479EDBA-5D3A-4FAB-8ECD-DCDBA99FCA50}" srcId="{3D761A11-FDF3-409F-9C69-809AA7E2BD70}" destId="{F255E3C2-9905-4573-ABC1-2889C35B7B71}" srcOrd="1" destOrd="0" parTransId="{AF104CA5-2DB0-4FF6-9061-5D24552DFB7D}" sibTransId="{39E671C4-445E-4134-BE5A-EE153AE50123}"/>
    <dgm:cxn modelId="{127D77A2-724D-4080-AF81-F810F809A9B5}" srcId="{3D761A11-FDF3-409F-9C69-809AA7E2BD70}" destId="{27BD040E-36E9-4265-86C0-8883A495DCD8}" srcOrd="4" destOrd="0" parTransId="{25296028-BD62-457C-9D24-16356FE5CF48}" sibTransId="{F928AD35-46D9-4DFB-AA7B-FC342F6C5571}"/>
    <dgm:cxn modelId="{100623A7-B113-4FDC-A42C-D4B8144A8903}" type="presOf" srcId="{3F27C59A-FA78-485B-AD93-FCBE4E484645}" destId="{41D0A02E-D6BA-4973-BFD4-790EAFC5888B}" srcOrd="0" destOrd="0" presId="urn:microsoft.com/office/officeart/2009/3/layout/StepUpProcess"/>
    <dgm:cxn modelId="{68928189-7872-43AD-A123-3603BAC28398}" type="presOf" srcId="{27BD040E-36E9-4265-86C0-8883A495DCD8}" destId="{2A48A3EA-DA02-447D-ADF2-BEA62DB8C69C}" srcOrd="0" destOrd="0" presId="urn:microsoft.com/office/officeart/2009/3/layout/StepUpProcess"/>
    <dgm:cxn modelId="{D0F74690-787F-4B30-B04C-274C2765EA7B}" type="presOf" srcId="{F255E3C2-9905-4573-ABC1-2889C35B7B71}" destId="{A098B147-6705-4011-BCAB-2F54C1F1E331}" srcOrd="0" destOrd="0" presId="urn:microsoft.com/office/officeart/2009/3/layout/StepUpProcess"/>
    <dgm:cxn modelId="{A2D805BE-B338-4CD9-81AF-C87C213C467E}" type="presOf" srcId="{0E90DE7F-014C-4396-80A3-F37ADF15D35F}" destId="{40399C5E-649A-4317-B5EF-C05689734464}" srcOrd="0" destOrd="0" presId="urn:microsoft.com/office/officeart/2009/3/layout/StepUpProcess"/>
    <dgm:cxn modelId="{3BF8B8E8-43AD-4793-BB61-BF374DA42C6F}" type="presOf" srcId="{0D398E15-8260-45D8-84F4-8A195E06CEAD}" destId="{9A5B2677-0679-4EF3-823B-40734FF52A78}" srcOrd="0" destOrd="0" presId="urn:microsoft.com/office/officeart/2009/3/layout/StepUpProcess"/>
    <dgm:cxn modelId="{51DFF275-2C56-4A51-BA9E-E920B3AEA5CA}" srcId="{3D761A11-FDF3-409F-9C69-809AA7E2BD70}" destId="{3F27C59A-FA78-485B-AD93-FCBE4E484645}" srcOrd="3" destOrd="0" parTransId="{2F6CB8FD-EF41-4ABE-8FEE-632F06840CFD}" sibTransId="{09C1FFE5-B927-42BE-8D4A-C5D67B597FD4}"/>
    <dgm:cxn modelId="{0A236D82-8929-4BD6-8030-94BCF8189F52}" srcId="{3D761A11-FDF3-409F-9C69-809AA7E2BD70}" destId="{0D398E15-8260-45D8-84F4-8A195E06CEAD}" srcOrd="0" destOrd="0" parTransId="{2749B79B-2A28-405D-9A88-F6CC0A1D9731}" sibTransId="{F31B6A6B-8762-4654-8A58-659C24A865E8}"/>
    <dgm:cxn modelId="{E82B90CA-BEB3-4647-B3B8-2D990DD39CDE}" srcId="{3D761A11-FDF3-409F-9C69-809AA7E2BD70}" destId="{0E90DE7F-014C-4396-80A3-F37ADF15D35F}" srcOrd="2" destOrd="0" parTransId="{F0D03BA8-D7B8-4670-AD44-D0017956C7AD}" sibTransId="{503B78EF-57FA-4E76-8941-0DFB2B9F7CFE}"/>
    <dgm:cxn modelId="{30855141-CDE4-44A0-AE26-5ACC446C2A8F}" type="presParOf" srcId="{A301F868-E78F-43EF-899D-67D2E7724BA9}" destId="{439ACA39-8EF2-4615-AC33-EF67D0EDFF2C}" srcOrd="0" destOrd="0" presId="urn:microsoft.com/office/officeart/2009/3/layout/StepUpProcess"/>
    <dgm:cxn modelId="{D373CE9B-64E2-49CD-9836-23D30C866F9C}" type="presParOf" srcId="{439ACA39-8EF2-4615-AC33-EF67D0EDFF2C}" destId="{930B5F6C-64FE-4CAF-B0CD-C9202ED8F130}" srcOrd="0" destOrd="0" presId="urn:microsoft.com/office/officeart/2009/3/layout/StepUpProcess"/>
    <dgm:cxn modelId="{E565603A-6F2D-4CE0-AFED-497ABC0F238B}" type="presParOf" srcId="{439ACA39-8EF2-4615-AC33-EF67D0EDFF2C}" destId="{9A5B2677-0679-4EF3-823B-40734FF52A78}" srcOrd="1" destOrd="0" presId="urn:microsoft.com/office/officeart/2009/3/layout/StepUpProcess"/>
    <dgm:cxn modelId="{AF03EBE9-0986-4370-8025-3714666822BA}" type="presParOf" srcId="{439ACA39-8EF2-4615-AC33-EF67D0EDFF2C}" destId="{4079DAB6-D2B9-4839-85F9-0C9DB94B9551}" srcOrd="2" destOrd="0" presId="urn:microsoft.com/office/officeart/2009/3/layout/StepUpProcess"/>
    <dgm:cxn modelId="{6FF63A02-71A9-4463-A90C-5F043C122BBE}" type="presParOf" srcId="{A301F868-E78F-43EF-899D-67D2E7724BA9}" destId="{91995077-6E6C-45FC-9B33-1B3798A7535D}" srcOrd="1" destOrd="0" presId="urn:microsoft.com/office/officeart/2009/3/layout/StepUpProcess"/>
    <dgm:cxn modelId="{1CC1EF9A-671A-4366-9584-1A257F41F54C}" type="presParOf" srcId="{91995077-6E6C-45FC-9B33-1B3798A7535D}" destId="{43B818CC-3854-4397-B771-943A8E0197C9}" srcOrd="0" destOrd="0" presId="urn:microsoft.com/office/officeart/2009/3/layout/StepUpProcess"/>
    <dgm:cxn modelId="{3E8B01B8-7308-4F38-8E0C-4C4EE034A15B}" type="presParOf" srcId="{A301F868-E78F-43EF-899D-67D2E7724BA9}" destId="{A29AE3AF-8801-453E-840F-383E8DBBBC44}" srcOrd="2" destOrd="0" presId="urn:microsoft.com/office/officeart/2009/3/layout/StepUpProcess"/>
    <dgm:cxn modelId="{44591CFF-88B4-4545-A233-EDDB2DFB4CFA}" type="presParOf" srcId="{A29AE3AF-8801-453E-840F-383E8DBBBC44}" destId="{484EC53B-2583-47C5-933D-338E18E764B6}" srcOrd="0" destOrd="0" presId="urn:microsoft.com/office/officeart/2009/3/layout/StepUpProcess"/>
    <dgm:cxn modelId="{D076ACB4-8230-468E-A6ED-E6797A61D4CD}" type="presParOf" srcId="{A29AE3AF-8801-453E-840F-383E8DBBBC44}" destId="{A098B147-6705-4011-BCAB-2F54C1F1E331}" srcOrd="1" destOrd="0" presId="urn:microsoft.com/office/officeart/2009/3/layout/StepUpProcess"/>
    <dgm:cxn modelId="{47573C45-D1CD-45E1-9646-A7E82B991507}" type="presParOf" srcId="{A29AE3AF-8801-453E-840F-383E8DBBBC44}" destId="{9F28C60D-E756-4FC0-9014-35CF552C33A3}" srcOrd="2" destOrd="0" presId="urn:microsoft.com/office/officeart/2009/3/layout/StepUpProcess"/>
    <dgm:cxn modelId="{035646F8-BBFD-4D8D-BC4E-A5184CAAE073}" type="presParOf" srcId="{A301F868-E78F-43EF-899D-67D2E7724BA9}" destId="{CF957BBE-45AD-4850-957F-FAD8E1BDA4C7}" srcOrd="3" destOrd="0" presId="urn:microsoft.com/office/officeart/2009/3/layout/StepUpProcess"/>
    <dgm:cxn modelId="{39A5308C-E5E9-4E08-A82D-357D16D1525A}" type="presParOf" srcId="{CF957BBE-45AD-4850-957F-FAD8E1BDA4C7}" destId="{329A231A-1DC6-44FE-AC04-6E441423430E}" srcOrd="0" destOrd="0" presId="urn:microsoft.com/office/officeart/2009/3/layout/StepUpProcess"/>
    <dgm:cxn modelId="{5AC0C832-B867-4E9E-A275-1E7CDB20E7FB}" type="presParOf" srcId="{A301F868-E78F-43EF-899D-67D2E7724BA9}" destId="{3E14ED88-2063-4418-8744-7EBA34962AB9}" srcOrd="4" destOrd="0" presId="urn:microsoft.com/office/officeart/2009/3/layout/StepUpProcess"/>
    <dgm:cxn modelId="{94BFB356-CC28-456E-8083-F2D03073F597}" type="presParOf" srcId="{3E14ED88-2063-4418-8744-7EBA34962AB9}" destId="{F4048CBC-BC16-4061-B41B-0DD92E1A371D}" srcOrd="0" destOrd="0" presId="urn:microsoft.com/office/officeart/2009/3/layout/StepUpProcess"/>
    <dgm:cxn modelId="{48E572A3-ECF8-4510-9E4E-945A8CBAF9BC}" type="presParOf" srcId="{3E14ED88-2063-4418-8744-7EBA34962AB9}" destId="{40399C5E-649A-4317-B5EF-C05689734464}" srcOrd="1" destOrd="0" presId="urn:microsoft.com/office/officeart/2009/3/layout/StepUpProcess"/>
    <dgm:cxn modelId="{68594310-E87D-48F6-95C9-1B91D459D86E}" type="presParOf" srcId="{3E14ED88-2063-4418-8744-7EBA34962AB9}" destId="{7AD6852B-0804-42F4-86C1-CB164EBEDC0E}" srcOrd="2" destOrd="0" presId="urn:microsoft.com/office/officeart/2009/3/layout/StepUpProcess"/>
    <dgm:cxn modelId="{B9C3546F-5503-44C0-8A95-6556695E17F7}" type="presParOf" srcId="{A301F868-E78F-43EF-899D-67D2E7724BA9}" destId="{7C77613D-AB5F-4DB2-AE6E-43804FBE8FDE}" srcOrd="5" destOrd="0" presId="urn:microsoft.com/office/officeart/2009/3/layout/StepUpProcess"/>
    <dgm:cxn modelId="{64833E1B-1935-47B5-BAAA-B61B578D7374}" type="presParOf" srcId="{7C77613D-AB5F-4DB2-AE6E-43804FBE8FDE}" destId="{B1BFFCBD-898C-424B-954B-8DE1030A58A5}" srcOrd="0" destOrd="0" presId="urn:microsoft.com/office/officeart/2009/3/layout/StepUpProcess"/>
    <dgm:cxn modelId="{AAA1EAED-806B-4647-8AE5-F3A9BBD02E28}" type="presParOf" srcId="{A301F868-E78F-43EF-899D-67D2E7724BA9}" destId="{EA885481-98FC-4DAA-BE7C-2165F2EFA6F5}" srcOrd="6" destOrd="0" presId="urn:microsoft.com/office/officeart/2009/3/layout/StepUpProcess"/>
    <dgm:cxn modelId="{DC92F9E7-1D2D-4B46-B18A-BADBEB0790BD}" type="presParOf" srcId="{EA885481-98FC-4DAA-BE7C-2165F2EFA6F5}" destId="{4D39D281-F183-45C3-9CA9-40A69E21191A}" srcOrd="0" destOrd="0" presId="urn:microsoft.com/office/officeart/2009/3/layout/StepUpProcess"/>
    <dgm:cxn modelId="{44AB4E6A-B014-4CE4-A164-C7F22ABF9FD1}" type="presParOf" srcId="{EA885481-98FC-4DAA-BE7C-2165F2EFA6F5}" destId="{41D0A02E-D6BA-4973-BFD4-790EAFC5888B}" srcOrd="1" destOrd="0" presId="urn:microsoft.com/office/officeart/2009/3/layout/StepUpProcess"/>
    <dgm:cxn modelId="{44FF2F2D-1887-4D7C-AA5A-83938BC120A3}" type="presParOf" srcId="{EA885481-98FC-4DAA-BE7C-2165F2EFA6F5}" destId="{80D45EED-0ECB-4450-827A-D6BBF39BC833}" srcOrd="2" destOrd="0" presId="urn:microsoft.com/office/officeart/2009/3/layout/StepUpProcess"/>
    <dgm:cxn modelId="{2644E0F4-EEF4-4B64-A66E-07C65F92CDE5}" type="presParOf" srcId="{A301F868-E78F-43EF-899D-67D2E7724BA9}" destId="{C3568A82-4884-4E52-A6EC-EA784EEA652F}" srcOrd="7" destOrd="0" presId="urn:microsoft.com/office/officeart/2009/3/layout/StepUpProcess"/>
    <dgm:cxn modelId="{BD11C247-1AE5-4353-A4C5-043B8E68CAA7}" type="presParOf" srcId="{C3568A82-4884-4E52-A6EC-EA784EEA652F}" destId="{081D336A-3F44-4262-AA7D-1655CE7EE2FB}" srcOrd="0" destOrd="0" presId="urn:microsoft.com/office/officeart/2009/3/layout/StepUpProcess"/>
    <dgm:cxn modelId="{90DF9345-D3FC-405C-BF2C-DE197A77EAB0}" type="presParOf" srcId="{A301F868-E78F-43EF-899D-67D2E7724BA9}" destId="{40EC8C58-9114-4150-A472-47C807E8D474}" srcOrd="8" destOrd="0" presId="urn:microsoft.com/office/officeart/2009/3/layout/StepUpProcess"/>
    <dgm:cxn modelId="{65CA80C3-5AB6-407D-9476-01FDD8ABD70D}" type="presParOf" srcId="{40EC8C58-9114-4150-A472-47C807E8D474}" destId="{0EA50A7C-888B-4BE2-BE4D-7508D70BE222}" srcOrd="0" destOrd="0" presId="urn:microsoft.com/office/officeart/2009/3/layout/StepUpProcess"/>
    <dgm:cxn modelId="{F3893850-677E-4402-B114-0A578DA0F187}" type="presParOf" srcId="{40EC8C58-9114-4150-A472-47C807E8D474}" destId="{2A48A3EA-DA02-447D-ADF2-BEA62DB8C69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761A11-FDF3-409F-9C69-809AA7E2BD70}" type="doc">
      <dgm:prSet loTypeId="urn:microsoft.com/office/officeart/2009/3/layout/StepUpProcess" loCatId="process" qsTypeId="urn:microsoft.com/office/officeart/2005/8/quickstyle/3d3" qsCatId="3D" csTypeId="urn:microsoft.com/office/officeart/2005/8/colors/colorful2" csCatId="colorful" phldr="1"/>
      <dgm:spPr/>
      <dgm:t>
        <a:bodyPr/>
        <a:lstStyle/>
        <a:p>
          <a:endParaRPr lang="es-EC"/>
        </a:p>
      </dgm:t>
    </dgm:pt>
    <dgm:pt modelId="{0D398E15-8260-45D8-84F4-8A195E06CEAD}">
      <dgm:prSet phldrT="[Texto]" custT="1"/>
      <dgm:spPr>
        <a:xfrm>
          <a:off x="154627" y="2829627"/>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800" b="1"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rPr>
            <a:t>Muestreo</a:t>
          </a:r>
          <a:endParaRPr lang="es-EC" sz="1800" b="1" dirty="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endParaRPr>
        </a:p>
      </dgm:t>
    </dgm:pt>
    <dgm:pt modelId="{2749B79B-2A28-405D-9A88-F6CC0A1D9731}" type="parTrans" cxnId="{0A236D82-8929-4BD6-8030-94BCF8189F52}">
      <dgm:prSet/>
      <dgm:spPr/>
      <dgm:t>
        <a:bodyPr/>
        <a:lstStyle/>
        <a:p>
          <a:endParaRPr lang="es-EC"/>
        </a:p>
      </dgm:t>
    </dgm:pt>
    <dgm:pt modelId="{F31B6A6B-8762-4654-8A58-659C24A865E8}" type="sibTrans" cxnId="{0A236D82-8929-4BD6-8030-94BCF8189F52}">
      <dgm:prSet/>
      <dgm:spPr/>
      <dgm:t>
        <a:bodyPr/>
        <a:lstStyle/>
        <a:p>
          <a:endParaRPr lang="es-EC"/>
        </a:p>
      </dgm:t>
    </dgm:pt>
    <dgm:pt modelId="{0E90DE7F-014C-4396-80A3-F37ADF15D35F}">
      <dgm:prSet phldrT="[Texto]" custT="1"/>
      <dgm:spPr>
        <a:xfrm>
          <a:off x="3557838" y="1987499"/>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400" dirty="0" smtClean="0">
              <a:solidFill>
                <a:sysClr val="windowText" lastClr="000000">
                  <a:hueOff val="0"/>
                  <a:satOff val="0"/>
                  <a:lumOff val="0"/>
                  <a:alphaOff val="0"/>
                </a:sysClr>
              </a:solidFill>
              <a:latin typeface="Albertus Extra Bold" panose="020E0802040304020204" pitchFamily="34" charset="0"/>
              <a:ea typeface="+mn-ea"/>
              <a:cs typeface="+mn-cs"/>
            </a:rPr>
            <a:t>Cuantificación de ADN</a:t>
          </a:r>
          <a:endParaRPr lang="es-EC" sz="1400" dirty="0">
            <a:solidFill>
              <a:sysClr val="windowText" lastClr="000000">
                <a:hueOff val="0"/>
                <a:satOff val="0"/>
                <a:lumOff val="0"/>
                <a:alphaOff val="0"/>
              </a:sysClr>
            </a:solidFill>
            <a:latin typeface="Albertus Extra Bold" panose="020E0802040304020204" pitchFamily="34" charset="0"/>
            <a:ea typeface="+mn-ea"/>
            <a:cs typeface="+mn-cs"/>
          </a:endParaRPr>
        </a:p>
      </dgm:t>
    </dgm:pt>
    <dgm:pt modelId="{F0D03BA8-D7B8-4670-AD44-D0017956C7AD}" type="parTrans" cxnId="{E82B90CA-BEB3-4647-B3B8-2D990DD39CDE}">
      <dgm:prSet/>
      <dgm:spPr/>
      <dgm:t>
        <a:bodyPr/>
        <a:lstStyle/>
        <a:p>
          <a:endParaRPr lang="es-EC"/>
        </a:p>
      </dgm:t>
    </dgm:pt>
    <dgm:pt modelId="{503B78EF-57FA-4E76-8941-0DFB2B9F7CFE}" type="sibTrans" cxnId="{E82B90CA-BEB3-4647-B3B8-2D990DD39CDE}">
      <dgm:prSet/>
      <dgm:spPr/>
      <dgm:t>
        <a:bodyPr/>
        <a:lstStyle/>
        <a:p>
          <a:endParaRPr lang="es-EC"/>
        </a:p>
      </dgm:t>
    </dgm:pt>
    <dgm:pt modelId="{3F27C59A-FA78-485B-AD93-FCBE4E484645}">
      <dgm:prSet phldrT="[Texto]" custT="1"/>
      <dgm:spPr>
        <a:xfrm>
          <a:off x="5259444" y="1566435"/>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600" dirty="0" smtClean="0">
              <a:solidFill>
                <a:sysClr val="windowText" lastClr="000000">
                  <a:hueOff val="0"/>
                  <a:satOff val="0"/>
                  <a:lumOff val="0"/>
                  <a:alphaOff val="0"/>
                </a:sysClr>
              </a:solidFill>
              <a:latin typeface="Albertus Extra Bold" panose="020E0802040304020204" pitchFamily="34" charset="0"/>
              <a:ea typeface="+mn-ea"/>
              <a:cs typeface="+mn-cs"/>
            </a:rPr>
            <a:t>Validación de </a:t>
          </a:r>
          <a:r>
            <a:rPr lang="es-EC" sz="1600" b="1"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rPr>
            <a:t>ADN</a:t>
          </a:r>
          <a:endParaRPr lang="es-EC" sz="1600" b="1" dirty="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endParaRPr>
        </a:p>
      </dgm:t>
    </dgm:pt>
    <dgm:pt modelId="{2F6CB8FD-EF41-4ABE-8FEE-632F06840CFD}" type="parTrans" cxnId="{51DFF275-2C56-4A51-BA9E-E920B3AEA5CA}">
      <dgm:prSet/>
      <dgm:spPr/>
      <dgm:t>
        <a:bodyPr/>
        <a:lstStyle/>
        <a:p>
          <a:endParaRPr lang="es-EC"/>
        </a:p>
      </dgm:t>
    </dgm:pt>
    <dgm:pt modelId="{09C1FFE5-B927-42BE-8D4A-C5D67B597FD4}" type="sibTrans" cxnId="{51DFF275-2C56-4A51-BA9E-E920B3AEA5CA}">
      <dgm:prSet/>
      <dgm:spPr/>
      <dgm:t>
        <a:bodyPr/>
        <a:lstStyle/>
        <a:p>
          <a:endParaRPr lang="es-EC"/>
        </a:p>
      </dgm:t>
    </dgm:pt>
    <dgm:pt modelId="{27BD040E-36E9-4265-86C0-8883A495DCD8}">
      <dgm:prSet phldrT="[Texto]"/>
      <dgm:spPr>
        <a:xfrm>
          <a:off x="6961049" y="1145371"/>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b="1" dirty="0" smtClean="0">
              <a:solidFill>
                <a:sysClr val="windowText" lastClr="000000">
                  <a:hueOff val="0"/>
                  <a:satOff val="0"/>
                  <a:lumOff val="0"/>
                  <a:alphaOff val="0"/>
                </a:sysClr>
              </a:solidFill>
              <a:latin typeface="Albertus Extra Bold" panose="020E0802040304020204" pitchFamily="34" charset="0"/>
              <a:ea typeface="+mn-ea"/>
              <a:cs typeface="+mn-cs"/>
            </a:rPr>
            <a:t>Genotipaje en el analizador LI-COR 4300</a:t>
          </a:r>
          <a:endParaRPr lang="es-EC" dirty="0">
            <a:solidFill>
              <a:sysClr val="windowText" lastClr="000000">
                <a:hueOff val="0"/>
                <a:satOff val="0"/>
                <a:lumOff val="0"/>
                <a:alphaOff val="0"/>
              </a:sysClr>
            </a:solidFill>
            <a:latin typeface="Albertus Extra Bold" panose="020E0802040304020204" pitchFamily="34" charset="0"/>
            <a:ea typeface="+mn-ea"/>
            <a:cs typeface="+mn-cs"/>
          </a:endParaRPr>
        </a:p>
      </dgm:t>
    </dgm:pt>
    <dgm:pt modelId="{25296028-BD62-457C-9D24-16356FE5CF48}" type="parTrans" cxnId="{127D77A2-724D-4080-AF81-F810F809A9B5}">
      <dgm:prSet/>
      <dgm:spPr/>
      <dgm:t>
        <a:bodyPr/>
        <a:lstStyle/>
        <a:p>
          <a:endParaRPr lang="es-EC"/>
        </a:p>
      </dgm:t>
    </dgm:pt>
    <dgm:pt modelId="{F928AD35-46D9-4DFB-AA7B-FC342F6C5571}" type="sibTrans" cxnId="{127D77A2-724D-4080-AF81-F810F809A9B5}">
      <dgm:prSet/>
      <dgm:spPr/>
      <dgm:t>
        <a:bodyPr/>
        <a:lstStyle/>
        <a:p>
          <a:endParaRPr lang="es-EC"/>
        </a:p>
      </dgm:t>
    </dgm:pt>
    <dgm:pt modelId="{F255E3C2-9905-4573-ABC1-2889C35B7B71}">
      <dgm:prSet phldrT="[Texto]" custT="1"/>
      <dgm:spPr>
        <a:xfrm>
          <a:off x="1856233" y="2408563"/>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800" dirty="0" smtClean="0">
              <a:solidFill>
                <a:sysClr val="windowText" lastClr="000000">
                  <a:hueOff val="0"/>
                  <a:satOff val="0"/>
                  <a:lumOff val="0"/>
                  <a:alphaOff val="0"/>
                </a:sysClr>
              </a:solidFill>
              <a:latin typeface="Albertus Extra Bold" panose="020E0802040304020204" pitchFamily="34" charset="0"/>
              <a:ea typeface="+mn-ea"/>
              <a:cs typeface="+mn-cs"/>
            </a:rPr>
            <a:t>Extracción de ADN</a:t>
          </a:r>
          <a:endParaRPr lang="es-EC" sz="1800" dirty="0">
            <a:solidFill>
              <a:sysClr val="windowText" lastClr="000000">
                <a:hueOff val="0"/>
                <a:satOff val="0"/>
                <a:lumOff val="0"/>
                <a:alphaOff val="0"/>
              </a:sysClr>
            </a:solidFill>
            <a:latin typeface="Albertus Extra Bold" panose="020E0802040304020204" pitchFamily="34" charset="0"/>
            <a:ea typeface="+mn-ea"/>
            <a:cs typeface="+mn-cs"/>
          </a:endParaRPr>
        </a:p>
      </dgm:t>
    </dgm:pt>
    <dgm:pt modelId="{39E671C4-445E-4134-BE5A-EE153AE50123}" type="sibTrans" cxnId="{0479EDBA-5D3A-4FAB-8ECD-DCDBA99FCA50}">
      <dgm:prSet/>
      <dgm:spPr/>
      <dgm:t>
        <a:bodyPr/>
        <a:lstStyle/>
        <a:p>
          <a:endParaRPr lang="es-EC"/>
        </a:p>
      </dgm:t>
    </dgm:pt>
    <dgm:pt modelId="{AF104CA5-2DB0-4FF6-9061-5D24552DFB7D}" type="parTrans" cxnId="{0479EDBA-5D3A-4FAB-8ECD-DCDBA99FCA50}">
      <dgm:prSet/>
      <dgm:spPr/>
      <dgm:t>
        <a:bodyPr/>
        <a:lstStyle/>
        <a:p>
          <a:endParaRPr lang="es-EC"/>
        </a:p>
      </dgm:t>
    </dgm:pt>
    <dgm:pt modelId="{A301F868-E78F-43EF-899D-67D2E7724BA9}" type="pres">
      <dgm:prSet presAssocID="{3D761A11-FDF3-409F-9C69-809AA7E2BD70}" presName="rootnode" presStyleCnt="0">
        <dgm:presLayoutVars>
          <dgm:chMax/>
          <dgm:chPref/>
          <dgm:dir/>
          <dgm:animLvl val="lvl"/>
        </dgm:presLayoutVars>
      </dgm:prSet>
      <dgm:spPr/>
      <dgm:t>
        <a:bodyPr/>
        <a:lstStyle/>
        <a:p>
          <a:endParaRPr lang="es-EC"/>
        </a:p>
      </dgm:t>
    </dgm:pt>
    <dgm:pt modelId="{439ACA39-8EF2-4615-AC33-EF67D0EDFF2C}" type="pres">
      <dgm:prSet presAssocID="{0D398E15-8260-45D8-84F4-8A195E06CEAD}" presName="composite" presStyleCnt="0"/>
      <dgm:spPr/>
    </dgm:pt>
    <dgm:pt modelId="{930B5F6C-64FE-4CAF-B0CD-C9202ED8F130}" type="pres">
      <dgm:prSet presAssocID="{0D398E15-8260-45D8-84F4-8A195E06CEAD}" presName="LShape" presStyleLbl="alignNode1" presStyleIdx="0" presStyleCnt="9"/>
      <dgm:spPr>
        <a:xfrm rot="5400000">
          <a:off x="309077" y="2369612"/>
          <a:ext cx="925265" cy="1539621"/>
        </a:xfrm>
        <a:prstGeom prst="corner">
          <a:avLst>
            <a:gd name="adj1" fmla="val 16120"/>
            <a:gd name="adj2" fmla="val 16110"/>
          </a:avLst>
        </a:prstGeom>
        <a:solidFill>
          <a:srgbClr val="54A021">
            <a:hueOff val="0"/>
            <a:satOff val="0"/>
            <a:lumOff val="0"/>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9A5B2677-0679-4EF3-823B-40734FF52A78}" type="pres">
      <dgm:prSet presAssocID="{0D398E15-8260-45D8-84F4-8A195E06CEAD}" presName="ParentText" presStyleLbl="revTx" presStyleIdx="0" presStyleCnt="5">
        <dgm:presLayoutVars>
          <dgm:chMax val="0"/>
          <dgm:chPref val="0"/>
          <dgm:bulletEnabled val="1"/>
        </dgm:presLayoutVars>
      </dgm:prSet>
      <dgm:spPr>
        <a:prstGeom prst="rect">
          <a:avLst/>
        </a:prstGeom>
      </dgm:spPr>
      <dgm:t>
        <a:bodyPr/>
        <a:lstStyle/>
        <a:p>
          <a:endParaRPr lang="es-EC"/>
        </a:p>
      </dgm:t>
    </dgm:pt>
    <dgm:pt modelId="{4079DAB6-D2B9-4839-85F9-0C9DB94B9551}" type="pres">
      <dgm:prSet presAssocID="{0D398E15-8260-45D8-84F4-8A195E06CEAD}" presName="Triangle" presStyleLbl="alignNode1" presStyleIdx="1" presStyleCnt="9"/>
      <dgm:spPr>
        <a:xfrm>
          <a:off x="1282346" y="2256263"/>
          <a:ext cx="262260" cy="262260"/>
        </a:xfrm>
        <a:prstGeom prst="triangle">
          <a:avLst>
            <a:gd name="adj" fmla="val 100000"/>
          </a:avLst>
        </a:prstGeom>
        <a:solidFill>
          <a:srgbClr val="54A021">
            <a:hueOff val="-370536"/>
            <a:satOff val="1775"/>
            <a:lumOff val="1642"/>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91995077-6E6C-45FC-9B33-1B3798A7535D}" type="pres">
      <dgm:prSet presAssocID="{F31B6A6B-8762-4654-8A58-659C24A865E8}" presName="sibTrans" presStyleCnt="0"/>
      <dgm:spPr/>
    </dgm:pt>
    <dgm:pt modelId="{43B818CC-3854-4397-B771-943A8E0197C9}" type="pres">
      <dgm:prSet presAssocID="{F31B6A6B-8762-4654-8A58-659C24A865E8}" presName="space" presStyleCnt="0"/>
      <dgm:spPr/>
    </dgm:pt>
    <dgm:pt modelId="{A29AE3AF-8801-453E-840F-383E8DBBBC44}" type="pres">
      <dgm:prSet presAssocID="{F255E3C2-9905-4573-ABC1-2889C35B7B71}" presName="composite" presStyleCnt="0"/>
      <dgm:spPr/>
    </dgm:pt>
    <dgm:pt modelId="{484EC53B-2583-47C5-933D-338E18E764B6}" type="pres">
      <dgm:prSet presAssocID="{F255E3C2-9905-4573-ABC1-2889C35B7B71}" presName="LShape" presStyleLbl="alignNode1" presStyleIdx="2" presStyleCnt="9"/>
      <dgm:spPr>
        <a:xfrm rot="5400000">
          <a:off x="2010682" y="1948548"/>
          <a:ext cx="925265" cy="1539621"/>
        </a:xfrm>
        <a:prstGeom prst="corner">
          <a:avLst>
            <a:gd name="adj1" fmla="val 16120"/>
            <a:gd name="adj2" fmla="val 16110"/>
          </a:avLst>
        </a:prstGeom>
        <a:solidFill>
          <a:srgbClr val="54A021">
            <a:hueOff val="-741071"/>
            <a:satOff val="3550"/>
            <a:lumOff val="3284"/>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A098B147-6705-4011-BCAB-2F54C1F1E331}" type="pres">
      <dgm:prSet presAssocID="{F255E3C2-9905-4573-ABC1-2889C35B7B71}" presName="ParentText" presStyleLbl="revTx" presStyleIdx="1" presStyleCnt="5">
        <dgm:presLayoutVars>
          <dgm:chMax val="0"/>
          <dgm:chPref val="0"/>
          <dgm:bulletEnabled val="1"/>
        </dgm:presLayoutVars>
      </dgm:prSet>
      <dgm:spPr>
        <a:prstGeom prst="rect">
          <a:avLst/>
        </a:prstGeom>
      </dgm:spPr>
      <dgm:t>
        <a:bodyPr/>
        <a:lstStyle/>
        <a:p>
          <a:endParaRPr lang="es-EC"/>
        </a:p>
      </dgm:t>
    </dgm:pt>
    <dgm:pt modelId="{9F28C60D-E756-4FC0-9014-35CF552C33A3}" type="pres">
      <dgm:prSet presAssocID="{F255E3C2-9905-4573-ABC1-2889C35B7B71}" presName="Triangle" presStyleLbl="alignNode1" presStyleIdx="3" presStyleCnt="9"/>
      <dgm:spPr>
        <a:xfrm>
          <a:off x="2983951" y="1835199"/>
          <a:ext cx="262260" cy="262260"/>
        </a:xfrm>
        <a:prstGeom prst="triangle">
          <a:avLst>
            <a:gd name="adj" fmla="val 100000"/>
          </a:avLst>
        </a:prstGeom>
        <a:solidFill>
          <a:srgbClr val="54A021">
            <a:hueOff val="-1111607"/>
            <a:satOff val="5325"/>
            <a:lumOff val="4926"/>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CF957BBE-45AD-4850-957F-FAD8E1BDA4C7}" type="pres">
      <dgm:prSet presAssocID="{39E671C4-445E-4134-BE5A-EE153AE50123}" presName="sibTrans" presStyleCnt="0"/>
      <dgm:spPr/>
    </dgm:pt>
    <dgm:pt modelId="{329A231A-1DC6-44FE-AC04-6E441423430E}" type="pres">
      <dgm:prSet presAssocID="{39E671C4-445E-4134-BE5A-EE153AE50123}" presName="space" presStyleCnt="0"/>
      <dgm:spPr/>
    </dgm:pt>
    <dgm:pt modelId="{3E14ED88-2063-4418-8744-7EBA34962AB9}" type="pres">
      <dgm:prSet presAssocID="{0E90DE7F-014C-4396-80A3-F37ADF15D35F}" presName="composite" presStyleCnt="0"/>
      <dgm:spPr/>
    </dgm:pt>
    <dgm:pt modelId="{F4048CBC-BC16-4061-B41B-0DD92E1A371D}" type="pres">
      <dgm:prSet presAssocID="{0E90DE7F-014C-4396-80A3-F37ADF15D35F}" presName="LShape" presStyleLbl="alignNode1" presStyleIdx="4" presStyleCnt="9"/>
      <dgm:spPr>
        <a:xfrm rot="5400000">
          <a:off x="3712288" y="1527484"/>
          <a:ext cx="925265" cy="1539621"/>
        </a:xfrm>
        <a:prstGeom prst="corner">
          <a:avLst>
            <a:gd name="adj1" fmla="val 16120"/>
            <a:gd name="adj2" fmla="val 16110"/>
          </a:avLst>
        </a:prstGeom>
        <a:solidFill>
          <a:srgbClr val="54A021">
            <a:hueOff val="-1482143"/>
            <a:satOff val="7100"/>
            <a:lumOff val="6569"/>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40399C5E-649A-4317-B5EF-C05689734464}" type="pres">
      <dgm:prSet presAssocID="{0E90DE7F-014C-4396-80A3-F37ADF15D35F}" presName="ParentText" presStyleLbl="revTx" presStyleIdx="2" presStyleCnt="5">
        <dgm:presLayoutVars>
          <dgm:chMax val="0"/>
          <dgm:chPref val="0"/>
          <dgm:bulletEnabled val="1"/>
        </dgm:presLayoutVars>
      </dgm:prSet>
      <dgm:spPr>
        <a:prstGeom prst="rect">
          <a:avLst/>
        </a:prstGeom>
      </dgm:spPr>
      <dgm:t>
        <a:bodyPr/>
        <a:lstStyle/>
        <a:p>
          <a:endParaRPr lang="es-EC"/>
        </a:p>
      </dgm:t>
    </dgm:pt>
    <dgm:pt modelId="{7AD6852B-0804-42F4-86C1-CB164EBEDC0E}" type="pres">
      <dgm:prSet presAssocID="{0E90DE7F-014C-4396-80A3-F37ADF15D35F}" presName="Triangle" presStyleLbl="alignNode1" presStyleIdx="5" presStyleCnt="9"/>
      <dgm:spPr>
        <a:xfrm>
          <a:off x="4685557" y="1414135"/>
          <a:ext cx="262260" cy="262260"/>
        </a:xfrm>
        <a:prstGeom prst="triangle">
          <a:avLst>
            <a:gd name="adj" fmla="val 100000"/>
          </a:avLst>
        </a:prstGeom>
        <a:solidFill>
          <a:srgbClr val="54A021">
            <a:hueOff val="-1852679"/>
            <a:satOff val="8875"/>
            <a:lumOff val="8211"/>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7C77613D-AB5F-4DB2-AE6E-43804FBE8FDE}" type="pres">
      <dgm:prSet presAssocID="{503B78EF-57FA-4E76-8941-0DFB2B9F7CFE}" presName="sibTrans" presStyleCnt="0"/>
      <dgm:spPr/>
    </dgm:pt>
    <dgm:pt modelId="{B1BFFCBD-898C-424B-954B-8DE1030A58A5}" type="pres">
      <dgm:prSet presAssocID="{503B78EF-57FA-4E76-8941-0DFB2B9F7CFE}" presName="space" presStyleCnt="0"/>
      <dgm:spPr/>
    </dgm:pt>
    <dgm:pt modelId="{EA885481-98FC-4DAA-BE7C-2165F2EFA6F5}" type="pres">
      <dgm:prSet presAssocID="{3F27C59A-FA78-485B-AD93-FCBE4E484645}" presName="composite" presStyleCnt="0"/>
      <dgm:spPr/>
    </dgm:pt>
    <dgm:pt modelId="{4D39D281-F183-45C3-9CA9-40A69E21191A}" type="pres">
      <dgm:prSet presAssocID="{3F27C59A-FA78-485B-AD93-FCBE4E484645}" presName="LShape" presStyleLbl="alignNode1" presStyleIdx="6" presStyleCnt="9"/>
      <dgm:spPr>
        <a:xfrm rot="5400000">
          <a:off x="5413893" y="1106420"/>
          <a:ext cx="925265" cy="1539621"/>
        </a:xfrm>
        <a:prstGeom prst="corner">
          <a:avLst>
            <a:gd name="adj1" fmla="val 16120"/>
            <a:gd name="adj2" fmla="val 16110"/>
          </a:avLst>
        </a:prstGeom>
        <a:solidFill>
          <a:srgbClr val="54A021">
            <a:hueOff val="-2223214"/>
            <a:satOff val="10650"/>
            <a:lumOff val="9853"/>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41D0A02E-D6BA-4973-BFD4-790EAFC5888B}" type="pres">
      <dgm:prSet presAssocID="{3F27C59A-FA78-485B-AD93-FCBE4E484645}" presName="ParentText" presStyleLbl="revTx" presStyleIdx="3" presStyleCnt="5">
        <dgm:presLayoutVars>
          <dgm:chMax val="0"/>
          <dgm:chPref val="0"/>
          <dgm:bulletEnabled val="1"/>
        </dgm:presLayoutVars>
      </dgm:prSet>
      <dgm:spPr>
        <a:prstGeom prst="rect">
          <a:avLst/>
        </a:prstGeom>
      </dgm:spPr>
      <dgm:t>
        <a:bodyPr/>
        <a:lstStyle/>
        <a:p>
          <a:endParaRPr lang="es-EC"/>
        </a:p>
      </dgm:t>
    </dgm:pt>
    <dgm:pt modelId="{80D45EED-0ECB-4450-827A-D6BBF39BC833}" type="pres">
      <dgm:prSet presAssocID="{3F27C59A-FA78-485B-AD93-FCBE4E484645}" presName="Triangle" presStyleLbl="alignNode1" presStyleIdx="7" presStyleCnt="9"/>
      <dgm:spPr>
        <a:xfrm>
          <a:off x="6387162" y="993072"/>
          <a:ext cx="262260" cy="262260"/>
        </a:xfrm>
        <a:prstGeom prst="triangle">
          <a:avLst>
            <a:gd name="adj" fmla="val 100000"/>
          </a:avLst>
        </a:prstGeom>
        <a:solidFill>
          <a:srgbClr val="54A021">
            <a:hueOff val="-2593750"/>
            <a:satOff val="12425"/>
            <a:lumOff val="11495"/>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C3568A82-4884-4E52-A6EC-EA784EEA652F}" type="pres">
      <dgm:prSet presAssocID="{09C1FFE5-B927-42BE-8D4A-C5D67B597FD4}" presName="sibTrans" presStyleCnt="0"/>
      <dgm:spPr/>
    </dgm:pt>
    <dgm:pt modelId="{081D336A-3F44-4262-AA7D-1655CE7EE2FB}" type="pres">
      <dgm:prSet presAssocID="{09C1FFE5-B927-42BE-8D4A-C5D67B597FD4}" presName="space" presStyleCnt="0"/>
      <dgm:spPr/>
    </dgm:pt>
    <dgm:pt modelId="{40EC8C58-9114-4150-A472-47C807E8D474}" type="pres">
      <dgm:prSet presAssocID="{27BD040E-36E9-4265-86C0-8883A495DCD8}" presName="composite" presStyleCnt="0"/>
      <dgm:spPr/>
    </dgm:pt>
    <dgm:pt modelId="{0EA50A7C-888B-4BE2-BE4D-7508D70BE222}" type="pres">
      <dgm:prSet presAssocID="{27BD040E-36E9-4265-86C0-8883A495DCD8}" presName="LShape" presStyleLbl="alignNode1" presStyleIdx="8" presStyleCnt="9"/>
      <dgm:spPr>
        <a:xfrm rot="5400000">
          <a:off x="7115499" y="685356"/>
          <a:ext cx="925265" cy="1539621"/>
        </a:xfrm>
        <a:prstGeom prst="corner">
          <a:avLst>
            <a:gd name="adj1" fmla="val 16120"/>
            <a:gd name="adj2" fmla="val 16110"/>
          </a:avLst>
        </a:prstGeom>
        <a:solidFill>
          <a:srgbClr val="54A021">
            <a:hueOff val="-2964286"/>
            <a:satOff val="14200"/>
            <a:lumOff val="13137"/>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2A48A3EA-DA02-447D-ADF2-BEA62DB8C69C}" type="pres">
      <dgm:prSet presAssocID="{27BD040E-36E9-4265-86C0-8883A495DCD8}" presName="ParentText" presStyleLbl="revTx" presStyleIdx="4" presStyleCnt="5">
        <dgm:presLayoutVars>
          <dgm:chMax val="0"/>
          <dgm:chPref val="0"/>
          <dgm:bulletEnabled val="1"/>
        </dgm:presLayoutVars>
      </dgm:prSet>
      <dgm:spPr>
        <a:prstGeom prst="rect">
          <a:avLst/>
        </a:prstGeom>
      </dgm:spPr>
      <dgm:t>
        <a:bodyPr/>
        <a:lstStyle/>
        <a:p>
          <a:endParaRPr lang="es-EC"/>
        </a:p>
      </dgm:t>
    </dgm:pt>
  </dgm:ptLst>
  <dgm:cxnLst>
    <dgm:cxn modelId="{51DFF275-2C56-4A51-BA9E-E920B3AEA5CA}" srcId="{3D761A11-FDF3-409F-9C69-809AA7E2BD70}" destId="{3F27C59A-FA78-485B-AD93-FCBE4E484645}" srcOrd="3" destOrd="0" parTransId="{2F6CB8FD-EF41-4ABE-8FEE-632F06840CFD}" sibTransId="{09C1FFE5-B927-42BE-8D4A-C5D67B597FD4}"/>
    <dgm:cxn modelId="{1FAEEFA9-2EB4-470E-BEA3-9147945FEEEB}" type="presOf" srcId="{27BD040E-36E9-4265-86C0-8883A495DCD8}" destId="{2A48A3EA-DA02-447D-ADF2-BEA62DB8C69C}" srcOrd="0" destOrd="0" presId="urn:microsoft.com/office/officeart/2009/3/layout/StepUpProcess"/>
    <dgm:cxn modelId="{438AC7B5-BDEF-4048-AE39-2BAD82787F3B}" type="presOf" srcId="{3F27C59A-FA78-485B-AD93-FCBE4E484645}" destId="{41D0A02E-D6BA-4973-BFD4-790EAFC5888B}" srcOrd="0" destOrd="0" presId="urn:microsoft.com/office/officeart/2009/3/layout/StepUpProcess"/>
    <dgm:cxn modelId="{0A236D82-8929-4BD6-8030-94BCF8189F52}" srcId="{3D761A11-FDF3-409F-9C69-809AA7E2BD70}" destId="{0D398E15-8260-45D8-84F4-8A195E06CEAD}" srcOrd="0" destOrd="0" parTransId="{2749B79B-2A28-405D-9A88-F6CC0A1D9731}" sibTransId="{F31B6A6B-8762-4654-8A58-659C24A865E8}"/>
    <dgm:cxn modelId="{6ADE1AF6-78C9-453A-89B9-7DC9C80D5649}" type="presOf" srcId="{F255E3C2-9905-4573-ABC1-2889C35B7B71}" destId="{A098B147-6705-4011-BCAB-2F54C1F1E331}" srcOrd="0" destOrd="0" presId="urn:microsoft.com/office/officeart/2009/3/layout/StepUpProcess"/>
    <dgm:cxn modelId="{8B88C6FE-FFBA-403A-8324-95D83C708CDD}" type="presOf" srcId="{0E90DE7F-014C-4396-80A3-F37ADF15D35F}" destId="{40399C5E-649A-4317-B5EF-C05689734464}" srcOrd="0" destOrd="0" presId="urn:microsoft.com/office/officeart/2009/3/layout/StepUpProcess"/>
    <dgm:cxn modelId="{127D77A2-724D-4080-AF81-F810F809A9B5}" srcId="{3D761A11-FDF3-409F-9C69-809AA7E2BD70}" destId="{27BD040E-36E9-4265-86C0-8883A495DCD8}" srcOrd="4" destOrd="0" parTransId="{25296028-BD62-457C-9D24-16356FE5CF48}" sibTransId="{F928AD35-46D9-4DFB-AA7B-FC342F6C5571}"/>
    <dgm:cxn modelId="{9EED08BB-E763-4B78-AAF4-3BAAA7917816}" type="presOf" srcId="{0D398E15-8260-45D8-84F4-8A195E06CEAD}" destId="{9A5B2677-0679-4EF3-823B-40734FF52A78}" srcOrd="0" destOrd="0" presId="urn:microsoft.com/office/officeart/2009/3/layout/StepUpProcess"/>
    <dgm:cxn modelId="{5FAE17E7-A413-4A26-A935-D36B63F5087D}" type="presOf" srcId="{3D761A11-FDF3-409F-9C69-809AA7E2BD70}" destId="{A301F868-E78F-43EF-899D-67D2E7724BA9}" srcOrd="0" destOrd="0" presId="urn:microsoft.com/office/officeart/2009/3/layout/StepUpProcess"/>
    <dgm:cxn modelId="{0479EDBA-5D3A-4FAB-8ECD-DCDBA99FCA50}" srcId="{3D761A11-FDF3-409F-9C69-809AA7E2BD70}" destId="{F255E3C2-9905-4573-ABC1-2889C35B7B71}" srcOrd="1" destOrd="0" parTransId="{AF104CA5-2DB0-4FF6-9061-5D24552DFB7D}" sibTransId="{39E671C4-445E-4134-BE5A-EE153AE50123}"/>
    <dgm:cxn modelId="{E82B90CA-BEB3-4647-B3B8-2D990DD39CDE}" srcId="{3D761A11-FDF3-409F-9C69-809AA7E2BD70}" destId="{0E90DE7F-014C-4396-80A3-F37ADF15D35F}" srcOrd="2" destOrd="0" parTransId="{F0D03BA8-D7B8-4670-AD44-D0017956C7AD}" sibTransId="{503B78EF-57FA-4E76-8941-0DFB2B9F7CFE}"/>
    <dgm:cxn modelId="{AA31671A-35B9-4DD4-AE92-29FFFA651F92}" type="presParOf" srcId="{A301F868-E78F-43EF-899D-67D2E7724BA9}" destId="{439ACA39-8EF2-4615-AC33-EF67D0EDFF2C}" srcOrd="0" destOrd="0" presId="urn:microsoft.com/office/officeart/2009/3/layout/StepUpProcess"/>
    <dgm:cxn modelId="{625795A0-CACA-42D5-9292-D464EEF7727A}" type="presParOf" srcId="{439ACA39-8EF2-4615-AC33-EF67D0EDFF2C}" destId="{930B5F6C-64FE-4CAF-B0CD-C9202ED8F130}" srcOrd="0" destOrd="0" presId="urn:microsoft.com/office/officeart/2009/3/layout/StepUpProcess"/>
    <dgm:cxn modelId="{3D0D37CD-2457-408D-8686-B3EC548EEC44}" type="presParOf" srcId="{439ACA39-8EF2-4615-AC33-EF67D0EDFF2C}" destId="{9A5B2677-0679-4EF3-823B-40734FF52A78}" srcOrd="1" destOrd="0" presId="urn:microsoft.com/office/officeart/2009/3/layout/StepUpProcess"/>
    <dgm:cxn modelId="{94AF21EA-37CD-4106-B733-01684F8C137A}" type="presParOf" srcId="{439ACA39-8EF2-4615-AC33-EF67D0EDFF2C}" destId="{4079DAB6-D2B9-4839-85F9-0C9DB94B9551}" srcOrd="2" destOrd="0" presId="urn:microsoft.com/office/officeart/2009/3/layout/StepUpProcess"/>
    <dgm:cxn modelId="{C6B34F36-176D-4AF1-92E2-F6DDD6FFC8C4}" type="presParOf" srcId="{A301F868-E78F-43EF-899D-67D2E7724BA9}" destId="{91995077-6E6C-45FC-9B33-1B3798A7535D}" srcOrd="1" destOrd="0" presId="urn:microsoft.com/office/officeart/2009/3/layout/StepUpProcess"/>
    <dgm:cxn modelId="{3182EEE1-84B2-4A05-8509-7F424438B1B4}" type="presParOf" srcId="{91995077-6E6C-45FC-9B33-1B3798A7535D}" destId="{43B818CC-3854-4397-B771-943A8E0197C9}" srcOrd="0" destOrd="0" presId="urn:microsoft.com/office/officeart/2009/3/layout/StepUpProcess"/>
    <dgm:cxn modelId="{5C8C1A01-6E3E-4894-8EA2-81059B87D4D0}" type="presParOf" srcId="{A301F868-E78F-43EF-899D-67D2E7724BA9}" destId="{A29AE3AF-8801-453E-840F-383E8DBBBC44}" srcOrd="2" destOrd="0" presId="urn:microsoft.com/office/officeart/2009/3/layout/StepUpProcess"/>
    <dgm:cxn modelId="{5DC23FF5-91D3-4324-A8EB-B9481C8B8204}" type="presParOf" srcId="{A29AE3AF-8801-453E-840F-383E8DBBBC44}" destId="{484EC53B-2583-47C5-933D-338E18E764B6}" srcOrd="0" destOrd="0" presId="urn:microsoft.com/office/officeart/2009/3/layout/StepUpProcess"/>
    <dgm:cxn modelId="{19813D81-835D-49CE-A0E0-E80F62EA0EAE}" type="presParOf" srcId="{A29AE3AF-8801-453E-840F-383E8DBBBC44}" destId="{A098B147-6705-4011-BCAB-2F54C1F1E331}" srcOrd="1" destOrd="0" presId="urn:microsoft.com/office/officeart/2009/3/layout/StepUpProcess"/>
    <dgm:cxn modelId="{DEAE4E15-DC93-421B-8CCD-09DB19319F03}" type="presParOf" srcId="{A29AE3AF-8801-453E-840F-383E8DBBBC44}" destId="{9F28C60D-E756-4FC0-9014-35CF552C33A3}" srcOrd="2" destOrd="0" presId="urn:microsoft.com/office/officeart/2009/3/layout/StepUpProcess"/>
    <dgm:cxn modelId="{54B6FC22-5171-4377-B8E0-F0CCB0535F41}" type="presParOf" srcId="{A301F868-E78F-43EF-899D-67D2E7724BA9}" destId="{CF957BBE-45AD-4850-957F-FAD8E1BDA4C7}" srcOrd="3" destOrd="0" presId="urn:microsoft.com/office/officeart/2009/3/layout/StepUpProcess"/>
    <dgm:cxn modelId="{A8C8D735-2B86-4CA9-B8CC-B3053968840B}" type="presParOf" srcId="{CF957BBE-45AD-4850-957F-FAD8E1BDA4C7}" destId="{329A231A-1DC6-44FE-AC04-6E441423430E}" srcOrd="0" destOrd="0" presId="urn:microsoft.com/office/officeart/2009/3/layout/StepUpProcess"/>
    <dgm:cxn modelId="{30F0D3F2-480B-450E-8C64-14810BC080A1}" type="presParOf" srcId="{A301F868-E78F-43EF-899D-67D2E7724BA9}" destId="{3E14ED88-2063-4418-8744-7EBA34962AB9}" srcOrd="4" destOrd="0" presId="urn:microsoft.com/office/officeart/2009/3/layout/StepUpProcess"/>
    <dgm:cxn modelId="{36003088-BE4F-415A-B672-D8E03177D7BF}" type="presParOf" srcId="{3E14ED88-2063-4418-8744-7EBA34962AB9}" destId="{F4048CBC-BC16-4061-B41B-0DD92E1A371D}" srcOrd="0" destOrd="0" presId="urn:microsoft.com/office/officeart/2009/3/layout/StepUpProcess"/>
    <dgm:cxn modelId="{D6EBF967-E572-46C2-8F43-E8E81089FCBE}" type="presParOf" srcId="{3E14ED88-2063-4418-8744-7EBA34962AB9}" destId="{40399C5E-649A-4317-B5EF-C05689734464}" srcOrd="1" destOrd="0" presId="urn:microsoft.com/office/officeart/2009/3/layout/StepUpProcess"/>
    <dgm:cxn modelId="{3DFF46DC-672A-42D3-BC82-269072202887}" type="presParOf" srcId="{3E14ED88-2063-4418-8744-7EBA34962AB9}" destId="{7AD6852B-0804-42F4-86C1-CB164EBEDC0E}" srcOrd="2" destOrd="0" presId="urn:microsoft.com/office/officeart/2009/3/layout/StepUpProcess"/>
    <dgm:cxn modelId="{7FEB52B9-22D8-44D1-B49F-24DEC0ED6980}" type="presParOf" srcId="{A301F868-E78F-43EF-899D-67D2E7724BA9}" destId="{7C77613D-AB5F-4DB2-AE6E-43804FBE8FDE}" srcOrd="5" destOrd="0" presId="urn:microsoft.com/office/officeart/2009/3/layout/StepUpProcess"/>
    <dgm:cxn modelId="{E957CCA6-CEDC-4967-88DD-D266AA3A76E9}" type="presParOf" srcId="{7C77613D-AB5F-4DB2-AE6E-43804FBE8FDE}" destId="{B1BFFCBD-898C-424B-954B-8DE1030A58A5}" srcOrd="0" destOrd="0" presId="urn:microsoft.com/office/officeart/2009/3/layout/StepUpProcess"/>
    <dgm:cxn modelId="{F0BD0D25-7757-475D-83CD-D48754F750CD}" type="presParOf" srcId="{A301F868-E78F-43EF-899D-67D2E7724BA9}" destId="{EA885481-98FC-4DAA-BE7C-2165F2EFA6F5}" srcOrd="6" destOrd="0" presId="urn:microsoft.com/office/officeart/2009/3/layout/StepUpProcess"/>
    <dgm:cxn modelId="{7275B8C2-45C7-44E8-943C-13A8601A6D5E}" type="presParOf" srcId="{EA885481-98FC-4DAA-BE7C-2165F2EFA6F5}" destId="{4D39D281-F183-45C3-9CA9-40A69E21191A}" srcOrd="0" destOrd="0" presId="urn:microsoft.com/office/officeart/2009/3/layout/StepUpProcess"/>
    <dgm:cxn modelId="{1FB14B1B-EBC6-4FA1-80E6-A422D4FA4AEE}" type="presParOf" srcId="{EA885481-98FC-4DAA-BE7C-2165F2EFA6F5}" destId="{41D0A02E-D6BA-4973-BFD4-790EAFC5888B}" srcOrd="1" destOrd="0" presId="urn:microsoft.com/office/officeart/2009/3/layout/StepUpProcess"/>
    <dgm:cxn modelId="{442F25CE-BB2B-42CE-9E76-1601777D20AE}" type="presParOf" srcId="{EA885481-98FC-4DAA-BE7C-2165F2EFA6F5}" destId="{80D45EED-0ECB-4450-827A-D6BBF39BC833}" srcOrd="2" destOrd="0" presId="urn:microsoft.com/office/officeart/2009/3/layout/StepUpProcess"/>
    <dgm:cxn modelId="{91DC9DA0-4126-4FD2-B84A-71263DC4FC49}" type="presParOf" srcId="{A301F868-E78F-43EF-899D-67D2E7724BA9}" destId="{C3568A82-4884-4E52-A6EC-EA784EEA652F}" srcOrd="7" destOrd="0" presId="urn:microsoft.com/office/officeart/2009/3/layout/StepUpProcess"/>
    <dgm:cxn modelId="{967BBC29-9158-4E39-85EF-3F1D32AFC8A8}" type="presParOf" srcId="{C3568A82-4884-4E52-A6EC-EA784EEA652F}" destId="{081D336A-3F44-4262-AA7D-1655CE7EE2FB}" srcOrd="0" destOrd="0" presId="urn:microsoft.com/office/officeart/2009/3/layout/StepUpProcess"/>
    <dgm:cxn modelId="{38C26DC7-797E-4BCD-9B97-505C4D9FF0C6}" type="presParOf" srcId="{A301F868-E78F-43EF-899D-67D2E7724BA9}" destId="{40EC8C58-9114-4150-A472-47C807E8D474}" srcOrd="8" destOrd="0" presId="urn:microsoft.com/office/officeart/2009/3/layout/StepUpProcess"/>
    <dgm:cxn modelId="{47D3FDF4-2160-4B96-B089-BE982A95BF1C}" type="presParOf" srcId="{40EC8C58-9114-4150-A472-47C807E8D474}" destId="{0EA50A7C-888B-4BE2-BE4D-7508D70BE222}" srcOrd="0" destOrd="0" presId="urn:microsoft.com/office/officeart/2009/3/layout/StepUpProcess"/>
    <dgm:cxn modelId="{522979E6-6419-4946-A017-F8AF569D2203}" type="presParOf" srcId="{40EC8C58-9114-4150-A472-47C807E8D474}" destId="{2A48A3EA-DA02-447D-ADF2-BEA62DB8C69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761A11-FDF3-409F-9C69-809AA7E2BD70}" type="doc">
      <dgm:prSet loTypeId="urn:microsoft.com/office/officeart/2009/3/layout/StepUpProcess" loCatId="process" qsTypeId="urn:microsoft.com/office/officeart/2005/8/quickstyle/3d3" qsCatId="3D" csTypeId="urn:microsoft.com/office/officeart/2005/8/colors/colorful2" csCatId="colorful" phldr="1"/>
      <dgm:spPr/>
      <dgm:t>
        <a:bodyPr/>
        <a:lstStyle/>
        <a:p>
          <a:endParaRPr lang="es-EC"/>
        </a:p>
      </dgm:t>
    </dgm:pt>
    <dgm:pt modelId="{0D398E15-8260-45D8-84F4-8A195E06CEAD}">
      <dgm:prSet phldrT="[Texto]" custT="1"/>
      <dgm:spPr>
        <a:xfrm>
          <a:off x="154627" y="2829627"/>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800" b="1"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rPr>
            <a:t>Muestreo</a:t>
          </a:r>
          <a:endParaRPr lang="es-EC" sz="1800" b="1" dirty="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endParaRPr>
        </a:p>
      </dgm:t>
    </dgm:pt>
    <dgm:pt modelId="{2749B79B-2A28-405D-9A88-F6CC0A1D9731}" type="parTrans" cxnId="{0A236D82-8929-4BD6-8030-94BCF8189F52}">
      <dgm:prSet/>
      <dgm:spPr/>
      <dgm:t>
        <a:bodyPr/>
        <a:lstStyle/>
        <a:p>
          <a:endParaRPr lang="es-EC"/>
        </a:p>
      </dgm:t>
    </dgm:pt>
    <dgm:pt modelId="{F31B6A6B-8762-4654-8A58-659C24A865E8}" type="sibTrans" cxnId="{0A236D82-8929-4BD6-8030-94BCF8189F52}">
      <dgm:prSet/>
      <dgm:spPr/>
      <dgm:t>
        <a:bodyPr/>
        <a:lstStyle/>
        <a:p>
          <a:endParaRPr lang="es-EC"/>
        </a:p>
      </dgm:t>
    </dgm:pt>
    <dgm:pt modelId="{0E90DE7F-014C-4396-80A3-F37ADF15D35F}">
      <dgm:prSet phldrT="[Texto]" custT="1"/>
      <dgm:spPr>
        <a:xfrm>
          <a:off x="3557838" y="1987499"/>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400" dirty="0" smtClean="0">
              <a:solidFill>
                <a:sysClr val="windowText" lastClr="000000">
                  <a:hueOff val="0"/>
                  <a:satOff val="0"/>
                  <a:lumOff val="0"/>
                  <a:alphaOff val="0"/>
                </a:sysClr>
              </a:solidFill>
              <a:latin typeface="Albertus Extra Bold" panose="020E0802040304020204" pitchFamily="34" charset="0"/>
              <a:ea typeface="+mn-ea"/>
              <a:cs typeface="+mn-cs"/>
            </a:rPr>
            <a:t>Cuantificación de ADN</a:t>
          </a:r>
          <a:endParaRPr lang="es-EC" sz="1400" dirty="0">
            <a:solidFill>
              <a:sysClr val="windowText" lastClr="000000">
                <a:hueOff val="0"/>
                <a:satOff val="0"/>
                <a:lumOff val="0"/>
                <a:alphaOff val="0"/>
              </a:sysClr>
            </a:solidFill>
            <a:latin typeface="Albertus Extra Bold" panose="020E0802040304020204" pitchFamily="34" charset="0"/>
            <a:ea typeface="+mn-ea"/>
            <a:cs typeface="+mn-cs"/>
          </a:endParaRPr>
        </a:p>
      </dgm:t>
    </dgm:pt>
    <dgm:pt modelId="{F0D03BA8-D7B8-4670-AD44-D0017956C7AD}" type="parTrans" cxnId="{E82B90CA-BEB3-4647-B3B8-2D990DD39CDE}">
      <dgm:prSet/>
      <dgm:spPr/>
      <dgm:t>
        <a:bodyPr/>
        <a:lstStyle/>
        <a:p>
          <a:endParaRPr lang="es-EC"/>
        </a:p>
      </dgm:t>
    </dgm:pt>
    <dgm:pt modelId="{503B78EF-57FA-4E76-8941-0DFB2B9F7CFE}" type="sibTrans" cxnId="{E82B90CA-BEB3-4647-B3B8-2D990DD39CDE}">
      <dgm:prSet/>
      <dgm:spPr/>
      <dgm:t>
        <a:bodyPr/>
        <a:lstStyle/>
        <a:p>
          <a:endParaRPr lang="es-EC"/>
        </a:p>
      </dgm:t>
    </dgm:pt>
    <dgm:pt modelId="{3F27C59A-FA78-485B-AD93-FCBE4E484645}">
      <dgm:prSet phldrT="[Texto]" custT="1"/>
      <dgm:spPr>
        <a:xfrm>
          <a:off x="5259444" y="1566435"/>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600" dirty="0" smtClean="0">
              <a:solidFill>
                <a:sysClr val="windowText" lastClr="000000">
                  <a:hueOff val="0"/>
                  <a:satOff val="0"/>
                  <a:lumOff val="0"/>
                  <a:alphaOff val="0"/>
                </a:sysClr>
              </a:solidFill>
              <a:latin typeface="Albertus Extra Bold" panose="020E0802040304020204" pitchFamily="34" charset="0"/>
              <a:ea typeface="+mn-ea"/>
              <a:cs typeface="+mn-cs"/>
            </a:rPr>
            <a:t>Validación de </a:t>
          </a:r>
          <a:r>
            <a:rPr lang="es-EC" sz="1600" b="1"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rPr>
            <a:t>ADN</a:t>
          </a:r>
          <a:endParaRPr lang="es-EC" sz="1600" b="1" dirty="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endParaRPr>
        </a:p>
      </dgm:t>
    </dgm:pt>
    <dgm:pt modelId="{2F6CB8FD-EF41-4ABE-8FEE-632F06840CFD}" type="parTrans" cxnId="{51DFF275-2C56-4A51-BA9E-E920B3AEA5CA}">
      <dgm:prSet/>
      <dgm:spPr/>
      <dgm:t>
        <a:bodyPr/>
        <a:lstStyle/>
        <a:p>
          <a:endParaRPr lang="es-EC"/>
        </a:p>
      </dgm:t>
    </dgm:pt>
    <dgm:pt modelId="{09C1FFE5-B927-42BE-8D4A-C5D67B597FD4}" type="sibTrans" cxnId="{51DFF275-2C56-4A51-BA9E-E920B3AEA5CA}">
      <dgm:prSet/>
      <dgm:spPr/>
      <dgm:t>
        <a:bodyPr/>
        <a:lstStyle/>
        <a:p>
          <a:endParaRPr lang="es-EC"/>
        </a:p>
      </dgm:t>
    </dgm:pt>
    <dgm:pt modelId="{27BD040E-36E9-4265-86C0-8883A495DCD8}">
      <dgm:prSet phldrT="[Texto]"/>
      <dgm:spPr>
        <a:xfrm>
          <a:off x="6961049" y="1145371"/>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b="1" dirty="0" smtClean="0">
              <a:solidFill>
                <a:sysClr val="windowText" lastClr="000000">
                  <a:hueOff val="0"/>
                  <a:satOff val="0"/>
                  <a:lumOff val="0"/>
                  <a:alphaOff val="0"/>
                </a:sysClr>
              </a:solidFill>
              <a:latin typeface="Albertus Extra Bold" panose="020E0802040304020204" pitchFamily="34" charset="0"/>
              <a:ea typeface="+mn-ea"/>
              <a:cs typeface="+mn-cs"/>
            </a:rPr>
            <a:t>Genotipaje en el analizador LI-COR 4300</a:t>
          </a:r>
          <a:endParaRPr lang="es-EC" dirty="0">
            <a:solidFill>
              <a:sysClr val="windowText" lastClr="000000">
                <a:hueOff val="0"/>
                <a:satOff val="0"/>
                <a:lumOff val="0"/>
                <a:alphaOff val="0"/>
              </a:sysClr>
            </a:solidFill>
            <a:latin typeface="Albertus Extra Bold" panose="020E0802040304020204" pitchFamily="34" charset="0"/>
            <a:ea typeface="+mn-ea"/>
            <a:cs typeface="+mn-cs"/>
          </a:endParaRPr>
        </a:p>
      </dgm:t>
    </dgm:pt>
    <dgm:pt modelId="{25296028-BD62-457C-9D24-16356FE5CF48}" type="parTrans" cxnId="{127D77A2-724D-4080-AF81-F810F809A9B5}">
      <dgm:prSet/>
      <dgm:spPr/>
      <dgm:t>
        <a:bodyPr/>
        <a:lstStyle/>
        <a:p>
          <a:endParaRPr lang="es-EC"/>
        </a:p>
      </dgm:t>
    </dgm:pt>
    <dgm:pt modelId="{F928AD35-46D9-4DFB-AA7B-FC342F6C5571}" type="sibTrans" cxnId="{127D77A2-724D-4080-AF81-F810F809A9B5}">
      <dgm:prSet/>
      <dgm:spPr/>
      <dgm:t>
        <a:bodyPr/>
        <a:lstStyle/>
        <a:p>
          <a:endParaRPr lang="es-EC"/>
        </a:p>
      </dgm:t>
    </dgm:pt>
    <dgm:pt modelId="{F255E3C2-9905-4573-ABC1-2889C35B7B71}">
      <dgm:prSet phldrT="[Texto]" custT="1"/>
      <dgm:spPr>
        <a:xfrm>
          <a:off x="1856233" y="2408563"/>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800" dirty="0" smtClean="0">
              <a:solidFill>
                <a:sysClr val="windowText" lastClr="000000">
                  <a:hueOff val="0"/>
                  <a:satOff val="0"/>
                  <a:lumOff val="0"/>
                  <a:alphaOff val="0"/>
                </a:sysClr>
              </a:solidFill>
              <a:latin typeface="Albertus Extra Bold" panose="020E0802040304020204" pitchFamily="34" charset="0"/>
              <a:ea typeface="+mn-ea"/>
              <a:cs typeface="+mn-cs"/>
            </a:rPr>
            <a:t>Extracción de ADN</a:t>
          </a:r>
          <a:endParaRPr lang="es-EC" sz="1800" dirty="0">
            <a:solidFill>
              <a:sysClr val="windowText" lastClr="000000">
                <a:hueOff val="0"/>
                <a:satOff val="0"/>
                <a:lumOff val="0"/>
                <a:alphaOff val="0"/>
              </a:sysClr>
            </a:solidFill>
            <a:latin typeface="Albertus Extra Bold" panose="020E0802040304020204" pitchFamily="34" charset="0"/>
            <a:ea typeface="+mn-ea"/>
            <a:cs typeface="+mn-cs"/>
          </a:endParaRPr>
        </a:p>
      </dgm:t>
    </dgm:pt>
    <dgm:pt modelId="{39E671C4-445E-4134-BE5A-EE153AE50123}" type="sibTrans" cxnId="{0479EDBA-5D3A-4FAB-8ECD-DCDBA99FCA50}">
      <dgm:prSet/>
      <dgm:spPr/>
      <dgm:t>
        <a:bodyPr/>
        <a:lstStyle/>
        <a:p>
          <a:endParaRPr lang="es-EC"/>
        </a:p>
      </dgm:t>
    </dgm:pt>
    <dgm:pt modelId="{AF104CA5-2DB0-4FF6-9061-5D24552DFB7D}" type="parTrans" cxnId="{0479EDBA-5D3A-4FAB-8ECD-DCDBA99FCA50}">
      <dgm:prSet/>
      <dgm:spPr/>
      <dgm:t>
        <a:bodyPr/>
        <a:lstStyle/>
        <a:p>
          <a:endParaRPr lang="es-EC"/>
        </a:p>
      </dgm:t>
    </dgm:pt>
    <dgm:pt modelId="{A301F868-E78F-43EF-899D-67D2E7724BA9}" type="pres">
      <dgm:prSet presAssocID="{3D761A11-FDF3-409F-9C69-809AA7E2BD70}" presName="rootnode" presStyleCnt="0">
        <dgm:presLayoutVars>
          <dgm:chMax/>
          <dgm:chPref/>
          <dgm:dir/>
          <dgm:animLvl val="lvl"/>
        </dgm:presLayoutVars>
      </dgm:prSet>
      <dgm:spPr/>
      <dgm:t>
        <a:bodyPr/>
        <a:lstStyle/>
        <a:p>
          <a:endParaRPr lang="es-EC"/>
        </a:p>
      </dgm:t>
    </dgm:pt>
    <dgm:pt modelId="{439ACA39-8EF2-4615-AC33-EF67D0EDFF2C}" type="pres">
      <dgm:prSet presAssocID="{0D398E15-8260-45D8-84F4-8A195E06CEAD}" presName="composite" presStyleCnt="0"/>
      <dgm:spPr/>
    </dgm:pt>
    <dgm:pt modelId="{930B5F6C-64FE-4CAF-B0CD-C9202ED8F130}" type="pres">
      <dgm:prSet presAssocID="{0D398E15-8260-45D8-84F4-8A195E06CEAD}" presName="LShape" presStyleLbl="alignNode1" presStyleIdx="0" presStyleCnt="9"/>
      <dgm:spPr>
        <a:xfrm rot="5400000">
          <a:off x="309077" y="2369612"/>
          <a:ext cx="925265" cy="1539621"/>
        </a:xfrm>
        <a:prstGeom prst="corner">
          <a:avLst>
            <a:gd name="adj1" fmla="val 16120"/>
            <a:gd name="adj2" fmla="val 16110"/>
          </a:avLst>
        </a:prstGeom>
        <a:solidFill>
          <a:srgbClr val="54A021">
            <a:hueOff val="0"/>
            <a:satOff val="0"/>
            <a:lumOff val="0"/>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9A5B2677-0679-4EF3-823B-40734FF52A78}" type="pres">
      <dgm:prSet presAssocID="{0D398E15-8260-45D8-84F4-8A195E06CEAD}" presName="ParentText" presStyleLbl="revTx" presStyleIdx="0" presStyleCnt="5">
        <dgm:presLayoutVars>
          <dgm:chMax val="0"/>
          <dgm:chPref val="0"/>
          <dgm:bulletEnabled val="1"/>
        </dgm:presLayoutVars>
      </dgm:prSet>
      <dgm:spPr>
        <a:prstGeom prst="rect">
          <a:avLst/>
        </a:prstGeom>
      </dgm:spPr>
      <dgm:t>
        <a:bodyPr/>
        <a:lstStyle/>
        <a:p>
          <a:endParaRPr lang="es-EC"/>
        </a:p>
      </dgm:t>
    </dgm:pt>
    <dgm:pt modelId="{4079DAB6-D2B9-4839-85F9-0C9DB94B9551}" type="pres">
      <dgm:prSet presAssocID="{0D398E15-8260-45D8-84F4-8A195E06CEAD}" presName="Triangle" presStyleLbl="alignNode1" presStyleIdx="1" presStyleCnt="9"/>
      <dgm:spPr>
        <a:xfrm>
          <a:off x="1282346" y="2256263"/>
          <a:ext cx="262260" cy="262260"/>
        </a:xfrm>
        <a:prstGeom prst="triangle">
          <a:avLst>
            <a:gd name="adj" fmla="val 100000"/>
          </a:avLst>
        </a:prstGeom>
        <a:solidFill>
          <a:srgbClr val="54A021">
            <a:hueOff val="-370536"/>
            <a:satOff val="1775"/>
            <a:lumOff val="1642"/>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91995077-6E6C-45FC-9B33-1B3798A7535D}" type="pres">
      <dgm:prSet presAssocID="{F31B6A6B-8762-4654-8A58-659C24A865E8}" presName="sibTrans" presStyleCnt="0"/>
      <dgm:spPr/>
    </dgm:pt>
    <dgm:pt modelId="{43B818CC-3854-4397-B771-943A8E0197C9}" type="pres">
      <dgm:prSet presAssocID="{F31B6A6B-8762-4654-8A58-659C24A865E8}" presName="space" presStyleCnt="0"/>
      <dgm:spPr/>
    </dgm:pt>
    <dgm:pt modelId="{A29AE3AF-8801-453E-840F-383E8DBBBC44}" type="pres">
      <dgm:prSet presAssocID="{F255E3C2-9905-4573-ABC1-2889C35B7B71}" presName="composite" presStyleCnt="0"/>
      <dgm:spPr/>
    </dgm:pt>
    <dgm:pt modelId="{484EC53B-2583-47C5-933D-338E18E764B6}" type="pres">
      <dgm:prSet presAssocID="{F255E3C2-9905-4573-ABC1-2889C35B7B71}" presName="LShape" presStyleLbl="alignNode1" presStyleIdx="2" presStyleCnt="9"/>
      <dgm:spPr>
        <a:xfrm rot="5400000">
          <a:off x="2010682" y="1948548"/>
          <a:ext cx="925265" cy="1539621"/>
        </a:xfrm>
        <a:prstGeom prst="corner">
          <a:avLst>
            <a:gd name="adj1" fmla="val 16120"/>
            <a:gd name="adj2" fmla="val 16110"/>
          </a:avLst>
        </a:prstGeom>
        <a:solidFill>
          <a:srgbClr val="54A021">
            <a:hueOff val="-741071"/>
            <a:satOff val="3550"/>
            <a:lumOff val="3284"/>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A098B147-6705-4011-BCAB-2F54C1F1E331}" type="pres">
      <dgm:prSet presAssocID="{F255E3C2-9905-4573-ABC1-2889C35B7B71}" presName="ParentText" presStyleLbl="revTx" presStyleIdx="1" presStyleCnt="5">
        <dgm:presLayoutVars>
          <dgm:chMax val="0"/>
          <dgm:chPref val="0"/>
          <dgm:bulletEnabled val="1"/>
        </dgm:presLayoutVars>
      </dgm:prSet>
      <dgm:spPr>
        <a:prstGeom prst="rect">
          <a:avLst/>
        </a:prstGeom>
      </dgm:spPr>
      <dgm:t>
        <a:bodyPr/>
        <a:lstStyle/>
        <a:p>
          <a:endParaRPr lang="es-EC"/>
        </a:p>
      </dgm:t>
    </dgm:pt>
    <dgm:pt modelId="{9F28C60D-E756-4FC0-9014-35CF552C33A3}" type="pres">
      <dgm:prSet presAssocID="{F255E3C2-9905-4573-ABC1-2889C35B7B71}" presName="Triangle" presStyleLbl="alignNode1" presStyleIdx="3" presStyleCnt="9"/>
      <dgm:spPr>
        <a:xfrm>
          <a:off x="2983951" y="1835199"/>
          <a:ext cx="262260" cy="262260"/>
        </a:xfrm>
        <a:prstGeom prst="triangle">
          <a:avLst>
            <a:gd name="adj" fmla="val 100000"/>
          </a:avLst>
        </a:prstGeom>
        <a:solidFill>
          <a:srgbClr val="54A021">
            <a:hueOff val="-1111607"/>
            <a:satOff val="5325"/>
            <a:lumOff val="4926"/>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CF957BBE-45AD-4850-957F-FAD8E1BDA4C7}" type="pres">
      <dgm:prSet presAssocID="{39E671C4-445E-4134-BE5A-EE153AE50123}" presName="sibTrans" presStyleCnt="0"/>
      <dgm:spPr/>
    </dgm:pt>
    <dgm:pt modelId="{329A231A-1DC6-44FE-AC04-6E441423430E}" type="pres">
      <dgm:prSet presAssocID="{39E671C4-445E-4134-BE5A-EE153AE50123}" presName="space" presStyleCnt="0"/>
      <dgm:spPr/>
    </dgm:pt>
    <dgm:pt modelId="{3E14ED88-2063-4418-8744-7EBA34962AB9}" type="pres">
      <dgm:prSet presAssocID="{0E90DE7F-014C-4396-80A3-F37ADF15D35F}" presName="composite" presStyleCnt="0"/>
      <dgm:spPr/>
    </dgm:pt>
    <dgm:pt modelId="{F4048CBC-BC16-4061-B41B-0DD92E1A371D}" type="pres">
      <dgm:prSet presAssocID="{0E90DE7F-014C-4396-80A3-F37ADF15D35F}" presName="LShape" presStyleLbl="alignNode1" presStyleIdx="4" presStyleCnt="9"/>
      <dgm:spPr>
        <a:xfrm rot="5400000">
          <a:off x="3712288" y="1527484"/>
          <a:ext cx="925265" cy="1539621"/>
        </a:xfrm>
        <a:prstGeom prst="corner">
          <a:avLst>
            <a:gd name="adj1" fmla="val 16120"/>
            <a:gd name="adj2" fmla="val 16110"/>
          </a:avLst>
        </a:prstGeom>
        <a:solidFill>
          <a:srgbClr val="54A021">
            <a:hueOff val="-1482143"/>
            <a:satOff val="7100"/>
            <a:lumOff val="6569"/>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40399C5E-649A-4317-B5EF-C05689734464}" type="pres">
      <dgm:prSet presAssocID="{0E90DE7F-014C-4396-80A3-F37ADF15D35F}" presName="ParentText" presStyleLbl="revTx" presStyleIdx="2" presStyleCnt="5">
        <dgm:presLayoutVars>
          <dgm:chMax val="0"/>
          <dgm:chPref val="0"/>
          <dgm:bulletEnabled val="1"/>
        </dgm:presLayoutVars>
      </dgm:prSet>
      <dgm:spPr>
        <a:prstGeom prst="rect">
          <a:avLst/>
        </a:prstGeom>
      </dgm:spPr>
      <dgm:t>
        <a:bodyPr/>
        <a:lstStyle/>
        <a:p>
          <a:endParaRPr lang="es-EC"/>
        </a:p>
      </dgm:t>
    </dgm:pt>
    <dgm:pt modelId="{7AD6852B-0804-42F4-86C1-CB164EBEDC0E}" type="pres">
      <dgm:prSet presAssocID="{0E90DE7F-014C-4396-80A3-F37ADF15D35F}" presName="Triangle" presStyleLbl="alignNode1" presStyleIdx="5" presStyleCnt="9"/>
      <dgm:spPr>
        <a:xfrm>
          <a:off x="4685557" y="1414135"/>
          <a:ext cx="262260" cy="262260"/>
        </a:xfrm>
        <a:prstGeom prst="triangle">
          <a:avLst>
            <a:gd name="adj" fmla="val 100000"/>
          </a:avLst>
        </a:prstGeom>
        <a:solidFill>
          <a:srgbClr val="54A021">
            <a:hueOff val="-1852679"/>
            <a:satOff val="8875"/>
            <a:lumOff val="8211"/>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7C77613D-AB5F-4DB2-AE6E-43804FBE8FDE}" type="pres">
      <dgm:prSet presAssocID="{503B78EF-57FA-4E76-8941-0DFB2B9F7CFE}" presName="sibTrans" presStyleCnt="0"/>
      <dgm:spPr/>
    </dgm:pt>
    <dgm:pt modelId="{B1BFFCBD-898C-424B-954B-8DE1030A58A5}" type="pres">
      <dgm:prSet presAssocID="{503B78EF-57FA-4E76-8941-0DFB2B9F7CFE}" presName="space" presStyleCnt="0"/>
      <dgm:spPr/>
    </dgm:pt>
    <dgm:pt modelId="{EA885481-98FC-4DAA-BE7C-2165F2EFA6F5}" type="pres">
      <dgm:prSet presAssocID="{3F27C59A-FA78-485B-AD93-FCBE4E484645}" presName="composite" presStyleCnt="0"/>
      <dgm:spPr/>
    </dgm:pt>
    <dgm:pt modelId="{4D39D281-F183-45C3-9CA9-40A69E21191A}" type="pres">
      <dgm:prSet presAssocID="{3F27C59A-FA78-485B-AD93-FCBE4E484645}" presName="LShape" presStyleLbl="alignNode1" presStyleIdx="6" presStyleCnt="9"/>
      <dgm:spPr>
        <a:xfrm rot="5400000">
          <a:off x="5413893" y="1106420"/>
          <a:ext cx="925265" cy="1539621"/>
        </a:xfrm>
        <a:prstGeom prst="corner">
          <a:avLst>
            <a:gd name="adj1" fmla="val 16120"/>
            <a:gd name="adj2" fmla="val 16110"/>
          </a:avLst>
        </a:prstGeom>
        <a:solidFill>
          <a:srgbClr val="54A021">
            <a:hueOff val="-2223214"/>
            <a:satOff val="10650"/>
            <a:lumOff val="9853"/>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41D0A02E-D6BA-4973-BFD4-790EAFC5888B}" type="pres">
      <dgm:prSet presAssocID="{3F27C59A-FA78-485B-AD93-FCBE4E484645}" presName="ParentText" presStyleLbl="revTx" presStyleIdx="3" presStyleCnt="5">
        <dgm:presLayoutVars>
          <dgm:chMax val="0"/>
          <dgm:chPref val="0"/>
          <dgm:bulletEnabled val="1"/>
        </dgm:presLayoutVars>
      </dgm:prSet>
      <dgm:spPr>
        <a:prstGeom prst="rect">
          <a:avLst/>
        </a:prstGeom>
      </dgm:spPr>
      <dgm:t>
        <a:bodyPr/>
        <a:lstStyle/>
        <a:p>
          <a:endParaRPr lang="es-EC"/>
        </a:p>
      </dgm:t>
    </dgm:pt>
    <dgm:pt modelId="{80D45EED-0ECB-4450-827A-D6BBF39BC833}" type="pres">
      <dgm:prSet presAssocID="{3F27C59A-FA78-485B-AD93-FCBE4E484645}" presName="Triangle" presStyleLbl="alignNode1" presStyleIdx="7" presStyleCnt="9"/>
      <dgm:spPr>
        <a:xfrm>
          <a:off x="6387162" y="993072"/>
          <a:ext cx="262260" cy="262260"/>
        </a:xfrm>
        <a:prstGeom prst="triangle">
          <a:avLst>
            <a:gd name="adj" fmla="val 100000"/>
          </a:avLst>
        </a:prstGeom>
        <a:solidFill>
          <a:srgbClr val="54A021">
            <a:hueOff val="-2593750"/>
            <a:satOff val="12425"/>
            <a:lumOff val="11495"/>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C3568A82-4884-4E52-A6EC-EA784EEA652F}" type="pres">
      <dgm:prSet presAssocID="{09C1FFE5-B927-42BE-8D4A-C5D67B597FD4}" presName="sibTrans" presStyleCnt="0"/>
      <dgm:spPr/>
    </dgm:pt>
    <dgm:pt modelId="{081D336A-3F44-4262-AA7D-1655CE7EE2FB}" type="pres">
      <dgm:prSet presAssocID="{09C1FFE5-B927-42BE-8D4A-C5D67B597FD4}" presName="space" presStyleCnt="0"/>
      <dgm:spPr/>
    </dgm:pt>
    <dgm:pt modelId="{40EC8C58-9114-4150-A472-47C807E8D474}" type="pres">
      <dgm:prSet presAssocID="{27BD040E-36E9-4265-86C0-8883A495DCD8}" presName="composite" presStyleCnt="0"/>
      <dgm:spPr/>
    </dgm:pt>
    <dgm:pt modelId="{0EA50A7C-888B-4BE2-BE4D-7508D70BE222}" type="pres">
      <dgm:prSet presAssocID="{27BD040E-36E9-4265-86C0-8883A495DCD8}" presName="LShape" presStyleLbl="alignNode1" presStyleIdx="8" presStyleCnt="9"/>
      <dgm:spPr>
        <a:xfrm rot="5400000">
          <a:off x="7115499" y="685356"/>
          <a:ext cx="925265" cy="1539621"/>
        </a:xfrm>
        <a:prstGeom prst="corner">
          <a:avLst>
            <a:gd name="adj1" fmla="val 16120"/>
            <a:gd name="adj2" fmla="val 16110"/>
          </a:avLst>
        </a:prstGeom>
        <a:solidFill>
          <a:srgbClr val="54A021">
            <a:hueOff val="-2964286"/>
            <a:satOff val="14200"/>
            <a:lumOff val="13137"/>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2A48A3EA-DA02-447D-ADF2-BEA62DB8C69C}" type="pres">
      <dgm:prSet presAssocID="{27BD040E-36E9-4265-86C0-8883A495DCD8}" presName="ParentText" presStyleLbl="revTx" presStyleIdx="4" presStyleCnt="5">
        <dgm:presLayoutVars>
          <dgm:chMax val="0"/>
          <dgm:chPref val="0"/>
          <dgm:bulletEnabled val="1"/>
        </dgm:presLayoutVars>
      </dgm:prSet>
      <dgm:spPr>
        <a:prstGeom prst="rect">
          <a:avLst/>
        </a:prstGeom>
      </dgm:spPr>
      <dgm:t>
        <a:bodyPr/>
        <a:lstStyle/>
        <a:p>
          <a:endParaRPr lang="es-EC"/>
        </a:p>
      </dgm:t>
    </dgm:pt>
  </dgm:ptLst>
  <dgm:cxnLst>
    <dgm:cxn modelId="{0A236D82-8929-4BD6-8030-94BCF8189F52}" srcId="{3D761A11-FDF3-409F-9C69-809AA7E2BD70}" destId="{0D398E15-8260-45D8-84F4-8A195E06CEAD}" srcOrd="0" destOrd="0" parTransId="{2749B79B-2A28-405D-9A88-F6CC0A1D9731}" sibTransId="{F31B6A6B-8762-4654-8A58-659C24A865E8}"/>
    <dgm:cxn modelId="{446F2B3F-92EE-4A05-B751-61FBF273719A}" type="presOf" srcId="{0E90DE7F-014C-4396-80A3-F37ADF15D35F}" destId="{40399C5E-649A-4317-B5EF-C05689734464}" srcOrd="0" destOrd="0" presId="urn:microsoft.com/office/officeart/2009/3/layout/StepUpProcess"/>
    <dgm:cxn modelId="{51DFF275-2C56-4A51-BA9E-E920B3AEA5CA}" srcId="{3D761A11-FDF3-409F-9C69-809AA7E2BD70}" destId="{3F27C59A-FA78-485B-AD93-FCBE4E484645}" srcOrd="3" destOrd="0" parTransId="{2F6CB8FD-EF41-4ABE-8FEE-632F06840CFD}" sibTransId="{09C1FFE5-B927-42BE-8D4A-C5D67B597FD4}"/>
    <dgm:cxn modelId="{4ABC42CC-622B-41A2-9404-B46ACB76ED5E}" type="presOf" srcId="{3D761A11-FDF3-409F-9C69-809AA7E2BD70}" destId="{A301F868-E78F-43EF-899D-67D2E7724BA9}" srcOrd="0" destOrd="0" presId="urn:microsoft.com/office/officeart/2009/3/layout/StepUpProcess"/>
    <dgm:cxn modelId="{0479EDBA-5D3A-4FAB-8ECD-DCDBA99FCA50}" srcId="{3D761A11-FDF3-409F-9C69-809AA7E2BD70}" destId="{F255E3C2-9905-4573-ABC1-2889C35B7B71}" srcOrd="1" destOrd="0" parTransId="{AF104CA5-2DB0-4FF6-9061-5D24552DFB7D}" sibTransId="{39E671C4-445E-4134-BE5A-EE153AE50123}"/>
    <dgm:cxn modelId="{E82B90CA-BEB3-4647-B3B8-2D990DD39CDE}" srcId="{3D761A11-FDF3-409F-9C69-809AA7E2BD70}" destId="{0E90DE7F-014C-4396-80A3-F37ADF15D35F}" srcOrd="2" destOrd="0" parTransId="{F0D03BA8-D7B8-4670-AD44-D0017956C7AD}" sibTransId="{503B78EF-57FA-4E76-8941-0DFB2B9F7CFE}"/>
    <dgm:cxn modelId="{127D77A2-724D-4080-AF81-F810F809A9B5}" srcId="{3D761A11-FDF3-409F-9C69-809AA7E2BD70}" destId="{27BD040E-36E9-4265-86C0-8883A495DCD8}" srcOrd="4" destOrd="0" parTransId="{25296028-BD62-457C-9D24-16356FE5CF48}" sibTransId="{F928AD35-46D9-4DFB-AA7B-FC342F6C5571}"/>
    <dgm:cxn modelId="{5E66EB3F-C738-4E50-9C35-6AD2D264F026}" type="presOf" srcId="{0D398E15-8260-45D8-84F4-8A195E06CEAD}" destId="{9A5B2677-0679-4EF3-823B-40734FF52A78}" srcOrd="0" destOrd="0" presId="urn:microsoft.com/office/officeart/2009/3/layout/StepUpProcess"/>
    <dgm:cxn modelId="{6F92D14F-C42E-4111-A94E-601DDD7CDF67}" type="presOf" srcId="{F255E3C2-9905-4573-ABC1-2889C35B7B71}" destId="{A098B147-6705-4011-BCAB-2F54C1F1E331}" srcOrd="0" destOrd="0" presId="urn:microsoft.com/office/officeart/2009/3/layout/StepUpProcess"/>
    <dgm:cxn modelId="{85771B5A-E613-4FF1-9516-60E62B38ACF3}" type="presOf" srcId="{27BD040E-36E9-4265-86C0-8883A495DCD8}" destId="{2A48A3EA-DA02-447D-ADF2-BEA62DB8C69C}" srcOrd="0" destOrd="0" presId="urn:microsoft.com/office/officeart/2009/3/layout/StepUpProcess"/>
    <dgm:cxn modelId="{5BE9397B-27B9-4F76-A64B-AF18942CAF08}" type="presOf" srcId="{3F27C59A-FA78-485B-AD93-FCBE4E484645}" destId="{41D0A02E-D6BA-4973-BFD4-790EAFC5888B}" srcOrd="0" destOrd="0" presId="urn:microsoft.com/office/officeart/2009/3/layout/StepUpProcess"/>
    <dgm:cxn modelId="{337E4A50-6B5E-4434-A79B-EA2D2ECB47C4}" type="presParOf" srcId="{A301F868-E78F-43EF-899D-67D2E7724BA9}" destId="{439ACA39-8EF2-4615-AC33-EF67D0EDFF2C}" srcOrd="0" destOrd="0" presId="urn:microsoft.com/office/officeart/2009/3/layout/StepUpProcess"/>
    <dgm:cxn modelId="{1B5B3CD4-C9A4-4B57-8AFB-4978E4273987}" type="presParOf" srcId="{439ACA39-8EF2-4615-AC33-EF67D0EDFF2C}" destId="{930B5F6C-64FE-4CAF-B0CD-C9202ED8F130}" srcOrd="0" destOrd="0" presId="urn:microsoft.com/office/officeart/2009/3/layout/StepUpProcess"/>
    <dgm:cxn modelId="{907D87EA-ED98-4577-863D-4E5191E16BA4}" type="presParOf" srcId="{439ACA39-8EF2-4615-AC33-EF67D0EDFF2C}" destId="{9A5B2677-0679-4EF3-823B-40734FF52A78}" srcOrd="1" destOrd="0" presId="urn:microsoft.com/office/officeart/2009/3/layout/StepUpProcess"/>
    <dgm:cxn modelId="{35F6A39B-371B-44CD-9014-075AEB4C9A93}" type="presParOf" srcId="{439ACA39-8EF2-4615-AC33-EF67D0EDFF2C}" destId="{4079DAB6-D2B9-4839-85F9-0C9DB94B9551}" srcOrd="2" destOrd="0" presId="urn:microsoft.com/office/officeart/2009/3/layout/StepUpProcess"/>
    <dgm:cxn modelId="{6C540F80-A4AF-4D89-A79F-1A6E7B1A343D}" type="presParOf" srcId="{A301F868-E78F-43EF-899D-67D2E7724BA9}" destId="{91995077-6E6C-45FC-9B33-1B3798A7535D}" srcOrd="1" destOrd="0" presId="urn:microsoft.com/office/officeart/2009/3/layout/StepUpProcess"/>
    <dgm:cxn modelId="{FD659990-C23E-401E-82D4-9083B22AE477}" type="presParOf" srcId="{91995077-6E6C-45FC-9B33-1B3798A7535D}" destId="{43B818CC-3854-4397-B771-943A8E0197C9}" srcOrd="0" destOrd="0" presId="urn:microsoft.com/office/officeart/2009/3/layout/StepUpProcess"/>
    <dgm:cxn modelId="{76C9779B-21EE-40A6-A6E9-98E1FE2C730D}" type="presParOf" srcId="{A301F868-E78F-43EF-899D-67D2E7724BA9}" destId="{A29AE3AF-8801-453E-840F-383E8DBBBC44}" srcOrd="2" destOrd="0" presId="urn:microsoft.com/office/officeart/2009/3/layout/StepUpProcess"/>
    <dgm:cxn modelId="{4F4BA48B-9D2A-44D5-844D-99C0E74B049B}" type="presParOf" srcId="{A29AE3AF-8801-453E-840F-383E8DBBBC44}" destId="{484EC53B-2583-47C5-933D-338E18E764B6}" srcOrd="0" destOrd="0" presId="urn:microsoft.com/office/officeart/2009/3/layout/StepUpProcess"/>
    <dgm:cxn modelId="{0D596AFD-1B34-4E28-B500-8F3A64462E94}" type="presParOf" srcId="{A29AE3AF-8801-453E-840F-383E8DBBBC44}" destId="{A098B147-6705-4011-BCAB-2F54C1F1E331}" srcOrd="1" destOrd="0" presId="urn:microsoft.com/office/officeart/2009/3/layout/StepUpProcess"/>
    <dgm:cxn modelId="{24A85C0D-77AB-46CB-AE05-0284AF761604}" type="presParOf" srcId="{A29AE3AF-8801-453E-840F-383E8DBBBC44}" destId="{9F28C60D-E756-4FC0-9014-35CF552C33A3}" srcOrd="2" destOrd="0" presId="urn:microsoft.com/office/officeart/2009/3/layout/StepUpProcess"/>
    <dgm:cxn modelId="{9FE51C11-9A17-46DE-A50B-2E78174A6F3A}" type="presParOf" srcId="{A301F868-E78F-43EF-899D-67D2E7724BA9}" destId="{CF957BBE-45AD-4850-957F-FAD8E1BDA4C7}" srcOrd="3" destOrd="0" presId="urn:microsoft.com/office/officeart/2009/3/layout/StepUpProcess"/>
    <dgm:cxn modelId="{CFC46692-9DF6-42A7-8517-C3F348180549}" type="presParOf" srcId="{CF957BBE-45AD-4850-957F-FAD8E1BDA4C7}" destId="{329A231A-1DC6-44FE-AC04-6E441423430E}" srcOrd="0" destOrd="0" presId="urn:microsoft.com/office/officeart/2009/3/layout/StepUpProcess"/>
    <dgm:cxn modelId="{10481487-9486-4479-BFD8-5E1E2FD506EE}" type="presParOf" srcId="{A301F868-E78F-43EF-899D-67D2E7724BA9}" destId="{3E14ED88-2063-4418-8744-7EBA34962AB9}" srcOrd="4" destOrd="0" presId="urn:microsoft.com/office/officeart/2009/3/layout/StepUpProcess"/>
    <dgm:cxn modelId="{9D640375-308D-4932-A08B-ED4718101D3C}" type="presParOf" srcId="{3E14ED88-2063-4418-8744-7EBA34962AB9}" destId="{F4048CBC-BC16-4061-B41B-0DD92E1A371D}" srcOrd="0" destOrd="0" presId="urn:microsoft.com/office/officeart/2009/3/layout/StepUpProcess"/>
    <dgm:cxn modelId="{D368A245-42E0-4231-B697-9A4BF678664D}" type="presParOf" srcId="{3E14ED88-2063-4418-8744-7EBA34962AB9}" destId="{40399C5E-649A-4317-B5EF-C05689734464}" srcOrd="1" destOrd="0" presId="urn:microsoft.com/office/officeart/2009/3/layout/StepUpProcess"/>
    <dgm:cxn modelId="{667BC935-4BF0-49D8-B415-A58ECB76DB24}" type="presParOf" srcId="{3E14ED88-2063-4418-8744-7EBA34962AB9}" destId="{7AD6852B-0804-42F4-86C1-CB164EBEDC0E}" srcOrd="2" destOrd="0" presId="urn:microsoft.com/office/officeart/2009/3/layout/StepUpProcess"/>
    <dgm:cxn modelId="{D6B917A9-5F2C-4815-AB90-20F2B6C1FB86}" type="presParOf" srcId="{A301F868-E78F-43EF-899D-67D2E7724BA9}" destId="{7C77613D-AB5F-4DB2-AE6E-43804FBE8FDE}" srcOrd="5" destOrd="0" presId="urn:microsoft.com/office/officeart/2009/3/layout/StepUpProcess"/>
    <dgm:cxn modelId="{F8F8925A-BB7F-4017-A023-81B302D4A861}" type="presParOf" srcId="{7C77613D-AB5F-4DB2-AE6E-43804FBE8FDE}" destId="{B1BFFCBD-898C-424B-954B-8DE1030A58A5}" srcOrd="0" destOrd="0" presId="urn:microsoft.com/office/officeart/2009/3/layout/StepUpProcess"/>
    <dgm:cxn modelId="{F1D0B7AF-59A9-4BE9-88AF-B6BC53EC73A8}" type="presParOf" srcId="{A301F868-E78F-43EF-899D-67D2E7724BA9}" destId="{EA885481-98FC-4DAA-BE7C-2165F2EFA6F5}" srcOrd="6" destOrd="0" presId="urn:microsoft.com/office/officeart/2009/3/layout/StepUpProcess"/>
    <dgm:cxn modelId="{C8824FA0-AC21-4142-9C6B-E2458CA8D30F}" type="presParOf" srcId="{EA885481-98FC-4DAA-BE7C-2165F2EFA6F5}" destId="{4D39D281-F183-45C3-9CA9-40A69E21191A}" srcOrd="0" destOrd="0" presId="urn:microsoft.com/office/officeart/2009/3/layout/StepUpProcess"/>
    <dgm:cxn modelId="{9E58A576-6A73-4B2D-B1A7-CB640F8DA173}" type="presParOf" srcId="{EA885481-98FC-4DAA-BE7C-2165F2EFA6F5}" destId="{41D0A02E-D6BA-4973-BFD4-790EAFC5888B}" srcOrd="1" destOrd="0" presId="urn:microsoft.com/office/officeart/2009/3/layout/StepUpProcess"/>
    <dgm:cxn modelId="{121CA64D-79E9-447E-ABF1-E5B21CA5D78A}" type="presParOf" srcId="{EA885481-98FC-4DAA-BE7C-2165F2EFA6F5}" destId="{80D45EED-0ECB-4450-827A-D6BBF39BC833}" srcOrd="2" destOrd="0" presId="urn:microsoft.com/office/officeart/2009/3/layout/StepUpProcess"/>
    <dgm:cxn modelId="{369C7620-09CB-49CC-AACA-9D73C8D2F908}" type="presParOf" srcId="{A301F868-E78F-43EF-899D-67D2E7724BA9}" destId="{C3568A82-4884-4E52-A6EC-EA784EEA652F}" srcOrd="7" destOrd="0" presId="urn:microsoft.com/office/officeart/2009/3/layout/StepUpProcess"/>
    <dgm:cxn modelId="{8D6EB8F2-ACFA-4A45-9A37-00A38AF8DC6F}" type="presParOf" srcId="{C3568A82-4884-4E52-A6EC-EA784EEA652F}" destId="{081D336A-3F44-4262-AA7D-1655CE7EE2FB}" srcOrd="0" destOrd="0" presId="urn:microsoft.com/office/officeart/2009/3/layout/StepUpProcess"/>
    <dgm:cxn modelId="{0C4312BE-F9BE-4034-8DBF-C482475658CD}" type="presParOf" srcId="{A301F868-E78F-43EF-899D-67D2E7724BA9}" destId="{40EC8C58-9114-4150-A472-47C807E8D474}" srcOrd="8" destOrd="0" presId="urn:microsoft.com/office/officeart/2009/3/layout/StepUpProcess"/>
    <dgm:cxn modelId="{8BC3982F-3CDB-4307-AB1D-CC94A2E2A51C}" type="presParOf" srcId="{40EC8C58-9114-4150-A472-47C807E8D474}" destId="{0EA50A7C-888B-4BE2-BE4D-7508D70BE222}" srcOrd="0" destOrd="0" presId="urn:microsoft.com/office/officeart/2009/3/layout/StepUpProcess"/>
    <dgm:cxn modelId="{3D4C778F-94EB-42C6-B06C-C9AFDD3D61BF}" type="presParOf" srcId="{40EC8C58-9114-4150-A472-47C807E8D474}" destId="{2A48A3EA-DA02-447D-ADF2-BEA62DB8C69C}"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761A11-FDF3-409F-9C69-809AA7E2BD70}" type="doc">
      <dgm:prSet loTypeId="urn:microsoft.com/office/officeart/2009/3/layout/StepUpProcess" loCatId="process" qsTypeId="urn:microsoft.com/office/officeart/2005/8/quickstyle/3d3" qsCatId="3D" csTypeId="urn:microsoft.com/office/officeart/2005/8/colors/colorful2" csCatId="colorful" phldr="1"/>
      <dgm:spPr/>
      <dgm:t>
        <a:bodyPr/>
        <a:lstStyle/>
        <a:p>
          <a:endParaRPr lang="es-EC"/>
        </a:p>
      </dgm:t>
    </dgm:pt>
    <dgm:pt modelId="{0D398E15-8260-45D8-84F4-8A195E06CEAD}">
      <dgm:prSet phldrT="[Texto]" custT="1"/>
      <dgm:spPr>
        <a:xfrm>
          <a:off x="154627" y="2829627"/>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800" b="1"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rPr>
            <a:t>Muestreo</a:t>
          </a:r>
          <a:endParaRPr lang="es-EC" sz="1800" b="1" dirty="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endParaRPr>
        </a:p>
      </dgm:t>
    </dgm:pt>
    <dgm:pt modelId="{2749B79B-2A28-405D-9A88-F6CC0A1D9731}" type="parTrans" cxnId="{0A236D82-8929-4BD6-8030-94BCF8189F52}">
      <dgm:prSet/>
      <dgm:spPr/>
      <dgm:t>
        <a:bodyPr/>
        <a:lstStyle/>
        <a:p>
          <a:endParaRPr lang="es-EC"/>
        </a:p>
      </dgm:t>
    </dgm:pt>
    <dgm:pt modelId="{F31B6A6B-8762-4654-8A58-659C24A865E8}" type="sibTrans" cxnId="{0A236D82-8929-4BD6-8030-94BCF8189F52}">
      <dgm:prSet/>
      <dgm:spPr/>
      <dgm:t>
        <a:bodyPr/>
        <a:lstStyle/>
        <a:p>
          <a:endParaRPr lang="es-EC"/>
        </a:p>
      </dgm:t>
    </dgm:pt>
    <dgm:pt modelId="{0E90DE7F-014C-4396-80A3-F37ADF15D35F}">
      <dgm:prSet phldrT="[Texto]" custT="1"/>
      <dgm:spPr>
        <a:xfrm>
          <a:off x="3557838" y="1987499"/>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400" dirty="0" smtClean="0">
              <a:solidFill>
                <a:sysClr val="windowText" lastClr="000000">
                  <a:hueOff val="0"/>
                  <a:satOff val="0"/>
                  <a:lumOff val="0"/>
                  <a:alphaOff val="0"/>
                </a:sysClr>
              </a:solidFill>
              <a:latin typeface="Albertus Extra Bold" panose="020E0802040304020204" pitchFamily="34" charset="0"/>
              <a:ea typeface="+mn-ea"/>
              <a:cs typeface="+mn-cs"/>
            </a:rPr>
            <a:t>Cuantificación de ADN</a:t>
          </a:r>
          <a:endParaRPr lang="es-EC" sz="1400" dirty="0">
            <a:solidFill>
              <a:sysClr val="windowText" lastClr="000000">
                <a:hueOff val="0"/>
                <a:satOff val="0"/>
                <a:lumOff val="0"/>
                <a:alphaOff val="0"/>
              </a:sysClr>
            </a:solidFill>
            <a:latin typeface="Albertus Extra Bold" panose="020E0802040304020204" pitchFamily="34" charset="0"/>
            <a:ea typeface="+mn-ea"/>
            <a:cs typeface="+mn-cs"/>
          </a:endParaRPr>
        </a:p>
      </dgm:t>
    </dgm:pt>
    <dgm:pt modelId="{F0D03BA8-D7B8-4670-AD44-D0017956C7AD}" type="parTrans" cxnId="{E82B90CA-BEB3-4647-B3B8-2D990DD39CDE}">
      <dgm:prSet/>
      <dgm:spPr/>
      <dgm:t>
        <a:bodyPr/>
        <a:lstStyle/>
        <a:p>
          <a:endParaRPr lang="es-EC"/>
        </a:p>
      </dgm:t>
    </dgm:pt>
    <dgm:pt modelId="{503B78EF-57FA-4E76-8941-0DFB2B9F7CFE}" type="sibTrans" cxnId="{E82B90CA-BEB3-4647-B3B8-2D990DD39CDE}">
      <dgm:prSet/>
      <dgm:spPr/>
      <dgm:t>
        <a:bodyPr/>
        <a:lstStyle/>
        <a:p>
          <a:endParaRPr lang="es-EC"/>
        </a:p>
      </dgm:t>
    </dgm:pt>
    <dgm:pt modelId="{3F27C59A-FA78-485B-AD93-FCBE4E484645}">
      <dgm:prSet phldrT="[Texto]" custT="1"/>
      <dgm:spPr>
        <a:xfrm>
          <a:off x="5259444" y="1566435"/>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600" dirty="0" smtClean="0">
              <a:solidFill>
                <a:sysClr val="windowText" lastClr="000000">
                  <a:hueOff val="0"/>
                  <a:satOff val="0"/>
                  <a:lumOff val="0"/>
                  <a:alphaOff val="0"/>
                </a:sysClr>
              </a:solidFill>
              <a:latin typeface="Albertus Extra Bold" panose="020E0802040304020204" pitchFamily="34" charset="0"/>
              <a:ea typeface="+mn-ea"/>
              <a:cs typeface="+mn-cs"/>
            </a:rPr>
            <a:t>Validación de </a:t>
          </a:r>
          <a:r>
            <a:rPr lang="es-EC" sz="1600" b="1"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rPr>
            <a:t>ADN</a:t>
          </a:r>
          <a:endParaRPr lang="es-EC" sz="1600" b="1" dirty="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endParaRPr>
        </a:p>
      </dgm:t>
    </dgm:pt>
    <dgm:pt modelId="{2F6CB8FD-EF41-4ABE-8FEE-632F06840CFD}" type="parTrans" cxnId="{51DFF275-2C56-4A51-BA9E-E920B3AEA5CA}">
      <dgm:prSet/>
      <dgm:spPr/>
      <dgm:t>
        <a:bodyPr/>
        <a:lstStyle/>
        <a:p>
          <a:endParaRPr lang="es-EC"/>
        </a:p>
      </dgm:t>
    </dgm:pt>
    <dgm:pt modelId="{09C1FFE5-B927-42BE-8D4A-C5D67B597FD4}" type="sibTrans" cxnId="{51DFF275-2C56-4A51-BA9E-E920B3AEA5CA}">
      <dgm:prSet/>
      <dgm:spPr/>
      <dgm:t>
        <a:bodyPr/>
        <a:lstStyle/>
        <a:p>
          <a:endParaRPr lang="es-EC"/>
        </a:p>
      </dgm:t>
    </dgm:pt>
    <dgm:pt modelId="{27BD040E-36E9-4265-86C0-8883A495DCD8}">
      <dgm:prSet phldrT="[Texto]"/>
      <dgm:spPr>
        <a:xfrm>
          <a:off x="6961049" y="1145371"/>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b="1" dirty="0" smtClean="0">
              <a:solidFill>
                <a:sysClr val="windowText" lastClr="000000">
                  <a:hueOff val="0"/>
                  <a:satOff val="0"/>
                  <a:lumOff val="0"/>
                  <a:alphaOff val="0"/>
                </a:sysClr>
              </a:solidFill>
              <a:latin typeface="Albertus Extra Bold" panose="020E0802040304020204" pitchFamily="34" charset="0"/>
              <a:ea typeface="+mn-ea"/>
              <a:cs typeface="+mn-cs"/>
            </a:rPr>
            <a:t>Genotipaje en el analizador LI-COR 4300</a:t>
          </a:r>
          <a:endParaRPr lang="es-EC" dirty="0">
            <a:solidFill>
              <a:sysClr val="windowText" lastClr="000000">
                <a:hueOff val="0"/>
                <a:satOff val="0"/>
                <a:lumOff val="0"/>
                <a:alphaOff val="0"/>
              </a:sysClr>
            </a:solidFill>
            <a:latin typeface="Albertus Extra Bold" panose="020E0802040304020204" pitchFamily="34" charset="0"/>
            <a:ea typeface="+mn-ea"/>
            <a:cs typeface="+mn-cs"/>
          </a:endParaRPr>
        </a:p>
      </dgm:t>
    </dgm:pt>
    <dgm:pt modelId="{25296028-BD62-457C-9D24-16356FE5CF48}" type="parTrans" cxnId="{127D77A2-724D-4080-AF81-F810F809A9B5}">
      <dgm:prSet/>
      <dgm:spPr/>
      <dgm:t>
        <a:bodyPr/>
        <a:lstStyle/>
        <a:p>
          <a:endParaRPr lang="es-EC"/>
        </a:p>
      </dgm:t>
    </dgm:pt>
    <dgm:pt modelId="{F928AD35-46D9-4DFB-AA7B-FC342F6C5571}" type="sibTrans" cxnId="{127D77A2-724D-4080-AF81-F810F809A9B5}">
      <dgm:prSet/>
      <dgm:spPr/>
      <dgm:t>
        <a:bodyPr/>
        <a:lstStyle/>
        <a:p>
          <a:endParaRPr lang="es-EC"/>
        </a:p>
      </dgm:t>
    </dgm:pt>
    <dgm:pt modelId="{F255E3C2-9905-4573-ABC1-2889C35B7B71}">
      <dgm:prSet phldrT="[Texto]" custT="1"/>
      <dgm:spPr>
        <a:xfrm>
          <a:off x="1856233" y="2408563"/>
          <a:ext cx="1389978" cy="1218397"/>
        </a:xfrm>
        <a:noFill/>
        <a:ln w="12700" cap="rnd" cmpd="sng" algn="ctr">
          <a:solidFill>
            <a:sysClr val="windowText" lastClr="000000">
              <a:alpha val="0"/>
              <a:hueOff val="0"/>
              <a:satOff val="0"/>
              <a:lumOff val="0"/>
              <a:alphaOff val="0"/>
            </a:sysClr>
          </a:solidFill>
          <a:prstDash val="solid"/>
        </a:ln>
        <a:effectLst/>
      </dgm:spPr>
      <dgm:t>
        <a:bodyPr/>
        <a:lstStyle/>
        <a:p>
          <a:r>
            <a:rPr lang="es-EC" sz="1800" dirty="0" smtClean="0">
              <a:solidFill>
                <a:sysClr val="windowText" lastClr="000000">
                  <a:hueOff val="0"/>
                  <a:satOff val="0"/>
                  <a:lumOff val="0"/>
                  <a:alphaOff val="0"/>
                </a:sysClr>
              </a:solidFill>
              <a:latin typeface="Albertus Extra Bold" panose="020E0802040304020204" pitchFamily="34" charset="0"/>
              <a:ea typeface="+mn-ea"/>
              <a:cs typeface="+mn-cs"/>
            </a:rPr>
            <a:t>Extracción de ADN</a:t>
          </a:r>
          <a:endParaRPr lang="es-EC" sz="1800" dirty="0">
            <a:solidFill>
              <a:sysClr val="windowText" lastClr="000000">
                <a:hueOff val="0"/>
                <a:satOff val="0"/>
                <a:lumOff val="0"/>
                <a:alphaOff val="0"/>
              </a:sysClr>
            </a:solidFill>
            <a:latin typeface="Albertus Extra Bold" panose="020E0802040304020204" pitchFamily="34" charset="0"/>
            <a:ea typeface="+mn-ea"/>
            <a:cs typeface="+mn-cs"/>
          </a:endParaRPr>
        </a:p>
      </dgm:t>
    </dgm:pt>
    <dgm:pt modelId="{39E671C4-445E-4134-BE5A-EE153AE50123}" type="sibTrans" cxnId="{0479EDBA-5D3A-4FAB-8ECD-DCDBA99FCA50}">
      <dgm:prSet/>
      <dgm:spPr/>
      <dgm:t>
        <a:bodyPr/>
        <a:lstStyle/>
        <a:p>
          <a:endParaRPr lang="es-EC"/>
        </a:p>
      </dgm:t>
    </dgm:pt>
    <dgm:pt modelId="{AF104CA5-2DB0-4FF6-9061-5D24552DFB7D}" type="parTrans" cxnId="{0479EDBA-5D3A-4FAB-8ECD-DCDBA99FCA50}">
      <dgm:prSet/>
      <dgm:spPr/>
      <dgm:t>
        <a:bodyPr/>
        <a:lstStyle/>
        <a:p>
          <a:endParaRPr lang="es-EC"/>
        </a:p>
      </dgm:t>
    </dgm:pt>
    <dgm:pt modelId="{A301F868-E78F-43EF-899D-67D2E7724BA9}" type="pres">
      <dgm:prSet presAssocID="{3D761A11-FDF3-409F-9C69-809AA7E2BD70}" presName="rootnode" presStyleCnt="0">
        <dgm:presLayoutVars>
          <dgm:chMax/>
          <dgm:chPref/>
          <dgm:dir/>
          <dgm:animLvl val="lvl"/>
        </dgm:presLayoutVars>
      </dgm:prSet>
      <dgm:spPr/>
      <dgm:t>
        <a:bodyPr/>
        <a:lstStyle/>
        <a:p>
          <a:endParaRPr lang="es-EC"/>
        </a:p>
      </dgm:t>
    </dgm:pt>
    <dgm:pt modelId="{439ACA39-8EF2-4615-AC33-EF67D0EDFF2C}" type="pres">
      <dgm:prSet presAssocID="{0D398E15-8260-45D8-84F4-8A195E06CEAD}" presName="composite" presStyleCnt="0"/>
      <dgm:spPr/>
    </dgm:pt>
    <dgm:pt modelId="{930B5F6C-64FE-4CAF-B0CD-C9202ED8F130}" type="pres">
      <dgm:prSet presAssocID="{0D398E15-8260-45D8-84F4-8A195E06CEAD}" presName="LShape" presStyleLbl="alignNode1" presStyleIdx="0" presStyleCnt="9"/>
      <dgm:spPr>
        <a:xfrm rot="5400000">
          <a:off x="309077" y="2369612"/>
          <a:ext cx="925265" cy="1539621"/>
        </a:xfrm>
        <a:prstGeom prst="corner">
          <a:avLst>
            <a:gd name="adj1" fmla="val 16120"/>
            <a:gd name="adj2" fmla="val 16110"/>
          </a:avLst>
        </a:prstGeom>
        <a:solidFill>
          <a:srgbClr val="54A021">
            <a:hueOff val="0"/>
            <a:satOff val="0"/>
            <a:lumOff val="0"/>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9A5B2677-0679-4EF3-823B-40734FF52A78}" type="pres">
      <dgm:prSet presAssocID="{0D398E15-8260-45D8-84F4-8A195E06CEAD}" presName="ParentText" presStyleLbl="revTx" presStyleIdx="0" presStyleCnt="5">
        <dgm:presLayoutVars>
          <dgm:chMax val="0"/>
          <dgm:chPref val="0"/>
          <dgm:bulletEnabled val="1"/>
        </dgm:presLayoutVars>
      </dgm:prSet>
      <dgm:spPr>
        <a:prstGeom prst="rect">
          <a:avLst/>
        </a:prstGeom>
      </dgm:spPr>
      <dgm:t>
        <a:bodyPr/>
        <a:lstStyle/>
        <a:p>
          <a:endParaRPr lang="es-EC"/>
        </a:p>
      </dgm:t>
    </dgm:pt>
    <dgm:pt modelId="{4079DAB6-D2B9-4839-85F9-0C9DB94B9551}" type="pres">
      <dgm:prSet presAssocID="{0D398E15-8260-45D8-84F4-8A195E06CEAD}" presName="Triangle" presStyleLbl="alignNode1" presStyleIdx="1" presStyleCnt="9"/>
      <dgm:spPr>
        <a:xfrm>
          <a:off x="1282346" y="2256263"/>
          <a:ext cx="262260" cy="262260"/>
        </a:xfrm>
        <a:prstGeom prst="triangle">
          <a:avLst>
            <a:gd name="adj" fmla="val 100000"/>
          </a:avLst>
        </a:prstGeom>
        <a:solidFill>
          <a:srgbClr val="54A021">
            <a:hueOff val="-370536"/>
            <a:satOff val="1775"/>
            <a:lumOff val="1642"/>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91995077-6E6C-45FC-9B33-1B3798A7535D}" type="pres">
      <dgm:prSet presAssocID="{F31B6A6B-8762-4654-8A58-659C24A865E8}" presName="sibTrans" presStyleCnt="0"/>
      <dgm:spPr/>
    </dgm:pt>
    <dgm:pt modelId="{43B818CC-3854-4397-B771-943A8E0197C9}" type="pres">
      <dgm:prSet presAssocID="{F31B6A6B-8762-4654-8A58-659C24A865E8}" presName="space" presStyleCnt="0"/>
      <dgm:spPr/>
    </dgm:pt>
    <dgm:pt modelId="{A29AE3AF-8801-453E-840F-383E8DBBBC44}" type="pres">
      <dgm:prSet presAssocID="{F255E3C2-9905-4573-ABC1-2889C35B7B71}" presName="composite" presStyleCnt="0"/>
      <dgm:spPr/>
    </dgm:pt>
    <dgm:pt modelId="{484EC53B-2583-47C5-933D-338E18E764B6}" type="pres">
      <dgm:prSet presAssocID="{F255E3C2-9905-4573-ABC1-2889C35B7B71}" presName="LShape" presStyleLbl="alignNode1" presStyleIdx="2" presStyleCnt="9"/>
      <dgm:spPr>
        <a:xfrm rot="5400000">
          <a:off x="2010682" y="1948548"/>
          <a:ext cx="925265" cy="1539621"/>
        </a:xfrm>
        <a:prstGeom prst="corner">
          <a:avLst>
            <a:gd name="adj1" fmla="val 16120"/>
            <a:gd name="adj2" fmla="val 16110"/>
          </a:avLst>
        </a:prstGeom>
        <a:solidFill>
          <a:srgbClr val="54A021">
            <a:hueOff val="-741071"/>
            <a:satOff val="3550"/>
            <a:lumOff val="3284"/>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A098B147-6705-4011-BCAB-2F54C1F1E331}" type="pres">
      <dgm:prSet presAssocID="{F255E3C2-9905-4573-ABC1-2889C35B7B71}" presName="ParentText" presStyleLbl="revTx" presStyleIdx="1" presStyleCnt="5">
        <dgm:presLayoutVars>
          <dgm:chMax val="0"/>
          <dgm:chPref val="0"/>
          <dgm:bulletEnabled val="1"/>
        </dgm:presLayoutVars>
      </dgm:prSet>
      <dgm:spPr>
        <a:prstGeom prst="rect">
          <a:avLst/>
        </a:prstGeom>
      </dgm:spPr>
      <dgm:t>
        <a:bodyPr/>
        <a:lstStyle/>
        <a:p>
          <a:endParaRPr lang="es-EC"/>
        </a:p>
      </dgm:t>
    </dgm:pt>
    <dgm:pt modelId="{9F28C60D-E756-4FC0-9014-35CF552C33A3}" type="pres">
      <dgm:prSet presAssocID="{F255E3C2-9905-4573-ABC1-2889C35B7B71}" presName="Triangle" presStyleLbl="alignNode1" presStyleIdx="3" presStyleCnt="9"/>
      <dgm:spPr>
        <a:xfrm>
          <a:off x="2983951" y="1835199"/>
          <a:ext cx="262260" cy="262260"/>
        </a:xfrm>
        <a:prstGeom prst="triangle">
          <a:avLst>
            <a:gd name="adj" fmla="val 100000"/>
          </a:avLst>
        </a:prstGeom>
        <a:solidFill>
          <a:srgbClr val="54A021">
            <a:hueOff val="-1111607"/>
            <a:satOff val="5325"/>
            <a:lumOff val="4926"/>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CF957BBE-45AD-4850-957F-FAD8E1BDA4C7}" type="pres">
      <dgm:prSet presAssocID="{39E671C4-445E-4134-BE5A-EE153AE50123}" presName="sibTrans" presStyleCnt="0"/>
      <dgm:spPr/>
    </dgm:pt>
    <dgm:pt modelId="{329A231A-1DC6-44FE-AC04-6E441423430E}" type="pres">
      <dgm:prSet presAssocID="{39E671C4-445E-4134-BE5A-EE153AE50123}" presName="space" presStyleCnt="0"/>
      <dgm:spPr/>
    </dgm:pt>
    <dgm:pt modelId="{3E14ED88-2063-4418-8744-7EBA34962AB9}" type="pres">
      <dgm:prSet presAssocID="{0E90DE7F-014C-4396-80A3-F37ADF15D35F}" presName="composite" presStyleCnt="0"/>
      <dgm:spPr/>
    </dgm:pt>
    <dgm:pt modelId="{F4048CBC-BC16-4061-B41B-0DD92E1A371D}" type="pres">
      <dgm:prSet presAssocID="{0E90DE7F-014C-4396-80A3-F37ADF15D35F}" presName="LShape" presStyleLbl="alignNode1" presStyleIdx="4" presStyleCnt="9"/>
      <dgm:spPr>
        <a:xfrm rot="5400000">
          <a:off x="3712288" y="1527484"/>
          <a:ext cx="925265" cy="1539621"/>
        </a:xfrm>
        <a:prstGeom prst="corner">
          <a:avLst>
            <a:gd name="adj1" fmla="val 16120"/>
            <a:gd name="adj2" fmla="val 16110"/>
          </a:avLst>
        </a:prstGeom>
        <a:solidFill>
          <a:srgbClr val="54A021">
            <a:hueOff val="-1482143"/>
            <a:satOff val="7100"/>
            <a:lumOff val="6569"/>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40399C5E-649A-4317-B5EF-C05689734464}" type="pres">
      <dgm:prSet presAssocID="{0E90DE7F-014C-4396-80A3-F37ADF15D35F}" presName="ParentText" presStyleLbl="revTx" presStyleIdx="2" presStyleCnt="5">
        <dgm:presLayoutVars>
          <dgm:chMax val="0"/>
          <dgm:chPref val="0"/>
          <dgm:bulletEnabled val="1"/>
        </dgm:presLayoutVars>
      </dgm:prSet>
      <dgm:spPr>
        <a:prstGeom prst="rect">
          <a:avLst/>
        </a:prstGeom>
      </dgm:spPr>
      <dgm:t>
        <a:bodyPr/>
        <a:lstStyle/>
        <a:p>
          <a:endParaRPr lang="es-EC"/>
        </a:p>
      </dgm:t>
    </dgm:pt>
    <dgm:pt modelId="{7AD6852B-0804-42F4-86C1-CB164EBEDC0E}" type="pres">
      <dgm:prSet presAssocID="{0E90DE7F-014C-4396-80A3-F37ADF15D35F}" presName="Triangle" presStyleLbl="alignNode1" presStyleIdx="5" presStyleCnt="9"/>
      <dgm:spPr>
        <a:xfrm>
          <a:off x="4685557" y="1414135"/>
          <a:ext cx="262260" cy="262260"/>
        </a:xfrm>
        <a:prstGeom prst="triangle">
          <a:avLst>
            <a:gd name="adj" fmla="val 100000"/>
          </a:avLst>
        </a:prstGeom>
        <a:solidFill>
          <a:srgbClr val="54A021">
            <a:hueOff val="-1852679"/>
            <a:satOff val="8875"/>
            <a:lumOff val="8211"/>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7C77613D-AB5F-4DB2-AE6E-43804FBE8FDE}" type="pres">
      <dgm:prSet presAssocID="{503B78EF-57FA-4E76-8941-0DFB2B9F7CFE}" presName="sibTrans" presStyleCnt="0"/>
      <dgm:spPr/>
    </dgm:pt>
    <dgm:pt modelId="{B1BFFCBD-898C-424B-954B-8DE1030A58A5}" type="pres">
      <dgm:prSet presAssocID="{503B78EF-57FA-4E76-8941-0DFB2B9F7CFE}" presName="space" presStyleCnt="0"/>
      <dgm:spPr/>
    </dgm:pt>
    <dgm:pt modelId="{EA885481-98FC-4DAA-BE7C-2165F2EFA6F5}" type="pres">
      <dgm:prSet presAssocID="{3F27C59A-FA78-485B-AD93-FCBE4E484645}" presName="composite" presStyleCnt="0"/>
      <dgm:spPr/>
    </dgm:pt>
    <dgm:pt modelId="{4D39D281-F183-45C3-9CA9-40A69E21191A}" type="pres">
      <dgm:prSet presAssocID="{3F27C59A-FA78-485B-AD93-FCBE4E484645}" presName="LShape" presStyleLbl="alignNode1" presStyleIdx="6" presStyleCnt="9"/>
      <dgm:spPr>
        <a:xfrm rot="5400000">
          <a:off x="5413893" y="1106420"/>
          <a:ext cx="925265" cy="1539621"/>
        </a:xfrm>
        <a:prstGeom prst="corner">
          <a:avLst>
            <a:gd name="adj1" fmla="val 16120"/>
            <a:gd name="adj2" fmla="val 16110"/>
          </a:avLst>
        </a:prstGeom>
        <a:solidFill>
          <a:srgbClr val="54A021">
            <a:hueOff val="-2223214"/>
            <a:satOff val="10650"/>
            <a:lumOff val="9853"/>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41D0A02E-D6BA-4973-BFD4-790EAFC5888B}" type="pres">
      <dgm:prSet presAssocID="{3F27C59A-FA78-485B-AD93-FCBE4E484645}" presName="ParentText" presStyleLbl="revTx" presStyleIdx="3" presStyleCnt="5">
        <dgm:presLayoutVars>
          <dgm:chMax val="0"/>
          <dgm:chPref val="0"/>
          <dgm:bulletEnabled val="1"/>
        </dgm:presLayoutVars>
      </dgm:prSet>
      <dgm:spPr>
        <a:prstGeom prst="rect">
          <a:avLst/>
        </a:prstGeom>
      </dgm:spPr>
      <dgm:t>
        <a:bodyPr/>
        <a:lstStyle/>
        <a:p>
          <a:endParaRPr lang="es-EC"/>
        </a:p>
      </dgm:t>
    </dgm:pt>
    <dgm:pt modelId="{80D45EED-0ECB-4450-827A-D6BBF39BC833}" type="pres">
      <dgm:prSet presAssocID="{3F27C59A-FA78-485B-AD93-FCBE4E484645}" presName="Triangle" presStyleLbl="alignNode1" presStyleIdx="7" presStyleCnt="9"/>
      <dgm:spPr>
        <a:xfrm>
          <a:off x="6387162" y="993072"/>
          <a:ext cx="262260" cy="262260"/>
        </a:xfrm>
        <a:prstGeom prst="triangle">
          <a:avLst>
            <a:gd name="adj" fmla="val 100000"/>
          </a:avLst>
        </a:prstGeom>
        <a:solidFill>
          <a:srgbClr val="54A021">
            <a:hueOff val="-2593750"/>
            <a:satOff val="12425"/>
            <a:lumOff val="11495"/>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C3568A82-4884-4E52-A6EC-EA784EEA652F}" type="pres">
      <dgm:prSet presAssocID="{09C1FFE5-B927-42BE-8D4A-C5D67B597FD4}" presName="sibTrans" presStyleCnt="0"/>
      <dgm:spPr/>
    </dgm:pt>
    <dgm:pt modelId="{081D336A-3F44-4262-AA7D-1655CE7EE2FB}" type="pres">
      <dgm:prSet presAssocID="{09C1FFE5-B927-42BE-8D4A-C5D67B597FD4}" presName="space" presStyleCnt="0"/>
      <dgm:spPr/>
    </dgm:pt>
    <dgm:pt modelId="{40EC8C58-9114-4150-A472-47C807E8D474}" type="pres">
      <dgm:prSet presAssocID="{27BD040E-36E9-4265-86C0-8883A495DCD8}" presName="composite" presStyleCnt="0"/>
      <dgm:spPr/>
    </dgm:pt>
    <dgm:pt modelId="{0EA50A7C-888B-4BE2-BE4D-7508D70BE222}" type="pres">
      <dgm:prSet presAssocID="{27BD040E-36E9-4265-86C0-8883A495DCD8}" presName="LShape" presStyleLbl="alignNode1" presStyleIdx="8" presStyleCnt="9"/>
      <dgm:spPr>
        <a:xfrm rot="5400000">
          <a:off x="7115499" y="685356"/>
          <a:ext cx="925265" cy="1539621"/>
        </a:xfrm>
        <a:prstGeom prst="corner">
          <a:avLst>
            <a:gd name="adj1" fmla="val 16120"/>
            <a:gd name="adj2" fmla="val 16110"/>
          </a:avLst>
        </a:prstGeom>
        <a:solidFill>
          <a:srgbClr val="54A021">
            <a:hueOff val="-2964286"/>
            <a:satOff val="14200"/>
            <a:lumOff val="13137"/>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C"/>
        </a:p>
      </dgm:t>
    </dgm:pt>
    <dgm:pt modelId="{2A48A3EA-DA02-447D-ADF2-BEA62DB8C69C}" type="pres">
      <dgm:prSet presAssocID="{27BD040E-36E9-4265-86C0-8883A495DCD8}" presName="ParentText" presStyleLbl="revTx" presStyleIdx="4" presStyleCnt="5">
        <dgm:presLayoutVars>
          <dgm:chMax val="0"/>
          <dgm:chPref val="0"/>
          <dgm:bulletEnabled val="1"/>
        </dgm:presLayoutVars>
      </dgm:prSet>
      <dgm:spPr>
        <a:prstGeom prst="rect">
          <a:avLst/>
        </a:prstGeom>
      </dgm:spPr>
      <dgm:t>
        <a:bodyPr/>
        <a:lstStyle/>
        <a:p>
          <a:endParaRPr lang="es-EC"/>
        </a:p>
      </dgm:t>
    </dgm:pt>
  </dgm:ptLst>
  <dgm:cxnLst>
    <dgm:cxn modelId="{1CBF9F7D-4171-416C-AB89-F73B086424BD}" type="presOf" srcId="{0E90DE7F-014C-4396-80A3-F37ADF15D35F}" destId="{40399C5E-649A-4317-B5EF-C05689734464}" srcOrd="0" destOrd="0" presId="urn:microsoft.com/office/officeart/2009/3/layout/StepUpProcess"/>
    <dgm:cxn modelId="{51DFF275-2C56-4A51-BA9E-E920B3AEA5CA}" srcId="{3D761A11-FDF3-409F-9C69-809AA7E2BD70}" destId="{3F27C59A-FA78-485B-AD93-FCBE4E484645}" srcOrd="3" destOrd="0" parTransId="{2F6CB8FD-EF41-4ABE-8FEE-632F06840CFD}" sibTransId="{09C1FFE5-B927-42BE-8D4A-C5D67B597FD4}"/>
    <dgm:cxn modelId="{4B55BAD6-A235-4633-8681-63024B48FEC0}" type="presOf" srcId="{3F27C59A-FA78-485B-AD93-FCBE4E484645}" destId="{41D0A02E-D6BA-4973-BFD4-790EAFC5888B}" srcOrd="0" destOrd="0" presId="urn:microsoft.com/office/officeart/2009/3/layout/StepUpProcess"/>
    <dgm:cxn modelId="{88F34F48-5693-4261-AE3E-01DA661D0599}" type="presOf" srcId="{F255E3C2-9905-4573-ABC1-2889C35B7B71}" destId="{A098B147-6705-4011-BCAB-2F54C1F1E331}" srcOrd="0" destOrd="0" presId="urn:microsoft.com/office/officeart/2009/3/layout/StepUpProcess"/>
    <dgm:cxn modelId="{0A236D82-8929-4BD6-8030-94BCF8189F52}" srcId="{3D761A11-FDF3-409F-9C69-809AA7E2BD70}" destId="{0D398E15-8260-45D8-84F4-8A195E06CEAD}" srcOrd="0" destOrd="0" parTransId="{2749B79B-2A28-405D-9A88-F6CC0A1D9731}" sibTransId="{F31B6A6B-8762-4654-8A58-659C24A865E8}"/>
    <dgm:cxn modelId="{127D77A2-724D-4080-AF81-F810F809A9B5}" srcId="{3D761A11-FDF3-409F-9C69-809AA7E2BD70}" destId="{27BD040E-36E9-4265-86C0-8883A495DCD8}" srcOrd="4" destOrd="0" parTransId="{25296028-BD62-457C-9D24-16356FE5CF48}" sibTransId="{F928AD35-46D9-4DFB-AA7B-FC342F6C5571}"/>
    <dgm:cxn modelId="{3962DA0A-B368-444B-BF80-F84964924449}" type="presOf" srcId="{0D398E15-8260-45D8-84F4-8A195E06CEAD}" destId="{9A5B2677-0679-4EF3-823B-40734FF52A78}" srcOrd="0" destOrd="0" presId="urn:microsoft.com/office/officeart/2009/3/layout/StepUpProcess"/>
    <dgm:cxn modelId="{D0457F4F-5EC1-4D6B-8881-FF3FA5960CD9}" type="presOf" srcId="{3D761A11-FDF3-409F-9C69-809AA7E2BD70}" destId="{A301F868-E78F-43EF-899D-67D2E7724BA9}" srcOrd="0" destOrd="0" presId="urn:microsoft.com/office/officeart/2009/3/layout/StepUpProcess"/>
    <dgm:cxn modelId="{0479EDBA-5D3A-4FAB-8ECD-DCDBA99FCA50}" srcId="{3D761A11-FDF3-409F-9C69-809AA7E2BD70}" destId="{F255E3C2-9905-4573-ABC1-2889C35B7B71}" srcOrd="1" destOrd="0" parTransId="{AF104CA5-2DB0-4FF6-9061-5D24552DFB7D}" sibTransId="{39E671C4-445E-4134-BE5A-EE153AE50123}"/>
    <dgm:cxn modelId="{E82B90CA-BEB3-4647-B3B8-2D990DD39CDE}" srcId="{3D761A11-FDF3-409F-9C69-809AA7E2BD70}" destId="{0E90DE7F-014C-4396-80A3-F37ADF15D35F}" srcOrd="2" destOrd="0" parTransId="{F0D03BA8-D7B8-4670-AD44-D0017956C7AD}" sibTransId="{503B78EF-57FA-4E76-8941-0DFB2B9F7CFE}"/>
    <dgm:cxn modelId="{838F13A9-3974-4277-A696-2FE9EA922B6C}" type="presOf" srcId="{27BD040E-36E9-4265-86C0-8883A495DCD8}" destId="{2A48A3EA-DA02-447D-ADF2-BEA62DB8C69C}" srcOrd="0" destOrd="0" presId="urn:microsoft.com/office/officeart/2009/3/layout/StepUpProcess"/>
    <dgm:cxn modelId="{54FD874F-C257-4349-AF70-081EC57801C9}" type="presParOf" srcId="{A301F868-E78F-43EF-899D-67D2E7724BA9}" destId="{439ACA39-8EF2-4615-AC33-EF67D0EDFF2C}" srcOrd="0" destOrd="0" presId="urn:microsoft.com/office/officeart/2009/3/layout/StepUpProcess"/>
    <dgm:cxn modelId="{5B1519FD-4BBA-4608-A1BE-0EAD34077E35}" type="presParOf" srcId="{439ACA39-8EF2-4615-AC33-EF67D0EDFF2C}" destId="{930B5F6C-64FE-4CAF-B0CD-C9202ED8F130}" srcOrd="0" destOrd="0" presId="urn:microsoft.com/office/officeart/2009/3/layout/StepUpProcess"/>
    <dgm:cxn modelId="{920E0DBC-A20A-4BAD-94E5-97C493F67EDF}" type="presParOf" srcId="{439ACA39-8EF2-4615-AC33-EF67D0EDFF2C}" destId="{9A5B2677-0679-4EF3-823B-40734FF52A78}" srcOrd="1" destOrd="0" presId="urn:microsoft.com/office/officeart/2009/3/layout/StepUpProcess"/>
    <dgm:cxn modelId="{F6E356A1-D8CC-41DC-8B73-311DF771CC94}" type="presParOf" srcId="{439ACA39-8EF2-4615-AC33-EF67D0EDFF2C}" destId="{4079DAB6-D2B9-4839-85F9-0C9DB94B9551}" srcOrd="2" destOrd="0" presId="urn:microsoft.com/office/officeart/2009/3/layout/StepUpProcess"/>
    <dgm:cxn modelId="{C84DC793-DEA5-4522-A323-4515FD2E01F8}" type="presParOf" srcId="{A301F868-E78F-43EF-899D-67D2E7724BA9}" destId="{91995077-6E6C-45FC-9B33-1B3798A7535D}" srcOrd="1" destOrd="0" presId="urn:microsoft.com/office/officeart/2009/3/layout/StepUpProcess"/>
    <dgm:cxn modelId="{74F51F99-2CF7-41B7-9CAB-D4F66EE74DE3}" type="presParOf" srcId="{91995077-6E6C-45FC-9B33-1B3798A7535D}" destId="{43B818CC-3854-4397-B771-943A8E0197C9}" srcOrd="0" destOrd="0" presId="urn:microsoft.com/office/officeart/2009/3/layout/StepUpProcess"/>
    <dgm:cxn modelId="{70A9CE3E-1147-413A-A535-EE2E145881B7}" type="presParOf" srcId="{A301F868-E78F-43EF-899D-67D2E7724BA9}" destId="{A29AE3AF-8801-453E-840F-383E8DBBBC44}" srcOrd="2" destOrd="0" presId="urn:microsoft.com/office/officeart/2009/3/layout/StepUpProcess"/>
    <dgm:cxn modelId="{B79622D1-87CD-4515-9F72-3CBC10FDA186}" type="presParOf" srcId="{A29AE3AF-8801-453E-840F-383E8DBBBC44}" destId="{484EC53B-2583-47C5-933D-338E18E764B6}" srcOrd="0" destOrd="0" presId="urn:microsoft.com/office/officeart/2009/3/layout/StepUpProcess"/>
    <dgm:cxn modelId="{A7F768F9-22D4-4E76-B472-0B58F25E65FF}" type="presParOf" srcId="{A29AE3AF-8801-453E-840F-383E8DBBBC44}" destId="{A098B147-6705-4011-BCAB-2F54C1F1E331}" srcOrd="1" destOrd="0" presId="urn:microsoft.com/office/officeart/2009/3/layout/StepUpProcess"/>
    <dgm:cxn modelId="{7232323A-66C9-432D-9827-FA990D7FB10C}" type="presParOf" srcId="{A29AE3AF-8801-453E-840F-383E8DBBBC44}" destId="{9F28C60D-E756-4FC0-9014-35CF552C33A3}" srcOrd="2" destOrd="0" presId="urn:microsoft.com/office/officeart/2009/3/layout/StepUpProcess"/>
    <dgm:cxn modelId="{7D968EFC-A11B-4C77-B807-3221238FF872}" type="presParOf" srcId="{A301F868-E78F-43EF-899D-67D2E7724BA9}" destId="{CF957BBE-45AD-4850-957F-FAD8E1BDA4C7}" srcOrd="3" destOrd="0" presId="urn:microsoft.com/office/officeart/2009/3/layout/StepUpProcess"/>
    <dgm:cxn modelId="{FA810F85-12EF-41DF-8E67-9F5F641F0FC2}" type="presParOf" srcId="{CF957BBE-45AD-4850-957F-FAD8E1BDA4C7}" destId="{329A231A-1DC6-44FE-AC04-6E441423430E}" srcOrd="0" destOrd="0" presId="urn:microsoft.com/office/officeart/2009/3/layout/StepUpProcess"/>
    <dgm:cxn modelId="{D7069773-83EF-48F7-A7A9-AFD1AB216A4A}" type="presParOf" srcId="{A301F868-E78F-43EF-899D-67D2E7724BA9}" destId="{3E14ED88-2063-4418-8744-7EBA34962AB9}" srcOrd="4" destOrd="0" presId="urn:microsoft.com/office/officeart/2009/3/layout/StepUpProcess"/>
    <dgm:cxn modelId="{96CC7A29-BA2E-4FF5-AA0C-660DC34A3B9A}" type="presParOf" srcId="{3E14ED88-2063-4418-8744-7EBA34962AB9}" destId="{F4048CBC-BC16-4061-B41B-0DD92E1A371D}" srcOrd="0" destOrd="0" presId="urn:microsoft.com/office/officeart/2009/3/layout/StepUpProcess"/>
    <dgm:cxn modelId="{373E1EA2-401D-46BF-B087-A11989C6B430}" type="presParOf" srcId="{3E14ED88-2063-4418-8744-7EBA34962AB9}" destId="{40399C5E-649A-4317-B5EF-C05689734464}" srcOrd="1" destOrd="0" presId="urn:microsoft.com/office/officeart/2009/3/layout/StepUpProcess"/>
    <dgm:cxn modelId="{684F34D9-3108-41F3-956D-DBF9E2F7AB57}" type="presParOf" srcId="{3E14ED88-2063-4418-8744-7EBA34962AB9}" destId="{7AD6852B-0804-42F4-86C1-CB164EBEDC0E}" srcOrd="2" destOrd="0" presId="urn:microsoft.com/office/officeart/2009/3/layout/StepUpProcess"/>
    <dgm:cxn modelId="{ED28704D-634D-4F73-BF79-BF8C31C38F59}" type="presParOf" srcId="{A301F868-E78F-43EF-899D-67D2E7724BA9}" destId="{7C77613D-AB5F-4DB2-AE6E-43804FBE8FDE}" srcOrd="5" destOrd="0" presId="urn:microsoft.com/office/officeart/2009/3/layout/StepUpProcess"/>
    <dgm:cxn modelId="{6609C2E6-8105-44C4-83E1-074DC9FDE70E}" type="presParOf" srcId="{7C77613D-AB5F-4DB2-AE6E-43804FBE8FDE}" destId="{B1BFFCBD-898C-424B-954B-8DE1030A58A5}" srcOrd="0" destOrd="0" presId="urn:microsoft.com/office/officeart/2009/3/layout/StepUpProcess"/>
    <dgm:cxn modelId="{DBEE11E4-CAD6-492E-9517-71175D324362}" type="presParOf" srcId="{A301F868-E78F-43EF-899D-67D2E7724BA9}" destId="{EA885481-98FC-4DAA-BE7C-2165F2EFA6F5}" srcOrd="6" destOrd="0" presId="urn:microsoft.com/office/officeart/2009/3/layout/StepUpProcess"/>
    <dgm:cxn modelId="{8B329390-5C0D-4831-BD2A-CC4E8DBADEAB}" type="presParOf" srcId="{EA885481-98FC-4DAA-BE7C-2165F2EFA6F5}" destId="{4D39D281-F183-45C3-9CA9-40A69E21191A}" srcOrd="0" destOrd="0" presId="urn:microsoft.com/office/officeart/2009/3/layout/StepUpProcess"/>
    <dgm:cxn modelId="{00D0E487-7B9F-4923-9FC5-DEF9BD771802}" type="presParOf" srcId="{EA885481-98FC-4DAA-BE7C-2165F2EFA6F5}" destId="{41D0A02E-D6BA-4973-BFD4-790EAFC5888B}" srcOrd="1" destOrd="0" presId="urn:microsoft.com/office/officeart/2009/3/layout/StepUpProcess"/>
    <dgm:cxn modelId="{4A36C9B7-45B5-4425-8054-136E327E2FBD}" type="presParOf" srcId="{EA885481-98FC-4DAA-BE7C-2165F2EFA6F5}" destId="{80D45EED-0ECB-4450-827A-D6BBF39BC833}" srcOrd="2" destOrd="0" presId="urn:microsoft.com/office/officeart/2009/3/layout/StepUpProcess"/>
    <dgm:cxn modelId="{5744641D-C40A-4581-961B-6E4843475277}" type="presParOf" srcId="{A301F868-E78F-43EF-899D-67D2E7724BA9}" destId="{C3568A82-4884-4E52-A6EC-EA784EEA652F}" srcOrd="7" destOrd="0" presId="urn:microsoft.com/office/officeart/2009/3/layout/StepUpProcess"/>
    <dgm:cxn modelId="{6A72FF0E-A7AB-4026-AE38-4F02D0A522BE}" type="presParOf" srcId="{C3568A82-4884-4E52-A6EC-EA784EEA652F}" destId="{081D336A-3F44-4262-AA7D-1655CE7EE2FB}" srcOrd="0" destOrd="0" presId="urn:microsoft.com/office/officeart/2009/3/layout/StepUpProcess"/>
    <dgm:cxn modelId="{A6F76FF5-23EF-4A58-B759-4B1E7F088F4A}" type="presParOf" srcId="{A301F868-E78F-43EF-899D-67D2E7724BA9}" destId="{40EC8C58-9114-4150-A472-47C807E8D474}" srcOrd="8" destOrd="0" presId="urn:microsoft.com/office/officeart/2009/3/layout/StepUpProcess"/>
    <dgm:cxn modelId="{1487A918-B5AE-4820-B69B-3D44225307D5}" type="presParOf" srcId="{40EC8C58-9114-4150-A472-47C807E8D474}" destId="{0EA50A7C-888B-4BE2-BE4D-7508D70BE222}" srcOrd="0" destOrd="0" presId="urn:microsoft.com/office/officeart/2009/3/layout/StepUpProcess"/>
    <dgm:cxn modelId="{0EC588F8-BAD8-4123-AEDC-BABF79FC4E1B}" type="presParOf" srcId="{40EC8C58-9114-4150-A472-47C807E8D474}" destId="{2A48A3EA-DA02-447D-ADF2-BEA62DB8C69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7FD1FF-306A-4F67-870B-9656C707499E}" type="doc">
      <dgm:prSet loTypeId="urn:microsoft.com/office/officeart/2008/layout/LinedList" loCatId="list" qsTypeId="urn:microsoft.com/office/officeart/2005/8/quickstyle/simple1" qsCatId="simple" csTypeId="urn:microsoft.com/office/officeart/2005/8/colors/accent6_5" csCatId="accent6" phldr="1"/>
      <dgm:spPr/>
      <dgm:t>
        <a:bodyPr/>
        <a:lstStyle/>
        <a:p>
          <a:endParaRPr lang="es-EC"/>
        </a:p>
      </dgm:t>
    </dgm:pt>
    <dgm:pt modelId="{5AB6DC3B-7BF9-42E3-B2A9-E3A3C5522636}">
      <dgm:prSet/>
      <dgm:spPr/>
      <dgm:t>
        <a:bodyPr/>
        <a:lstStyle/>
        <a:p>
          <a:pPr rtl="0"/>
          <a:r>
            <a:rPr lang="es-EC" smtClean="0"/>
            <a:t>Diversidad genética</a:t>
          </a:r>
          <a:endParaRPr lang="es-EC"/>
        </a:p>
      </dgm:t>
    </dgm:pt>
    <dgm:pt modelId="{83747B61-E3EB-4EF0-9224-3D5D1C6DB3E0}" type="parTrans" cxnId="{A44CAB2E-E656-48A5-A8C4-10DC9D613C51}">
      <dgm:prSet/>
      <dgm:spPr/>
      <dgm:t>
        <a:bodyPr/>
        <a:lstStyle/>
        <a:p>
          <a:endParaRPr lang="es-EC"/>
        </a:p>
      </dgm:t>
    </dgm:pt>
    <dgm:pt modelId="{A1AE5DA0-6292-4797-B3B0-EE8650086B22}" type="sibTrans" cxnId="{A44CAB2E-E656-48A5-A8C4-10DC9D613C51}">
      <dgm:prSet/>
      <dgm:spPr/>
      <dgm:t>
        <a:bodyPr/>
        <a:lstStyle/>
        <a:p>
          <a:endParaRPr lang="es-EC"/>
        </a:p>
      </dgm:t>
    </dgm:pt>
    <dgm:pt modelId="{6FB5D13C-1193-46FC-ABB6-6D13CA8CD364}">
      <dgm:prSet/>
      <dgm:spPr/>
      <dgm:t>
        <a:bodyPr/>
        <a:lstStyle/>
        <a:p>
          <a:pPr rtl="0"/>
          <a:r>
            <a:rPr lang="es-EC" smtClean="0"/>
            <a:t>Frecuencia de alélica</a:t>
          </a:r>
          <a:endParaRPr lang="es-EC"/>
        </a:p>
      </dgm:t>
    </dgm:pt>
    <dgm:pt modelId="{B0FE9C06-2899-46F5-8EFC-21BFE9CD3A38}" type="parTrans" cxnId="{DD68E46A-F812-4613-8D57-C7DAAC06A5A2}">
      <dgm:prSet/>
      <dgm:spPr/>
      <dgm:t>
        <a:bodyPr/>
        <a:lstStyle/>
        <a:p>
          <a:endParaRPr lang="es-EC"/>
        </a:p>
      </dgm:t>
    </dgm:pt>
    <dgm:pt modelId="{4A21AFB0-3350-4011-BB82-7695AA15E9E2}" type="sibTrans" cxnId="{DD68E46A-F812-4613-8D57-C7DAAC06A5A2}">
      <dgm:prSet/>
      <dgm:spPr/>
      <dgm:t>
        <a:bodyPr/>
        <a:lstStyle/>
        <a:p>
          <a:endParaRPr lang="es-EC"/>
        </a:p>
      </dgm:t>
    </dgm:pt>
    <dgm:pt modelId="{79418FC1-5D49-47EA-B0E4-8DB4105AD6C2}">
      <dgm:prSet/>
      <dgm:spPr/>
      <dgm:t>
        <a:bodyPr/>
        <a:lstStyle/>
        <a:p>
          <a:pPr rtl="0"/>
          <a:r>
            <a:rPr lang="es-EC" smtClean="0"/>
            <a:t>Número de genotipos</a:t>
          </a:r>
          <a:endParaRPr lang="es-EC"/>
        </a:p>
      </dgm:t>
    </dgm:pt>
    <dgm:pt modelId="{8D39E5C2-E942-46C8-BC76-8D5FA37AFC9C}" type="parTrans" cxnId="{A0A32978-1975-44F2-AF5F-394FF110C5CA}">
      <dgm:prSet/>
      <dgm:spPr/>
      <dgm:t>
        <a:bodyPr/>
        <a:lstStyle/>
        <a:p>
          <a:endParaRPr lang="es-EC"/>
        </a:p>
      </dgm:t>
    </dgm:pt>
    <dgm:pt modelId="{F270AE4E-0276-4DB2-9A42-7DE5CCA12A52}" type="sibTrans" cxnId="{A0A32978-1975-44F2-AF5F-394FF110C5CA}">
      <dgm:prSet/>
      <dgm:spPr/>
      <dgm:t>
        <a:bodyPr/>
        <a:lstStyle/>
        <a:p>
          <a:endParaRPr lang="es-EC"/>
        </a:p>
      </dgm:t>
    </dgm:pt>
    <dgm:pt modelId="{52E97C05-9606-48E4-BB7A-9991677FEB43}">
      <dgm:prSet/>
      <dgm:spPr/>
      <dgm:t>
        <a:bodyPr/>
        <a:lstStyle/>
        <a:p>
          <a:pPr rtl="0"/>
          <a:r>
            <a:rPr lang="es-EC" dirty="0" smtClean="0"/>
            <a:t>Número de alelos </a:t>
          </a:r>
          <a:endParaRPr lang="es-EC" dirty="0"/>
        </a:p>
      </dgm:t>
    </dgm:pt>
    <dgm:pt modelId="{84ACF5B7-D33B-4C91-A026-9858EB3D3A21}" type="parTrans" cxnId="{DBA25B12-8647-43A9-A70F-14CEFB94ACA2}">
      <dgm:prSet/>
      <dgm:spPr/>
      <dgm:t>
        <a:bodyPr/>
        <a:lstStyle/>
        <a:p>
          <a:endParaRPr lang="es-EC"/>
        </a:p>
      </dgm:t>
    </dgm:pt>
    <dgm:pt modelId="{26412BBA-5881-4EFD-A32F-A1F0924E563C}" type="sibTrans" cxnId="{DBA25B12-8647-43A9-A70F-14CEFB94ACA2}">
      <dgm:prSet/>
      <dgm:spPr/>
      <dgm:t>
        <a:bodyPr/>
        <a:lstStyle/>
        <a:p>
          <a:endParaRPr lang="es-EC"/>
        </a:p>
      </dgm:t>
    </dgm:pt>
    <dgm:pt modelId="{B38E2A89-22D1-49DF-829B-9BD0D70ADE0B}">
      <dgm:prSet/>
      <dgm:spPr/>
      <dgm:t>
        <a:bodyPr/>
        <a:lstStyle/>
        <a:p>
          <a:pPr rtl="0"/>
          <a:r>
            <a:rPr lang="es-EC" smtClean="0"/>
            <a:t>Heterocigosis esperada</a:t>
          </a:r>
          <a:endParaRPr lang="es-EC"/>
        </a:p>
      </dgm:t>
    </dgm:pt>
    <dgm:pt modelId="{0302F146-DBB7-4A9D-853F-B901C854D838}" type="parTrans" cxnId="{736D2682-E53D-48BF-985D-AA5F27BB9FD9}">
      <dgm:prSet/>
      <dgm:spPr/>
      <dgm:t>
        <a:bodyPr/>
        <a:lstStyle/>
        <a:p>
          <a:endParaRPr lang="es-EC"/>
        </a:p>
      </dgm:t>
    </dgm:pt>
    <dgm:pt modelId="{F48F1BD9-C814-4AA1-A036-361A323E9E0F}" type="sibTrans" cxnId="{736D2682-E53D-48BF-985D-AA5F27BB9FD9}">
      <dgm:prSet/>
      <dgm:spPr/>
      <dgm:t>
        <a:bodyPr/>
        <a:lstStyle/>
        <a:p>
          <a:endParaRPr lang="es-EC"/>
        </a:p>
      </dgm:t>
    </dgm:pt>
    <dgm:pt modelId="{46B8548D-1979-42AE-B946-D69437D4F0EC}">
      <dgm:prSet/>
      <dgm:spPr/>
      <dgm:t>
        <a:bodyPr/>
        <a:lstStyle/>
        <a:p>
          <a:pPr rtl="0"/>
          <a:r>
            <a:rPr lang="es-EC" dirty="0" smtClean="0"/>
            <a:t>Heterocigosis observada</a:t>
          </a:r>
          <a:endParaRPr lang="es-EC" dirty="0"/>
        </a:p>
      </dgm:t>
    </dgm:pt>
    <dgm:pt modelId="{BBF97FEE-6FE2-4F16-B850-0D633824C195}" type="parTrans" cxnId="{8154207A-069C-481B-82E3-EA27FF036C20}">
      <dgm:prSet/>
      <dgm:spPr/>
      <dgm:t>
        <a:bodyPr/>
        <a:lstStyle/>
        <a:p>
          <a:endParaRPr lang="es-EC"/>
        </a:p>
      </dgm:t>
    </dgm:pt>
    <dgm:pt modelId="{A02C9335-31A3-4599-8E2B-151956234489}" type="sibTrans" cxnId="{8154207A-069C-481B-82E3-EA27FF036C20}">
      <dgm:prSet/>
      <dgm:spPr/>
      <dgm:t>
        <a:bodyPr/>
        <a:lstStyle/>
        <a:p>
          <a:endParaRPr lang="es-EC"/>
        </a:p>
      </dgm:t>
    </dgm:pt>
    <dgm:pt modelId="{73C91B05-39AB-4806-94DB-B62EEFE29EDD}">
      <dgm:prSet/>
      <dgm:spPr/>
      <dgm:t>
        <a:bodyPr/>
        <a:lstStyle/>
        <a:p>
          <a:pPr rtl="0"/>
          <a:r>
            <a:rPr lang="es-EC" smtClean="0"/>
            <a:t>Estructura genética</a:t>
          </a:r>
          <a:endParaRPr lang="es-EC"/>
        </a:p>
      </dgm:t>
    </dgm:pt>
    <dgm:pt modelId="{CACC219D-E3BA-4811-A051-28BD2F4F7FA1}" type="parTrans" cxnId="{AF651E70-84C6-4EC2-9645-FBB0D63FE2A1}">
      <dgm:prSet/>
      <dgm:spPr/>
      <dgm:t>
        <a:bodyPr/>
        <a:lstStyle/>
        <a:p>
          <a:endParaRPr lang="es-EC"/>
        </a:p>
      </dgm:t>
    </dgm:pt>
    <dgm:pt modelId="{D765ADED-B118-4CC8-B3AD-BA81283BBAE8}" type="sibTrans" cxnId="{AF651E70-84C6-4EC2-9645-FBB0D63FE2A1}">
      <dgm:prSet/>
      <dgm:spPr/>
      <dgm:t>
        <a:bodyPr/>
        <a:lstStyle/>
        <a:p>
          <a:endParaRPr lang="es-EC"/>
        </a:p>
      </dgm:t>
    </dgm:pt>
    <dgm:pt modelId="{833480F3-5C71-4DD6-9CAC-DFB3FE42CF30}">
      <dgm:prSet/>
      <dgm:spPr/>
      <dgm:t>
        <a:bodyPr/>
        <a:lstStyle/>
        <a:p>
          <a:pPr rtl="0"/>
          <a:r>
            <a:rPr lang="es-EC" smtClean="0"/>
            <a:t>Análisis de agrupamiento</a:t>
          </a:r>
          <a:endParaRPr lang="es-EC"/>
        </a:p>
      </dgm:t>
    </dgm:pt>
    <dgm:pt modelId="{73E10F5D-521D-4D79-82B7-F3585F0FDBBC}" type="parTrans" cxnId="{D3D68649-2F25-4001-A3A3-D8135D2938F4}">
      <dgm:prSet/>
      <dgm:spPr/>
      <dgm:t>
        <a:bodyPr/>
        <a:lstStyle/>
        <a:p>
          <a:endParaRPr lang="es-EC"/>
        </a:p>
      </dgm:t>
    </dgm:pt>
    <dgm:pt modelId="{30D4DB1A-F5DD-41DB-A5DC-499D990FC9F3}" type="sibTrans" cxnId="{D3D68649-2F25-4001-A3A3-D8135D2938F4}">
      <dgm:prSet/>
      <dgm:spPr/>
      <dgm:t>
        <a:bodyPr/>
        <a:lstStyle/>
        <a:p>
          <a:endParaRPr lang="es-EC"/>
        </a:p>
      </dgm:t>
    </dgm:pt>
    <dgm:pt modelId="{BBB829D2-C9CB-407D-9E83-C2964A167439}">
      <dgm:prSet/>
      <dgm:spPr/>
      <dgm:t>
        <a:bodyPr/>
        <a:lstStyle/>
        <a:p>
          <a:pPr rtl="0"/>
          <a:r>
            <a:rPr lang="es-EC" smtClean="0"/>
            <a:t>Análisis de coordenadas principales</a:t>
          </a:r>
          <a:endParaRPr lang="es-EC"/>
        </a:p>
      </dgm:t>
    </dgm:pt>
    <dgm:pt modelId="{C491C8CF-686D-497E-A93C-51ADA3E21EC7}" type="parTrans" cxnId="{F4FB2BA7-27C8-46E8-A3D2-89B7CED74F1C}">
      <dgm:prSet/>
      <dgm:spPr/>
      <dgm:t>
        <a:bodyPr/>
        <a:lstStyle/>
        <a:p>
          <a:endParaRPr lang="es-EC"/>
        </a:p>
      </dgm:t>
    </dgm:pt>
    <dgm:pt modelId="{0BE628D4-1984-4035-AB61-206E1EC935BD}" type="sibTrans" cxnId="{F4FB2BA7-27C8-46E8-A3D2-89B7CED74F1C}">
      <dgm:prSet/>
      <dgm:spPr/>
      <dgm:t>
        <a:bodyPr/>
        <a:lstStyle/>
        <a:p>
          <a:endParaRPr lang="es-EC"/>
        </a:p>
      </dgm:t>
    </dgm:pt>
    <dgm:pt modelId="{B49B61B6-295B-4E8D-93E4-BEC31F50D9D9}">
      <dgm:prSet/>
      <dgm:spPr/>
      <dgm:t>
        <a:bodyPr/>
        <a:lstStyle/>
        <a:p>
          <a:pPr rtl="0"/>
          <a:r>
            <a:rPr lang="es-EC" smtClean="0"/>
            <a:t>Análisis global</a:t>
          </a:r>
          <a:endParaRPr lang="es-EC"/>
        </a:p>
      </dgm:t>
    </dgm:pt>
    <dgm:pt modelId="{154CFDB5-FE47-49A3-895C-FB6B735B6C5E}" type="parTrans" cxnId="{190D6D3D-CC3E-46E4-A57E-8ADF451D94C5}">
      <dgm:prSet/>
      <dgm:spPr/>
      <dgm:t>
        <a:bodyPr/>
        <a:lstStyle/>
        <a:p>
          <a:endParaRPr lang="es-EC"/>
        </a:p>
      </dgm:t>
    </dgm:pt>
    <dgm:pt modelId="{319974A9-64A6-4279-A83C-C3B6E3FF9D4C}" type="sibTrans" cxnId="{190D6D3D-CC3E-46E4-A57E-8ADF451D94C5}">
      <dgm:prSet/>
      <dgm:spPr/>
      <dgm:t>
        <a:bodyPr/>
        <a:lstStyle/>
        <a:p>
          <a:endParaRPr lang="es-EC"/>
        </a:p>
      </dgm:t>
    </dgm:pt>
    <dgm:pt modelId="{EA0C6174-834E-4FFE-AEAE-3B3C3699A0C7}">
      <dgm:prSet/>
      <dgm:spPr/>
      <dgm:t>
        <a:bodyPr/>
        <a:lstStyle/>
        <a:p>
          <a:pPr rtl="0"/>
          <a:r>
            <a:rPr lang="es-EC" dirty="0" smtClean="0"/>
            <a:t>Análisis de coordenadas principales</a:t>
          </a:r>
        </a:p>
        <a:p>
          <a:pPr rtl="0"/>
          <a:r>
            <a:rPr lang="es-EC" dirty="0" smtClean="0"/>
            <a:t>AMOVA</a:t>
          </a:r>
        </a:p>
        <a:p>
          <a:pPr rtl="0"/>
          <a:r>
            <a:rPr lang="es-EC" dirty="0" smtClean="0"/>
            <a:t>Estadísticas F</a:t>
          </a:r>
        </a:p>
        <a:p>
          <a:pPr rtl="0"/>
          <a:r>
            <a:rPr lang="es-EC" dirty="0" smtClean="0"/>
            <a:t>Distancia genética de Nei</a:t>
          </a:r>
          <a:endParaRPr lang="es-EC" dirty="0"/>
        </a:p>
      </dgm:t>
    </dgm:pt>
    <dgm:pt modelId="{C4C16B8E-F5B3-47AA-A29D-EDD022617644}" type="parTrans" cxnId="{133BD964-60D7-4825-92A3-0D1C53E47E4D}">
      <dgm:prSet/>
      <dgm:spPr/>
      <dgm:t>
        <a:bodyPr/>
        <a:lstStyle/>
        <a:p>
          <a:endParaRPr lang="es-EC"/>
        </a:p>
      </dgm:t>
    </dgm:pt>
    <dgm:pt modelId="{6188E165-B82B-4190-854F-103D280EE3C1}" type="sibTrans" cxnId="{133BD964-60D7-4825-92A3-0D1C53E47E4D}">
      <dgm:prSet/>
      <dgm:spPr/>
      <dgm:t>
        <a:bodyPr/>
        <a:lstStyle/>
        <a:p>
          <a:endParaRPr lang="es-EC"/>
        </a:p>
      </dgm:t>
    </dgm:pt>
    <dgm:pt modelId="{60CF8507-0DCE-4C5B-8884-C57395672E64}" type="pres">
      <dgm:prSet presAssocID="{DA7FD1FF-306A-4F67-870B-9656C707499E}" presName="vert0" presStyleCnt="0">
        <dgm:presLayoutVars>
          <dgm:dir/>
          <dgm:animOne val="branch"/>
          <dgm:animLvl val="lvl"/>
        </dgm:presLayoutVars>
      </dgm:prSet>
      <dgm:spPr/>
      <dgm:t>
        <a:bodyPr/>
        <a:lstStyle/>
        <a:p>
          <a:endParaRPr lang="es-EC"/>
        </a:p>
      </dgm:t>
    </dgm:pt>
    <dgm:pt modelId="{1BB3441F-88E8-4B05-A8BB-2405368DAF90}" type="pres">
      <dgm:prSet presAssocID="{5AB6DC3B-7BF9-42E3-B2A9-E3A3C5522636}" presName="thickLine" presStyleLbl="alignNode1" presStyleIdx="0" presStyleCnt="3"/>
      <dgm:spPr/>
      <dgm:t>
        <a:bodyPr/>
        <a:lstStyle/>
        <a:p>
          <a:endParaRPr lang="es-EC"/>
        </a:p>
      </dgm:t>
    </dgm:pt>
    <dgm:pt modelId="{350DDB05-ED6C-483F-9790-0304CA667FA5}" type="pres">
      <dgm:prSet presAssocID="{5AB6DC3B-7BF9-42E3-B2A9-E3A3C5522636}" presName="horz1" presStyleCnt="0"/>
      <dgm:spPr/>
      <dgm:t>
        <a:bodyPr/>
        <a:lstStyle/>
        <a:p>
          <a:endParaRPr lang="es-EC"/>
        </a:p>
      </dgm:t>
    </dgm:pt>
    <dgm:pt modelId="{2D9848A3-23ED-4F5F-AF34-6D2B3F31B536}" type="pres">
      <dgm:prSet presAssocID="{5AB6DC3B-7BF9-42E3-B2A9-E3A3C5522636}" presName="tx1" presStyleLbl="revTx" presStyleIdx="0" presStyleCnt="11"/>
      <dgm:spPr/>
      <dgm:t>
        <a:bodyPr/>
        <a:lstStyle/>
        <a:p>
          <a:endParaRPr lang="es-EC"/>
        </a:p>
      </dgm:t>
    </dgm:pt>
    <dgm:pt modelId="{7CF682D3-D859-4567-8C3E-62CBF0624CF5}" type="pres">
      <dgm:prSet presAssocID="{5AB6DC3B-7BF9-42E3-B2A9-E3A3C5522636}" presName="vert1" presStyleCnt="0"/>
      <dgm:spPr/>
      <dgm:t>
        <a:bodyPr/>
        <a:lstStyle/>
        <a:p>
          <a:endParaRPr lang="es-EC"/>
        </a:p>
      </dgm:t>
    </dgm:pt>
    <dgm:pt modelId="{818D0475-11F3-4A13-AC04-1BC8D052353D}" type="pres">
      <dgm:prSet presAssocID="{6FB5D13C-1193-46FC-ABB6-6D13CA8CD364}" presName="vertSpace2a" presStyleCnt="0"/>
      <dgm:spPr/>
      <dgm:t>
        <a:bodyPr/>
        <a:lstStyle/>
        <a:p>
          <a:endParaRPr lang="es-EC"/>
        </a:p>
      </dgm:t>
    </dgm:pt>
    <dgm:pt modelId="{C0817EE5-7349-4A60-A187-50833AC295A2}" type="pres">
      <dgm:prSet presAssocID="{6FB5D13C-1193-46FC-ABB6-6D13CA8CD364}" presName="horz2" presStyleCnt="0"/>
      <dgm:spPr/>
      <dgm:t>
        <a:bodyPr/>
        <a:lstStyle/>
        <a:p>
          <a:endParaRPr lang="es-EC"/>
        </a:p>
      </dgm:t>
    </dgm:pt>
    <dgm:pt modelId="{87DDD0D4-4D54-4306-9AEC-5A49E31D0045}" type="pres">
      <dgm:prSet presAssocID="{6FB5D13C-1193-46FC-ABB6-6D13CA8CD364}" presName="horzSpace2" presStyleCnt="0"/>
      <dgm:spPr/>
      <dgm:t>
        <a:bodyPr/>
        <a:lstStyle/>
        <a:p>
          <a:endParaRPr lang="es-EC"/>
        </a:p>
      </dgm:t>
    </dgm:pt>
    <dgm:pt modelId="{A059C7D4-7AD1-448B-B0AF-D9E4A9C9BA25}" type="pres">
      <dgm:prSet presAssocID="{6FB5D13C-1193-46FC-ABB6-6D13CA8CD364}" presName="tx2" presStyleLbl="revTx" presStyleIdx="1" presStyleCnt="11"/>
      <dgm:spPr/>
      <dgm:t>
        <a:bodyPr/>
        <a:lstStyle/>
        <a:p>
          <a:endParaRPr lang="es-EC"/>
        </a:p>
      </dgm:t>
    </dgm:pt>
    <dgm:pt modelId="{D504E8CF-7D3C-4E8D-9369-1D454D3A3D4C}" type="pres">
      <dgm:prSet presAssocID="{6FB5D13C-1193-46FC-ABB6-6D13CA8CD364}" presName="vert2" presStyleCnt="0"/>
      <dgm:spPr/>
      <dgm:t>
        <a:bodyPr/>
        <a:lstStyle/>
        <a:p>
          <a:endParaRPr lang="es-EC"/>
        </a:p>
      </dgm:t>
    </dgm:pt>
    <dgm:pt modelId="{D32D32A9-9978-4E2F-9C9C-662A1C88C849}" type="pres">
      <dgm:prSet presAssocID="{6FB5D13C-1193-46FC-ABB6-6D13CA8CD364}" presName="thinLine2b" presStyleLbl="callout" presStyleIdx="0" presStyleCnt="8"/>
      <dgm:spPr/>
      <dgm:t>
        <a:bodyPr/>
        <a:lstStyle/>
        <a:p>
          <a:endParaRPr lang="es-EC"/>
        </a:p>
      </dgm:t>
    </dgm:pt>
    <dgm:pt modelId="{C1D15D64-2ECF-4E02-B69A-52BF71A211DC}" type="pres">
      <dgm:prSet presAssocID="{6FB5D13C-1193-46FC-ABB6-6D13CA8CD364}" presName="vertSpace2b" presStyleCnt="0"/>
      <dgm:spPr/>
      <dgm:t>
        <a:bodyPr/>
        <a:lstStyle/>
        <a:p>
          <a:endParaRPr lang="es-EC"/>
        </a:p>
      </dgm:t>
    </dgm:pt>
    <dgm:pt modelId="{6FFF9EEC-66BD-474B-AF47-CF156BA5BD20}" type="pres">
      <dgm:prSet presAssocID="{79418FC1-5D49-47EA-B0E4-8DB4105AD6C2}" presName="horz2" presStyleCnt="0"/>
      <dgm:spPr/>
      <dgm:t>
        <a:bodyPr/>
        <a:lstStyle/>
        <a:p>
          <a:endParaRPr lang="es-EC"/>
        </a:p>
      </dgm:t>
    </dgm:pt>
    <dgm:pt modelId="{2CDA50D1-E90C-47ED-811E-AD179E60AE67}" type="pres">
      <dgm:prSet presAssocID="{79418FC1-5D49-47EA-B0E4-8DB4105AD6C2}" presName="horzSpace2" presStyleCnt="0"/>
      <dgm:spPr/>
      <dgm:t>
        <a:bodyPr/>
        <a:lstStyle/>
        <a:p>
          <a:endParaRPr lang="es-EC"/>
        </a:p>
      </dgm:t>
    </dgm:pt>
    <dgm:pt modelId="{99DE2147-3E9B-4859-A00B-EAD12647BEB7}" type="pres">
      <dgm:prSet presAssocID="{79418FC1-5D49-47EA-B0E4-8DB4105AD6C2}" presName="tx2" presStyleLbl="revTx" presStyleIdx="2" presStyleCnt="11"/>
      <dgm:spPr/>
      <dgm:t>
        <a:bodyPr/>
        <a:lstStyle/>
        <a:p>
          <a:endParaRPr lang="es-EC"/>
        </a:p>
      </dgm:t>
    </dgm:pt>
    <dgm:pt modelId="{BE73AE15-1727-4C18-81E2-45D656F99354}" type="pres">
      <dgm:prSet presAssocID="{79418FC1-5D49-47EA-B0E4-8DB4105AD6C2}" presName="vert2" presStyleCnt="0"/>
      <dgm:spPr/>
      <dgm:t>
        <a:bodyPr/>
        <a:lstStyle/>
        <a:p>
          <a:endParaRPr lang="es-EC"/>
        </a:p>
      </dgm:t>
    </dgm:pt>
    <dgm:pt modelId="{2B810E08-996B-4414-9989-EDC01E4704C5}" type="pres">
      <dgm:prSet presAssocID="{79418FC1-5D49-47EA-B0E4-8DB4105AD6C2}" presName="thinLine2b" presStyleLbl="callout" presStyleIdx="1" presStyleCnt="8"/>
      <dgm:spPr/>
      <dgm:t>
        <a:bodyPr/>
        <a:lstStyle/>
        <a:p>
          <a:endParaRPr lang="es-EC"/>
        </a:p>
      </dgm:t>
    </dgm:pt>
    <dgm:pt modelId="{41B36EEB-3366-4795-B8E5-26149A808490}" type="pres">
      <dgm:prSet presAssocID="{79418FC1-5D49-47EA-B0E4-8DB4105AD6C2}" presName="vertSpace2b" presStyleCnt="0"/>
      <dgm:spPr/>
      <dgm:t>
        <a:bodyPr/>
        <a:lstStyle/>
        <a:p>
          <a:endParaRPr lang="es-EC"/>
        </a:p>
      </dgm:t>
    </dgm:pt>
    <dgm:pt modelId="{6E3A23DE-B946-4A21-871F-514E90983D73}" type="pres">
      <dgm:prSet presAssocID="{52E97C05-9606-48E4-BB7A-9991677FEB43}" presName="horz2" presStyleCnt="0"/>
      <dgm:spPr/>
      <dgm:t>
        <a:bodyPr/>
        <a:lstStyle/>
        <a:p>
          <a:endParaRPr lang="es-EC"/>
        </a:p>
      </dgm:t>
    </dgm:pt>
    <dgm:pt modelId="{54207711-7693-4DB4-9771-61E17692C323}" type="pres">
      <dgm:prSet presAssocID="{52E97C05-9606-48E4-BB7A-9991677FEB43}" presName="horzSpace2" presStyleCnt="0"/>
      <dgm:spPr/>
      <dgm:t>
        <a:bodyPr/>
        <a:lstStyle/>
        <a:p>
          <a:endParaRPr lang="es-EC"/>
        </a:p>
      </dgm:t>
    </dgm:pt>
    <dgm:pt modelId="{2A1B5221-C024-4C89-ADF6-DC624427EFA5}" type="pres">
      <dgm:prSet presAssocID="{52E97C05-9606-48E4-BB7A-9991677FEB43}" presName="tx2" presStyleLbl="revTx" presStyleIdx="3" presStyleCnt="11"/>
      <dgm:spPr/>
      <dgm:t>
        <a:bodyPr/>
        <a:lstStyle/>
        <a:p>
          <a:endParaRPr lang="es-EC"/>
        </a:p>
      </dgm:t>
    </dgm:pt>
    <dgm:pt modelId="{436A0F30-4BB8-4DC3-86B6-D8319BB5F32B}" type="pres">
      <dgm:prSet presAssocID="{52E97C05-9606-48E4-BB7A-9991677FEB43}" presName="vert2" presStyleCnt="0"/>
      <dgm:spPr/>
      <dgm:t>
        <a:bodyPr/>
        <a:lstStyle/>
        <a:p>
          <a:endParaRPr lang="es-EC"/>
        </a:p>
      </dgm:t>
    </dgm:pt>
    <dgm:pt modelId="{EF7C4357-2D9A-4474-9B6C-96264EF06D3D}" type="pres">
      <dgm:prSet presAssocID="{52E97C05-9606-48E4-BB7A-9991677FEB43}" presName="thinLine2b" presStyleLbl="callout" presStyleIdx="2" presStyleCnt="8"/>
      <dgm:spPr/>
      <dgm:t>
        <a:bodyPr/>
        <a:lstStyle/>
        <a:p>
          <a:endParaRPr lang="es-EC"/>
        </a:p>
      </dgm:t>
    </dgm:pt>
    <dgm:pt modelId="{097C30BF-D40C-4083-B94C-FB927868FF33}" type="pres">
      <dgm:prSet presAssocID="{52E97C05-9606-48E4-BB7A-9991677FEB43}" presName="vertSpace2b" presStyleCnt="0"/>
      <dgm:spPr/>
      <dgm:t>
        <a:bodyPr/>
        <a:lstStyle/>
        <a:p>
          <a:endParaRPr lang="es-EC"/>
        </a:p>
      </dgm:t>
    </dgm:pt>
    <dgm:pt modelId="{EF1CF357-CE27-4664-A480-49D08C0EEE34}" type="pres">
      <dgm:prSet presAssocID="{B38E2A89-22D1-49DF-829B-9BD0D70ADE0B}" presName="horz2" presStyleCnt="0"/>
      <dgm:spPr/>
      <dgm:t>
        <a:bodyPr/>
        <a:lstStyle/>
        <a:p>
          <a:endParaRPr lang="es-EC"/>
        </a:p>
      </dgm:t>
    </dgm:pt>
    <dgm:pt modelId="{DD0887B9-3D4C-464B-BB2F-A54152AA4C79}" type="pres">
      <dgm:prSet presAssocID="{B38E2A89-22D1-49DF-829B-9BD0D70ADE0B}" presName="horzSpace2" presStyleCnt="0"/>
      <dgm:spPr/>
      <dgm:t>
        <a:bodyPr/>
        <a:lstStyle/>
        <a:p>
          <a:endParaRPr lang="es-EC"/>
        </a:p>
      </dgm:t>
    </dgm:pt>
    <dgm:pt modelId="{E98834E9-6CE6-464E-B0B0-254F626FCA23}" type="pres">
      <dgm:prSet presAssocID="{B38E2A89-22D1-49DF-829B-9BD0D70ADE0B}" presName="tx2" presStyleLbl="revTx" presStyleIdx="4" presStyleCnt="11"/>
      <dgm:spPr/>
      <dgm:t>
        <a:bodyPr/>
        <a:lstStyle/>
        <a:p>
          <a:endParaRPr lang="es-EC"/>
        </a:p>
      </dgm:t>
    </dgm:pt>
    <dgm:pt modelId="{45A9A56B-C320-4554-A8F3-34ADFF0652CB}" type="pres">
      <dgm:prSet presAssocID="{B38E2A89-22D1-49DF-829B-9BD0D70ADE0B}" presName="vert2" presStyleCnt="0"/>
      <dgm:spPr/>
      <dgm:t>
        <a:bodyPr/>
        <a:lstStyle/>
        <a:p>
          <a:endParaRPr lang="es-EC"/>
        </a:p>
      </dgm:t>
    </dgm:pt>
    <dgm:pt modelId="{5A23F12B-1D94-4E5A-8995-00F299D45369}" type="pres">
      <dgm:prSet presAssocID="{B38E2A89-22D1-49DF-829B-9BD0D70ADE0B}" presName="thinLine2b" presStyleLbl="callout" presStyleIdx="3" presStyleCnt="8"/>
      <dgm:spPr/>
      <dgm:t>
        <a:bodyPr/>
        <a:lstStyle/>
        <a:p>
          <a:endParaRPr lang="es-EC"/>
        </a:p>
      </dgm:t>
    </dgm:pt>
    <dgm:pt modelId="{784FD3B9-A342-40F5-A422-49734CAECBB8}" type="pres">
      <dgm:prSet presAssocID="{B38E2A89-22D1-49DF-829B-9BD0D70ADE0B}" presName="vertSpace2b" presStyleCnt="0"/>
      <dgm:spPr/>
      <dgm:t>
        <a:bodyPr/>
        <a:lstStyle/>
        <a:p>
          <a:endParaRPr lang="es-EC"/>
        </a:p>
      </dgm:t>
    </dgm:pt>
    <dgm:pt modelId="{673C659D-34AE-4BAF-A46A-CA7B77E714EB}" type="pres">
      <dgm:prSet presAssocID="{46B8548D-1979-42AE-B946-D69437D4F0EC}" presName="horz2" presStyleCnt="0"/>
      <dgm:spPr/>
      <dgm:t>
        <a:bodyPr/>
        <a:lstStyle/>
        <a:p>
          <a:endParaRPr lang="es-EC"/>
        </a:p>
      </dgm:t>
    </dgm:pt>
    <dgm:pt modelId="{2CFE11BD-CC4D-4D17-8D81-426308F54ED9}" type="pres">
      <dgm:prSet presAssocID="{46B8548D-1979-42AE-B946-D69437D4F0EC}" presName="horzSpace2" presStyleCnt="0"/>
      <dgm:spPr/>
      <dgm:t>
        <a:bodyPr/>
        <a:lstStyle/>
        <a:p>
          <a:endParaRPr lang="es-EC"/>
        </a:p>
      </dgm:t>
    </dgm:pt>
    <dgm:pt modelId="{5EDCD912-11C7-4E09-A1E4-0CBDFA803621}" type="pres">
      <dgm:prSet presAssocID="{46B8548D-1979-42AE-B946-D69437D4F0EC}" presName="tx2" presStyleLbl="revTx" presStyleIdx="5" presStyleCnt="11"/>
      <dgm:spPr/>
      <dgm:t>
        <a:bodyPr/>
        <a:lstStyle/>
        <a:p>
          <a:endParaRPr lang="es-EC"/>
        </a:p>
      </dgm:t>
    </dgm:pt>
    <dgm:pt modelId="{5E69BAF7-0826-47EE-BE2F-789C5A3E91C0}" type="pres">
      <dgm:prSet presAssocID="{46B8548D-1979-42AE-B946-D69437D4F0EC}" presName="vert2" presStyleCnt="0"/>
      <dgm:spPr/>
      <dgm:t>
        <a:bodyPr/>
        <a:lstStyle/>
        <a:p>
          <a:endParaRPr lang="es-EC"/>
        </a:p>
      </dgm:t>
    </dgm:pt>
    <dgm:pt modelId="{4F3BA19B-0599-4D70-B5BC-F392A8609119}" type="pres">
      <dgm:prSet presAssocID="{46B8548D-1979-42AE-B946-D69437D4F0EC}" presName="thinLine2b" presStyleLbl="callout" presStyleIdx="4" presStyleCnt="8"/>
      <dgm:spPr/>
      <dgm:t>
        <a:bodyPr/>
        <a:lstStyle/>
        <a:p>
          <a:endParaRPr lang="es-EC"/>
        </a:p>
      </dgm:t>
    </dgm:pt>
    <dgm:pt modelId="{D427922A-F7FD-4095-9EF7-CDFD1E7A732E}" type="pres">
      <dgm:prSet presAssocID="{46B8548D-1979-42AE-B946-D69437D4F0EC}" presName="vertSpace2b" presStyleCnt="0"/>
      <dgm:spPr/>
      <dgm:t>
        <a:bodyPr/>
        <a:lstStyle/>
        <a:p>
          <a:endParaRPr lang="es-EC"/>
        </a:p>
      </dgm:t>
    </dgm:pt>
    <dgm:pt modelId="{CAB49A37-708A-4AE5-A4A6-029FEF14DE8B}" type="pres">
      <dgm:prSet presAssocID="{73C91B05-39AB-4806-94DB-B62EEFE29EDD}" presName="thickLine" presStyleLbl="alignNode1" presStyleIdx="1" presStyleCnt="3"/>
      <dgm:spPr/>
      <dgm:t>
        <a:bodyPr/>
        <a:lstStyle/>
        <a:p>
          <a:endParaRPr lang="es-EC"/>
        </a:p>
      </dgm:t>
    </dgm:pt>
    <dgm:pt modelId="{C8BBBA4F-3BE6-4C0D-AB76-1E9E0FEAA9FF}" type="pres">
      <dgm:prSet presAssocID="{73C91B05-39AB-4806-94DB-B62EEFE29EDD}" presName="horz1" presStyleCnt="0"/>
      <dgm:spPr/>
      <dgm:t>
        <a:bodyPr/>
        <a:lstStyle/>
        <a:p>
          <a:endParaRPr lang="es-EC"/>
        </a:p>
      </dgm:t>
    </dgm:pt>
    <dgm:pt modelId="{29358929-0FE5-47C7-8FD1-38137C34F828}" type="pres">
      <dgm:prSet presAssocID="{73C91B05-39AB-4806-94DB-B62EEFE29EDD}" presName="tx1" presStyleLbl="revTx" presStyleIdx="6" presStyleCnt="11"/>
      <dgm:spPr/>
      <dgm:t>
        <a:bodyPr/>
        <a:lstStyle/>
        <a:p>
          <a:endParaRPr lang="es-EC"/>
        </a:p>
      </dgm:t>
    </dgm:pt>
    <dgm:pt modelId="{5542B31D-BD90-4A52-A492-3F8C2E9C7DA9}" type="pres">
      <dgm:prSet presAssocID="{73C91B05-39AB-4806-94DB-B62EEFE29EDD}" presName="vert1" presStyleCnt="0"/>
      <dgm:spPr/>
      <dgm:t>
        <a:bodyPr/>
        <a:lstStyle/>
        <a:p>
          <a:endParaRPr lang="es-EC"/>
        </a:p>
      </dgm:t>
    </dgm:pt>
    <dgm:pt modelId="{6C18E419-7D2A-46D9-8E34-36EED8205509}" type="pres">
      <dgm:prSet presAssocID="{833480F3-5C71-4DD6-9CAC-DFB3FE42CF30}" presName="vertSpace2a" presStyleCnt="0"/>
      <dgm:spPr/>
      <dgm:t>
        <a:bodyPr/>
        <a:lstStyle/>
        <a:p>
          <a:endParaRPr lang="es-EC"/>
        </a:p>
      </dgm:t>
    </dgm:pt>
    <dgm:pt modelId="{E0060CEC-EE36-4F12-B11B-5753602CACFC}" type="pres">
      <dgm:prSet presAssocID="{833480F3-5C71-4DD6-9CAC-DFB3FE42CF30}" presName="horz2" presStyleCnt="0"/>
      <dgm:spPr/>
      <dgm:t>
        <a:bodyPr/>
        <a:lstStyle/>
        <a:p>
          <a:endParaRPr lang="es-EC"/>
        </a:p>
      </dgm:t>
    </dgm:pt>
    <dgm:pt modelId="{CCFFD4D0-06C7-4D9E-82DC-F86E85AA1535}" type="pres">
      <dgm:prSet presAssocID="{833480F3-5C71-4DD6-9CAC-DFB3FE42CF30}" presName="horzSpace2" presStyleCnt="0"/>
      <dgm:spPr/>
      <dgm:t>
        <a:bodyPr/>
        <a:lstStyle/>
        <a:p>
          <a:endParaRPr lang="es-EC"/>
        </a:p>
      </dgm:t>
    </dgm:pt>
    <dgm:pt modelId="{FE3932C0-A4A6-4B7F-A042-28B60DD3B73F}" type="pres">
      <dgm:prSet presAssocID="{833480F3-5C71-4DD6-9CAC-DFB3FE42CF30}" presName="tx2" presStyleLbl="revTx" presStyleIdx="7" presStyleCnt="11"/>
      <dgm:spPr/>
      <dgm:t>
        <a:bodyPr/>
        <a:lstStyle/>
        <a:p>
          <a:endParaRPr lang="es-EC"/>
        </a:p>
      </dgm:t>
    </dgm:pt>
    <dgm:pt modelId="{D5782977-1FAE-4DCC-9B5D-7BD7069A049E}" type="pres">
      <dgm:prSet presAssocID="{833480F3-5C71-4DD6-9CAC-DFB3FE42CF30}" presName="vert2" presStyleCnt="0"/>
      <dgm:spPr/>
      <dgm:t>
        <a:bodyPr/>
        <a:lstStyle/>
        <a:p>
          <a:endParaRPr lang="es-EC"/>
        </a:p>
      </dgm:t>
    </dgm:pt>
    <dgm:pt modelId="{E1E4AAE9-C199-46C3-96E3-B5A46A78CDCE}" type="pres">
      <dgm:prSet presAssocID="{833480F3-5C71-4DD6-9CAC-DFB3FE42CF30}" presName="thinLine2b" presStyleLbl="callout" presStyleIdx="5" presStyleCnt="8"/>
      <dgm:spPr/>
      <dgm:t>
        <a:bodyPr/>
        <a:lstStyle/>
        <a:p>
          <a:endParaRPr lang="es-EC"/>
        </a:p>
      </dgm:t>
    </dgm:pt>
    <dgm:pt modelId="{258DF129-AF54-41AA-9C2D-348EF0513BA9}" type="pres">
      <dgm:prSet presAssocID="{833480F3-5C71-4DD6-9CAC-DFB3FE42CF30}" presName="vertSpace2b" presStyleCnt="0"/>
      <dgm:spPr/>
      <dgm:t>
        <a:bodyPr/>
        <a:lstStyle/>
        <a:p>
          <a:endParaRPr lang="es-EC"/>
        </a:p>
      </dgm:t>
    </dgm:pt>
    <dgm:pt modelId="{3579A345-A0B4-4377-B104-8765EF0F8EC3}" type="pres">
      <dgm:prSet presAssocID="{BBB829D2-C9CB-407D-9E83-C2964A167439}" presName="horz2" presStyleCnt="0"/>
      <dgm:spPr/>
      <dgm:t>
        <a:bodyPr/>
        <a:lstStyle/>
        <a:p>
          <a:endParaRPr lang="es-EC"/>
        </a:p>
      </dgm:t>
    </dgm:pt>
    <dgm:pt modelId="{F7BE6D7F-E20B-458A-9644-D61918421E8E}" type="pres">
      <dgm:prSet presAssocID="{BBB829D2-C9CB-407D-9E83-C2964A167439}" presName="horzSpace2" presStyleCnt="0"/>
      <dgm:spPr/>
      <dgm:t>
        <a:bodyPr/>
        <a:lstStyle/>
        <a:p>
          <a:endParaRPr lang="es-EC"/>
        </a:p>
      </dgm:t>
    </dgm:pt>
    <dgm:pt modelId="{755CC9F5-1036-4846-BC1C-FE157051DD61}" type="pres">
      <dgm:prSet presAssocID="{BBB829D2-C9CB-407D-9E83-C2964A167439}" presName="tx2" presStyleLbl="revTx" presStyleIdx="8" presStyleCnt="11"/>
      <dgm:spPr/>
      <dgm:t>
        <a:bodyPr/>
        <a:lstStyle/>
        <a:p>
          <a:endParaRPr lang="es-EC"/>
        </a:p>
      </dgm:t>
    </dgm:pt>
    <dgm:pt modelId="{D39D92A9-D26E-4460-ADAF-02A79F7800DF}" type="pres">
      <dgm:prSet presAssocID="{BBB829D2-C9CB-407D-9E83-C2964A167439}" presName="vert2" presStyleCnt="0"/>
      <dgm:spPr/>
      <dgm:t>
        <a:bodyPr/>
        <a:lstStyle/>
        <a:p>
          <a:endParaRPr lang="es-EC"/>
        </a:p>
      </dgm:t>
    </dgm:pt>
    <dgm:pt modelId="{045ECB4A-A759-47BB-BB7C-8BF2840418D6}" type="pres">
      <dgm:prSet presAssocID="{BBB829D2-C9CB-407D-9E83-C2964A167439}" presName="thinLine2b" presStyleLbl="callout" presStyleIdx="6" presStyleCnt="8"/>
      <dgm:spPr/>
      <dgm:t>
        <a:bodyPr/>
        <a:lstStyle/>
        <a:p>
          <a:endParaRPr lang="es-EC"/>
        </a:p>
      </dgm:t>
    </dgm:pt>
    <dgm:pt modelId="{75319E3B-753E-4208-AA9C-F121B97DB9D3}" type="pres">
      <dgm:prSet presAssocID="{BBB829D2-C9CB-407D-9E83-C2964A167439}" presName="vertSpace2b" presStyleCnt="0"/>
      <dgm:spPr/>
      <dgm:t>
        <a:bodyPr/>
        <a:lstStyle/>
        <a:p>
          <a:endParaRPr lang="es-EC"/>
        </a:p>
      </dgm:t>
    </dgm:pt>
    <dgm:pt modelId="{403695C8-15EF-438A-8195-0688AE1D8162}" type="pres">
      <dgm:prSet presAssocID="{B49B61B6-295B-4E8D-93E4-BEC31F50D9D9}" presName="thickLine" presStyleLbl="alignNode1" presStyleIdx="2" presStyleCnt="3"/>
      <dgm:spPr/>
      <dgm:t>
        <a:bodyPr/>
        <a:lstStyle/>
        <a:p>
          <a:endParaRPr lang="es-EC"/>
        </a:p>
      </dgm:t>
    </dgm:pt>
    <dgm:pt modelId="{8A5A967C-DAF8-4155-8378-54B43C8C7313}" type="pres">
      <dgm:prSet presAssocID="{B49B61B6-295B-4E8D-93E4-BEC31F50D9D9}" presName="horz1" presStyleCnt="0"/>
      <dgm:spPr/>
      <dgm:t>
        <a:bodyPr/>
        <a:lstStyle/>
        <a:p>
          <a:endParaRPr lang="es-EC"/>
        </a:p>
      </dgm:t>
    </dgm:pt>
    <dgm:pt modelId="{E05EE2F9-39CD-44B2-93B5-E6D6A1664839}" type="pres">
      <dgm:prSet presAssocID="{B49B61B6-295B-4E8D-93E4-BEC31F50D9D9}" presName="tx1" presStyleLbl="revTx" presStyleIdx="9" presStyleCnt="11"/>
      <dgm:spPr/>
      <dgm:t>
        <a:bodyPr/>
        <a:lstStyle/>
        <a:p>
          <a:endParaRPr lang="es-EC"/>
        </a:p>
      </dgm:t>
    </dgm:pt>
    <dgm:pt modelId="{F6A0133F-5228-43EB-9CD1-4CB58C4C03D5}" type="pres">
      <dgm:prSet presAssocID="{B49B61B6-295B-4E8D-93E4-BEC31F50D9D9}" presName="vert1" presStyleCnt="0"/>
      <dgm:spPr/>
      <dgm:t>
        <a:bodyPr/>
        <a:lstStyle/>
        <a:p>
          <a:endParaRPr lang="es-EC"/>
        </a:p>
      </dgm:t>
    </dgm:pt>
    <dgm:pt modelId="{2498381F-EBED-4C54-A9CF-A279019EBE58}" type="pres">
      <dgm:prSet presAssocID="{EA0C6174-834E-4FFE-AEAE-3B3C3699A0C7}" presName="vertSpace2a" presStyleCnt="0"/>
      <dgm:spPr/>
      <dgm:t>
        <a:bodyPr/>
        <a:lstStyle/>
        <a:p>
          <a:endParaRPr lang="es-EC"/>
        </a:p>
      </dgm:t>
    </dgm:pt>
    <dgm:pt modelId="{1C54439A-313F-49A5-9665-167EC90B52F0}" type="pres">
      <dgm:prSet presAssocID="{EA0C6174-834E-4FFE-AEAE-3B3C3699A0C7}" presName="horz2" presStyleCnt="0"/>
      <dgm:spPr/>
      <dgm:t>
        <a:bodyPr/>
        <a:lstStyle/>
        <a:p>
          <a:endParaRPr lang="es-EC"/>
        </a:p>
      </dgm:t>
    </dgm:pt>
    <dgm:pt modelId="{6EC44948-515C-4389-9D36-5EEA53DBA482}" type="pres">
      <dgm:prSet presAssocID="{EA0C6174-834E-4FFE-AEAE-3B3C3699A0C7}" presName="horzSpace2" presStyleCnt="0"/>
      <dgm:spPr/>
      <dgm:t>
        <a:bodyPr/>
        <a:lstStyle/>
        <a:p>
          <a:endParaRPr lang="es-EC"/>
        </a:p>
      </dgm:t>
    </dgm:pt>
    <dgm:pt modelId="{3DF6C70B-79AE-4344-91F1-A178CDFB023D}" type="pres">
      <dgm:prSet presAssocID="{EA0C6174-834E-4FFE-AEAE-3B3C3699A0C7}" presName="tx2" presStyleLbl="revTx" presStyleIdx="10" presStyleCnt="11"/>
      <dgm:spPr/>
      <dgm:t>
        <a:bodyPr/>
        <a:lstStyle/>
        <a:p>
          <a:endParaRPr lang="es-EC"/>
        </a:p>
      </dgm:t>
    </dgm:pt>
    <dgm:pt modelId="{0882CEB7-9E7C-4EC9-B48D-D1B16EBB484F}" type="pres">
      <dgm:prSet presAssocID="{EA0C6174-834E-4FFE-AEAE-3B3C3699A0C7}" presName="vert2" presStyleCnt="0"/>
      <dgm:spPr/>
      <dgm:t>
        <a:bodyPr/>
        <a:lstStyle/>
        <a:p>
          <a:endParaRPr lang="es-EC"/>
        </a:p>
      </dgm:t>
    </dgm:pt>
    <dgm:pt modelId="{813297F1-8340-4091-AEA1-62FD4C568349}" type="pres">
      <dgm:prSet presAssocID="{EA0C6174-834E-4FFE-AEAE-3B3C3699A0C7}" presName="thinLine2b" presStyleLbl="callout" presStyleIdx="7" presStyleCnt="8"/>
      <dgm:spPr/>
      <dgm:t>
        <a:bodyPr/>
        <a:lstStyle/>
        <a:p>
          <a:endParaRPr lang="es-EC"/>
        </a:p>
      </dgm:t>
    </dgm:pt>
    <dgm:pt modelId="{B3F52BBC-2353-46D8-87BF-06F790FFAE77}" type="pres">
      <dgm:prSet presAssocID="{EA0C6174-834E-4FFE-AEAE-3B3C3699A0C7}" presName="vertSpace2b" presStyleCnt="0"/>
      <dgm:spPr/>
      <dgm:t>
        <a:bodyPr/>
        <a:lstStyle/>
        <a:p>
          <a:endParaRPr lang="es-EC"/>
        </a:p>
      </dgm:t>
    </dgm:pt>
  </dgm:ptLst>
  <dgm:cxnLst>
    <dgm:cxn modelId="{A90CBB1F-7728-4DFC-B9C1-C5054526220D}" type="presOf" srcId="{BBB829D2-C9CB-407D-9E83-C2964A167439}" destId="{755CC9F5-1036-4846-BC1C-FE157051DD61}" srcOrd="0" destOrd="0" presId="urn:microsoft.com/office/officeart/2008/layout/LinedList"/>
    <dgm:cxn modelId="{D3D68649-2F25-4001-A3A3-D8135D2938F4}" srcId="{73C91B05-39AB-4806-94DB-B62EEFE29EDD}" destId="{833480F3-5C71-4DD6-9CAC-DFB3FE42CF30}" srcOrd="0" destOrd="0" parTransId="{73E10F5D-521D-4D79-82B7-F3585F0FDBBC}" sibTransId="{30D4DB1A-F5DD-41DB-A5DC-499D990FC9F3}"/>
    <dgm:cxn modelId="{1520EE9F-3D75-4322-97D7-44C97C2D25B2}" type="presOf" srcId="{B49B61B6-295B-4E8D-93E4-BEC31F50D9D9}" destId="{E05EE2F9-39CD-44B2-93B5-E6D6A1664839}" srcOrd="0" destOrd="0" presId="urn:microsoft.com/office/officeart/2008/layout/LinedList"/>
    <dgm:cxn modelId="{A0A32978-1975-44F2-AF5F-394FF110C5CA}" srcId="{5AB6DC3B-7BF9-42E3-B2A9-E3A3C5522636}" destId="{79418FC1-5D49-47EA-B0E4-8DB4105AD6C2}" srcOrd="1" destOrd="0" parTransId="{8D39E5C2-E942-46C8-BC76-8D5FA37AFC9C}" sibTransId="{F270AE4E-0276-4DB2-9A42-7DE5CCA12A52}"/>
    <dgm:cxn modelId="{2B19FA1D-D6E2-4767-AC60-0491F6B87FFB}" type="presOf" srcId="{79418FC1-5D49-47EA-B0E4-8DB4105AD6C2}" destId="{99DE2147-3E9B-4859-A00B-EAD12647BEB7}" srcOrd="0" destOrd="0" presId="urn:microsoft.com/office/officeart/2008/layout/LinedList"/>
    <dgm:cxn modelId="{FFAF5F05-DBD0-48BB-9620-31B4F67CA30E}" type="presOf" srcId="{73C91B05-39AB-4806-94DB-B62EEFE29EDD}" destId="{29358929-0FE5-47C7-8FD1-38137C34F828}" srcOrd="0" destOrd="0" presId="urn:microsoft.com/office/officeart/2008/layout/LinedList"/>
    <dgm:cxn modelId="{9FD29CB1-3A99-49FE-A5CF-42B8A30DEB6C}" type="presOf" srcId="{B38E2A89-22D1-49DF-829B-9BD0D70ADE0B}" destId="{E98834E9-6CE6-464E-B0B0-254F626FCA23}" srcOrd="0" destOrd="0" presId="urn:microsoft.com/office/officeart/2008/layout/LinedList"/>
    <dgm:cxn modelId="{934ECD38-75EB-45EB-88BF-5933DA360F1A}" type="presOf" srcId="{EA0C6174-834E-4FFE-AEAE-3B3C3699A0C7}" destId="{3DF6C70B-79AE-4344-91F1-A178CDFB023D}" srcOrd="0" destOrd="0" presId="urn:microsoft.com/office/officeart/2008/layout/LinedList"/>
    <dgm:cxn modelId="{6BD5DFF9-9CD4-4161-9D55-3F554B907084}" type="presOf" srcId="{833480F3-5C71-4DD6-9CAC-DFB3FE42CF30}" destId="{FE3932C0-A4A6-4B7F-A042-28B60DD3B73F}" srcOrd="0" destOrd="0" presId="urn:microsoft.com/office/officeart/2008/layout/LinedList"/>
    <dgm:cxn modelId="{BDBFFCCE-B347-4CB0-9FDC-2262F3F714BE}" type="presOf" srcId="{5AB6DC3B-7BF9-42E3-B2A9-E3A3C5522636}" destId="{2D9848A3-23ED-4F5F-AF34-6D2B3F31B536}" srcOrd="0" destOrd="0" presId="urn:microsoft.com/office/officeart/2008/layout/LinedList"/>
    <dgm:cxn modelId="{736D2682-E53D-48BF-985D-AA5F27BB9FD9}" srcId="{5AB6DC3B-7BF9-42E3-B2A9-E3A3C5522636}" destId="{B38E2A89-22D1-49DF-829B-9BD0D70ADE0B}" srcOrd="3" destOrd="0" parTransId="{0302F146-DBB7-4A9D-853F-B901C854D838}" sibTransId="{F48F1BD9-C814-4AA1-A036-361A323E9E0F}"/>
    <dgm:cxn modelId="{28C2ED56-BAC4-4554-8F04-8A84588C0B98}" type="presOf" srcId="{6FB5D13C-1193-46FC-ABB6-6D13CA8CD364}" destId="{A059C7D4-7AD1-448B-B0AF-D9E4A9C9BA25}" srcOrd="0" destOrd="0" presId="urn:microsoft.com/office/officeart/2008/layout/LinedList"/>
    <dgm:cxn modelId="{8154207A-069C-481B-82E3-EA27FF036C20}" srcId="{5AB6DC3B-7BF9-42E3-B2A9-E3A3C5522636}" destId="{46B8548D-1979-42AE-B946-D69437D4F0EC}" srcOrd="4" destOrd="0" parTransId="{BBF97FEE-6FE2-4F16-B850-0D633824C195}" sibTransId="{A02C9335-31A3-4599-8E2B-151956234489}"/>
    <dgm:cxn modelId="{133BD964-60D7-4825-92A3-0D1C53E47E4D}" srcId="{B49B61B6-295B-4E8D-93E4-BEC31F50D9D9}" destId="{EA0C6174-834E-4FFE-AEAE-3B3C3699A0C7}" srcOrd="0" destOrd="0" parTransId="{C4C16B8E-F5B3-47AA-A29D-EDD022617644}" sibTransId="{6188E165-B82B-4190-854F-103D280EE3C1}"/>
    <dgm:cxn modelId="{0DC3DA63-C409-4F84-B2F5-FAF59FACBDF9}" type="presOf" srcId="{DA7FD1FF-306A-4F67-870B-9656C707499E}" destId="{60CF8507-0DCE-4C5B-8884-C57395672E64}" srcOrd="0" destOrd="0" presId="urn:microsoft.com/office/officeart/2008/layout/LinedList"/>
    <dgm:cxn modelId="{DBA25B12-8647-43A9-A70F-14CEFB94ACA2}" srcId="{5AB6DC3B-7BF9-42E3-B2A9-E3A3C5522636}" destId="{52E97C05-9606-48E4-BB7A-9991677FEB43}" srcOrd="2" destOrd="0" parTransId="{84ACF5B7-D33B-4C91-A026-9858EB3D3A21}" sibTransId="{26412BBA-5881-4EFD-A32F-A1F0924E563C}"/>
    <dgm:cxn modelId="{DFA604BD-DD9A-4D48-843C-96B394CDAEFA}" type="presOf" srcId="{46B8548D-1979-42AE-B946-D69437D4F0EC}" destId="{5EDCD912-11C7-4E09-A1E4-0CBDFA803621}" srcOrd="0" destOrd="0" presId="urn:microsoft.com/office/officeart/2008/layout/LinedList"/>
    <dgm:cxn modelId="{F4FB2BA7-27C8-46E8-A3D2-89B7CED74F1C}" srcId="{73C91B05-39AB-4806-94DB-B62EEFE29EDD}" destId="{BBB829D2-C9CB-407D-9E83-C2964A167439}" srcOrd="1" destOrd="0" parTransId="{C491C8CF-686D-497E-A93C-51ADA3E21EC7}" sibTransId="{0BE628D4-1984-4035-AB61-206E1EC935BD}"/>
    <dgm:cxn modelId="{0EA9CFB3-99FD-42BD-B32D-8BE1969B01B6}" type="presOf" srcId="{52E97C05-9606-48E4-BB7A-9991677FEB43}" destId="{2A1B5221-C024-4C89-ADF6-DC624427EFA5}" srcOrd="0" destOrd="0" presId="urn:microsoft.com/office/officeart/2008/layout/LinedList"/>
    <dgm:cxn modelId="{AF651E70-84C6-4EC2-9645-FBB0D63FE2A1}" srcId="{DA7FD1FF-306A-4F67-870B-9656C707499E}" destId="{73C91B05-39AB-4806-94DB-B62EEFE29EDD}" srcOrd="1" destOrd="0" parTransId="{CACC219D-E3BA-4811-A051-28BD2F4F7FA1}" sibTransId="{D765ADED-B118-4CC8-B3AD-BA81283BBAE8}"/>
    <dgm:cxn modelId="{DD68E46A-F812-4613-8D57-C7DAAC06A5A2}" srcId="{5AB6DC3B-7BF9-42E3-B2A9-E3A3C5522636}" destId="{6FB5D13C-1193-46FC-ABB6-6D13CA8CD364}" srcOrd="0" destOrd="0" parTransId="{B0FE9C06-2899-46F5-8EFC-21BFE9CD3A38}" sibTransId="{4A21AFB0-3350-4011-BB82-7695AA15E9E2}"/>
    <dgm:cxn modelId="{A44CAB2E-E656-48A5-A8C4-10DC9D613C51}" srcId="{DA7FD1FF-306A-4F67-870B-9656C707499E}" destId="{5AB6DC3B-7BF9-42E3-B2A9-E3A3C5522636}" srcOrd="0" destOrd="0" parTransId="{83747B61-E3EB-4EF0-9224-3D5D1C6DB3E0}" sibTransId="{A1AE5DA0-6292-4797-B3B0-EE8650086B22}"/>
    <dgm:cxn modelId="{190D6D3D-CC3E-46E4-A57E-8ADF451D94C5}" srcId="{DA7FD1FF-306A-4F67-870B-9656C707499E}" destId="{B49B61B6-295B-4E8D-93E4-BEC31F50D9D9}" srcOrd="2" destOrd="0" parTransId="{154CFDB5-FE47-49A3-895C-FB6B735B6C5E}" sibTransId="{319974A9-64A6-4279-A83C-C3B6E3FF9D4C}"/>
    <dgm:cxn modelId="{298AF42B-8A0C-45CD-92A4-CADCB8CC69AB}" type="presParOf" srcId="{60CF8507-0DCE-4C5B-8884-C57395672E64}" destId="{1BB3441F-88E8-4B05-A8BB-2405368DAF90}" srcOrd="0" destOrd="0" presId="urn:microsoft.com/office/officeart/2008/layout/LinedList"/>
    <dgm:cxn modelId="{0260E40A-BE5B-4CBA-83CD-92A4C40F700E}" type="presParOf" srcId="{60CF8507-0DCE-4C5B-8884-C57395672E64}" destId="{350DDB05-ED6C-483F-9790-0304CA667FA5}" srcOrd="1" destOrd="0" presId="urn:microsoft.com/office/officeart/2008/layout/LinedList"/>
    <dgm:cxn modelId="{31B3EFEC-639F-49D2-A9AB-65C058FEA952}" type="presParOf" srcId="{350DDB05-ED6C-483F-9790-0304CA667FA5}" destId="{2D9848A3-23ED-4F5F-AF34-6D2B3F31B536}" srcOrd="0" destOrd="0" presId="urn:microsoft.com/office/officeart/2008/layout/LinedList"/>
    <dgm:cxn modelId="{E417F82D-B5EC-4A06-8857-75C29D5AE3F5}" type="presParOf" srcId="{350DDB05-ED6C-483F-9790-0304CA667FA5}" destId="{7CF682D3-D859-4567-8C3E-62CBF0624CF5}" srcOrd="1" destOrd="0" presId="urn:microsoft.com/office/officeart/2008/layout/LinedList"/>
    <dgm:cxn modelId="{6E2D49EB-F320-4787-BC4B-D21C353284A7}" type="presParOf" srcId="{7CF682D3-D859-4567-8C3E-62CBF0624CF5}" destId="{818D0475-11F3-4A13-AC04-1BC8D052353D}" srcOrd="0" destOrd="0" presId="urn:microsoft.com/office/officeart/2008/layout/LinedList"/>
    <dgm:cxn modelId="{9599DC34-A694-4FF9-BA93-58F98B90139D}" type="presParOf" srcId="{7CF682D3-D859-4567-8C3E-62CBF0624CF5}" destId="{C0817EE5-7349-4A60-A187-50833AC295A2}" srcOrd="1" destOrd="0" presId="urn:microsoft.com/office/officeart/2008/layout/LinedList"/>
    <dgm:cxn modelId="{E3955B8F-A650-408C-9BF7-9D86DF937204}" type="presParOf" srcId="{C0817EE5-7349-4A60-A187-50833AC295A2}" destId="{87DDD0D4-4D54-4306-9AEC-5A49E31D0045}" srcOrd="0" destOrd="0" presId="urn:microsoft.com/office/officeart/2008/layout/LinedList"/>
    <dgm:cxn modelId="{D20029A1-71CE-4CB4-AF49-143C6AC7D9C3}" type="presParOf" srcId="{C0817EE5-7349-4A60-A187-50833AC295A2}" destId="{A059C7D4-7AD1-448B-B0AF-D9E4A9C9BA25}" srcOrd="1" destOrd="0" presId="urn:microsoft.com/office/officeart/2008/layout/LinedList"/>
    <dgm:cxn modelId="{E57E1864-FDD8-467A-8DBB-4E49A2CE9398}" type="presParOf" srcId="{C0817EE5-7349-4A60-A187-50833AC295A2}" destId="{D504E8CF-7D3C-4E8D-9369-1D454D3A3D4C}" srcOrd="2" destOrd="0" presId="urn:microsoft.com/office/officeart/2008/layout/LinedList"/>
    <dgm:cxn modelId="{0A9073D0-D0E3-423B-B35C-303A6891CE39}" type="presParOf" srcId="{7CF682D3-D859-4567-8C3E-62CBF0624CF5}" destId="{D32D32A9-9978-4E2F-9C9C-662A1C88C849}" srcOrd="2" destOrd="0" presId="urn:microsoft.com/office/officeart/2008/layout/LinedList"/>
    <dgm:cxn modelId="{1AF08E6C-1497-4615-A173-037882C9E402}" type="presParOf" srcId="{7CF682D3-D859-4567-8C3E-62CBF0624CF5}" destId="{C1D15D64-2ECF-4E02-B69A-52BF71A211DC}" srcOrd="3" destOrd="0" presId="urn:microsoft.com/office/officeart/2008/layout/LinedList"/>
    <dgm:cxn modelId="{724ADDA7-50A0-4EF8-8ADE-6D01043B5822}" type="presParOf" srcId="{7CF682D3-D859-4567-8C3E-62CBF0624CF5}" destId="{6FFF9EEC-66BD-474B-AF47-CF156BA5BD20}" srcOrd="4" destOrd="0" presId="urn:microsoft.com/office/officeart/2008/layout/LinedList"/>
    <dgm:cxn modelId="{3EE685AC-BFB8-4D1C-A2A0-FF2C3A196150}" type="presParOf" srcId="{6FFF9EEC-66BD-474B-AF47-CF156BA5BD20}" destId="{2CDA50D1-E90C-47ED-811E-AD179E60AE67}" srcOrd="0" destOrd="0" presId="urn:microsoft.com/office/officeart/2008/layout/LinedList"/>
    <dgm:cxn modelId="{0E513314-47C2-4219-A5CD-0A1AAC5394FE}" type="presParOf" srcId="{6FFF9EEC-66BD-474B-AF47-CF156BA5BD20}" destId="{99DE2147-3E9B-4859-A00B-EAD12647BEB7}" srcOrd="1" destOrd="0" presId="urn:microsoft.com/office/officeart/2008/layout/LinedList"/>
    <dgm:cxn modelId="{5BFEBEB1-9049-4B58-BC26-ACFA0EF3E3CC}" type="presParOf" srcId="{6FFF9EEC-66BD-474B-AF47-CF156BA5BD20}" destId="{BE73AE15-1727-4C18-81E2-45D656F99354}" srcOrd="2" destOrd="0" presId="urn:microsoft.com/office/officeart/2008/layout/LinedList"/>
    <dgm:cxn modelId="{13A57265-69E0-4D3C-951F-E6B00C4EA866}" type="presParOf" srcId="{7CF682D3-D859-4567-8C3E-62CBF0624CF5}" destId="{2B810E08-996B-4414-9989-EDC01E4704C5}" srcOrd="5" destOrd="0" presId="urn:microsoft.com/office/officeart/2008/layout/LinedList"/>
    <dgm:cxn modelId="{A8737CA3-28A1-4C56-8FFC-27EEDE611D5B}" type="presParOf" srcId="{7CF682D3-D859-4567-8C3E-62CBF0624CF5}" destId="{41B36EEB-3366-4795-B8E5-26149A808490}" srcOrd="6" destOrd="0" presId="urn:microsoft.com/office/officeart/2008/layout/LinedList"/>
    <dgm:cxn modelId="{513F7AE6-9460-4D13-994E-044CDE9F8D88}" type="presParOf" srcId="{7CF682D3-D859-4567-8C3E-62CBF0624CF5}" destId="{6E3A23DE-B946-4A21-871F-514E90983D73}" srcOrd="7" destOrd="0" presId="urn:microsoft.com/office/officeart/2008/layout/LinedList"/>
    <dgm:cxn modelId="{B3538AE2-D207-4627-9735-712D32BA4E8B}" type="presParOf" srcId="{6E3A23DE-B946-4A21-871F-514E90983D73}" destId="{54207711-7693-4DB4-9771-61E17692C323}" srcOrd="0" destOrd="0" presId="urn:microsoft.com/office/officeart/2008/layout/LinedList"/>
    <dgm:cxn modelId="{FF47C393-B150-4783-8F62-F4C6ADD7AAC5}" type="presParOf" srcId="{6E3A23DE-B946-4A21-871F-514E90983D73}" destId="{2A1B5221-C024-4C89-ADF6-DC624427EFA5}" srcOrd="1" destOrd="0" presId="urn:microsoft.com/office/officeart/2008/layout/LinedList"/>
    <dgm:cxn modelId="{29F8138E-F2B7-4E16-B996-DD6878B8E7C4}" type="presParOf" srcId="{6E3A23DE-B946-4A21-871F-514E90983D73}" destId="{436A0F30-4BB8-4DC3-86B6-D8319BB5F32B}" srcOrd="2" destOrd="0" presId="urn:microsoft.com/office/officeart/2008/layout/LinedList"/>
    <dgm:cxn modelId="{957EE4BF-A0E0-401B-8040-E35F664A142C}" type="presParOf" srcId="{7CF682D3-D859-4567-8C3E-62CBF0624CF5}" destId="{EF7C4357-2D9A-4474-9B6C-96264EF06D3D}" srcOrd="8" destOrd="0" presId="urn:microsoft.com/office/officeart/2008/layout/LinedList"/>
    <dgm:cxn modelId="{F4D8F409-9C03-4B7B-8A7D-7303D7B1B4F3}" type="presParOf" srcId="{7CF682D3-D859-4567-8C3E-62CBF0624CF5}" destId="{097C30BF-D40C-4083-B94C-FB927868FF33}" srcOrd="9" destOrd="0" presId="urn:microsoft.com/office/officeart/2008/layout/LinedList"/>
    <dgm:cxn modelId="{DE81483F-67BD-41FA-AD27-F87A1550BEBE}" type="presParOf" srcId="{7CF682D3-D859-4567-8C3E-62CBF0624CF5}" destId="{EF1CF357-CE27-4664-A480-49D08C0EEE34}" srcOrd="10" destOrd="0" presId="urn:microsoft.com/office/officeart/2008/layout/LinedList"/>
    <dgm:cxn modelId="{6149F9AE-2EC0-4AE7-8316-5FC4A7BAA54E}" type="presParOf" srcId="{EF1CF357-CE27-4664-A480-49D08C0EEE34}" destId="{DD0887B9-3D4C-464B-BB2F-A54152AA4C79}" srcOrd="0" destOrd="0" presId="urn:microsoft.com/office/officeart/2008/layout/LinedList"/>
    <dgm:cxn modelId="{219007E8-03C1-44FB-8F1B-A72C857F70C5}" type="presParOf" srcId="{EF1CF357-CE27-4664-A480-49D08C0EEE34}" destId="{E98834E9-6CE6-464E-B0B0-254F626FCA23}" srcOrd="1" destOrd="0" presId="urn:microsoft.com/office/officeart/2008/layout/LinedList"/>
    <dgm:cxn modelId="{EE6DA2AF-73C2-4765-B795-5B58B54A7A94}" type="presParOf" srcId="{EF1CF357-CE27-4664-A480-49D08C0EEE34}" destId="{45A9A56B-C320-4554-A8F3-34ADFF0652CB}" srcOrd="2" destOrd="0" presId="urn:microsoft.com/office/officeart/2008/layout/LinedList"/>
    <dgm:cxn modelId="{5F3365EC-62B5-4875-8AC4-1ABFDC2F315E}" type="presParOf" srcId="{7CF682D3-D859-4567-8C3E-62CBF0624CF5}" destId="{5A23F12B-1D94-4E5A-8995-00F299D45369}" srcOrd="11" destOrd="0" presId="urn:microsoft.com/office/officeart/2008/layout/LinedList"/>
    <dgm:cxn modelId="{7E78DA18-A023-4597-A0E2-0DEB1292B19D}" type="presParOf" srcId="{7CF682D3-D859-4567-8C3E-62CBF0624CF5}" destId="{784FD3B9-A342-40F5-A422-49734CAECBB8}" srcOrd="12" destOrd="0" presId="urn:microsoft.com/office/officeart/2008/layout/LinedList"/>
    <dgm:cxn modelId="{C46C0A72-23D1-4F91-B468-2692483B0996}" type="presParOf" srcId="{7CF682D3-D859-4567-8C3E-62CBF0624CF5}" destId="{673C659D-34AE-4BAF-A46A-CA7B77E714EB}" srcOrd="13" destOrd="0" presId="urn:microsoft.com/office/officeart/2008/layout/LinedList"/>
    <dgm:cxn modelId="{1451076E-15E2-494A-86D7-8FDF1EA56A93}" type="presParOf" srcId="{673C659D-34AE-4BAF-A46A-CA7B77E714EB}" destId="{2CFE11BD-CC4D-4D17-8D81-426308F54ED9}" srcOrd="0" destOrd="0" presId="urn:microsoft.com/office/officeart/2008/layout/LinedList"/>
    <dgm:cxn modelId="{F25C6F2F-3706-4710-B49A-479C9F956587}" type="presParOf" srcId="{673C659D-34AE-4BAF-A46A-CA7B77E714EB}" destId="{5EDCD912-11C7-4E09-A1E4-0CBDFA803621}" srcOrd="1" destOrd="0" presId="urn:microsoft.com/office/officeart/2008/layout/LinedList"/>
    <dgm:cxn modelId="{EA2338A0-304C-4DBF-88FB-91DC99734C11}" type="presParOf" srcId="{673C659D-34AE-4BAF-A46A-CA7B77E714EB}" destId="{5E69BAF7-0826-47EE-BE2F-789C5A3E91C0}" srcOrd="2" destOrd="0" presId="urn:microsoft.com/office/officeart/2008/layout/LinedList"/>
    <dgm:cxn modelId="{6F499CBC-7AC4-4CCE-BF3E-3B8F071E020C}" type="presParOf" srcId="{7CF682D3-D859-4567-8C3E-62CBF0624CF5}" destId="{4F3BA19B-0599-4D70-B5BC-F392A8609119}" srcOrd="14" destOrd="0" presId="urn:microsoft.com/office/officeart/2008/layout/LinedList"/>
    <dgm:cxn modelId="{0F5C14CF-CBC1-44CA-B2A3-3DB34F0F918C}" type="presParOf" srcId="{7CF682D3-D859-4567-8C3E-62CBF0624CF5}" destId="{D427922A-F7FD-4095-9EF7-CDFD1E7A732E}" srcOrd="15" destOrd="0" presId="urn:microsoft.com/office/officeart/2008/layout/LinedList"/>
    <dgm:cxn modelId="{67541272-104F-4145-A1EF-FC88CD80B4F4}" type="presParOf" srcId="{60CF8507-0DCE-4C5B-8884-C57395672E64}" destId="{CAB49A37-708A-4AE5-A4A6-029FEF14DE8B}" srcOrd="2" destOrd="0" presId="urn:microsoft.com/office/officeart/2008/layout/LinedList"/>
    <dgm:cxn modelId="{6343AE98-FE67-4857-88D0-28931328A302}" type="presParOf" srcId="{60CF8507-0DCE-4C5B-8884-C57395672E64}" destId="{C8BBBA4F-3BE6-4C0D-AB76-1E9E0FEAA9FF}" srcOrd="3" destOrd="0" presId="urn:microsoft.com/office/officeart/2008/layout/LinedList"/>
    <dgm:cxn modelId="{98FB4A7D-00C1-4F13-A502-08C3ADE96069}" type="presParOf" srcId="{C8BBBA4F-3BE6-4C0D-AB76-1E9E0FEAA9FF}" destId="{29358929-0FE5-47C7-8FD1-38137C34F828}" srcOrd="0" destOrd="0" presId="urn:microsoft.com/office/officeart/2008/layout/LinedList"/>
    <dgm:cxn modelId="{ADE9AB28-AD19-4580-AA03-0EC4409508C4}" type="presParOf" srcId="{C8BBBA4F-3BE6-4C0D-AB76-1E9E0FEAA9FF}" destId="{5542B31D-BD90-4A52-A492-3F8C2E9C7DA9}" srcOrd="1" destOrd="0" presId="urn:microsoft.com/office/officeart/2008/layout/LinedList"/>
    <dgm:cxn modelId="{71897C77-A2F7-4F98-A7E3-AC4CB9C582D5}" type="presParOf" srcId="{5542B31D-BD90-4A52-A492-3F8C2E9C7DA9}" destId="{6C18E419-7D2A-46D9-8E34-36EED8205509}" srcOrd="0" destOrd="0" presId="urn:microsoft.com/office/officeart/2008/layout/LinedList"/>
    <dgm:cxn modelId="{B45988B5-AFD7-4596-9B52-BA2F1506F599}" type="presParOf" srcId="{5542B31D-BD90-4A52-A492-3F8C2E9C7DA9}" destId="{E0060CEC-EE36-4F12-B11B-5753602CACFC}" srcOrd="1" destOrd="0" presId="urn:microsoft.com/office/officeart/2008/layout/LinedList"/>
    <dgm:cxn modelId="{648480AD-6E77-42E8-8B61-5FB04229AC0A}" type="presParOf" srcId="{E0060CEC-EE36-4F12-B11B-5753602CACFC}" destId="{CCFFD4D0-06C7-4D9E-82DC-F86E85AA1535}" srcOrd="0" destOrd="0" presId="urn:microsoft.com/office/officeart/2008/layout/LinedList"/>
    <dgm:cxn modelId="{407A1F28-ECC8-4422-8092-86322B214049}" type="presParOf" srcId="{E0060CEC-EE36-4F12-B11B-5753602CACFC}" destId="{FE3932C0-A4A6-4B7F-A042-28B60DD3B73F}" srcOrd="1" destOrd="0" presId="urn:microsoft.com/office/officeart/2008/layout/LinedList"/>
    <dgm:cxn modelId="{7FF8DC66-19EB-47A2-A344-E23EEDE92193}" type="presParOf" srcId="{E0060CEC-EE36-4F12-B11B-5753602CACFC}" destId="{D5782977-1FAE-4DCC-9B5D-7BD7069A049E}" srcOrd="2" destOrd="0" presId="urn:microsoft.com/office/officeart/2008/layout/LinedList"/>
    <dgm:cxn modelId="{5D40E4A0-DD39-47A8-B0F7-7E14E81A5543}" type="presParOf" srcId="{5542B31D-BD90-4A52-A492-3F8C2E9C7DA9}" destId="{E1E4AAE9-C199-46C3-96E3-B5A46A78CDCE}" srcOrd="2" destOrd="0" presId="urn:microsoft.com/office/officeart/2008/layout/LinedList"/>
    <dgm:cxn modelId="{4D34F237-42EF-4336-8863-3B661287D080}" type="presParOf" srcId="{5542B31D-BD90-4A52-A492-3F8C2E9C7DA9}" destId="{258DF129-AF54-41AA-9C2D-348EF0513BA9}" srcOrd="3" destOrd="0" presId="urn:microsoft.com/office/officeart/2008/layout/LinedList"/>
    <dgm:cxn modelId="{1F37F317-9AB8-4DDF-AA91-C24E0694B9F5}" type="presParOf" srcId="{5542B31D-BD90-4A52-A492-3F8C2E9C7DA9}" destId="{3579A345-A0B4-4377-B104-8765EF0F8EC3}" srcOrd="4" destOrd="0" presId="urn:microsoft.com/office/officeart/2008/layout/LinedList"/>
    <dgm:cxn modelId="{AEF28017-F10B-46A7-9A2E-5AEE5639B30E}" type="presParOf" srcId="{3579A345-A0B4-4377-B104-8765EF0F8EC3}" destId="{F7BE6D7F-E20B-458A-9644-D61918421E8E}" srcOrd="0" destOrd="0" presId="urn:microsoft.com/office/officeart/2008/layout/LinedList"/>
    <dgm:cxn modelId="{DD52F751-54B3-4C6E-83A1-B310832A2FBC}" type="presParOf" srcId="{3579A345-A0B4-4377-B104-8765EF0F8EC3}" destId="{755CC9F5-1036-4846-BC1C-FE157051DD61}" srcOrd="1" destOrd="0" presId="urn:microsoft.com/office/officeart/2008/layout/LinedList"/>
    <dgm:cxn modelId="{AD592C70-3C8E-4F05-A430-237030F145EB}" type="presParOf" srcId="{3579A345-A0B4-4377-B104-8765EF0F8EC3}" destId="{D39D92A9-D26E-4460-ADAF-02A79F7800DF}" srcOrd="2" destOrd="0" presId="urn:microsoft.com/office/officeart/2008/layout/LinedList"/>
    <dgm:cxn modelId="{8D9FB320-1BA2-4E5B-80EC-5558A77614C8}" type="presParOf" srcId="{5542B31D-BD90-4A52-A492-3F8C2E9C7DA9}" destId="{045ECB4A-A759-47BB-BB7C-8BF2840418D6}" srcOrd="5" destOrd="0" presId="urn:microsoft.com/office/officeart/2008/layout/LinedList"/>
    <dgm:cxn modelId="{3F189FDC-5B61-4E46-8F51-9A036D3F4521}" type="presParOf" srcId="{5542B31D-BD90-4A52-A492-3F8C2E9C7DA9}" destId="{75319E3B-753E-4208-AA9C-F121B97DB9D3}" srcOrd="6" destOrd="0" presId="urn:microsoft.com/office/officeart/2008/layout/LinedList"/>
    <dgm:cxn modelId="{C80DD67E-02B6-4EDF-BEF3-217C0EC79694}" type="presParOf" srcId="{60CF8507-0DCE-4C5B-8884-C57395672E64}" destId="{403695C8-15EF-438A-8195-0688AE1D8162}" srcOrd="4" destOrd="0" presId="urn:microsoft.com/office/officeart/2008/layout/LinedList"/>
    <dgm:cxn modelId="{755F24E1-F504-4E3A-863E-C125E399B11E}" type="presParOf" srcId="{60CF8507-0DCE-4C5B-8884-C57395672E64}" destId="{8A5A967C-DAF8-4155-8378-54B43C8C7313}" srcOrd="5" destOrd="0" presId="urn:microsoft.com/office/officeart/2008/layout/LinedList"/>
    <dgm:cxn modelId="{01BFF72F-6180-4AA8-808B-377D1A4A0EE1}" type="presParOf" srcId="{8A5A967C-DAF8-4155-8378-54B43C8C7313}" destId="{E05EE2F9-39CD-44B2-93B5-E6D6A1664839}" srcOrd="0" destOrd="0" presId="urn:microsoft.com/office/officeart/2008/layout/LinedList"/>
    <dgm:cxn modelId="{4E877E13-4399-4A5C-976B-62BE8FDA65E4}" type="presParOf" srcId="{8A5A967C-DAF8-4155-8378-54B43C8C7313}" destId="{F6A0133F-5228-43EB-9CD1-4CB58C4C03D5}" srcOrd="1" destOrd="0" presId="urn:microsoft.com/office/officeart/2008/layout/LinedList"/>
    <dgm:cxn modelId="{F51C1809-DDD8-4E04-86FE-F84DC7010402}" type="presParOf" srcId="{F6A0133F-5228-43EB-9CD1-4CB58C4C03D5}" destId="{2498381F-EBED-4C54-A9CF-A279019EBE58}" srcOrd="0" destOrd="0" presId="urn:microsoft.com/office/officeart/2008/layout/LinedList"/>
    <dgm:cxn modelId="{A07A8655-61AE-4475-A877-94462B2949AE}" type="presParOf" srcId="{F6A0133F-5228-43EB-9CD1-4CB58C4C03D5}" destId="{1C54439A-313F-49A5-9665-167EC90B52F0}" srcOrd="1" destOrd="0" presId="urn:microsoft.com/office/officeart/2008/layout/LinedList"/>
    <dgm:cxn modelId="{A0E6F59B-5981-4636-9A81-2BF7832052D9}" type="presParOf" srcId="{1C54439A-313F-49A5-9665-167EC90B52F0}" destId="{6EC44948-515C-4389-9D36-5EEA53DBA482}" srcOrd="0" destOrd="0" presId="urn:microsoft.com/office/officeart/2008/layout/LinedList"/>
    <dgm:cxn modelId="{8D70FEA0-2743-47B5-B6B3-6A91A479E0DA}" type="presParOf" srcId="{1C54439A-313F-49A5-9665-167EC90B52F0}" destId="{3DF6C70B-79AE-4344-91F1-A178CDFB023D}" srcOrd="1" destOrd="0" presId="urn:microsoft.com/office/officeart/2008/layout/LinedList"/>
    <dgm:cxn modelId="{6030D873-495F-408B-AC9A-3661C2C97F40}" type="presParOf" srcId="{1C54439A-313F-49A5-9665-167EC90B52F0}" destId="{0882CEB7-9E7C-4EC9-B48D-D1B16EBB484F}" srcOrd="2" destOrd="0" presId="urn:microsoft.com/office/officeart/2008/layout/LinedList"/>
    <dgm:cxn modelId="{BFD6B42F-454E-42EF-80FF-1549A0ACE04A}" type="presParOf" srcId="{F6A0133F-5228-43EB-9CD1-4CB58C4C03D5}" destId="{813297F1-8340-4091-AEA1-62FD4C568349}" srcOrd="2" destOrd="0" presId="urn:microsoft.com/office/officeart/2008/layout/LinedList"/>
    <dgm:cxn modelId="{F24FB312-0C62-4C02-975E-BA87DF9D19B3}" type="presParOf" srcId="{F6A0133F-5228-43EB-9CD1-4CB58C4C03D5}" destId="{B3F52BBC-2353-46D8-87BF-06F790FFAE77}"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295EC2-2816-45DA-8944-449025014B20}"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s-EC"/>
        </a:p>
      </dgm:t>
    </dgm:pt>
    <dgm:pt modelId="{1757A5A5-8A81-4C36-B8FC-4C235DEDE78D}">
      <dgm:prSet phldrT="[Texto]"/>
      <dgm:spPr/>
      <dgm:t>
        <a:bodyPr/>
        <a:lstStyle/>
        <a:p>
          <a:r>
            <a:rPr lang="es-EC" b="1" dirty="0" smtClean="0">
              <a:latin typeface="Albertus Extra Bold" panose="020E0802040304020204" pitchFamily="34" charset="0"/>
            </a:rPr>
            <a:t>LI-COR 4300</a:t>
          </a:r>
          <a:endParaRPr lang="es-EC" dirty="0">
            <a:latin typeface="Albertus Extra Bold" panose="020E0802040304020204" pitchFamily="34" charset="0"/>
          </a:endParaRPr>
        </a:p>
      </dgm:t>
    </dgm:pt>
    <dgm:pt modelId="{5B84D96F-1A8B-4BCD-8844-895792B8664C}" type="parTrans" cxnId="{1B730E48-6B6C-4B55-A3DD-449CA64B9194}">
      <dgm:prSet/>
      <dgm:spPr/>
      <dgm:t>
        <a:bodyPr/>
        <a:lstStyle/>
        <a:p>
          <a:endParaRPr lang="es-EC"/>
        </a:p>
      </dgm:t>
    </dgm:pt>
    <dgm:pt modelId="{6102E3CD-E8CC-4CCF-825E-22783F73912E}" type="sibTrans" cxnId="{1B730E48-6B6C-4B55-A3DD-449CA64B9194}">
      <dgm:prSet/>
      <dgm:spPr/>
      <dgm:t>
        <a:bodyPr/>
        <a:lstStyle/>
        <a:p>
          <a:endParaRPr lang="es-EC"/>
        </a:p>
      </dgm:t>
    </dgm:pt>
    <dgm:pt modelId="{709F6719-7DAD-4487-B9EC-D9B179C8A54F}">
      <dgm:prSet phldrT="[Texto]"/>
      <dgm:spPr/>
      <dgm:t>
        <a:bodyPr/>
        <a:lstStyle/>
        <a:p>
          <a:r>
            <a:rPr lang="es-EC" dirty="0" smtClean="0">
              <a:latin typeface="Albertus Extra Bold" panose="020E0802040304020204" pitchFamily="34" charset="0"/>
            </a:rPr>
            <a:t>Saga GT Microsatellite</a:t>
          </a:r>
          <a:endParaRPr lang="es-EC" dirty="0">
            <a:latin typeface="Albertus Extra Bold" panose="020E0802040304020204" pitchFamily="34" charset="0"/>
          </a:endParaRPr>
        </a:p>
      </dgm:t>
    </dgm:pt>
    <dgm:pt modelId="{47CF42DC-3ED7-4189-9482-11B18928B8B9}" type="parTrans" cxnId="{E9F8B8F0-66BC-421D-8A1A-8A52FF283CC5}">
      <dgm:prSet/>
      <dgm:spPr/>
      <dgm:t>
        <a:bodyPr/>
        <a:lstStyle/>
        <a:p>
          <a:endParaRPr lang="es-EC"/>
        </a:p>
      </dgm:t>
    </dgm:pt>
    <dgm:pt modelId="{4A201D7B-A35E-4C2E-BC8A-DC582BD22A65}" type="sibTrans" cxnId="{E9F8B8F0-66BC-421D-8A1A-8A52FF283CC5}">
      <dgm:prSet/>
      <dgm:spPr/>
      <dgm:t>
        <a:bodyPr/>
        <a:lstStyle/>
        <a:p>
          <a:endParaRPr lang="es-EC"/>
        </a:p>
      </dgm:t>
    </dgm:pt>
    <dgm:pt modelId="{5C8CBA09-9812-46CB-82CA-49FB0672217C}">
      <dgm:prSet phldrT="[Texto]"/>
      <dgm:spPr/>
      <dgm:t>
        <a:bodyPr/>
        <a:lstStyle/>
        <a:p>
          <a:r>
            <a:rPr lang="es-EC" dirty="0" smtClean="0">
              <a:latin typeface="Albertus Extra Bold" panose="020E0802040304020204" pitchFamily="34" charset="0"/>
            </a:rPr>
            <a:t>Microsoft Excel </a:t>
          </a:r>
          <a:endParaRPr lang="es-EC" dirty="0">
            <a:latin typeface="Albertus Extra Bold" panose="020E0802040304020204" pitchFamily="34" charset="0"/>
          </a:endParaRPr>
        </a:p>
      </dgm:t>
    </dgm:pt>
    <dgm:pt modelId="{B6974386-84EF-451B-B036-2FEC2DC567A8}" type="parTrans" cxnId="{2C753517-861E-4457-B3A9-E6B16DA93F98}">
      <dgm:prSet/>
      <dgm:spPr/>
      <dgm:t>
        <a:bodyPr/>
        <a:lstStyle/>
        <a:p>
          <a:endParaRPr lang="es-EC"/>
        </a:p>
      </dgm:t>
    </dgm:pt>
    <dgm:pt modelId="{13EFE7A5-3431-4F6F-BA64-32E13B6A120D}" type="sibTrans" cxnId="{2C753517-861E-4457-B3A9-E6B16DA93F98}">
      <dgm:prSet/>
      <dgm:spPr/>
      <dgm:t>
        <a:bodyPr/>
        <a:lstStyle/>
        <a:p>
          <a:endParaRPr lang="es-EC"/>
        </a:p>
      </dgm:t>
    </dgm:pt>
    <dgm:pt modelId="{B51F7D8C-DD60-42CE-BDA5-54D95857B92B}" type="pres">
      <dgm:prSet presAssocID="{FE295EC2-2816-45DA-8944-449025014B20}" presName="Name0" presStyleCnt="0">
        <dgm:presLayoutVars>
          <dgm:chMax val="7"/>
          <dgm:chPref val="7"/>
          <dgm:dir/>
          <dgm:animLvl val="lvl"/>
        </dgm:presLayoutVars>
      </dgm:prSet>
      <dgm:spPr/>
      <dgm:t>
        <a:bodyPr/>
        <a:lstStyle/>
        <a:p>
          <a:endParaRPr lang="es-EC"/>
        </a:p>
      </dgm:t>
    </dgm:pt>
    <dgm:pt modelId="{7B5DC212-7603-4068-A4C4-17C80F8E6D05}" type="pres">
      <dgm:prSet presAssocID="{1757A5A5-8A81-4C36-B8FC-4C235DEDE78D}" presName="Accent1" presStyleCnt="0"/>
      <dgm:spPr/>
    </dgm:pt>
    <dgm:pt modelId="{7632E6E5-93A2-4F85-B47D-B8382CEB19ED}" type="pres">
      <dgm:prSet presAssocID="{1757A5A5-8A81-4C36-B8FC-4C235DEDE78D}" presName="Accent" presStyleLbl="node1" presStyleIdx="0" presStyleCnt="3"/>
      <dgm:spPr>
        <a:solidFill>
          <a:srgbClr val="F9692F"/>
        </a:solidFill>
        <a:ln>
          <a:solidFill>
            <a:srgbClr val="F9692F"/>
          </a:solidFill>
        </a:ln>
      </dgm:spPr>
      <dgm:t>
        <a:bodyPr/>
        <a:lstStyle/>
        <a:p>
          <a:endParaRPr lang="es-EC"/>
        </a:p>
      </dgm:t>
    </dgm:pt>
    <dgm:pt modelId="{AEC32010-A462-4C86-9217-CD7D010E2C5D}" type="pres">
      <dgm:prSet presAssocID="{1757A5A5-8A81-4C36-B8FC-4C235DEDE78D}" presName="Parent1" presStyleLbl="revTx" presStyleIdx="0" presStyleCnt="3">
        <dgm:presLayoutVars>
          <dgm:chMax val="1"/>
          <dgm:chPref val="1"/>
          <dgm:bulletEnabled val="1"/>
        </dgm:presLayoutVars>
      </dgm:prSet>
      <dgm:spPr/>
      <dgm:t>
        <a:bodyPr/>
        <a:lstStyle/>
        <a:p>
          <a:endParaRPr lang="es-EC"/>
        </a:p>
      </dgm:t>
    </dgm:pt>
    <dgm:pt modelId="{708E729C-66E7-444C-9D72-33CF931F6D8A}" type="pres">
      <dgm:prSet presAssocID="{709F6719-7DAD-4487-B9EC-D9B179C8A54F}" presName="Accent2" presStyleCnt="0"/>
      <dgm:spPr/>
    </dgm:pt>
    <dgm:pt modelId="{7D271A8F-AB55-44B9-8BEE-7C7ACCBD6A7C}" type="pres">
      <dgm:prSet presAssocID="{709F6719-7DAD-4487-B9EC-D9B179C8A54F}" presName="Accent" presStyleLbl="node1" presStyleIdx="1" presStyleCnt="3">
        <dgm:style>
          <a:lnRef idx="2">
            <a:schemeClr val="accent6"/>
          </a:lnRef>
          <a:fillRef idx="1">
            <a:schemeClr val="lt1"/>
          </a:fillRef>
          <a:effectRef idx="0">
            <a:schemeClr val="accent6"/>
          </a:effectRef>
          <a:fontRef idx="minor">
            <a:schemeClr val="dk1"/>
          </a:fontRef>
        </dgm:style>
      </dgm:prSet>
      <dgm:spPr>
        <a:solidFill>
          <a:schemeClr val="accent3">
            <a:lumMod val="50000"/>
          </a:schemeClr>
        </a:solidFill>
        <a:ln>
          <a:solidFill>
            <a:schemeClr val="accent3">
              <a:lumMod val="50000"/>
            </a:schemeClr>
          </a:solidFill>
        </a:ln>
      </dgm:spPr>
      <dgm:t>
        <a:bodyPr/>
        <a:lstStyle/>
        <a:p>
          <a:endParaRPr lang="es-EC"/>
        </a:p>
      </dgm:t>
    </dgm:pt>
    <dgm:pt modelId="{38DCFCA8-9721-428C-BF2C-EA435413B87A}" type="pres">
      <dgm:prSet presAssocID="{709F6719-7DAD-4487-B9EC-D9B179C8A54F}" presName="Parent2" presStyleLbl="revTx" presStyleIdx="1" presStyleCnt="3">
        <dgm:presLayoutVars>
          <dgm:chMax val="1"/>
          <dgm:chPref val="1"/>
          <dgm:bulletEnabled val="1"/>
        </dgm:presLayoutVars>
      </dgm:prSet>
      <dgm:spPr/>
      <dgm:t>
        <a:bodyPr/>
        <a:lstStyle/>
        <a:p>
          <a:endParaRPr lang="es-EC"/>
        </a:p>
      </dgm:t>
    </dgm:pt>
    <dgm:pt modelId="{6A4131FC-831B-41E7-8F59-7989E4DC3542}" type="pres">
      <dgm:prSet presAssocID="{5C8CBA09-9812-46CB-82CA-49FB0672217C}" presName="Accent3" presStyleCnt="0"/>
      <dgm:spPr/>
    </dgm:pt>
    <dgm:pt modelId="{201BC06E-3606-4175-8244-95BAE9E56D8B}" type="pres">
      <dgm:prSet presAssocID="{5C8CBA09-9812-46CB-82CA-49FB0672217C}" presName="Accent" presStyleLbl="node1" presStyleIdx="2" presStyleCnt="3"/>
      <dgm:spPr>
        <a:solidFill>
          <a:srgbClr val="FFC000"/>
        </a:solidFill>
        <a:ln>
          <a:solidFill>
            <a:srgbClr val="FFC000"/>
          </a:solidFill>
        </a:ln>
      </dgm:spPr>
      <dgm:t>
        <a:bodyPr/>
        <a:lstStyle/>
        <a:p>
          <a:endParaRPr lang="es-EC"/>
        </a:p>
      </dgm:t>
    </dgm:pt>
    <dgm:pt modelId="{35E1F932-AE0C-4D25-96BF-319AE73FF3C5}" type="pres">
      <dgm:prSet presAssocID="{5C8CBA09-9812-46CB-82CA-49FB0672217C}" presName="Parent3" presStyleLbl="revTx" presStyleIdx="2" presStyleCnt="3">
        <dgm:presLayoutVars>
          <dgm:chMax val="1"/>
          <dgm:chPref val="1"/>
          <dgm:bulletEnabled val="1"/>
        </dgm:presLayoutVars>
      </dgm:prSet>
      <dgm:spPr/>
      <dgm:t>
        <a:bodyPr/>
        <a:lstStyle/>
        <a:p>
          <a:endParaRPr lang="es-EC"/>
        </a:p>
      </dgm:t>
    </dgm:pt>
  </dgm:ptLst>
  <dgm:cxnLst>
    <dgm:cxn modelId="{E2980709-16ED-4E27-A2AD-4DC8AE1E04CE}" type="presOf" srcId="{1757A5A5-8A81-4C36-B8FC-4C235DEDE78D}" destId="{AEC32010-A462-4C86-9217-CD7D010E2C5D}" srcOrd="0" destOrd="0" presId="urn:microsoft.com/office/officeart/2009/layout/CircleArrowProcess"/>
    <dgm:cxn modelId="{E9F8B8F0-66BC-421D-8A1A-8A52FF283CC5}" srcId="{FE295EC2-2816-45DA-8944-449025014B20}" destId="{709F6719-7DAD-4487-B9EC-D9B179C8A54F}" srcOrd="1" destOrd="0" parTransId="{47CF42DC-3ED7-4189-9482-11B18928B8B9}" sibTransId="{4A201D7B-A35E-4C2E-BC8A-DC582BD22A65}"/>
    <dgm:cxn modelId="{6D05A7FB-708C-4933-9BA3-831431E69D39}" type="presOf" srcId="{709F6719-7DAD-4487-B9EC-D9B179C8A54F}" destId="{38DCFCA8-9721-428C-BF2C-EA435413B87A}" srcOrd="0" destOrd="0" presId="urn:microsoft.com/office/officeart/2009/layout/CircleArrowProcess"/>
    <dgm:cxn modelId="{BB42F8DE-A36F-465D-9590-CB25659187E4}" type="presOf" srcId="{FE295EC2-2816-45DA-8944-449025014B20}" destId="{B51F7D8C-DD60-42CE-BDA5-54D95857B92B}" srcOrd="0" destOrd="0" presId="urn:microsoft.com/office/officeart/2009/layout/CircleArrowProcess"/>
    <dgm:cxn modelId="{DF4ABFCF-492B-4B2F-BD99-3E6E495B7FB6}" type="presOf" srcId="{5C8CBA09-9812-46CB-82CA-49FB0672217C}" destId="{35E1F932-AE0C-4D25-96BF-319AE73FF3C5}" srcOrd="0" destOrd="0" presId="urn:microsoft.com/office/officeart/2009/layout/CircleArrowProcess"/>
    <dgm:cxn modelId="{1B730E48-6B6C-4B55-A3DD-449CA64B9194}" srcId="{FE295EC2-2816-45DA-8944-449025014B20}" destId="{1757A5A5-8A81-4C36-B8FC-4C235DEDE78D}" srcOrd="0" destOrd="0" parTransId="{5B84D96F-1A8B-4BCD-8844-895792B8664C}" sibTransId="{6102E3CD-E8CC-4CCF-825E-22783F73912E}"/>
    <dgm:cxn modelId="{2C753517-861E-4457-B3A9-E6B16DA93F98}" srcId="{FE295EC2-2816-45DA-8944-449025014B20}" destId="{5C8CBA09-9812-46CB-82CA-49FB0672217C}" srcOrd="2" destOrd="0" parTransId="{B6974386-84EF-451B-B036-2FEC2DC567A8}" sibTransId="{13EFE7A5-3431-4F6F-BA64-32E13B6A120D}"/>
    <dgm:cxn modelId="{A2B15F08-D598-4D52-AE53-AE8B6862C518}" type="presParOf" srcId="{B51F7D8C-DD60-42CE-BDA5-54D95857B92B}" destId="{7B5DC212-7603-4068-A4C4-17C80F8E6D05}" srcOrd="0" destOrd="0" presId="urn:microsoft.com/office/officeart/2009/layout/CircleArrowProcess"/>
    <dgm:cxn modelId="{67F60CE4-27E5-404B-88C3-3F195E0FDBCC}" type="presParOf" srcId="{7B5DC212-7603-4068-A4C4-17C80F8E6D05}" destId="{7632E6E5-93A2-4F85-B47D-B8382CEB19ED}" srcOrd="0" destOrd="0" presId="urn:microsoft.com/office/officeart/2009/layout/CircleArrowProcess"/>
    <dgm:cxn modelId="{A5FC9E21-341A-4D22-8E77-43912F53EFED}" type="presParOf" srcId="{B51F7D8C-DD60-42CE-BDA5-54D95857B92B}" destId="{AEC32010-A462-4C86-9217-CD7D010E2C5D}" srcOrd="1" destOrd="0" presId="urn:microsoft.com/office/officeart/2009/layout/CircleArrowProcess"/>
    <dgm:cxn modelId="{38AD103C-661E-4ABC-9132-4DD32F68ADDF}" type="presParOf" srcId="{B51F7D8C-DD60-42CE-BDA5-54D95857B92B}" destId="{708E729C-66E7-444C-9D72-33CF931F6D8A}" srcOrd="2" destOrd="0" presId="urn:microsoft.com/office/officeart/2009/layout/CircleArrowProcess"/>
    <dgm:cxn modelId="{4DBF365F-C137-4E0A-BF18-8B6E461EC420}" type="presParOf" srcId="{708E729C-66E7-444C-9D72-33CF931F6D8A}" destId="{7D271A8F-AB55-44B9-8BEE-7C7ACCBD6A7C}" srcOrd="0" destOrd="0" presId="urn:microsoft.com/office/officeart/2009/layout/CircleArrowProcess"/>
    <dgm:cxn modelId="{2F3A6B5B-25F6-4194-B808-9C5764FBD369}" type="presParOf" srcId="{B51F7D8C-DD60-42CE-BDA5-54D95857B92B}" destId="{38DCFCA8-9721-428C-BF2C-EA435413B87A}" srcOrd="3" destOrd="0" presId="urn:microsoft.com/office/officeart/2009/layout/CircleArrowProcess"/>
    <dgm:cxn modelId="{D66E0F62-0336-435F-88F7-4233C23A28F5}" type="presParOf" srcId="{B51F7D8C-DD60-42CE-BDA5-54D95857B92B}" destId="{6A4131FC-831B-41E7-8F59-7989E4DC3542}" srcOrd="4" destOrd="0" presId="urn:microsoft.com/office/officeart/2009/layout/CircleArrowProcess"/>
    <dgm:cxn modelId="{8C50E989-CDA7-4AC7-A920-D517DABB8ABA}" type="presParOf" srcId="{6A4131FC-831B-41E7-8F59-7989E4DC3542}" destId="{201BC06E-3606-4175-8244-95BAE9E56D8B}" srcOrd="0" destOrd="0" presId="urn:microsoft.com/office/officeart/2009/layout/CircleArrowProcess"/>
    <dgm:cxn modelId="{633328F1-695C-4970-8F06-ED5899B3CCCD}" type="presParOf" srcId="{B51F7D8C-DD60-42CE-BDA5-54D95857B92B}" destId="{35E1F932-AE0C-4D25-96BF-319AE73FF3C5}"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EB4FB1-A5C7-4B19-AD83-0C4BFFB201BD}" type="doc">
      <dgm:prSet loTypeId="urn:microsoft.com/office/officeart/2005/8/layout/hList6" loCatId="list" qsTypeId="urn:microsoft.com/office/officeart/2005/8/quickstyle/3d3" qsCatId="3D" csTypeId="urn:microsoft.com/office/officeart/2005/8/colors/colorful5" csCatId="colorful" phldr="1"/>
      <dgm:spPr/>
      <dgm:t>
        <a:bodyPr/>
        <a:lstStyle/>
        <a:p>
          <a:endParaRPr lang="es-EC"/>
        </a:p>
      </dgm:t>
    </dgm:pt>
    <dgm:pt modelId="{FCE65C3A-F074-4FFD-92EE-8C1CF2A85803}">
      <dgm:prSet phldrT="[Texto]"/>
      <dgm:spPr>
        <a:solidFill>
          <a:schemeClr val="accent5">
            <a:lumMod val="50000"/>
          </a:schemeClr>
        </a:solidFill>
        <a:ln>
          <a:solidFill>
            <a:schemeClr val="accent5">
              <a:lumMod val="50000"/>
            </a:schemeClr>
          </a:solidFill>
        </a:ln>
      </dgm:spPr>
      <dgm:t>
        <a:bodyPr/>
        <a:lstStyle/>
        <a:p>
          <a:r>
            <a:rPr lang="es-EC" dirty="0" smtClean="0">
              <a:solidFill>
                <a:schemeClr val="bg1"/>
              </a:solidFill>
            </a:rPr>
            <a:t>Descriptores cuantitativos</a:t>
          </a:r>
          <a:endParaRPr lang="es-EC" dirty="0">
            <a:solidFill>
              <a:schemeClr val="bg1"/>
            </a:solidFill>
          </a:endParaRPr>
        </a:p>
      </dgm:t>
    </dgm:pt>
    <dgm:pt modelId="{6FD6C1EE-F31D-4544-A12D-7B2269A89DAE}" type="parTrans" cxnId="{B113CDCC-737C-4E7E-8A01-43DFFF78AB7E}">
      <dgm:prSet/>
      <dgm:spPr/>
      <dgm:t>
        <a:bodyPr/>
        <a:lstStyle/>
        <a:p>
          <a:endParaRPr lang="es-EC"/>
        </a:p>
      </dgm:t>
    </dgm:pt>
    <dgm:pt modelId="{0E5407A6-3423-4907-82CA-FCD74A7670AD}" type="sibTrans" cxnId="{B113CDCC-737C-4E7E-8A01-43DFFF78AB7E}">
      <dgm:prSet/>
      <dgm:spPr/>
      <dgm:t>
        <a:bodyPr/>
        <a:lstStyle/>
        <a:p>
          <a:endParaRPr lang="es-EC"/>
        </a:p>
      </dgm:t>
    </dgm:pt>
    <dgm:pt modelId="{7B0B6CF4-C92A-4725-BB6B-D2777E72DE61}">
      <dgm:prSet phldrT="[Texto]" custT="1"/>
      <dgm:spPr>
        <a:solidFill>
          <a:schemeClr val="accent5">
            <a:lumMod val="50000"/>
            <a:alpha val="90000"/>
          </a:schemeClr>
        </a:solidFill>
        <a:ln>
          <a:solidFill>
            <a:schemeClr val="accent5">
              <a:lumMod val="50000"/>
            </a:schemeClr>
          </a:solidFill>
        </a:ln>
      </dgm:spPr>
      <dgm:t>
        <a:bodyPr/>
        <a:lstStyle/>
        <a:p>
          <a:r>
            <a:rPr lang="es-EC" sz="1700" dirty="0" smtClean="0"/>
            <a:t>Valor máximo</a:t>
          </a:r>
          <a:endParaRPr lang="es-EC" sz="1700" dirty="0"/>
        </a:p>
      </dgm:t>
    </dgm:pt>
    <dgm:pt modelId="{93F64053-11EE-47C1-96B6-989BE03C8892}" type="parTrans" cxnId="{E519F82C-2EDD-4B03-AA2E-CBFEF49C8894}">
      <dgm:prSet/>
      <dgm:spPr/>
      <dgm:t>
        <a:bodyPr/>
        <a:lstStyle/>
        <a:p>
          <a:endParaRPr lang="es-EC"/>
        </a:p>
      </dgm:t>
    </dgm:pt>
    <dgm:pt modelId="{27793786-FD35-4E1C-8EF1-ECA341236ED4}" type="sibTrans" cxnId="{E519F82C-2EDD-4B03-AA2E-CBFEF49C8894}">
      <dgm:prSet/>
      <dgm:spPr/>
      <dgm:t>
        <a:bodyPr/>
        <a:lstStyle/>
        <a:p>
          <a:endParaRPr lang="es-EC"/>
        </a:p>
      </dgm:t>
    </dgm:pt>
    <dgm:pt modelId="{A121296F-76AA-477E-8F79-D81ECBB289C3}">
      <dgm:prSet phldrT="[Texto]"/>
      <dgm:spPr>
        <a:solidFill>
          <a:srgbClr val="C618AD"/>
        </a:solidFill>
        <a:ln>
          <a:solidFill>
            <a:srgbClr val="C618AD"/>
          </a:solidFill>
        </a:ln>
      </dgm:spPr>
      <dgm:t>
        <a:bodyPr/>
        <a:lstStyle/>
        <a:p>
          <a:r>
            <a:rPr lang="es-EC" dirty="0" smtClean="0"/>
            <a:t>Descriptores cualitativos</a:t>
          </a:r>
          <a:endParaRPr lang="es-EC" dirty="0"/>
        </a:p>
      </dgm:t>
    </dgm:pt>
    <dgm:pt modelId="{AE16958E-6279-4B64-8EF2-4E46FC5DDA20}" type="parTrans" cxnId="{E4EA856A-FEDB-4A07-BB7B-9265E7DE50D7}">
      <dgm:prSet/>
      <dgm:spPr/>
      <dgm:t>
        <a:bodyPr/>
        <a:lstStyle/>
        <a:p>
          <a:endParaRPr lang="es-EC"/>
        </a:p>
      </dgm:t>
    </dgm:pt>
    <dgm:pt modelId="{77B8EC74-8C8B-4A69-A2BC-3845761452B8}" type="sibTrans" cxnId="{E4EA856A-FEDB-4A07-BB7B-9265E7DE50D7}">
      <dgm:prSet/>
      <dgm:spPr/>
      <dgm:t>
        <a:bodyPr/>
        <a:lstStyle/>
        <a:p>
          <a:endParaRPr lang="es-EC"/>
        </a:p>
      </dgm:t>
    </dgm:pt>
    <dgm:pt modelId="{6029CB64-7807-4F66-BC51-85C2DB80F781}">
      <dgm:prSet phldrT="[Texto]"/>
      <dgm:spPr>
        <a:solidFill>
          <a:srgbClr val="C618AD">
            <a:alpha val="90000"/>
          </a:srgbClr>
        </a:solidFill>
        <a:ln>
          <a:solidFill>
            <a:srgbClr val="BA24AF"/>
          </a:solidFill>
        </a:ln>
      </dgm:spPr>
      <dgm:t>
        <a:bodyPr/>
        <a:lstStyle/>
        <a:p>
          <a:endParaRPr lang="es-EC" sz="1900" dirty="0"/>
        </a:p>
      </dgm:t>
    </dgm:pt>
    <dgm:pt modelId="{3A1CB8BF-F73C-4442-85FC-54E0EA321D43}" type="parTrans" cxnId="{B825BE58-42A6-446A-93C7-A5676AE4CEDE}">
      <dgm:prSet/>
      <dgm:spPr/>
      <dgm:t>
        <a:bodyPr/>
        <a:lstStyle/>
        <a:p>
          <a:endParaRPr lang="es-EC"/>
        </a:p>
      </dgm:t>
    </dgm:pt>
    <dgm:pt modelId="{B6771014-AFC5-4F37-944A-841BD621F032}" type="sibTrans" cxnId="{B825BE58-42A6-446A-93C7-A5676AE4CEDE}">
      <dgm:prSet/>
      <dgm:spPr/>
      <dgm:t>
        <a:bodyPr/>
        <a:lstStyle/>
        <a:p>
          <a:endParaRPr lang="es-EC"/>
        </a:p>
      </dgm:t>
    </dgm:pt>
    <dgm:pt modelId="{A175B78E-EABA-4DF5-A6FE-997F4FF73011}">
      <dgm:prSet phldrT="[Texto]"/>
      <dgm:spPr>
        <a:solidFill>
          <a:schemeClr val="accent5">
            <a:lumMod val="50000"/>
            <a:alpha val="90000"/>
          </a:schemeClr>
        </a:solidFill>
        <a:ln>
          <a:solidFill>
            <a:schemeClr val="accent5">
              <a:lumMod val="50000"/>
            </a:schemeClr>
          </a:solidFill>
        </a:ln>
      </dgm:spPr>
      <dgm:t>
        <a:bodyPr/>
        <a:lstStyle/>
        <a:p>
          <a:endParaRPr lang="es-EC" sz="1300" dirty="0"/>
        </a:p>
      </dgm:t>
    </dgm:pt>
    <dgm:pt modelId="{BAC834CB-5835-4A74-8071-3B0BDAC3508E}" type="parTrans" cxnId="{DF01B624-8252-470D-BC1B-153B54D0EC51}">
      <dgm:prSet/>
      <dgm:spPr/>
      <dgm:t>
        <a:bodyPr/>
        <a:lstStyle/>
        <a:p>
          <a:endParaRPr lang="es-EC"/>
        </a:p>
      </dgm:t>
    </dgm:pt>
    <dgm:pt modelId="{5232477A-8877-4746-9A40-87803D6142C6}" type="sibTrans" cxnId="{DF01B624-8252-470D-BC1B-153B54D0EC51}">
      <dgm:prSet/>
      <dgm:spPr/>
      <dgm:t>
        <a:bodyPr/>
        <a:lstStyle/>
        <a:p>
          <a:endParaRPr lang="es-EC"/>
        </a:p>
      </dgm:t>
    </dgm:pt>
    <dgm:pt modelId="{CE96AAFF-3DD2-4597-85C6-3AB9169DFDA3}">
      <dgm:prSet phldrT="[Texto]" custT="1"/>
      <dgm:spPr>
        <a:solidFill>
          <a:schemeClr val="accent5">
            <a:lumMod val="50000"/>
            <a:alpha val="90000"/>
          </a:schemeClr>
        </a:solidFill>
        <a:ln>
          <a:solidFill>
            <a:schemeClr val="accent5">
              <a:lumMod val="50000"/>
            </a:schemeClr>
          </a:solidFill>
        </a:ln>
      </dgm:spPr>
      <dgm:t>
        <a:bodyPr/>
        <a:lstStyle/>
        <a:p>
          <a:r>
            <a:rPr lang="es-EC" sz="1700" dirty="0" smtClean="0"/>
            <a:t>Promedio</a:t>
          </a:r>
          <a:endParaRPr lang="es-EC" sz="1700" dirty="0"/>
        </a:p>
      </dgm:t>
    </dgm:pt>
    <dgm:pt modelId="{A68AB451-3EB3-4B01-825B-0D51B3692FAF}" type="parTrans" cxnId="{071B3EA7-230B-4572-B72A-C9E2CE27D4A2}">
      <dgm:prSet/>
      <dgm:spPr/>
      <dgm:t>
        <a:bodyPr/>
        <a:lstStyle/>
        <a:p>
          <a:endParaRPr lang="es-EC"/>
        </a:p>
      </dgm:t>
    </dgm:pt>
    <dgm:pt modelId="{C57321F0-12CF-4AF8-AB7B-48AF1E7FAA8E}" type="sibTrans" cxnId="{071B3EA7-230B-4572-B72A-C9E2CE27D4A2}">
      <dgm:prSet/>
      <dgm:spPr/>
      <dgm:t>
        <a:bodyPr/>
        <a:lstStyle/>
        <a:p>
          <a:endParaRPr lang="es-EC"/>
        </a:p>
      </dgm:t>
    </dgm:pt>
    <dgm:pt modelId="{E89BD981-D775-4413-8B69-8F306E87D95E}">
      <dgm:prSet phldrT="[Texto]" custT="1"/>
      <dgm:spPr>
        <a:solidFill>
          <a:schemeClr val="accent5">
            <a:lumMod val="50000"/>
            <a:alpha val="90000"/>
          </a:schemeClr>
        </a:solidFill>
        <a:ln>
          <a:solidFill>
            <a:schemeClr val="accent5">
              <a:lumMod val="50000"/>
            </a:schemeClr>
          </a:solidFill>
        </a:ln>
      </dgm:spPr>
      <dgm:t>
        <a:bodyPr/>
        <a:lstStyle/>
        <a:p>
          <a:r>
            <a:rPr lang="es-EC" sz="1700" dirty="0" smtClean="0"/>
            <a:t>Desviación estándar</a:t>
          </a:r>
          <a:endParaRPr lang="es-EC" sz="1700" dirty="0"/>
        </a:p>
      </dgm:t>
    </dgm:pt>
    <dgm:pt modelId="{9112209C-386D-423C-99A8-596527403BF4}" type="parTrans" cxnId="{191C86B2-CE4B-47EA-AF2C-9E43A6A143EC}">
      <dgm:prSet/>
      <dgm:spPr/>
      <dgm:t>
        <a:bodyPr/>
        <a:lstStyle/>
        <a:p>
          <a:endParaRPr lang="es-EC"/>
        </a:p>
      </dgm:t>
    </dgm:pt>
    <dgm:pt modelId="{5C3BDC78-0460-414F-829D-099BE19E6133}" type="sibTrans" cxnId="{191C86B2-CE4B-47EA-AF2C-9E43A6A143EC}">
      <dgm:prSet/>
      <dgm:spPr/>
      <dgm:t>
        <a:bodyPr/>
        <a:lstStyle/>
        <a:p>
          <a:endParaRPr lang="es-EC"/>
        </a:p>
      </dgm:t>
    </dgm:pt>
    <dgm:pt modelId="{54B671B6-1F5F-4239-A19B-6B734DCC7CB5}">
      <dgm:prSet phldrT="[Texto]" custT="1"/>
      <dgm:spPr>
        <a:solidFill>
          <a:schemeClr val="accent5">
            <a:lumMod val="50000"/>
            <a:alpha val="90000"/>
          </a:schemeClr>
        </a:solidFill>
        <a:ln>
          <a:solidFill>
            <a:schemeClr val="accent5">
              <a:lumMod val="50000"/>
            </a:schemeClr>
          </a:solidFill>
        </a:ln>
      </dgm:spPr>
      <dgm:t>
        <a:bodyPr/>
        <a:lstStyle/>
        <a:p>
          <a:r>
            <a:rPr lang="es-EC" sz="1700" dirty="0" smtClean="0"/>
            <a:t>Coeficiente de variación</a:t>
          </a:r>
          <a:endParaRPr lang="es-EC" sz="1700" dirty="0"/>
        </a:p>
      </dgm:t>
    </dgm:pt>
    <dgm:pt modelId="{7759018B-8D39-478C-9E5D-BBA3931BAF7F}" type="parTrans" cxnId="{DB41FDCC-322C-486E-A4C6-D76172741E43}">
      <dgm:prSet/>
      <dgm:spPr/>
      <dgm:t>
        <a:bodyPr/>
        <a:lstStyle/>
        <a:p>
          <a:endParaRPr lang="es-EC"/>
        </a:p>
      </dgm:t>
    </dgm:pt>
    <dgm:pt modelId="{E2D7E641-00F4-44D7-AC76-63D6F66E4F32}" type="sibTrans" cxnId="{DB41FDCC-322C-486E-A4C6-D76172741E43}">
      <dgm:prSet/>
      <dgm:spPr/>
      <dgm:t>
        <a:bodyPr/>
        <a:lstStyle/>
        <a:p>
          <a:endParaRPr lang="es-EC"/>
        </a:p>
      </dgm:t>
    </dgm:pt>
    <dgm:pt modelId="{A992207B-C638-4240-BEF6-4881443058D6}">
      <dgm:prSet phldrT="[Texto]" custT="1"/>
      <dgm:spPr>
        <a:solidFill>
          <a:srgbClr val="C618AD">
            <a:alpha val="90000"/>
          </a:srgbClr>
        </a:solidFill>
        <a:ln>
          <a:solidFill>
            <a:srgbClr val="BA24AF"/>
          </a:solidFill>
        </a:ln>
      </dgm:spPr>
      <dgm:t>
        <a:bodyPr/>
        <a:lstStyle/>
        <a:p>
          <a:r>
            <a:rPr lang="es-EC" sz="1700" dirty="0" smtClean="0"/>
            <a:t>Coeficiente de variación</a:t>
          </a:r>
          <a:endParaRPr lang="es-EC" sz="1700" dirty="0"/>
        </a:p>
      </dgm:t>
    </dgm:pt>
    <dgm:pt modelId="{7D19B3D1-BB2A-41BF-90EE-8336227431F4}" type="parTrans" cxnId="{B0200A0C-3ED1-4402-BA23-23614A2FA059}">
      <dgm:prSet/>
      <dgm:spPr/>
      <dgm:t>
        <a:bodyPr/>
        <a:lstStyle/>
        <a:p>
          <a:endParaRPr lang="es-EC"/>
        </a:p>
      </dgm:t>
    </dgm:pt>
    <dgm:pt modelId="{5D5DF0D2-0C14-41DC-8165-BE786AE4CF80}" type="sibTrans" cxnId="{B0200A0C-3ED1-4402-BA23-23614A2FA059}">
      <dgm:prSet/>
      <dgm:spPr/>
      <dgm:t>
        <a:bodyPr/>
        <a:lstStyle/>
        <a:p>
          <a:endParaRPr lang="es-EC"/>
        </a:p>
      </dgm:t>
    </dgm:pt>
    <dgm:pt modelId="{1CC675CB-E538-4473-8890-2898398E0492}">
      <dgm:prSet phldrT="[Texto]" custT="1"/>
      <dgm:spPr>
        <a:solidFill>
          <a:srgbClr val="C618AD">
            <a:alpha val="90000"/>
          </a:srgbClr>
        </a:solidFill>
        <a:ln>
          <a:solidFill>
            <a:srgbClr val="BA24AF"/>
          </a:solidFill>
        </a:ln>
      </dgm:spPr>
      <dgm:t>
        <a:bodyPr/>
        <a:lstStyle/>
        <a:p>
          <a:r>
            <a:rPr lang="es-EC" sz="1700" dirty="0" smtClean="0"/>
            <a:t>Moda</a:t>
          </a:r>
          <a:endParaRPr lang="es-EC" sz="1700" dirty="0"/>
        </a:p>
      </dgm:t>
    </dgm:pt>
    <dgm:pt modelId="{70B4B6CC-B07A-4C36-A2FC-E0C4ABAD3547}" type="parTrans" cxnId="{BFC1969F-2973-4F7E-8C33-8D14EA557814}">
      <dgm:prSet/>
      <dgm:spPr/>
      <dgm:t>
        <a:bodyPr/>
        <a:lstStyle/>
        <a:p>
          <a:endParaRPr lang="es-EC"/>
        </a:p>
      </dgm:t>
    </dgm:pt>
    <dgm:pt modelId="{46864AA2-6D5D-482C-9315-247674E88B25}" type="sibTrans" cxnId="{BFC1969F-2973-4F7E-8C33-8D14EA557814}">
      <dgm:prSet/>
      <dgm:spPr/>
      <dgm:t>
        <a:bodyPr/>
        <a:lstStyle/>
        <a:p>
          <a:endParaRPr lang="es-EC"/>
        </a:p>
      </dgm:t>
    </dgm:pt>
    <dgm:pt modelId="{8D35F047-FA12-4CB2-A4E8-ED07BA2705AA}">
      <dgm:prSet phldrT="[Texto]"/>
      <dgm:spPr>
        <a:solidFill>
          <a:srgbClr val="C618AD">
            <a:alpha val="90000"/>
          </a:srgbClr>
        </a:solidFill>
        <a:ln>
          <a:solidFill>
            <a:srgbClr val="BA24AF"/>
          </a:solidFill>
        </a:ln>
      </dgm:spPr>
      <dgm:t>
        <a:bodyPr/>
        <a:lstStyle/>
        <a:p>
          <a:endParaRPr lang="es-EC" sz="1900" dirty="0"/>
        </a:p>
      </dgm:t>
    </dgm:pt>
    <dgm:pt modelId="{E1028B4F-DB3D-418E-9EB3-D9B089EF45B7}" type="parTrans" cxnId="{B597E70A-967F-4491-8D24-C3F61211D922}">
      <dgm:prSet/>
      <dgm:spPr/>
      <dgm:t>
        <a:bodyPr/>
        <a:lstStyle/>
        <a:p>
          <a:endParaRPr lang="es-EC"/>
        </a:p>
      </dgm:t>
    </dgm:pt>
    <dgm:pt modelId="{B2725F49-B6F9-47EF-8CB7-DFF8215F163C}" type="sibTrans" cxnId="{B597E70A-967F-4491-8D24-C3F61211D922}">
      <dgm:prSet/>
      <dgm:spPr/>
      <dgm:t>
        <a:bodyPr/>
        <a:lstStyle/>
        <a:p>
          <a:endParaRPr lang="es-EC"/>
        </a:p>
      </dgm:t>
    </dgm:pt>
    <dgm:pt modelId="{935893C7-3E62-4679-84BD-CBE973708581}">
      <dgm:prSet phldrT="[Texto]" custT="1"/>
      <dgm:spPr>
        <a:solidFill>
          <a:schemeClr val="accent5">
            <a:lumMod val="50000"/>
            <a:alpha val="90000"/>
          </a:schemeClr>
        </a:solidFill>
        <a:ln>
          <a:solidFill>
            <a:schemeClr val="accent5">
              <a:lumMod val="50000"/>
            </a:schemeClr>
          </a:solidFill>
        </a:ln>
      </dgm:spPr>
      <dgm:t>
        <a:bodyPr/>
        <a:lstStyle/>
        <a:p>
          <a:r>
            <a:rPr lang="es-EC" sz="1700" dirty="0" smtClean="0"/>
            <a:t>Valor mínimo </a:t>
          </a:r>
          <a:endParaRPr lang="es-EC" sz="1200" dirty="0"/>
        </a:p>
      </dgm:t>
    </dgm:pt>
    <dgm:pt modelId="{8F84028E-3655-42AB-93CA-243E22B82BE0}" type="parTrans" cxnId="{958998E7-D1BA-4DD8-8633-B5032AE3DCA3}">
      <dgm:prSet/>
      <dgm:spPr/>
      <dgm:t>
        <a:bodyPr/>
        <a:lstStyle/>
        <a:p>
          <a:endParaRPr lang="es-EC"/>
        </a:p>
      </dgm:t>
    </dgm:pt>
    <dgm:pt modelId="{28F7555F-B0B7-4029-968C-72F9E5292DE7}" type="sibTrans" cxnId="{958998E7-D1BA-4DD8-8633-B5032AE3DCA3}">
      <dgm:prSet/>
      <dgm:spPr/>
      <dgm:t>
        <a:bodyPr/>
        <a:lstStyle/>
        <a:p>
          <a:endParaRPr lang="es-EC"/>
        </a:p>
      </dgm:t>
    </dgm:pt>
    <dgm:pt modelId="{8AF60334-716C-4F0D-BC08-FF55FC7634C0}" type="pres">
      <dgm:prSet presAssocID="{50EB4FB1-A5C7-4B19-AD83-0C4BFFB201BD}" presName="Name0" presStyleCnt="0">
        <dgm:presLayoutVars>
          <dgm:dir/>
          <dgm:resizeHandles val="exact"/>
        </dgm:presLayoutVars>
      </dgm:prSet>
      <dgm:spPr/>
      <dgm:t>
        <a:bodyPr/>
        <a:lstStyle/>
        <a:p>
          <a:endParaRPr lang="es-EC"/>
        </a:p>
      </dgm:t>
    </dgm:pt>
    <dgm:pt modelId="{24A78194-4EED-417C-9895-DCE42B42C210}" type="pres">
      <dgm:prSet presAssocID="{FCE65C3A-F074-4FFD-92EE-8C1CF2A85803}" presName="node" presStyleLbl="node1" presStyleIdx="0" presStyleCnt="2">
        <dgm:presLayoutVars>
          <dgm:bulletEnabled val="1"/>
        </dgm:presLayoutVars>
      </dgm:prSet>
      <dgm:spPr/>
      <dgm:t>
        <a:bodyPr/>
        <a:lstStyle/>
        <a:p>
          <a:endParaRPr lang="es-EC"/>
        </a:p>
      </dgm:t>
    </dgm:pt>
    <dgm:pt modelId="{34815106-B5C1-4A79-90D8-40615993F8A7}" type="pres">
      <dgm:prSet presAssocID="{0E5407A6-3423-4907-82CA-FCD74A7670AD}" presName="sibTrans" presStyleCnt="0"/>
      <dgm:spPr/>
    </dgm:pt>
    <dgm:pt modelId="{63A1CB77-4BDF-4248-8992-BCB70520AE23}" type="pres">
      <dgm:prSet presAssocID="{A121296F-76AA-477E-8F79-D81ECBB289C3}" presName="node" presStyleLbl="node1" presStyleIdx="1" presStyleCnt="2">
        <dgm:presLayoutVars>
          <dgm:bulletEnabled val="1"/>
        </dgm:presLayoutVars>
      </dgm:prSet>
      <dgm:spPr/>
      <dgm:t>
        <a:bodyPr/>
        <a:lstStyle/>
        <a:p>
          <a:endParaRPr lang="es-EC"/>
        </a:p>
      </dgm:t>
    </dgm:pt>
  </dgm:ptLst>
  <dgm:cxnLst>
    <dgm:cxn modelId="{B113CDCC-737C-4E7E-8A01-43DFFF78AB7E}" srcId="{50EB4FB1-A5C7-4B19-AD83-0C4BFFB201BD}" destId="{FCE65C3A-F074-4FFD-92EE-8C1CF2A85803}" srcOrd="0" destOrd="0" parTransId="{6FD6C1EE-F31D-4544-A12D-7B2269A89DAE}" sibTransId="{0E5407A6-3423-4907-82CA-FCD74A7670AD}"/>
    <dgm:cxn modelId="{B0200A0C-3ED1-4402-BA23-23614A2FA059}" srcId="{A121296F-76AA-477E-8F79-D81ECBB289C3}" destId="{A992207B-C638-4240-BEF6-4881443058D6}" srcOrd="2" destOrd="0" parTransId="{7D19B3D1-BB2A-41BF-90EE-8336227431F4}" sibTransId="{5D5DF0D2-0C14-41DC-8165-BE786AE4CF80}"/>
    <dgm:cxn modelId="{6169FBAD-E30C-4361-8AE2-5316114AB016}" type="presOf" srcId="{1CC675CB-E538-4473-8890-2898398E0492}" destId="{63A1CB77-4BDF-4248-8992-BCB70520AE23}" srcOrd="0" destOrd="2" presId="urn:microsoft.com/office/officeart/2005/8/layout/hList6"/>
    <dgm:cxn modelId="{BFC1969F-2973-4F7E-8C33-8D14EA557814}" srcId="{A121296F-76AA-477E-8F79-D81ECBB289C3}" destId="{1CC675CB-E538-4473-8890-2898398E0492}" srcOrd="1" destOrd="0" parTransId="{70B4B6CC-B07A-4C36-A2FC-E0C4ABAD3547}" sibTransId="{46864AA2-6D5D-482C-9315-247674E88B25}"/>
    <dgm:cxn modelId="{071B3EA7-230B-4572-B72A-C9E2CE27D4A2}" srcId="{FCE65C3A-F074-4FFD-92EE-8C1CF2A85803}" destId="{CE96AAFF-3DD2-4597-85C6-3AB9169DFDA3}" srcOrd="2" destOrd="0" parTransId="{A68AB451-3EB3-4B01-825B-0D51B3692FAF}" sibTransId="{C57321F0-12CF-4AF8-AB7B-48AF1E7FAA8E}"/>
    <dgm:cxn modelId="{E519F82C-2EDD-4B03-AA2E-CBFEF49C8894}" srcId="{FCE65C3A-F074-4FFD-92EE-8C1CF2A85803}" destId="{7B0B6CF4-C92A-4725-BB6B-D2777E72DE61}" srcOrd="1" destOrd="0" parTransId="{93F64053-11EE-47C1-96B6-989BE03C8892}" sibTransId="{27793786-FD35-4E1C-8EF1-ECA341236ED4}"/>
    <dgm:cxn modelId="{DB41FDCC-322C-486E-A4C6-D76172741E43}" srcId="{FCE65C3A-F074-4FFD-92EE-8C1CF2A85803}" destId="{54B671B6-1F5F-4239-A19B-6B734DCC7CB5}" srcOrd="4" destOrd="0" parTransId="{7759018B-8D39-478C-9E5D-BBA3931BAF7F}" sibTransId="{E2D7E641-00F4-44D7-AC76-63D6F66E4F32}"/>
    <dgm:cxn modelId="{F0063EE2-4391-4C8D-843F-60A7CBAA9166}" type="presOf" srcId="{A175B78E-EABA-4DF5-A6FE-997F4FF73011}" destId="{24A78194-4EED-417C-9895-DCE42B42C210}" srcOrd="0" destOrd="6" presId="urn:microsoft.com/office/officeart/2005/8/layout/hList6"/>
    <dgm:cxn modelId="{A031ABBF-B2F8-4957-BABD-2F4915041F28}" type="presOf" srcId="{8D35F047-FA12-4CB2-A4E8-ED07BA2705AA}" destId="{63A1CB77-4BDF-4248-8992-BCB70520AE23}" srcOrd="0" destOrd="1" presId="urn:microsoft.com/office/officeart/2005/8/layout/hList6"/>
    <dgm:cxn modelId="{2A2706F8-EC3A-4293-A29E-74170653CCD1}" type="presOf" srcId="{6029CB64-7807-4F66-BC51-85C2DB80F781}" destId="{63A1CB77-4BDF-4248-8992-BCB70520AE23}" srcOrd="0" destOrd="4" presId="urn:microsoft.com/office/officeart/2005/8/layout/hList6"/>
    <dgm:cxn modelId="{958998E7-D1BA-4DD8-8633-B5032AE3DCA3}" srcId="{FCE65C3A-F074-4FFD-92EE-8C1CF2A85803}" destId="{935893C7-3E62-4679-84BD-CBE973708581}" srcOrd="0" destOrd="0" parTransId="{8F84028E-3655-42AB-93CA-243E22B82BE0}" sibTransId="{28F7555F-B0B7-4029-968C-72F9E5292DE7}"/>
    <dgm:cxn modelId="{B825BE58-42A6-446A-93C7-A5676AE4CEDE}" srcId="{A121296F-76AA-477E-8F79-D81ECBB289C3}" destId="{6029CB64-7807-4F66-BC51-85C2DB80F781}" srcOrd="3" destOrd="0" parTransId="{3A1CB8BF-F73C-4442-85FC-54E0EA321D43}" sibTransId="{B6771014-AFC5-4F37-944A-841BD621F032}"/>
    <dgm:cxn modelId="{817CACA7-B875-41C1-948F-F63BA1F16C00}" type="presOf" srcId="{A121296F-76AA-477E-8F79-D81ECBB289C3}" destId="{63A1CB77-4BDF-4248-8992-BCB70520AE23}" srcOrd="0" destOrd="0" presId="urn:microsoft.com/office/officeart/2005/8/layout/hList6"/>
    <dgm:cxn modelId="{51521F38-C34E-4656-A825-E25EE70A36EF}" type="presOf" srcId="{7B0B6CF4-C92A-4725-BB6B-D2777E72DE61}" destId="{24A78194-4EED-417C-9895-DCE42B42C210}" srcOrd="0" destOrd="2" presId="urn:microsoft.com/office/officeart/2005/8/layout/hList6"/>
    <dgm:cxn modelId="{E4EA856A-FEDB-4A07-BB7B-9265E7DE50D7}" srcId="{50EB4FB1-A5C7-4B19-AD83-0C4BFFB201BD}" destId="{A121296F-76AA-477E-8F79-D81ECBB289C3}" srcOrd="1" destOrd="0" parTransId="{AE16958E-6279-4B64-8EF2-4E46FC5DDA20}" sibTransId="{77B8EC74-8C8B-4A69-A2BC-3845761452B8}"/>
    <dgm:cxn modelId="{88BC80BE-4BDE-4B95-A915-E3C1F1418009}" type="presOf" srcId="{E89BD981-D775-4413-8B69-8F306E87D95E}" destId="{24A78194-4EED-417C-9895-DCE42B42C210}" srcOrd="0" destOrd="4" presId="urn:microsoft.com/office/officeart/2005/8/layout/hList6"/>
    <dgm:cxn modelId="{847FFEB5-512F-4716-8E51-CA394535BAD1}" type="presOf" srcId="{54B671B6-1F5F-4239-A19B-6B734DCC7CB5}" destId="{24A78194-4EED-417C-9895-DCE42B42C210}" srcOrd="0" destOrd="5" presId="urn:microsoft.com/office/officeart/2005/8/layout/hList6"/>
    <dgm:cxn modelId="{40B5FBE9-F342-4915-B2E1-FDD59B25695B}" type="presOf" srcId="{50EB4FB1-A5C7-4B19-AD83-0C4BFFB201BD}" destId="{8AF60334-716C-4F0D-BC08-FF55FC7634C0}" srcOrd="0" destOrd="0" presId="urn:microsoft.com/office/officeart/2005/8/layout/hList6"/>
    <dgm:cxn modelId="{248D20A6-4085-4D6A-A277-D503CEE13112}" type="presOf" srcId="{FCE65C3A-F074-4FFD-92EE-8C1CF2A85803}" destId="{24A78194-4EED-417C-9895-DCE42B42C210}" srcOrd="0" destOrd="0" presId="urn:microsoft.com/office/officeart/2005/8/layout/hList6"/>
    <dgm:cxn modelId="{191C86B2-CE4B-47EA-AF2C-9E43A6A143EC}" srcId="{FCE65C3A-F074-4FFD-92EE-8C1CF2A85803}" destId="{E89BD981-D775-4413-8B69-8F306E87D95E}" srcOrd="3" destOrd="0" parTransId="{9112209C-386D-423C-99A8-596527403BF4}" sibTransId="{5C3BDC78-0460-414F-829D-099BE19E6133}"/>
    <dgm:cxn modelId="{B597E70A-967F-4491-8D24-C3F61211D922}" srcId="{A121296F-76AA-477E-8F79-D81ECBB289C3}" destId="{8D35F047-FA12-4CB2-A4E8-ED07BA2705AA}" srcOrd="0" destOrd="0" parTransId="{E1028B4F-DB3D-418E-9EB3-D9B089EF45B7}" sibTransId="{B2725F49-B6F9-47EF-8CB7-DFF8215F163C}"/>
    <dgm:cxn modelId="{D9798055-1CB1-4CC4-B353-9A6B19194F52}" type="presOf" srcId="{935893C7-3E62-4679-84BD-CBE973708581}" destId="{24A78194-4EED-417C-9895-DCE42B42C210}" srcOrd="0" destOrd="1" presId="urn:microsoft.com/office/officeart/2005/8/layout/hList6"/>
    <dgm:cxn modelId="{2F656E92-AFB7-4E56-BA11-C15E469BCE3B}" type="presOf" srcId="{CE96AAFF-3DD2-4597-85C6-3AB9169DFDA3}" destId="{24A78194-4EED-417C-9895-DCE42B42C210}" srcOrd="0" destOrd="3" presId="urn:microsoft.com/office/officeart/2005/8/layout/hList6"/>
    <dgm:cxn modelId="{9D872B70-C10D-438A-A576-8762865E18AD}" type="presOf" srcId="{A992207B-C638-4240-BEF6-4881443058D6}" destId="{63A1CB77-4BDF-4248-8992-BCB70520AE23}" srcOrd="0" destOrd="3" presId="urn:microsoft.com/office/officeart/2005/8/layout/hList6"/>
    <dgm:cxn modelId="{DF01B624-8252-470D-BC1B-153B54D0EC51}" srcId="{FCE65C3A-F074-4FFD-92EE-8C1CF2A85803}" destId="{A175B78E-EABA-4DF5-A6FE-997F4FF73011}" srcOrd="5" destOrd="0" parTransId="{BAC834CB-5835-4A74-8071-3B0BDAC3508E}" sibTransId="{5232477A-8877-4746-9A40-87803D6142C6}"/>
    <dgm:cxn modelId="{9BB46E18-B511-448C-99FB-A2E79B1517CE}" type="presParOf" srcId="{8AF60334-716C-4F0D-BC08-FF55FC7634C0}" destId="{24A78194-4EED-417C-9895-DCE42B42C210}" srcOrd="0" destOrd="0" presId="urn:microsoft.com/office/officeart/2005/8/layout/hList6"/>
    <dgm:cxn modelId="{1E05D3AD-1395-4019-B079-5EEF64231B2F}" type="presParOf" srcId="{8AF60334-716C-4F0D-BC08-FF55FC7634C0}" destId="{34815106-B5C1-4A79-90D8-40615993F8A7}" srcOrd="1" destOrd="0" presId="urn:microsoft.com/office/officeart/2005/8/layout/hList6"/>
    <dgm:cxn modelId="{7E1A00A1-C325-4EA6-BBBD-CE2C3CD08D47}" type="presParOf" srcId="{8AF60334-716C-4F0D-BC08-FF55FC7634C0}" destId="{63A1CB77-4BDF-4248-8992-BCB70520AE23}"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B5F6C-64FE-4CAF-B0CD-C9202ED8F130}">
      <dsp:nvSpPr>
        <dsp:cNvPr id="0" name=""/>
        <dsp:cNvSpPr/>
      </dsp:nvSpPr>
      <dsp:spPr>
        <a:xfrm rot="5400000">
          <a:off x="309077" y="2369612"/>
          <a:ext cx="925265" cy="1539621"/>
        </a:xfrm>
        <a:prstGeom prst="corner">
          <a:avLst>
            <a:gd name="adj1" fmla="val 16120"/>
            <a:gd name="adj2" fmla="val 16110"/>
          </a:avLst>
        </a:prstGeom>
        <a:solidFill>
          <a:srgbClr val="54A021">
            <a:hueOff val="0"/>
            <a:satOff val="0"/>
            <a:lumOff val="0"/>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A5B2677-0679-4EF3-823B-40734FF52A78}">
      <dsp:nvSpPr>
        <dsp:cNvPr id="0" name=""/>
        <dsp:cNvSpPr/>
      </dsp:nvSpPr>
      <dsp:spPr>
        <a:xfrm>
          <a:off x="154627" y="2829627"/>
          <a:ext cx="1389978" cy="1218397"/>
        </a:xfrm>
        <a:prstGeom prst="rect">
          <a:avLst/>
        </a:prstGeom>
        <a:noFill/>
        <a:ln w="12700" cap="rnd"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1" kern="12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rPr>
            <a:t>Muestreo</a:t>
          </a:r>
          <a:endParaRPr lang="es-EC" sz="1800" b="1"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endParaRPr>
        </a:p>
      </dsp:txBody>
      <dsp:txXfrm>
        <a:off x="154627" y="2829627"/>
        <a:ext cx="1389978" cy="1218397"/>
      </dsp:txXfrm>
    </dsp:sp>
    <dsp:sp modelId="{4079DAB6-D2B9-4839-85F9-0C9DB94B9551}">
      <dsp:nvSpPr>
        <dsp:cNvPr id="0" name=""/>
        <dsp:cNvSpPr/>
      </dsp:nvSpPr>
      <dsp:spPr>
        <a:xfrm>
          <a:off x="1282346" y="2256263"/>
          <a:ext cx="262260" cy="262260"/>
        </a:xfrm>
        <a:prstGeom prst="triangle">
          <a:avLst>
            <a:gd name="adj" fmla="val 100000"/>
          </a:avLst>
        </a:prstGeom>
        <a:solidFill>
          <a:srgbClr val="54A021">
            <a:hueOff val="-370536"/>
            <a:satOff val="1775"/>
            <a:lumOff val="1642"/>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84EC53B-2583-47C5-933D-338E18E764B6}">
      <dsp:nvSpPr>
        <dsp:cNvPr id="0" name=""/>
        <dsp:cNvSpPr/>
      </dsp:nvSpPr>
      <dsp:spPr>
        <a:xfrm rot="5400000">
          <a:off x="2010682" y="1948548"/>
          <a:ext cx="925265" cy="1539621"/>
        </a:xfrm>
        <a:prstGeom prst="corner">
          <a:avLst>
            <a:gd name="adj1" fmla="val 16120"/>
            <a:gd name="adj2" fmla="val 16110"/>
          </a:avLst>
        </a:prstGeom>
        <a:solidFill>
          <a:srgbClr val="54A021">
            <a:hueOff val="-741071"/>
            <a:satOff val="3550"/>
            <a:lumOff val="3284"/>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098B147-6705-4011-BCAB-2F54C1F1E331}">
      <dsp:nvSpPr>
        <dsp:cNvPr id="0" name=""/>
        <dsp:cNvSpPr/>
      </dsp:nvSpPr>
      <dsp:spPr>
        <a:xfrm>
          <a:off x="1856233" y="2408563"/>
          <a:ext cx="1389978" cy="1218397"/>
        </a:xfrm>
        <a:prstGeom prst="rect">
          <a:avLst/>
        </a:prstGeom>
        <a:noFill/>
        <a:ln w="12700" cap="rnd"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solidFill>
                <a:sysClr val="windowText" lastClr="000000">
                  <a:hueOff val="0"/>
                  <a:satOff val="0"/>
                  <a:lumOff val="0"/>
                  <a:alphaOff val="0"/>
                </a:sysClr>
              </a:solidFill>
              <a:latin typeface="Albertus Extra Bold" panose="020E0802040304020204" pitchFamily="34" charset="0"/>
              <a:ea typeface="+mn-ea"/>
              <a:cs typeface="+mn-cs"/>
            </a:rPr>
            <a:t>Extracción de ADN</a:t>
          </a:r>
          <a:endParaRPr lang="es-EC" sz="1800" kern="1200" dirty="0">
            <a:solidFill>
              <a:sysClr val="windowText" lastClr="000000">
                <a:hueOff val="0"/>
                <a:satOff val="0"/>
                <a:lumOff val="0"/>
                <a:alphaOff val="0"/>
              </a:sysClr>
            </a:solidFill>
            <a:latin typeface="Albertus Extra Bold" panose="020E0802040304020204" pitchFamily="34" charset="0"/>
            <a:ea typeface="+mn-ea"/>
            <a:cs typeface="+mn-cs"/>
          </a:endParaRPr>
        </a:p>
      </dsp:txBody>
      <dsp:txXfrm>
        <a:off x="1856233" y="2408563"/>
        <a:ext cx="1389978" cy="1218397"/>
      </dsp:txXfrm>
    </dsp:sp>
    <dsp:sp modelId="{9F28C60D-E756-4FC0-9014-35CF552C33A3}">
      <dsp:nvSpPr>
        <dsp:cNvPr id="0" name=""/>
        <dsp:cNvSpPr/>
      </dsp:nvSpPr>
      <dsp:spPr>
        <a:xfrm>
          <a:off x="2983951" y="1835199"/>
          <a:ext cx="262260" cy="262260"/>
        </a:xfrm>
        <a:prstGeom prst="triangle">
          <a:avLst>
            <a:gd name="adj" fmla="val 100000"/>
          </a:avLst>
        </a:prstGeom>
        <a:solidFill>
          <a:srgbClr val="54A021">
            <a:hueOff val="-1111607"/>
            <a:satOff val="5325"/>
            <a:lumOff val="4926"/>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4048CBC-BC16-4061-B41B-0DD92E1A371D}">
      <dsp:nvSpPr>
        <dsp:cNvPr id="0" name=""/>
        <dsp:cNvSpPr/>
      </dsp:nvSpPr>
      <dsp:spPr>
        <a:xfrm rot="5400000">
          <a:off x="3712288" y="1527484"/>
          <a:ext cx="925265" cy="1539621"/>
        </a:xfrm>
        <a:prstGeom prst="corner">
          <a:avLst>
            <a:gd name="adj1" fmla="val 16120"/>
            <a:gd name="adj2" fmla="val 16110"/>
          </a:avLst>
        </a:prstGeom>
        <a:solidFill>
          <a:srgbClr val="54A021">
            <a:hueOff val="-1482143"/>
            <a:satOff val="7100"/>
            <a:lumOff val="6569"/>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0399C5E-649A-4317-B5EF-C05689734464}">
      <dsp:nvSpPr>
        <dsp:cNvPr id="0" name=""/>
        <dsp:cNvSpPr/>
      </dsp:nvSpPr>
      <dsp:spPr>
        <a:xfrm>
          <a:off x="3557838" y="1987499"/>
          <a:ext cx="1389978" cy="1218397"/>
        </a:xfrm>
        <a:prstGeom prst="rect">
          <a:avLst/>
        </a:prstGeom>
        <a:noFill/>
        <a:ln w="12700" cap="rnd"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solidFill>
                <a:sysClr val="windowText" lastClr="000000">
                  <a:hueOff val="0"/>
                  <a:satOff val="0"/>
                  <a:lumOff val="0"/>
                  <a:alphaOff val="0"/>
                </a:sysClr>
              </a:solidFill>
              <a:latin typeface="Albertus Extra Bold" panose="020E0802040304020204" pitchFamily="34" charset="0"/>
              <a:ea typeface="+mn-ea"/>
              <a:cs typeface="+mn-cs"/>
            </a:rPr>
            <a:t>Cuantificación de ADN</a:t>
          </a:r>
          <a:endParaRPr lang="es-EC" sz="1400" kern="1200" dirty="0">
            <a:solidFill>
              <a:sysClr val="windowText" lastClr="000000">
                <a:hueOff val="0"/>
                <a:satOff val="0"/>
                <a:lumOff val="0"/>
                <a:alphaOff val="0"/>
              </a:sysClr>
            </a:solidFill>
            <a:latin typeface="Albertus Extra Bold" panose="020E0802040304020204" pitchFamily="34" charset="0"/>
            <a:ea typeface="+mn-ea"/>
            <a:cs typeface="+mn-cs"/>
          </a:endParaRPr>
        </a:p>
      </dsp:txBody>
      <dsp:txXfrm>
        <a:off x="3557838" y="1987499"/>
        <a:ext cx="1389978" cy="1218397"/>
      </dsp:txXfrm>
    </dsp:sp>
    <dsp:sp modelId="{7AD6852B-0804-42F4-86C1-CB164EBEDC0E}">
      <dsp:nvSpPr>
        <dsp:cNvPr id="0" name=""/>
        <dsp:cNvSpPr/>
      </dsp:nvSpPr>
      <dsp:spPr>
        <a:xfrm>
          <a:off x="4685557" y="1414135"/>
          <a:ext cx="262260" cy="262260"/>
        </a:xfrm>
        <a:prstGeom prst="triangle">
          <a:avLst>
            <a:gd name="adj" fmla="val 100000"/>
          </a:avLst>
        </a:prstGeom>
        <a:solidFill>
          <a:srgbClr val="54A021">
            <a:hueOff val="-1852679"/>
            <a:satOff val="8875"/>
            <a:lumOff val="8211"/>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D39D281-F183-45C3-9CA9-40A69E21191A}">
      <dsp:nvSpPr>
        <dsp:cNvPr id="0" name=""/>
        <dsp:cNvSpPr/>
      </dsp:nvSpPr>
      <dsp:spPr>
        <a:xfrm rot="5400000">
          <a:off x="5413893" y="1106420"/>
          <a:ext cx="925265" cy="1539621"/>
        </a:xfrm>
        <a:prstGeom prst="corner">
          <a:avLst>
            <a:gd name="adj1" fmla="val 16120"/>
            <a:gd name="adj2" fmla="val 16110"/>
          </a:avLst>
        </a:prstGeom>
        <a:solidFill>
          <a:srgbClr val="54A021">
            <a:hueOff val="-2223214"/>
            <a:satOff val="10650"/>
            <a:lumOff val="9853"/>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D0A02E-D6BA-4973-BFD4-790EAFC5888B}">
      <dsp:nvSpPr>
        <dsp:cNvPr id="0" name=""/>
        <dsp:cNvSpPr/>
      </dsp:nvSpPr>
      <dsp:spPr>
        <a:xfrm>
          <a:off x="5259444" y="1566435"/>
          <a:ext cx="1389978" cy="1218397"/>
        </a:xfrm>
        <a:prstGeom prst="rect">
          <a:avLst/>
        </a:prstGeom>
        <a:noFill/>
        <a:ln w="12700" cap="rnd"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solidFill>
                <a:sysClr val="windowText" lastClr="000000">
                  <a:hueOff val="0"/>
                  <a:satOff val="0"/>
                  <a:lumOff val="0"/>
                  <a:alphaOff val="0"/>
                </a:sysClr>
              </a:solidFill>
              <a:latin typeface="Albertus Extra Bold" panose="020E0802040304020204" pitchFamily="34" charset="0"/>
              <a:ea typeface="+mn-ea"/>
              <a:cs typeface="+mn-cs"/>
            </a:rPr>
            <a:t>Validación de </a:t>
          </a:r>
          <a:r>
            <a:rPr lang="es-EC" sz="1600" b="1" kern="12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rPr>
            <a:t>ADN</a:t>
          </a:r>
          <a:endParaRPr lang="es-EC" sz="1600" b="1"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Albertus Extra Bold" panose="020E0802040304020204" pitchFamily="34" charset="0"/>
            <a:ea typeface="+mn-ea"/>
            <a:cs typeface="+mn-cs"/>
          </a:endParaRPr>
        </a:p>
      </dsp:txBody>
      <dsp:txXfrm>
        <a:off x="5259444" y="1566435"/>
        <a:ext cx="1389978" cy="1218397"/>
      </dsp:txXfrm>
    </dsp:sp>
    <dsp:sp modelId="{80D45EED-0ECB-4450-827A-D6BBF39BC833}">
      <dsp:nvSpPr>
        <dsp:cNvPr id="0" name=""/>
        <dsp:cNvSpPr/>
      </dsp:nvSpPr>
      <dsp:spPr>
        <a:xfrm>
          <a:off x="6387162" y="993072"/>
          <a:ext cx="262260" cy="262260"/>
        </a:xfrm>
        <a:prstGeom prst="triangle">
          <a:avLst>
            <a:gd name="adj" fmla="val 100000"/>
          </a:avLst>
        </a:prstGeom>
        <a:solidFill>
          <a:srgbClr val="54A021">
            <a:hueOff val="-2593750"/>
            <a:satOff val="12425"/>
            <a:lumOff val="11495"/>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EA50A7C-888B-4BE2-BE4D-7508D70BE222}">
      <dsp:nvSpPr>
        <dsp:cNvPr id="0" name=""/>
        <dsp:cNvSpPr/>
      </dsp:nvSpPr>
      <dsp:spPr>
        <a:xfrm rot="5400000">
          <a:off x="7115499" y="685356"/>
          <a:ext cx="925265" cy="1539621"/>
        </a:xfrm>
        <a:prstGeom prst="corner">
          <a:avLst>
            <a:gd name="adj1" fmla="val 16120"/>
            <a:gd name="adj2" fmla="val 16110"/>
          </a:avLst>
        </a:prstGeom>
        <a:solidFill>
          <a:srgbClr val="54A021">
            <a:hueOff val="-2964286"/>
            <a:satOff val="14200"/>
            <a:lumOff val="13137"/>
            <a:alphaOff val="0"/>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48A3EA-DA02-447D-ADF2-BEA62DB8C69C}">
      <dsp:nvSpPr>
        <dsp:cNvPr id="0" name=""/>
        <dsp:cNvSpPr/>
      </dsp:nvSpPr>
      <dsp:spPr>
        <a:xfrm>
          <a:off x="6961049" y="1145371"/>
          <a:ext cx="1389978" cy="1218397"/>
        </a:xfrm>
        <a:prstGeom prst="rect">
          <a:avLst/>
        </a:prstGeom>
        <a:noFill/>
        <a:ln w="12700" cap="rnd"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b="1" kern="1200" dirty="0" smtClean="0">
              <a:solidFill>
                <a:sysClr val="windowText" lastClr="000000">
                  <a:hueOff val="0"/>
                  <a:satOff val="0"/>
                  <a:lumOff val="0"/>
                  <a:alphaOff val="0"/>
                </a:sysClr>
              </a:solidFill>
              <a:latin typeface="Albertus Extra Bold" panose="020E0802040304020204" pitchFamily="34" charset="0"/>
              <a:ea typeface="+mn-ea"/>
              <a:cs typeface="+mn-cs"/>
            </a:rPr>
            <a:t>Genotipaje en el analizador LI-COR 4300</a:t>
          </a:r>
          <a:endParaRPr lang="es-EC" sz="1500" kern="1200" dirty="0">
            <a:solidFill>
              <a:sysClr val="windowText" lastClr="000000">
                <a:hueOff val="0"/>
                <a:satOff val="0"/>
                <a:lumOff val="0"/>
                <a:alphaOff val="0"/>
              </a:sysClr>
            </a:solidFill>
            <a:latin typeface="Albertus Extra Bold" panose="020E0802040304020204" pitchFamily="34" charset="0"/>
            <a:ea typeface="+mn-ea"/>
            <a:cs typeface="+mn-cs"/>
          </a:endParaRPr>
        </a:p>
      </dsp:txBody>
      <dsp:txXfrm>
        <a:off x="6961049" y="1145371"/>
        <a:ext cx="1389978" cy="12183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2E6E5-93A2-4F85-B47D-B8382CEB19ED}">
      <dsp:nvSpPr>
        <dsp:cNvPr id="0" name=""/>
        <dsp:cNvSpPr/>
      </dsp:nvSpPr>
      <dsp:spPr>
        <a:xfrm>
          <a:off x="1308202" y="347745"/>
          <a:ext cx="2263951" cy="2264296"/>
        </a:xfrm>
        <a:prstGeom prst="circularArrow">
          <a:avLst>
            <a:gd name="adj1" fmla="val 10980"/>
            <a:gd name="adj2" fmla="val 1142322"/>
            <a:gd name="adj3" fmla="val 4500000"/>
            <a:gd name="adj4" fmla="val 10800000"/>
            <a:gd name="adj5" fmla="val 12500"/>
          </a:avLst>
        </a:prstGeom>
        <a:solidFill>
          <a:srgbClr val="F9692F"/>
        </a:solidFill>
        <a:ln w="12700" cap="flat" cmpd="sng" algn="ctr">
          <a:solidFill>
            <a:srgbClr val="F9692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32010-A462-4C86-9217-CD7D010E2C5D}">
      <dsp:nvSpPr>
        <dsp:cNvPr id="0" name=""/>
        <dsp:cNvSpPr/>
      </dsp:nvSpPr>
      <dsp:spPr>
        <a:xfrm>
          <a:off x="1808610" y="1165224"/>
          <a:ext cx="1258034" cy="628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1" kern="1200" dirty="0" smtClean="0">
              <a:latin typeface="Albertus Extra Bold" panose="020E0802040304020204" pitchFamily="34" charset="0"/>
            </a:rPr>
            <a:t>LI-COR 4300</a:t>
          </a:r>
          <a:endParaRPr lang="es-EC" sz="1500" kern="1200" dirty="0">
            <a:latin typeface="Albertus Extra Bold" panose="020E0802040304020204" pitchFamily="34" charset="0"/>
          </a:endParaRPr>
        </a:p>
      </dsp:txBody>
      <dsp:txXfrm>
        <a:off x="1808610" y="1165224"/>
        <a:ext cx="1258034" cy="628866"/>
      </dsp:txXfrm>
    </dsp:sp>
    <dsp:sp modelId="{7D271A8F-AB55-44B9-8BEE-7C7ACCBD6A7C}">
      <dsp:nvSpPr>
        <dsp:cNvPr id="0" name=""/>
        <dsp:cNvSpPr/>
      </dsp:nvSpPr>
      <dsp:spPr>
        <a:xfrm>
          <a:off x="679398" y="1648751"/>
          <a:ext cx="2263951" cy="2264296"/>
        </a:xfrm>
        <a:prstGeom prst="leftCircularArrow">
          <a:avLst>
            <a:gd name="adj1" fmla="val 10980"/>
            <a:gd name="adj2" fmla="val 1142322"/>
            <a:gd name="adj3" fmla="val 6300000"/>
            <a:gd name="adj4" fmla="val 18900000"/>
            <a:gd name="adj5" fmla="val 12500"/>
          </a:avLst>
        </a:prstGeom>
        <a:solidFill>
          <a:schemeClr val="accent3">
            <a:lumMod val="50000"/>
          </a:schemeClr>
        </a:solidFill>
        <a:ln w="12700" cap="flat" cmpd="sng" algn="ctr">
          <a:solidFill>
            <a:schemeClr val="accent3">
              <a:lumMod val="50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38DCFCA8-9721-428C-BF2C-EA435413B87A}">
      <dsp:nvSpPr>
        <dsp:cNvPr id="0" name=""/>
        <dsp:cNvSpPr/>
      </dsp:nvSpPr>
      <dsp:spPr>
        <a:xfrm>
          <a:off x="1182356" y="2473756"/>
          <a:ext cx="1258034" cy="628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latin typeface="Albertus Extra Bold" panose="020E0802040304020204" pitchFamily="34" charset="0"/>
            </a:rPr>
            <a:t>Saga GT Microsatellite</a:t>
          </a:r>
          <a:endParaRPr lang="es-EC" sz="1500" kern="1200" dirty="0">
            <a:latin typeface="Albertus Extra Bold" panose="020E0802040304020204" pitchFamily="34" charset="0"/>
          </a:endParaRPr>
        </a:p>
      </dsp:txBody>
      <dsp:txXfrm>
        <a:off x="1182356" y="2473756"/>
        <a:ext cx="1258034" cy="628866"/>
      </dsp:txXfrm>
    </dsp:sp>
    <dsp:sp modelId="{201BC06E-3606-4175-8244-95BAE9E56D8B}">
      <dsp:nvSpPr>
        <dsp:cNvPr id="0" name=""/>
        <dsp:cNvSpPr/>
      </dsp:nvSpPr>
      <dsp:spPr>
        <a:xfrm>
          <a:off x="1469336" y="3105445"/>
          <a:ext cx="1945085" cy="1945865"/>
        </a:xfrm>
        <a:prstGeom prst="blockArc">
          <a:avLst>
            <a:gd name="adj1" fmla="val 13500000"/>
            <a:gd name="adj2" fmla="val 10800000"/>
            <a:gd name="adj3" fmla="val 1274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E1F932-AE0C-4D25-96BF-319AE73FF3C5}">
      <dsp:nvSpPr>
        <dsp:cNvPr id="0" name=""/>
        <dsp:cNvSpPr/>
      </dsp:nvSpPr>
      <dsp:spPr>
        <a:xfrm>
          <a:off x="1811586" y="3784170"/>
          <a:ext cx="1258034" cy="628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latin typeface="Albertus Extra Bold" panose="020E0802040304020204" pitchFamily="34" charset="0"/>
            </a:rPr>
            <a:t>Microsoft Excel </a:t>
          </a:r>
          <a:endParaRPr lang="es-EC" sz="1500" kern="1200" dirty="0">
            <a:latin typeface="Albertus Extra Bold" panose="020E0802040304020204" pitchFamily="34" charset="0"/>
          </a:endParaRPr>
        </a:p>
      </dsp:txBody>
      <dsp:txXfrm>
        <a:off x="1811586" y="3784170"/>
        <a:ext cx="1258034" cy="6288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8B6C3-2508-4244-8D89-E80F4CBB0658}" type="datetimeFigureOut">
              <a:rPr lang="es-EC" smtClean="0"/>
              <a:t>08/10/2013</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7083E-E3B2-471C-8BC5-76999859E440}" type="slidenum">
              <a:rPr lang="es-EC" smtClean="0"/>
              <a:t>‹Nº›</a:t>
            </a:fld>
            <a:endParaRPr lang="es-EC"/>
          </a:p>
        </p:txBody>
      </p:sp>
    </p:spTree>
    <p:extLst>
      <p:ext uri="{BB962C8B-B14F-4D97-AF65-F5344CB8AC3E}">
        <p14:creationId xmlns:p14="http://schemas.microsoft.com/office/powerpoint/2010/main" val="369080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1</a:t>
            </a:fld>
            <a:endParaRPr lang="es-EC"/>
          </a:p>
        </p:txBody>
      </p:sp>
    </p:spTree>
    <p:extLst>
      <p:ext uri="{BB962C8B-B14F-4D97-AF65-F5344CB8AC3E}">
        <p14:creationId xmlns:p14="http://schemas.microsoft.com/office/powerpoint/2010/main" val="1330294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Polinización cruzada</a:t>
            </a:r>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31</a:t>
            </a:fld>
            <a:endParaRPr lang="es-EC"/>
          </a:p>
        </p:txBody>
      </p:sp>
    </p:spTree>
    <p:extLst>
      <p:ext uri="{BB962C8B-B14F-4D97-AF65-F5344CB8AC3E}">
        <p14:creationId xmlns:p14="http://schemas.microsoft.com/office/powerpoint/2010/main" val="3208444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35</a:t>
            </a:fld>
            <a:endParaRPr lang="es-EC"/>
          </a:p>
        </p:txBody>
      </p:sp>
    </p:spTree>
    <p:extLst>
      <p:ext uri="{BB962C8B-B14F-4D97-AF65-F5344CB8AC3E}">
        <p14:creationId xmlns:p14="http://schemas.microsoft.com/office/powerpoint/2010/main" val="816529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baseline="0" dirty="0" smtClean="0">
                <a:solidFill>
                  <a:schemeClr val="tx1"/>
                </a:solidFill>
                <a:effectLst/>
                <a:latin typeface="+mn-lt"/>
                <a:ea typeface="+mn-ea"/>
                <a:cs typeface="+mn-cs"/>
              </a:rPr>
              <a:t>índices de fijación de Wright </a:t>
            </a:r>
            <a:r>
              <a:rPr lang="es-EC" sz="1200" kern="1200" dirty="0" smtClean="0">
                <a:solidFill>
                  <a:schemeClr val="tx1"/>
                </a:solidFill>
                <a:effectLst/>
                <a:latin typeface="+mn-lt"/>
                <a:ea typeface="+mn-ea"/>
                <a:cs typeface="+mn-cs"/>
              </a:rPr>
              <a:t>Son parámetros</a:t>
            </a:r>
            <a:r>
              <a:rPr lang="es-EC" sz="1200" kern="1200" baseline="0" dirty="0" smtClean="0">
                <a:solidFill>
                  <a:schemeClr val="tx1"/>
                </a:solidFill>
                <a:effectLst/>
                <a:latin typeface="+mn-lt"/>
                <a:ea typeface="+mn-ea"/>
                <a:cs typeface="+mn-cs"/>
              </a:rPr>
              <a:t> que nos permiten determinar las diferencias genéticas, </a:t>
            </a:r>
            <a:r>
              <a:rPr lang="es-EC" sz="1200" kern="1200" dirty="0" smtClean="0">
                <a:solidFill>
                  <a:schemeClr val="tx1"/>
                </a:solidFill>
                <a:effectLst/>
                <a:latin typeface="+mn-lt"/>
                <a:ea typeface="+mn-ea"/>
                <a:cs typeface="+mn-cs"/>
              </a:rPr>
              <a:t>el grado de divergencia entre las poblaciones </a:t>
            </a:r>
            <a:endParaRPr lang="es-EC"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Fis: subpoblación-</a:t>
            </a:r>
            <a:r>
              <a:rPr lang="es-EC" sz="1200" kern="1200" baseline="0" dirty="0" smtClean="0">
                <a:solidFill>
                  <a:schemeClr val="tx1"/>
                </a:solidFill>
                <a:effectLst/>
                <a:latin typeface="+mn-lt"/>
                <a:ea typeface="+mn-ea"/>
                <a:cs typeface="+mn-cs"/>
              </a:rPr>
              <a:t>individuo</a:t>
            </a: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Fst: total-subpoblación</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Según las circunstancias de equilibrio de Hardy y Weinberg, existe una falta de heterocigotos con respecto a lo esperado, debido a que los valores Fis para todos los loci fueron positivos, excepto para el loci AV11 el cual dio un valor negativo de -0,055 lo cual nos dice que hay mayor número de heterocigotos.</a:t>
            </a: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36</a:t>
            </a:fld>
            <a:endParaRPr lang="es-EC"/>
          </a:p>
        </p:txBody>
      </p:sp>
    </p:spTree>
    <p:extLst>
      <p:ext uri="{BB962C8B-B14F-4D97-AF65-F5344CB8AC3E}">
        <p14:creationId xmlns:p14="http://schemas.microsoft.com/office/powerpoint/2010/main" val="1314023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39</a:t>
            </a:fld>
            <a:endParaRPr lang="es-EC"/>
          </a:p>
        </p:txBody>
      </p:sp>
    </p:spTree>
    <p:extLst>
      <p:ext uri="{BB962C8B-B14F-4D97-AF65-F5344CB8AC3E}">
        <p14:creationId xmlns:p14="http://schemas.microsoft.com/office/powerpoint/2010/main" val="4207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40</a:t>
            </a:fld>
            <a:endParaRPr lang="es-EC"/>
          </a:p>
        </p:txBody>
      </p:sp>
    </p:spTree>
    <p:extLst>
      <p:ext uri="{BB962C8B-B14F-4D97-AF65-F5344CB8AC3E}">
        <p14:creationId xmlns:p14="http://schemas.microsoft.com/office/powerpoint/2010/main" val="4100165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41</a:t>
            </a:fld>
            <a:endParaRPr lang="es-EC"/>
          </a:p>
        </p:txBody>
      </p:sp>
    </p:spTree>
    <p:extLst>
      <p:ext uri="{BB962C8B-B14F-4D97-AF65-F5344CB8AC3E}">
        <p14:creationId xmlns:p14="http://schemas.microsoft.com/office/powerpoint/2010/main" val="2447470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de esta manera se  identificaron los descriptores correlacionados en más de un 95%  y se consiguió que los  descriptores actúen de manera independiente en la formación de conglomerados. </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46</a:t>
            </a:fld>
            <a:endParaRPr lang="es-EC"/>
          </a:p>
        </p:txBody>
      </p:sp>
    </p:spTree>
    <p:extLst>
      <p:ext uri="{BB962C8B-B14F-4D97-AF65-F5344CB8AC3E}">
        <p14:creationId xmlns:p14="http://schemas.microsoft.com/office/powerpoint/2010/main" val="639733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48</a:t>
            </a:fld>
            <a:endParaRPr lang="es-EC"/>
          </a:p>
        </p:txBody>
      </p:sp>
    </p:spTree>
    <p:extLst>
      <p:ext uri="{BB962C8B-B14F-4D97-AF65-F5344CB8AC3E}">
        <p14:creationId xmlns:p14="http://schemas.microsoft.com/office/powerpoint/2010/main" val="2521371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 por lo que se dedujo que se trata del mismo material vegetativo, esta deducción se respalda con los resultados del análisis morfológico, en el cual el coeficiente de distancia presenta el mismo patrón.</a:t>
            </a:r>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50</a:t>
            </a:fld>
            <a:endParaRPr lang="es-EC"/>
          </a:p>
        </p:txBody>
      </p:sp>
    </p:spTree>
    <p:extLst>
      <p:ext uri="{BB962C8B-B14F-4D97-AF65-F5344CB8AC3E}">
        <p14:creationId xmlns:p14="http://schemas.microsoft.com/office/powerpoint/2010/main" val="301827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Valor nutritivo:</a:t>
            </a:r>
            <a:r>
              <a:rPr lang="es-EC" baseline="0" dirty="0" smtClean="0"/>
              <a:t> antioxidantes, aceites esenciales, aporte vitamínico</a:t>
            </a:r>
          </a:p>
          <a:p>
            <a:r>
              <a:rPr lang="es-EC" baseline="0" dirty="0" smtClean="0"/>
              <a:t>Marcadores moleculares: para acelerar los procesos de mejoramiento, mayor certeza de que las características con las que se trabaja son de origen genético mas no ambiental.</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2</a:t>
            </a:fld>
            <a:endParaRPr lang="es-EC"/>
          </a:p>
        </p:txBody>
      </p:sp>
    </p:spTree>
    <p:extLst>
      <p:ext uri="{BB962C8B-B14F-4D97-AF65-F5344CB8AC3E}">
        <p14:creationId xmlns:p14="http://schemas.microsoft.com/office/powerpoint/2010/main" val="85004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Valor nutritivo:</a:t>
            </a:r>
            <a:r>
              <a:rPr lang="es-EC" baseline="0" dirty="0" smtClean="0"/>
              <a:t> antioxidantes, aceites esenciales, aporte vitamínico</a:t>
            </a:r>
          </a:p>
          <a:p>
            <a:r>
              <a:rPr lang="es-EC" baseline="0" dirty="0" smtClean="0"/>
              <a:t>Marcadores moleculares: para acelerar los procesos de mejoramiento, mayor certeza de que las características con las que se trabaja son de origen genético mas no ambiental.</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3</a:t>
            </a:fld>
            <a:endParaRPr lang="es-EC"/>
          </a:p>
        </p:txBody>
      </p:sp>
    </p:spTree>
    <p:extLst>
      <p:ext uri="{BB962C8B-B14F-4D97-AF65-F5344CB8AC3E}">
        <p14:creationId xmlns:p14="http://schemas.microsoft.com/office/powerpoint/2010/main" val="345352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Debido cultivo del aguacate es económicamente rentable y representa óptimas perspectivas de desarrollo agronómico para el país, la finalidad de este proyecto es determinar la variabilidad genética del aguacate, con el uso de microsatélites. </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Gran impulso para el uso de herramientas moleculares en futuras investigaciones así como perspectivas para el mejoramiento de este frutal.</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La clasificación y conservación del germoplasma vegetal debe verse como una actividad que permite preservar este patrimonio nacional de biodiversidad, conservando los genotipos de plantas silvestres que actualmente son amenazadas al ser sustituidas por variedades mejoradas</a:t>
            </a: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4</a:t>
            </a:fld>
            <a:endParaRPr lang="es-EC"/>
          </a:p>
        </p:txBody>
      </p:sp>
    </p:spTree>
    <p:extLst>
      <p:ext uri="{BB962C8B-B14F-4D97-AF65-F5344CB8AC3E}">
        <p14:creationId xmlns:p14="http://schemas.microsoft.com/office/powerpoint/2010/main" val="2404292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Enfocadas a encontrar e identificar los mejores portainjertos para</a:t>
            </a:r>
            <a:r>
              <a:rPr lang="es-EC" baseline="0" dirty="0" smtClean="0"/>
              <a:t> factores abióticos.</a:t>
            </a:r>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6</a:t>
            </a:fld>
            <a:endParaRPr lang="es-EC"/>
          </a:p>
        </p:txBody>
      </p:sp>
    </p:spTree>
    <p:extLst>
      <p:ext uri="{BB962C8B-B14F-4D97-AF65-F5344CB8AC3E}">
        <p14:creationId xmlns:p14="http://schemas.microsoft.com/office/powerpoint/2010/main" val="968233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Algo</a:t>
            </a:r>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16</a:t>
            </a:fld>
            <a:endParaRPr lang="es-EC" dirty="0"/>
          </a:p>
        </p:txBody>
      </p:sp>
    </p:spTree>
    <p:extLst>
      <p:ext uri="{BB962C8B-B14F-4D97-AF65-F5344CB8AC3E}">
        <p14:creationId xmlns:p14="http://schemas.microsoft.com/office/powerpoint/2010/main" val="297956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Indicar que es un</a:t>
            </a:r>
            <a:r>
              <a:rPr lang="es-EC" baseline="0" dirty="0" smtClean="0"/>
              <a:t> descriptor. Características físicas que expresan las estructuras de las plantas. Forma de la hoja forma del fruto color del fruto </a:t>
            </a:r>
            <a:r>
              <a:rPr lang="es-EC" baseline="0" dirty="0" err="1" smtClean="0"/>
              <a:t>etc</a:t>
            </a:r>
            <a:endParaRPr lang="es-EC"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cuyos materiales no representarán repeticiones y ya están previamente distribuidos en el campo, no se realizará un modelo de diseño experimental.</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18</a:t>
            </a:fld>
            <a:endParaRPr lang="es-EC"/>
          </a:p>
        </p:txBody>
      </p:sp>
    </p:spTree>
    <p:extLst>
      <p:ext uri="{BB962C8B-B14F-4D97-AF65-F5344CB8AC3E}">
        <p14:creationId xmlns:p14="http://schemas.microsoft.com/office/powerpoint/2010/main" val="76022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Los parámetros a determinarse</a:t>
            </a:r>
            <a:r>
              <a:rPr lang="es-EC" baseline="0" dirty="0" smtClean="0"/>
              <a:t> para caracterizar la variabilidad genética son:</a:t>
            </a:r>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27</a:t>
            </a:fld>
            <a:endParaRPr lang="es-EC"/>
          </a:p>
        </p:txBody>
      </p:sp>
    </p:spTree>
    <p:extLst>
      <p:ext uri="{BB962C8B-B14F-4D97-AF65-F5344CB8AC3E}">
        <p14:creationId xmlns:p14="http://schemas.microsoft.com/office/powerpoint/2010/main" val="4288629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C" u="sng" dirty="0" smtClean="0"/>
              <a:t>PIC (Contenido de información de </a:t>
            </a:r>
            <a:r>
              <a:rPr lang="es-EC" u="sng" dirty="0" err="1" smtClean="0"/>
              <a:t>polimosfismo</a:t>
            </a:r>
            <a:r>
              <a:rPr lang="es-EC" u="sng" dirty="0" smtClean="0"/>
              <a:t>):</a:t>
            </a:r>
            <a:r>
              <a:rPr lang="es-EC" dirty="0" smtClean="0"/>
              <a:t> </a:t>
            </a:r>
            <a:r>
              <a:rPr lang="es-ES" dirty="0" smtClean="0"/>
              <a:t>Es la medida de la información de un marcador genético, que depende del número de alelos para ese locus y de sus frecuencias relativas. Un alelo es polimórfico cuando su frecuencia es menor a 0.9.</a:t>
            </a:r>
            <a:endParaRPr lang="es-EC" dirty="0" smtClean="0"/>
          </a:p>
          <a:p>
            <a:pPr lvl="0" algn="just"/>
            <a:r>
              <a:rPr lang="es-ES" u="sng" dirty="0" smtClean="0"/>
              <a:t>Heterocigosidad total u observada (Ho): </a:t>
            </a:r>
            <a:r>
              <a:rPr lang="es-ES" dirty="0" smtClean="0"/>
              <a:t>Es la frecuencia de individuos heterocigotos en la población. Si la frecuencia de un alelo es muy alta, existe poca heterocigosidad.</a:t>
            </a:r>
            <a:endParaRPr lang="es-EC" dirty="0" smtClean="0"/>
          </a:p>
          <a:p>
            <a:pPr lvl="0" algn="just"/>
            <a:r>
              <a:rPr lang="es-ES" u="sng" dirty="0" smtClean="0"/>
              <a:t>Diversidad genética o heterocigosis esperada (H </a:t>
            </a:r>
            <a:r>
              <a:rPr lang="es-ES" u="sng" dirty="0" err="1" smtClean="0"/>
              <a:t>exp</a:t>
            </a:r>
            <a:r>
              <a:rPr lang="es-ES" u="sng" dirty="0" smtClean="0"/>
              <a:t>)</a:t>
            </a:r>
            <a:r>
              <a:rPr lang="es-ES" dirty="0" smtClean="0"/>
              <a:t>: Es la probabilidad de que dos alelos escogidos al azar sean diferentes. </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65C7083E-E3B2-471C-8BC5-76999859E440}" type="slidenum">
              <a:rPr lang="es-EC" smtClean="0"/>
              <a:t>28</a:t>
            </a:fld>
            <a:endParaRPr lang="es-EC"/>
          </a:p>
        </p:txBody>
      </p:sp>
    </p:spTree>
    <p:extLst>
      <p:ext uri="{BB962C8B-B14F-4D97-AF65-F5344CB8AC3E}">
        <p14:creationId xmlns:p14="http://schemas.microsoft.com/office/powerpoint/2010/main" val="1529103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30732"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sz="1400"/>
          </a:p>
        </p:txBody>
      </p:sp>
      <p:sp>
        <p:nvSpPr>
          <p:cNvPr id="4"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C" sz="1400"/>
          </a:p>
        </p:txBody>
      </p:sp>
      <p:sp>
        <p:nvSpPr>
          <p:cNvPr id="5"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sz="1400"/>
          </a:p>
        </p:txBody>
      </p:sp>
      <p:sp>
        <p:nvSpPr>
          <p:cNvPr id="6"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C" sz="1400"/>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p>
        </p:txBody>
      </p:sp>
      <p:pic>
        <p:nvPicPr>
          <p:cNvPr id="9" name="Picture 49" descr="LOGO ESPE ORIGINAL co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30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81685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451131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17941CBE-2690-4FB4-B8CD-B41E9832C4B8}" type="datetimeFigureOut">
              <a:rPr lang="es-EC" smtClean="0"/>
              <a:pPr/>
              <a:t>08/10/2013</a:t>
            </a:fld>
            <a:endParaRPr lang="es-EC"/>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s-EC"/>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37C92ED4-10EC-4952-9D38-95AE3C1F0488}" type="slidenum">
              <a:rPr lang="es-EC" smtClean="0"/>
              <a:pPr/>
              <a:t>‹Nº›</a:t>
            </a:fld>
            <a:endParaRPr lang="es-EC"/>
          </a:p>
        </p:txBody>
      </p:sp>
    </p:spTree>
    <p:extLst>
      <p:ext uri="{BB962C8B-B14F-4D97-AF65-F5344CB8AC3E}">
        <p14:creationId xmlns:p14="http://schemas.microsoft.com/office/powerpoint/2010/main" val="4207074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6AE91363-93E6-4CA8-91AD-BBA7F448778B}" type="datetimeFigureOut">
              <a:rPr lang="es-EC" smtClean="0"/>
              <a:t>08/10/2013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6D55B27-A415-4817-8B93-342FAE9C72B1}" type="slidenum">
              <a:rPr lang="es-EC" smtClean="0"/>
              <a:t>‹Nº›</a:t>
            </a:fld>
            <a:endParaRPr lang="es-EC"/>
          </a:p>
        </p:txBody>
      </p:sp>
    </p:spTree>
    <p:extLst>
      <p:ext uri="{BB962C8B-B14F-4D97-AF65-F5344CB8AC3E}">
        <p14:creationId xmlns:p14="http://schemas.microsoft.com/office/powerpoint/2010/main" val="3496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AE91363-93E6-4CA8-91AD-BBA7F448778B}" type="datetimeFigureOut">
              <a:rPr lang="es-EC" smtClean="0"/>
              <a:t>08/10/2013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6D55B27-A415-4817-8B93-342FAE9C72B1}" type="slidenum">
              <a:rPr lang="es-EC" smtClean="0"/>
              <a:t>‹Nº›</a:t>
            </a:fld>
            <a:endParaRPr lang="es-EC"/>
          </a:p>
        </p:txBody>
      </p:sp>
    </p:spTree>
    <p:extLst>
      <p:ext uri="{BB962C8B-B14F-4D97-AF65-F5344CB8AC3E}">
        <p14:creationId xmlns:p14="http://schemas.microsoft.com/office/powerpoint/2010/main" val="3744361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AE91363-93E6-4CA8-91AD-BBA7F448778B}" type="datetimeFigureOut">
              <a:rPr lang="es-EC" smtClean="0"/>
              <a:t>08/10/2013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6D55B27-A415-4817-8B93-342FAE9C72B1}" type="slidenum">
              <a:rPr lang="es-EC" smtClean="0"/>
              <a:t>‹Nº›</a:t>
            </a:fld>
            <a:endParaRPr lang="es-EC"/>
          </a:p>
        </p:txBody>
      </p:sp>
    </p:spTree>
    <p:extLst>
      <p:ext uri="{BB962C8B-B14F-4D97-AF65-F5344CB8AC3E}">
        <p14:creationId xmlns:p14="http://schemas.microsoft.com/office/powerpoint/2010/main" val="3656646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6AE91363-93E6-4CA8-91AD-BBA7F448778B}" type="datetimeFigureOut">
              <a:rPr lang="es-EC" smtClean="0"/>
              <a:t>08/10/2013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6D55B27-A415-4817-8B93-342FAE9C72B1}" type="slidenum">
              <a:rPr lang="es-EC" smtClean="0"/>
              <a:t>‹Nº›</a:t>
            </a:fld>
            <a:endParaRPr lang="es-EC"/>
          </a:p>
        </p:txBody>
      </p:sp>
    </p:spTree>
    <p:extLst>
      <p:ext uri="{BB962C8B-B14F-4D97-AF65-F5344CB8AC3E}">
        <p14:creationId xmlns:p14="http://schemas.microsoft.com/office/powerpoint/2010/main" val="912025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6AE91363-93E6-4CA8-91AD-BBA7F448778B}" type="datetimeFigureOut">
              <a:rPr lang="es-EC" smtClean="0"/>
              <a:t>08/10/2013</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66D55B27-A415-4817-8B93-342FAE9C72B1}" type="slidenum">
              <a:rPr lang="es-EC" smtClean="0"/>
              <a:t>‹Nº›</a:t>
            </a:fld>
            <a:endParaRPr lang="es-EC"/>
          </a:p>
        </p:txBody>
      </p:sp>
    </p:spTree>
    <p:extLst>
      <p:ext uri="{BB962C8B-B14F-4D97-AF65-F5344CB8AC3E}">
        <p14:creationId xmlns:p14="http://schemas.microsoft.com/office/powerpoint/2010/main" val="3720651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6AE91363-93E6-4CA8-91AD-BBA7F448778B}" type="datetimeFigureOut">
              <a:rPr lang="es-EC" smtClean="0"/>
              <a:t>08/10/2013</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66D55B27-A415-4817-8B93-342FAE9C72B1}" type="slidenum">
              <a:rPr lang="es-EC" smtClean="0"/>
              <a:t>‹Nº›</a:t>
            </a:fld>
            <a:endParaRPr lang="es-EC"/>
          </a:p>
        </p:txBody>
      </p:sp>
    </p:spTree>
    <p:extLst>
      <p:ext uri="{BB962C8B-B14F-4D97-AF65-F5344CB8AC3E}">
        <p14:creationId xmlns:p14="http://schemas.microsoft.com/office/powerpoint/2010/main" val="919939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AE91363-93E6-4CA8-91AD-BBA7F448778B}" type="datetimeFigureOut">
              <a:rPr lang="es-EC" smtClean="0"/>
              <a:t>08/10/2013</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66D55B27-A415-4817-8B93-342FAE9C72B1}" type="slidenum">
              <a:rPr lang="es-EC" smtClean="0"/>
              <a:t>‹Nº›</a:t>
            </a:fld>
            <a:endParaRPr lang="es-EC"/>
          </a:p>
        </p:txBody>
      </p:sp>
    </p:spTree>
    <p:extLst>
      <p:ext uri="{BB962C8B-B14F-4D97-AF65-F5344CB8AC3E}">
        <p14:creationId xmlns:p14="http://schemas.microsoft.com/office/powerpoint/2010/main" val="50457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05082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AE91363-93E6-4CA8-91AD-BBA7F448778B}" type="datetimeFigureOut">
              <a:rPr lang="es-EC" smtClean="0"/>
              <a:t>08/10/2013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6D55B27-A415-4817-8B93-342FAE9C72B1}" type="slidenum">
              <a:rPr lang="es-EC" smtClean="0"/>
              <a:t>‹Nº›</a:t>
            </a:fld>
            <a:endParaRPr lang="es-EC"/>
          </a:p>
        </p:txBody>
      </p:sp>
    </p:spTree>
    <p:extLst>
      <p:ext uri="{BB962C8B-B14F-4D97-AF65-F5344CB8AC3E}">
        <p14:creationId xmlns:p14="http://schemas.microsoft.com/office/powerpoint/2010/main" val="2341724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AE91363-93E6-4CA8-91AD-BBA7F448778B}" type="datetimeFigureOut">
              <a:rPr lang="es-EC" smtClean="0"/>
              <a:t>08/10/2013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6D55B27-A415-4817-8B93-342FAE9C72B1}" type="slidenum">
              <a:rPr lang="es-EC" smtClean="0"/>
              <a:t>‹Nº›</a:t>
            </a:fld>
            <a:endParaRPr lang="es-EC"/>
          </a:p>
        </p:txBody>
      </p:sp>
    </p:spTree>
    <p:extLst>
      <p:ext uri="{BB962C8B-B14F-4D97-AF65-F5344CB8AC3E}">
        <p14:creationId xmlns:p14="http://schemas.microsoft.com/office/powerpoint/2010/main" val="2995162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AE91363-93E6-4CA8-91AD-BBA7F448778B}" type="datetimeFigureOut">
              <a:rPr lang="es-EC" smtClean="0"/>
              <a:t>08/10/2013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6D55B27-A415-4817-8B93-342FAE9C72B1}" type="slidenum">
              <a:rPr lang="es-EC" smtClean="0"/>
              <a:t>‹Nº›</a:t>
            </a:fld>
            <a:endParaRPr lang="es-EC"/>
          </a:p>
        </p:txBody>
      </p:sp>
    </p:spTree>
    <p:extLst>
      <p:ext uri="{BB962C8B-B14F-4D97-AF65-F5344CB8AC3E}">
        <p14:creationId xmlns:p14="http://schemas.microsoft.com/office/powerpoint/2010/main" val="81854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AE91363-93E6-4CA8-91AD-BBA7F448778B}" type="datetimeFigureOut">
              <a:rPr lang="es-EC" smtClean="0"/>
              <a:t>08/10/2013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6D55B27-A415-4817-8B93-342FAE9C72B1}" type="slidenum">
              <a:rPr lang="es-EC" smtClean="0"/>
              <a:t>‹Nº›</a:t>
            </a:fld>
            <a:endParaRPr lang="es-EC"/>
          </a:p>
        </p:txBody>
      </p:sp>
    </p:spTree>
    <p:extLst>
      <p:ext uri="{BB962C8B-B14F-4D97-AF65-F5344CB8AC3E}">
        <p14:creationId xmlns:p14="http://schemas.microsoft.com/office/powerpoint/2010/main" val="301118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160684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05949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80016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378229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27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35629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smtClean="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3593017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p>
        </p:txBody>
      </p:sp>
      <p:sp>
        <p:nvSpPr>
          <p:cNvPr id="1027"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p>
        </p:txBody>
      </p:sp>
      <p:sp>
        <p:nvSpPr>
          <p:cNvPr id="1028"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029"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pic>
        <p:nvPicPr>
          <p:cNvPr id="1030" name="Picture 26" descr="LOGO ESPE ORIGINAL copia"/>
          <p:cNvPicPr>
            <a:picLocks noChangeAspect="1" noChangeArrowheads="1"/>
          </p:cNvPicPr>
          <p:nvPr/>
        </p:nvPicPr>
        <p:blipFill>
          <a:blip r:embed="rId14">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37612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r" rtl="0" eaLnBrk="1" fontAlgn="base" hangingPunct="1">
        <a:spcBef>
          <a:spcPct val="0"/>
        </a:spcBef>
        <a:spcAft>
          <a:spcPct val="0"/>
        </a:spcAft>
        <a:defRPr sz="3200" b="1" i="1" kern="1200">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9pPr>
    </p:titleStyle>
    <p:bodyStyle>
      <a:lvl1pPr marL="342900" indent="-342900" algn="l" rtl="0" eaLnBrk="1" fontAlgn="base" hangingPunct="1">
        <a:spcBef>
          <a:spcPct val="20000"/>
        </a:spcBef>
        <a:spcAft>
          <a:spcPct val="0"/>
        </a:spcAft>
        <a:buChar char="•"/>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4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AE91363-93E6-4CA8-91AD-BBA7F448778B}" type="datetimeFigureOut">
              <a:rPr lang="es-EC" smtClean="0"/>
              <a:t>08/10/2013</a:t>
            </a:fld>
            <a:endParaRPr lang="es-EC"/>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D55B27-A415-4817-8B93-342FAE9C72B1}" type="slidenum">
              <a:rPr lang="es-EC" smtClean="0"/>
              <a:t>‹Nº›</a:t>
            </a:fld>
            <a:endParaRPr lang="es-EC"/>
          </a:p>
        </p:txBody>
      </p:sp>
    </p:spTree>
    <p:extLst>
      <p:ext uri="{BB962C8B-B14F-4D97-AF65-F5344CB8AC3E}">
        <p14:creationId xmlns:p14="http://schemas.microsoft.com/office/powerpoint/2010/main" val="387078689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2.xml"/><Relationship Id="rId7" Type="http://schemas.openxmlformats.org/officeDocument/2006/relationships/image" Target="../media/image2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3.xml"/><Relationship Id="rId7" Type="http://schemas.openxmlformats.org/officeDocument/2006/relationships/image" Target="../media/image3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oleObject" Target="../embeddings/oleObject4.bin"/><Relationship Id="rId3" Type="http://schemas.openxmlformats.org/officeDocument/2006/relationships/notesSlide" Target="../notesSlides/notesSlide6.xml"/><Relationship Id="rId7" Type="http://schemas.openxmlformats.org/officeDocument/2006/relationships/diagramColors" Target="../diagrams/colors5.xml"/><Relationship Id="rId12"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QuickStyle" Target="../diagrams/quickStyle5.xml"/><Relationship Id="rId11" Type="http://schemas.openxmlformats.org/officeDocument/2006/relationships/package" Target="../embeddings/Documento_de_Microsoft_Word1.docx"/><Relationship Id="rId5" Type="http://schemas.openxmlformats.org/officeDocument/2006/relationships/diagramLayout" Target="../diagrams/layout5.xml"/><Relationship Id="rId15" Type="http://schemas.openxmlformats.org/officeDocument/2006/relationships/image" Target="../media/image35.emf"/><Relationship Id="rId10" Type="http://schemas.openxmlformats.org/officeDocument/2006/relationships/oleObject" Target="../embeddings/oleObject3.bin"/><Relationship Id="rId4" Type="http://schemas.openxmlformats.org/officeDocument/2006/relationships/diagramData" Target="../diagrams/data5.xml"/><Relationship Id="rId9" Type="http://schemas.openxmlformats.org/officeDocument/2006/relationships/image" Target="../media/image36.tiff"/><Relationship Id="rId14" Type="http://schemas.openxmlformats.org/officeDocument/2006/relationships/package" Target="../embeddings/Documento_de_Microsoft_Word2.docx"/></Relationships>
</file>

<file path=ppt/slides/_rels/slide1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Layout" Target="../diagrams/layout6.xml"/><Relationship Id="rId7" Type="http://schemas.openxmlformats.org/officeDocument/2006/relationships/image" Target="../media/image3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slide" Target="slide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9.xml"/><Relationship Id="rId7" Type="http://schemas.openxmlformats.org/officeDocument/2006/relationships/diagramColors" Target="../diagrams/colors8.xml"/><Relationship Id="rId12"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QuickStyle" Target="../diagrams/quickStyle8.xml"/><Relationship Id="rId11" Type="http://schemas.openxmlformats.org/officeDocument/2006/relationships/package" Target="../embeddings/Documento_de_Microsoft_Word3.docx"/><Relationship Id="rId5" Type="http://schemas.openxmlformats.org/officeDocument/2006/relationships/diagramLayout" Target="../diagrams/layout8.xml"/><Relationship Id="rId10" Type="http://schemas.openxmlformats.org/officeDocument/2006/relationships/oleObject" Target="../embeddings/oleObject5.bin"/><Relationship Id="rId4" Type="http://schemas.openxmlformats.org/officeDocument/2006/relationships/diagramData" Target="../diagrams/data8.xml"/><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4.emf"/><Relationship Id="rId5" Type="http://schemas.openxmlformats.org/officeDocument/2006/relationships/package" Target="../embeddings/Documento_de_Microsoft_Word4.docx"/><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5.emf"/><Relationship Id="rId5" Type="http://schemas.openxmlformats.org/officeDocument/2006/relationships/package" Target="../embeddings/Documento_de_Microsoft_Word5.docx"/><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7.png"/><Relationship Id="rId5" Type="http://schemas.openxmlformats.org/officeDocument/2006/relationships/image" Target="../media/image66.emf"/><Relationship Id="rId4" Type="http://schemas.openxmlformats.org/officeDocument/2006/relationships/package" Target="../embeddings/Documento_de_Microsoft_Word6.docx"/></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8.emf"/><Relationship Id="rId4" Type="http://schemas.openxmlformats.org/officeDocument/2006/relationships/package" Target="../embeddings/Documento_de_Microsoft_Word7.docx"/></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72.emf"/><Relationship Id="rId4" Type="http://schemas.openxmlformats.org/officeDocument/2006/relationships/package" Target="../embeddings/Documento_de_Microsoft_Word8.docx"/></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73.emf"/><Relationship Id="rId4" Type="http://schemas.openxmlformats.org/officeDocument/2006/relationships/package" Target="../embeddings/Documento_de_Microsoft_Word9.docx"/></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75.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package" Target="../embeddings/Documento_de_Microsoft_Word10.docx"/><Relationship Id="rId5" Type="http://schemas.openxmlformats.org/officeDocument/2006/relationships/oleObject" Target="../embeddings/oleObject12.bin"/><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4294967295"/>
          </p:nvPr>
        </p:nvSpPr>
        <p:spPr>
          <a:xfrm>
            <a:off x="1314741" y="1628800"/>
            <a:ext cx="7812360" cy="2714625"/>
          </a:xfrm>
          <a:prstGeom prst="rect">
            <a:avLst/>
          </a:prstGeom>
        </p:spPr>
        <p:txBody>
          <a:bodyPr>
            <a:normAutofit/>
          </a:bodyPr>
          <a:lstStyle/>
          <a:p>
            <a:pPr marL="0" indent="0" algn="ctr">
              <a:buNone/>
            </a:pPr>
            <a:r>
              <a:rPr lang="es-ES" sz="3200" b="1" dirty="0" smtClean="0">
                <a:solidFill>
                  <a:schemeClr val="tx1"/>
                </a:solidFill>
                <a:effectLst>
                  <a:outerShdw blurRad="38100" dist="38100" dir="2700000" algn="tl">
                    <a:srgbClr val="000000">
                      <a:alpha val="43137"/>
                    </a:srgbClr>
                  </a:outerShdw>
                </a:effectLst>
                <a:latin typeface="Times" panose="02020603060405020304" pitchFamily="18" charset="0"/>
              </a:rPr>
              <a:t>Caracterización de la variabilidad genética de aguacate de los valles interandinos del Ecuador. </a:t>
            </a:r>
            <a:endParaRPr lang="es-EC" sz="3200" b="1" dirty="0" smtClean="0">
              <a:solidFill>
                <a:schemeClr val="tx1"/>
              </a:solidFill>
              <a:effectLst>
                <a:outerShdw blurRad="38100" dist="38100" dir="2700000" algn="tl">
                  <a:srgbClr val="000000">
                    <a:alpha val="43137"/>
                  </a:srgbClr>
                </a:outerShdw>
              </a:effectLst>
              <a:latin typeface="Times" panose="02020603060405020304" pitchFamily="18" charset="0"/>
            </a:endParaRPr>
          </a:p>
          <a:p>
            <a:pPr algn="ctr"/>
            <a:endParaRPr lang="es-EC" sz="1800" dirty="0"/>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11265" name="Object 1"/>
          <p:cNvGraphicFramePr>
            <a:graphicFrameLocks noChangeAspect="1"/>
          </p:cNvGraphicFramePr>
          <p:nvPr>
            <p:extLst>
              <p:ext uri="{D42A27DB-BD31-4B8C-83A1-F6EECF244321}">
                <p14:modId xmlns:p14="http://schemas.microsoft.com/office/powerpoint/2010/main" val="2877680203"/>
              </p:ext>
            </p:extLst>
          </p:nvPr>
        </p:nvGraphicFramePr>
        <p:xfrm>
          <a:off x="7049428" y="672101"/>
          <a:ext cx="1874779" cy="648072"/>
        </p:xfrm>
        <a:graphic>
          <a:graphicData uri="http://schemas.openxmlformats.org/presentationml/2006/ole">
            <mc:AlternateContent xmlns:mc="http://schemas.openxmlformats.org/markup-compatibility/2006">
              <mc:Choice xmlns:v="urn:schemas-microsoft-com:vml" Requires="v">
                <p:oleObj spid="_x0000_s11342" name="Picture" r:id="rId4" imgW="1542288" imgH="701040" progId="Word.Picture.8">
                  <p:embed/>
                </p:oleObj>
              </mc:Choice>
              <mc:Fallback>
                <p:oleObj name="Picture" r:id="rId4" imgW="1542288" imgH="701040" progId="Word.Picture.8">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428" y="672101"/>
                        <a:ext cx="1874779"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 descr="SENESCYT"/>
          <p:cNvPicPr>
            <a:picLocks noChangeAspect="1" noChangeArrowheads="1"/>
          </p:cNvPicPr>
          <p:nvPr/>
        </p:nvPicPr>
        <p:blipFill>
          <a:blip r:embed="rId6" cstate="print"/>
          <a:srcRect/>
          <a:stretch>
            <a:fillRect/>
          </a:stretch>
        </p:blipFill>
        <p:spPr bwMode="auto">
          <a:xfrm>
            <a:off x="4139579" y="648073"/>
            <a:ext cx="1756895" cy="672100"/>
          </a:xfrm>
          <a:prstGeom prst="rect">
            <a:avLst/>
          </a:prstGeom>
          <a:noFill/>
          <a:ln w="9525">
            <a:noFill/>
            <a:miter lim="800000"/>
            <a:headEnd/>
            <a:tailEnd/>
          </a:ln>
        </p:spPr>
      </p:pic>
      <p:sp>
        <p:nvSpPr>
          <p:cNvPr id="8" name="CuadroTexto 7"/>
          <p:cNvSpPr txBox="1"/>
          <p:nvPr/>
        </p:nvSpPr>
        <p:spPr>
          <a:xfrm>
            <a:off x="3513191" y="3493036"/>
            <a:ext cx="3888432" cy="369332"/>
          </a:xfrm>
          <a:prstGeom prst="rect">
            <a:avLst/>
          </a:prstGeom>
          <a:noFill/>
        </p:spPr>
        <p:txBody>
          <a:bodyPr wrap="square" rtlCol="0">
            <a:spAutoFit/>
          </a:bodyPr>
          <a:lstStyle/>
          <a:p>
            <a:r>
              <a:rPr lang="es-EC" dirty="0" smtClean="0">
                <a:latin typeface="Times" panose="02020603060405020304" pitchFamily="18" charset="0"/>
              </a:rPr>
              <a:t>Liz Alejandra Ponce Morales</a:t>
            </a:r>
            <a:endParaRPr lang="es-EC" dirty="0">
              <a:latin typeface="Times" panose="02020603060405020304" pitchFamily="18" charset="0"/>
            </a:endParaRPr>
          </a:p>
        </p:txBody>
      </p:sp>
      <p:sp>
        <p:nvSpPr>
          <p:cNvPr id="9" name="CuadroTexto 8"/>
          <p:cNvSpPr txBox="1"/>
          <p:nvPr/>
        </p:nvSpPr>
        <p:spPr>
          <a:xfrm>
            <a:off x="3491880" y="4169985"/>
            <a:ext cx="4320480" cy="369332"/>
          </a:xfrm>
          <a:prstGeom prst="rect">
            <a:avLst/>
          </a:prstGeom>
          <a:noFill/>
        </p:spPr>
        <p:txBody>
          <a:bodyPr wrap="square" rtlCol="0">
            <a:spAutoFit/>
          </a:bodyPr>
          <a:lstStyle/>
          <a:p>
            <a:r>
              <a:rPr lang="es-EC" b="1" dirty="0" smtClean="0">
                <a:latin typeface="Times" panose="02020603060405020304" pitchFamily="18" charset="0"/>
              </a:rPr>
              <a:t>Directora: </a:t>
            </a:r>
            <a:r>
              <a:rPr lang="es-EC" dirty="0" smtClean="0">
                <a:latin typeface="Times" panose="02020603060405020304" pitchFamily="18" charset="0"/>
              </a:rPr>
              <a:t>M.Sc. Mónica Jadán</a:t>
            </a:r>
            <a:endParaRPr lang="es-EC" dirty="0">
              <a:latin typeface="Times" panose="02020603060405020304" pitchFamily="18" charset="0"/>
            </a:endParaRPr>
          </a:p>
        </p:txBody>
      </p:sp>
      <p:sp>
        <p:nvSpPr>
          <p:cNvPr id="10" name="CuadroTexto 9"/>
          <p:cNvSpPr txBox="1"/>
          <p:nvPr/>
        </p:nvSpPr>
        <p:spPr>
          <a:xfrm>
            <a:off x="3190119" y="4876208"/>
            <a:ext cx="4061604" cy="369332"/>
          </a:xfrm>
          <a:prstGeom prst="rect">
            <a:avLst/>
          </a:prstGeom>
          <a:noFill/>
        </p:spPr>
        <p:txBody>
          <a:bodyPr wrap="square" rtlCol="0">
            <a:spAutoFit/>
          </a:bodyPr>
          <a:lstStyle/>
          <a:p>
            <a:r>
              <a:rPr lang="es-EC" b="1" dirty="0" smtClean="0">
                <a:latin typeface="Times" panose="02020603060405020304" pitchFamily="18" charset="0"/>
              </a:rPr>
              <a:t>Codirector: </a:t>
            </a:r>
            <a:r>
              <a:rPr lang="es-EC" dirty="0" smtClean="0">
                <a:latin typeface="Times" panose="02020603060405020304" pitchFamily="18" charset="0"/>
              </a:rPr>
              <a:t>Ing.-Mat. Pedro Romero </a:t>
            </a:r>
            <a:endParaRPr lang="es-EC" dirty="0">
              <a:latin typeface="Times" panose="0202060306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25373"/>
            <a:ext cx="7886700" cy="1325563"/>
          </a:xfrm>
        </p:spPr>
        <p:txBody>
          <a:bodyPr/>
          <a:lstStyle/>
          <a:p>
            <a:r>
              <a:rPr lang="es-ES" b="1" dirty="0">
                <a:effectLst>
                  <a:outerShdw blurRad="38100" dist="38100" dir="2700000" algn="tl">
                    <a:srgbClr val="000000">
                      <a:alpha val="43137"/>
                    </a:srgbClr>
                  </a:outerShdw>
                </a:effectLst>
                <a:latin typeface="Albertus Extra Bold" panose="020E0802040304020204" pitchFamily="34" charset="0"/>
              </a:rPr>
              <a:t>MATERIALES Y </a:t>
            </a:r>
            <a:r>
              <a:rPr lang="es-ES" b="1" dirty="0" smtClean="0">
                <a:effectLst>
                  <a:outerShdw blurRad="38100" dist="38100" dir="2700000" algn="tl">
                    <a:srgbClr val="000000">
                      <a:alpha val="43137"/>
                    </a:srgbClr>
                  </a:outerShdw>
                </a:effectLst>
                <a:latin typeface="Albertus Extra Bold" panose="020E0802040304020204" pitchFamily="34" charset="0"/>
              </a:rPr>
              <a:t>MÉTODOS</a:t>
            </a:r>
            <a:endParaRPr lang="es-EC" dirty="0"/>
          </a:p>
        </p:txBody>
      </p:sp>
      <p:sp>
        <p:nvSpPr>
          <p:cNvPr id="4" name="Botón de acción: Personalizar 3">
            <a:hlinkClick r:id="" action="ppaction://hlinkshowjump?jump=nextslide" highlightClick="1"/>
          </p:cNvPr>
          <p:cNvSpPr/>
          <p:nvPr/>
        </p:nvSpPr>
        <p:spPr>
          <a:xfrm>
            <a:off x="647564" y="1291413"/>
            <a:ext cx="3960440" cy="764354"/>
          </a:xfrm>
          <a:prstGeom prst="actionButtonBlank">
            <a:avLst/>
          </a:prstGeom>
          <a:solidFill>
            <a:srgbClr val="89CC38"/>
          </a:solidFill>
          <a:ln>
            <a:solidFill>
              <a:srgbClr val="80C53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Albertus Extra Bold" panose="020E0802040304020204" pitchFamily="34" charset="0"/>
              </a:rPr>
              <a:t>FASE I: RECOLECTA DE MATERIAL VEGETAL</a:t>
            </a:r>
            <a:endParaRPr lang="es-EC" dirty="0"/>
          </a:p>
        </p:txBody>
      </p:sp>
      <p:sp>
        <p:nvSpPr>
          <p:cNvPr id="6" name="Botón de acción: Personalizar 5">
            <a:hlinkClick r:id="rId2" action="ppaction://hlinksldjump" highlightClick="1"/>
          </p:cNvPr>
          <p:cNvSpPr/>
          <p:nvPr/>
        </p:nvSpPr>
        <p:spPr>
          <a:xfrm>
            <a:off x="1907704" y="2685642"/>
            <a:ext cx="4032448" cy="792088"/>
          </a:xfrm>
          <a:prstGeom prst="actionButtonBlank">
            <a:avLst/>
          </a:prstGeom>
          <a:solidFill>
            <a:srgbClr val="FFC000"/>
          </a:solidFill>
          <a:ln>
            <a:solidFill>
              <a:srgbClr val="FFC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a:latin typeface="Albertus Extra Bold" panose="020E0802040304020204" pitchFamily="34" charset="0"/>
              </a:rPr>
              <a:t>FASE II: CARACTERIZACIÓN </a:t>
            </a:r>
            <a:r>
              <a:rPr lang="es-ES" dirty="0" smtClean="0">
                <a:latin typeface="Albertus Extra Bold" panose="020E0802040304020204" pitchFamily="34" charset="0"/>
              </a:rPr>
              <a:t>    MOLECULAR</a:t>
            </a:r>
            <a:endParaRPr lang="es-EC" dirty="0"/>
          </a:p>
        </p:txBody>
      </p:sp>
      <p:sp>
        <p:nvSpPr>
          <p:cNvPr id="7" name="Botón de acción: Personalizar 6">
            <a:hlinkClick r:id="rId3" action="ppaction://hlinksldjump" highlightClick="1"/>
          </p:cNvPr>
          <p:cNvSpPr/>
          <p:nvPr/>
        </p:nvSpPr>
        <p:spPr>
          <a:xfrm>
            <a:off x="3563888" y="4080988"/>
            <a:ext cx="3960440" cy="860180"/>
          </a:xfrm>
          <a:prstGeom prst="actionButtonBlank">
            <a:avLst/>
          </a:prstGeom>
          <a:solidFill>
            <a:srgbClr val="F9692F"/>
          </a:solidFill>
          <a:ln>
            <a:solidFill>
              <a:srgbClr val="F9692F"/>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bg1"/>
                </a:solidFill>
                <a:latin typeface="Albertus Extra Bold" panose="020E0802040304020204" pitchFamily="34" charset="0"/>
              </a:rPr>
              <a:t>FASE III: CARACTERIZACIÓN MORFOLÓGICA</a:t>
            </a:r>
            <a:endParaRPr lang="es-EC" b="1" dirty="0">
              <a:solidFill>
                <a:schemeClr val="bg1"/>
              </a:solidFill>
              <a:latin typeface="Albertus Extra Bold" panose="020E0802040304020204" pitchFamily="34" charset="0"/>
            </a:endParaRPr>
          </a:p>
        </p:txBody>
      </p:sp>
    </p:spTree>
    <p:extLst>
      <p:ext uri="{BB962C8B-B14F-4D97-AF65-F5344CB8AC3E}">
        <p14:creationId xmlns:p14="http://schemas.microsoft.com/office/powerpoint/2010/main" val="41201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72666" y="68892"/>
            <a:ext cx="7886700" cy="1325563"/>
          </a:xfrm>
        </p:spPr>
        <p:txBody>
          <a:bodyPr>
            <a:normAutofit/>
          </a:bodyPr>
          <a:lstStyle/>
          <a:p>
            <a:r>
              <a:rPr lang="pt-BR" b="1" dirty="0">
                <a:ln>
                  <a:solidFill>
                    <a:schemeClr val="tx1"/>
                  </a:solidFill>
                </a:ln>
                <a:latin typeface="Albertus Extra Bold" panose="020E0802040304020204" pitchFamily="34" charset="0"/>
              </a:rPr>
              <a:t>FASE </a:t>
            </a:r>
            <a:r>
              <a:rPr lang="pt-BR" b="1" dirty="0" smtClean="0">
                <a:ln>
                  <a:solidFill>
                    <a:schemeClr val="tx1"/>
                  </a:solidFill>
                </a:ln>
                <a:latin typeface="Albertus Extra Bold" panose="020E0802040304020204" pitchFamily="34" charset="0"/>
              </a:rPr>
              <a:t>I</a:t>
            </a:r>
            <a:endParaRPr lang="es-EC" b="1" dirty="0">
              <a:ln>
                <a:solidFill>
                  <a:schemeClr val="tx1"/>
                </a:solidFill>
              </a:ln>
              <a:latin typeface="Albertus Extra Bold" panose="020E0802040304020204" pitchFamily="34" charset="0"/>
            </a:endParaRPr>
          </a:p>
        </p:txBody>
      </p:sp>
      <p:sp>
        <p:nvSpPr>
          <p:cNvPr id="2" name="1 Marcador de contenido"/>
          <p:cNvSpPr>
            <a:spLocks noGrp="1"/>
          </p:cNvSpPr>
          <p:nvPr>
            <p:ph idx="1"/>
          </p:nvPr>
        </p:nvSpPr>
        <p:spPr>
          <a:xfrm>
            <a:off x="990646" y="536355"/>
            <a:ext cx="7253761" cy="3880773"/>
          </a:xfrm>
        </p:spPr>
        <p:txBody>
          <a:bodyPr>
            <a:normAutofit/>
          </a:bodyPr>
          <a:lstStyle/>
          <a:p>
            <a:pPr>
              <a:buNone/>
            </a:pPr>
            <a:r>
              <a:rPr lang="es-ES" b="1" dirty="0" smtClean="0"/>
              <a:t> </a:t>
            </a:r>
            <a:endParaRPr lang="es-EC" dirty="0" smtClean="0">
              <a:solidFill>
                <a:schemeClr val="tx1"/>
              </a:solidFill>
            </a:endParaRPr>
          </a:p>
          <a:p>
            <a:r>
              <a:rPr lang="es-ES" sz="1800" b="1" dirty="0" smtClean="0">
                <a:solidFill>
                  <a:schemeClr val="tx1"/>
                </a:solidFill>
                <a:latin typeface="Times" panose="02020603060405020304" pitchFamily="18" charset="0"/>
              </a:rPr>
              <a:t>RECOLECTA DE ACCESIONES DE AGUACATE NACIONAL:</a:t>
            </a:r>
            <a:endParaRPr lang="es-EC" sz="1800" dirty="0" smtClean="0">
              <a:solidFill>
                <a:schemeClr val="tx1"/>
              </a:solidFill>
              <a:latin typeface="Times" panose="02020603060405020304" pitchFamily="18" charset="0"/>
            </a:endParaRPr>
          </a:p>
          <a:p>
            <a:pPr>
              <a:buNone/>
            </a:pPr>
            <a:r>
              <a:rPr lang="es-EC" dirty="0" smtClean="0">
                <a:solidFill>
                  <a:schemeClr val="tx1"/>
                </a:solidFill>
              </a:rPr>
              <a:t/>
            </a:r>
            <a:br>
              <a:rPr lang="es-EC" dirty="0" smtClean="0">
                <a:solidFill>
                  <a:schemeClr val="tx1"/>
                </a:solidFill>
              </a:rPr>
            </a:br>
            <a:r>
              <a:rPr lang="es-EC" dirty="0" smtClean="0">
                <a:solidFill>
                  <a:schemeClr val="tx1"/>
                </a:solidFill>
              </a:rPr>
              <a:t> </a:t>
            </a:r>
            <a:br>
              <a:rPr lang="es-EC" dirty="0" smtClean="0">
                <a:solidFill>
                  <a:schemeClr val="tx1"/>
                </a:solidFill>
              </a:rPr>
            </a:br>
            <a:endParaRPr lang="es-EC" dirty="0">
              <a:solidFill>
                <a:schemeClr val="tx1"/>
              </a:solidFill>
            </a:endParaRPr>
          </a:p>
        </p:txBody>
      </p:sp>
      <p:sp>
        <p:nvSpPr>
          <p:cNvPr id="4" name="Botón de acción: Documento 3">
            <a:hlinkClick r:id="rId2" action="ppaction://hlinksldjump" highlightClick="1"/>
          </p:cNvPr>
          <p:cNvSpPr/>
          <p:nvPr/>
        </p:nvSpPr>
        <p:spPr>
          <a:xfrm>
            <a:off x="196602" y="5405501"/>
            <a:ext cx="576064" cy="576064"/>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080" y="1811884"/>
            <a:ext cx="2627784" cy="1478129"/>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2512" y="3927372"/>
            <a:ext cx="2627785" cy="1478129"/>
          </a:xfrm>
          <a:prstGeom prst="rect">
            <a:avLst/>
          </a:prstGeom>
        </p:spPr>
      </p:pic>
      <p:sp>
        <p:nvSpPr>
          <p:cNvPr id="7" name="Flecha derecha 6"/>
          <p:cNvSpPr/>
          <p:nvPr/>
        </p:nvSpPr>
        <p:spPr>
          <a:xfrm>
            <a:off x="3948529" y="2417275"/>
            <a:ext cx="864096" cy="457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1825" y="3988128"/>
            <a:ext cx="2411760" cy="1356615"/>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1438040" y="2242054"/>
            <a:ext cx="1966490" cy="1106151"/>
          </a:xfrm>
          <a:prstGeom prst="rect">
            <a:avLst/>
          </a:prstGeom>
        </p:spPr>
      </p:pic>
      <p:sp>
        <p:nvSpPr>
          <p:cNvPr id="10" name="Flecha derecha 9"/>
          <p:cNvSpPr/>
          <p:nvPr/>
        </p:nvSpPr>
        <p:spPr>
          <a:xfrm rot="10800000">
            <a:off x="3948529" y="4280364"/>
            <a:ext cx="864096" cy="457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5623" y="116632"/>
            <a:ext cx="8138865" cy="1320800"/>
          </a:xfrm>
        </p:spPr>
        <p:txBody>
          <a:bodyPr>
            <a:normAutofit/>
          </a:bodyPr>
          <a:lstStyle/>
          <a:p>
            <a:r>
              <a:rPr lang="es-ES" sz="2800" b="1" dirty="0" smtClean="0">
                <a:ln>
                  <a:solidFill>
                    <a:schemeClr val="tx1"/>
                  </a:solidFill>
                </a:ln>
                <a:effectLst>
                  <a:outerShdw blurRad="38100" dist="38100" dir="2700000" algn="tl">
                    <a:srgbClr val="000000">
                      <a:alpha val="43137"/>
                    </a:srgbClr>
                  </a:outerShdw>
                </a:effectLst>
                <a:latin typeface="Albertus Extra Bold" panose="020E0802040304020204" pitchFamily="34" charset="0"/>
              </a:rPr>
              <a:t>FASE II: CARACTERIZACIÓN MOLECULAR</a:t>
            </a:r>
            <a:endParaRPr lang="es-EC" sz="2800" b="1"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sp>
        <p:nvSpPr>
          <p:cNvPr id="4" name="Rectángulo redondeado 3"/>
          <p:cNvSpPr/>
          <p:nvPr/>
        </p:nvSpPr>
        <p:spPr>
          <a:xfrm>
            <a:off x="2555776" y="4221088"/>
            <a:ext cx="4176464" cy="1008112"/>
          </a:xfrm>
          <a:prstGeom prst="roundRect">
            <a:avLst/>
          </a:prstGeom>
          <a:solidFill>
            <a:srgbClr val="FFC000"/>
          </a:solidFill>
          <a:ln>
            <a:solidFill>
              <a:srgbClr val="FFC000"/>
            </a:solidFill>
          </a:ln>
          <a:effectLst>
            <a:softEdge rad="12700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 </a:t>
            </a:r>
            <a:r>
              <a:rPr lang="es-EC" sz="2800" b="1" dirty="0" smtClean="0">
                <a:effectLst>
                  <a:outerShdw blurRad="38100" dist="38100" dir="2700000" algn="tl">
                    <a:srgbClr val="000000">
                      <a:alpha val="43137"/>
                    </a:srgbClr>
                  </a:outerShdw>
                </a:effectLst>
              </a:rPr>
              <a:t>10 microsatélites</a:t>
            </a:r>
            <a:endParaRPr lang="es-EC" b="1" dirty="0">
              <a:effectLst>
                <a:outerShdw blurRad="38100" dist="38100" dir="2700000" algn="tl">
                  <a:srgbClr val="000000">
                    <a:alpha val="43137"/>
                  </a:srgbClr>
                </a:outerShdw>
              </a:effectLst>
            </a:endParaRPr>
          </a:p>
        </p:txBody>
      </p:sp>
      <p:graphicFrame>
        <p:nvGraphicFramePr>
          <p:cNvPr id="5" name="Diagrama 4"/>
          <p:cNvGraphicFramePr/>
          <p:nvPr>
            <p:extLst>
              <p:ext uri="{D42A27DB-BD31-4B8C-83A1-F6EECF244321}">
                <p14:modId xmlns:p14="http://schemas.microsoft.com/office/powerpoint/2010/main" val="3033086785"/>
              </p:ext>
            </p:extLst>
          </p:nvPr>
        </p:nvGraphicFramePr>
        <p:xfrm>
          <a:off x="249560" y="260648"/>
          <a:ext cx="86429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2344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7 Diagrama"/>
          <p:cNvGraphicFramePr/>
          <p:nvPr>
            <p:extLst>
              <p:ext uri="{D42A27DB-BD31-4B8C-83A1-F6EECF244321}">
                <p14:modId xmlns:p14="http://schemas.microsoft.com/office/powerpoint/2010/main" val="2900487571"/>
              </p:ext>
            </p:extLst>
          </p:nvPr>
        </p:nvGraphicFramePr>
        <p:xfrm>
          <a:off x="323528" y="2564904"/>
          <a:ext cx="856895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0 Título"/>
          <p:cNvSpPr txBox="1">
            <a:spLocks/>
          </p:cNvSpPr>
          <p:nvPr/>
        </p:nvSpPr>
        <p:spPr>
          <a:xfrm>
            <a:off x="389820" y="609600"/>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solidFill>
                  <a:srgbClr val="89CC38"/>
                </a:solidFill>
                <a:latin typeface="Albertus Extra Bold" panose="020E0802040304020204" pitchFamily="34" charset="0"/>
              </a:rPr>
              <a:t>Metodología</a:t>
            </a:r>
            <a:endParaRPr lang="es-EC" dirty="0">
              <a:solidFill>
                <a:srgbClr val="89CC38"/>
              </a:solidFill>
              <a:latin typeface="Albertus Extra Bold" panose="020E0802040304020204" pitchFamily="34" charset="0"/>
            </a:endParaRPr>
          </a:p>
        </p:txBody>
      </p:sp>
      <p:pic>
        <p:nvPicPr>
          <p:cNvPr id="6" name="Picture 2"/>
          <p:cNvPicPr/>
          <p:nvPr/>
        </p:nvPicPr>
        <p:blipFill>
          <a:blip r:embed="rId7" cstate="print"/>
          <a:stretch>
            <a:fillRect/>
          </a:stretch>
        </p:blipFill>
        <p:spPr bwMode="auto">
          <a:xfrm>
            <a:off x="395536" y="1930400"/>
            <a:ext cx="2594249" cy="20746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Flecha arriba 2"/>
          <p:cNvSpPr/>
          <p:nvPr/>
        </p:nvSpPr>
        <p:spPr>
          <a:xfrm>
            <a:off x="897630" y="4221088"/>
            <a:ext cx="506018" cy="792088"/>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pic>
        <p:nvPicPr>
          <p:cNvPr id="4" name="Imagen 3"/>
          <p:cNvPicPr>
            <a:picLocks noChangeAspect="1"/>
          </p:cNvPicPr>
          <p:nvPr/>
        </p:nvPicPr>
        <p:blipFill rotWithShape="1">
          <a:blip r:embed="rId8" cstate="print">
            <a:extLst>
              <a:ext uri="{28A0092B-C50C-407E-A947-70E740481C1C}">
                <a14:useLocalDpi xmlns:a14="http://schemas.microsoft.com/office/drawing/2010/main" val="0"/>
              </a:ext>
            </a:extLst>
          </a:blip>
          <a:srcRect l="51575" t="46849" r="16926" b="19552"/>
          <a:stretch/>
        </p:blipFill>
        <p:spPr>
          <a:xfrm>
            <a:off x="5364087" y="1930400"/>
            <a:ext cx="2065053" cy="1652043"/>
          </a:xfrm>
          <a:prstGeom prst="rect">
            <a:avLst/>
          </a:prstGeom>
          <a:ln>
            <a:noFill/>
          </a:ln>
          <a:effectLst>
            <a:softEdge rad="112500"/>
          </a:effectLst>
        </p:spPr>
      </p:pic>
      <p:sp>
        <p:nvSpPr>
          <p:cNvPr id="7" name="Flecha a la derecha con bandas 6"/>
          <p:cNvSpPr/>
          <p:nvPr/>
        </p:nvSpPr>
        <p:spPr>
          <a:xfrm>
            <a:off x="3563888" y="2564904"/>
            <a:ext cx="1080120" cy="530074"/>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317748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7 Diagrama"/>
          <p:cNvGraphicFramePr/>
          <p:nvPr>
            <p:extLst>
              <p:ext uri="{D42A27DB-BD31-4B8C-83A1-F6EECF244321}">
                <p14:modId xmlns:p14="http://schemas.microsoft.com/office/powerpoint/2010/main" val="1636529154"/>
              </p:ext>
            </p:extLst>
          </p:nvPr>
        </p:nvGraphicFramePr>
        <p:xfrm>
          <a:off x="323528" y="2564904"/>
          <a:ext cx="835292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0 Título"/>
          <p:cNvSpPr txBox="1">
            <a:spLocks/>
          </p:cNvSpPr>
          <p:nvPr/>
        </p:nvSpPr>
        <p:spPr>
          <a:xfrm>
            <a:off x="609599" y="609600"/>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solidFill>
                  <a:srgbClr val="89CC38"/>
                </a:solidFill>
                <a:latin typeface="Albertus Extra Bold" panose="020E0802040304020204" pitchFamily="34" charset="0"/>
              </a:rPr>
              <a:t>Metodología</a:t>
            </a:r>
            <a:endParaRPr lang="es-EC" dirty="0">
              <a:solidFill>
                <a:srgbClr val="89CC38"/>
              </a:solidFill>
              <a:latin typeface="Albertus Extra Bold" panose="020E0802040304020204" pitchFamily="34" charset="0"/>
            </a:endParaRPr>
          </a:p>
        </p:txBody>
      </p:sp>
      <p:pic>
        <p:nvPicPr>
          <p:cNvPr id="4" name="Imagen 3"/>
          <p:cNvPicPr>
            <a:picLocks noChangeAspect="1"/>
          </p:cNvPicPr>
          <p:nvPr/>
        </p:nvPicPr>
        <p:blipFill rotWithShape="1">
          <a:blip r:embed="rId7"/>
          <a:srcRect l="13382" t="17871" r="12791" b="8420"/>
          <a:stretch/>
        </p:blipFill>
        <p:spPr>
          <a:xfrm>
            <a:off x="755948" y="1772816"/>
            <a:ext cx="3037261" cy="1895251"/>
          </a:xfrm>
          <a:prstGeom prst="rect">
            <a:avLst/>
          </a:prstGeom>
        </p:spPr>
      </p:pic>
      <p:pic>
        <p:nvPicPr>
          <p:cNvPr id="2" name="Imagen 1"/>
          <p:cNvPicPr>
            <a:picLocks noChangeAspect="1"/>
          </p:cNvPicPr>
          <p:nvPr/>
        </p:nvPicPr>
        <p:blipFill rotWithShape="1">
          <a:blip r:embed="rId8" cstate="print">
            <a:extLst>
              <a:ext uri="{28A0092B-C50C-407E-A947-70E740481C1C}">
                <a14:useLocalDpi xmlns:a14="http://schemas.microsoft.com/office/drawing/2010/main" val="0"/>
              </a:ext>
            </a:extLst>
          </a:blip>
          <a:srcRect l="32675" t="3801" r="27163" b="4851"/>
          <a:stretch/>
        </p:blipFill>
        <p:spPr>
          <a:xfrm>
            <a:off x="5652120" y="2028218"/>
            <a:ext cx="979826" cy="1671468"/>
          </a:xfrm>
          <a:prstGeom prst="rect">
            <a:avLst/>
          </a:prstGeom>
        </p:spPr>
      </p:pic>
      <p:pic>
        <p:nvPicPr>
          <p:cNvPr id="3" name="Imagen 2"/>
          <p:cNvPicPr>
            <a:picLocks noChangeAspect="1"/>
          </p:cNvPicPr>
          <p:nvPr/>
        </p:nvPicPr>
        <p:blipFill rotWithShape="1">
          <a:blip r:embed="rId9" cstate="print">
            <a:extLst>
              <a:ext uri="{28A0092B-C50C-407E-A947-70E740481C1C}">
                <a14:useLocalDpi xmlns:a14="http://schemas.microsoft.com/office/drawing/2010/main" val="0"/>
              </a:ext>
            </a:extLst>
          </a:blip>
          <a:srcRect l="2751" t="23750" r="3538" b="53631"/>
          <a:stretch/>
        </p:blipFill>
        <p:spPr>
          <a:xfrm>
            <a:off x="4499992" y="1046071"/>
            <a:ext cx="3436839" cy="622159"/>
          </a:xfrm>
          <a:prstGeom prst="rect">
            <a:avLst/>
          </a:prstGeom>
        </p:spPr>
      </p:pic>
      <p:sp>
        <p:nvSpPr>
          <p:cNvPr id="6" name="Flecha arriba 5"/>
          <p:cNvSpPr/>
          <p:nvPr/>
        </p:nvSpPr>
        <p:spPr>
          <a:xfrm>
            <a:off x="2274578" y="3726231"/>
            <a:ext cx="497222"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lecha a la derecha con bandas 6"/>
          <p:cNvSpPr/>
          <p:nvPr/>
        </p:nvSpPr>
        <p:spPr>
          <a:xfrm>
            <a:off x="4283968" y="2564904"/>
            <a:ext cx="1008112" cy="5040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57446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dondear rectángulo de esquina diagonal 7"/>
          <p:cNvSpPr/>
          <p:nvPr/>
        </p:nvSpPr>
        <p:spPr>
          <a:xfrm>
            <a:off x="6372200" y="1772816"/>
            <a:ext cx="2376264" cy="1008112"/>
          </a:xfrm>
          <a:prstGeom prst="round2Diag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s-EC"/>
          </a:p>
        </p:txBody>
      </p:sp>
      <p:graphicFrame>
        <p:nvGraphicFramePr>
          <p:cNvPr id="5" name="7 Diagrama"/>
          <p:cNvGraphicFramePr/>
          <p:nvPr>
            <p:extLst>
              <p:ext uri="{D42A27DB-BD31-4B8C-83A1-F6EECF244321}">
                <p14:modId xmlns:p14="http://schemas.microsoft.com/office/powerpoint/2010/main" val="3780181681"/>
              </p:ext>
            </p:extLst>
          </p:nvPr>
        </p:nvGraphicFramePr>
        <p:xfrm>
          <a:off x="323528" y="2564904"/>
          <a:ext cx="835292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0 Título"/>
          <p:cNvSpPr txBox="1">
            <a:spLocks/>
          </p:cNvSpPr>
          <p:nvPr/>
        </p:nvSpPr>
        <p:spPr>
          <a:xfrm>
            <a:off x="609599" y="609600"/>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solidFill>
                  <a:srgbClr val="89CC38"/>
                </a:solidFill>
                <a:latin typeface="Albertus Extra Bold" panose="020E0802040304020204" pitchFamily="34" charset="0"/>
              </a:rPr>
              <a:t>Metodología</a:t>
            </a:r>
            <a:endParaRPr lang="es-EC" dirty="0">
              <a:solidFill>
                <a:srgbClr val="89CC38"/>
              </a:solidFill>
              <a:latin typeface="Albertus Extra Bold" panose="020E0802040304020204" pitchFamily="34" charset="0"/>
            </a:endParaRPr>
          </a:p>
        </p:txBody>
      </p:sp>
      <p:sp>
        <p:nvSpPr>
          <p:cNvPr id="2" name="Flecha arriba 1"/>
          <p:cNvSpPr/>
          <p:nvPr/>
        </p:nvSpPr>
        <p:spPr>
          <a:xfrm>
            <a:off x="4139952" y="3645024"/>
            <a:ext cx="432048" cy="648072"/>
          </a:xfrm>
          <a:prstGeom prst="upArrow">
            <a:avLst/>
          </a:prstGeom>
          <a:ln w="76200"/>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3" name="Imagen 2"/>
          <p:cNvPicPr>
            <a:picLocks noChangeAspect="1"/>
          </p:cNvPicPr>
          <p:nvPr/>
        </p:nvPicPr>
        <p:blipFill>
          <a:blip r:embed="rId7"/>
          <a:stretch>
            <a:fillRect/>
          </a:stretch>
        </p:blipFill>
        <p:spPr>
          <a:xfrm>
            <a:off x="1521267" y="1700808"/>
            <a:ext cx="4524375" cy="1981200"/>
          </a:xfrm>
          <a:prstGeom prst="rect">
            <a:avLst/>
          </a:prstGeom>
        </p:spPr>
      </p:pic>
      <p:sp>
        <p:nvSpPr>
          <p:cNvPr id="6" name="Rectángulo 5"/>
          <p:cNvSpPr/>
          <p:nvPr/>
        </p:nvSpPr>
        <p:spPr>
          <a:xfrm>
            <a:off x="5582980" y="1930400"/>
            <a:ext cx="3021468" cy="646331"/>
          </a:xfrm>
          <a:prstGeom prst="rect">
            <a:avLst/>
          </a:prstGeom>
        </p:spPr>
        <p:txBody>
          <a:bodyPr wrap="square">
            <a:spAutoFit/>
          </a:bodyPr>
          <a:lstStyle/>
          <a:p>
            <a:pPr lvl="2" algn="just">
              <a:lnSpc>
                <a:spcPct val="150000"/>
              </a:lnSpc>
              <a:spcAft>
                <a:spcPts val="0"/>
              </a:spcAft>
            </a:pPr>
            <a:r>
              <a:rPr lang="es-ES" sz="1200" b="1" kern="0" dirty="0">
                <a:effectLst>
                  <a:outerShdw blurRad="38100" dist="38100" dir="2700000" algn="tl">
                    <a:srgbClr val="000000">
                      <a:alpha val="43137"/>
                    </a:srgbClr>
                  </a:outerShdw>
                </a:effectLst>
                <a:latin typeface="Albertus Extra Bold" panose="020E0802040304020204" pitchFamily="34" charset="0"/>
                <a:ea typeface="Times New Roman" panose="02020603050405020304" pitchFamily="18" charset="0"/>
                <a:cs typeface="Times New Roman" panose="02020603050405020304" pitchFamily="18" charset="0"/>
              </a:rPr>
              <a:t>4 µl de DNA a cuantificar</a:t>
            </a:r>
            <a:endParaRPr lang="es-EC" sz="1200" b="1" kern="0" dirty="0">
              <a:effectLst>
                <a:outerShdw blurRad="38100" dist="38100" dir="2700000" algn="tl">
                  <a:srgbClr val="000000">
                    <a:alpha val="43137"/>
                  </a:srgbClr>
                </a:outerShdw>
              </a:effectLst>
              <a:latin typeface="Albertus Extra Bold" panose="020E0802040304020204" pitchFamily="34" charset="0"/>
              <a:ea typeface="Times New Roman" panose="02020603050405020304" pitchFamily="18" charset="0"/>
              <a:cs typeface="Times New Roman" panose="02020603050405020304" pitchFamily="18" charset="0"/>
            </a:endParaRPr>
          </a:p>
          <a:p>
            <a:pPr lvl="2" algn="just">
              <a:lnSpc>
                <a:spcPct val="150000"/>
              </a:lnSpc>
            </a:pPr>
            <a:r>
              <a:rPr lang="es-ES" sz="1200" b="1" kern="0" dirty="0">
                <a:effectLst>
                  <a:outerShdw blurRad="38100" dist="38100" dir="2700000" algn="tl">
                    <a:srgbClr val="000000">
                      <a:alpha val="43137"/>
                    </a:srgbClr>
                  </a:outerShdw>
                </a:effectLst>
                <a:latin typeface="Albertus Extra Bold" panose="020E0802040304020204" pitchFamily="34" charset="0"/>
                <a:ea typeface="Times New Roman" panose="02020603050405020304" pitchFamily="18" charset="0"/>
                <a:cs typeface="Arial" panose="020B0604020202020204" pitchFamily="34" charset="0"/>
              </a:rPr>
              <a:t>1 µl de bluejuice</a:t>
            </a:r>
            <a:endParaRPr lang="es-EC" sz="1200" b="1" kern="0" dirty="0">
              <a:effectLst>
                <a:outerShdw blurRad="38100" dist="38100" dir="2700000" algn="tl">
                  <a:srgbClr val="000000">
                    <a:alpha val="43137"/>
                  </a:srgbClr>
                </a:outerShdw>
              </a:effectLst>
              <a:latin typeface="Albertus Extra Bold" panose="020E0802040304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641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7 Diagrama"/>
          <p:cNvGraphicFramePr/>
          <p:nvPr>
            <p:extLst>
              <p:ext uri="{D42A27DB-BD31-4B8C-83A1-F6EECF244321}">
                <p14:modId xmlns:p14="http://schemas.microsoft.com/office/powerpoint/2010/main" val="1313459288"/>
              </p:ext>
            </p:extLst>
          </p:nvPr>
        </p:nvGraphicFramePr>
        <p:xfrm>
          <a:off x="323528" y="2564904"/>
          <a:ext cx="8352928"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10 Título"/>
          <p:cNvSpPr txBox="1">
            <a:spLocks/>
          </p:cNvSpPr>
          <p:nvPr/>
        </p:nvSpPr>
        <p:spPr>
          <a:xfrm>
            <a:off x="609599" y="609600"/>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solidFill>
                  <a:srgbClr val="89CC38"/>
                </a:solidFill>
                <a:latin typeface="Albertus Extra Bold" panose="020E0802040304020204" pitchFamily="34" charset="0"/>
              </a:rPr>
              <a:t>Metodología</a:t>
            </a:r>
            <a:endParaRPr lang="es-EC" dirty="0">
              <a:solidFill>
                <a:srgbClr val="89CC38"/>
              </a:solidFill>
              <a:latin typeface="Albertus Extra Bold" panose="020E0802040304020204" pitchFamily="34" charset="0"/>
            </a:endParaRPr>
          </a:p>
        </p:txBody>
      </p:sp>
      <p:sp>
        <p:nvSpPr>
          <p:cNvPr id="2" name="Flecha arriba 1"/>
          <p:cNvSpPr/>
          <p:nvPr/>
        </p:nvSpPr>
        <p:spPr>
          <a:xfrm>
            <a:off x="5652120" y="3212976"/>
            <a:ext cx="432048" cy="648072"/>
          </a:xfrm>
          <a:prstGeom prst="upArrow">
            <a:avLst/>
          </a:prstGeom>
          <a:ln w="76200"/>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6" name="Marcador de contenido 3" descr="C:\Users\Liz Ponce\Desktop\Tesis\Fotos fotodocumentador\VAL50HEB.tif"/>
          <p:cNvPicPr>
            <a:picLocks noGrp="1"/>
          </p:cNvPicPr>
          <p:nvPr>
            <p:ph idx="1"/>
          </p:nvPr>
        </p:nvPicPr>
        <p:blipFill rotWithShape="1">
          <a:blip r:embed="rId9">
            <a:extLst>
              <a:ext uri="{28A0092B-C50C-407E-A947-70E740481C1C}">
                <a14:useLocalDpi xmlns:a14="http://schemas.microsoft.com/office/drawing/2010/main" val="0"/>
              </a:ext>
            </a:extLst>
          </a:blip>
          <a:srcRect l="2618" t="21548" r="8334" b="32073"/>
          <a:stretch/>
        </p:blipFill>
        <p:spPr bwMode="auto">
          <a:xfrm>
            <a:off x="4572000" y="1484784"/>
            <a:ext cx="3456385" cy="1813769"/>
          </a:xfrm>
          <a:prstGeom prst="rect">
            <a:avLst/>
          </a:prstGeom>
          <a:ln>
            <a:noFill/>
          </a:ln>
          <a:effectLst>
            <a:softEdge rad="112500"/>
          </a:effectLst>
          <a:extLst>
            <a:ext uri="{53640926-AAD7-44D8-BBD7-CCE9431645EC}">
              <a14:shadowObscured xmlns:a14="http://schemas.microsoft.com/office/drawing/2010/main"/>
            </a:ext>
          </a:extLst>
        </p:spPr>
      </p:pic>
      <p:graphicFrame>
        <p:nvGraphicFramePr>
          <p:cNvPr id="7" name="Objeto 6"/>
          <p:cNvGraphicFramePr>
            <a:graphicFrameLocks noChangeAspect="1"/>
          </p:cNvGraphicFramePr>
          <p:nvPr>
            <p:extLst>
              <p:ext uri="{D42A27DB-BD31-4B8C-83A1-F6EECF244321}">
                <p14:modId xmlns:p14="http://schemas.microsoft.com/office/powerpoint/2010/main" val="3773245330"/>
              </p:ext>
            </p:extLst>
          </p:nvPr>
        </p:nvGraphicFramePr>
        <p:xfrm>
          <a:off x="-612576" y="1698799"/>
          <a:ext cx="5618163" cy="2954337"/>
        </p:xfrm>
        <a:graphic>
          <a:graphicData uri="http://schemas.openxmlformats.org/presentationml/2006/ole">
            <mc:AlternateContent xmlns:mc="http://schemas.openxmlformats.org/markup-compatibility/2006">
              <mc:Choice xmlns:v="urn:schemas-microsoft-com:vml" Requires="v">
                <p:oleObj spid="_x0000_s13438" name="Documento" r:id="rId11" imgW="5617569" imgH="2955115" progId="Word.Document.12">
                  <p:embed/>
                </p:oleObj>
              </mc:Choice>
              <mc:Fallback>
                <p:oleObj name="Documento" r:id="rId11" imgW="5617569" imgH="2955115" progId="Word.Document.12">
                  <p:embed/>
                  <p:pic>
                    <p:nvPicPr>
                      <p:cNvPr id="0" name=""/>
                      <p:cNvPicPr/>
                      <p:nvPr/>
                    </p:nvPicPr>
                    <p:blipFill>
                      <a:blip r:embed="rId12"/>
                      <a:stretch>
                        <a:fillRect/>
                      </a:stretch>
                    </p:blipFill>
                    <p:spPr>
                      <a:xfrm>
                        <a:off x="-612576" y="1698799"/>
                        <a:ext cx="5618163" cy="2954337"/>
                      </a:xfrm>
                      <a:prstGeom prst="rect">
                        <a:avLst/>
                      </a:prstGeom>
                    </p:spPr>
                  </p:pic>
                </p:oleObj>
              </mc:Fallback>
            </mc:AlternateContent>
          </a:graphicData>
        </a:graphic>
      </p:graphicFrame>
      <p:sp>
        <p:nvSpPr>
          <p:cNvPr id="8" name="Rectángulo 7"/>
          <p:cNvSpPr/>
          <p:nvPr/>
        </p:nvSpPr>
        <p:spPr>
          <a:xfrm>
            <a:off x="519938" y="1269340"/>
            <a:ext cx="4081167" cy="430887"/>
          </a:xfrm>
          <a:prstGeom prst="rect">
            <a:avLst/>
          </a:prstGeom>
        </p:spPr>
        <p:txBody>
          <a:bodyPr wrap="square">
            <a:spAutoFit/>
          </a:bodyPr>
          <a:lstStyle/>
          <a:p>
            <a:r>
              <a:rPr lang="es-EC" sz="1100" dirty="0">
                <a:latin typeface="Arial" panose="020B0604020202020204" pitchFamily="34" charset="0"/>
                <a:ea typeface="Calibri" panose="020F0502020204030204" pitchFamily="34" charset="0"/>
                <a:cs typeface="Times New Roman" panose="02020603050405020304" pitchFamily="18" charset="0"/>
              </a:rPr>
              <a:t>El coctel de amplificación de PCR de microsatélites empleado para el proceso de validación (Morillo &amp; Miño, 2010)</a:t>
            </a:r>
            <a:endParaRPr lang="es-EC" sz="1100" dirty="0"/>
          </a:p>
        </p:txBody>
      </p:sp>
      <p:graphicFrame>
        <p:nvGraphicFramePr>
          <p:cNvPr id="11" name="Objeto 10"/>
          <p:cNvGraphicFramePr>
            <a:graphicFrameLocks noChangeAspect="1"/>
          </p:cNvGraphicFramePr>
          <p:nvPr>
            <p:extLst>
              <p:ext uri="{D42A27DB-BD31-4B8C-83A1-F6EECF244321}">
                <p14:modId xmlns:p14="http://schemas.microsoft.com/office/powerpoint/2010/main" val="3022762608"/>
              </p:ext>
            </p:extLst>
          </p:nvPr>
        </p:nvGraphicFramePr>
        <p:xfrm>
          <a:off x="-50277" y="1614238"/>
          <a:ext cx="4766294" cy="2822874"/>
        </p:xfrm>
        <a:graphic>
          <a:graphicData uri="http://schemas.openxmlformats.org/presentationml/2006/ole">
            <mc:AlternateContent xmlns:mc="http://schemas.openxmlformats.org/markup-compatibility/2006">
              <mc:Choice xmlns:v="urn:schemas-microsoft-com:vml" Requires="v">
                <p:oleObj spid="_x0000_s13439" name="Documento" r:id="rId14" imgW="5623788" imgH="3331340" progId="Word.Document.12">
                  <p:embed/>
                </p:oleObj>
              </mc:Choice>
              <mc:Fallback>
                <p:oleObj name="Documento" r:id="rId14" imgW="5623788" imgH="3331340" progId="Word.Document.12">
                  <p:embed/>
                  <p:pic>
                    <p:nvPicPr>
                      <p:cNvPr id="0" name=""/>
                      <p:cNvPicPr/>
                      <p:nvPr/>
                    </p:nvPicPr>
                    <p:blipFill>
                      <a:blip r:embed="rId15"/>
                      <a:stretch>
                        <a:fillRect/>
                      </a:stretch>
                    </p:blipFill>
                    <p:spPr>
                      <a:xfrm>
                        <a:off x="-50277" y="1614238"/>
                        <a:ext cx="4766294" cy="2822874"/>
                      </a:xfrm>
                      <a:prstGeom prst="rect">
                        <a:avLst/>
                      </a:prstGeom>
                    </p:spPr>
                  </p:pic>
                </p:oleObj>
              </mc:Fallback>
            </mc:AlternateContent>
          </a:graphicData>
        </a:graphic>
      </p:graphicFrame>
    </p:spTree>
    <p:extLst>
      <p:ext uri="{BB962C8B-B14F-4D97-AF65-F5344CB8AC3E}">
        <p14:creationId xmlns:p14="http://schemas.microsoft.com/office/powerpoint/2010/main" val="373617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xit" presetSubtype="0" accel="100000" fill="hold" nodeType="clickEffect">
                                  <p:stCondLst>
                                    <p:cond delay="0"/>
                                  </p:stCondLst>
                                  <p:childTnLst>
                                    <p:anim calcmode="lin" valueType="num">
                                      <p:cBhvr>
                                        <p:cTn id="16" dur="500"/>
                                        <p:tgtEl>
                                          <p:spTgt spid="7"/>
                                        </p:tgtEl>
                                        <p:attrNameLst>
                                          <p:attrName>ppt_w</p:attrName>
                                        </p:attrNameLst>
                                      </p:cBhvr>
                                      <p:tavLst>
                                        <p:tav tm="0">
                                          <p:val>
                                            <p:strVal val="ppt_w"/>
                                          </p:val>
                                        </p:tav>
                                        <p:tav tm="100000">
                                          <p:val>
                                            <p:fltVal val="0"/>
                                          </p:val>
                                        </p:tav>
                                      </p:tavLst>
                                    </p:anim>
                                    <p:anim calcmode="lin" valueType="num">
                                      <p:cBhvr>
                                        <p:cTn id="17" dur="500"/>
                                        <p:tgtEl>
                                          <p:spTgt spid="7"/>
                                        </p:tgtEl>
                                        <p:attrNameLst>
                                          <p:attrName>ppt_h</p:attrName>
                                        </p:attrNameLst>
                                      </p:cBhvr>
                                      <p:tavLst>
                                        <p:tav tm="0">
                                          <p:val>
                                            <p:strVal val="ppt_h"/>
                                          </p:val>
                                        </p:tav>
                                        <p:tav tm="100000">
                                          <p:val>
                                            <p:fltVal val="0"/>
                                          </p:val>
                                        </p:tav>
                                      </p:tavLst>
                                    </p:anim>
                                    <p:anim calcmode="lin" valueType="num">
                                      <p:cBhvr>
                                        <p:cTn id="18" dur="500"/>
                                        <p:tgtEl>
                                          <p:spTgt spid="7"/>
                                        </p:tgtEl>
                                        <p:attrNameLst>
                                          <p:attrName>style.rotation</p:attrName>
                                        </p:attrNameLst>
                                      </p:cBhvr>
                                      <p:tavLst>
                                        <p:tav tm="0">
                                          <p:val>
                                            <p:fltVal val="0"/>
                                          </p:val>
                                        </p:tav>
                                        <p:tav tm="100000">
                                          <p:val>
                                            <p:fltVal val="360"/>
                                          </p:val>
                                        </p:tav>
                                      </p:tavLst>
                                    </p:anim>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0" presetClass="exit" presetSubtype="0" accel="100000" fill="hold" grpId="1" nodeType="clickEffect">
                                  <p:stCondLst>
                                    <p:cond delay="0"/>
                                  </p:stCondLst>
                                  <p:childTnLst>
                                    <p:anim calcmode="lin" valueType="num">
                                      <p:cBhvr>
                                        <p:cTn id="24" dur="1000"/>
                                        <p:tgtEl>
                                          <p:spTgt spid="8"/>
                                        </p:tgtEl>
                                        <p:attrNameLst>
                                          <p:attrName>ppt_w</p:attrName>
                                        </p:attrNameLst>
                                      </p:cBhvr>
                                      <p:tavLst>
                                        <p:tav tm="0">
                                          <p:val>
                                            <p:strVal val="ppt_w"/>
                                          </p:val>
                                        </p:tav>
                                        <p:tav tm="100000">
                                          <p:val>
                                            <p:strVal val="ppt_w+.3"/>
                                          </p:val>
                                        </p:tav>
                                      </p:tavLst>
                                    </p:anim>
                                    <p:anim calcmode="lin" valueType="num">
                                      <p:cBhvr>
                                        <p:cTn id="25" dur="1000"/>
                                        <p:tgtEl>
                                          <p:spTgt spid="8"/>
                                        </p:tgtEl>
                                        <p:attrNameLst>
                                          <p:attrName>ppt_h</p:attrName>
                                        </p:attrNameLst>
                                      </p:cBhvr>
                                      <p:tavLst>
                                        <p:tav tm="0">
                                          <p:val>
                                            <p:strVal val="ppt_h"/>
                                          </p:val>
                                        </p:tav>
                                        <p:tav tm="100000">
                                          <p:val>
                                            <p:strVal val="ppt_h"/>
                                          </p:val>
                                        </p:tav>
                                      </p:tavLst>
                                    </p:anim>
                                    <p:animEffect transition="out" filter="fade">
                                      <p:cBhvr>
                                        <p:cTn id="26" dur="1000"/>
                                        <p:tgtEl>
                                          <p:spTgt spid="8"/>
                                        </p:tgtEl>
                                      </p:cBhvr>
                                    </p:animEffect>
                                    <p:set>
                                      <p:cBhvr>
                                        <p:cTn id="27" dur="1" fill="hold">
                                          <p:stCondLst>
                                            <p:cond delay="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7 Diagrama"/>
          <p:cNvGraphicFramePr/>
          <p:nvPr>
            <p:extLst>
              <p:ext uri="{D42A27DB-BD31-4B8C-83A1-F6EECF244321}">
                <p14:modId xmlns:p14="http://schemas.microsoft.com/office/powerpoint/2010/main" val="1024309183"/>
              </p:ext>
            </p:extLst>
          </p:nvPr>
        </p:nvGraphicFramePr>
        <p:xfrm>
          <a:off x="323528" y="2564904"/>
          <a:ext cx="835292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0 Título"/>
          <p:cNvSpPr txBox="1">
            <a:spLocks/>
          </p:cNvSpPr>
          <p:nvPr/>
        </p:nvSpPr>
        <p:spPr>
          <a:xfrm>
            <a:off x="609599" y="609600"/>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solidFill>
                  <a:srgbClr val="89CC38"/>
                </a:solidFill>
                <a:latin typeface="Albertus Extra Bold" panose="020E0802040304020204" pitchFamily="34" charset="0"/>
              </a:rPr>
              <a:t>Metodología</a:t>
            </a:r>
            <a:endParaRPr lang="es-EC" dirty="0">
              <a:solidFill>
                <a:srgbClr val="89CC38"/>
              </a:solidFill>
              <a:latin typeface="Albertus Extra Bold" panose="020E0802040304020204" pitchFamily="34" charset="0"/>
            </a:endParaRPr>
          </a:p>
        </p:txBody>
      </p:sp>
      <p:pic>
        <p:nvPicPr>
          <p:cNvPr id="7" name="Imagen 6"/>
          <p:cNvPicPr/>
          <p:nvPr/>
        </p:nvPicPr>
        <p:blipFill rotWithShape="1">
          <a:blip r:embed="rId7">
            <a:extLst>
              <a:ext uri="{28A0092B-C50C-407E-A947-70E740481C1C}">
                <a14:useLocalDpi xmlns:a14="http://schemas.microsoft.com/office/drawing/2010/main" val="0"/>
              </a:ext>
            </a:extLst>
          </a:blip>
          <a:srcRect t="19764" r="15901" b="30973"/>
          <a:stretch/>
        </p:blipFill>
        <p:spPr bwMode="auto">
          <a:xfrm>
            <a:off x="971600" y="1412776"/>
            <a:ext cx="7591425" cy="2132965"/>
          </a:xfrm>
          <a:prstGeom prst="rect">
            <a:avLst/>
          </a:prstGeom>
          <a:noFill/>
          <a:ln>
            <a:noFill/>
          </a:ln>
          <a:extLst>
            <a:ext uri="{53640926-AAD7-44D8-BBD7-CCE9431645EC}">
              <a14:shadowObscured xmlns:a14="http://schemas.microsoft.com/office/drawing/2010/main"/>
            </a:ext>
          </a:extLst>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1462" y="549736"/>
            <a:ext cx="3035701" cy="3004079"/>
          </a:xfrm>
          <a:prstGeom prst="rect">
            <a:avLst/>
          </a:prstGeom>
        </p:spPr>
      </p:pic>
      <p:sp>
        <p:nvSpPr>
          <p:cNvPr id="11" name="Llamada con línea 3 10"/>
          <p:cNvSpPr/>
          <p:nvPr/>
        </p:nvSpPr>
        <p:spPr>
          <a:xfrm>
            <a:off x="1619672" y="3726766"/>
            <a:ext cx="792088" cy="365101"/>
          </a:xfrm>
          <a:prstGeom prst="borderCallout3">
            <a:avLst>
              <a:gd name="adj1" fmla="val 18750"/>
              <a:gd name="adj2" fmla="val -8333"/>
              <a:gd name="adj3" fmla="val -22369"/>
              <a:gd name="adj4" fmla="val -21836"/>
              <a:gd name="adj5" fmla="val -64476"/>
              <a:gd name="adj6" fmla="val 5732"/>
              <a:gd name="adj7" fmla="val -186083"/>
              <a:gd name="adj8" fmla="val 9160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t>170</a:t>
            </a:r>
            <a:endParaRPr lang="es-EC" dirty="0"/>
          </a:p>
        </p:txBody>
      </p:sp>
      <p:sp>
        <p:nvSpPr>
          <p:cNvPr id="12" name="Llamada con línea 3 11"/>
          <p:cNvSpPr/>
          <p:nvPr/>
        </p:nvSpPr>
        <p:spPr>
          <a:xfrm>
            <a:off x="2987824" y="3739179"/>
            <a:ext cx="720080" cy="340277"/>
          </a:xfrm>
          <a:prstGeom prst="borderCallout3">
            <a:avLst>
              <a:gd name="adj1" fmla="val 18750"/>
              <a:gd name="adj2" fmla="val -8333"/>
              <a:gd name="adj3" fmla="val 18750"/>
              <a:gd name="adj4" fmla="val -16667"/>
              <a:gd name="adj5" fmla="val -52409"/>
              <a:gd name="adj6" fmla="val -33725"/>
              <a:gd name="adj7" fmla="val -239986"/>
              <a:gd name="adj8" fmla="val -74669"/>
            </a:avLst>
          </a:prstGeom>
          <a:noFill/>
          <a:ln>
            <a:solidFill>
              <a:srgbClr val="BA2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176</a:t>
            </a:r>
            <a:endParaRPr lang="es-EC" dirty="0">
              <a:solidFill>
                <a:schemeClr val="tx1"/>
              </a:solidFill>
            </a:endParaRPr>
          </a:p>
        </p:txBody>
      </p:sp>
      <p:sp>
        <p:nvSpPr>
          <p:cNvPr id="3" name="Botón de acción: Documento 2">
            <a:hlinkClick r:id="rId9" action="ppaction://hlinksldjump" highlightClick="1"/>
          </p:cNvPr>
          <p:cNvSpPr/>
          <p:nvPr/>
        </p:nvSpPr>
        <p:spPr>
          <a:xfrm>
            <a:off x="8333107" y="5085184"/>
            <a:ext cx="504056" cy="576064"/>
          </a:xfrm>
          <a:prstGeom prst="actionButton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33243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77687"/>
            <a:ext cx="8576366" cy="1325563"/>
          </a:xfrm>
        </p:spPr>
        <p:txBody>
          <a:bodyPr/>
          <a:lstStyle/>
          <a:p>
            <a:r>
              <a:rPr lang="es-ES" sz="2800" b="1" dirty="0">
                <a:ln>
                  <a:solidFill>
                    <a:schemeClr val="tx1"/>
                  </a:solidFill>
                </a:ln>
                <a:effectLst>
                  <a:outerShdw blurRad="38100" dist="38100" dir="2700000" algn="tl">
                    <a:srgbClr val="000000">
                      <a:alpha val="43137"/>
                    </a:srgbClr>
                  </a:outerShdw>
                </a:effectLst>
              </a:rPr>
              <a:t>FASE III: </a:t>
            </a:r>
            <a:r>
              <a:rPr lang="es-ES" b="1" dirty="0">
                <a:ln>
                  <a:solidFill>
                    <a:schemeClr val="tx1"/>
                  </a:solidFill>
                </a:ln>
                <a:effectLst>
                  <a:outerShdw blurRad="38100" dist="38100" dir="2700000" algn="tl">
                    <a:srgbClr val="000000">
                      <a:alpha val="43137"/>
                    </a:srgbClr>
                  </a:outerShdw>
                </a:effectLst>
              </a:rPr>
              <a:t>CARACTERIZACIÓN</a:t>
            </a:r>
            <a:r>
              <a:rPr lang="es-ES" sz="2800" b="1" dirty="0">
                <a:ln>
                  <a:solidFill>
                    <a:schemeClr val="tx1"/>
                  </a:solidFill>
                </a:ln>
                <a:effectLst>
                  <a:outerShdw blurRad="38100" dist="38100" dir="2700000" algn="tl">
                    <a:srgbClr val="000000">
                      <a:alpha val="43137"/>
                    </a:srgbClr>
                  </a:outerShdw>
                </a:effectLst>
              </a:rPr>
              <a:t> MORFOLÓGICA</a:t>
            </a:r>
            <a:endParaRPr lang="es-EC" sz="2800" b="1"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sp>
        <p:nvSpPr>
          <p:cNvPr id="2" name="1 Marcador de contenido"/>
          <p:cNvSpPr>
            <a:spLocks noGrp="1"/>
          </p:cNvSpPr>
          <p:nvPr>
            <p:ph idx="1"/>
          </p:nvPr>
        </p:nvSpPr>
        <p:spPr>
          <a:xfrm>
            <a:off x="971600" y="577673"/>
            <a:ext cx="7994850" cy="3376717"/>
          </a:xfrm>
        </p:spPr>
        <p:txBody>
          <a:bodyPr/>
          <a:lstStyle/>
          <a:p>
            <a:pPr>
              <a:buNone/>
            </a:pPr>
            <a:endParaRPr lang="es-EC" dirty="0" smtClean="0"/>
          </a:p>
          <a:p>
            <a:pPr algn="just"/>
            <a:r>
              <a:rPr lang="es-ES" dirty="0" smtClean="0">
                <a:solidFill>
                  <a:schemeClr val="tx1"/>
                </a:solidFill>
                <a:latin typeface="Times" panose="02020603060405020304" pitchFamily="18" charset="0"/>
              </a:rPr>
              <a:t>Los descriptores morfo-agronómicos que se emplearán en este estudio, son los propuestos por el </a:t>
            </a:r>
            <a:r>
              <a:rPr lang="es-EC" dirty="0" smtClean="0">
                <a:solidFill>
                  <a:schemeClr val="tx1"/>
                </a:solidFill>
                <a:latin typeface="Times" panose="02020603060405020304" pitchFamily="18" charset="0"/>
              </a:rPr>
              <a:t>Instituto Internacional de Recursos Fitogenéticos (IPGRI)</a:t>
            </a:r>
            <a:r>
              <a:rPr lang="es-ES" dirty="0">
                <a:solidFill>
                  <a:schemeClr val="tx1"/>
                </a:solidFill>
                <a:latin typeface="Times" panose="02020603060405020304" pitchFamily="18" charset="0"/>
              </a:rPr>
              <a:t>,</a:t>
            </a:r>
            <a:r>
              <a:rPr lang="es-ES" dirty="0" smtClean="0">
                <a:solidFill>
                  <a:schemeClr val="tx1"/>
                </a:solidFill>
                <a:latin typeface="Times" panose="02020603060405020304" pitchFamily="18" charset="0"/>
              </a:rPr>
              <a:t> 1995.</a:t>
            </a:r>
            <a:endParaRPr lang="es-EC" dirty="0" smtClean="0">
              <a:solidFill>
                <a:schemeClr val="tx1"/>
              </a:solidFill>
              <a:latin typeface="Times" panose="02020603060405020304" pitchFamily="18" charset="0"/>
            </a:endParaRPr>
          </a:p>
          <a:p>
            <a:endParaRPr lang="es-EC" dirty="0">
              <a:solidFill>
                <a:schemeClr val="tx1"/>
              </a:solidFill>
            </a:endParaRPr>
          </a:p>
        </p:txBody>
      </p:sp>
      <p:sp>
        <p:nvSpPr>
          <p:cNvPr id="4" name="Rectángulo 3"/>
          <p:cNvSpPr/>
          <p:nvPr/>
        </p:nvSpPr>
        <p:spPr>
          <a:xfrm>
            <a:off x="1703683" y="3998613"/>
            <a:ext cx="2517196" cy="720080"/>
          </a:xfrm>
          <a:prstGeom prst="rect">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46 descriptores</a:t>
            </a:r>
            <a:endParaRPr lang="es-EC" sz="2400" b="1" dirty="0"/>
          </a:p>
        </p:txBody>
      </p:sp>
      <p:sp>
        <p:nvSpPr>
          <p:cNvPr id="5" name="Rectángulo redondeado 4"/>
          <p:cNvSpPr/>
          <p:nvPr/>
        </p:nvSpPr>
        <p:spPr>
          <a:xfrm>
            <a:off x="5044740" y="3462891"/>
            <a:ext cx="2664296" cy="576064"/>
          </a:xfrm>
          <a:prstGeom prst="roundRect">
            <a:avLst/>
          </a:prstGeom>
          <a:solidFill>
            <a:srgbClr val="62CD37"/>
          </a:solidFill>
          <a:ln>
            <a:solidFill>
              <a:srgbClr val="80C53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10 cuantitativos</a:t>
            </a:r>
            <a:endParaRPr lang="es-EC" dirty="0"/>
          </a:p>
        </p:txBody>
      </p:sp>
      <p:sp>
        <p:nvSpPr>
          <p:cNvPr id="6" name="Rectángulo redondeado 5"/>
          <p:cNvSpPr/>
          <p:nvPr/>
        </p:nvSpPr>
        <p:spPr>
          <a:xfrm>
            <a:off x="5084601" y="4733247"/>
            <a:ext cx="2664296" cy="576064"/>
          </a:xfrm>
          <a:prstGeom prst="roundRect">
            <a:avLst/>
          </a:prstGeom>
          <a:solidFill>
            <a:srgbClr val="F9692F"/>
          </a:solidFill>
          <a:ln>
            <a:solidFill>
              <a:srgbClr val="F9692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36 </a:t>
            </a:r>
            <a:r>
              <a:rPr lang="es-ES" dirty="0"/>
              <a:t>cualitativos</a:t>
            </a:r>
            <a:endParaRPr lang="es-EC" dirty="0"/>
          </a:p>
        </p:txBody>
      </p:sp>
      <p:cxnSp>
        <p:nvCxnSpPr>
          <p:cNvPr id="8" name="Conector recto de flecha 7"/>
          <p:cNvCxnSpPr/>
          <p:nvPr/>
        </p:nvCxnSpPr>
        <p:spPr>
          <a:xfrm>
            <a:off x="4490730" y="4573074"/>
            <a:ext cx="360040" cy="448205"/>
          </a:xfrm>
          <a:prstGeom prst="straightConnector1">
            <a:avLst/>
          </a:prstGeom>
          <a:ln>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V="1">
            <a:off x="4458918" y="3658199"/>
            <a:ext cx="391852" cy="348494"/>
          </a:xfrm>
          <a:prstGeom prst="straightConnector1">
            <a:avLst/>
          </a:prstGeom>
          <a:ln>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Rectángulo redondeado 9"/>
          <p:cNvSpPr/>
          <p:nvPr/>
        </p:nvSpPr>
        <p:spPr>
          <a:xfrm>
            <a:off x="3810292" y="2492896"/>
            <a:ext cx="1913836" cy="716299"/>
          </a:xfrm>
          <a:prstGeom prst="roundRect">
            <a:avLst/>
          </a:prstGeom>
          <a:solidFill>
            <a:srgbClr val="0070C0"/>
          </a:solidFill>
          <a:ln>
            <a:solidFill>
              <a:srgbClr val="0070C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t>32 ecotipos</a:t>
            </a:r>
            <a:endParaRPr lang="es-EC" sz="2400" dirty="0"/>
          </a:p>
        </p:txBody>
      </p:sp>
    </p:spTree>
    <p:extLst>
      <p:ext uri="{BB962C8B-B14F-4D97-AF65-F5344CB8AC3E}">
        <p14:creationId xmlns:p14="http://schemas.microsoft.com/office/powerpoint/2010/main" val="1320778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8934" y="37466"/>
            <a:ext cx="7886700" cy="1325563"/>
          </a:xfrm>
        </p:spPr>
        <p:txBody>
          <a:bodyPr/>
          <a:lstStyle/>
          <a:p>
            <a:r>
              <a:rPr lang="es-EC" sz="3600" b="1" dirty="0" smtClean="0">
                <a:ln>
                  <a:solidFill>
                    <a:schemeClr val="tx1"/>
                  </a:solidFill>
                </a:ln>
                <a:effectLst>
                  <a:outerShdw blurRad="38100" dist="38100" dir="2700000" algn="tl">
                    <a:srgbClr val="000000">
                      <a:alpha val="43137"/>
                    </a:srgbClr>
                  </a:outerShdw>
                </a:effectLst>
                <a:latin typeface="Albertus Extra Bold" panose="020E0802040304020204" pitchFamily="34" charset="0"/>
              </a:rPr>
              <a:t>Metodología</a:t>
            </a:r>
            <a:endParaRPr lang="es-EC" b="1"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304" y="2924944"/>
            <a:ext cx="1907704" cy="1430778"/>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3817" y="1196752"/>
            <a:ext cx="1758183" cy="1318637"/>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117" y="2348880"/>
            <a:ext cx="1872667" cy="1404500"/>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64" y="4653136"/>
            <a:ext cx="1763688" cy="1322766"/>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1527" y="1556792"/>
            <a:ext cx="1830713" cy="1373035"/>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9424" y="4653136"/>
            <a:ext cx="1905721" cy="1429291"/>
          </a:xfrm>
          <a:prstGeom prst="rect">
            <a:avLst/>
          </a:prstGeom>
        </p:spPr>
      </p:pic>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6169" y="3068960"/>
            <a:ext cx="1942135" cy="1456601"/>
          </a:xfrm>
          <a:prstGeom prst="rect">
            <a:avLst/>
          </a:prstGeom>
        </p:spPr>
      </p:pic>
    </p:spTree>
    <p:extLst>
      <p:ext uri="{BB962C8B-B14F-4D97-AF65-F5344CB8AC3E}">
        <p14:creationId xmlns:p14="http://schemas.microsoft.com/office/powerpoint/2010/main" val="2527420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agenes.sandiegored.com/uploads/news/photos/news_photo_8_1287172505.jpg"/>
          <p:cNvPicPr>
            <a:picLocks noChangeAspect="1" noChangeArrowheads="1"/>
          </p:cNvPicPr>
          <p:nvPr/>
        </p:nvPicPr>
        <p:blipFill>
          <a:blip r:embed="rId3" cstate="print"/>
          <a:srcRect/>
          <a:stretch>
            <a:fillRect/>
          </a:stretch>
        </p:blipFill>
        <p:spPr bwMode="auto">
          <a:xfrm>
            <a:off x="5987031" y="1029764"/>
            <a:ext cx="3078100" cy="2044478"/>
          </a:xfrm>
          <a:prstGeom prst="rect">
            <a:avLst/>
          </a:prstGeom>
          <a:noFill/>
        </p:spPr>
      </p:pic>
      <p:sp>
        <p:nvSpPr>
          <p:cNvPr id="5" name="4 Rectángulo"/>
          <p:cNvSpPr/>
          <p:nvPr/>
        </p:nvSpPr>
        <p:spPr>
          <a:xfrm>
            <a:off x="755576" y="1556792"/>
            <a:ext cx="4251485" cy="369332"/>
          </a:xfrm>
          <a:prstGeom prst="rect">
            <a:avLst/>
          </a:prstGeom>
          <a:ln>
            <a:solidFill>
              <a:srgbClr val="62CD37"/>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s-ES" dirty="0" smtClean="0"/>
              <a:t>El aguacate (</a:t>
            </a:r>
            <a:r>
              <a:rPr lang="es-ES" i="1" dirty="0" smtClean="0"/>
              <a:t>Persea americana</a:t>
            </a:r>
            <a:r>
              <a:rPr lang="es-ES" dirty="0" smtClean="0"/>
              <a:t> Mill.) </a:t>
            </a:r>
            <a:endParaRPr lang="es-EC" dirty="0"/>
          </a:p>
        </p:txBody>
      </p:sp>
      <p:sp>
        <p:nvSpPr>
          <p:cNvPr id="6" name="5 Rectángulo"/>
          <p:cNvSpPr/>
          <p:nvPr/>
        </p:nvSpPr>
        <p:spPr>
          <a:xfrm>
            <a:off x="3275856" y="2204864"/>
            <a:ext cx="2359941" cy="369332"/>
          </a:xfrm>
          <a:prstGeom prst="rect">
            <a:avLst/>
          </a:prstGeom>
          <a:ln>
            <a:solidFill>
              <a:srgbClr val="D07418"/>
            </a:solidFill>
          </a:ln>
        </p:spPr>
        <p:style>
          <a:lnRef idx="2">
            <a:schemeClr val="accent2"/>
          </a:lnRef>
          <a:fillRef idx="1">
            <a:schemeClr val="lt1"/>
          </a:fillRef>
          <a:effectRef idx="0">
            <a:schemeClr val="accent2"/>
          </a:effectRef>
          <a:fontRef idx="minor">
            <a:schemeClr val="dk1"/>
          </a:fontRef>
        </p:style>
        <p:txBody>
          <a:bodyPr wrap="none">
            <a:spAutoFit/>
          </a:bodyPr>
          <a:lstStyle/>
          <a:p>
            <a:r>
              <a:rPr lang="es-ES" dirty="0" smtClean="0"/>
              <a:t>Alto valor nutritivo </a:t>
            </a:r>
            <a:endParaRPr lang="es-EC" dirty="0"/>
          </a:p>
        </p:txBody>
      </p:sp>
      <p:sp>
        <p:nvSpPr>
          <p:cNvPr id="7" name="6 Flecha curvada hacia la derecha"/>
          <p:cNvSpPr/>
          <p:nvPr/>
        </p:nvSpPr>
        <p:spPr>
          <a:xfrm rot="20328943">
            <a:off x="2565468" y="2021939"/>
            <a:ext cx="277453" cy="504056"/>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solidFill>
                <a:schemeClr val="tx1"/>
              </a:solidFill>
            </a:endParaRPr>
          </a:p>
        </p:txBody>
      </p:sp>
      <p:sp>
        <p:nvSpPr>
          <p:cNvPr id="8" name="7 Rectángulo"/>
          <p:cNvSpPr/>
          <p:nvPr/>
        </p:nvSpPr>
        <p:spPr>
          <a:xfrm>
            <a:off x="935596" y="3068010"/>
            <a:ext cx="5364596" cy="646331"/>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S" dirty="0" smtClean="0"/>
              <a:t>Creciente preocupación por la conservación de la diversidad biológica y la sustentabilidad agrícola.</a:t>
            </a:r>
            <a:endParaRPr lang="es-EC" dirty="0"/>
          </a:p>
        </p:txBody>
      </p:sp>
      <p:sp>
        <p:nvSpPr>
          <p:cNvPr id="9" name="8 Flecha abajo"/>
          <p:cNvSpPr/>
          <p:nvPr/>
        </p:nvSpPr>
        <p:spPr>
          <a:xfrm>
            <a:off x="4427984" y="2708920"/>
            <a:ext cx="144016" cy="21602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10" name="9 Rectángulo"/>
          <p:cNvSpPr/>
          <p:nvPr/>
        </p:nvSpPr>
        <p:spPr>
          <a:xfrm>
            <a:off x="467544" y="4437112"/>
            <a:ext cx="2664296" cy="923330"/>
          </a:xfrm>
          <a:prstGeom prst="rect">
            <a:avLst/>
          </a:prstGeom>
          <a:solidFill>
            <a:srgbClr val="F9692F"/>
          </a:solidFill>
          <a:ln>
            <a:solidFill>
              <a:srgbClr val="F9692F"/>
            </a:solidFill>
          </a:ln>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dirty="0" smtClean="0"/>
              <a:t>En las últimas décadas se ha provocado una erosión genética .</a:t>
            </a:r>
            <a:endParaRPr lang="es-EC" dirty="0"/>
          </a:p>
        </p:txBody>
      </p:sp>
      <p:sp>
        <p:nvSpPr>
          <p:cNvPr id="11" name="10 Flecha abajo"/>
          <p:cNvSpPr/>
          <p:nvPr/>
        </p:nvSpPr>
        <p:spPr>
          <a:xfrm>
            <a:off x="1691680" y="3861048"/>
            <a:ext cx="144016" cy="28803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12" name="11 Rectángulo"/>
          <p:cNvSpPr/>
          <p:nvPr/>
        </p:nvSpPr>
        <p:spPr>
          <a:xfrm>
            <a:off x="4427984" y="4402559"/>
            <a:ext cx="4320480" cy="107721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solidFill>
              <a:srgbClr val="FFC00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C" sz="1600" dirty="0"/>
              <a:t>M</a:t>
            </a:r>
            <a:r>
              <a:rPr lang="es-EC" sz="1600" dirty="0" smtClean="0"/>
              <a:t>arcadores moleculares, microsatélites, utilizados para caracterizar la variabilidad genética de aguacate, han demostrado una fácil detección y una alta reproducibilidad. </a:t>
            </a:r>
            <a:endParaRPr lang="es-EC" sz="1600" dirty="0"/>
          </a:p>
        </p:txBody>
      </p:sp>
      <p:sp>
        <p:nvSpPr>
          <p:cNvPr id="13" name="12 Flecha derecha"/>
          <p:cNvSpPr/>
          <p:nvPr/>
        </p:nvSpPr>
        <p:spPr>
          <a:xfrm>
            <a:off x="3347864" y="4941168"/>
            <a:ext cx="648072" cy="2880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14" name="2 Título"/>
          <p:cNvSpPr txBox="1">
            <a:spLocks/>
          </p:cNvSpPr>
          <p:nvPr/>
        </p:nvSpPr>
        <p:spPr>
          <a:xfrm>
            <a:off x="911223" y="58976"/>
            <a:ext cx="7886700" cy="1325563"/>
          </a:xfrm>
          <a:prstGeom prst="rect">
            <a:avLst/>
          </a:prstGeom>
        </p:spPr>
        <p:txBody>
          <a:bodyPr/>
          <a:lstStyle>
            <a:lvl1pPr algn="r" rtl="0" eaLnBrk="1" fontAlgn="base" hangingPunct="1">
              <a:spcBef>
                <a:spcPct val="0"/>
              </a:spcBef>
              <a:spcAft>
                <a:spcPct val="0"/>
              </a:spcAft>
              <a:defRPr sz="3200" b="1" i="1" kern="1200">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9pPr>
          </a:lstStyle>
          <a:p>
            <a:r>
              <a:rPr lang="es-EC" sz="3600" dirty="0" smtClean="0">
                <a:ln>
                  <a:solidFill>
                    <a:schemeClr val="tx1"/>
                  </a:solidFill>
                </a:ln>
                <a:effectLst>
                  <a:outerShdw blurRad="38100" dist="38100" dir="2700000" algn="tl">
                    <a:srgbClr val="000000">
                      <a:alpha val="43137"/>
                    </a:srgbClr>
                  </a:outerShdw>
                </a:effectLst>
                <a:latin typeface="Albertus Extra Bold" panose="020E0802040304020204" pitchFamily="34" charset="0"/>
              </a:rPr>
              <a:t>Antecedentes</a:t>
            </a:r>
            <a:endParaRPr lang="es-EC" sz="3600"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195736" y="3573016"/>
            <a:ext cx="6552728" cy="1646302"/>
          </a:xfrm>
          <a:scene3d>
            <a:camera prst="orthographicFront"/>
            <a:lightRig rig="threePt" dir="t"/>
          </a:scene3d>
          <a:sp3d>
            <a:bevelT w="139700" h="139700" prst="divot"/>
          </a:sp3d>
        </p:spPr>
        <p:txBody>
          <a:bodyPr/>
          <a:lstStyle/>
          <a:p>
            <a:r>
              <a:rPr lang="es-EC" sz="8000" dirty="0" smtClean="0">
                <a:ln w="10160">
                  <a:solidFill>
                    <a:schemeClr val="tx1"/>
                  </a:solidFill>
                  <a:prstDash val="solid"/>
                </a:ln>
                <a:solidFill>
                  <a:srgbClr val="00B050"/>
                </a:solidFill>
                <a:effectLst>
                  <a:outerShdw blurRad="38100" dist="22860" dir="5400000" algn="tl" rotWithShape="0">
                    <a:srgbClr val="000000">
                      <a:alpha val="30000"/>
                    </a:srgbClr>
                  </a:outerShdw>
                </a:effectLst>
                <a:latin typeface="Albertus Extra Bold" panose="020E0802040304020204" pitchFamily="34" charset="0"/>
              </a:rPr>
              <a:t>Resultados y Discusión</a:t>
            </a:r>
            <a:endParaRPr lang="es-EC" sz="8000" dirty="0">
              <a:ln w="10160">
                <a:solidFill>
                  <a:schemeClr val="tx1"/>
                </a:solidFill>
                <a:prstDash val="solid"/>
              </a:ln>
              <a:solidFill>
                <a:srgbClr val="00B050"/>
              </a:solidFill>
              <a:effectLst>
                <a:outerShdw blurRad="38100" dist="22860" dir="5400000" algn="tl" rotWithShape="0">
                  <a:srgbClr val="000000">
                    <a:alpha val="30000"/>
                  </a:srgbClr>
                </a:outerShdw>
              </a:effectLst>
              <a:latin typeface="Albertus Extra Bold" panose="020E0802040304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43608" y="19851"/>
            <a:ext cx="7886700" cy="1325563"/>
          </a:xfrm>
        </p:spPr>
        <p:txBody>
          <a:bodyPr/>
          <a:lstStyle/>
          <a:p>
            <a:r>
              <a:rPr lang="es-EC" dirty="0" smtClean="0">
                <a:ln>
                  <a:solidFill>
                    <a:schemeClr val="tx1"/>
                  </a:solidFill>
                </a:ln>
                <a:effectLst>
                  <a:outerShdw blurRad="38100" dist="38100" dir="2700000" algn="tl">
                    <a:srgbClr val="000000">
                      <a:alpha val="43137"/>
                    </a:srgbClr>
                  </a:outerShdw>
                </a:effectLst>
                <a:latin typeface="Albertus Extra Bold" panose="020E0802040304020204" pitchFamily="34" charset="0"/>
              </a:rPr>
              <a:t>Colecta de material vegetal</a:t>
            </a:r>
            <a:endParaRPr lang="es-EC"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pic>
        <p:nvPicPr>
          <p:cNvPr id="2" name="Imagen 1"/>
          <p:cNvPicPr>
            <a:picLocks noChangeAspect="1"/>
          </p:cNvPicPr>
          <p:nvPr/>
        </p:nvPicPr>
        <p:blipFill rotWithShape="1">
          <a:blip r:embed="rId2"/>
          <a:srcRect b="5019"/>
          <a:stretch/>
        </p:blipFill>
        <p:spPr>
          <a:xfrm>
            <a:off x="1331640" y="670056"/>
            <a:ext cx="6984776" cy="53013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1735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39762" t="1000" r="36613" b="38800"/>
          <a:stretch/>
        </p:blipFill>
        <p:spPr>
          <a:xfrm>
            <a:off x="1619672" y="845109"/>
            <a:ext cx="1512168" cy="2167441"/>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656561"/>
            <a:ext cx="3563888" cy="200468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0188" y="3573016"/>
            <a:ext cx="3621724" cy="2037220"/>
          </a:xfrm>
          <a:prstGeom prst="rect">
            <a:avLst/>
          </a:prstGeom>
        </p:spPr>
      </p:pic>
      <p:sp>
        <p:nvSpPr>
          <p:cNvPr id="6" name="CuadroTexto 5"/>
          <p:cNvSpPr txBox="1"/>
          <p:nvPr/>
        </p:nvSpPr>
        <p:spPr>
          <a:xfrm>
            <a:off x="1799692" y="3012550"/>
            <a:ext cx="1152128" cy="461665"/>
          </a:xfrm>
          <a:prstGeom prst="rect">
            <a:avLst/>
          </a:prstGeom>
          <a:noFill/>
        </p:spPr>
        <p:txBody>
          <a:bodyPr wrap="square" rtlCol="0">
            <a:spAutoFit/>
          </a:bodyPr>
          <a:lstStyle/>
          <a:p>
            <a:r>
              <a:rPr lang="es-EC" sz="24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INIAP</a:t>
            </a:r>
            <a:endParaRPr lang="es-EC" sz="2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grpSp>
        <p:nvGrpSpPr>
          <p:cNvPr id="9" name="Grupo 8"/>
          <p:cNvGrpSpPr/>
          <p:nvPr/>
        </p:nvGrpSpPr>
        <p:grpSpPr>
          <a:xfrm>
            <a:off x="4725422" y="757366"/>
            <a:ext cx="3374970" cy="2246787"/>
            <a:chOff x="3398548" y="927494"/>
            <a:chExt cx="3419872" cy="2326132"/>
          </a:xfrm>
        </p:grpSpPr>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8548" y="927494"/>
              <a:ext cx="3419872" cy="1923678"/>
            </a:xfrm>
            <a:prstGeom prst="rect">
              <a:avLst/>
            </a:prstGeom>
          </p:spPr>
        </p:pic>
        <p:pic>
          <p:nvPicPr>
            <p:cNvPr id="7" name="Imagen 6"/>
            <p:cNvPicPr>
              <a:picLocks noChangeAspect="1"/>
            </p:cNvPicPr>
            <p:nvPr/>
          </p:nvPicPr>
          <p:blipFill rotWithShape="1">
            <a:blip r:embed="rId6" cstate="print">
              <a:extLst>
                <a:ext uri="{28A0092B-C50C-407E-A947-70E740481C1C}">
                  <a14:useLocalDpi xmlns:a14="http://schemas.microsoft.com/office/drawing/2010/main" val="0"/>
                </a:ext>
              </a:extLst>
            </a:blip>
            <a:srcRect t="22317" b="32764"/>
            <a:stretch/>
          </p:blipFill>
          <p:spPr>
            <a:xfrm>
              <a:off x="3398548" y="2389530"/>
              <a:ext cx="3419872" cy="864096"/>
            </a:xfrm>
            <a:prstGeom prst="rect">
              <a:avLst/>
            </a:prstGeom>
          </p:spPr>
        </p:pic>
      </p:grpSp>
      <p:sp>
        <p:nvSpPr>
          <p:cNvPr id="13" name="Título 1"/>
          <p:cNvSpPr>
            <a:spLocks noGrp="1"/>
          </p:cNvSpPr>
          <p:nvPr>
            <p:ph type="title"/>
          </p:nvPr>
        </p:nvSpPr>
        <p:spPr>
          <a:xfrm>
            <a:off x="504390" y="-675456"/>
            <a:ext cx="8532106" cy="1325563"/>
          </a:xfrm>
        </p:spPr>
        <p:txBody>
          <a:bodyPr/>
          <a:lstStyle/>
          <a:p>
            <a:r>
              <a:rPr lang="es-EC" sz="3600" b="1" dirty="0" smtClean="0">
                <a:ln>
                  <a:solidFill>
                    <a:schemeClr val="tx1"/>
                  </a:solidFill>
                </a:ln>
                <a:effectLst>
                  <a:outerShdw blurRad="38100" dist="38100" dir="2700000" algn="tl">
                    <a:srgbClr val="000000">
                      <a:alpha val="43137"/>
                    </a:srgbClr>
                  </a:outerShdw>
                </a:effectLst>
                <a:latin typeface="Albertus Extra Bold" panose="020E0802040304020204" pitchFamily="34" charset="0"/>
              </a:rPr>
              <a:t>Colectas de aguacate de tipo Nacional</a:t>
            </a:r>
            <a:endParaRPr lang="es-EC" b="1"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spTree>
    <p:extLst>
      <p:ext uri="{BB962C8B-B14F-4D97-AF65-F5344CB8AC3E}">
        <p14:creationId xmlns:p14="http://schemas.microsoft.com/office/powerpoint/2010/main" val="3725082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2780928"/>
            <a:ext cx="7886700" cy="2852737"/>
          </a:xfrm>
        </p:spPr>
        <p:txBody>
          <a:bodyPr/>
          <a:lstStyle/>
          <a:p>
            <a:r>
              <a:rPr lang="es-EC" sz="4400" dirty="0" smtClean="0">
                <a:ln w="10160">
                  <a:solidFill>
                    <a:schemeClr val="tx1"/>
                  </a:solidFill>
                  <a:prstDash val="solid"/>
                </a:ln>
                <a:solidFill>
                  <a:srgbClr val="FFC000"/>
                </a:solidFill>
                <a:effectLst>
                  <a:outerShdw blurRad="38100" dist="22860" dir="5400000" algn="tl" rotWithShape="0">
                    <a:srgbClr val="000000">
                      <a:alpha val="30000"/>
                    </a:srgbClr>
                  </a:outerShdw>
                </a:effectLst>
              </a:rPr>
              <a:t>CARACTERIZACIÓN MOLECULAR</a:t>
            </a:r>
            <a:endParaRPr lang="es-EC" sz="4400" dirty="0">
              <a:ln w="10160">
                <a:solidFill>
                  <a:schemeClr val="tx1"/>
                </a:solidFill>
                <a:prstDash val="solid"/>
              </a:ln>
              <a:solidFill>
                <a:srgbClr val="FFC000"/>
              </a:solidFill>
              <a:effectLst>
                <a:outerShdw blurRad="38100" dist="22860" dir="5400000" algn="tl" rotWithShape="0">
                  <a:srgbClr val="000000">
                    <a:alpha val="30000"/>
                  </a:srgbClr>
                </a:outerShdw>
              </a:effectLst>
            </a:endParaRPr>
          </a:p>
        </p:txBody>
      </p:sp>
      <p:sp>
        <p:nvSpPr>
          <p:cNvPr id="3" name="Marcador de texto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233897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28650" y="44624"/>
            <a:ext cx="7886700" cy="1325563"/>
          </a:xfrm>
        </p:spPr>
        <p:txBody>
          <a:bodyPr>
            <a:normAutofit/>
          </a:bodyPr>
          <a:lstStyle/>
          <a:p>
            <a:pPr algn="ctr"/>
            <a:r>
              <a:rPr lang="es-EC" b="1" dirty="0">
                <a:ln>
                  <a:solidFill>
                    <a:schemeClr val="tx1"/>
                  </a:solidFill>
                </a:ln>
                <a:effectLst>
                  <a:outerShdw blurRad="38100" dist="38100" dir="2700000" algn="tl">
                    <a:srgbClr val="000000">
                      <a:alpha val="43137"/>
                    </a:srgbClr>
                  </a:outerShdw>
                </a:effectLst>
                <a:latin typeface="Albertus Extra Bold" panose="020E0802040304020204" pitchFamily="34" charset="0"/>
              </a:rPr>
              <a:t>Pruebas preliminares de la caracterización molecular</a:t>
            </a:r>
            <a:endParaRPr lang="es-EC"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pic>
        <p:nvPicPr>
          <p:cNvPr id="4" name="Imagen 3" descr="C:\Users\Liz Ponce\Desktop\Imagen editada genotipaje.png"/>
          <p:cNvPicPr/>
          <p:nvPr/>
        </p:nvPicPr>
        <p:blipFill rotWithShape="1">
          <a:blip r:embed="rId2">
            <a:extLst>
              <a:ext uri="{28A0092B-C50C-407E-A947-70E740481C1C}">
                <a14:useLocalDpi xmlns:a14="http://schemas.microsoft.com/office/drawing/2010/main" val="0"/>
              </a:ext>
            </a:extLst>
          </a:blip>
          <a:srcRect r="28879" b="7125"/>
          <a:stretch/>
        </p:blipFill>
        <p:spPr bwMode="auto">
          <a:xfrm>
            <a:off x="1619672" y="1370187"/>
            <a:ext cx="5904656" cy="3672408"/>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2771800" y="5058868"/>
            <a:ext cx="4572000" cy="646331"/>
          </a:xfrm>
          <a:prstGeom prst="rect">
            <a:avLst/>
          </a:prstGeom>
        </p:spPr>
        <p:txBody>
          <a:bodyPr>
            <a:spAutoFit/>
          </a:bodyPr>
          <a:lstStyle/>
          <a:p>
            <a:r>
              <a:rPr lang="es-EC" dirty="0">
                <a:effectLst>
                  <a:outerShdw blurRad="38100" dist="38100" dir="2700000" algn="tl">
                    <a:srgbClr val="000000">
                      <a:alpha val="43137"/>
                    </a:srgbClr>
                  </a:outerShdw>
                </a:effectLst>
                <a:latin typeface="Albertus Extra Bold" panose="020E0802040304020204" pitchFamily="34" charset="0"/>
              </a:rPr>
              <a:t>Dúplex y primers individuales con su temperatura y marcaje óptimos</a:t>
            </a:r>
            <a:endParaRPr lang="es-EC" dirty="0"/>
          </a:p>
        </p:txBody>
      </p:sp>
    </p:spTree>
    <p:extLst>
      <p:ext uri="{BB962C8B-B14F-4D97-AF65-F5344CB8AC3E}">
        <p14:creationId xmlns:p14="http://schemas.microsoft.com/office/powerpoint/2010/main" val="3412426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07578" y="116632"/>
            <a:ext cx="7886700" cy="1325563"/>
          </a:xfrm>
        </p:spPr>
        <p:txBody>
          <a:bodyPr>
            <a:normAutofit/>
          </a:bodyPr>
          <a:lstStyle/>
          <a:p>
            <a:pPr algn="ctr"/>
            <a:r>
              <a:rPr lang="es-EC" b="1" dirty="0">
                <a:ln>
                  <a:solidFill>
                    <a:schemeClr val="tx1"/>
                  </a:solidFill>
                </a:ln>
                <a:effectLst>
                  <a:outerShdw blurRad="38100" dist="38100" dir="2700000" algn="tl">
                    <a:srgbClr val="000000">
                      <a:alpha val="43137"/>
                    </a:srgbClr>
                  </a:outerShdw>
                </a:effectLst>
                <a:latin typeface="Albertus Extra Bold" panose="020E0802040304020204" pitchFamily="34" charset="0"/>
              </a:rPr>
              <a:t>Pruebas preliminares de la caracterización molecular</a:t>
            </a:r>
            <a:endParaRPr lang="es-EC"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pic>
        <p:nvPicPr>
          <p:cNvPr id="5" name="Imagen 4" descr="C:\Users\Liz Ponce\Desktop\Imagen editada genotipaje2.png"/>
          <p:cNvPicPr/>
          <p:nvPr/>
        </p:nvPicPr>
        <p:blipFill rotWithShape="1">
          <a:blip r:embed="rId2">
            <a:extLst>
              <a:ext uri="{28A0092B-C50C-407E-A947-70E740481C1C}">
                <a14:useLocalDpi xmlns:a14="http://schemas.microsoft.com/office/drawing/2010/main" val="0"/>
              </a:ext>
            </a:extLst>
          </a:blip>
          <a:srcRect t="1429" r="39403" b="6553"/>
          <a:stretch/>
        </p:blipFill>
        <p:spPr bwMode="auto">
          <a:xfrm>
            <a:off x="2123728" y="1340768"/>
            <a:ext cx="5296237" cy="3514824"/>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2664296" y="4941168"/>
            <a:ext cx="4572000" cy="646331"/>
          </a:xfrm>
          <a:prstGeom prst="rect">
            <a:avLst/>
          </a:prstGeom>
        </p:spPr>
        <p:txBody>
          <a:bodyPr>
            <a:spAutoFit/>
          </a:bodyPr>
          <a:lstStyle/>
          <a:p>
            <a:r>
              <a:rPr lang="es-EC" dirty="0">
                <a:effectLst>
                  <a:outerShdw blurRad="38100" dist="38100" dir="2700000" algn="tl">
                    <a:srgbClr val="000000">
                      <a:alpha val="43137"/>
                    </a:srgbClr>
                  </a:outerShdw>
                </a:effectLst>
                <a:latin typeface="Albertus Extra Bold" panose="020E0802040304020204" pitchFamily="34" charset="0"/>
              </a:rPr>
              <a:t>Dúplex y primers individuales con su temperatura y marcaje óptimos</a:t>
            </a:r>
            <a:endParaRPr lang="es-EC" dirty="0"/>
          </a:p>
        </p:txBody>
      </p:sp>
    </p:spTree>
    <p:extLst>
      <p:ext uri="{BB962C8B-B14F-4D97-AF65-F5344CB8AC3E}">
        <p14:creationId xmlns:p14="http://schemas.microsoft.com/office/powerpoint/2010/main" val="606743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7584" y="116632"/>
            <a:ext cx="7886700" cy="1325563"/>
          </a:xfrm>
        </p:spPr>
        <p:txBody>
          <a:bodyPr>
            <a:normAutofit/>
          </a:bodyPr>
          <a:lstStyle/>
          <a:p>
            <a:pPr algn="ctr"/>
            <a:r>
              <a:rPr lang="es-EC" dirty="0" smtClean="0">
                <a:ln>
                  <a:solidFill>
                    <a:schemeClr val="tx1"/>
                  </a:solidFill>
                </a:ln>
                <a:effectLst>
                  <a:outerShdw blurRad="38100" dist="38100" dir="2700000" algn="tl">
                    <a:srgbClr val="000000">
                      <a:alpha val="43137"/>
                    </a:srgbClr>
                  </a:outerShdw>
                </a:effectLst>
                <a:latin typeface="Albertus Extra Bold" panose="020E0802040304020204" pitchFamily="34" charset="0"/>
              </a:rPr>
              <a:t>Dúplex y primers individuales con su temperatura y marcaje óptimos</a:t>
            </a:r>
            <a:endParaRPr lang="es-EC"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pic>
        <p:nvPicPr>
          <p:cNvPr id="57346" name="Picture 2"/>
          <p:cNvPicPr>
            <a:picLocks noChangeAspect="1" noChangeArrowheads="1"/>
          </p:cNvPicPr>
          <p:nvPr/>
        </p:nvPicPr>
        <p:blipFill>
          <a:blip r:embed="rId2" cstate="print"/>
          <a:srcRect l="19191" t="21623" r="12298" b="20981"/>
          <a:stretch>
            <a:fillRect/>
          </a:stretch>
        </p:blipFill>
        <p:spPr bwMode="auto">
          <a:xfrm>
            <a:off x="1055457" y="1700808"/>
            <a:ext cx="7033083" cy="368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0"/>
            <a:ext cx="7886700" cy="1325563"/>
          </a:xfrm>
        </p:spPr>
        <p:txBody>
          <a:bodyPr/>
          <a:lstStyle/>
          <a:p>
            <a:r>
              <a:rPr lang="es-EC" b="1" dirty="0" smtClean="0">
                <a:ln>
                  <a:solidFill>
                    <a:schemeClr val="tx1"/>
                  </a:solidFill>
                </a:ln>
                <a:effectLst>
                  <a:outerShdw blurRad="38100" dist="38100" dir="2700000" algn="tl">
                    <a:srgbClr val="000000">
                      <a:alpha val="43137"/>
                    </a:srgbClr>
                  </a:outerShdw>
                </a:effectLst>
                <a:latin typeface="Albertus Extra Bold" panose="020E0802040304020204" pitchFamily="34" charset="0"/>
              </a:rPr>
              <a:t>Caracterización molecular</a:t>
            </a:r>
            <a:endParaRPr lang="es-EC" b="1"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graphicFrame>
        <p:nvGraphicFramePr>
          <p:cNvPr id="5" name="Diagrama 4"/>
          <p:cNvGraphicFramePr/>
          <p:nvPr>
            <p:extLst>
              <p:ext uri="{D42A27DB-BD31-4B8C-83A1-F6EECF244321}">
                <p14:modId xmlns:p14="http://schemas.microsoft.com/office/powerpoint/2010/main" val="1225775956"/>
              </p:ext>
            </p:extLst>
          </p:nvPr>
        </p:nvGraphicFramePr>
        <p:xfrm>
          <a:off x="1475656" y="129310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8964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Marcador de contenido 11"/>
          <p:cNvGraphicFramePr>
            <a:graphicFrameLocks noGrp="1"/>
          </p:cNvGraphicFramePr>
          <p:nvPr>
            <p:ph idx="1"/>
            <p:extLst>
              <p:ext uri="{D42A27DB-BD31-4B8C-83A1-F6EECF244321}">
                <p14:modId xmlns:p14="http://schemas.microsoft.com/office/powerpoint/2010/main" val="2621684535"/>
              </p:ext>
            </p:extLst>
          </p:nvPr>
        </p:nvGraphicFramePr>
        <p:xfrm>
          <a:off x="-795677" y="606118"/>
          <a:ext cx="4251553" cy="5399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Flecha derecha"/>
          <p:cNvSpPr/>
          <p:nvPr/>
        </p:nvSpPr>
        <p:spPr>
          <a:xfrm>
            <a:off x="2984983" y="4725264"/>
            <a:ext cx="936104" cy="57606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dirty="0"/>
          </a:p>
        </p:txBody>
      </p:sp>
      <p:pic>
        <p:nvPicPr>
          <p:cNvPr id="10" name="Imagen 9"/>
          <p:cNvPicPr>
            <a:picLocks noChangeAspect="1"/>
          </p:cNvPicPr>
          <p:nvPr/>
        </p:nvPicPr>
        <p:blipFill>
          <a:blip r:embed="rId9"/>
          <a:stretch>
            <a:fillRect/>
          </a:stretch>
        </p:blipFill>
        <p:spPr>
          <a:xfrm>
            <a:off x="4532408" y="4342206"/>
            <a:ext cx="1529461" cy="1342180"/>
          </a:xfrm>
          <a:prstGeom prst="rect">
            <a:avLst/>
          </a:prstGeom>
        </p:spPr>
      </p:pic>
      <p:sp>
        <p:nvSpPr>
          <p:cNvPr id="15" name="Flecha doblada 14"/>
          <p:cNvSpPr/>
          <p:nvPr/>
        </p:nvSpPr>
        <p:spPr>
          <a:xfrm rot="16200000" flipV="1">
            <a:off x="6587139" y="4000981"/>
            <a:ext cx="1226306" cy="1224136"/>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dirty="0">
              <a:solidFill>
                <a:schemeClr val="tx1"/>
              </a:solidFill>
            </a:endParaRPr>
          </a:p>
        </p:txBody>
      </p:sp>
      <p:sp>
        <p:nvSpPr>
          <p:cNvPr id="17" name="Rectángulo 16"/>
          <p:cNvSpPr/>
          <p:nvPr/>
        </p:nvSpPr>
        <p:spPr>
          <a:xfrm>
            <a:off x="3455876" y="-54343"/>
            <a:ext cx="5370381" cy="769441"/>
          </a:xfrm>
          <a:prstGeom prst="rect">
            <a:avLst/>
          </a:prstGeom>
          <a:noFill/>
        </p:spPr>
        <p:txBody>
          <a:bodyPr wrap="none" lIns="91440" tIns="45720" rIns="91440" bIns="45720">
            <a:spAutoFit/>
            <a:scene3d>
              <a:camera prst="orthographicFront"/>
              <a:lightRig rig="harsh" dir="t"/>
            </a:scene3d>
            <a:sp3d prstMaterial="matte">
              <a:contourClr>
                <a:schemeClr val="bg1">
                  <a:lumMod val="65000"/>
                </a:schemeClr>
              </a:contourClr>
            </a:sp3d>
          </a:bodyPr>
          <a:lstStyle/>
          <a:p>
            <a:pPr algn="ctr"/>
            <a:r>
              <a:rPr lang="es-EC" sz="4400" dirty="0" smtClean="0">
                <a:ln w="0">
                  <a:solidFill>
                    <a:schemeClr val="tx1"/>
                  </a:solidFill>
                </a:ln>
                <a:solidFill>
                  <a:srgbClr val="FFFFCC"/>
                </a:solidFill>
                <a:effectLst>
                  <a:innerShdw blurRad="63500" dist="50800" dir="13500000">
                    <a:prstClr val="black">
                      <a:alpha val="50000"/>
                    </a:prstClr>
                  </a:innerShdw>
                </a:effectLst>
                <a:latin typeface="Albertus Extra Bold" panose="020E0802040304020204" pitchFamily="34" charset="0"/>
              </a:rPr>
              <a:t>Diversidad</a:t>
            </a:r>
            <a:r>
              <a:rPr lang="es-EC" sz="4400" b="1" dirty="0" smtClean="0">
                <a:ln>
                  <a:solidFill>
                    <a:schemeClr val="tx1"/>
                  </a:solidFill>
                </a:ln>
                <a:solidFill>
                  <a:srgbClr val="FFFFCC"/>
                </a:solidFill>
                <a:effectLst>
                  <a:innerShdw blurRad="63500" dist="50800" dir="13500000">
                    <a:prstClr val="black">
                      <a:alpha val="50000"/>
                    </a:prstClr>
                  </a:innerShdw>
                </a:effectLst>
                <a:latin typeface="Albertus Extra Bold" panose="020E0802040304020204" pitchFamily="34" charset="0"/>
              </a:rPr>
              <a:t> </a:t>
            </a:r>
            <a:r>
              <a:rPr lang="es-EC" sz="4400" dirty="0" smtClean="0">
                <a:ln w="0">
                  <a:solidFill>
                    <a:schemeClr val="tx1"/>
                  </a:solidFill>
                </a:ln>
                <a:solidFill>
                  <a:srgbClr val="FFFFCC"/>
                </a:solidFill>
                <a:effectLst>
                  <a:innerShdw blurRad="63500" dist="50800" dir="13500000">
                    <a:prstClr val="black">
                      <a:alpha val="50000"/>
                    </a:prstClr>
                  </a:innerShdw>
                </a:effectLst>
                <a:latin typeface="Albertus Extra Bold" panose="020E0802040304020204" pitchFamily="34" charset="0"/>
              </a:rPr>
              <a:t>genética</a:t>
            </a:r>
            <a:endParaRPr lang="es-ES" sz="4400" b="1" dirty="0">
              <a:ln w="0">
                <a:solidFill>
                  <a:schemeClr val="tx1"/>
                </a:solidFill>
              </a:ln>
              <a:solidFill>
                <a:srgbClr val="FFFFCC"/>
              </a:solidFill>
              <a:effectLst>
                <a:innerShdw blurRad="63500" dist="50800" dir="13500000">
                  <a:prstClr val="black">
                    <a:alpha val="50000"/>
                  </a:prstClr>
                </a:innerShdw>
              </a:effectLst>
            </a:endParaRPr>
          </a:p>
        </p:txBody>
      </p:sp>
      <p:sp>
        <p:nvSpPr>
          <p:cNvPr id="2" name="Rectángulo 1"/>
          <p:cNvSpPr/>
          <p:nvPr/>
        </p:nvSpPr>
        <p:spPr>
          <a:xfrm>
            <a:off x="6804248" y="3573016"/>
            <a:ext cx="1584177" cy="28803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4" name="Objeto 3"/>
          <p:cNvGraphicFramePr>
            <a:graphicFrameLocks noChangeAspect="1"/>
          </p:cNvGraphicFramePr>
          <p:nvPr>
            <p:extLst>
              <p:ext uri="{D42A27DB-BD31-4B8C-83A1-F6EECF244321}">
                <p14:modId xmlns:p14="http://schemas.microsoft.com/office/powerpoint/2010/main" val="1371123889"/>
              </p:ext>
            </p:extLst>
          </p:nvPr>
        </p:nvGraphicFramePr>
        <p:xfrm>
          <a:off x="2605874" y="980728"/>
          <a:ext cx="6419087" cy="3391248"/>
        </p:xfrm>
        <a:graphic>
          <a:graphicData uri="http://schemas.openxmlformats.org/presentationml/2006/ole">
            <mc:AlternateContent xmlns:mc="http://schemas.openxmlformats.org/markup-compatibility/2006">
              <mc:Choice xmlns:v="urn:schemas-microsoft-com:vml" Requires="v">
                <p:oleObj spid="_x0000_s23603" name="Documento" r:id="rId11" imgW="6146175" imgH="3331738" progId="Word.Document.12">
                  <p:embed/>
                </p:oleObj>
              </mc:Choice>
              <mc:Fallback>
                <p:oleObj name="Documento" r:id="rId11" imgW="6146175" imgH="3331738" progId="Word.Document.12">
                  <p:embed/>
                  <p:pic>
                    <p:nvPicPr>
                      <p:cNvPr id="0" name=""/>
                      <p:cNvPicPr/>
                      <p:nvPr/>
                    </p:nvPicPr>
                    <p:blipFill>
                      <a:blip r:embed="rId12"/>
                      <a:stretch>
                        <a:fillRect/>
                      </a:stretch>
                    </p:blipFill>
                    <p:spPr>
                      <a:xfrm>
                        <a:off x="2605874" y="980728"/>
                        <a:ext cx="6419087" cy="3391248"/>
                      </a:xfrm>
                      <a:prstGeom prst="rect">
                        <a:avLst/>
                      </a:prstGeom>
                    </p:spPr>
                  </p:pic>
                </p:oleObj>
              </mc:Fallback>
            </mc:AlternateContent>
          </a:graphicData>
        </a:graphic>
      </p:graphicFrame>
      <p:sp>
        <p:nvSpPr>
          <p:cNvPr id="3" name="Rectángulo redondeado 2"/>
          <p:cNvSpPr/>
          <p:nvPr/>
        </p:nvSpPr>
        <p:spPr>
          <a:xfrm>
            <a:off x="3419872" y="3140968"/>
            <a:ext cx="684076" cy="28803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1" name="Rectángulo redondeado 10"/>
          <p:cNvSpPr/>
          <p:nvPr/>
        </p:nvSpPr>
        <p:spPr>
          <a:xfrm>
            <a:off x="4211960" y="1700808"/>
            <a:ext cx="684076" cy="28803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3" name="Rectángulo redondeado 12"/>
          <p:cNvSpPr/>
          <p:nvPr/>
        </p:nvSpPr>
        <p:spPr>
          <a:xfrm>
            <a:off x="5040052" y="2730229"/>
            <a:ext cx="684076" cy="28803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4" name="Rectángulo redondeado 13"/>
          <p:cNvSpPr/>
          <p:nvPr/>
        </p:nvSpPr>
        <p:spPr>
          <a:xfrm>
            <a:off x="5799028" y="2132856"/>
            <a:ext cx="684076" cy="28803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xit" presetSubtype="0" fill="hold" grpId="1" nodeType="clickEffect">
                                  <p:stCondLst>
                                    <p:cond delay="0"/>
                                  </p:stCondLst>
                                  <p:childTnLst>
                                    <p:animEffect transition="out" filter="fade">
                                      <p:cBhvr>
                                        <p:cTn id="11" dur="1000"/>
                                        <p:tgtEl>
                                          <p:spTgt spid="3"/>
                                        </p:tgtEl>
                                      </p:cBhvr>
                                    </p:animEffect>
                                    <p:anim calcmode="lin" valueType="num">
                                      <p:cBhvr>
                                        <p:cTn id="12" dur="1000"/>
                                        <p:tgtEl>
                                          <p:spTgt spid="3"/>
                                        </p:tgtEl>
                                        <p:attrNameLst>
                                          <p:attrName>ppt_x</p:attrName>
                                        </p:attrNameLst>
                                      </p:cBhvr>
                                      <p:tavLst>
                                        <p:tav tm="0">
                                          <p:val>
                                            <p:strVal val="ppt_x"/>
                                          </p:val>
                                        </p:tav>
                                        <p:tav tm="100000">
                                          <p:val>
                                            <p:strVal val="ppt_x"/>
                                          </p:val>
                                        </p:tav>
                                      </p:tavLst>
                                    </p:anim>
                                    <p:anim calcmode="lin" valueType="num">
                                      <p:cBhvr>
                                        <p:cTn id="13" dur="100" decel="100000"/>
                                        <p:tgtEl>
                                          <p:spTgt spid="3"/>
                                        </p:tgtEl>
                                        <p:attrNameLst>
                                          <p:attrName>ppt_y</p:attrName>
                                        </p:attrNameLst>
                                      </p:cBhvr>
                                      <p:tavLst>
                                        <p:tav tm="0">
                                          <p:val>
                                            <p:strVal val="ppt_y"/>
                                          </p:val>
                                        </p:tav>
                                        <p:tav tm="100000">
                                          <p:val>
                                            <p:strVal val="ppt_y-.03"/>
                                          </p:val>
                                        </p:tav>
                                      </p:tavLst>
                                    </p:anim>
                                    <p:anim calcmode="lin" valueType="num">
                                      <p:cBhvr>
                                        <p:cTn id="14" dur="900" accel="100000">
                                          <p:stCondLst>
                                            <p:cond delay="100"/>
                                          </p:stCondLst>
                                        </p:cTn>
                                        <p:tgtEl>
                                          <p:spTgt spid="3"/>
                                        </p:tgtEl>
                                        <p:attrNameLst>
                                          <p:attrName>ppt_y</p:attrName>
                                        </p:attrNameLst>
                                      </p:cBhvr>
                                      <p:tavLst>
                                        <p:tav tm="0">
                                          <p:val>
                                            <p:strVal val="ppt_y"/>
                                          </p:val>
                                        </p:tav>
                                        <p:tav tm="100000">
                                          <p:val>
                                            <p:strVal val="ppt_y+1"/>
                                          </p:val>
                                        </p:tav>
                                      </p:tavLst>
                                    </p:anim>
                                    <p:set>
                                      <p:cBhvr>
                                        <p:cTn id="15" dur="1" fill="hold">
                                          <p:stCondLst>
                                            <p:cond delay="9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1"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xit" presetSubtype="0" fill="hold" grpId="0" nodeType="clickEffect">
                                  <p:stCondLst>
                                    <p:cond delay="0"/>
                                  </p:stCondLst>
                                  <p:childTnLst>
                                    <p:animEffect transition="out" filter="fade">
                                      <p:cBhvr>
                                        <p:cTn id="24" dur="1000"/>
                                        <p:tgtEl>
                                          <p:spTgt spid="11"/>
                                        </p:tgtEl>
                                      </p:cBhvr>
                                    </p:animEffect>
                                    <p:anim calcmode="lin" valueType="num">
                                      <p:cBhvr>
                                        <p:cTn id="25" dur="1000"/>
                                        <p:tgtEl>
                                          <p:spTgt spid="11"/>
                                        </p:tgtEl>
                                        <p:attrNameLst>
                                          <p:attrName>ppt_x</p:attrName>
                                        </p:attrNameLst>
                                      </p:cBhvr>
                                      <p:tavLst>
                                        <p:tav tm="0">
                                          <p:val>
                                            <p:strVal val="ppt_x"/>
                                          </p:val>
                                        </p:tav>
                                        <p:tav tm="100000">
                                          <p:val>
                                            <p:strVal val="ppt_x"/>
                                          </p:val>
                                        </p:tav>
                                      </p:tavLst>
                                    </p:anim>
                                    <p:anim calcmode="lin" valueType="num">
                                      <p:cBhvr>
                                        <p:cTn id="26" dur="100" decel="100000"/>
                                        <p:tgtEl>
                                          <p:spTgt spid="11"/>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11"/>
                                        </p:tgtEl>
                                        <p:attrNameLst>
                                          <p:attrName>ppt_y</p:attrName>
                                        </p:attrNameLst>
                                      </p:cBhvr>
                                      <p:tavLst>
                                        <p:tav tm="0">
                                          <p:val>
                                            <p:strVal val="ppt_y"/>
                                          </p:val>
                                        </p:tav>
                                        <p:tav tm="100000">
                                          <p:val>
                                            <p:strVal val="ppt_y+1"/>
                                          </p:val>
                                        </p:tav>
                                      </p:tavLst>
                                    </p:anim>
                                    <p:set>
                                      <p:cBhvr>
                                        <p:cTn id="28" dur="1" fill="hold">
                                          <p:stCondLst>
                                            <p:cond delay="9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1"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xit" presetSubtype="0" fill="hold" grpId="0" nodeType="clickEffect">
                                  <p:stCondLst>
                                    <p:cond delay="0"/>
                                  </p:stCondLst>
                                  <p:childTnLst>
                                    <p:animEffect transition="out" filter="fade">
                                      <p:cBhvr>
                                        <p:cTn id="37" dur="1000"/>
                                        <p:tgtEl>
                                          <p:spTgt spid="13"/>
                                        </p:tgtEl>
                                      </p:cBhvr>
                                    </p:animEffect>
                                    <p:anim calcmode="lin" valueType="num">
                                      <p:cBhvr>
                                        <p:cTn id="38" dur="1000"/>
                                        <p:tgtEl>
                                          <p:spTgt spid="13"/>
                                        </p:tgtEl>
                                        <p:attrNameLst>
                                          <p:attrName>ppt_x</p:attrName>
                                        </p:attrNameLst>
                                      </p:cBhvr>
                                      <p:tavLst>
                                        <p:tav tm="0">
                                          <p:val>
                                            <p:strVal val="ppt_x"/>
                                          </p:val>
                                        </p:tav>
                                        <p:tav tm="100000">
                                          <p:val>
                                            <p:strVal val="ppt_x"/>
                                          </p:val>
                                        </p:tav>
                                      </p:tavLst>
                                    </p:anim>
                                    <p:anim calcmode="lin" valueType="num">
                                      <p:cBhvr>
                                        <p:cTn id="39" dur="100" decel="100000"/>
                                        <p:tgtEl>
                                          <p:spTgt spid="13"/>
                                        </p:tgtEl>
                                        <p:attrNameLst>
                                          <p:attrName>ppt_y</p:attrName>
                                        </p:attrNameLst>
                                      </p:cBhvr>
                                      <p:tavLst>
                                        <p:tav tm="0">
                                          <p:val>
                                            <p:strVal val="ppt_y"/>
                                          </p:val>
                                        </p:tav>
                                        <p:tav tm="100000">
                                          <p:val>
                                            <p:strVal val="ppt_y-.03"/>
                                          </p:val>
                                        </p:tav>
                                      </p:tavLst>
                                    </p:anim>
                                    <p:anim calcmode="lin" valueType="num">
                                      <p:cBhvr>
                                        <p:cTn id="40" dur="900" accel="100000">
                                          <p:stCondLst>
                                            <p:cond delay="100"/>
                                          </p:stCondLst>
                                        </p:cTn>
                                        <p:tgtEl>
                                          <p:spTgt spid="13"/>
                                        </p:tgtEl>
                                        <p:attrNameLst>
                                          <p:attrName>ppt_y</p:attrName>
                                        </p:attrNameLst>
                                      </p:cBhvr>
                                      <p:tavLst>
                                        <p:tav tm="0">
                                          <p:val>
                                            <p:strVal val="ppt_y"/>
                                          </p:val>
                                        </p:tav>
                                        <p:tav tm="100000">
                                          <p:val>
                                            <p:strVal val="ppt_y+1"/>
                                          </p:val>
                                        </p:tav>
                                      </p:tavLst>
                                    </p:anim>
                                    <p:set>
                                      <p:cBhvr>
                                        <p:cTn id="41" dur="1" fill="hold">
                                          <p:stCondLst>
                                            <p:cond delay="999"/>
                                          </p:stCondLst>
                                        </p:cTn>
                                        <p:tgtEl>
                                          <p:spTgt spid="1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1"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heel(1)">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xit" presetSubtype="0" fill="hold" grpId="0" nodeType="clickEffect">
                                  <p:stCondLst>
                                    <p:cond delay="0"/>
                                  </p:stCondLst>
                                  <p:childTnLst>
                                    <p:animEffect transition="out" filter="fade">
                                      <p:cBhvr>
                                        <p:cTn id="50" dur="1000"/>
                                        <p:tgtEl>
                                          <p:spTgt spid="14"/>
                                        </p:tgtEl>
                                      </p:cBhvr>
                                    </p:animEffect>
                                    <p:anim calcmode="lin" valueType="num">
                                      <p:cBhvr>
                                        <p:cTn id="51" dur="1000"/>
                                        <p:tgtEl>
                                          <p:spTgt spid="14"/>
                                        </p:tgtEl>
                                        <p:attrNameLst>
                                          <p:attrName>ppt_x</p:attrName>
                                        </p:attrNameLst>
                                      </p:cBhvr>
                                      <p:tavLst>
                                        <p:tav tm="0">
                                          <p:val>
                                            <p:strVal val="ppt_x"/>
                                          </p:val>
                                        </p:tav>
                                        <p:tav tm="100000">
                                          <p:val>
                                            <p:strVal val="ppt_x"/>
                                          </p:val>
                                        </p:tav>
                                      </p:tavLst>
                                    </p:anim>
                                    <p:anim calcmode="lin" valueType="num">
                                      <p:cBhvr>
                                        <p:cTn id="52" dur="100" decel="100000"/>
                                        <p:tgtEl>
                                          <p:spTgt spid="14"/>
                                        </p:tgtEl>
                                        <p:attrNameLst>
                                          <p:attrName>ppt_y</p:attrName>
                                        </p:attrNameLst>
                                      </p:cBhvr>
                                      <p:tavLst>
                                        <p:tav tm="0">
                                          <p:val>
                                            <p:strVal val="ppt_y"/>
                                          </p:val>
                                        </p:tav>
                                        <p:tav tm="100000">
                                          <p:val>
                                            <p:strVal val="ppt_y-.03"/>
                                          </p:val>
                                        </p:tav>
                                      </p:tavLst>
                                    </p:anim>
                                    <p:anim calcmode="lin" valueType="num">
                                      <p:cBhvr>
                                        <p:cTn id="53" dur="900" accel="100000">
                                          <p:stCondLst>
                                            <p:cond delay="100"/>
                                          </p:stCondLst>
                                        </p:cTn>
                                        <p:tgtEl>
                                          <p:spTgt spid="14"/>
                                        </p:tgtEl>
                                        <p:attrNameLst>
                                          <p:attrName>ppt_y</p:attrName>
                                        </p:attrNameLst>
                                      </p:cBhvr>
                                      <p:tavLst>
                                        <p:tav tm="0">
                                          <p:val>
                                            <p:strVal val="ppt_y"/>
                                          </p:val>
                                        </p:tav>
                                        <p:tav tm="100000">
                                          <p:val>
                                            <p:strVal val="ppt_y+1"/>
                                          </p:val>
                                        </p:tav>
                                      </p:tavLst>
                                    </p:anim>
                                    <p:set>
                                      <p:cBhvr>
                                        <p:cTn id="54"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3" grpId="2" animBg="1"/>
      <p:bldP spid="11" grpId="0" animBg="1"/>
      <p:bldP spid="11" grpId="1" animBg="1"/>
      <p:bldP spid="13" grpId="0" animBg="1"/>
      <p:bldP spid="13" grpId="1" animBg="1"/>
      <p:bldP spid="14" grpId="0" animBg="1"/>
      <p:bldP spid="1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0"/>
            <a:ext cx="7886700" cy="1325563"/>
          </a:xfrm>
        </p:spPr>
        <p:txBody>
          <a:bodyPr/>
          <a:lstStyle/>
          <a:p>
            <a:r>
              <a:rPr lang="es-EC" dirty="0" smtClean="0">
                <a:ln>
                  <a:solidFill>
                    <a:schemeClr val="tx1"/>
                  </a:solidFill>
                </a:ln>
                <a:latin typeface="Albertus Extra Bold" panose="020E0802040304020204" pitchFamily="34" charset="0"/>
              </a:rPr>
              <a:t>Número de </a:t>
            </a:r>
            <a:r>
              <a:rPr lang="es-EC" dirty="0" smtClean="0">
                <a:ln>
                  <a:solidFill>
                    <a:schemeClr val="tx1"/>
                  </a:solidFill>
                </a:ln>
                <a:effectLst/>
                <a:latin typeface="Albertus Extra Bold" panose="020E0802040304020204" pitchFamily="34" charset="0"/>
              </a:rPr>
              <a:t>alelos</a:t>
            </a:r>
            <a:endParaRPr lang="es-EC" dirty="0">
              <a:ln>
                <a:solidFill>
                  <a:schemeClr val="tx1"/>
                </a:solidFill>
              </a:ln>
              <a:effectLst/>
              <a:latin typeface="Albertus Extra Bold" panose="020E0802040304020204" pitchFamily="34" charset="0"/>
            </a:endParaRPr>
          </a:p>
        </p:txBody>
      </p:sp>
      <p:graphicFrame>
        <p:nvGraphicFramePr>
          <p:cNvPr id="3" name="Gráfico 2"/>
          <p:cNvGraphicFramePr/>
          <p:nvPr>
            <p:extLst>
              <p:ext uri="{D42A27DB-BD31-4B8C-83A1-F6EECF244321}">
                <p14:modId xmlns:p14="http://schemas.microsoft.com/office/powerpoint/2010/main" val="121868275"/>
              </p:ext>
            </p:extLst>
          </p:nvPr>
        </p:nvGraphicFramePr>
        <p:xfrm>
          <a:off x="1043608" y="908720"/>
          <a:ext cx="5357849" cy="315478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ortar rectángulo de esquina del mismo lado 3"/>
          <p:cNvSpPr/>
          <p:nvPr/>
        </p:nvSpPr>
        <p:spPr>
          <a:xfrm>
            <a:off x="1403648" y="4221088"/>
            <a:ext cx="4896544" cy="1440160"/>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latin typeface="Calibri" panose="020F0502020204030204" pitchFamily="34" charset="0"/>
                <a:cs typeface="Aharoni" panose="02010803020104030203" pitchFamily="2" charset="-79"/>
              </a:rPr>
              <a:t>E</a:t>
            </a:r>
            <a:r>
              <a:rPr lang="es-EC" sz="2000" dirty="0" smtClean="0">
                <a:latin typeface="Calibri" panose="020F0502020204030204" pitchFamily="34" charset="0"/>
                <a:cs typeface="Aharoni" panose="02010803020104030203" pitchFamily="2" charset="-79"/>
              </a:rPr>
              <a:t>l </a:t>
            </a:r>
            <a:r>
              <a:rPr lang="es-EC" sz="2000" dirty="0">
                <a:latin typeface="Calibri" panose="020F0502020204030204" pitchFamily="34" charset="0"/>
                <a:cs typeface="Aharoni" panose="02010803020104030203" pitchFamily="2" charset="-79"/>
              </a:rPr>
              <a:t>locus con mayor número de alélos (20) es el AV5, seguido del AV2 y el AV9 con 19; mientras, que el locus con menor presencia alélica es el AV10 con 4 alélos</a:t>
            </a:r>
            <a:r>
              <a:rPr lang="es-EC" sz="2000" dirty="0">
                <a:latin typeface="Times" panose="02020603060405020304" pitchFamily="18" charset="0"/>
                <a:cs typeface="Aharoni" panose="02010803020104030203" pitchFamily="2" charset="-79"/>
              </a:rPr>
              <a:t>.</a:t>
            </a:r>
          </a:p>
        </p:txBody>
      </p:sp>
    </p:spTree>
    <p:extLst>
      <p:ext uri="{BB962C8B-B14F-4D97-AF65-F5344CB8AC3E}">
        <p14:creationId xmlns:p14="http://schemas.microsoft.com/office/powerpoint/2010/main" val="1085335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67544" y="4437112"/>
            <a:ext cx="2664296" cy="923330"/>
          </a:xfrm>
          <a:prstGeom prst="rect">
            <a:avLst/>
          </a:prstGeom>
          <a:solidFill>
            <a:srgbClr val="F9692F"/>
          </a:solidFill>
          <a:ln>
            <a:solidFill>
              <a:srgbClr val="F9692F"/>
            </a:solidFill>
          </a:ln>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dirty="0" smtClean="0"/>
              <a:t>En las últimas décadas se ha provocado una erosión genética .</a:t>
            </a:r>
            <a:endParaRPr lang="es-EC" dirty="0"/>
          </a:p>
        </p:txBody>
      </p:sp>
      <p:sp>
        <p:nvSpPr>
          <p:cNvPr id="12" name="11 Rectángulo"/>
          <p:cNvSpPr/>
          <p:nvPr/>
        </p:nvSpPr>
        <p:spPr>
          <a:xfrm>
            <a:off x="4427984" y="4402559"/>
            <a:ext cx="4320480" cy="107721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solidFill>
              <a:srgbClr val="FFC00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C" sz="1600" dirty="0" smtClean="0"/>
              <a:t>Marcadores moleculares, microsatélites, utilizados para caracterizar la variabilidad genética de aguacate, han demostrado una fácil detección y una alta reproducibilidad. </a:t>
            </a:r>
            <a:endParaRPr lang="es-EC" sz="1600" dirty="0"/>
          </a:p>
        </p:txBody>
      </p:sp>
      <p:sp>
        <p:nvSpPr>
          <p:cNvPr id="13" name="12 Flecha derecha"/>
          <p:cNvSpPr/>
          <p:nvPr/>
        </p:nvSpPr>
        <p:spPr>
          <a:xfrm>
            <a:off x="3347864" y="4941168"/>
            <a:ext cx="648072" cy="2880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14" name="2 Título"/>
          <p:cNvSpPr txBox="1">
            <a:spLocks/>
          </p:cNvSpPr>
          <p:nvPr/>
        </p:nvSpPr>
        <p:spPr>
          <a:xfrm>
            <a:off x="911223" y="58976"/>
            <a:ext cx="7886700" cy="1325563"/>
          </a:xfrm>
          <a:prstGeom prst="rect">
            <a:avLst/>
          </a:prstGeom>
        </p:spPr>
        <p:txBody>
          <a:bodyPr/>
          <a:lstStyle>
            <a:lvl1pPr algn="r" rtl="0" eaLnBrk="1" fontAlgn="base" hangingPunct="1">
              <a:spcBef>
                <a:spcPct val="0"/>
              </a:spcBef>
              <a:spcAft>
                <a:spcPct val="0"/>
              </a:spcAft>
              <a:defRPr sz="3200" b="1" i="1" kern="1200">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9pPr>
          </a:lstStyle>
          <a:p>
            <a:r>
              <a:rPr lang="es-EC" sz="3600" dirty="0" smtClean="0">
                <a:ln>
                  <a:solidFill>
                    <a:schemeClr val="tx1"/>
                  </a:solidFill>
                </a:ln>
                <a:effectLst>
                  <a:outerShdw blurRad="38100" dist="38100" dir="2700000" algn="tl">
                    <a:srgbClr val="000000">
                      <a:alpha val="43137"/>
                    </a:srgbClr>
                  </a:outerShdw>
                </a:effectLst>
                <a:latin typeface="Albertus Extra Bold" panose="020E0802040304020204" pitchFamily="34" charset="0"/>
              </a:rPr>
              <a:t>Antecedentes</a:t>
            </a:r>
            <a:endParaRPr lang="es-EC" sz="3600"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730" y="1196752"/>
            <a:ext cx="2160240" cy="2160240"/>
          </a:xfrm>
          <a:prstGeom prst="rect">
            <a:avLst/>
          </a:prstGeom>
        </p:spPr>
      </p:pic>
      <p:sp>
        <p:nvSpPr>
          <p:cNvPr id="16" name="Elipse 15"/>
          <p:cNvSpPr/>
          <p:nvPr/>
        </p:nvSpPr>
        <p:spPr>
          <a:xfrm>
            <a:off x="4473786" y="3714223"/>
            <a:ext cx="1322350" cy="504056"/>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solidFill>
              <a:srgbClr val="00B050"/>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t>Fuerte</a:t>
            </a:r>
            <a:endParaRPr lang="es-EC" dirty="0"/>
          </a:p>
        </p:txBody>
      </p:sp>
      <p:pic>
        <p:nvPicPr>
          <p:cNvPr id="17" name="Picture 2" descr="http://t0.gstatic.com/images?q=tbn:ANd9GcQR_yQupMDSXOTItqBbhoZ0zWw6Rf40X_be2GozRpnJnWSvnB1tz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2225" y="1268760"/>
            <a:ext cx="2782263" cy="1991072"/>
          </a:xfrm>
          <a:prstGeom prst="rect">
            <a:avLst/>
          </a:prstGeom>
          <a:noFill/>
          <a:extLst>
            <a:ext uri="{909E8E84-426E-40DD-AFC4-6F175D3DCCD1}">
              <a14:hiddenFill xmlns:a14="http://schemas.microsoft.com/office/drawing/2010/main">
                <a:solidFill>
                  <a:srgbClr val="FFFFFF"/>
                </a:solidFill>
              </a14:hiddenFill>
            </a:ext>
          </a:extLst>
        </p:spPr>
      </p:pic>
      <p:sp>
        <p:nvSpPr>
          <p:cNvPr id="18" name="Elipse 17"/>
          <p:cNvSpPr/>
          <p:nvPr/>
        </p:nvSpPr>
        <p:spPr>
          <a:xfrm>
            <a:off x="7020272" y="3723177"/>
            <a:ext cx="1152128" cy="504056"/>
          </a:xfrm>
          <a:prstGeom prst="ellipse">
            <a:avLst/>
          </a:prstGeom>
          <a:gradFill flip="none" rotWithShape="1">
            <a:gsLst>
              <a:gs pos="0">
                <a:schemeClr val="accent4">
                  <a:lumMod val="75000"/>
                  <a:lumOff val="25000"/>
                  <a:shade val="30000"/>
                  <a:satMod val="115000"/>
                </a:schemeClr>
              </a:gs>
              <a:gs pos="50000">
                <a:schemeClr val="accent4">
                  <a:lumMod val="75000"/>
                  <a:lumOff val="25000"/>
                  <a:shade val="67500"/>
                  <a:satMod val="115000"/>
                </a:schemeClr>
              </a:gs>
              <a:gs pos="100000">
                <a:schemeClr val="accent4">
                  <a:lumMod val="75000"/>
                  <a:lumOff val="25000"/>
                  <a:shade val="100000"/>
                  <a:satMod val="115000"/>
                </a:schemeClr>
              </a:gs>
            </a:gsLst>
            <a:path path="circle">
              <a:fillToRect l="50000" t="50000" r="50000" b="50000"/>
            </a:path>
            <a:tileRect/>
          </a:gradFill>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t>Hass</a:t>
            </a:r>
            <a:endParaRPr lang="es-EC" dirty="0"/>
          </a:p>
        </p:txBody>
      </p:sp>
      <p:sp>
        <p:nvSpPr>
          <p:cNvPr id="19" name="Elipse 18"/>
          <p:cNvSpPr/>
          <p:nvPr/>
        </p:nvSpPr>
        <p:spPr>
          <a:xfrm>
            <a:off x="1079938" y="3697373"/>
            <a:ext cx="1619854" cy="50405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solidFill>
              <a:srgbClr val="FFC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Nacional</a:t>
            </a:r>
            <a:endParaRPr lang="es-EC" dirty="0"/>
          </a:p>
        </p:txBody>
      </p:sp>
      <p:pic>
        <p:nvPicPr>
          <p:cNvPr id="20" name="Imagen 19"/>
          <p:cNvPicPr>
            <a:picLocks noChangeAspect="1"/>
          </p:cNvPicPr>
          <p:nvPr/>
        </p:nvPicPr>
        <p:blipFill rotWithShape="1">
          <a:blip r:embed="rId5" cstate="print">
            <a:extLst>
              <a:ext uri="{28A0092B-C50C-407E-A947-70E740481C1C}">
                <a14:useLocalDpi xmlns:a14="http://schemas.microsoft.com/office/drawing/2010/main" val="0"/>
              </a:ext>
            </a:extLst>
          </a:blip>
          <a:srcRect l="21831" r="17107" b="26594"/>
          <a:stretch/>
        </p:blipFill>
        <p:spPr>
          <a:xfrm>
            <a:off x="493286" y="1594663"/>
            <a:ext cx="2540340" cy="1717830"/>
          </a:xfrm>
          <a:prstGeom prst="rect">
            <a:avLst/>
          </a:prstGeom>
          <a:ln>
            <a:noFill/>
          </a:ln>
          <a:effectLst>
            <a:softEdge rad="112500"/>
          </a:effectLst>
        </p:spPr>
      </p:pic>
      <p:sp>
        <p:nvSpPr>
          <p:cNvPr id="21" name="12 Flecha derecha"/>
          <p:cNvSpPr/>
          <p:nvPr/>
        </p:nvSpPr>
        <p:spPr>
          <a:xfrm>
            <a:off x="3347864" y="2348880"/>
            <a:ext cx="648072" cy="2880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2626678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rotWithShape="1">
          <a:blip r:embed="rId2"/>
          <a:srcRect t="8943" b="13008"/>
          <a:stretch/>
        </p:blipFill>
        <p:spPr bwMode="auto">
          <a:xfrm>
            <a:off x="683568" y="831210"/>
            <a:ext cx="7905751" cy="5184576"/>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3654344" y="-81467"/>
            <a:ext cx="5455340" cy="769441"/>
          </a:xfrm>
          <a:prstGeom prst="rect">
            <a:avLst/>
          </a:prstGeom>
          <a:noFill/>
        </p:spPr>
        <p:txBody>
          <a:bodyPr wrap="none" lIns="91440" tIns="45720" rIns="91440" bIns="45720">
            <a:spAutoFit/>
          </a:bodyPr>
          <a:lstStyle/>
          <a:p>
            <a:pPr algn="ctr"/>
            <a:r>
              <a:rPr lang="es-ES" sz="4400" b="1" i="1" dirty="0" smtClean="0">
                <a:ln w="22225">
                  <a:solidFill>
                    <a:schemeClr val="tx1"/>
                  </a:solidFill>
                  <a:prstDash val="solid"/>
                </a:ln>
                <a:solidFill>
                  <a:srgbClr val="FFFFCC"/>
                </a:solidFill>
                <a:effectLst>
                  <a:outerShdw blurRad="38100" dist="38100" dir="2700000" algn="tl">
                    <a:srgbClr val="000000">
                      <a:alpha val="43137"/>
                    </a:srgbClr>
                  </a:outerShdw>
                </a:effectLst>
              </a:rPr>
              <a:t>Estructura</a:t>
            </a:r>
            <a:r>
              <a:rPr lang="es-ES" sz="4400" b="1" i="1" cap="none" spc="0" dirty="0" smtClean="0">
                <a:ln>
                  <a:solidFill>
                    <a:schemeClr val="tx1"/>
                  </a:solidFill>
                </a:ln>
                <a:solidFill>
                  <a:srgbClr val="FFFFCC"/>
                </a:solidFill>
                <a:effectLst>
                  <a:outerShdw blurRad="38100" dist="38100" dir="2700000" algn="tl">
                    <a:srgbClr val="000000">
                      <a:alpha val="43137"/>
                    </a:srgbClr>
                  </a:outerShdw>
                </a:effectLst>
              </a:rPr>
              <a:t> </a:t>
            </a:r>
            <a:r>
              <a:rPr lang="es-ES" sz="4400" b="1" i="1" dirty="0" smtClean="0">
                <a:ln w="22225">
                  <a:solidFill>
                    <a:schemeClr val="tx1"/>
                  </a:solidFill>
                  <a:prstDash val="solid"/>
                </a:ln>
                <a:solidFill>
                  <a:srgbClr val="FFFFCC"/>
                </a:solidFill>
                <a:effectLst>
                  <a:outerShdw blurRad="38100" dist="38100" dir="2700000" algn="tl">
                    <a:srgbClr val="000000">
                      <a:alpha val="43137"/>
                    </a:srgbClr>
                  </a:outerShdw>
                </a:effectLst>
              </a:rPr>
              <a:t>genética</a:t>
            </a:r>
            <a:endParaRPr lang="es-ES" sz="4400" b="1" i="1" cap="none" spc="0" dirty="0">
              <a:ln w="22225">
                <a:solidFill>
                  <a:schemeClr val="tx1"/>
                </a:solidFill>
                <a:prstDash val="solid"/>
              </a:ln>
              <a:solidFill>
                <a:srgbClr val="FFFFCC"/>
              </a:solidFill>
              <a:effectLst>
                <a:outerShdw blurRad="38100" dist="38100" dir="2700000" algn="tl">
                  <a:srgbClr val="000000">
                    <a:alpha val="43137"/>
                  </a:srgbClr>
                </a:outerShdw>
              </a:effectLst>
            </a:endParaRPr>
          </a:p>
        </p:txBody>
      </p:sp>
      <p:sp>
        <p:nvSpPr>
          <p:cNvPr id="4" name="Rectángulo 3"/>
          <p:cNvSpPr/>
          <p:nvPr/>
        </p:nvSpPr>
        <p:spPr>
          <a:xfrm>
            <a:off x="4952353" y="1340768"/>
            <a:ext cx="3688659" cy="28803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4952353" y="3279482"/>
            <a:ext cx="3688659" cy="2880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4965083" y="4581128"/>
            <a:ext cx="3688659" cy="2880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2195736" y="0"/>
            <a:ext cx="6336704" cy="6858000"/>
            <a:chOff x="0" y="0"/>
            <a:chExt cx="5791200" cy="7943850"/>
          </a:xfrm>
        </p:grpSpPr>
        <p:grpSp>
          <p:nvGrpSpPr>
            <p:cNvPr id="5" name="Grupo 4"/>
            <p:cNvGrpSpPr/>
            <p:nvPr/>
          </p:nvGrpSpPr>
          <p:grpSpPr>
            <a:xfrm>
              <a:off x="276225" y="0"/>
              <a:ext cx="5514975" cy="5381625"/>
              <a:chOff x="0" y="0"/>
              <a:chExt cx="5514975" cy="7324725"/>
            </a:xfrm>
          </p:grpSpPr>
          <p:grpSp>
            <p:nvGrpSpPr>
              <p:cNvPr id="9" name="Grupo 8"/>
              <p:cNvGrpSpPr/>
              <p:nvPr/>
            </p:nvGrpSpPr>
            <p:grpSpPr>
              <a:xfrm>
                <a:off x="0" y="0"/>
                <a:ext cx="5505450" cy="4762500"/>
                <a:chOff x="0" y="0"/>
                <a:chExt cx="5505450" cy="4762500"/>
              </a:xfrm>
            </p:grpSpPr>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t="11677" r="1901" b="20166"/>
                <a:stretch/>
              </p:blipFill>
              <p:spPr bwMode="auto">
                <a:xfrm>
                  <a:off x="0" y="2371725"/>
                  <a:ext cx="5505450" cy="2390775"/>
                </a:xfrm>
                <a:prstGeom prst="rect">
                  <a:avLst/>
                </a:prstGeom>
                <a:ln>
                  <a:noFill/>
                </a:ln>
                <a:extLst>
                  <a:ext uri="{53640926-AAD7-44D8-BBD7-CCE9431645EC}">
                    <a14:shadowObscured xmlns:a14="http://schemas.microsoft.com/office/drawing/2010/main"/>
                  </a:ext>
                </a:extLst>
              </p:spPr>
            </p:pic>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t="9233" r="1901" b="23153"/>
                <a:stretch/>
              </p:blipFill>
              <p:spPr bwMode="auto">
                <a:xfrm>
                  <a:off x="0" y="0"/>
                  <a:ext cx="5505450" cy="2371725"/>
                </a:xfrm>
                <a:prstGeom prst="rect">
                  <a:avLst/>
                </a:prstGeom>
                <a:ln>
                  <a:noFill/>
                </a:ln>
                <a:extLst>
                  <a:ext uri="{53640926-AAD7-44D8-BBD7-CCE9431645EC}">
                    <a14:shadowObscured xmlns:a14="http://schemas.microsoft.com/office/drawing/2010/main"/>
                  </a:ext>
                </a:extLst>
              </p:spPr>
            </p:pic>
          </p:grpSp>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t="8147" r="1731" b="18537"/>
              <a:stretch/>
            </p:blipFill>
            <p:spPr bwMode="auto">
              <a:xfrm>
                <a:off x="0" y="4752975"/>
                <a:ext cx="5514975" cy="2571750"/>
              </a:xfrm>
              <a:prstGeom prst="rect">
                <a:avLst/>
              </a:prstGeom>
              <a:ln>
                <a:noFill/>
              </a:ln>
              <a:extLst>
                <a:ext uri="{53640926-AAD7-44D8-BBD7-CCE9431645EC}">
                  <a14:shadowObscured xmlns:a14="http://schemas.microsoft.com/office/drawing/2010/main"/>
                </a:ext>
              </a:extLst>
            </p:spPr>
          </p:pic>
        </p:grpSp>
        <p:grpSp>
          <p:nvGrpSpPr>
            <p:cNvPr id="6" name="Grupo 5"/>
            <p:cNvGrpSpPr/>
            <p:nvPr/>
          </p:nvGrpSpPr>
          <p:grpSpPr>
            <a:xfrm>
              <a:off x="0" y="5381625"/>
              <a:ext cx="5791200" cy="2562225"/>
              <a:chOff x="0" y="0"/>
              <a:chExt cx="5791200" cy="3314700"/>
            </a:xfrm>
          </p:grpSpPr>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t="10047" r="1901" b="18266"/>
              <a:stretch/>
            </p:blipFill>
            <p:spPr bwMode="auto">
              <a:xfrm>
                <a:off x="276225" y="0"/>
                <a:ext cx="5505450" cy="2514600"/>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rotWithShape="1">
              <a:blip r:embed="rId7">
                <a:extLst>
                  <a:ext uri="{28A0092B-C50C-407E-A947-70E740481C1C}">
                    <a14:useLocalDpi xmlns:a14="http://schemas.microsoft.com/office/drawing/2010/main" val="0"/>
                  </a:ext>
                </a:extLst>
              </a:blip>
              <a:srcRect t="66528" r="1731" b="10663"/>
              <a:stretch/>
            </p:blipFill>
            <p:spPr bwMode="auto">
              <a:xfrm>
                <a:off x="0" y="2514600"/>
                <a:ext cx="5791200" cy="800100"/>
              </a:xfrm>
              <a:prstGeom prst="rect">
                <a:avLst/>
              </a:prstGeom>
              <a:ln>
                <a:noFill/>
              </a:ln>
              <a:extLst>
                <a:ext uri="{53640926-AAD7-44D8-BBD7-CCE9431645EC}">
                  <a14:shadowObscured xmlns:a14="http://schemas.microsoft.com/office/drawing/2010/main"/>
                </a:ext>
              </a:extLst>
            </p:spPr>
          </p:pic>
        </p:grpSp>
      </p:grpSp>
      <p:sp>
        <p:nvSpPr>
          <p:cNvPr id="2" name="CuadroTexto 1"/>
          <p:cNvSpPr txBox="1"/>
          <p:nvPr/>
        </p:nvSpPr>
        <p:spPr>
          <a:xfrm>
            <a:off x="0" y="3501008"/>
            <a:ext cx="3275856" cy="1384995"/>
          </a:xfrm>
          <a:prstGeom prst="rect">
            <a:avLst/>
          </a:prstGeom>
          <a:noFill/>
        </p:spPr>
        <p:txBody>
          <a:bodyPr wrap="square" rtlCol="0">
            <a:spAutoFit/>
          </a:bodyPr>
          <a:lstStyle/>
          <a:p>
            <a:pPr algn="ctr"/>
            <a:r>
              <a:rPr lang="es-EC" sz="2800" dirty="0" smtClean="0">
                <a:solidFill>
                  <a:srgbClr val="0070C0"/>
                </a:solidFill>
              </a:rPr>
              <a:t>Falta de estructuración de los 200 materiales. </a:t>
            </a:r>
            <a:endParaRPr lang="es-EC" sz="2800" dirty="0">
              <a:solidFill>
                <a:srgbClr val="0070C0"/>
              </a:solidFill>
            </a:endParaRPr>
          </a:p>
        </p:txBody>
      </p:sp>
    </p:spTree>
    <p:extLst>
      <p:ext uri="{BB962C8B-B14F-4D97-AF65-F5344CB8AC3E}">
        <p14:creationId xmlns:p14="http://schemas.microsoft.com/office/powerpoint/2010/main" val="350328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53163" y="-52269"/>
            <a:ext cx="5455341" cy="769441"/>
          </a:xfrm>
          <a:prstGeom prst="rect">
            <a:avLst/>
          </a:prstGeom>
          <a:noFill/>
        </p:spPr>
        <p:txBody>
          <a:bodyPr wrap="none" lIns="91440" tIns="45720" rIns="91440" bIns="45720">
            <a:spAutoFit/>
          </a:bodyPr>
          <a:lstStyle/>
          <a:p>
            <a:pPr algn="ctr"/>
            <a:r>
              <a:rPr lang="es-ES" sz="4400" b="1" i="1" dirty="0" smtClean="0">
                <a:ln w="22225">
                  <a:solidFill>
                    <a:schemeClr val="tx1"/>
                  </a:solidFill>
                  <a:prstDash val="solid"/>
                </a:ln>
                <a:solidFill>
                  <a:srgbClr val="FFFFCC"/>
                </a:solidFill>
                <a:effectLst>
                  <a:outerShdw blurRad="38100" dist="38100" dir="2700000" algn="tl">
                    <a:srgbClr val="000000">
                      <a:alpha val="43137"/>
                    </a:srgbClr>
                  </a:outerShdw>
                </a:effectLst>
              </a:rPr>
              <a:t>Estructura</a:t>
            </a:r>
            <a:r>
              <a:rPr lang="es-ES" sz="4400" b="1" i="1" cap="none" spc="0" dirty="0" smtClean="0">
                <a:ln>
                  <a:solidFill>
                    <a:schemeClr val="tx1"/>
                  </a:solidFill>
                </a:ln>
                <a:solidFill>
                  <a:srgbClr val="FFFFCC"/>
                </a:solidFill>
                <a:effectLst>
                  <a:outerShdw blurRad="38100" dist="38100" dir="2700000" algn="tl" rotWithShape="0">
                    <a:srgbClr val="000000">
                      <a:alpha val="43137"/>
                    </a:srgbClr>
                  </a:outerShdw>
                </a:effectLst>
              </a:rPr>
              <a:t> </a:t>
            </a:r>
            <a:r>
              <a:rPr lang="es-ES" sz="4400" b="1" i="1" dirty="0" smtClean="0">
                <a:ln w="22225">
                  <a:solidFill>
                    <a:schemeClr val="tx1"/>
                  </a:solidFill>
                  <a:prstDash val="solid"/>
                </a:ln>
                <a:solidFill>
                  <a:srgbClr val="FFFFCC"/>
                </a:solidFill>
                <a:effectLst>
                  <a:outerShdw blurRad="38100" dist="38100" dir="2700000" algn="tl">
                    <a:srgbClr val="000000">
                      <a:alpha val="43137"/>
                    </a:srgbClr>
                  </a:outerShdw>
                </a:effectLst>
              </a:rPr>
              <a:t>genética</a:t>
            </a:r>
            <a:endParaRPr lang="es-ES" sz="4400" b="1" i="1" cap="none" spc="0" dirty="0">
              <a:ln w="22225">
                <a:solidFill>
                  <a:schemeClr val="tx1"/>
                </a:solidFill>
                <a:prstDash val="solid"/>
              </a:ln>
              <a:solidFill>
                <a:srgbClr val="FFFFCC"/>
              </a:solidFill>
              <a:effectLst>
                <a:outerShdw blurRad="38100" dist="38100" dir="2700000" algn="tl">
                  <a:srgbClr val="000000">
                    <a:alpha val="43137"/>
                  </a:srgbClr>
                </a:outerShdw>
              </a:effectLst>
            </a:endParaRPr>
          </a:p>
        </p:txBody>
      </p:sp>
      <p:pic>
        <p:nvPicPr>
          <p:cNvPr id="4" name="Imagen 3"/>
          <p:cNvPicPr/>
          <p:nvPr/>
        </p:nvPicPr>
        <p:blipFill>
          <a:blip r:embed="rId2"/>
          <a:srcRect l="19048" t="8125" r="21869" b="4375"/>
          <a:stretch>
            <a:fillRect/>
          </a:stretch>
        </p:blipFill>
        <p:spPr bwMode="auto">
          <a:xfrm>
            <a:off x="107504" y="908720"/>
            <a:ext cx="5953125" cy="4105275"/>
          </a:xfrm>
          <a:prstGeom prst="rect">
            <a:avLst/>
          </a:prstGeom>
          <a:noFill/>
          <a:ln w="9525">
            <a:noFill/>
            <a:miter lim="800000"/>
            <a:headEnd/>
            <a:tailEnd/>
          </a:ln>
        </p:spPr>
      </p:pic>
      <p:sp>
        <p:nvSpPr>
          <p:cNvPr id="3" name="Elipse 2"/>
          <p:cNvSpPr/>
          <p:nvPr/>
        </p:nvSpPr>
        <p:spPr>
          <a:xfrm>
            <a:off x="4139952" y="2348880"/>
            <a:ext cx="1080120" cy="7200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Elipse 5"/>
          <p:cNvSpPr/>
          <p:nvPr/>
        </p:nvSpPr>
        <p:spPr>
          <a:xfrm>
            <a:off x="899592" y="3861048"/>
            <a:ext cx="108012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Elipse 7"/>
          <p:cNvSpPr/>
          <p:nvPr/>
        </p:nvSpPr>
        <p:spPr>
          <a:xfrm>
            <a:off x="2544006" y="4005064"/>
            <a:ext cx="1080120" cy="72008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1" name="Tabla 10"/>
          <p:cNvGraphicFramePr>
            <a:graphicFrameLocks noGrp="1"/>
          </p:cNvGraphicFramePr>
          <p:nvPr>
            <p:extLst>
              <p:ext uri="{D42A27DB-BD31-4B8C-83A1-F6EECF244321}">
                <p14:modId xmlns:p14="http://schemas.microsoft.com/office/powerpoint/2010/main" val="1306919083"/>
              </p:ext>
            </p:extLst>
          </p:nvPr>
        </p:nvGraphicFramePr>
        <p:xfrm>
          <a:off x="5868144" y="942448"/>
          <a:ext cx="3240360" cy="5078854"/>
        </p:xfrm>
        <a:graphic>
          <a:graphicData uri="http://schemas.openxmlformats.org/drawingml/2006/table">
            <a:tbl>
              <a:tblPr>
                <a:tableStyleId>{5C22544A-7EE6-4342-B048-85BDC9FD1C3A}</a:tableStyleId>
              </a:tblPr>
              <a:tblGrid>
                <a:gridCol w="623146"/>
                <a:gridCol w="1100891"/>
                <a:gridCol w="1516323"/>
              </a:tblGrid>
              <a:tr h="165059">
                <a:tc>
                  <a:txBody>
                    <a:bodyPr/>
                    <a:lstStyle/>
                    <a:p>
                      <a:pPr algn="ctr" fontAlgn="ctr"/>
                      <a:r>
                        <a:rPr lang="es-EC" sz="900" u="none" strike="noStrike" dirty="0">
                          <a:effectLst/>
                        </a:rPr>
                        <a:t>Código</a:t>
                      </a:r>
                      <a:endParaRPr lang="es-EC" sz="700" b="0" i="0" u="none" strike="noStrike" dirty="0">
                        <a:solidFill>
                          <a:srgbClr val="000000"/>
                        </a:solidFill>
                        <a:effectLst/>
                        <a:latin typeface="Arial" panose="020B0604020202020204" pitchFamily="34" charset="0"/>
                      </a:endParaRPr>
                    </a:p>
                  </a:txBody>
                  <a:tcPr marL="5638" marR="5638" marT="5638" marB="0" anchor="ctr"/>
                </a:tc>
                <a:tc>
                  <a:txBody>
                    <a:bodyPr/>
                    <a:lstStyle/>
                    <a:p>
                      <a:pPr algn="ctr" fontAlgn="ctr"/>
                      <a:r>
                        <a:rPr lang="es-EC" sz="1000" u="none" strike="noStrike" dirty="0">
                          <a:effectLst/>
                        </a:rPr>
                        <a:t>Cultivar</a:t>
                      </a:r>
                      <a:endParaRPr lang="es-EC" sz="700" b="0" i="0" u="none" strike="noStrike" dirty="0">
                        <a:solidFill>
                          <a:srgbClr val="000000"/>
                        </a:solidFill>
                        <a:effectLst/>
                        <a:latin typeface="Arial" panose="020B0604020202020204" pitchFamily="34" charset="0"/>
                      </a:endParaRPr>
                    </a:p>
                  </a:txBody>
                  <a:tcPr marL="5638" marR="5638" marT="5638" marB="0" anchor="ctr"/>
                </a:tc>
                <a:tc>
                  <a:txBody>
                    <a:bodyPr/>
                    <a:lstStyle/>
                    <a:p>
                      <a:pPr algn="ctr" fontAlgn="ctr"/>
                      <a:r>
                        <a:rPr lang="es-EC" sz="900" u="none" strike="noStrike" dirty="0">
                          <a:effectLst/>
                        </a:rPr>
                        <a:t>Origen</a:t>
                      </a:r>
                      <a:endParaRPr lang="es-EC" sz="700" b="0" i="0" u="none" strike="noStrike" dirty="0">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4</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Puebla</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25</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Perucho</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29</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Duke 7</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35</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Nacional</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32</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Guayllabamba</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5</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Itzama</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17</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Tonnage</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21</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Naval</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28</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Linda</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18</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NB 67</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19</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TX 531</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20</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T 225</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26</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DD 17</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27</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HX 48</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dirty="0">
                          <a:effectLst/>
                        </a:rPr>
                        <a:t>Guatemalteco</a:t>
                      </a:r>
                      <a:endParaRPr lang="es-EC" sz="700" b="0" i="0" u="none" strike="noStrike" dirty="0">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33</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Reed</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36</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Cooke</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Antillano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6</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Collison tipo A</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8</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Booth 8</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10</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Collinred</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14</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Simpson</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16</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Choquete</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31</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Farchild</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12</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Hass</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Mexicano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13</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Fuerte</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 x 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22</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Sutano</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dirty="0">
                          <a:effectLst/>
                        </a:rPr>
                        <a:t>Mexicano x Guatemalteco</a:t>
                      </a:r>
                      <a:endParaRPr lang="es-EC" sz="700" b="0" i="0" u="none" strike="noStrike" dirty="0">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24</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Witsell</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 x 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1</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Híbrido 14361</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 x 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2</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Híbrido 13520</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 x 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3</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Híbrido 14371</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 x 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15</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Híbrido 13525</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Antillano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7</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Híbrido 14366</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39267">
                <a:tc>
                  <a:txBody>
                    <a:bodyPr/>
                    <a:lstStyle/>
                    <a:p>
                      <a:pPr algn="ctr" fontAlgn="ctr"/>
                      <a:r>
                        <a:rPr lang="es-EC" sz="700" u="none" strike="noStrike">
                          <a:effectLst/>
                        </a:rPr>
                        <a:t>11</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Híbrido 14377</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95961">
                <a:tc>
                  <a:txBody>
                    <a:bodyPr/>
                    <a:lstStyle/>
                    <a:p>
                      <a:pPr algn="ctr" fontAlgn="ctr"/>
                      <a:r>
                        <a:rPr lang="es-EC" sz="700" u="none" strike="noStrike">
                          <a:effectLst/>
                        </a:rPr>
                        <a:t>m</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Material no caracterizado</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l" fontAlgn="ctr"/>
                      <a:r>
                        <a:rPr lang="es-EC" sz="700" u="none" strike="noStrike">
                          <a:effectLst/>
                        </a:rPr>
                        <a:t> </a:t>
                      </a:r>
                      <a:endParaRPr lang="es-EC" sz="700" b="0" i="0" u="none" strike="noStrike">
                        <a:solidFill>
                          <a:srgbClr val="000000"/>
                        </a:solidFill>
                        <a:effectLst/>
                        <a:latin typeface="Times New Roman" panose="02020603050405020304" pitchFamily="18" charset="0"/>
                      </a:endParaRPr>
                    </a:p>
                  </a:txBody>
                  <a:tcPr marL="5638" marR="5638" marT="5638" marB="0" anchor="ctr"/>
                </a:tc>
              </a:tr>
              <a:tr h="261290">
                <a:tc>
                  <a:txBody>
                    <a:bodyPr/>
                    <a:lstStyle/>
                    <a:p>
                      <a:pPr algn="ctr" fontAlgn="ctr"/>
                      <a:r>
                        <a:rPr lang="es-EC" sz="700" u="none" strike="noStrike">
                          <a:effectLst/>
                        </a:rPr>
                        <a:t>AG</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Material colectado en el Austro</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l" fontAlgn="ctr"/>
                      <a:r>
                        <a:rPr lang="es-EC" sz="700" u="none" strike="noStrike" dirty="0">
                          <a:effectLst/>
                        </a:rPr>
                        <a:t> </a:t>
                      </a:r>
                      <a:endParaRPr lang="es-EC" sz="700" b="0" i="0" u="none" strike="noStrike" dirty="0">
                        <a:solidFill>
                          <a:srgbClr val="000000"/>
                        </a:solidFill>
                        <a:effectLst/>
                        <a:latin typeface="Times New Roman" panose="02020603050405020304" pitchFamily="18" charset="0"/>
                      </a:endParaRPr>
                    </a:p>
                  </a:txBody>
                  <a:tcPr marL="5638" marR="5638" marT="5638" marB="0" anchor="ctr"/>
                </a:tc>
              </a:tr>
            </a:tbl>
          </a:graphicData>
        </a:graphic>
      </p:graphicFrame>
      <p:sp>
        <p:nvSpPr>
          <p:cNvPr id="7" name="CuadroTexto 6"/>
          <p:cNvSpPr txBox="1"/>
          <p:nvPr/>
        </p:nvSpPr>
        <p:spPr>
          <a:xfrm>
            <a:off x="899592" y="5075892"/>
            <a:ext cx="4752528" cy="738664"/>
          </a:xfrm>
          <a:prstGeom prst="rect">
            <a:avLst/>
          </a:prstGeom>
          <a:noFill/>
        </p:spPr>
        <p:txBody>
          <a:bodyPr wrap="square" rtlCol="0">
            <a:spAutoFit/>
          </a:bodyPr>
          <a:lstStyle/>
          <a:p>
            <a:pPr algn="just"/>
            <a:r>
              <a:rPr lang="es-EC" sz="1400" dirty="0"/>
              <a:t>Análisis de coordenadas principales (PCO) de 200 muestras de aguacates </a:t>
            </a:r>
            <a:r>
              <a:rPr lang="es-EC" sz="1400" dirty="0" smtClean="0"/>
              <a:t>analizados con </a:t>
            </a:r>
            <a:r>
              <a:rPr lang="es-EC" sz="1400" dirty="0"/>
              <a:t>10 primers </a:t>
            </a:r>
            <a:r>
              <a:rPr lang="es-EC" sz="1400" dirty="0" smtClean="0"/>
              <a:t>SSRs.  Elaborado por: Ponce, 2013.</a:t>
            </a:r>
            <a:endParaRPr lang="es-EC" sz="1400" dirty="0"/>
          </a:p>
        </p:txBody>
      </p:sp>
      <p:sp>
        <p:nvSpPr>
          <p:cNvPr id="9" name="Rectángulo 8"/>
          <p:cNvSpPr/>
          <p:nvPr/>
        </p:nvSpPr>
        <p:spPr>
          <a:xfrm>
            <a:off x="6084168" y="2348880"/>
            <a:ext cx="2664296" cy="28803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2" name="Rectángulo 11"/>
          <p:cNvSpPr/>
          <p:nvPr/>
        </p:nvSpPr>
        <p:spPr>
          <a:xfrm>
            <a:off x="6084168" y="5228791"/>
            <a:ext cx="2808312" cy="21643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1737964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9756" y="44624"/>
            <a:ext cx="7886700" cy="1325563"/>
          </a:xfrm>
        </p:spPr>
        <p:txBody>
          <a:bodyPr/>
          <a:lstStyle/>
          <a:p>
            <a:r>
              <a:rPr lang="es-ES" b="1" dirty="0">
                <a:ln>
                  <a:solidFill>
                    <a:schemeClr val="tx1"/>
                  </a:solidFill>
                </a:ln>
                <a:effectLst>
                  <a:outerShdw blurRad="38100" dist="38100" dir="2700000" algn="tl">
                    <a:srgbClr val="000000">
                      <a:alpha val="43137"/>
                    </a:srgbClr>
                  </a:outerShdw>
                </a:effectLst>
                <a:latin typeface="Albertus Extra Bold" panose="020E0802040304020204" pitchFamily="34" charset="0"/>
              </a:rPr>
              <a:t>ANÁLISIS GLOBAL</a:t>
            </a:r>
            <a:endParaRPr lang="es-EC" dirty="0">
              <a:ln>
                <a:solidFill>
                  <a:schemeClr val="tx1"/>
                </a:solidFill>
              </a:ln>
              <a:latin typeface="Albertus Extra Bold" panose="020E0802040304020204" pitchFamily="34" charset="0"/>
            </a:endParaRPr>
          </a:p>
        </p:txBody>
      </p:sp>
      <p:graphicFrame>
        <p:nvGraphicFramePr>
          <p:cNvPr id="5" name="Gráfico 4"/>
          <p:cNvGraphicFramePr/>
          <p:nvPr>
            <p:extLst>
              <p:ext uri="{D42A27DB-BD31-4B8C-83A1-F6EECF244321}">
                <p14:modId xmlns:p14="http://schemas.microsoft.com/office/powerpoint/2010/main" val="3807258849"/>
              </p:ext>
            </p:extLst>
          </p:nvPr>
        </p:nvGraphicFramePr>
        <p:xfrm>
          <a:off x="971600" y="1052736"/>
          <a:ext cx="7543750" cy="4186583"/>
        </p:xfrm>
        <a:graphic>
          <a:graphicData uri="http://schemas.openxmlformats.org/drawingml/2006/chart">
            <c:chart xmlns:c="http://schemas.openxmlformats.org/drawingml/2006/chart" xmlns:r="http://schemas.openxmlformats.org/officeDocument/2006/relationships" r:id="rId2"/>
          </a:graphicData>
        </a:graphic>
      </p:graphicFrame>
      <p:sp>
        <p:nvSpPr>
          <p:cNvPr id="3" name="Elipse 2"/>
          <p:cNvSpPr/>
          <p:nvPr/>
        </p:nvSpPr>
        <p:spPr>
          <a:xfrm>
            <a:off x="4499992" y="1772816"/>
            <a:ext cx="3096344" cy="237626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CuadroTexto 3"/>
          <p:cNvSpPr txBox="1"/>
          <p:nvPr/>
        </p:nvSpPr>
        <p:spPr>
          <a:xfrm>
            <a:off x="1907704" y="5157192"/>
            <a:ext cx="5960119" cy="923330"/>
          </a:xfrm>
          <a:prstGeom prst="rect">
            <a:avLst/>
          </a:prstGeom>
          <a:noFill/>
        </p:spPr>
        <p:txBody>
          <a:bodyPr wrap="square" rtlCol="0">
            <a:spAutoFit/>
          </a:bodyPr>
          <a:lstStyle/>
          <a:p>
            <a:r>
              <a:rPr lang="es-EC" dirty="0"/>
              <a:t>Análisis de coordenadas principales (PCO) </a:t>
            </a:r>
            <a:r>
              <a:rPr lang="es-EC" dirty="0" smtClean="0"/>
              <a:t>global.  </a:t>
            </a:r>
            <a:r>
              <a:rPr lang="es-EC" dirty="0"/>
              <a:t>Elaborado por: Ponce, 2013.</a:t>
            </a:r>
          </a:p>
          <a:p>
            <a:endParaRPr lang="es-EC" dirty="0"/>
          </a:p>
        </p:txBody>
      </p:sp>
    </p:spTree>
    <p:extLst>
      <p:ext uri="{BB962C8B-B14F-4D97-AF65-F5344CB8AC3E}">
        <p14:creationId xmlns:p14="http://schemas.microsoft.com/office/powerpoint/2010/main" val="168083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8020"/>
            <a:ext cx="7886700" cy="1325563"/>
          </a:xfrm>
        </p:spPr>
        <p:txBody>
          <a:bodyPr/>
          <a:lstStyle/>
          <a:p>
            <a:r>
              <a:rPr lang="es-EC" dirty="0" smtClean="0">
                <a:ln>
                  <a:solidFill>
                    <a:schemeClr val="tx1"/>
                  </a:solidFill>
                </a:ln>
                <a:latin typeface="Albertus Extra Bold" panose="020E0802040304020204" pitchFamily="34" charset="0"/>
              </a:rPr>
              <a:t>AMOVA GLOBAL</a:t>
            </a:r>
            <a:endParaRPr lang="es-EC" dirty="0">
              <a:ln>
                <a:solidFill>
                  <a:schemeClr val="tx1"/>
                </a:solidFill>
              </a:ln>
              <a:latin typeface="Albertus Extra Bold" panose="020E0802040304020204" pitchFamily="34" charset="0"/>
            </a:endParaRPr>
          </a:p>
        </p:txBody>
      </p:sp>
      <p:graphicFrame>
        <p:nvGraphicFramePr>
          <p:cNvPr id="4" name="Gráfico 3"/>
          <p:cNvGraphicFramePr/>
          <p:nvPr>
            <p:extLst>
              <p:ext uri="{D42A27DB-BD31-4B8C-83A1-F6EECF244321}">
                <p14:modId xmlns:p14="http://schemas.microsoft.com/office/powerpoint/2010/main" val="2449449018"/>
              </p:ext>
            </p:extLst>
          </p:nvPr>
        </p:nvGraphicFramePr>
        <p:xfrm>
          <a:off x="395536" y="1154163"/>
          <a:ext cx="4770995"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567283588"/>
              </p:ext>
            </p:extLst>
          </p:nvPr>
        </p:nvGraphicFramePr>
        <p:xfrm>
          <a:off x="1361851" y="4437112"/>
          <a:ext cx="6677103" cy="1440160"/>
        </p:xfrm>
        <a:graphic>
          <a:graphicData uri="http://schemas.openxmlformats.org/presentationml/2006/ole">
            <mc:AlternateContent xmlns:mc="http://schemas.openxmlformats.org/markup-compatibility/2006">
              <mc:Choice xmlns:v="urn:schemas-microsoft-com:vml" Requires="v">
                <p:oleObj spid="_x0000_s18490" name="Documento" r:id="rId5" imgW="5592763" imgH="1206783" progId="Word.Document.12">
                  <p:embed/>
                </p:oleObj>
              </mc:Choice>
              <mc:Fallback>
                <p:oleObj name="Documento" r:id="rId5" imgW="5592763" imgH="1206783" progId="Word.Document.12">
                  <p:embed/>
                  <p:pic>
                    <p:nvPicPr>
                      <p:cNvPr id="0" name=""/>
                      <p:cNvPicPr/>
                      <p:nvPr/>
                    </p:nvPicPr>
                    <p:blipFill>
                      <a:blip r:embed="rId6"/>
                      <a:stretch>
                        <a:fillRect/>
                      </a:stretch>
                    </p:blipFill>
                    <p:spPr>
                      <a:xfrm>
                        <a:off x="1361851" y="4437112"/>
                        <a:ext cx="6677103" cy="1440160"/>
                      </a:xfrm>
                      <a:prstGeom prst="rect">
                        <a:avLst/>
                      </a:prstGeom>
                    </p:spPr>
                  </p:pic>
                </p:oleObj>
              </mc:Fallback>
            </mc:AlternateContent>
          </a:graphicData>
        </a:graphic>
      </p:graphicFrame>
      <p:sp>
        <p:nvSpPr>
          <p:cNvPr id="5" name="Rectángulo 4"/>
          <p:cNvSpPr/>
          <p:nvPr/>
        </p:nvSpPr>
        <p:spPr>
          <a:xfrm>
            <a:off x="4738171" y="1988840"/>
            <a:ext cx="3528392" cy="1200329"/>
          </a:xfrm>
          <a:prstGeom prst="rect">
            <a:avLst/>
          </a:prstGeom>
          <a:noFill/>
          <a:ln w="28575">
            <a:solidFill>
              <a:srgbClr val="FFC000"/>
            </a:solidFill>
          </a:ln>
          <a:scene3d>
            <a:camera prst="orthographicFront"/>
            <a:lightRig rig="threePt" dir="t"/>
          </a:scene3d>
          <a:sp3d>
            <a:bevelT/>
          </a:sp3d>
        </p:spPr>
        <p:txBody>
          <a:bodyPr wrap="square">
            <a:spAutoFit/>
          </a:bodyPr>
          <a:lstStyle/>
          <a:p>
            <a:pPr algn="ctr"/>
            <a:r>
              <a:rPr lang="es-EC" dirty="0" smtClean="0">
                <a:latin typeface="Arial" panose="020B0604020202020204" pitchFamily="34" charset="0"/>
                <a:ea typeface="Calibri" panose="020F0502020204030204" pitchFamily="34" charset="0"/>
                <a:cs typeface="Times New Roman" panose="02020603050405020304" pitchFamily="18" charset="0"/>
              </a:rPr>
              <a:t>Las diferencias </a:t>
            </a:r>
            <a:r>
              <a:rPr lang="es-EC" dirty="0">
                <a:latin typeface="Arial" panose="020B0604020202020204" pitchFamily="34" charset="0"/>
                <a:ea typeface="Calibri" panose="020F0502020204030204" pitchFamily="34" charset="0"/>
                <a:cs typeface="Times New Roman" panose="02020603050405020304" pitchFamily="18" charset="0"/>
              </a:rPr>
              <a:t>genéticas que hay en la colección de trabajo de aguacate debido a materiales </a:t>
            </a:r>
            <a:r>
              <a:rPr lang="es-EC" dirty="0" smtClean="0">
                <a:latin typeface="Arial" panose="020B0604020202020204" pitchFamily="34" charset="0"/>
                <a:ea typeface="Calibri" panose="020F0502020204030204" pitchFamily="34" charset="0"/>
                <a:cs typeface="Times New Roman" panose="02020603050405020304" pitchFamily="18" charset="0"/>
              </a:rPr>
              <a:t>introducidos.</a:t>
            </a:r>
            <a:endParaRPr lang="es-EC" dirty="0"/>
          </a:p>
        </p:txBody>
      </p:sp>
    </p:spTree>
    <p:extLst>
      <p:ext uri="{BB962C8B-B14F-4D97-AF65-F5344CB8AC3E}">
        <p14:creationId xmlns:p14="http://schemas.microsoft.com/office/powerpoint/2010/main" val="305876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5780" y="44624"/>
            <a:ext cx="7886700" cy="1325563"/>
          </a:xfrm>
        </p:spPr>
        <p:txBody>
          <a:bodyPr/>
          <a:lstStyle/>
          <a:p>
            <a:r>
              <a:rPr lang="es-EC" dirty="0">
                <a:ln>
                  <a:solidFill>
                    <a:schemeClr val="tx1"/>
                  </a:solidFill>
                </a:ln>
                <a:latin typeface="Albertus Extra Bold" panose="020E0802040304020204" pitchFamily="34" charset="0"/>
              </a:rPr>
              <a:t>AMOVA </a:t>
            </a:r>
            <a:r>
              <a:rPr lang="es-EC" dirty="0" smtClean="0">
                <a:ln>
                  <a:solidFill>
                    <a:schemeClr val="tx1"/>
                  </a:solidFill>
                </a:ln>
                <a:latin typeface="Albertus Extra Bold" panose="020E0802040304020204" pitchFamily="34" charset="0"/>
              </a:rPr>
              <a:t>GLOBAL DE AGUACATE DE TIPO NACIONAL</a:t>
            </a:r>
            <a:endParaRPr lang="es-EC" dirty="0">
              <a:ln>
                <a:solidFill>
                  <a:schemeClr val="tx1"/>
                </a:solidFill>
              </a:ln>
            </a:endParaRPr>
          </a:p>
        </p:txBody>
      </p:sp>
      <p:graphicFrame>
        <p:nvGraphicFramePr>
          <p:cNvPr id="4" name="Gráfico 3"/>
          <p:cNvGraphicFramePr>
            <a:graphicFrameLocks/>
          </p:cNvGraphicFramePr>
          <p:nvPr>
            <p:extLst>
              <p:ext uri="{D42A27DB-BD31-4B8C-83A1-F6EECF244321}">
                <p14:modId xmlns:p14="http://schemas.microsoft.com/office/powerpoint/2010/main" val="2307514282"/>
              </p:ext>
            </p:extLst>
          </p:nvPr>
        </p:nvGraphicFramePr>
        <p:xfrm>
          <a:off x="251520" y="1225936"/>
          <a:ext cx="5616624" cy="285113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5220072" y="1628800"/>
            <a:ext cx="3173857" cy="1345048"/>
          </a:xfrm>
          <a:prstGeom prst="rect">
            <a:avLst/>
          </a:prstGeom>
          <a:ln w="28575">
            <a:solidFill>
              <a:srgbClr val="62CD37"/>
            </a:solidFill>
          </a:ln>
        </p:spPr>
        <p:txBody>
          <a:bodyPr wrap="square">
            <a:spAutoFit/>
          </a:bodyPr>
          <a:lstStyle/>
          <a:p>
            <a:pPr indent="540385" algn="ctr">
              <a:lnSpc>
                <a:spcPct val="150000"/>
              </a:lnSpc>
              <a:spcAft>
                <a:spcPts val="0"/>
              </a:spcAft>
            </a:pPr>
            <a:r>
              <a:rPr lang="es-EC" sz="1400" dirty="0">
                <a:latin typeface="Arial" panose="020B0604020202020204" pitchFamily="34" charset="0"/>
                <a:ea typeface="Calibri" panose="020F0502020204030204" pitchFamily="34" charset="0"/>
                <a:cs typeface="Times New Roman" panose="02020603050405020304" pitchFamily="18" charset="0"/>
              </a:rPr>
              <a:t>Estos resultados comprueban la falta de estructura poblacional entre los individuos analizados en el presente estudio.</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4183899914"/>
              </p:ext>
            </p:extLst>
          </p:nvPr>
        </p:nvGraphicFramePr>
        <p:xfrm>
          <a:off x="1005780" y="4315041"/>
          <a:ext cx="7094612" cy="1117632"/>
        </p:xfrm>
        <a:graphic>
          <a:graphicData uri="http://schemas.openxmlformats.org/drawingml/2006/table">
            <a:tbl>
              <a:tblPr>
                <a:tableStyleId>{616DA210-FB5B-4158-B5E0-FEB733F419BA}</a:tableStyleId>
              </a:tblPr>
              <a:tblGrid>
                <a:gridCol w="1324328"/>
                <a:gridCol w="677707"/>
                <a:gridCol w="1001017"/>
                <a:gridCol w="1348310"/>
                <a:gridCol w="1229733"/>
                <a:gridCol w="1513517"/>
              </a:tblGrid>
              <a:tr h="394677">
                <a:tc>
                  <a:txBody>
                    <a:bodyPr/>
                    <a:lstStyle/>
                    <a:p>
                      <a:pPr algn="l" fontAlgn="ctr"/>
                      <a:r>
                        <a:rPr lang="es-EC" sz="1100" u="none" strike="noStrike" dirty="0">
                          <a:effectLst/>
                        </a:rPr>
                        <a:t>Origen</a:t>
                      </a:r>
                      <a:endParaRPr lang="es-EC"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g.l</a:t>
                      </a:r>
                      <a:endParaRPr lang="es-EC"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Suma de cuadrados</a:t>
                      </a:r>
                      <a:endParaRPr lang="es-EC"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Componentes de la varianza</a:t>
                      </a:r>
                      <a:endParaRPr lang="es-EC"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Est. Var.</a:t>
                      </a:r>
                      <a:endParaRPr lang="es-EC"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 de variación genética</a:t>
                      </a:r>
                      <a:endParaRPr lang="es-EC"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275">
                <a:tc>
                  <a:txBody>
                    <a:bodyPr/>
                    <a:lstStyle/>
                    <a:p>
                      <a:pPr algn="l" fontAlgn="ctr"/>
                      <a:r>
                        <a:rPr lang="es-EC" sz="1100" u="none" strike="noStrike" dirty="0" smtClean="0">
                          <a:effectLst/>
                        </a:rPr>
                        <a:t>En región</a:t>
                      </a:r>
                      <a:endParaRPr lang="es-EC"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rPr>
                        <a:t>1</a:t>
                      </a:r>
                      <a:endParaRPr lang="es-EC"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rPr>
                        <a:t>19.469</a:t>
                      </a:r>
                      <a:endParaRPr lang="es-EC"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rPr>
                        <a:t>19.469</a:t>
                      </a:r>
                      <a:endParaRPr lang="es-EC"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rPr>
                        <a:t>0.374</a:t>
                      </a:r>
                      <a:endParaRPr lang="es-EC"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275">
                <a:tc>
                  <a:txBody>
                    <a:bodyPr/>
                    <a:lstStyle/>
                    <a:p>
                      <a:pPr algn="l" fontAlgn="ctr"/>
                      <a:r>
                        <a:rPr lang="es-EC" sz="1100" u="none" strike="noStrike" dirty="0" smtClean="0">
                          <a:effectLst/>
                        </a:rPr>
                        <a:t>En los</a:t>
                      </a:r>
                      <a:r>
                        <a:rPr lang="es-EC" sz="1100" u="none" strike="noStrike" baseline="0" dirty="0" smtClean="0">
                          <a:effectLst/>
                        </a:rPr>
                        <a:t> individuos</a:t>
                      </a:r>
                      <a:endParaRPr lang="es-EC"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rPr>
                        <a:t>51</a:t>
                      </a:r>
                      <a:endParaRPr lang="es-EC"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517.267</a:t>
                      </a:r>
                      <a:endParaRPr lang="es-EC"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10.142</a:t>
                      </a:r>
                      <a:endParaRPr lang="es-EC"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10.142</a:t>
                      </a:r>
                      <a:endParaRPr lang="es-EC"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rPr>
                        <a:t>96%</a:t>
                      </a:r>
                      <a:endParaRPr lang="es-EC"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343">
                <a:tc>
                  <a:txBody>
                    <a:bodyPr/>
                    <a:lstStyle/>
                    <a:p>
                      <a:pPr algn="l" fontAlgn="ctr"/>
                      <a:r>
                        <a:rPr lang="es-EC" sz="1100" u="none" strike="noStrike">
                          <a:effectLst/>
                        </a:rPr>
                        <a:t>Total</a:t>
                      </a:r>
                      <a:endParaRPr lang="es-EC"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rPr>
                        <a:t>52</a:t>
                      </a:r>
                      <a:endParaRPr lang="es-EC"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536.736</a:t>
                      </a:r>
                      <a:endParaRPr lang="es-EC"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rPr>
                        <a:t> </a:t>
                      </a:r>
                      <a:endParaRPr lang="es-EC" sz="1200" b="0" i="0" u="none" strike="noStrike">
                        <a:solidFill>
                          <a:srgbClr val="000000"/>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10.517</a:t>
                      </a:r>
                      <a:endParaRPr lang="es-EC"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rPr>
                        <a:t>100%</a:t>
                      </a:r>
                      <a:endParaRPr lang="es-EC"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4395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s-EC" dirty="0" smtClean="0"/>
          </a:p>
          <a:p>
            <a:endParaRPr lang="es-EC" dirty="0"/>
          </a:p>
        </p:txBody>
      </p:sp>
      <p:graphicFrame>
        <p:nvGraphicFramePr>
          <p:cNvPr id="5" name="Objeto 4"/>
          <p:cNvGraphicFramePr>
            <a:graphicFrameLocks noChangeAspect="1"/>
          </p:cNvGraphicFramePr>
          <p:nvPr>
            <p:extLst>
              <p:ext uri="{D42A27DB-BD31-4B8C-83A1-F6EECF244321}">
                <p14:modId xmlns:p14="http://schemas.microsoft.com/office/powerpoint/2010/main" val="1698790241"/>
              </p:ext>
            </p:extLst>
          </p:nvPr>
        </p:nvGraphicFramePr>
        <p:xfrm>
          <a:off x="1061607" y="1544916"/>
          <a:ext cx="6473825" cy="4543425"/>
        </p:xfrm>
        <a:graphic>
          <a:graphicData uri="http://schemas.openxmlformats.org/presentationml/2006/ole">
            <mc:AlternateContent xmlns:mc="http://schemas.openxmlformats.org/markup-compatibility/2006">
              <mc:Choice xmlns:v="urn:schemas-microsoft-com:vml" Requires="v">
                <p:oleObj spid="_x0000_s17464" name="Documento" r:id="rId5" imgW="5592763" imgH="3922315" progId="Word.Document.12">
                  <p:embed/>
                </p:oleObj>
              </mc:Choice>
              <mc:Fallback>
                <p:oleObj name="Documento" r:id="rId5" imgW="5592763" imgH="3922315" progId="Word.Document.12">
                  <p:embed/>
                  <p:pic>
                    <p:nvPicPr>
                      <p:cNvPr id="0" name=""/>
                      <p:cNvPicPr/>
                      <p:nvPr/>
                    </p:nvPicPr>
                    <p:blipFill>
                      <a:blip r:embed="rId6"/>
                      <a:stretch>
                        <a:fillRect/>
                      </a:stretch>
                    </p:blipFill>
                    <p:spPr>
                      <a:xfrm>
                        <a:off x="1061607" y="1544916"/>
                        <a:ext cx="6473825" cy="4543425"/>
                      </a:xfrm>
                      <a:prstGeom prst="rect">
                        <a:avLst/>
                      </a:prstGeom>
                    </p:spPr>
                  </p:pic>
                </p:oleObj>
              </mc:Fallback>
            </mc:AlternateContent>
          </a:graphicData>
        </a:graphic>
      </p:graphicFrame>
      <p:sp>
        <p:nvSpPr>
          <p:cNvPr id="4" name="Rectángulo 3"/>
          <p:cNvSpPr/>
          <p:nvPr/>
        </p:nvSpPr>
        <p:spPr>
          <a:xfrm>
            <a:off x="1601670" y="668032"/>
            <a:ext cx="5940660" cy="646331"/>
          </a:xfrm>
          <a:prstGeom prst="rect">
            <a:avLst/>
          </a:prstGeom>
        </p:spPr>
        <p:txBody>
          <a:bodyPr wrap="square">
            <a:spAutoFit/>
          </a:bodyPr>
          <a:lstStyle/>
          <a:p>
            <a:r>
              <a:rPr lang="es-EC" dirty="0" smtClean="0">
                <a:latin typeface="Arial" panose="020B0604020202020204" pitchFamily="34" charset="0"/>
                <a:ea typeface="Calibri" panose="020F0502020204030204" pitchFamily="34" charset="0"/>
                <a:cs typeface="Times New Roman" panose="02020603050405020304" pitchFamily="18" charset="0"/>
              </a:rPr>
              <a:t>Fst: Mientras </a:t>
            </a:r>
            <a:r>
              <a:rPr lang="es-EC" dirty="0">
                <a:latin typeface="Arial" panose="020B0604020202020204" pitchFamily="34" charset="0"/>
                <a:ea typeface="Calibri" panose="020F0502020204030204" pitchFamily="34" charset="0"/>
                <a:cs typeface="Times New Roman" panose="02020603050405020304" pitchFamily="18" charset="0"/>
              </a:rPr>
              <a:t>mayor es el valor menos intercambio genético hay entre las poblaciones (Nei, 1973)</a:t>
            </a:r>
            <a:endParaRPr lang="es-EC" dirty="0"/>
          </a:p>
        </p:txBody>
      </p:sp>
      <p:sp>
        <p:nvSpPr>
          <p:cNvPr id="7" name="Rectángulo 6"/>
          <p:cNvSpPr/>
          <p:nvPr/>
        </p:nvSpPr>
        <p:spPr>
          <a:xfrm>
            <a:off x="2267744" y="2492896"/>
            <a:ext cx="1224136" cy="72008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3800833" y="5362381"/>
            <a:ext cx="995375" cy="3600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3412258" y="5807631"/>
            <a:ext cx="3075423" cy="369332"/>
          </a:xfrm>
          <a:prstGeom prst="rect">
            <a:avLst/>
          </a:prstGeom>
          <a:noFill/>
        </p:spPr>
        <p:txBody>
          <a:bodyPr wrap="square" rtlCol="0">
            <a:spAutoFit/>
          </a:bodyPr>
          <a:lstStyle/>
          <a:p>
            <a:r>
              <a:rPr lang="es-EC" dirty="0" smtClean="0"/>
              <a:t>Elaborado por: Ponce, 2013</a:t>
            </a:r>
            <a:endParaRPr lang="es-EC" dirty="0"/>
          </a:p>
        </p:txBody>
      </p:sp>
      <p:sp>
        <p:nvSpPr>
          <p:cNvPr id="11" name="Título 1"/>
          <p:cNvSpPr>
            <a:spLocks noGrp="1"/>
          </p:cNvSpPr>
          <p:nvPr>
            <p:ph type="title"/>
          </p:nvPr>
        </p:nvSpPr>
        <p:spPr>
          <a:xfrm>
            <a:off x="1005780" y="44624"/>
            <a:ext cx="7886700" cy="1325563"/>
          </a:xfrm>
        </p:spPr>
        <p:txBody>
          <a:bodyPr/>
          <a:lstStyle/>
          <a:p>
            <a:r>
              <a:rPr lang="es-EC" dirty="0" smtClean="0">
                <a:ln>
                  <a:solidFill>
                    <a:schemeClr val="tx1"/>
                  </a:solidFill>
                </a:ln>
                <a:latin typeface="Albertus Extra Bold" panose="020E0802040304020204" pitchFamily="34" charset="0"/>
              </a:rPr>
              <a:t>Estadísticas F</a:t>
            </a:r>
            <a:endParaRPr lang="es-EC" dirty="0">
              <a:ln>
                <a:solidFill>
                  <a:schemeClr val="tx1"/>
                </a:solidFill>
              </a:ln>
            </a:endParaRPr>
          </a:p>
        </p:txBody>
      </p:sp>
      <p:sp>
        <p:nvSpPr>
          <p:cNvPr id="13" name="Rectángulo 12"/>
          <p:cNvSpPr/>
          <p:nvPr/>
        </p:nvSpPr>
        <p:spPr>
          <a:xfrm>
            <a:off x="6654727" y="2151147"/>
            <a:ext cx="2237753" cy="1061829"/>
          </a:xfrm>
          <a:prstGeom prst="rect">
            <a:avLst/>
          </a:prstGeom>
          <a:ln w="28575">
            <a:solidFill>
              <a:srgbClr val="62CD37"/>
            </a:solidFill>
          </a:ln>
        </p:spPr>
        <p:txBody>
          <a:bodyPr wrap="square">
            <a:spAutoFit/>
          </a:bodyPr>
          <a:lstStyle/>
          <a:p>
            <a:pPr algn="ctr">
              <a:lnSpc>
                <a:spcPct val="150000"/>
              </a:lnSpc>
              <a:spcAft>
                <a:spcPts val="0"/>
              </a:spcAft>
            </a:pPr>
            <a:r>
              <a:rPr lang="es-EC" sz="1400" dirty="0">
                <a:latin typeface="Arial" panose="020B0604020202020204" pitchFamily="34" charset="0"/>
                <a:ea typeface="Calibri" panose="020F0502020204030204" pitchFamily="34" charset="0"/>
                <a:cs typeface="Times New Roman" panose="02020603050405020304" pitchFamily="18" charset="0"/>
              </a:rPr>
              <a:t>Estos resultados comprueban la falta de estructura </a:t>
            </a:r>
            <a:r>
              <a:rPr lang="es-EC" sz="1400" dirty="0" smtClean="0">
                <a:latin typeface="Arial" panose="020B0604020202020204" pitchFamily="34" charset="0"/>
                <a:ea typeface="Calibri" panose="020F0502020204030204" pitchFamily="34" charset="0"/>
                <a:cs typeface="Times New Roman" panose="02020603050405020304" pitchFamily="18" charset="0"/>
              </a:rPr>
              <a:t>poblacional.</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0"/>
            <a:ext cx="7886700" cy="1325563"/>
          </a:xfrm>
        </p:spPr>
        <p:txBody>
          <a:bodyPr/>
          <a:lstStyle/>
          <a:p>
            <a:r>
              <a:rPr lang="es-EC" dirty="0" smtClean="0">
                <a:ln>
                  <a:solidFill>
                    <a:schemeClr val="tx1"/>
                  </a:solidFill>
                </a:ln>
              </a:rPr>
              <a:t>Distancia genética de Nei</a:t>
            </a:r>
            <a:endParaRPr lang="es-EC" dirty="0">
              <a:ln>
                <a:solidFill>
                  <a:schemeClr val="tx1"/>
                </a:solidFill>
              </a:ln>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1909815367"/>
              </p:ext>
            </p:extLst>
          </p:nvPr>
        </p:nvGraphicFramePr>
        <p:xfrm>
          <a:off x="827584" y="764704"/>
          <a:ext cx="8082464" cy="2664296"/>
        </p:xfrm>
        <a:graphic>
          <a:graphicData uri="http://schemas.openxmlformats.org/presentationml/2006/ole">
            <mc:AlternateContent xmlns:mc="http://schemas.openxmlformats.org/markup-compatibility/2006">
              <mc:Choice xmlns:v="urn:schemas-microsoft-com:vml" Requires="v">
                <p:oleObj spid="_x0000_s19511" name="Documento" r:id="rId4" imgW="5592763" imgH="1843466" progId="Word.Document.12">
                  <p:embed/>
                </p:oleObj>
              </mc:Choice>
              <mc:Fallback>
                <p:oleObj name="Documento" r:id="rId4" imgW="5592763" imgH="1843466" progId="Word.Document.12">
                  <p:embed/>
                  <p:pic>
                    <p:nvPicPr>
                      <p:cNvPr id="0" name=""/>
                      <p:cNvPicPr/>
                      <p:nvPr/>
                    </p:nvPicPr>
                    <p:blipFill>
                      <a:blip r:embed="rId5"/>
                      <a:stretch>
                        <a:fillRect/>
                      </a:stretch>
                    </p:blipFill>
                    <p:spPr>
                      <a:xfrm>
                        <a:off x="827584" y="764704"/>
                        <a:ext cx="8082464" cy="2664296"/>
                      </a:xfrm>
                      <a:prstGeom prst="rect">
                        <a:avLst/>
                      </a:prstGeom>
                    </p:spPr>
                  </p:pic>
                </p:oleObj>
              </mc:Fallback>
            </mc:AlternateContent>
          </a:graphicData>
        </a:graphic>
      </p:graphicFrame>
      <p:pic>
        <p:nvPicPr>
          <p:cNvPr id="5" name="Imagen 4"/>
          <p:cNvPicPr>
            <a:picLocks noChangeAspect="1"/>
          </p:cNvPicPr>
          <p:nvPr/>
        </p:nvPicPr>
        <p:blipFill rotWithShape="1">
          <a:blip r:embed="rId6"/>
          <a:srcRect l="2160" t="15036" r="64175" b="43385"/>
          <a:stretch/>
        </p:blipFill>
        <p:spPr>
          <a:xfrm>
            <a:off x="2699792" y="3212976"/>
            <a:ext cx="3456384" cy="2668086"/>
          </a:xfrm>
          <a:prstGeom prst="rect">
            <a:avLst/>
          </a:prstGeom>
        </p:spPr>
      </p:pic>
    </p:spTree>
    <p:extLst>
      <p:ext uri="{BB962C8B-B14F-4D97-AF65-F5344CB8AC3E}">
        <p14:creationId xmlns:p14="http://schemas.microsoft.com/office/powerpoint/2010/main" val="77528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16329"/>
            <a:ext cx="7886700" cy="1325563"/>
          </a:xfrm>
        </p:spPr>
        <p:txBody>
          <a:bodyPr/>
          <a:lstStyle/>
          <a:p>
            <a:r>
              <a:rPr lang="es-EC" b="1" dirty="0" smtClean="0">
                <a:ln>
                  <a:solidFill>
                    <a:schemeClr val="tx1"/>
                  </a:solidFill>
                </a:ln>
                <a:effectLst>
                  <a:outerShdw blurRad="38100" dist="38100" dir="2700000" algn="tl">
                    <a:srgbClr val="000000">
                      <a:alpha val="43137"/>
                    </a:srgbClr>
                  </a:outerShdw>
                </a:effectLst>
              </a:rPr>
              <a:t>Identificación de duplicados</a:t>
            </a:r>
            <a:endParaRPr lang="es-EC" b="1" dirty="0">
              <a:ln>
                <a:solidFill>
                  <a:schemeClr val="tx1"/>
                </a:solidFill>
              </a:ln>
              <a:effectLst>
                <a:outerShdw blurRad="38100" dist="38100" dir="2700000" algn="tl">
                  <a:srgbClr val="000000">
                    <a:alpha val="43137"/>
                  </a:srgbClr>
                </a:outerShdw>
              </a:effectLst>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3888667484"/>
              </p:ext>
            </p:extLst>
          </p:nvPr>
        </p:nvGraphicFramePr>
        <p:xfrm>
          <a:off x="467544" y="1325563"/>
          <a:ext cx="8288660" cy="3024336"/>
        </p:xfrm>
        <a:graphic>
          <a:graphicData uri="http://schemas.openxmlformats.org/presentationml/2006/ole">
            <mc:AlternateContent xmlns:mc="http://schemas.openxmlformats.org/markup-compatibility/2006">
              <mc:Choice xmlns:v="urn:schemas-microsoft-com:vml" Requires="v">
                <p:oleObj spid="_x0000_s20533" name="Documento" r:id="rId4" imgW="5586579" imgH="2037775" progId="Word.Document.12">
                  <p:embed/>
                </p:oleObj>
              </mc:Choice>
              <mc:Fallback>
                <p:oleObj name="Documento" r:id="rId4" imgW="5586579" imgH="2037775" progId="Word.Document.12">
                  <p:embed/>
                  <p:pic>
                    <p:nvPicPr>
                      <p:cNvPr id="0" name=""/>
                      <p:cNvPicPr/>
                      <p:nvPr/>
                    </p:nvPicPr>
                    <p:blipFill>
                      <a:blip r:embed="rId5"/>
                      <a:stretch>
                        <a:fillRect/>
                      </a:stretch>
                    </p:blipFill>
                    <p:spPr>
                      <a:xfrm>
                        <a:off x="467544" y="1325563"/>
                        <a:ext cx="8288660" cy="3024336"/>
                      </a:xfrm>
                      <a:prstGeom prst="rect">
                        <a:avLst/>
                      </a:prstGeom>
                    </p:spPr>
                  </p:pic>
                </p:oleObj>
              </mc:Fallback>
            </mc:AlternateContent>
          </a:graphicData>
        </a:graphic>
      </p:graphicFrame>
    </p:spTree>
    <p:extLst>
      <p:ext uri="{BB962C8B-B14F-4D97-AF65-F5344CB8AC3E}">
        <p14:creationId xmlns:p14="http://schemas.microsoft.com/office/powerpoint/2010/main" val="1211020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51209"/>
            <a:ext cx="7886700" cy="1325563"/>
          </a:xfrm>
        </p:spPr>
        <p:txBody>
          <a:bodyPr/>
          <a:lstStyle/>
          <a:p>
            <a:r>
              <a:rPr lang="es-EC" b="1" dirty="0" smtClean="0">
                <a:ln>
                  <a:solidFill>
                    <a:schemeClr val="tx1"/>
                  </a:solidFill>
                </a:ln>
                <a:effectLst>
                  <a:outerShdw blurRad="38100" dist="38100" dir="2700000" algn="tl">
                    <a:srgbClr val="000000">
                      <a:alpha val="43137"/>
                    </a:srgbClr>
                  </a:outerShdw>
                </a:effectLst>
              </a:rPr>
              <a:t>Identificación de duplicados</a:t>
            </a:r>
            <a:endParaRPr lang="es-EC" b="1" dirty="0">
              <a:ln>
                <a:solidFill>
                  <a:schemeClr val="tx1"/>
                </a:solidFill>
              </a:ln>
              <a:effectLst>
                <a:outerShdw blurRad="38100" dist="38100" dir="2700000" algn="tl">
                  <a:srgbClr val="000000">
                    <a:alpha val="43137"/>
                  </a:srgbClr>
                </a:outerShdw>
              </a:effectLst>
            </a:endParaRPr>
          </a:p>
        </p:txBody>
      </p:sp>
      <p:pic>
        <p:nvPicPr>
          <p:cNvPr id="6" name="Imagen 5"/>
          <p:cNvPicPr>
            <a:picLocks noChangeAspect="1"/>
          </p:cNvPicPr>
          <p:nvPr/>
        </p:nvPicPr>
        <p:blipFill rotWithShape="1">
          <a:blip r:embed="rId3"/>
          <a:srcRect l="27759" t="20790" r="23470" b="21375"/>
          <a:stretch/>
        </p:blipFill>
        <p:spPr>
          <a:xfrm>
            <a:off x="1475656" y="908720"/>
            <a:ext cx="5946211" cy="4407024"/>
          </a:xfrm>
          <a:prstGeom prst="rect">
            <a:avLst/>
          </a:prstGeom>
        </p:spPr>
      </p:pic>
    </p:spTree>
    <p:extLst>
      <p:ext uri="{BB962C8B-B14F-4D97-AF65-F5344CB8AC3E}">
        <p14:creationId xmlns:p14="http://schemas.microsoft.com/office/powerpoint/2010/main" val="438300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2690" y="12143"/>
            <a:ext cx="7886700" cy="1325563"/>
          </a:xfrm>
        </p:spPr>
        <p:txBody>
          <a:bodyPr/>
          <a:lstStyle/>
          <a:p>
            <a:r>
              <a:rPr lang="es-EC" sz="3600" dirty="0">
                <a:ln>
                  <a:solidFill>
                    <a:schemeClr val="tx1"/>
                  </a:solidFill>
                </a:ln>
                <a:effectLst>
                  <a:outerShdw blurRad="38100" dist="38100" dir="2700000" algn="tl">
                    <a:srgbClr val="000000">
                      <a:alpha val="43137"/>
                    </a:srgbClr>
                  </a:outerShdw>
                </a:effectLst>
                <a:latin typeface="Albertus Extra Bold" panose="020E0802040304020204" pitchFamily="34" charset="0"/>
              </a:rPr>
              <a:t>Justificación</a:t>
            </a:r>
            <a:endParaRPr lang="es-EC" sz="3600" dirty="0">
              <a:ln>
                <a:solidFill>
                  <a:schemeClr val="tx1"/>
                </a:solidFill>
              </a:ln>
            </a:endParaRPr>
          </a:p>
        </p:txBody>
      </p:sp>
      <p:pic>
        <p:nvPicPr>
          <p:cNvPr id="4" name="Picture 2" descr="http://www.recursosynegocios.com/wp-content/uploads/2013/06/rentabilid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486" y="1687487"/>
            <a:ext cx="1177565" cy="129061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5004478" y="609600"/>
            <a:ext cx="1695406" cy="1743389"/>
          </a:xfrm>
          <a:prstGeom prst="rect">
            <a:avLst/>
          </a:prstGeom>
        </p:spPr>
      </p:pic>
      <p:pic>
        <p:nvPicPr>
          <p:cNvPr id="16386" name="Picture 2" descr="http://provefru.com/images/aguacate.jpg"/>
          <p:cNvPicPr>
            <a:picLocks noChangeAspect="1" noChangeArrowheads="1"/>
          </p:cNvPicPr>
          <p:nvPr/>
        </p:nvPicPr>
        <p:blipFill rotWithShape="1">
          <a:blip r:embed="rId5">
            <a:extLst>
              <a:ext uri="{28A0092B-C50C-407E-A947-70E740481C1C}">
                <a14:useLocalDpi xmlns:a14="http://schemas.microsoft.com/office/drawing/2010/main" val="0"/>
              </a:ext>
            </a:extLst>
          </a:blip>
          <a:srcRect t="31526" b="22108"/>
          <a:stretch/>
        </p:blipFill>
        <p:spPr bwMode="auto">
          <a:xfrm>
            <a:off x="609599" y="1948911"/>
            <a:ext cx="1775711" cy="1029188"/>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p:cNvSpPr/>
          <p:nvPr/>
        </p:nvSpPr>
        <p:spPr>
          <a:xfrm>
            <a:off x="2506649" y="2219933"/>
            <a:ext cx="59300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Picture 5"/>
          <p:cNvPicPr/>
          <p:nvPr/>
        </p:nvPicPr>
        <p:blipFill>
          <a:blip r:embed="rId6" cstate="print"/>
          <a:stretch>
            <a:fillRect/>
          </a:stretch>
        </p:blipFill>
        <p:spPr bwMode="auto">
          <a:xfrm>
            <a:off x="5916412" y="2950446"/>
            <a:ext cx="1560444" cy="12382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Flecha curvada hacia la izquierda 6"/>
          <p:cNvSpPr/>
          <p:nvPr/>
        </p:nvSpPr>
        <p:spPr>
          <a:xfrm rot="20098474">
            <a:off x="6420259" y="1909669"/>
            <a:ext cx="509634" cy="816420"/>
          </a:xfrm>
          <a:prstGeom prst="curvedLeftArrow">
            <a:avLst>
              <a:gd name="adj1" fmla="val 25000"/>
              <a:gd name="adj2" fmla="val 493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0" name="Proceso alternativo 9"/>
          <p:cNvSpPr/>
          <p:nvPr/>
        </p:nvSpPr>
        <p:spPr>
          <a:xfrm>
            <a:off x="1907704" y="3572072"/>
            <a:ext cx="2016224" cy="792088"/>
          </a:xfrm>
          <a:prstGeom prst="flowChartAlternateProcess">
            <a:avLst/>
          </a:prstGeom>
          <a:solidFill>
            <a:srgbClr val="62C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Identificación de duplicados</a:t>
            </a:r>
            <a:endParaRPr lang="es-EC" dirty="0"/>
          </a:p>
        </p:txBody>
      </p:sp>
      <p:sp>
        <p:nvSpPr>
          <p:cNvPr id="11" name="Rectángulo 10"/>
          <p:cNvSpPr/>
          <p:nvPr/>
        </p:nvSpPr>
        <p:spPr>
          <a:xfrm>
            <a:off x="958262" y="4832985"/>
            <a:ext cx="3096774" cy="792088"/>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es-EC" dirty="0" smtClean="0"/>
              <a:t>Colección </a:t>
            </a:r>
            <a:r>
              <a:rPr lang="es-EC" dirty="0"/>
              <a:t>de trabajo </a:t>
            </a:r>
            <a:r>
              <a:rPr lang="es-EC" dirty="0" smtClean="0"/>
              <a:t>núcleo</a:t>
            </a:r>
            <a:endParaRPr lang="es-EC" dirty="0"/>
          </a:p>
        </p:txBody>
      </p:sp>
      <p:sp>
        <p:nvSpPr>
          <p:cNvPr id="12" name="Flecha curvada hacia la derecha 11"/>
          <p:cNvSpPr/>
          <p:nvPr/>
        </p:nvSpPr>
        <p:spPr>
          <a:xfrm rot="20075597">
            <a:off x="965888" y="3126023"/>
            <a:ext cx="597862" cy="11361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3" name="Flecha a la derecha con bandas 12"/>
          <p:cNvSpPr/>
          <p:nvPr/>
        </p:nvSpPr>
        <p:spPr>
          <a:xfrm rot="10207251">
            <a:off x="4517773" y="3533391"/>
            <a:ext cx="936534" cy="505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Pantalla 13"/>
          <p:cNvSpPr/>
          <p:nvPr/>
        </p:nvSpPr>
        <p:spPr>
          <a:xfrm>
            <a:off x="4509671" y="4408300"/>
            <a:ext cx="3523655" cy="1430449"/>
          </a:xfrm>
          <a:prstGeom prst="flowChartDispla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Recuperar la variabilidad de los valles interandinos, </a:t>
            </a:r>
            <a:r>
              <a:rPr lang="es-EC" dirty="0"/>
              <a:t>para su conservación y uso.</a:t>
            </a:r>
          </a:p>
        </p:txBody>
      </p:sp>
    </p:spTree>
    <p:extLst>
      <p:ext uri="{BB962C8B-B14F-4D97-AF65-F5344CB8AC3E}">
        <p14:creationId xmlns:p14="http://schemas.microsoft.com/office/powerpoint/2010/main" val="20401049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0"/>
            <a:ext cx="7886700" cy="1325563"/>
          </a:xfrm>
        </p:spPr>
        <p:txBody>
          <a:bodyPr/>
          <a:lstStyle/>
          <a:p>
            <a:r>
              <a:rPr lang="es-EC" b="1" dirty="0">
                <a:ln>
                  <a:solidFill>
                    <a:schemeClr val="tx1"/>
                  </a:solidFill>
                </a:ln>
                <a:effectLst>
                  <a:outerShdw blurRad="38100" dist="38100" dir="2700000" algn="tl">
                    <a:srgbClr val="000000">
                      <a:alpha val="43137"/>
                    </a:srgbClr>
                  </a:outerShdw>
                </a:effectLst>
              </a:rPr>
              <a:t>Identificación de duplicados</a:t>
            </a:r>
            <a:endParaRPr lang="es-EC" dirty="0">
              <a:ln>
                <a:solidFill>
                  <a:schemeClr val="tx1"/>
                </a:solidFill>
              </a:ln>
            </a:endParaRPr>
          </a:p>
        </p:txBody>
      </p:sp>
      <p:pic>
        <p:nvPicPr>
          <p:cNvPr id="3" name="Imagen 2"/>
          <p:cNvPicPr>
            <a:picLocks noChangeAspect="1"/>
          </p:cNvPicPr>
          <p:nvPr/>
        </p:nvPicPr>
        <p:blipFill rotWithShape="1">
          <a:blip r:embed="rId3"/>
          <a:srcRect l="27168" t="20228" r="22167" b="21801"/>
          <a:stretch/>
        </p:blipFill>
        <p:spPr>
          <a:xfrm>
            <a:off x="1619672" y="908720"/>
            <a:ext cx="6177084" cy="4417318"/>
          </a:xfrm>
          <a:prstGeom prst="rect">
            <a:avLst/>
          </a:prstGeom>
        </p:spPr>
      </p:pic>
    </p:spTree>
    <p:extLst>
      <p:ext uri="{BB962C8B-B14F-4D97-AF65-F5344CB8AC3E}">
        <p14:creationId xmlns:p14="http://schemas.microsoft.com/office/powerpoint/2010/main" val="23348457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0"/>
            <a:ext cx="7886700" cy="1325563"/>
          </a:xfrm>
        </p:spPr>
        <p:txBody>
          <a:bodyPr/>
          <a:lstStyle/>
          <a:p>
            <a:r>
              <a:rPr lang="es-EC" b="1" dirty="0">
                <a:ln>
                  <a:solidFill>
                    <a:schemeClr val="tx1"/>
                  </a:solidFill>
                </a:ln>
                <a:effectLst>
                  <a:outerShdw blurRad="38100" dist="38100" dir="2700000" algn="tl">
                    <a:srgbClr val="000000">
                      <a:alpha val="43137"/>
                    </a:srgbClr>
                  </a:outerShdw>
                </a:effectLst>
              </a:rPr>
              <a:t>Identificación de duplicados</a:t>
            </a:r>
            <a:endParaRPr lang="es-EC" dirty="0">
              <a:ln>
                <a:solidFill>
                  <a:schemeClr val="tx1"/>
                </a:solidFill>
              </a:ln>
            </a:endParaRPr>
          </a:p>
        </p:txBody>
      </p:sp>
      <p:pic>
        <p:nvPicPr>
          <p:cNvPr id="3" name="Imagen 2"/>
          <p:cNvPicPr>
            <a:picLocks noChangeAspect="1"/>
          </p:cNvPicPr>
          <p:nvPr/>
        </p:nvPicPr>
        <p:blipFill rotWithShape="1">
          <a:blip r:embed="rId3"/>
          <a:srcRect l="31303" t="28349" r="32079" b="33047"/>
          <a:stretch/>
        </p:blipFill>
        <p:spPr>
          <a:xfrm>
            <a:off x="1979712" y="1268760"/>
            <a:ext cx="5136564" cy="3384376"/>
          </a:xfrm>
          <a:prstGeom prst="rect">
            <a:avLst/>
          </a:prstGeom>
        </p:spPr>
      </p:pic>
    </p:spTree>
    <p:extLst>
      <p:ext uri="{BB962C8B-B14F-4D97-AF65-F5344CB8AC3E}">
        <p14:creationId xmlns:p14="http://schemas.microsoft.com/office/powerpoint/2010/main" val="33869002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2123728" y="2852936"/>
            <a:ext cx="6858000" cy="2387600"/>
          </a:xfrm>
        </p:spPr>
        <p:txBody>
          <a:bodyPr/>
          <a:lstStyle/>
          <a:p>
            <a:r>
              <a:rPr lang="es-EC" dirty="0" smtClean="0">
                <a:ln>
                  <a:solidFill>
                    <a:schemeClr val="tx1"/>
                  </a:solidFill>
                </a:ln>
                <a:solidFill>
                  <a:srgbClr val="FFC000"/>
                </a:solidFill>
              </a:rPr>
              <a:t>CARACTERIZACIÓN MORFOLÓGICA </a:t>
            </a:r>
            <a:endParaRPr lang="es-EC" dirty="0">
              <a:ln>
                <a:solidFill>
                  <a:schemeClr val="tx1"/>
                </a:solidFill>
              </a:ln>
              <a:solidFill>
                <a:srgbClr val="FFC000"/>
              </a:solidFill>
            </a:endParaRPr>
          </a:p>
        </p:txBody>
      </p:sp>
    </p:spTree>
    <p:extLst>
      <p:ext uri="{BB962C8B-B14F-4D97-AF65-F5344CB8AC3E}">
        <p14:creationId xmlns:p14="http://schemas.microsoft.com/office/powerpoint/2010/main" val="33725915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55576" y="0"/>
            <a:ext cx="7886700" cy="1325563"/>
          </a:xfrm>
        </p:spPr>
        <p:txBody>
          <a:bodyPr>
            <a:normAutofit/>
          </a:bodyPr>
          <a:lstStyle/>
          <a:p>
            <a:r>
              <a:rPr lang="es-ES" dirty="0" smtClean="0">
                <a:ln>
                  <a:solidFill>
                    <a:schemeClr val="tx1"/>
                  </a:solidFill>
                </a:ln>
                <a:effectLst>
                  <a:outerShdw blurRad="38100" dist="38100" dir="2700000" algn="tl">
                    <a:srgbClr val="000000">
                      <a:alpha val="43137"/>
                    </a:srgbClr>
                  </a:outerShdw>
                </a:effectLst>
                <a:latin typeface="Albertus Extra Bold" panose="020E0802040304020204" pitchFamily="34" charset="0"/>
              </a:rPr>
              <a:t>Análisis de datos</a:t>
            </a:r>
            <a:endParaRPr lang="es-EC"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sp>
        <p:nvSpPr>
          <p:cNvPr id="5" name="4 Marcador de contenido"/>
          <p:cNvSpPr>
            <a:spLocks noGrp="1"/>
          </p:cNvSpPr>
          <p:nvPr>
            <p:ph idx="1"/>
          </p:nvPr>
        </p:nvSpPr>
        <p:spPr>
          <a:xfrm>
            <a:off x="755576" y="5589240"/>
            <a:ext cx="6120680" cy="744991"/>
          </a:xfrm>
          <a:noFill/>
          <a:ln>
            <a:noFill/>
          </a:ln>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pPr marL="0" indent="0" algn="just">
              <a:buNone/>
            </a:pPr>
            <a:r>
              <a:rPr lang="es-ES" dirty="0" smtClean="0"/>
              <a:t>CV superior al 20% establece diferencias y semejanzas   (formación de conglomerados) entre las accesiones. </a:t>
            </a:r>
            <a:endParaRPr lang="es-EC" dirty="0"/>
          </a:p>
        </p:txBody>
      </p:sp>
      <p:graphicFrame>
        <p:nvGraphicFramePr>
          <p:cNvPr id="8" name="Diagrama 7"/>
          <p:cNvGraphicFramePr/>
          <p:nvPr>
            <p:extLst>
              <p:ext uri="{D42A27DB-BD31-4B8C-83A1-F6EECF244321}">
                <p14:modId xmlns:p14="http://schemas.microsoft.com/office/powerpoint/2010/main" val="2046977754"/>
              </p:ext>
            </p:extLst>
          </p:nvPr>
        </p:nvGraphicFramePr>
        <p:xfrm>
          <a:off x="2177801" y="980728"/>
          <a:ext cx="5994599"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lipse 8"/>
          <p:cNvSpPr/>
          <p:nvPr/>
        </p:nvSpPr>
        <p:spPr>
          <a:xfrm>
            <a:off x="251520" y="2513694"/>
            <a:ext cx="1728192" cy="9437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2800" dirty="0" smtClean="0">
                <a:latin typeface="Calibri" panose="020F0502020204030204" pitchFamily="34" charset="0"/>
              </a:rPr>
              <a:t>MBD</a:t>
            </a:r>
            <a:endParaRPr lang="es-EC" dirty="0">
              <a:latin typeface="Calibri" panose="020F0502020204030204" pitchFamily="34" charset="0"/>
            </a:endParaRPr>
          </a:p>
        </p:txBody>
      </p:sp>
    </p:spTree>
    <p:extLst>
      <p:ext uri="{BB962C8B-B14F-4D97-AF65-F5344CB8AC3E}">
        <p14:creationId xmlns:p14="http://schemas.microsoft.com/office/powerpoint/2010/main" val="18818032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5110"/>
            <a:ext cx="7886700" cy="1325563"/>
          </a:xfrm>
        </p:spPr>
        <p:txBody>
          <a:bodyPr/>
          <a:lstStyle/>
          <a:p>
            <a:r>
              <a:rPr lang="es-EC" dirty="0" smtClean="0">
                <a:ln>
                  <a:solidFill>
                    <a:schemeClr val="tx1"/>
                  </a:solidFill>
                </a:ln>
                <a:effectLst>
                  <a:outerShdw blurRad="38100" dist="38100" dir="2700000" algn="tl">
                    <a:srgbClr val="000000">
                      <a:alpha val="43137"/>
                    </a:srgbClr>
                  </a:outerShdw>
                </a:effectLst>
                <a:latin typeface="Albertus Extra Bold" panose="020E0802040304020204" pitchFamily="34" charset="0"/>
              </a:rPr>
              <a:t>Variables cuantitativas</a:t>
            </a:r>
            <a:endParaRPr lang="es-EC"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2975431779"/>
              </p:ext>
            </p:extLst>
          </p:nvPr>
        </p:nvGraphicFramePr>
        <p:xfrm>
          <a:off x="1292845" y="697045"/>
          <a:ext cx="7388225" cy="5457825"/>
        </p:xfrm>
        <a:graphic>
          <a:graphicData uri="http://schemas.openxmlformats.org/presentationml/2006/ole">
            <mc:AlternateContent xmlns:mc="http://schemas.openxmlformats.org/markup-compatibility/2006">
              <mc:Choice xmlns:v="urn:schemas-microsoft-com:vml" Requires="v">
                <p:oleObj spid="_x0000_s21557" name="Documento" r:id="rId4" imgW="6134996" imgH="4344573" progId="Word.Document.12">
                  <p:embed/>
                </p:oleObj>
              </mc:Choice>
              <mc:Fallback>
                <p:oleObj name="Documento" r:id="rId4" imgW="6134996" imgH="4344573" progId="Word.Document.12">
                  <p:embed/>
                  <p:pic>
                    <p:nvPicPr>
                      <p:cNvPr id="0" name=""/>
                      <p:cNvPicPr/>
                      <p:nvPr/>
                    </p:nvPicPr>
                    <p:blipFill>
                      <a:blip r:embed="rId5"/>
                      <a:stretch>
                        <a:fillRect/>
                      </a:stretch>
                    </p:blipFill>
                    <p:spPr>
                      <a:xfrm>
                        <a:off x="1292845" y="697045"/>
                        <a:ext cx="7388225" cy="5457825"/>
                      </a:xfrm>
                      <a:prstGeom prst="rect">
                        <a:avLst/>
                      </a:prstGeom>
                    </p:spPr>
                  </p:pic>
                </p:oleObj>
              </mc:Fallback>
            </mc:AlternateContent>
          </a:graphicData>
        </a:graphic>
      </p:graphicFrame>
    </p:spTree>
    <p:extLst>
      <p:ext uri="{BB962C8B-B14F-4D97-AF65-F5344CB8AC3E}">
        <p14:creationId xmlns:p14="http://schemas.microsoft.com/office/powerpoint/2010/main" val="31125064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51379"/>
            <a:ext cx="7886700" cy="1325563"/>
          </a:xfrm>
        </p:spPr>
        <p:txBody>
          <a:bodyPr/>
          <a:lstStyle/>
          <a:p>
            <a:r>
              <a:rPr lang="es-EC" dirty="0" smtClean="0">
                <a:ln>
                  <a:solidFill>
                    <a:schemeClr val="tx1"/>
                  </a:solidFill>
                </a:ln>
                <a:effectLst>
                  <a:outerShdw blurRad="38100" dist="38100" dir="2700000" algn="tl">
                    <a:srgbClr val="000000">
                      <a:alpha val="43137"/>
                    </a:srgbClr>
                  </a:outerShdw>
                </a:effectLst>
                <a:latin typeface="Albertus" panose="020E0702040304020204" pitchFamily="34" charset="0"/>
              </a:rPr>
              <a:t>Variables cualitativas</a:t>
            </a:r>
            <a:endParaRPr lang="es-EC" dirty="0">
              <a:ln>
                <a:solidFill>
                  <a:schemeClr val="tx1"/>
                </a:solidFill>
              </a:ln>
              <a:effectLst>
                <a:outerShdw blurRad="38100" dist="38100" dir="2700000" algn="tl">
                  <a:srgbClr val="000000">
                    <a:alpha val="43137"/>
                  </a:srgbClr>
                </a:outerShdw>
              </a:effectLst>
              <a:latin typeface="Albertus" panose="020E0702040304020204" pitchFamily="34"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60202981"/>
              </p:ext>
            </p:extLst>
          </p:nvPr>
        </p:nvGraphicFramePr>
        <p:xfrm>
          <a:off x="2483768" y="714160"/>
          <a:ext cx="4176464" cy="5525450"/>
        </p:xfrm>
        <a:graphic>
          <a:graphicData uri="http://schemas.openxmlformats.org/presentationml/2006/ole">
            <mc:AlternateContent xmlns:mc="http://schemas.openxmlformats.org/markup-compatibility/2006">
              <mc:Choice xmlns:v="urn:schemas-microsoft-com:vml" Requires="v">
                <p:oleObj spid="_x0000_s22581" name="Documento" r:id="rId4" imgW="5586579" imgH="7389047" progId="Word.Document.12">
                  <p:embed/>
                </p:oleObj>
              </mc:Choice>
              <mc:Fallback>
                <p:oleObj name="Documento" r:id="rId4" imgW="5586579" imgH="7389047" progId="Word.Document.12">
                  <p:embed/>
                  <p:pic>
                    <p:nvPicPr>
                      <p:cNvPr id="0" name=""/>
                      <p:cNvPicPr/>
                      <p:nvPr/>
                    </p:nvPicPr>
                    <p:blipFill>
                      <a:blip r:embed="rId5"/>
                      <a:stretch>
                        <a:fillRect/>
                      </a:stretch>
                    </p:blipFill>
                    <p:spPr>
                      <a:xfrm>
                        <a:off x="2483768" y="714160"/>
                        <a:ext cx="4176464" cy="5525450"/>
                      </a:xfrm>
                      <a:prstGeom prst="rect">
                        <a:avLst/>
                      </a:prstGeom>
                    </p:spPr>
                  </p:pic>
                </p:oleObj>
              </mc:Fallback>
            </mc:AlternateContent>
          </a:graphicData>
        </a:graphic>
      </p:graphicFrame>
    </p:spTree>
    <p:extLst>
      <p:ext uri="{BB962C8B-B14F-4D97-AF65-F5344CB8AC3E}">
        <p14:creationId xmlns:p14="http://schemas.microsoft.com/office/powerpoint/2010/main" val="33174598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ector fuera de página 4"/>
          <p:cNvSpPr/>
          <p:nvPr/>
        </p:nvSpPr>
        <p:spPr>
          <a:xfrm>
            <a:off x="2843808" y="859228"/>
            <a:ext cx="4324321" cy="922536"/>
          </a:xfrm>
          <a:prstGeom prst="flowChartOffpageConnector">
            <a:avLst/>
          </a:prstGeom>
          <a:solidFill>
            <a:srgbClr val="FFC000">
              <a:alpha val="52000"/>
            </a:srgbClr>
          </a:solidFill>
          <a:ln>
            <a:solidFill>
              <a:srgbClr val="FFFF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effectLst>
                  <a:outerShdw blurRad="38100" dist="38100" dir="2700000" algn="tl">
                    <a:srgbClr val="000000">
                      <a:alpha val="43137"/>
                    </a:srgbClr>
                  </a:outerShdw>
                </a:effectLst>
              </a:rPr>
              <a:t>Los descriptores </a:t>
            </a:r>
            <a:r>
              <a:rPr lang="es-ES" dirty="0" smtClean="0">
                <a:solidFill>
                  <a:schemeClr val="tx1"/>
                </a:solidFill>
                <a:effectLst>
                  <a:outerShdw blurRad="38100" dist="38100" dir="2700000" algn="tl">
                    <a:srgbClr val="000000">
                      <a:alpha val="43137"/>
                    </a:srgbClr>
                  </a:outerShdw>
                </a:effectLst>
              </a:rPr>
              <a:t>con </a:t>
            </a:r>
            <a:r>
              <a:rPr lang="es-ES" dirty="0">
                <a:solidFill>
                  <a:schemeClr val="tx1"/>
                </a:solidFill>
                <a:effectLst>
                  <a:outerShdw blurRad="38100" dist="38100" dir="2700000" algn="tl">
                    <a:srgbClr val="000000">
                      <a:alpha val="43137"/>
                    </a:srgbClr>
                  </a:outerShdw>
                </a:effectLst>
              </a:rPr>
              <a:t>CV superior al 20% </a:t>
            </a:r>
            <a:endParaRPr lang="es-EC" dirty="0">
              <a:solidFill>
                <a:schemeClr val="tx1"/>
              </a:solidFill>
              <a:effectLst>
                <a:outerShdw blurRad="38100" dist="38100" dir="2700000" algn="tl">
                  <a:srgbClr val="000000">
                    <a:alpha val="43137"/>
                  </a:srgbClr>
                </a:outerShdw>
              </a:effectLst>
            </a:endParaRPr>
          </a:p>
        </p:txBody>
      </p:sp>
      <p:sp>
        <p:nvSpPr>
          <p:cNvPr id="3" name="2 Título"/>
          <p:cNvSpPr>
            <a:spLocks noGrp="1"/>
          </p:cNvSpPr>
          <p:nvPr>
            <p:ph type="title"/>
          </p:nvPr>
        </p:nvSpPr>
        <p:spPr>
          <a:xfrm>
            <a:off x="1187624" y="13168"/>
            <a:ext cx="7886700" cy="1325563"/>
          </a:xfrm>
        </p:spPr>
        <p:txBody>
          <a:bodyPr/>
          <a:lstStyle/>
          <a:p>
            <a:r>
              <a:rPr lang="es-ES" dirty="0" smtClean="0">
                <a:ln>
                  <a:solidFill>
                    <a:schemeClr val="tx1"/>
                  </a:solidFill>
                </a:ln>
                <a:effectLst>
                  <a:outerShdw blurRad="38100" dist="38100" dir="2700000" algn="tl">
                    <a:srgbClr val="000000">
                      <a:alpha val="43137"/>
                    </a:srgbClr>
                  </a:outerShdw>
                </a:effectLst>
                <a:latin typeface="Albertus Extra Bold" panose="020E0802040304020204" pitchFamily="34" charset="0"/>
              </a:rPr>
              <a:t>Correlación de Spearman</a:t>
            </a:r>
            <a:endParaRPr lang="es-EC"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sp>
        <p:nvSpPr>
          <p:cNvPr id="4" name="Rectángulo 3"/>
          <p:cNvSpPr/>
          <p:nvPr/>
        </p:nvSpPr>
        <p:spPr>
          <a:xfrm>
            <a:off x="2825998" y="2455818"/>
            <a:ext cx="4113504"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smtClean="0">
                <a:latin typeface="Arial" panose="020B0604020202020204" pitchFamily="34" charset="0"/>
                <a:ea typeface="Calibri" panose="020F0502020204030204" pitchFamily="34" charset="0"/>
                <a:cs typeface="Times New Roman" panose="02020603050405020304" pitchFamily="18" charset="0"/>
              </a:rPr>
              <a:t>Se discriminaron </a:t>
            </a:r>
            <a:r>
              <a:rPr lang="es-EC" dirty="0">
                <a:latin typeface="Arial" panose="020B0604020202020204" pitchFamily="34" charset="0"/>
                <a:ea typeface="Calibri" panose="020F0502020204030204" pitchFamily="34" charset="0"/>
                <a:cs typeface="Times New Roman" panose="02020603050405020304" pitchFamily="18" charset="0"/>
              </a:rPr>
              <a:t>las variables que tienen una correlación mayor al 95</a:t>
            </a:r>
            <a:r>
              <a:rPr lang="es-EC" dirty="0" smtClean="0">
                <a:latin typeface="Arial" panose="020B0604020202020204" pitchFamily="34" charset="0"/>
                <a:ea typeface="Calibri" panose="020F0502020204030204" pitchFamily="34" charset="0"/>
                <a:cs typeface="Times New Roman" panose="02020603050405020304" pitchFamily="18" charset="0"/>
              </a:rPr>
              <a:t>%</a:t>
            </a:r>
            <a:endParaRPr lang="es-EC" dirty="0"/>
          </a:p>
        </p:txBody>
      </p:sp>
      <p:sp>
        <p:nvSpPr>
          <p:cNvPr id="6" name="Rectángulo 5"/>
          <p:cNvSpPr/>
          <p:nvPr/>
        </p:nvSpPr>
        <p:spPr>
          <a:xfrm>
            <a:off x="3268598" y="1915291"/>
            <a:ext cx="2869696" cy="369332"/>
          </a:xfrm>
          <a:prstGeom prst="rect">
            <a:avLst/>
          </a:prstGeom>
        </p:spPr>
        <p:txBody>
          <a:bodyPr wrap="none">
            <a:spAutoFit/>
          </a:bodyPr>
          <a:lstStyle/>
          <a:p>
            <a:r>
              <a:rPr lang="es-ES" dirty="0" smtClean="0"/>
              <a:t>Coeficiente </a:t>
            </a:r>
            <a:r>
              <a:rPr lang="es-ES" dirty="0"/>
              <a:t>de Spearman.</a:t>
            </a:r>
            <a:endParaRPr lang="es-EC" dirty="0"/>
          </a:p>
        </p:txBody>
      </p:sp>
      <p:sp>
        <p:nvSpPr>
          <p:cNvPr id="10" name="Rectángulo 9"/>
          <p:cNvSpPr/>
          <p:nvPr/>
        </p:nvSpPr>
        <p:spPr>
          <a:xfrm>
            <a:off x="2596129" y="3275453"/>
            <a:ext cx="4572000" cy="2862322"/>
          </a:xfrm>
          <a:prstGeom prst="rect">
            <a:avLst/>
          </a:prstGeom>
        </p:spPr>
        <p:txBody>
          <a:bodyPr>
            <a:spAutoFit/>
          </a:bodyPr>
          <a:lstStyle/>
          <a:p>
            <a:pPr marL="285750" indent="-285750">
              <a:buFont typeface="Arial" panose="020B0604020202020204" pitchFamily="34" charset="0"/>
              <a:buChar char="•"/>
            </a:pPr>
            <a:r>
              <a:rPr lang="es-EC" dirty="0" smtClean="0">
                <a:latin typeface="Arial" panose="020B0604020202020204" pitchFamily="34" charset="0"/>
                <a:ea typeface="Calibri" panose="020F0502020204030204" pitchFamily="34" charset="0"/>
                <a:cs typeface="Times New Roman" panose="02020603050405020304" pitchFamily="18" charset="0"/>
              </a:rPr>
              <a:t>Ángulo </a:t>
            </a:r>
            <a:r>
              <a:rPr lang="es-EC" dirty="0">
                <a:latin typeface="Arial" panose="020B0604020202020204" pitchFamily="34" charset="0"/>
                <a:ea typeface="Calibri" panose="020F0502020204030204" pitchFamily="34" charset="0"/>
                <a:cs typeface="Times New Roman" panose="02020603050405020304" pitchFamily="18" charset="0"/>
              </a:rPr>
              <a:t>de inserción de las ramas </a:t>
            </a:r>
            <a:r>
              <a:rPr lang="es-EC" dirty="0" smtClean="0">
                <a:latin typeface="Arial" panose="020B0604020202020204" pitchFamily="34" charset="0"/>
                <a:ea typeface="Calibri" panose="020F0502020204030204" pitchFamily="34" charset="0"/>
                <a:cs typeface="Times New Roman" panose="02020603050405020304" pitchFamily="18" charset="0"/>
              </a:rPr>
              <a:t>principales</a:t>
            </a:r>
          </a:p>
          <a:p>
            <a:pPr marL="285750" indent="-285750">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C</a:t>
            </a:r>
            <a:r>
              <a:rPr lang="es-EC" dirty="0" smtClean="0">
                <a:latin typeface="Arial" panose="020B0604020202020204" pitchFamily="34" charset="0"/>
                <a:ea typeface="Calibri" panose="020F0502020204030204" pitchFamily="34" charset="0"/>
                <a:cs typeface="Times New Roman" panose="02020603050405020304" pitchFamily="18" charset="0"/>
              </a:rPr>
              <a:t>olor </a:t>
            </a:r>
            <a:r>
              <a:rPr lang="es-EC" dirty="0">
                <a:latin typeface="Arial" panose="020B0604020202020204" pitchFamily="34" charset="0"/>
                <a:ea typeface="Calibri" panose="020F0502020204030204" pitchFamily="34" charset="0"/>
                <a:cs typeface="Times New Roman" panose="02020603050405020304" pitchFamily="18" charset="0"/>
              </a:rPr>
              <a:t>de la rama </a:t>
            </a:r>
            <a:r>
              <a:rPr lang="es-EC" dirty="0" smtClean="0">
                <a:latin typeface="Arial" panose="020B0604020202020204" pitchFamily="34" charset="0"/>
                <a:ea typeface="Calibri" panose="020F0502020204030204" pitchFamily="34" charset="0"/>
                <a:cs typeface="Times New Roman" panose="02020603050405020304" pitchFamily="18" charset="0"/>
              </a:rPr>
              <a:t>joven</a:t>
            </a:r>
          </a:p>
          <a:p>
            <a:pPr marL="285750" indent="-285750">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C</a:t>
            </a:r>
            <a:r>
              <a:rPr lang="es-EC" dirty="0" smtClean="0">
                <a:latin typeface="Arial" panose="020B0604020202020204" pitchFamily="34" charset="0"/>
                <a:ea typeface="Calibri" panose="020F0502020204030204" pitchFamily="34" charset="0"/>
                <a:cs typeface="Times New Roman" panose="02020603050405020304" pitchFamily="18" charset="0"/>
              </a:rPr>
              <a:t>olor </a:t>
            </a:r>
            <a:r>
              <a:rPr lang="es-EC" dirty="0">
                <a:latin typeface="Arial" panose="020B0604020202020204" pitchFamily="34" charset="0"/>
                <a:ea typeface="Calibri" panose="020F0502020204030204" pitchFamily="34" charset="0"/>
                <a:cs typeface="Times New Roman" panose="02020603050405020304" pitchFamily="18" charset="0"/>
              </a:rPr>
              <a:t>de las lenticelas del vástago </a:t>
            </a:r>
            <a:r>
              <a:rPr lang="es-EC" dirty="0" smtClean="0">
                <a:latin typeface="Arial" panose="020B0604020202020204" pitchFamily="34" charset="0"/>
                <a:ea typeface="Calibri" panose="020F0502020204030204" pitchFamily="34" charset="0"/>
                <a:cs typeface="Times New Roman" panose="02020603050405020304" pitchFamily="18" charset="0"/>
              </a:rPr>
              <a:t>joven</a:t>
            </a:r>
          </a:p>
          <a:p>
            <a:pPr marL="285750" indent="-285750">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F</a:t>
            </a:r>
            <a:r>
              <a:rPr lang="es-EC" dirty="0" smtClean="0">
                <a:latin typeface="Arial" panose="020B0604020202020204" pitchFamily="34" charset="0"/>
                <a:ea typeface="Calibri" panose="020F0502020204030204" pitchFamily="34" charset="0"/>
                <a:cs typeface="Times New Roman" panose="02020603050405020304" pitchFamily="18" charset="0"/>
              </a:rPr>
              <a:t>orma </a:t>
            </a:r>
            <a:r>
              <a:rPr lang="es-EC" dirty="0">
                <a:latin typeface="Arial" panose="020B0604020202020204" pitchFamily="34" charset="0"/>
                <a:ea typeface="Calibri" panose="020F0502020204030204" pitchFamily="34" charset="0"/>
                <a:cs typeface="Times New Roman" panose="02020603050405020304" pitchFamily="18" charset="0"/>
              </a:rPr>
              <a:t>de la </a:t>
            </a:r>
            <a:r>
              <a:rPr lang="es-EC" dirty="0" smtClean="0">
                <a:latin typeface="Arial" panose="020B0604020202020204" pitchFamily="34" charset="0"/>
                <a:ea typeface="Calibri" panose="020F0502020204030204" pitchFamily="34" charset="0"/>
                <a:cs typeface="Times New Roman" panose="02020603050405020304" pitchFamily="18" charset="0"/>
              </a:rPr>
              <a:t>hoja</a:t>
            </a:r>
          </a:p>
          <a:p>
            <a:pPr marL="285750" indent="-285750">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T</a:t>
            </a:r>
            <a:r>
              <a:rPr lang="es-EC" dirty="0" smtClean="0">
                <a:latin typeface="Arial" panose="020B0604020202020204" pitchFamily="34" charset="0"/>
                <a:ea typeface="Calibri" panose="020F0502020204030204" pitchFamily="34" charset="0"/>
                <a:cs typeface="Times New Roman" panose="02020603050405020304" pitchFamily="18" charset="0"/>
              </a:rPr>
              <a:t>extura </a:t>
            </a:r>
            <a:r>
              <a:rPr lang="es-EC" dirty="0">
                <a:latin typeface="Arial" panose="020B0604020202020204" pitchFamily="34" charset="0"/>
                <a:ea typeface="Calibri" panose="020F0502020204030204" pitchFamily="34" charset="0"/>
                <a:cs typeface="Times New Roman" panose="02020603050405020304" pitchFamily="18" charset="0"/>
              </a:rPr>
              <a:t>de la </a:t>
            </a:r>
            <a:r>
              <a:rPr lang="es-EC" dirty="0" smtClean="0">
                <a:latin typeface="Arial" panose="020B0604020202020204" pitchFamily="34" charset="0"/>
                <a:ea typeface="Calibri" panose="020F0502020204030204" pitchFamily="34" charset="0"/>
                <a:cs typeface="Times New Roman" panose="02020603050405020304" pitchFamily="18" charset="0"/>
              </a:rPr>
              <a:t>hoja</a:t>
            </a:r>
          </a:p>
          <a:p>
            <a:pPr marL="285750" indent="-285750">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P</a:t>
            </a:r>
            <a:r>
              <a:rPr lang="es-EC" dirty="0" smtClean="0">
                <a:latin typeface="Arial" panose="020B0604020202020204" pitchFamily="34" charset="0"/>
                <a:ea typeface="Calibri" panose="020F0502020204030204" pitchFamily="34" charset="0"/>
                <a:cs typeface="Times New Roman" panose="02020603050405020304" pitchFamily="18" charset="0"/>
              </a:rPr>
              <a:t>eso </a:t>
            </a:r>
            <a:r>
              <a:rPr lang="es-EC" dirty="0">
                <a:latin typeface="Arial" panose="020B0604020202020204" pitchFamily="34" charset="0"/>
                <a:ea typeface="Calibri" panose="020F0502020204030204" pitchFamily="34" charset="0"/>
                <a:cs typeface="Times New Roman" panose="02020603050405020304" pitchFamily="18" charset="0"/>
              </a:rPr>
              <a:t>del </a:t>
            </a:r>
            <a:r>
              <a:rPr lang="es-EC" dirty="0" smtClean="0">
                <a:latin typeface="Arial" panose="020B0604020202020204" pitchFamily="34" charset="0"/>
                <a:ea typeface="Calibri" panose="020F0502020204030204" pitchFamily="34" charset="0"/>
                <a:cs typeface="Times New Roman" panose="02020603050405020304" pitchFamily="18" charset="0"/>
              </a:rPr>
              <a:t>fruto</a:t>
            </a:r>
          </a:p>
          <a:p>
            <a:pPr marL="285750" indent="-285750">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B</a:t>
            </a:r>
            <a:r>
              <a:rPr lang="es-EC" dirty="0" smtClean="0">
                <a:latin typeface="Arial" panose="020B0604020202020204" pitchFamily="34" charset="0"/>
                <a:ea typeface="Calibri" panose="020F0502020204030204" pitchFamily="34" charset="0"/>
                <a:cs typeface="Times New Roman" panose="02020603050405020304" pitchFamily="18" charset="0"/>
              </a:rPr>
              <a:t>rillantes </a:t>
            </a:r>
            <a:r>
              <a:rPr lang="es-EC" dirty="0">
                <a:latin typeface="Arial" panose="020B0604020202020204" pitchFamily="34" charset="0"/>
                <a:ea typeface="Calibri" panose="020F0502020204030204" pitchFamily="34" charset="0"/>
                <a:cs typeface="Times New Roman" panose="02020603050405020304" pitchFamily="18" charset="0"/>
              </a:rPr>
              <a:t>de la cáscara del </a:t>
            </a:r>
            <a:r>
              <a:rPr lang="es-EC" dirty="0" smtClean="0">
                <a:latin typeface="Arial" panose="020B0604020202020204" pitchFamily="34" charset="0"/>
                <a:ea typeface="Calibri" panose="020F0502020204030204" pitchFamily="34" charset="0"/>
                <a:cs typeface="Times New Roman" panose="02020603050405020304" pitchFamily="18" charset="0"/>
              </a:rPr>
              <a:t>fruto</a:t>
            </a:r>
          </a:p>
          <a:p>
            <a:pPr marL="285750" indent="-285750">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S</a:t>
            </a:r>
            <a:r>
              <a:rPr lang="es-EC" dirty="0" smtClean="0">
                <a:latin typeface="Arial" panose="020B0604020202020204" pitchFamily="34" charset="0"/>
                <a:ea typeface="Calibri" panose="020F0502020204030204" pitchFamily="34" charset="0"/>
                <a:cs typeface="Times New Roman" panose="02020603050405020304" pitchFamily="18" charset="0"/>
              </a:rPr>
              <a:t>uperficie </a:t>
            </a:r>
            <a:r>
              <a:rPr lang="es-EC" dirty="0">
                <a:latin typeface="Arial" panose="020B0604020202020204" pitchFamily="34" charset="0"/>
                <a:ea typeface="Calibri" panose="020F0502020204030204" pitchFamily="34" charset="0"/>
                <a:cs typeface="Times New Roman" panose="02020603050405020304" pitchFamily="18" charset="0"/>
              </a:rPr>
              <a:t>de la cáscara del </a:t>
            </a:r>
            <a:r>
              <a:rPr lang="es-EC" dirty="0" smtClean="0">
                <a:latin typeface="Arial" panose="020B0604020202020204" pitchFamily="34" charset="0"/>
                <a:ea typeface="Calibri" panose="020F0502020204030204" pitchFamily="34" charset="0"/>
                <a:cs typeface="Times New Roman" panose="02020603050405020304" pitchFamily="18" charset="0"/>
              </a:rPr>
              <a:t>fruto</a:t>
            </a:r>
          </a:p>
          <a:p>
            <a:pPr marL="285750" indent="-285750">
              <a:buFont typeface="Arial" panose="020B0604020202020204" pitchFamily="34" charset="0"/>
              <a:buChar char="•"/>
            </a:pPr>
            <a:r>
              <a:rPr lang="es-EC" dirty="0" smtClean="0">
                <a:latin typeface="Arial" panose="020B0604020202020204" pitchFamily="34" charset="0"/>
                <a:ea typeface="Calibri" panose="020F0502020204030204" pitchFamily="34" charset="0"/>
                <a:cs typeface="Times New Roman" panose="02020603050405020304" pitchFamily="18" charset="0"/>
              </a:rPr>
              <a:t>Posición </a:t>
            </a:r>
            <a:r>
              <a:rPr lang="es-EC" dirty="0">
                <a:latin typeface="Arial" panose="020B0604020202020204" pitchFamily="34" charset="0"/>
                <a:ea typeface="Calibri" panose="020F0502020204030204" pitchFamily="34" charset="0"/>
                <a:cs typeface="Times New Roman" panose="02020603050405020304" pitchFamily="18" charset="0"/>
              </a:rPr>
              <a:t>de la semilla en el fruto</a:t>
            </a:r>
            <a:endParaRPr lang="es-EC" dirty="0"/>
          </a:p>
        </p:txBody>
      </p:sp>
      <p:sp>
        <p:nvSpPr>
          <p:cNvPr id="11" name="Flecha curvada hacia la derecha 10"/>
          <p:cNvSpPr/>
          <p:nvPr/>
        </p:nvSpPr>
        <p:spPr>
          <a:xfrm>
            <a:off x="2027523" y="1915291"/>
            <a:ext cx="626349" cy="8729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6216822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1878" t="9284" r="500" b="11524"/>
          <a:stretch/>
        </p:blipFill>
        <p:spPr bwMode="auto">
          <a:xfrm>
            <a:off x="683568" y="692696"/>
            <a:ext cx="8136904" cy="5256584"/>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2199471" y="-18972"/>
            <a:ext cx="6944529" cy="707886"/>
          </a:xfrm>
          <a:prstGeom prst="rect">
            <a:avLst/>
          </a:prstGeom>
          <a:noFill/>
        </p:spPr>
        <p:txBody>
          <a:bodyPr wrap="none" lIns="91440" tIns="45720" rIns="91440" bIns="45720">
            <a:spAutoFit/>
          </a:bodyPr>
          <a:lstStyle/>
          <a:p>
            <a:pPr algn="ctr"/>
            <a:r>
              <a:rPr lang="es-ES" sz="4000" b="1" i="1" cap="none" spc="0" dirty="0" smtClean="0">
                <a:ln w="0">
                  <a:solidFill>
                    <a:schemeClr val="tx1"/>
                  </a:solidFill>
                </a:ln>
                <a:solidFill>
                  <a:srgbClr val="FFFFCC"/>
                </a:solidFill>
                <a:effectLst>
                  <a:outerShdw blurRad="38100" dist="25400" dir="5400000" algn="ctr" rotWithShape="0">
                    <a:srgbClr val="6E747A">
                      <a:alpha val="43000"/>
                    </a:srgbClr>
                  </a:outerShdw>
                </a:effectLst>
                <a:latin typeface="Albertus Extra Bold" panose="020E0802040304020204" pitchFamily="34" charset="0"/>
              </a:rPr>
              <a:t>Caracterización</a:t>
            </a:r>
            <a:r>
              <a:rPr lang="es-ES" sz="4000" b="1" cap="none" spc="0" dirty="0" smtClean="0">
                <a:ln w="0">
                  <a:solidFill>
                    <a:schemeClr val="tx1"/>
                  </a:solidFill>
                </a:ln>
                <a:solidFill>
                  <a:srgbClr val="FFFFCC"/>
                </a:solidFill>
                <a:effectLst>
                  <a:outerShdw blurRad="38100" dist="25400" dir="5400000" algn="ctr" rotWithShape="0">
                    <a:srgbClr val="6E747A">
                      <a:alpha val="43000"/>
                    </a:srgbClr>
                  </a:outerShdw>
                </a:effectLst>
                <a:latin typeface="Albertus Extra Bold" panose="020E0802040304020204" pitchFamily="34" charset="0"/>
              </a:rPr>
              <a:t> </a:t>
            </a:r>
            <a:r>
              <a:rPr lang="es-ES" sz="4000" b="1" i="1" cap="none" spc="0" dirty="0" smtClean="0">
                <a:ln w="0">
                  <a:solidFill>
                    <a:schemeClr val="tx1"/>
                  </a:solidFill>
                </a:ln>
                <a:solidFill>
                  <a:srgbClr val="FFFFCC"/>
                </a:solidFill>
                <a:effectLst>
                  <a:outerShdw blurRad="38100" dist="25400" dir="5400000" algn="ctr" rotWithShape="0">
                    <a:srgbClr val="6E747A">
                      <a:alpha val="43000"/>
                    </a:srgbClr>
                  </a:outerShdw>
                </a:effectLst>
                <a:latin typeface="Albertus Extra Bold" panose="020E0802040304020204" pitchFamily="34" charset="0"/>
              </a:rPr>
              <a:t>morfológica</a:t>
            </a:r>
            <a:endParaRPr lang="es-ES" sz="4000" b="1" i="1" cap="none" spc="0" dirty="0">
              <a:ln w="0">
                <a:solidFill>
                  <a:schemeClr val="tx1"/>
                </a:solidFill>
              </a:ln>
              <a:solidFill>
                <a:srgbClr val="FFFFCC"/>
              </a:solidFill>
              <a:effectLst>
                <a:outerShdw blurRad="38100" dist="25400" dir="5400000" algn="ctr" rotWithShape="0">
                  <a:srgbClr val="6E747A">
                    <a:alpha val="43000"/>
                  </a:srgbClr>
                </a:outerShdw>
              </a:effectLst>
              <a:latin typeface="Albertus Extra Bold" panose="020E0802040304020204" pitchFamily="34" charset="0"/>
            </a:endParaRPr>
          </a:p>
        </p:txBody>
      </p:sp>
      <p:sp>
        <p:nvSpPr>
          <p:cNvPr id="3" name="Rectángulo 2"/>
          <p:cNvSpPr/>
          <p:nvPr/>
        </p:nvSpPr>
        <p:spPr>
          <a:xfrm>
            <a:off x="611560" y="1052736"/>
            <a:ext cx="6048672" cy="648072"/>
          </a:xfrm>
          <a:prstGeom prst="rect">
            <a:avLst/>
          </a:prstGeom>
          <a:noFill/>
          <a:ln w="28575">
            <a:solidFill>
              <a:srgbClr val="BA2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611560" y="1700808"/>
            <a:ext cx="2160240" cy="28470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Tabla 6"/>
          <p:cNvGraphicFramePr>
            <a:graphicFrameLocks noGrp="1"/>
          </p:cNvGraphicFramePr>
          <p:nvPr>
            <p:extLst>
              <p:ext uri="{D42A27DB-BD31-4B8C-83A1-F6EECF244321}">
                <p14:modId xmlns:p14="http://schemas.microsoft.com/office/powerpoint/2010/main" val="1967794876"/>
              </p:ext>
            </p:extLst>
          </p:nvPr>
        </p:nvGraphicFramePr>
        <p:xfrm>
          <a:off x="5868144" y="836712"/>
          <a:ext cx="3024335" cy="4862816"/>
        </p:xfrm>
        <a:graphic>
          <a:graphicData uri="http://schemas.openxmlformats.org/drawingml/2006/table">
            <a:tbl>
              <a:tblPr>
                <a:tableStyleId>{5C22544A-7EE6-4342-B048-85BDC9FD1C3A}</a:tableStyleId>
              </a:tblPr>
              <a:tblGrid>
                <a:gridCol w="581603"/>
                <a:gridCol w="1027498"/>
                <a:gridCol w="1415234"/>
              </a:tblGrid>
              <a:tr h="133343">
                <a:tc>
                  <a:txBody>
                    <a:bodyPr/>
                    <a:lstStyle/>
                    <a:p>
                      <a:pPr algn="ctr" fontAlgn="ctr"/>
                      <a:r>
                        <a:rPr lang="es-EC" sz="900" u="none" strike="noStrike" dirty="0">
                          <a:effectLst/>
                        </a:rPr>
                        <a:t>Código</a:t>
                      </a:r>
                      <a:endParaRPr lang="es-EC" sz="700" b="0" i="0" u="none" strike="noStrike" dirty="0">
                        <a:solidFill>
                          <a:srgbClr val="000000"/>
                        </a:solidFill>
                        <a:effectLst/>
                        <a:latin typeface="Arial" panose="020B0604020202020204" pitchFamily="34" charset="0"/>
                      </a:endParaRPr>
                    </a:p>
                  </a:txBody>
                  <a:tcPr marL="5638" marR="5638" marT="5638" marB="0" anchor="ctr"/>
                </a:tc>
                <a:tc>
                  <a:txBody>
                    <a:bodyPr/>
                    <a:lstStyle/>
                    <a:p>
                      <a:pPr algn="ctr" fontAlgn="ctr"/>
                      <a:r>
                        <a:rPr lang="es-EC" sz="1000" u="none" strike="noStrike" dirty="0">
                          <a:effectLst/>
                        </a:rPr>
                        <a:t>Cultivar</a:t>
                      </a:r>
                      <a:endParaRPr lang="es-EC" sz="700" b="0" i="0" u="none" strike="noStrike" dirty="0">
                        <a:solidFill>
                          <a:srgbClr val="000000"/>
                        </a:solidFill>
                        <a:effectLst/>
                        <a:latin typeface="Arial" panose="020B0604020202020204" pitchFamily="34" charset="0"/>
                      </a:endParaRPr>
                    </a:p>
                  </a:txBody>
                  <a:tcPr marL="5638" marR="5638" marT="5638" marB="0" anchor="ctr"/>
                </a:tc>
                <a:tc>
                  <a:txBody>
                    <a:bodyPr/>
                    <a:lstStyle/>
                    <a:p>
                      <a:pPr algn="ctr" fontAlgn="ctr"/>
                      <a:r>
                        <a:rPr lang="es-EC" sz="900" u="none" strike="noStrike" dirty="0">
                          <a:effectLst/>
                        </a:rPr>
                        <a:t>Origen</a:t>
                      </a:r>
                      <a:endParaRPr lang="es-EC" sz="700" b="0" i="0" u="none" strike="noStrike" dirty="0">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4</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Puebla</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25</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Perucho</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29</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Duke 7</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35</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Nacional</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32</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Guayllabamba</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5</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Itzama</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17</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Tonnage</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21</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Naval</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28</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Linda</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18</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NB 67</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19</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TX 531</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20</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T 225</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26</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dirty="0">
                          <a:effectLst/>
                        </a:rPr>
                        <a:t>DD 17</a:t>
                      </a:r>
                      <a:endParaRPr lang="es-EC" sz="700" b="0" i="0" u="none" strike="noStrike" dirty="0">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27</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HX 48</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33</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Reed</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36</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Cooke</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Antillano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6</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Collison tipo A</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8</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Booth 8</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10</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Collinred</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14</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Simpson</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16</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Choquete</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31</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Farchild</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12</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Hass</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Mexicano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13</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Fuerte</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 x 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22</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Sutano</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dirty="0">
                          <a:effectLst/>
                        </a:rPr>
                        <a:t>Mexicano x Guatemalteco</a:t>
                      </a:r>
                      <a:endParaRPr lang="es-EC" sz="700" b="0" i="0" u="none" strike="noStrike" dirty="0">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24</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Witsell</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 x 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1</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Híbrido 14361</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 x 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2</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Híbrido 13520</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 x 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3</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Híbrido 14371</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Mexicano x Guatemalteco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15</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Híbrido 13525</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Antillano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7</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Híbrido 14366</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33343">
                <a:tc>
                  <a:txBody>
                    <a:bodyPr/>
                    <a:lstStyle/>
                    <a:p>
                      <a:pPr algn="ctr" fontAlgn="ctr"/>
                      <a:r>
                        <a:rPr lang="es-EC" sz="700" u="none" strike="noStrike">
                          <a:effectLst/>
                        </a:rPr>
                        <a:t>11</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Híbrido 14377</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Guatemalteco x Antillano</a:t>
                      </a:r>
                      <a:endParaRPr lang="es-EC" sz="700" b="0" i="0" u="none" strike="noStrike">
                        <a:solidFill>
                          <a:srgbClr val="000000"/>
                        </a:solidFill>
                        <a:effectLst/>
                        <a:latin typeface="Arial" panose="020B0604020202020204" pitchFamily="34" charset="0"/>
                      </a:endParaRPr>
                    </a:p>
                  </a:txBody>
                  <a:tcPr marL="5638" marR="5638" marT="5638" marB="0" anchor="ctr"/>
                </a:tc>
              </a:tr>
              <a:tr h="187626">
                <a:tc>
                  <a:txBody>
                    <a:bodyPr/>
                    <a:lstStyle/>
                    <a:p>
                      <a:pPr algn="ctr" fontAlgn="ctr"/>
                      <a:r>
                        <a:rPr lang="es-EC" sz="700" u="none" strike="noStrike">
                          <a:effectLst/>
                        </a:rPr>
                        <a:t>m</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Material no caracterizado</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l" fontAlgn="ctr"/>
                      <a:r>
                        <a:rPr lang="es-EC" sz="700" u="none" strike="noStrike">
                          <a:effectLst/>
                        </a:rPr>
                        <a:t> </a:t>
                      </a:r>
                      <a:endParaRPr lang="es-EC" sz="700" b="0" i="0" u="none" strike="noStrike">
                        <a:solidFill>
                          <a:srgbClr val="000000"/>
                        </a:solidFill>
                        <a:effectLst/>
                        <a:latin typeface="Times New Roman" panose="02020603050405020304" pitchFamily="18" charset="0"/>
                      </a:endParaRPr>
                    </a:p>
                  </a:txBody>
                  <a:tcPr marL="5638" marR="5638" marT="5638" marB="0" anchor="ctr"/>
                </a:tc>
              </a:tr>
              <a:tr h="250176">
                <a:tc>
                  <a:txBody>
                    <a:bodyPr/>
                    <a:lstStyle/>
                    <a:p>
                      <a:pPr algn="ctr" fontAlgn="ctr"/>
                      <a:r>
                        <a:rPr lang="es-EC" sz="700" u="none" strike="noStrike">
                          <a:effectLst/>
                        </a:rPr>
                        <a:t>AG</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ctr" fontAlgn="ctr"/>
                      <a:r>
                        <a:rPr lang="es-EC" sz="700" u="none" strike="noStrike">
                          <a:effectLst/>
                        </a:rPr>
                        <a:t>Material colectado en el Austro</a:t>
                      </a:r>
                      <a:endParaRPr lang="es-EC" sz="700" b="0" i="0" u="none" strike="noStrike">
                        <a:solidFill>
                          <a:srgbClr val="000000"/>
                        </a:solidFill>
                        <a:effectLst/>
                        <a:latin typeface="Arial" panose="020B0604020202020204" pitchFamily="34" charset="0"/>
                      </a:endParaRPr>
                    </a:p>
                  </a:txBody>
                  <a:tcPr marL="5638" marR="5638" marT="5638" marB="0" anchor="ctr"/>
                </a:tc>
                <a:tc>
                  <a:txBody>
                    <a:bodyPr/>
                    <a:lstStyle/>
                    <a:p>
                      <a:pPr algn="l" fontAlgn="ctr"/>
                      <a:r>
                        <a:rPr lang="es-EC" sz="700" u="none" strike="noStrike" dirty="0">
                          <a:effectLst/>
                        </a:rPr>
                        <a:t> </a:t>
                      </a:r>
                      <a:endParaRPr lang="es-EC" sz="700" b="0" i="0" u="none" strike="noStrike" dirty="0">
                        <a:solidFill>
                          <a:srgbClr val="000000"/>
                        </a:solidFill>
                        <a:effectLst/>
                        <a:latin typeface="Times New Roman" panose="02020603050405020304" pitchFamily="18" charset="0"/>
                      </a:endParaRPr>
                    </a:p>
                  </a:txBody>
                  <a:tcPr marL="5638" marR="5638" marT="5638" marB="0" anchor="ctr"/>
                </a:tc>
              </a:tr>
            </a:tbl>
          </a:graphicData>
        </a:graphic>
      </p:graphicFrame>
    </p:spTree>
    <p:extLst>
      <p:ext uri="{BB962C8B-B14F-4D97-AF65-F5344CB8AC3E}">
        <p14:creationId xmlns:p14="http://schemas.microsoft.com/office/powerpoint/2010/main" val="88078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4"/>
          <a:srcRect l="681" t="12834" r="500" b="13708"/>
          <a:stretch/>
        </p:blipFill>
        <p:spPr bwMode="auto">
          <a:xfrm>
            <a:off x="708130" y="836712"/>
            <a:ext cx="7560840" cy="4320480"/>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30793" y="-31393"/>
            <a:ext cx="9217588" cy="707886"/>
          </a:xfrm>
          <a:prstGeom prst="rect">
            <a:avLst/>
          </a:prstGeom>
          <a:noFill/>
        </p:spPr>
        <p:txBody>
          <a:bodyPr wrap="none" lIns="91440" tIns="45720" rIns="91440" bIns="45720">
            <a:spAutoFit/>
          </a:bodyPr>
          <a:lstStyle/>
          <a:p>
            <a:pPr algn="ctr"/>
            <a:r>
              <a:rPr lang="es-ES" sz="4000" b="1" i="1" cap="none" spc="0" dirty="0" smtClean="0">
                <a:ln w="12700" cmpd="sng">
                  <a:solidFill>
                    <a:schemeClr val="accent4"/>
                  </a:solidFill>
                  <a:prstDash val="solid"/>
                </a:ln>
                <a:solidFill>
                  <a:srgbClr val="FFFFCC"/>
                </a:solidFill>
                <a:effectLst/>
              </a:rPr>
              <a:t>Análisis de componentes principales</a:t>
            </a:r>
            <a:endParaRPr lang="es-EC" sz="4000" b="1" i="1" cap="none" spc="0" dirty="0">
              <a:ln w="12700" cmpd="sng">
                <a:solidFill>
                  <a:schemeClr val="accent4"/>
                </a:solidFill>
                <a:prstDash val="solid"/>
              </a:ln>
              <a:solidFill>
                <a:srgbClr val="FFFFCC"/>
              </a:solidFill>
              <a:effectLst/>
            </a:endParaRPr>
          </a:p>
        </p:txBody>
      </p:sp>
      <p:sp>
        <p:nvSpPr>
          <p:cNvPr id="6" name="Elipse 5"/>
          <p:cNvSpPr/>
          <p:nvPr/>
        </p:nvSpPr>
        <p:spPr>
          <a:xfrm>
            <a:off x="6299136" y="2696344"/>
            <a:ext cx="1656184" cy="79208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6447564" y="2332764"/>
            <a:ext cx="1512168" cy="369332"/>
          </a:xfrm>
          <a:prstGeom prst="rect">
            <a:avLst/>
          </a:prstGeom>
          <a:noFill/>
        </p:spPr>
        <p:txBody>
          <a:bodyPr wrap="square" rtlCol="0">
            <a:spAutoFit/>
          </a:bodyPr>
          <a:lstStyle/>
          <a:p>
            <a:r>
              <a:rPr lang="es-EC" dirty="0" smtClean="0">
                <a:solidFill>
                  <a:srgbClr val="7030A0"/>
                </a:solidFill>
                <a:latin typeface="Albertus Extra Bold" panose="020E0802040304020204" pitchFamily="34" charset="0"/>
              </a:rPr>
              <a:t>Mexicanos</a:t>
            </a:r>
            <a:endParaRPr lang="es-EC" dirty="0">
              <a:solidFill>
                <a:srgbClr val="7030A0"/>
              </a:solidFill>
              <a:latin typeface="Albertus Extra Bold" panose="020E0802040304020204" pitchFamily="34"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1487231418"/>
              </p:ext>
            </p:extLst>
          </p:nvPr>
        </p:nvGraphicFramePr>
        <p:xfrm>
          <a:off x="-912846" y="836712"/>
          <a:ext cx="5516563" cy="5324475"/>
        </p:xfrm>
        <a:graphic>
          <a:graphicData uri="http://schemas.openxmlformats.org/presentationml/2006/ole">
            <mc:AlternateContent xmlns:mc="http://schemas.openxmlformats.org/markup-compatibility/2006">
              <mc:Choice xmlns:v="urn:schemas-microsoft-com:vml" Requires="v">
                <p:oleObj spid="_x0000_s25645" name="Documento" r:id="rId6" imgW="5586579" imgH="5379309" progId="Word.Document.12">
                  <p:embed/>
                </p:oleObj>
              </mc:Choice>
              <mc:Fallback>
                <p:oleObj name="Documento" r:id="rId6" imgW="5586579" imgH="5379309" progId="Word.Document.12">
                  <p:embed/>
                  <p:pic>
                    <p:nvPicPr>
                      <p:cNvPr id="0" name=""/>
                      <p:cNvPicPr/>
                      <p:nvPr/>
                    </p:nvPicPr>
                    <p:blipFill>
                      <a:blip r:embed="rId7"/>
                      <a:stretch>
                        <a:fillRect/>
                      </a:stretch>
                    </p:blipFill>
                    <p:spPr>
                      <a:xfrm>
                        <a:off x="-912846" y="836712"/>
                        <a:ext cx="5516563" cy="5324475"/>
                      </a:xfrm>
                      <a:prstGeom prst="rect">
                        <a:avLst/>
                      </a:prstGeom>
                    </p:spPr>
                  </p:pic>
                </p:oleObj>
              </mc:Fallback>
            </mc:AlternateContent>
          </a:graphicData>
        </a:graphic>
      </p:graphicFrame>
    </p:spTree>
    <p:extLst>
      <p:ext uri="{BB962C8B-B14F-4D97-AF65-F5344CB8AC3E}">
        <p14:creationId xmlns:p14="http://schemas.microsoft.com/office/powerpoint/2010/main" val="199951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6085"/>
            <a:ext cx="7886700" cy="1325563"/>
          </a:xfrm>
        </p:spPr>
        <p:txBody>
          <a:bodyPr/>
          <a:lstStyle/>
          <a:p>
            <a:r>
              <a:rPr lang="es-EC" sz="3600" b="1" dirty="0" smtClean="0">
                <a:ln>
                  <a:solidFill>
                    <a:schemeClr val="tx1"/>
                  </a:solidFill>
                </a:ln>
                <a:effectLst>
                  <a:outerShdw blurRad="38100" dist="38100" dir="2700000" algn="tl">
                    <a:srgbClr val="000000">
                      <a:alpha val="43137"/>
                    </a:srgbClr>
                  </a:outerShdw>
                </a:effectLst>
              </a:rPr>
              <a:t>Variables informativas</a:t>
            </a:r>
            <a:endParaRPr lang="es-EC" sz="3600" b="1" dirty="0">
              <a:ln>
                <a:solidFill>
                  <a:schemeClr val="tx1"/>
                </a:solidFill>
              </a:ln>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0826513"/>
              </p:ext>
            </p:extLst>
          </p:nvPr>
        </p:nvGraphicFramePr>
        <p:xfrm>
          <a:off x="971600" y="1772816"/>
          <a:ext cx="6984776"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4397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usuario1\Pictures\Nueva carpeta (2)\DSC03448.JPG"/>
          <p:cNvPicPr/>
          <p:nvPr/>
        </p:nvPicPr>
        <p:blipFill>
          <a:blip r:embed="rId2" cstate="print"/>
          <a:srcRect/>
          <a:stretch>
            <a:fillRect/>
          </a:stretch>
        </p:blipFill>
        <p:spPr bwMode="auto">
          <a:xfrm>
            <a:off x="5436097" y="3140968"/>
            <a:ext cx="2880320" cy="2603833"/>
          </a:xfrm>
          <a:prstGeom prst="rect">
            <a:avLst/>
          </a:prstGeom>
          <a:noFill/>
        </p:spPr>
      </p:pic>
      <p:pic>
        <p:nvPicPr>
          <p:cNvPr id="5" name="Imagen 4" descr="C:\Users\usuario1\Pictures\Nueva carpeta (2)\DSC03452.JPG"/>
          <p:cNvPicPr/>
          <p:nvPr/>
        </p:nvPicPr>
        <p:blipFill rotWithShape="1">
          <a:blip r:embed="rId3" cstate="print"/>
          <a:srcRect l="-2149" t="-2125" r="-595" b="-4579"/>
          <a:stretch/>
        </p:blipFill>
        <p:spPr bwMode="auto">
          <a:xfrm>
            <a:off x="1123147" y="1052736"/>
            <a:ext cx="2055621" cy="1872208"/>
          </a:xfrm>
          <a:prstGeom prst="rect">
            <a:avLst/>
          </a:prstGeom>
          <a:noFill/>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6203" y="2204864"/>
            <a:ext cx="2530405" cy="2013141"/>
          </a:xfrm>
          <a:prstGeom prst="rect">
            <a:avLst/>
          </a:prstGeom>
        </p:spPr>
      </p:pic>
      <p:sp>
        <p:nvSpPr>
          <p:cNvPr id="8" name="Rectángulo 7"/>
          <p:cNvSpPr/>
          <p:nvPr/>
        </p:nvSpPr>
        <p:spPr>
          <a:xfrm>
            <a:off x="1259632" y="692696"/>
            <a:ext cx="1782653" cy="3600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Raza mexicana</a:t>
            </a:r>
            <a:endParaRPr lang="es-EC" dirty="0"/>
          </a:p>
        </p:txBody>
      </p:sp>
      <p:sp>
        <p:nvSpPr>
          <p:cNvPr id="9" name="Rectángulo 8"/>
          <p:cNvSpPr/>
          <p:nvPr/>
        </p:nvSpPr>
        <p:spPr>
          <a:xfrm>
            <a:off x="3244563" y="1789277"/>
            <a:ext cx="2256250" cy="36004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Raza guatemalteca</a:t>
            </a:r>
            <a:endParaRPr lang="es-EC" dirty="0"/>
          </a:p>
        </p:txBody>
      </p:sp>
      <p:sp>
        <p:nvSpPr>
          <p:cNvPr id="10" name="Rectángulo 9"/>
          <p:cNvSpPr/>
          <p:nvPr/>
        </p:nvSpPr>
        <p:spPr>
          <a:xfrm>
            <a:off x="5913788" y="2708920"/>
            <a:ext cx="2088232" cy="3600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Raza antillana</a:t>
            </a:r>
            <a:endParaRPr lang="es-EC" dirty="0"/>
          </a:p>
        </p:txBody>
      </p:sp>
      <p:sp>
        <p:nvSpPr>
          <p:cNvPr id="11" name="2 Título"/>
          <p:cNvSpPr txBox="1">
            <a:spLocks/>
          </p:cNvSpPr>
          <p:nvPr/>
        </p:nvSpPr>
        <p:spPr>
          <a:xfrm>
            <a:off x="911223" y="58976"/>
            <a:ext cx="7886700" cy="1325563"/>
          </a:xfrm>
          <a:prstGeom prst="rect">
            <a:avLst/>
          </a:prstGeom>
        </p:spPr>
        <p:txBody>
          <a:bodyPr/>
          <a:lstStyle>
            <a:lvl1pPr algn="r" rtl="0" eaLnBrk="1" fontAlgn="base" hangingPunct="1">
              <a:spcBef>
                <a:spcPct val="0"/>
              </a:spcBef>
              <a:spcAft>
                <a:spcPct val="0"/>
              </a:spcAft>
              <a:defRPr sz="3200" b="1" i="1" kern="1200">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9pPr>
          </a:lstStyle>
          <a:p>
            <a:r>
              <a:rPr lang="es-EC" sz="3600" dirty="0" smtClean="0">
                <a:ln>
                  <a:solidFill>
                    <a:schemeClr val="tx1"/>
                  </a:solidFill>
                </a:ln>
                <a:effectLst>
                  <a:outerShdw blurRad="38100" dist="38100" dir="2700000" algn="tl">
                    <a:srgbClr val="000000">
                      <a:alpha val="43137"/>
                    </a:srgbClr>
                  </a:outerShdw>
                </a:effectLst>
                <a:latin typeface="Albertus Extra Bold" panose="020E0802040304020204" pitchFamily="34" charset="0"/>
              </a:rPr>
              <a:t>Razas</a:t>
            </a:r>
            <a:endParaRPr lang="es-EC" sz="3600"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spTree>
    <p:extLst>
      <p:ext uri="{BB962C8B-B14F-4D97-AF65-F5344CB8AC3E}">
        <p14:creationId xmlns:p14="http://schemas.microsoft.com/office/powerpoint/2010/main" val="40517421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276872"/>
            <a:ext cx="3275856" cy="2456892"/>
          </a:xfrm>
          <a:prstGeom prst="rect">
            <a:avLst/>
          </a:prstGeom>
        </p:spPr>
      </p:pic>
      <p:sp>
        <p:nvSpPr>
          <p:cNvPr id="5" name="Rectángulo 4"/>
          <p:cNvSpPr/>
          <p:nvPr/>
        </p:nvSpPr>
        <p:spPr>
          <a:xfrm>
            <a:off x="5436096" y="1502858"/>
            <a:ext cx="1266692" cy="646331"/>
          </a:xfrm>
          <a:prstGeom prst="rect">
            <a:avLst/>
          </a:prstGeom>
          <a:noFill/>
        </p:spPr>
        <p:txBody>
          <a:bodyPr wrap="none" lIns="91440" tIns="45720" rIns="91440" bIns="45720">
            <a:spAutoFit/>
          </a:bodyPr>
          <a:lstStyle/>
          <a:p>
            <a:pPr algn="ctr"/>
            <a:r>
              <a:rPr lang="es-ES" sz="3600" b="1" dirty="0" smtClean="0">
                <a:ln w="22225">
                  <a:solidFill>
                    <a:schemeClr val="accent2"/>
                  </a:solidFill>
                  <a:prstDash val="solid"/>
                </a:ln>
                <a:solidFill>
                  <a:schemeClr val="accent2">
                    <a:lumMod val="40000"/>
                    <a:lumOff val="60000"/>
                  </a:schemeClr>
                </a:solidFill>
              </a:rPr>
              <a:t>Reed</a:t>
            </a:r>
            <a:endParaRPr lang="es-ES" sz="3600" b="1" dirty="0">
              <a:ln w="22225">
                <a:solidFill>
                  <a:schemeClr val="accent2"/>
                </a:solidFill>
                <a:prstDash val="solid"/>
              </a:ln>
              <a:solidFill>
                <a:schemeClr val="accent2">
                  <a:lumMod val="40000"/>
                  <a:lumOff val="60000"/>
                </a:schemeClr>
              </a:solidFill>
            </a:endParaRP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811" y="1701648"/>
            <a:ext cx="3249466" cy="2437100"/>
          </a:xfrm>
          <a:prstGeom prst="rect">
            <a:avLst/>
          </a:prstGeom>
        </p:spPr>
      </p:pic>
      <p:sp>
        <p:nvSpPr>
          <p:cNvPr id="7" name="Rectángulo 6"/>
          <p:cNvSpPr/>
          <p:nvPr/>
        </p:nvSpPr>
        <p:spPr>
          <a:xfrm>
            <a:off x="689091" y="856527"/>
            <a:ext cx="3199914" cy="646331"/>
          </a:xfrm>
          <a:prstGeom prst="rect">
            <a:avLst/>
          </a:prstGeom>
          <a:noFill/>
        </p:spPr>
        <p:txBody>
          <a:bodyPr wrap="none" lIns="91440" tIns="45720" rIns="91440" bIns="45720">
            <a:spAutoFit/>
          </a:bodyPr>
          <a:lstStyle/>
          <a:p>
            <a:pPr algn="ctr"/>
            <a:r>
              <a:rPr lang="es-ES" sz="3600" b="1" cap="none" spc="0" dirty="0" smtClean="0">
                <a:ln w="22225">
                  <a:solidFill>
                    <a:schemeClr val="accent2"/>
                  </a:solidFill>
                  <a:prstDash val="solid"/>
                </a:ln>
                <a:solidFill>
                  <a:schemeClr val="accent2">
                    <a:lumMod val="40000"/>
                    <a:lumOff val="60000"/>
                  </a:schemeClr>
                </a:solidFill>
                <a:effectLst/>
              </a:rPr>
              <a:t>Guayllabamba</a:t>
            </a:r>
            <a:endParaRPr lang="es-ES" sz="3600" b="1" cap="none" spc="0" dirty="0">
              <a:ln w="22225">
                <a:solidFill>
                  <a:schemeClr val="accent2"/>
                </a:solidFill>
                <a:prstDash val="solid"/>
              </a:ln>
              <a:solidFill>
                <a:schemeClr val="accent2">
                  <a:lumMod val="40000"/>
                  <a:lumOff val="60000"/>
                </a:schemeClr>
              </a:solidFill>
              <a:effectLst/>
            </a:endParaRPr>
          </a:p>
        </p:txBody>
      </p:sp>
      <p:sp>
        <p:nvSpPr>
          <p:cNvPr id="4" name="Rectángulo 3"/>
          <p:cNvSpPr/>
          <p:nvPr/>
        </p:nvSpPr>
        <p:spPr>
          <a:xfrm>
            <a:off x="467544" y="26296"/>
            <a:ext cx="7848872" cy="646331"/>
          </a:xfrm>
          <a:prstGeom prst="rect">
            <a:avLst/>
          </a:prstGeom>
        </p:spPr>
        <p:txBody>
          <a:bodyPr wrap="square">
            <a:spAutoFit/>
          </a:bodyPr>
          <a:lstStyle/>
          <a:p>
            <a:r>
              <a:rPr lang="es-EC" dirty="0"/>
              <a:t>Los cultivares Guayllabamba y Reed están emparentados ya que presentan un coeficiente de distancia muy cercano a 0 (</a:t>
            </a:r>
            <a:r>
              <a:rPr lang="es-EC" dirty="0" smtClean="0"/>
              <a:t>0.2188)</a:t>
            </a:r>
            <a:endParaRPr lang="es-EC" dirty="0"/>
          </a:p>
        </p:txBody>
      </p:sp>
    </p:spTree>
    <p:extLst>
      <p:ext uri="{BB962C8B-B14F-4D97-AF65-F5344CB8AC3E}">
        <p14:creationId xmlns:p14="http://schemas.microsoft.com/office/powerpoint/2010/main" val="30964445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33962"/>
            <a:ext cx="7886700" cy="1325563"/>
          </a:xfrm>
        </p:spPr>
        <p:txBody>
          <a:bodyPr/>
          <a:lstStyle/>
          <a:p>
            <a:r>
              <a:rPr lang="es-EC" sz="3600" b="1" dirty="0" smtClean="0">
                <a:ln>
                  <a:solidFill>
                    <a:schemeClr val="tx1"/>
                  </a:solidFill>
                </a:ln>
                <a:effectLst>
                  <a:outerShdw blurRad="38100" dist="38100" dir="2700000" algn="tl">
                    <a:srgbClr val="000000">
                      <a:alpha val="43137"/>
                    </a:srgbClr>
                  </a:outerShdw>
                </a:effectLst>
              </a:rPr>
              <a:t>Conclusiones</a:t>
            </a:r>
            <a:endParaRPr lang="es-EC" sz="4000" b="1" dirty="0">
              <a:ln>
                <a:solidFill>
                  <a:schemeClr val="tx1"/>
                </a:solidFill>
              </a:ln>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323528" y="764704"/>
            <a:ext cx="8390756" cy="5328592"/>
          </a:xfrm>
        </p:spPr>
        <p:txBody>
          <a:bodyPr>
            <a:normAutofit fontScale="77500" lnSpcReduction="20000"/>
          </a:bodyPr>
          <a:lstStyle/>
          <a:p>
            <a:pPr algn="just"/>
            <a:r>
              <a:rPr lang="es-EC" dirty="0" smtClean="0">
                <a:solidFill>
                  <a:schemeClr val="tx1"/>
                </a:solidFill>
              </a:rPr>
              <a:t>Existe una alta diversidad genética (0.74).</a:t>
            </a:r>
          </a:p>
          <a:p>
            <a:pPr algn="just"/>
            <a:r>
              <a:rPr lang="es-EC" dirty="0" smtClean="0">
                <a:solidFill>
                  <a:schemeClr val="tx1"/>
                </a:solidFill>
              </a:rPr>
              <a:t>De acuerdo al AMOVA los materiales </a:t>
            </a:r>
            <a:r>
              <a:rPr lang="es-EC" dirty="0">
                <a:solidFill>
                  <a:schemeClr val="tx1"/>
                </a:solidFill>
              </a:rPr>
              <a:t>colectados de tipo Nacional </a:t>
            </a:r>
            <a:r>
              <a:rPr lang="es-EC" dirty="0" smtClean="0">
                <a:solidFill>
                  <a:schemeClr val="tx1"/>
                </a:solidFill>
              </a:rPr>
              <a:t>en la </a:t>
            </a:r>
            <a:r>
              <a:rPr lang="es-EC" dirty="0">
                <a:solidFill>
                  <a:schemeClr val="tx1"/>
                </a:solidFill>
              </a:rPr>
              <a:t>región </a:t>
            </a:r>
            <a:r>
              <a:rPr lang="es-EC" dirty="0" smtClean="0">
                <a:solidFill>
                  <a:schemeClr val="tx1"/>
                </a:solidFill>
              </a:rPr>
              <a:t>Norte </a:t>
            </a:r>
            <a:r>
              <a:rPr lang="es-EC" dirty="0">
                <a:solidFill>
                  <a:schemeClr val="tx1"/>
                </a:solidFill>
              </a:rPr>
              <a:t>y Sur </a:t>
            </a:r>
            <a:r>
              <a:rPr lang="es-EC" dirty="0" smtClean="0">
                <a:solidFill>
                  <a:schemeClr val="tx1"/>
                </a:solidFill>
              </a:rPr>
              <a:t>tiene </a:t>
            </a:r>
            <a:r>
              <a:rPr lang="es-EC" dirty="0">
                <a:solidFill>
                  <a:schemeClr val="tx1"/>
                </a:solidFill>
              </a:rPr>
              <a:t>un 4% de variabilidad genética</a:t>
            </a:r>
            <a:r>
              <a:rPr lang="es-EC" dirty="0" smtClean="0">
                <a:solidFill>
                  <a:schemeClr val="tx1"/>
                </a:solidFill>
              </a:rPr>
              <a:t>.</a:t>
            </a:r>
          </a:p>
          <a:p>
            <a:pPr lvl="0" algn="just"/>
            <a:r>
              <a:rPr lang="es-EC" dirty="0">
                <a:solidFill>
                  <a:schemeClr val="tx1"/>
                </a:solidFill>
              </a:rPr>
              <a:t>E</a:t>
            </a:r>
            <a:r>
              <a:rPr lang="es-EC" dirty="0" smtClean="0">
                <a:solidFill>
                  <a:schemeClr val="tx1"/>
                </a:solidFill>
              </a:rPr>
              <a:t>l </a:t>
            </a:r>
            <a:r>
              <a:rPr lang="es-EC" dirty="0">
                <a:solidFill>
                  <a:schemeClr val="tx1"/>
                </a:solidFill>
              </a:rPr>
              <a:t>valor de variación entre provincias fue del 17% siendo este un valor alto, por lo tanto la diversidad genética del aguacate es debida a los 31 ecotipos presentes en la Colección de trabajo de la Granja Experimental Tumbaco. </a:t>
            </a:r>
            <a:endParaRPr lang="es-EC" dirty="0" smtClean="0">
              <a:solidFill>
                <a:schemeClr val="tx1"/>
              </a:solidFill>
            </a:endParaRPr>
          </a:p>
          <a:p>
            <a:pPr lvl="0" algn="just"/>
            <a:r>
              <a:rPr lang="es-EC" dirty="0">
                <a:solidFill>
                  <a:schemeClr val="tx1"/>
                </a:solidFill>
              </a:rPr>
              <a:t>Las estadísticas F revelaron un valor de diferenciación genética del 15.8% </a:t>
            </a:r>
            <a:r>
              <a:rPr lang="es-EC" dirty="0" smtClean="0">
                <a:solidFill>
                  <a:schemeClr val="tx1"/>
                </a:solidFill>
              </a:rPr>
              <a:t>en la colección de trabajo del INIAP.</a:t>
            </a:r>
            <a:endParaRPr lang="es-EC" dirty="0">
              <a:solidFill>
                <a:schemeClr val="tx1"/>
              </a:solidFill>
            </a:endParaRPr>
          </a:p>
          <a:p>
            <a:pPr algn="just"/>
            <a:r>
              <a:rPr lang="es-EC" dirty="0">
                <a:solidFill>
                  <a:schemeClr val="tx1"/>
                </a:solidFill>
              </a:rPr>
              <a:t>Los descriptores morfológicos más informativos fueron el olor a anís, forma del fruto, aristas en el fruto, color de la cáscara del fruto, grosor de la cáscara del fruto, textura de la pulpa, fibra en la pulpa, la madurez o precocidad del fruto.</a:t>
            </a:r>
          </a:p>
          <a:p>
            <a:pPr algn="just"/>
            <a:r>
              <a:rPr lang="es-EC" dirty="0">
                <a:solidFill>
                  <a:schemeClr val="tx1"/>
                </a:solidFill>
              </a:rPr>
              <a:t>La identificación de las localidades es útil para desarrollar los programas de mejoramiento </a:t>
            </a:r>
            <a:r>
              <a:rPr lang="es-EC" dirty="0" smtClean="0">
                <a:solidFill>
                  <a:schemeClr val="tx1"/>
                </a:solidFill>
              </a:rPr>
              <a:t>genético </a:t>
            </a:r>
            <a:r>
              <a:rPr lang="es-EC" dirty="0">
                <a:solidFill>
                  <a:schemeClr val="tx1"/>
                </a:solidFill>
              </a:rPr>
              <a:t>de </a:t>
            </a:r>
            <a:r>
              <a:rPr lang="es-EC" dirty="0" smtClean="0">
                <a:solidFill>
                  <a:schemeClr val="tx1"/>
                </a:solidFill>
              </a:rPr>
              <a:t>aguacate, las </a:t>
            </a:r>
            <a:r>
              <a:rPr lang="es-EC" dirty="0">
                <a:solidFill>
                  <a:schemeClr val="tx1"/>
                </a:solidFill>
              </a:rPr>
              <a:t>poblaciones que mostraron el mayor </a:t>
            </a:r>
            <a:r>
              <a:rPr lang="es-EC" dirty="0" smtClean="0">
                <a:solidFill>
                  <a:schemeClr val="tx1"/>
                </a:solidFill>
              </a:rPr>
              <a:t>variación genética </a:t>
            </a:r>
            <a:r>
              <a:rPr lang="es-EC" dirty="0">
                <a:solidFill>
                  <a:schemeClr val="tx1"/>
                </a:solidFill>
              </a:rPr>
              <a:t>fueron Pichincha y Tungurahua, considerándose candidatas convenientes en cruzas dirigidas</a:t>
            </a:r>
            <a:r>
              <a:rPr lang="es-EC" dirty="0" smtClean="0">
                <a:solidFill>
                  <a:schemeClr val="tx1"/>
                </a:solidFill>
              </a:rPr>
              <a:t>.</a:t>
            </a:r>
          </a:p>
          <a:p>
            <a:pPr algn="just"/>
            <a:r>
              <a:rPr lang="es-EC" dirty="0" smtClean="0">
                <a:solidFill>
                  <a:schemeClr val="tx1"/>
                </a:solidFill>
              </a:rPr>
              <a:t>Los marcadores moleculares utilizados son de gran importancia para la caracterización de germoplasma de aguacate.</a:t>
            </a:r>
            <a:endParaRPr lang="es-EC" dirty="0">
              <a:solidFill>
                <a:schemeClr val="tx1"/>
              </a:solidFill>
            </a:endParaRPr>
          </a:p>
          <a:p>
            <a:endParaRPr lang="es-EC" dirty="0" smtClean="0"/>
          </a:p>
          <a:p>
            <a:pPr marL="0" indent="0">
              <a:buNone/>
            </a:pPr>
            <a:endParaRPr lang="es-EC" dirty="0"/>
          </a:p>
          <a:p>
            <a:endParaRPr lang="es-EC" dirty="0" smtClean="0"/>
          </a:p>
          <a:p>
            <a:endParaRPr lang="es-EC" dirty="0"/>
          </a:p>
          <a:p>
            <a:endParaRPr lang="es-EC" dirty="0"/>
          </a:p>
          <a:p>
            <a:endParaRPr lang="es-EC" dirty="0"/>
          </a:p>
        </p:txBody>
      </p:sp>
    </p:spTree>
    <p:extLst>
      <p:ext uri="{BB962C8B-B14F-4D97-AF65-F5344CB8AC3E}">
        <p14:creationId xmlns:p14="http://schemas.microsoft.com/office/powerpoint/2010/main" val="25371501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0"/>
            <a:ext cx="7886700" cy="1325563"/>
          </a:xfrm>
        </p:spPr>
        <p:txBody>
          <a:bodyPr/>
          <a:lstStyle/>
          <a:p>
            <a:r>
              <a:rPr lang="es-EC" dirty="0" smtClean="0">
                <a:ln>
                  <a:solidFill>
                    <a:schemeClr val="tx1"/>
                  </a:solidFill>
                </a:ln>
                <a:latin typeface="Albertus Extra Bold" panose="020E0802040304020204" pitchFamily="34" charset="0"/>
              </a:rPr>
              <a:t>Recomendaciones</a:t>
            </a:r>
            <a:endParaRPr lang="es-EC" dirty="0">
              <a:ln>
                <a:solidFill>
                  <a:schemeClr val="tx1"/>
                </a:solidFill>
              </a:ln>
              <a:latin typeface="Albertus Extra Bold" panose="020E0802040304020204" pitchFamily="34" charset="0"/>
            </a:endParaRPr>
          </a:p>
        </p:txBody>
      </p:sp>
      <p:sp>
        <p:nvSpPr>
          <p:cNvPr id="3" name="Marcador de contenido 2"/>
          <p:cNvSpPr>
            <a:spLocks noGrp="1"/>
          </p:cNvSpPr>
          <p:nvPr>
            <p:ph idx="1"/>
          </p:nvPr>
        </p:nvSpPr>
        <p:spPr>
          <a:xfrm>
            <a:off x="323528" y="980728"/>
            <a:ext cx="8246740" cy="4752528"/>
          </a:xfrm>
        </p:spPr>
        <p:txBody>
          <a:bodyPr>
            <a:normAutofit fontScale="77500" lnSpcReduction="20000"/>
          </a:bodyPr>
          <a:lstStyle/>
          <a:p>
            <a:r>
              <a:rPr lang="es-EC" dirty="0" smtClean="0">
                <a:solidFill>
                  <a:schemeClr val="tx1"/>
                </a:solidFill>
              </a:rPr>
              <a:t>Se </a:t>
            </a:r>
            <a:r>
              <a:rPr lang="es-EC" dirty="0">
                <a:solidFill>
                  <a:schemeClr val="tx1"/>
                </a:solidFill>
              </a:rPr>
              <a:t>recomienda el uso de marcadores moleculares SSRs para estudios de determinación de la variabilidad genética en aguacate. </a:t>
            </a:r>
          </a:p>
          <a:p>
            <a:pPr marL="0" indent="0">
              <a:buNone/>
            </a:pPr>
            <a:endParaRPr lang="es-EC" dirty="0">
              <a:solidFill>
                <a:schemeClr val="tx1"/>
              </a:solidFill>
            </a:endParaRPr>
          </a:p>
          <a:p>
            <a:r>
              <a:rPr lang="es-EC" dirty="0">
                <a:solidFill>
                  <a:schemeClr val="tx1"/>
                </a:solidFill>
              </a:rPr>
              <a:t>Para futuras investigaciones es recomendable realizar un estudio del aguacate con la utilización de otros marcadores SSRs, para determinar si estos muestran mayor polimorfismo que los utilizados en este estudio. </a:t>
            </a:r>
            <a:endParaRPr lang="es-EC" dirty="0" smtClean="0">
              <a:solidFill>
                <a:schemeClr val="tx1"/>
              </a:solidFill>
            </a:endParaRPr>
          </a:p>
          <a:p>
            <a:pPr marL="0" indent="0">
              <a:buNone/>
            </a:pPr>
            <a:r>
              <a:rPr lang="es-EC" dirty="0" smtClean="0">
                <a:solidFill>
                  <a:schemeClr val="tx1"/>
                </a:solidFill>
              </a:rPr>
              <a:t> </a:t>
            </a:r>
            <a:endParaRPr lang="es-EC" dirty="0">
              <a:solidFill>
                <a:schemeClr val="tx1"/>
              </a:solidFill>
            </a:endParaRPr>
          </a:p>
          <a:p>
            <a:r>
              <a:rPr lang="es-EC" dirty="0">
                <a:solidFill>
                  <a:schemeClr val="tx1"/>
                </a:solidFill>
              </a:rPr>
              <a:t>Realizar un estudio de secuenciación para identificar variaciones puntuales e identificar alelos mayor precisión.</a:t>
            </a:r>
          </a:p>
          <a:p>
            <a:pPr marL="0" indent="0">
              <a:buNone/>
            </a:pPr>
            <a:r>
              <a:rPr lang="es-EC" dirty="0">
                <a:solidFill>
                  <a:schemeClr val="tx1"/>
                </a:solidFill>
              </a:rPr>
              <a:t> </a:t>
            </a:r>
          </a:p>
          <a:p>
            <a:r>
              <a:rPr lang="es-EC" dirty="0">
                <a:solidFill>
                  <a:schemeClr val="tx1"/>
                </a:solidFill>
              </a:rPr>
              <a:t>Realizar un análisis georeferenciado para identificar si existe relación del flujo génico de acuerdo a la ubicación geográfica de los materiales</a:t>
            </a:r>
            <a:r>
              <a:rPr lang="es-EC" dirty="0" smtClean="0">
                <a:solidFill>
                  <a:schemeClr val="tx1"/>
                </a:solidFill>
              </a:rPr>
              <a:t>.</a:t>
            </a:r>
          </a:p>
          <a:p>
            <a:pPr marL="0" indent="0">
              <a:buNone/>
            </a:pPr>
            <a:r>
              <a:rPr lang="es-EC" dirty="0">
                <a:solidFill>
                  <a:schemeClr val="tx1"/>
                </a:solidFill>
              </a:rPr>
              <a:t> </a:t>
            </a:r>
          </a:p>
          <a:p>
            <a:r>
              <a:rPr lang="es-EC" dirty="0">
                <a:solidFill>
                  <a:schemeClr val="tx1"/>
                </a:solidFill>
              </a:rPr>
              <a:t>Se recomienda utilizar los descriptores morfológicos que resultaron más informativos en este estudio para posteriores caracterizaciones de ecotipos de aguacate. </a:t>
            </a:r>
          </a:p>
          <a:p>
            <a:endParaRPr lang="es-EC" dirty="0">
              <a:solidFill>
                <a:schemeClr val="tx1"/>
              </a:solidFill>
            </a:endParaRPr>
          </a:p>
        </p:txBody>
      </p:sp>
    </p:spTree>
    <p:extLst>
      <p:ext uri="{BB962C8B-B14F-4D97-AF65-F5344CB8AC3E}">
        <p14:creationId xmlns:p14="http://schemas.microsoft.com/office/powerpoint/2010/main" val="2010813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empresariados.com/wp-content/2012/08/como-crear-una-empresa-ren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72816"/>
            <a:ext cx="6527523" cy="388661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812707"/>
            <a:ext cx="876393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cap="none" spc="0" dirty="0" smtClean="0">
                <a:ln/>
                <a:solidFill>
                  <a:srgbClr val="62CD37"/>
                </a:solidFill>
                <a:effectLst>
                  <a:outerShdw blurRad="38100" dist="38100" dir="2700000" algn="tl">
                    <a:srgbClr val="000000">
                      <a:alpha val="43137"/>
                    </a:srgbClr>
                  </a:outerShdw>
                </a:effectLst>
              </a:rPr>
              <a:t>Gracias por su atenci</a:t>
            </a:r>
            <a:r>
              <a:rPr lang="es-ES" sz="5400" b="1" dirty="0" smtClean="0">
                <a:ln/>
                <a:solidFill>
                  <a:srgbClr val="62CD37"/>
                </a:solidFill>
                <a:effectLst>
                  <a:outerShdw blurRad="38100" dist="38100" dir="2700000" algn="tl">
                    <a:srgbClr val="000000">
                      <a:alpha val="43137"/>
                    </a:srgbClr>
                  </a:outerShdw>
                </a:effectLst>
              </a:rPr>
              <a:t>ón</a:t>
            </a:r>
            <a:r>
              <a:rPr lang="es-ES" sz="5400" b="1" cap="none" spc="0" dirty="0" smtClean="0">
                <a:ln/>
                <a:solidFill>
                  <a:srgbClr val="62CD37"/>
                </a:solidFill>
                <a:effectLst>
                  <a:outerShdw blurRad="38100" dist="38100" dir="2700000" algn="tl">
                    <a:srgbClr val="000000">
                      <a:alpha val="43137"/>
                    </a:srgbClr>
                  </a:outerShdw>
                </a:effectLst>
              </a:rPr>
              <a:t>…</a:t>
            </a:r>
            <a:endParaRPr lang="es-ES" sz="5400" b="1" cap="none" spc="0" dirty="0">
              <a:ln/>
              <a:solidFill>
                <a:srgbClr val="62CD3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1137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1720" y="-2429"/>
            <a:ext cx="6986737" cy="1320800"/>
          </a:xfrm>
        </p:spPr>
        <p:txBody>
          <a:bodyPr/>
          <a:lstStyle/>
          <a:p>
            <a:r>
              <a:rPr lang="es-EC" sz="3600" b="1" dirty="0" smtClean="0">
                <a:ln>
                  <a:solidFill>
                    <a:schemeClr val="tx1"/>
                  </a:solidFill>
                </a:ln>
                <a:effectLst>
                  <a:outerShdw blurRad="38100" dist="38100" dir="2700000" algn="tl">
                    <a:srgbClr val="000000">
                      <a:alpha val="43137"/>
                    </a:srgbClr>
                  </a:outerShdw>
                </a:effectLst>
              </a:rPr>
              <a:t>Variabilidad</a:t>
            </a:r>
            <a:r>
              <a:rPr lang="es-EC" sz="3600" b="1" dirty="0" smtClean="0">
                <a:effectLst>
                  <a:outerShdw blurRad="38100" dist="38100" dir="2700000" algn="tl">
                    <a:srgbClr val="000000">
                      <a:alpha val="43137"/>
                    </a:srgbClr>
                  </a:outerShdw>
                </a:effectLst>
              </a:rPr>
              <a:t> </a:t>
            </a:r>
            <a:r>
              <a:rPr lang="es-EC" sz="3600" b="1" dirty="0" smtClean="0">
                <a:ln>
                  <a:solidFill>
                    <a:schemeClr val="tx1"/>
                  </a:solidFill>
                </a:ln>
                <a:effectLst>
                  <a:outerShdw blurRad="38100" dist="38100" dir="2700000" algn="tl">
                    <a:srgbClr val="000000">
                      <a:alpha val="43137"/>
                    </a:srgbClr>
                  </a:outerShdw>
                </a:effectLst>
              </a:rPr>
              <a:t>morfo-agronómica</a:t>
            </a:r>
            <a:endParaRPr lang="es-EC" sz="3600" b="1" dirty="0">
              <a:ln>
                <a:solidFill>
                  <a:schemeClr val="tx1"/>
                </a:solidFill>
              </a:ln>
              <a:effectLst>
                <a:outerShdw blurRad="38100" dist="38100" dir="2700000" algn="tl">
                  <a:srgbClr val="000000">
                    <a:alpha val="43137"/>
                  </a:srgb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3514863847"/>
              </p:ext>
            </p:extLst>
          </p:nvPr>
        </p:nvGraphicFramePr>
        <p:xfrm>
          <a:off x="1835696" y="764704"/>
          <a:ext cx="5544616" cy="5212080"/>
        </p:xfrm>
        <a:graphic>
          <a:graphicData uri="http://schemas.openxmlformats.org/drawingml/2006/table">
            <a:tbl>
              <a:tblPr firstRow="1" firstCol="1" bandRow="1">
                <a:tableStyleId>{5C22544A-7EE6-4342-B048-85BDC9FD1C3A}</a:tableStyleId>
              </a:tblPr>
              <a:tblGrid>
                <a:gridCol w="1014868"/>
                <a:gridCol w="1480708"/>
                <a:gridCol w="1387541"/>
                <a:gridCol w="1661499"/>
              </a:tblGrid>
              <a:tr h="0">
                <a:tc>
                  <a:txBody>
                    <a:bodyPr/>
                    <a:lstStyle/>
                    <a:p>
                      <a:pPr algn="ctr">
                        <a:lnSpc>
                          <a:spcPct val="150000"/>
                        </a:lnSpc>
                        <a:spcBef>
                          <a:spcPts val="600"/>
                        </a:spcBef>
                        <a:spcAft>
                          <a:spcPts val="1200"/>
                        </a:spcAft>
                      </a:pPr>
                      <a:r>
                        <a:rPr lang="es-EC" sz="1100" dirty="0" smtClean="0">
                          <a:solidFill>
                            <a:schemeClr val="tx1"/>
                          </a:solidFill>
                          <a:effectLst>
                            <a:outerShdw blurRad="38100" dist="38100" dir="2700000" algn="tl">
                              <a:srgbClr val="000000">
                                <a:alpha val="43137"/>
                              </a:srgbClr>
                            </a:outerShdw>
                          </a:effectLst>
                        </a:rPr>
                        <a:t>Característica</a:t>
                      </a:r>
                      <a:endParaRPr lang="es-EC" sz="11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1200"/>
                        </a:spcAft>
                      </a:pPr>
                      <a:r>
                        <a:rPr lang="es-EC" sz="1100" dirty="0">
                          <a:solidFill>
                            <a:schemeClr val="tx1"/>
                          </a:solidFill>
                          <a:effectLst>
                            <a:outerShdw blurRad="38100" dist="38100" dir="2700000" algn="tl">
                              <a:srgbClr val="000000">
                                <a:alpha val="43137"/>
                              </a:srgbClr>
                            </a:outerShdw>
                          </a:effectLst>
                        </a:rPr>
                        <a:t>Raza Mexicana</a:t>
                      </a:r>
                      <a:endParaRPr lang="es-EC" sz="11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1200"/>
                        </a:spcAft>
                      </a:pPr>
                      <a:r>
                        <a:rPr lang="es-EC" sz="1100">
                          <a:solidFill>
                            <a:schemeClr val="tx1"/>
                          </a:solidFill>
                          <a:effectLst>
                            <a:outerShdw blurRad="38100" dist="38100" dir="2700000" algn="tl">
                              <a:srgbClr val="000000">
                                <a:alpha val="43137"/>
                              </a:srgbClr>
                            </a:outerShdw>
                          </a:effectLst>
                        </a:rPr>
                        <a:t>Raza Guatemalteca</a:t>
                      </a:r>
                      <a:endParaRPr lang="es-EC" sz="110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1200"/>
                        </a:spcAft>
                      </a:pPr>
                      <a:r>
                        <a:rPr lang="es-EC" sz="1100" dirty="0">
                          <a:solidFill>
                            <a:schemeClr val="tx1"/>
                          </a:solidFill>
                          <a:effectLst>
                            <a:outerShdw blurRad="38100" dist="38100" dir="2700000" algn="tl">
                              <a:srgbClr val="000000">
                                <a:alpha val="43137"/>
                              </a:srgbClr>
                            </a:outerShdw>
                          </a:effectLst>
                        </a:rPr>
                        <a:t>Raza Antillana</a:t>
                      </a:r>
                      <a:endParaRPr lang="es-EC" sz="11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5964">
                <a:tc>
                  <a:txBody>
                    <a:bodyPr/>
                    <a:lstStyle/>
                    <a:p>
                      <a:pPr algn="ctr">
                        <a:spcBef>
                          <a:spcPts val="600"/>
                        </a:spcBef>
                        <a:spcAft>
                          <a:spcPts val="600"/>
                        </a:spcAft>
                      </a:pPr>
                      <a:r>
                        <a:rPr lang="es-EC" sz="1050" dirty="0">
                          <a:solidFill>
                            <a:schemeClr val="tx1"/>
                          </a:solidFill>
                          <a:effectLst/>
                        </a:rPr>
                        <a:t>Clima</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dirty="0" err="1">
                          <a:solidFill>
                            <a:schemeClr val="tx1"/>
                          </a:solidFill>
                          <a:effectLst/>
                        </a:rPr>
                        <a:t>Semitropical</a:t>
                      </a:r>
                      <a:r>
                        <a:rPr lang="es-EC" sz="1050" dirty="0">
                          <a:solidFill>
                            <a:schemeClr val="tx1"/>
                          </a:solidFill>
                          <a:effectLst/>
                        </a:rPr>
                        <a:t> a templado</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Subtropical</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dirty="0">
                          <a:solidFill>
                            <a:schemeClr val="tx1"/>
                          </a:solidFill>
                          <a:effectLst/>
                        </a:rPr>
                        <a:t>Tropical</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5964">
                <a:tc>
                  <a:txBody>
                    <a:bodyPr/>
                    <a:lstStyle/>
                    <a:p>
                      <a:pPr algn="ctr">
                        <a:spcBef>
                          <a:spcPts val="600"/>
                        </a:spcBef>
                        <a:spcAft>
                          <a:spcPts val="600"/>
                        </a:spcAft>
                      </a:pPr>
                      <a:r>
                        <a:rPr lang="es-EC" sz="1050" dirty="0">
                          <a:solidFill>
                            <a:schemeClr val="tx1"/>
                          </a:solidFill>
                          <a:effectLst/>
                        </a:rPr>
                        <a:t>Altitud</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dirty="0">
                          <a:solidFill>
                            <a:schemeClr val="tx1"/>
                          </a:solidFill>
                          <a:effectLst/>
                        </a:rPr>
                        <a:t>Sobre 2000 msnm</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Entre 1000 y 2000 msnm</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dirty="0">
                          <a:solidFill>
                            <a:schemeClr val="tx1"/>
                          </a:solidFill>
                          <a:effectLst/>
                        </a:rPr>
                        <a:t>Menor a 1000 msnm</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5964">
                <a:tc>
                  <a:txBody>
                    <a:bodyPr/>
                    <a:lstStyle/>
                    <a:p>
                      <a:pPr algn="ctr">
                        <a:spcBef>
                          <a:spcPts val="600"/>
                        </a:spcBef>
                        <a:spcAft>
                          <a:spcPts val="600"/>
                        </a:spcAft>
                      </a:pPr>
                      <a:r>
                        <a:rPr lang="es-EC" sz="1050" dirty="0">
                          <a:solidFill>
                            <a:schemeClr val="tx1"/>
                          </a:solidFill>
                          <a:effectLst/>
                        </a:rPr>
                        <a:t>Resistencia al frío</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dirty="0">
                          <a:solidFill>
                            <a:schemeClr val="tx1"/>
                          </a:solidFill>
                          <a:effectLst/>
                        </a:rPr>
                        <a:t>Mayor </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Intermedia</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dirty="0">
                          <a:solidFill>
                            <a:schemeClr val="tx1"/>
                          </a:solidFill>
                          <a:effectLst/>
                        </a:rPr>
                        <a:t>Menor</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5964">
                <a:tc>
                  <a:txBody>
                    <a:bodyPr/>
                    <a:lstStyle/>
                    <a:p>
                      <a:pPr algn="ctr">
                        <a:spcBef>
                          <a:spcPts val="600"/>
                        </a:spcBef>
                        <a:spcAft>
                          <a:spcPts val="600"/>
                        </a:spcAft>
                      </a:pPr>
                      <a:r>
                        <a:rPr lang="es-EC" sz="1050" dirty="0">
                          <a:solidFill>
                            <a:schemeClr val="tx1"/>
                          </a:solidFill>
                          <a:effectLst/>
                        </a:rPr>
                        <a:t>Resistencia a salinidad</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dirty="0">
                          <a:solidFill>
                            <a:schemeClr val="tx1"/>
                          </a:solidFill>
                          <a:effectLst/>
                        </a:rPr>
                        <a:t>Menor </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Menor </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dirty="0">
                          <a:solidFill>
                            <a:schemeClr val="tx1"/>
                          </a:solidFill>
                          <a:effectLst/>
                        </a:rPr>
                        <a:t>Mayor</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5964">
                <a:tc>
                  <a:txBody>
                    <a:bodyPr/>
                    <a:lstStyle/>
                    <a:p>
                      <a:pPr algn="ctr">
                        <a:spcBef>
                          <a:spcPts val="600"/>
                        </a:spcBef>
                        <a:spcAft>
                          <a:spcPts val="600"/>
                        </a:spcAft>
                      </a:pPr>
                      <a:r>
                        <a:rPr lang="es-EC" sz="1050" dirty="0">
                          <a:solidFill>
                            <a:schemeClr val="tx1"/>
                          </a:solidFill>
                          <a:effectLst/>
                        </a:rPr>
                        <a:t>Brotes jóvenes</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Verde pálido</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Rojizos</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Verde pálido</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5964">
                <a:tc>
                  <a:txBody>
                    <a:bodyPr/>
                    <a:lstStyle/>
                    <a:p>
                      <a:pPr algn="ctr">
                        <a:spcBef>
                          <a:spcPts val="600"/>
                        </a:spcBef>
                        <a:spcAft>
                          <a:spcPts val="600"/>
                        </a:spcAft>
                      </a:pPr>
                      <a:r>
                        <a:rPr lang="es-EC" sz="1050" dirty="0">
                          <a:solidFill>
                            <a:schemeClr val="tx1"/>
                          </a:solidFill>
                          <a:effectLst/>
                        </a:rPr>
                        <a:t>Tamaño de las hojas</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Menor </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Intermedio</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Mayor</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5964">
                <a:tc>
                  <a:txBody>
                    <a:bodyPr/>
                    <a:lstStyle/>
                    <a:p>
                      <a:pPr algn="ctr">
                        <a:spcBef>
                          <a:spcPts val="600"/>
                        </a:spcBef>
                        <a:spcAft>
                          <a:spcPts val="600"/>
                        </a:spcAft>
                      </a:pPr>
                      <a:r>
                        <a:rPr lang="es-EC" sz="1050" dirty="0">
                          <a:solidFill>
                            <a:schemeClr val="tx1"/>
                          </a:solidFill>
                          <a:effectLst/>
                        </a:rPr>
                        <a:t>Color de las hojas</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Verde oscuro </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Verde oscuro</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Verde pálido</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5964">
                <a:tc>
                  <a:txBody>
                    <a:bodyPr/>
                    <a:lstStyle/>
                    <a:p>
                      <a:pPr algn="ctr">
                        <a:spcBef>
                          <a:spcPts val="600"/>
                        </a:spcBef>
                        <a:spcAft>
                          <a:spcPts val="600"/>
                        </a:spcAft>
                      </a:pPr>
                      <a:r>
                        <a:rPr lang="es-EC" sz="1050" dirty="0">
                          <a:solidFill>
                            <a:schemeClr val="tx1"/>
                          </a:solidFill>
                          <a:effectLst/>
                        </a:rPr>
                        <a:t>Olor de las hojas</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dirty="0">
                          <a:solidFill>
                            <a:schemeClr val="tx1"/>
                          </a:solidFill>
                          <a:effectLst/>
                        </a:rPr>
                        <a:t>Olor anís</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Sin olor </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dirty="0">
                          <a:solidFill>
                            <a:schemeClr val="tx1"/>
                          </a:solidFill>
                          <a:effectLst/>
                        </a:rPr>
                        <a:t>Sin olor</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5964">
                <a:tc>
                  <a:txBody>
                    <a:bodyPr/>
                    <a:lstStyle/>
                    <a:p>
                      <a:pPr algn="ctr">
                        <a:spcBef>
                          <a:spcPts val="600"/>
                        </a:spcBef>
                        <a:spcAft>
                          <a:spcPts val="600"/>
                        </a:spcAft>
                      </a:pPr>
                      <a:r>
                        <a:rPr lang="es-EC" sz="1050" dirty="0">
                          <a:solidFill>
                            <a:schemeClr val="tx1"/>
                          </a:solidFill>
                          <a:effectLst/>
                        </a:rPr>
                        <a:t>Tamaño del fruto</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Tendiente a pequeño</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Intermedio</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Tendiente a grandes</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1929">
                <a:tc>
                  <a:txBody>
                    <a:bodyPr/>
                    <a:lstStyle/>
                    <a:p>
                      <a:pPr algn="ctr">
                        <a:spcBef>
                          <a:spcPts val="600"/>
                        </a:spcBef>
                        <a:spcAft>
                          <a:spcPts val="600"/>
                        </a:spcAft>
                      </a:pPr>
                      <a:r>
                        <a:rPr lang="es-EC" sz="1050" dirty="0">
                          <a:solidFill>
                            <a:schemeClr val="tx1"/>
                          </a:solidFill>
                          <a:effectLst/>
                        </a:rPr>
                        <a:t>Pedicelo</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Cilíndricos de grosor mediano</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Cónico de grosor voluminoso</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Forma de cabeza de clavo con poco grosor, también existen tipos con mayor grosor</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5964">
                <a:tc>
                  <a:txBody>
                    <a:bodyPr/>
                    <a:lstStyle/>
                    <a:p>
                      <a:pPr algn="ctr">
                        <a:spcBef>
                          <a:spcPts val="600"/>
                        </a:spcBef>
                        <a:spcAft>
                          <a:spcPts val="600"/>
                        </a:spcAft>
                      </a:pPr>
                      <a:r>
                        <a:rPr lang="es-EC" sz="1050" dirty="0">
                          <a:solidFill>
                            <a:schemeClr val="tx1"/>
                          </a:solidFill>
                          <a:effectLst/>
                        </a:rPr>
                        <a:t>Cáscara</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Delgada, lisa y suave</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Gruesa, quebradiza y rugosa</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Grosor mediano, flexible y suave</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2711">
                <a:tc>
                  <a:txBody>
                    <a:bodyPr/>
                    <a:lstStyle/>
                    <a:p>
                      <a:pPr algn="ctr">
                        <a:spcBef>
                          <a:spcPts val="600"/>
                        </a:spcBef>
                        <a:spcAft>
                          <a:spcPts val="600"/>
                        </a:spcAft>
                      </a:pPr>
                      <a:r>
                        <a:rPr lang="es-EC" sz="1050" dirty="0">
                          <a:solidFill>
                            <a:schemeClr val="tx1"/>
                          </a:solidFill>
                          <a:effectLst/>
                        </a:rPr>
                        <a:t>Aceite</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Alto contenido</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Mediano contenido</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Bajo contenido</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5964">
                <a:tc>
                  <a:txBody>
                    <a:bodyPr/>
                    <a:lstStyle/>
                    <a:p>
                      <a:pPr algn="ctr">
                        <a:spcBef>
                          <a:spcPts val="600"/>
                        </a:spcBef>
                        <a:spcAft>
                          <a:spcPts val="600"/>
                        </a:spcAft>
                      </a:pPr>
                      <a:r>
                        <a:rPr lang="es-EC" sz="1050" dirty="0">
                          <a:solidFill>
                            <a:schemeClr val="tx1"/>
                          </a:solidFill>
                          <a:effectLst/>
                        </a:rPr>
                        <a:t>Sabor</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A especia y por lo general a anís</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Ligero y en ocasiones nogada</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Ligero y frecuentemente dulce</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5964">
                <a:tc>
                  <a:txBody>
                    <a:bodyPr/>
                    <a:lstStyle/>
                    <a:p>
                      <a:pPr algn="ctr">
                        <a:spcBef>
                          <a:spcPts val="600"/>
                        </a:spcBef>
                        <a:spcAft>
                          <a:spcPts val="600"/>
                        </a:spcAft>
                      </a:pPr>
                      <a:r>
                        <a:rPr lang="es-EC" sz="1050" dirty="0">
                          <a:solidFill>
                            <a:schemeClr val="tx1"/>
                          </a:solidFill>
                          <a:effectLst/>
                        </a:rPr>
                        <a:t>Fibra en la pulpa</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Común</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No común</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a:solidFill>
                            <a:schemeClr val="tx1"/>
                          </a:solidFill>
                          <a:effectLst/>
                        </a:rPr>
                        <a:t>No común</a:t>
                      </a:r>
                      <a:endParaRPr lang="es-EC"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5964">
                <a:tc>
                  <a:txBody>
                    <a:bodyPr/>
                    <a:lstStyle/>
                    <a:p>
                      <a:pPr algn="ctr">
                        <a:spcBef>
                          <a:spcPts val="600"/>
                        </a:spcBef>
                        <a:spcAft>
                          <a:spcPts val="600"/>
                        </a:spcAft>
                      </a:pPr>
                      <a:r>
                        <a:rPr lang="es-EC" sz="1050" dirty="0">
                          <a:solidFill>
                            <a:schemeClr val="tx1"/>
                          </a:solidFill>
                          <a:effectLst/>
                        </a:rPr>
                        <a:t>Tiempo de flor a fruto</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dirty="0">
                          <a:solidFill>
                            <a:schemeClr val="tx1"/>
                          </a:solidFill>
                          <a:effectLst/>
                        </a:rPr>
                        <a:t>6 a 9 meses</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dirty="0">
                          <a:solidFill>
                            <a:schemeClr val="tx1"/>
                          </a:solidFill>
                          <a:effectLst/>
                        </a:rPr>
                        <a:t>10 a 16 meses</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s-EC" sz="1050" dirty="0">
                          <a:solidFill>
                            <a:schemeClr val="tx1"/>
                          </a:solidFill>
                          <a:effectLst/>
                        </a:rPr>
                        <a:t>5 a 9 meses</a:t>
                      </a:r>
                      <a:endParaRPr lang="es-EC"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294" marR="45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025224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0"/>
            <a:ext cx="7886700" cy="1325563"/>
          </a:xfrm>
        </p:spPr>
        <p:txBody>
          <a:bodyPr/>
          <a:lstStyle/>
          <a:p>
            <a:r>
              <a:rPr lang="es-EC" sz="3600" dirty="0" smtClean="0">
                <a:ln>
                  <a:solidFill>
                    <a:schemeClr val="tx1"/>
                  </a:solidFill>
                </a:ln>
                <a:effectLst>
                  <a:outerShdw blurRad="38100" dist="38100" dir="2700000" algn="tl">
                    <a:srgbClr val="000000">
                      <a:alpha val="43137"/>
                    </a:srgbClr>
                  </a:outerShdw>
                </a:effectLst>
                <a:latin typeface="Albertus Extra Bold" panose="020E0802040304020204" pitchFamily="34" charset="0"/>
              </a:rPr>
              <a:t>Objetivos</a:t>
            </a:r>
            <a:endParaRPr lang="es-EC" sz="3600"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sp>
        <p:nvSpPr>
          <p:cNvPr id="2" name="1 Marcador de contenido"/>
          <p:cNvSpPr>
            <a:spLocks noGrp="1"/>
          </p:cNvSpPr>
          <p:nvPr>
            <p:ph idx="1"/>
          </p:nvPr>
        </p:nvSpPr>
        <p:spPr>
          <a:xfrm>
            <a:off x="1259632" y="980728"/>
            <a:ext cx="6851104" cy="4755984"/>
          </a:xfrm>
        </p:spPr>
        <p:txBody>
          <a:bodyPr>
            <a:normAutofit fontScale="77500" lnSpcReduction="20000"/>
          </a:bodyPr>
          <a:lstStyle/>
          <a:p>
            <a:pPr>
              <a:buNone/>
            </a:pPr>
            <a:r>
              <a:rPr lang="es-ES" b="1" dirty="0" smtClean="0">
                <a:solidFill>
                  <a:schemeClr val="tx1"/>
                </a:solidFill>
                <a:latin typeface="Calibri" pitchFamily="34" charset="0"/>
                <a:cs typeface="Calibri" pitchFamily="34" charset="0"/>
              </a:rPr>
              <a:t>GENERAL</a:t>
            </a:r>
            <a:endParaRPr lang="es-EC" dirty="0" smtClean="0">
              <a:solidFill>
                <a:schemeClr val="tx1"/>
              </a:solidFill>
              <a:latin typeface="Calibri" pitchFamily="34" charset="0"/>
              <a:cs typeface="Calibri" pitchFamily="34" charset="0"/>
            </a:endParaRPr>
          </a:p>
          <a:p>
            <a:endParaRPr lang="es-EC" dirty="0" smtClean="0">
              <a:solidFill>
                <a:schemeClr val="tx1"/>
              </a:solidFill>
              <a:latin typeface="Calibri" pitchFamily="34" charset="0"/>
              <a:cs typeface="Calibri" pitchFamily="34" charset="0"/>
            </a:endParaRPr>
          </a:p>
          <a:p>
            <a:r>
              <a:rPr lang="es-EC" dirty="0">
                <a:solidFill>
                  <a:schemeClr val="tx1"/>
                </a:solidFill>
              </a:rPr>
              <a:t>Caracterizar la variabilidad genética de aguacate de los Valles Interandinos del Ecuador.</a:t>
            </a:r>
          </a:p>
          <a:p>
            <a:pPr marL="0" indent="0">
              <a:buNone/>
            </a:pPr>
            <a:endParaRPr lang="es-EC" dirty="0" smtClean="0">
              <a:solidFill>
                <a:schemeClr val="tx1"/>
              </a:solidFill>
              <a:latin typeface="Calibri" pitchFamily="34" charset="0"/>
              <a:cs typeface="Calibri" pitchFamily="34" charset="0"/>
            </a:endParaRPr>
          </a:p>
          <a:p>
            <a:pPr>
              <a:buNone/>
            </a:pPr>
            <a:r>
              <a:rPr lang="es-ES" b="1" dirty="0" smtClean="0">
                <a:solidFill>
                  <a:schemeClr val="tx1"/>
                </a:solidFill>
                <a:latin typeface="Calibri" pitchFamily="34" charset="0"/>
                <a:cs typeface="Calibri" pitchFamily="34" charset="0"/>
              </a:rPr>
              <a:t>ESPECÍFICOS</a:t>
            </a:r>
            <a:endParaRPr lang="es-EC" dirty="0" smtClean="0">
              <a:solidFill>
                <a:schemeClr val="tx1"/>
              </a:solidFill>
              <a:latin typeface="Calibri" pitchFamily="34" charset="0"/>
              <a:cs typeface="Calibri" pitchFamily="34" charset="0"/>
            </a:endParaRPr>
          </a:p>
          <a:p>
            <a:pPr>
              <a:buNone/>
            </a:pPr>
            <a:r>
              <a:rPr lang="es-ES" b="1" dirty="0" smtClean="0">
                <a:solidFill>
                  <a:schemeClr val="tx1"/>
                </a:solidFill>
                <a:latin typeface="Calibri" pitchFamily="34" charset="0"/>
                <a:cs typeface="Calibri" pitchFamily="34" charset="0"/>
              </a:rPr>
              <a:t> </a:t>
            </a:r>
            <a:endParaRPr lang="es-EC" dirty="0" smtClean="0">
              <a:solidFill>
                <a:schemeClr val="tx1"/>
              </a:solidFill>
              <a:latin typeface="Calibri" pitchFamily="34" charset="0"/>
              <a:cs typeface="Calibri" pitchFamily="34" charset="0"/>
            </a:endParaRPr>
          </a:p>
          <a:p>
            <a:pPr lvl="0"/>
            <a:r>
              <a:rPr lang="es-EC" dirty="0">
                <a:solidFill>
                  <a:schemeClr val="tx1"/>
                </a:solidFill>
              </a:rPr>
              <a:t>Colectar materiales de aguacate faltantes (</a:t>
            </a:r>
            <a:r>
              <a:rPr lang="es-EC" i="1" dirty="0">
                <a:solidFill>
                  <a:schemeClr val="tx1"/>
                </a:solidFill>
              </a:rPr>
              <a:t>Persea americana</a:t>
            </a:r>
            <a:r>
              <a:rPr lang="es-EC" dirty="0">
                <a:solidFill>
                  <a:schemeClr val="tx1"/>
                </a:solidFill>
              </a:rPr>
              <a:t>) tipo nacional. </a:t>
            </a:r>
          </a:p>
          <a:p>
            <a:pPr lvl="0"/>
            <a:r>
              <a:rPr lang="es-EC" dirty="0">
                <a:solidFill>
                  <a:schemeClr val="tx1"/>
                </a:solidFill>
              </a:rPr>
              <a:t>Caracterizar molecularmente las accesiones de aguacate colectadas en el Austro Ecuatoriano.</a:t>
            </a:r>
          </a:p>
          <a:p>
            <a:pPr lvl="0"/>
            <a:r>
              <a:rPr lang="es-EC" dirty="0">
                <a:solidFill>
                  <a:schemeClr val="tx1"/>
                </a:solidFill>
              </a:rPr>
              <a:t>Caracterizar molecularmente y morfológicamente la colección de trabajo de aguacate de la Granja Experimental Tumbaco. </a:t>
            </a:r>
          </a:p>
          <a:p>
            <a:pPr lvl="0"/>
            <a:r>
              <a:rPr lang="es-EC" dirty="0">
                <a:solidFill>
                  <a:schemeClr val="tx1"/>
                </a:solidFill>
              </a:rPr>
              <a:t>Realizar un análisis global de diversidad genética de los valles interandinos del sur y del norte del Ecuador.</a:t>
            </a:r>
          </a:p>
          <a:p>
            <a:pPr lvl="0">
              <a:buNone/>
            </a:pPr>
            <a:r>
              <a:rPr lang="es-ES" dirty="0" smtClean="0">
                <a:solidFill>
                  <a:schemeClr val="tx1"/>
                </a:solidFill>
              </a:rPr>
              <a:t> </a:t>
            </a:r>
            <a:endParaRPr lang="es-EC" dirty="0" smtClean="0">
              <a:solidFill>
                <a:schemeClr val="tx1"/>
              </a:solidFill>
            </a:endParaRPr>
          </a:p>
          <a:p>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43608" y="-35834"/>
            <a:ext cx="7886700" cy="1325563"/>
          </a:xfrm>
        </p:spPr>
        <p:txBody>
          <a:bodyPr>
            <a:normAutofit/>
          </a:bodyPr>
          <a:lstStyle/>
          <a:p>
            <a:r>
              <a:rPr lang="es-EC" sz="4000" b="1" dirty="0" smtClean="0">
                <a:ln>
                  <a:solidFill>
                    <a:schemeClr val="tx1"/>
                  </a:solidFill>
                </a:ln>
                <a:effectLst>
                  <a:outerShdw blurRad="38100" dist="38100" dir="2700000" algn="tl">
                    <a:srgbClr val="000000">
                      <a:alpha val="43137"/>
                    </a:srgbClr>
                  </a:outerShdw>
                </a:effectLst>
                <a:latin typeface="Albertus Extra Bold" panose="020E0802040304020204" pitchFamily="34" charset="0"/>
              </a:rPr>
              <a:t>Hipótesis</a:t>
            </a:r>
            <a:endParaRPr lang="es-EC" sz="4400" b="1" dirty="0">
              <a:ln>
                <a:solidFill>
                  <a:schemeClr val="tx1"/>
                </a:solidFill>
              </a:ln>
              <a:effectLst>
                <a:outerShdw blurRad="38100" dist="38100" dir="2700000" algn="tl">
                  <a:srgbClr val="000000">
                    <a:alpha val="43137"/>
                  </a:srgbClr>
                </a:outerShdw>
              </a:effectLst>
              <a:latin typeface="Albertus Extra Bold" panose="020E0802040304020204" pitchFamily="34" charset="0"/>
            </a:endParaRPr>
          </a:p>
        </p:txBody>
      </p:sp>
      <p:sp>
        <p:nvSpPr>
          <p:cNvPr id="4" name="Bisel 3"/>
          <p:cNvSpPr/>
          <p:nvPr/>
        </p:nvSpPr>
        <p:spPr>
          <a:xfrm>
            <a:off x="1187624" y="1700808"/>
            <a:ext cx="6912768" cy="1944216"/>
          </a:xfrm>
          <a:prstGeom prst="bevel">
            <a:avLst/>
          </a:prstGeom>
          <a:effectLst>
            <a:glow rad="228600">
              <a:schemeClr val="accent4">
                <a:satMod val="175000"/>
                <a:alpha val="40000"/>
              </a:schemeClr>
            </a:glow>
          </a:effectLst>
          <a:scene3d>
            <a:camera prst="obliqueTopLeft"/>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algn="ctr"/>
            <a:r>
              <a:rPr lang="es-ES" sz="2800" dirty="0">
                <a:effectLst>
                  <a:outerShdw blurRad="38100" dist="38100" dir="2700000" algn="tl">
                    <a:srgbClr val="000000">
                      <a:alpha val="43137"/>
                    </a:srgbClr>
                  </a:outerShdw>
                </a:effectLst>
              </a:rPr>
              <a:t>E</a:t>
            </a:r>
            <a:r>
              <a:rPr lang="es-ES" sz="2800" dirty="0" smtClean="0">
                <a:effectLst>
                  <a:outerShdw blurRad="38100" dist="38100" dir="2700000" algn="tl">
                    <a:srgbClr val="000000">
                      <a:alpha val="43137"/>
                    </a:srgbClr>
                  </a:outerShdw>
                </a:effectLst>
              </a:rPr>
              <a:t>xiste </a:t>
            </a:r>
            <a:r>
              <a:rPr lang="es-ES" sz="2800" dirty="0">
                <a:effectLst>
                  <a:outerShdw blurRad="38100" dist="38100" dir="2700000" algn="tl">
                    <a:srgbClr val="000000">
                      <a:alpha val="43137"/>
                    </a:srgbClr>
                  </a:outerShdw>
                </a:effectLst>
              </a:rPr>
              <a:t>variabilidad genética entre los materiales de aguacate de los valles interandinos del Ecuador.</a:t>
            </a:r>
            <a:endParaRPr lang="es-EC"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732969" y="3213109"/>
            <a:ext cx="7772400" cy="1829761"/>
          </a:xfrm>
        </p:spPr>
        <p:txBody>
          <a:bodyPr>
            <a:normAutofit/>
          </a:bodyPr>
          <a:lstStyle/>
          <a:p>
            <a:pPr lvl="0"/>
            <a:r>
              <a:rPr lang="es-ES" sz="5400" b="0" dirty="0" smtClean="0">
                <a:ln w="0">
                  <a:solidFill>
                    <a:schemeClr val="tx1"/>
                  </a:solidFill>
                </a:ln>
                <a:solidFill>
                  <a:srgbClr val="00B050"/>
                </a:solidFill>
                <a:effectLst>
                  <a:innerShdw blurRad="63500" dist="50800" dir="13500000">
                    <a:prstClr val="black">
                      <a:alpha val="50000"/>
                    </a:prstClr>
                  </a:innerShdw>
                </a:effectLst>
                <a:latin typeface="Albertus Extra Bold" panose="020E0802040304020204" pitchFamily="34" charset="0"/>
              </a:rPr>
              <a:t>MATERIALES Y MÉTODOS</a:t>
            </a:r>
            <a:endParaRPr lang="es-EC" sz="6600" b="0" dirty="0">
              <a:ln w="0">
                <a:solidFill>
                  <a:schemeClr val="tx1"/>
                </a:solidFill>
              </a:ln>
              <a:solidFill>
                <a:srgbClr val="00B050"/>
              </a:solidFill>
              <a:effectLst>
                <a:innerShdw blurRad="63500" dist="50800" dir="13500000">
                  <a:prstClr val="black">
                    <a:alpha val="50000"/>
                  </a:prstClr>
                </a:innerShdw>
              </a:effectLst>
            </a:endParaRP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35038" t="17451" r="31100" b="25850"/>
          <a:stretch/>
        </p:blipFill>
        <p:spPr>
          <a:xfrm>
            <a:off x="971600" y="113865"/>
            <a:ext cx="1522739" cy="1912277"/>
          </a:xfrm>
          <a:prstGeom prst="rect">
            <a:avLst/>
          </a:prstGeom>
          <a:ln>
            <a:noFill/>
          </a:ln>
          <a:effectLst>
            <a:outerShdw blurRad="190500" algn="tl" rotWithShape="0">
              <a:srgbClr val="000000">
                <a:alpha val="70000"/>
              </a:srgbClr>
            </a:outerShdw>
          </a:effectLst>
        </p:spPr>
      </p:pic>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9838" t="15350" r="11413" b="10100"/>
          <a:stretch/>
        </p:blipFill>
        <p:spPr>
          <a:xfrm>
            <a:off x="2915816" y="260648"/>
            <a:ext cx="1825555" cy="1296144"/>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2283" y="1170184"/>
            <a:ext cx="1963621" cy="1472716"/>
          </a:xfrm>
          <a:prstGeom prst="rect">
            <a:avLst/>
          </a:prstGeom>
          <a:ln>
            <a:noFill/>
          </a:ln>
          <a:effectLst>
            <a:outerShdw blurRad="190500" algn="tl" rotWithShape="0">
              <a:srgbClr val="000000">
                <a:alpha val="70000"/>
              </a:srgbClr>
            </a:outerShdw>
          </a:effec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531" y="1778365"/>
            <a:ext cx="1994124" cy="1495593"/>
          </a:xfrm>
          <a:prstGeom prst="rect">
            <a:avLst/>
          </a:prstGeom>
          <a:ln>
            <a:noFill/>
          </a:ln>
          <a:effectLst>
            <a:outerShdw blurRad="190500" algn="tl" rotWithShape="0">
              <a:srgbClr val="000000">
                <a:alpha val="70000"/>
              </a:srgbClr>
            </a:outerShdw>
          </a:effectLst>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402" y="2303660"/>
            <a:ext cx="1995607" cy="1496705"/>
          </a:xfrm>
          <a:prstGeom prst="rect">
            <a:avLst/>
          </a:prstGeom>
          <a:ln>
            <a:noFill/>
          </a:ln>
          <a:effectLst>
            <a:outerShdw blurRad="190500" algn="tl" rotWithShape="0">
              <a:srgbClr val="000000">
                <a:alpha val="70000"/>
              </a:srgbClr>
            </a:outerShdw>
          </a:effectLst>
        </p:spPr>
      </p:pic>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4247" y="4127990"/>
            <a:ext cx="1935277" cy="145145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elo presentaciones">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7809</TotalTime>
  <Words>2237</Words>
  <Application>Microsoft Office PowerPoint</Application>
  <PresentationFormat>Presentación en pantalla (4:3)</PresentationFormat>
  <Paragraphs>560</Paragraphs>
  <Slides>53</Slides>
  <Notes>18</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3</vt:i4>
      </vt:variant>
      <vt:variant>
        <vt:lpstr>Títulos de diapositiva</vt:lpstr>
      </vt:variant>
      <vt:variant>
        <vt:i4>53</vt:i4>
      </vt:variant>
    </vt:vector>
  </HeadingPairs>
  <TitlesOfParts>
    <vt:vector size="66" baseType="lpstr">
      <vt:lpstr>Aharoni</vt:lpstr>
      <vt:lpstr>Albertus</vt:lpstr>
      <vt:lpstr>Albertus Extra Bold</vt:lpstr>
      <vt:lpstr>Arial</vt:lpstr>
      <vt:lpstr>Calibri</vt:lpstr>
      <vt:lpstr>Calibri Light</vt:lpstr>
      <vt:lpstr>Times</vt:lpstr>
      <vt:lpstr>Times New Roman</vt:lpstr>
      <vt:lpstr>modelo presentaciones</vt:lpstr>
      <vt:lpstr>Tema de Office</vt:lpstr>
      <vt:lpstr>CorelDRAW</vt:lpstr>
      <vt:lpstr>Picture</vt:lpstr>
      <vt:lpstr>Documento</vt:lpstr>
      <vt:lpstr>Presentación de PowerPoint</vt:lpstr>
      <vt:lpstr>Presentación de PowerPoint</vt:lpstr>
      <vt:lpstr>Presentación de PowerPoint</vt:lpstr>
      <vt:lpstr>Justificación</vt:lpstr>
      <vt:lpstr>Presentación de PowerPoint</vt:lpstr>
      <vt:lpstr>Variabilidad morfo-agronómica</vt:lpstr>
      <vt:lpstr>Objetivos</vt:lpstr>
      <vt:lpstr>Hipótesis</vt:lpstr>
      <vt:lpstr>MATERIALES Y MÉTODOS</vt:lpstr>
      <vt:lpstr>MATERIALES Y MÉTODOS</vt:lpstr>
      <vt:lpstr>FASE I</vt:lpstr>
      <vt:lpstr>FASE II: CARACTERIZACIÓN MOLECULAR</vt:lpstr>
      <vt:lpstr>Presentación de PowerPoint</vt:lpstr>
      <vt:lpstr>Presentación de PowerPoint</vt:lpstr>
      <vt:lpstr>Presentación de PowerPoint</vt:lpstr>
      <vt:lpstr>Presentación de PowerPoint</vt:lpstr>
      <vt:lpstr>Presentación de PowerPoint</vt:lpstr>
      <vt:lpstr>FASE III: CARACTERIZACIÓN MORFOLÓGICA</vt:lpstr>
      <vt:lpstr>Metodología</vt:lpstr>
      <vt:lpstr>Resultados y Discusión</vt:lpstr>
      <vt:lpstr>Colecta de material vegetal</vt:lpstr>
      <vt:lpstr>Colectas de aguacate de tipo Nacional</vt:lpstr>
      <vt:lpstr>CARACTERIZACIÓN MOLECULAR</vt:lpstr>
      <vt:lpstr>Pruebas preliminares de la caracterización molecular</vt:lpstr>
      <vt:lpstr>Pruebas preliminares de la caracterización molecular</vt:lpstr>
      <vt:lpstr>Dúplex y primers individuales con su temperatura y marcaje óptimos</vt:lpstr>
      <vt:lpstr>Caracterización molecular</vt:lpstr>
      <vt:lpstr>Presentación de PowerPoint</vt:lpstr>
      <vt:lpstr>Número de alelos</vt:lpstr>
      <vt:lpstr>Presentación de PowerPoint</vt:lpstr>
      <vt:lpstr>Presentación de PowerPoint</vt:lpstr>
      <vt:lpstr>Presentación de PowerPoint</vt:lpstr>
      <vt:lpstr>ANÁLISIS GLOBAL</vt:lpstr>
      <vt:lpstr>AMOVA GLOBAL</vt:lpstr>
      <vt:lpstr>AMOVA GLOBAL DE AGUACATE DE TIPO NACIONAL</vt:lpstr>
      <vt:lpstr>Estadísticas F</vt:lpstr>
      <vt:lpstr>Distancia genética de Nei</vt:lpstr>
      <vt:lpstr>Identificación de duplicados</vt:lpstr>
      <vt:lpstr>Identificación de duplicados</vt:lpstr>
      <vt:lpstr>Identificación de duplicados</vt:lpstr>
      <vt:lpstr>Identificación de duplicados</vt:lpstr>
      <vt:lpstr>CARACTERIZACIÓN MORFOLÓGICA </vt:lpstr>
      <vt:lpstr>Análisis de datos</vt:lpstr>
      <vt:lpstr>Variables cuantitativas</vt:lpstr>
      <vt:lpstr>Variables cualitativas</vt:lpstr>
      <vt:lpstr>Correlación de Spearman</vt:lpstr>
      <vt:lpstr>Presentación de PowerPoint</vt:lpstr>
      <vt:lpstr>Presentación de PowerPoint</vt:lpstr>
      <vt:lpstr>Variables informativas</vt:lpstr>
      <vt:lpstr>Presentación de PowerPoint</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Liz Ponce</dc:creator>
  <cp:lastModifiedBy>Liz Ponce</cp:lastModifiedBy>
  <cp:revision>210</cp:revision>
  <dcterms:created xsi:type="dcterms:W3CDTF">2012-09-13T04:29:53Z</dcterms:created>
  <dcterms:modified xsi:type="dcterms:W3CDTF">2013-10-09T03:40:44Z</dcterms:modified>
</cp:coreProperties>
</file>