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drawing3.xml" ContentType="application/vnd.ms-office.drawingml.diagramDrawing+xml"/>
  <Default Extension="png" ContentType="image/png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Default Extension="emf" ContentType="image/x-emf"/>
  <Override PartName="/ppt/notesSlides/notesSlide46.xml" ContentType="application/vnd.openxmlformats-officedocument.presentationml.notesSlide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diagrams/data15.xml" ContentType="application/vnd.openxmlformats-officedocument.drawingml.diagramData+xml"/>
  <Override PartName="/ppt/notesSlides/notesSlide47.xml" ContentType="application/vnd.openxmlformats-officedocument.presentationml.notesSlide+xml"/>
  <Override PartName="/ppt/diagrams/colors20.xml" ContentType="application/vnd.openxmlformats-officedocument.drawingml.diagramColors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diagrams/data11.xml" ContentType="application/vnd.openxmlformats-officedocument.drawingml.diagramData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drawing9.xml" ContentType="application/vnd.ms-office.drawingml.diagramDrawing+xml"/>
  <Override PartName="/ppt/notesSlides/notesSlide21.xml" ContentType="application/vnd.openxmlformats-officedocument.presentationml.notesSlide+xml"/>
  <Override PartName="/ppt/diagrams/layout15.xml" ContentType="application/vnd.openxmlformats-officedocument.drawingml.diagramLayout+xml"/>
  <Override PartName="/ppt/notesSlides/notesSlide50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notesSlides/notesSlide10.xml" ContentType="application/vnd.openxmlformats-officedocument.presentationml.notesSlid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notesSlides/notesSlide40.xml" ContentType="application/vnd.openxmlformats-officedocument.presentationml.notesSlide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rawing19.xml" ContentType="application/vnd.ms-office.drawingml.diagramDrawing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  <Override PartName="/ppt/notesSlides/notesSlide5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7" r:id="rId2"/>
    <p:sldId id="258" r:id="rId3"/>
    <p:sldId id="263" r:id="rId4"/>
    <p:sldId id="262" r:id="rId5"/>
    <p:sldId id="265" r:id="rId6"/>
    <p:sldId id="266" r:id="rId7"/>
    <p:sldId id="267" r:id="rId8"/>
    <p:sldId id="269" r:id="rId9"/>
    <p:sldId id="270" r:id="rId10"/>
    <p:sldId id="271" r:id="rId11"/>
    <p:sldId id="273" r:id="rId12"/>
    <p:sldId id="274" r:id="rId13"/>
    <p:sldId id="275" r:id="rId14"/>
    <p:sldId id="277" r:id="rId15"/>
    <p:sldId id="278" r:id="rId16"/>
    <p:sldId id="279" r:id="rId17"/>
    <p:sldId id="281" r:id="rId18"/>
    <p:sldId id="282" r:id="rId19"/>
    <p:sldId id="283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19" r:id="rId37"/>
    <p:sldId id="301" r:id="rId38"/>
    <p:sldId id="302" r:id="rId39"/>
    <p:sldId id="303" r:id="rId40"/>
    <p:sldId id="304" r:id="rId41"/>
    <p:sldId id="322" r:id="rId42"/>
    <p:sldId id="324" r:id="rId43"/>
    <p:sldId id="326" r:id="rId44"/>
    <p:sldId id="320" r:id="rId45"/>
    <p:sldId id="323" r:id="rId46"/>
    <p:sldId id="325" r:id="rId47"/>
    <p:sldId id="327" r:id="rId48"/>
    <p:sldId id="321" r:id="rId49"/>
    <p:sldId id="305" r:id="rId50"/>
    <p:sldId id="328" r:id="rId51"/>
    <p:sldId id="329" r:id="rId52"/>
    <p:sldId id="306" r:id="rId53"/>
    <p:sldId id="307" r:id="rId54"/>
    <p:sldId id="308" r:id="rId55"/>
    <p:sldId id="330" r:id="rId56"/>
    <p:sldId id="331" r:id="rId57"/>
    <p:sldId id="332" r:id="rId58"/>
    <p:sldId id="333" r:id="rId59"/>
    <p:sldId id="309" r:id="rId60"/>
    <p:sldId id="310" r:id="rId6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3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image" Target="../media/image144.jpe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image" Target="../media/image149.pn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image" Target="../media/image152.png"/></Relationships>
</file>

<file path=ppt/diagrams/_rels/data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image" Target="../media/image155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image" Target="../media/image144.jpe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image" Target="../media/image149.pn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image" Target="../media/image152.png"/></Relationships>
</file>

<file path=ppt/diagrams/_rels/drawing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image" Target="../media/image155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98E245-BDA6-42EA-BFBD-088592402003}" type="doc">
      <dgm:prSet loTypeId="urn:microsoft.com/office/officeart/2005/8/layout/vList6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1E598B56-3B11-4274-B20C-FA88430543BA}">
      <dgm:prSet phldrT="[Texto]"/>
      <dgm:spPr/>
      <dgm:t>
        <a:bodyPr vert="horz"/>
        <a:lstStyle/>
        <a:p>
          <a:r>
            <a:rPr lang="es-EC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OBJETIVO GENERAL</a:t>
          </a:r>
          <a:endParaRPr lang="es-EC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DD7159-D2A5-4252-A5E3-76F55A778842}" type="parTrans" cxnId="{6F84ACCD-4CFD-4208-845B-8461A630D4D1}">
      <dgm:prSet/>
      <dgm:spPr/>
      <dgm:t>
        <a:bodyPr/>
        <a:lstStyle/>
        <a:p>
          <a:endParaRPr lang="es-EC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8B88A5-9BDC-413E-9E31-C49D2461F5A1}" type="sibTrans" cxnId="{6F84ACCD-4CFD-4208-845B-8461A630D4D1}">
      <dgm:prSet/>
      <dgm:spPr/>
      <dgm:t>
        <a:bodyPr/>
        <a:lstStyle/>
        <a:p>
          <a:endParaRPr lang="es-EC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B2F712-D2FA-46E7-8DD1-65825971DFBE}">
      <dgm:prSet phldrT="[Texto]"/>
      <dgm:spPr/>
      <dgm:t>
        <a:bodyPr/>
        <a:lstStyle/>
        <a:p>
          <a:r>
            <a:rPr lang="es-E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Desarrollar la tecnología para la obtención de bronce fosfórico SAE 64 con equivalencia UNS C93700 para la producción de probetas que serán analizadas química y mecánicamente, y construir elementos de máquina de forma artesanal.</a:t>
          </a:r>
          <a:endParaRPr lang="es-EC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B6CFF5-76EB-428C-92EE-28AD5E19812C}" type="parTrans" cxnId="{4A5762CD-EC98-443D-B7E4-71EA66301EB3}">
      <dgm:prSet/>
      <dgm:spPr/>
      <dgm:t>
        <a:bodyPr/>
        <a:lstStyle/>
        <a:p>
          <a:endParaRPr lang="es-EC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C8DBEC-0C51-4C66-BD6C-B1DFF0773BA9}" type="sibTrans" cxnId="{4A5762CD-EC98-443D-B7E4-71EA66301EB3}">
      <dgm:prSet/>
      <dgm:spPr/>
      <dgm:t>
        <a:bodyPr/>
        <a:lstStyle/>
        <a:p>
          <a:endParaRPr lang="es-EC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EF5E17-A836-458F-B9B2-F07A7D0677EC}" type="pres">
      <dgm:prSet presAssocID="{2898E245-BDA6-42EA-BFBD-08859240200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045EB24E-6BAC-4E3C-94EE-90E83E6CC4DB}" type="pres">
      <dgm:prSet presAssocID="{1E598B56-3B11-4274-B20C-FA88430543BA}" presName="linNode" presStyleCnt="0"/>
      <dgm:spPr/>
    </dgm:pt>
    <dgm:pt modelId="{112ADD01-9D25-43F5-AB7B-BC275A0070C5}" type="pres">
      <dgm:prSet presAssocID="{1E598B56-3B11-4274-B20C-FA88430543BA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21EEC79-B93C-4CCF-BC21-FE9064D880BA}" type="pres">
      <dgm:prSet presAssocID="{1E598B56-3B11-4274-B20C-FA88430543BA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FEB1804-3262-4A1C-B36F-495FB13189E3}" type="presOf" srcId="{1E598B56-3B11-4274-B20C-FA88430543BA}" destId="{112ADD01-9D25-43F5-AB7B-BC275A0070C5}" srcOrd="0" destOrd="0" presId="urn:microsoft.com/office/officeart/2005/8/layout/vList6"/>
    <dgm:cxn modelId="{6F84ACCD-4CFD-4208-845B-8461A630D4D1}" srcId="{2898E245-BDA6-42EA-BFBD-088592402003}" destId="{1E598B56-3B11-4274-B20C-FA88430543BA}" srcOrd="0" destOrd="0" parTransId="{55DD7159-D2A5-4252-A5E3-76F55A778842}" sibTransId="{528B88A5-9BDC-413E-9E31-C49D2461F5A1}"/>
    <dgm:cxn modelId="{62C57CA3-0E77-488F-B7EB-D1CF71A985A6}" type="presOf" srcId="{35B2F712-D2FA-46E7-8DD1-65825971DFBE}" destId="{221EEC79-B93C-4CCF-BC21-FE9064D880BA}" srcOrd="0" destOrd="0" presId="urn:microsoft.com/office/officeart/2005/8/layout/vList6"/>
    <dgm:cxn modelId="{3E58744B-6EF6-4383-9BD3-E3D0A07A2B40}" type="presOf" srcId="{2898E245-BDA6-42EA-BFBD-088592402003}" destId="{E4EF5E17-A836-458F-B9B2-F07A7D0677EC}" srcOrd="0" destOrd="0" presId="urn:microsoft.com/office/officeart/2005/8/layout/vList6"/>
    <dgm:cxn modelId="{4A5762CD-EC98-443D-B7E4-71EA66301EB3}" srcId="{1E598B56-3B11-4274-B20C-FA88430543BA}" destId="{35B2F712-D2FA-46E7-8DD1-65825971DFBE}" srcOrd="0" destOrd="0" parTransId="{1EB6CFF5-76EB-428C-92EE-28AD5E19812C}" sibTransId="{D5C8DBEC-0C51-4C66-BD6C-B1DFF0773BA9}"/>
    <dgm:cxn modelId="{7BB40571-C71B-4A35-8568-7275DAC8C016}" type="presParOf" srcId="{E4EF5E17-A836-458F-B9B2-F07A7D0677EC}" destId="{045EB24E-6BAC-4E3C-94EE-90E83E6CC4DB}" srcOrd="0" destOrd="0" presId="urn:microsoft.com/office/officeart/2005/8/layout/vList6"/>
    <dgm:cxn modelId="{25C09E19-8124-4A5A-83E7-28E8CBAF08F8}" type="presParOf" srcId="{045EB24E-6BAC-4E3C-94EE-90E83E6CC4DB}" destId="{112ADD01-9D25-43F5-AB7B-BC275A0070C5}" srcOrd="0" destOrd="0" presId="urn:microsoft.com/office/officeart/2005/8/layout/vList6"/>
    <dgm:cxn modelId="{2115EB61-708C-4D08-9909-083C1917C033}" type="presParOf" srcId="{045EB24E-6BAC-4E3C-94EE-90E83E6CC4DB}" destId="{221EEC79-B93C-4CCF-BC21-FE9064D880B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E94D7CA-9269-4BEA-BD7B-A38E145A7BD1}" type="doc">
      <dgm:prSet loTypeId="urn:microsoft.com/office/officeart/2005/8/layout/chevron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627B6CFA-14B9-4A2D-BB7B-ACACB78F905A}">
      <dgm:prSet phldrT="[Texto]" custT="1"/>
      <dgm:spPr/>
      <dgm:t>
        <a:bodyPr/>
        <a:lstStyle/>
        <a:p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</a:t>
          </a:r>
          <a:endParaRPr lang="es-EC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233925-EAD6-4B1C-973C-5EC2479B59FE}" type="parTrans" cxnId="{33108DDD-637D-46C1-A6F4-6C5A3DBB9DF1}">
      <dgm:prSet/>
      <dgm:spPr/>
      <dgm:t>
        <a:bodyPr/>
        <a:lstStyle/>
        <a:p>
          <a:endParaRPr lang="es-EC" sz="1200"/>
        </a:p>
      </dgm:t>
    </dgm:pt>
    <dgm:pt modelId="{077CB0AD-222A-4D8B-A323-A799BA312DDE}" type="sibTrans" cxnId="{33108DDD-637D-46C1-A6F4-6C5A3DBB9DF1}">
      <dgm:prSet/>
      <dgm:spPr/>
      <dgm:t>
        <a:bodyPr/>
        <a:lstStyle/>
        <a:p>
          <a:endParaRPr lang="es-EC" sz="1200"/>
        </a:p>
      </dgm:t>
    </dgm:pt>
    <dgm:pt modelId="{C1104243-0576-4A3B-8CF6-ABDDEA6833EF}">
      <dgm:prSet phldrT="[Texto]" custT="1"/>
      <dgm:spPr/>
      <dgm:t>
        <a:bodyPr/>
        <a:lstStyle/>
        <a:p>
          <a:r>
            <a:rPr lang="es-EC" sz="3200" dirty="0" smtClean="0"/>
            <a:t>≤ 0,15 %</a:t>
          </a:r>
          <a:endParaRPr lang="es-EC" sz="3200" dirty="0"/>
        </a:p>
      </dgm:t>
    </dgm:pt>
    <dgm:pt modelId="{33036E39-4574-4A13-892A-2EA6F5D1FF39}" type="parTrans" cxnId="{16DA6B5F-607C-48C5-96E8-54024027B969}">
      <dgm:prSet/>
      <dgm:spPr/>
      <dgm:t>
        <a:bodyPr/>
        <a:lstStyle/>
        <a:p>
          <a:endParaRPr lang="es-EC" sz="1200"/>
        </a:p>
      </dgm:t>
    </dgm:pt>
    <dgm:pt modelId="{2774CDC0-488F-413D-A59B-290A96ECF718}" type="sibTrans" cxnId="{16DA6B5F-607C-48C5-96E8-54024027B969}">
      <dgm:prSet/>
      <dgm:spPr/>
      <dgm:t>
        <a:bodyPr/>
        <a:lstStyle/>
        <a:p>
          <a:endParaRPr lang="es-EC" sz="1200"/>
        </a:p>
      </dgm:t>
    </dgm:pt>
    <dgm:pt modelId="{5F062365-4138-46D5-8051-453661F93588}">
      <dgm:prSet phldrT="[Texto]" custT="1"/>
      <dgm:spPr/>
      <dgm:t>
        <a:bodyPr/>
        <a:lstStyle/>
        <a:p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Sb</a:t>
          </a:r>
          <a:endParaRPr lang="es-EC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0352F5-5A8D-482D-9665-02ED3744087F}" type="parTrans" cxnId="{9DA93806-C2F6-419D-AC56-79D642E25CFE}">
      <dgm:prSet/>
      <dgm:spPr/>
      <dgm:t>
        <a:bodyPr/>
        <a:lstStyle/>
        <a:p>
          <a:endParaRPr lang="es-EC" sz="1200"/>
        </a:p>
      </dgm:t>
    </dgm:pt>
    <dgm:pt modelId="{BC8D42E5-44C5-43C8-A140-98750645FCD9}" type="sibTrans" cxnId="{9DA93806-C2F6-419D-AC56-79D642E25CFE}">
      <dgm:prSet/>
      <dgm:spPr/>
      <dgm:t>
        <a:bodyPr/>
        <a:lstStyle/>
        <a:p>
          <a:endParaRPr lang="es-EC" sz="1200"/>
        </a:p>
      </dgm:t>
    </dgm:pt>
    <dgm:pt modelId="{B37D2853-C3DE-4D3C-AFC6-198F84771C62}">
      <dgm:prSet phldrT="[Texto]" custT="1"/>
      <dgm:spPr/>
      <dgm:t>
        <a:bodyPr/>
        <a:lstStyle/>
        <a:p>
          <a:r>
            <a:rPr lang="es-EC" sz="3200" dirty="0" smtClean="0"/>
            <a:t>≤ 0,5 %</a:t>
          </a:r>
          <a:endParaRPr lang="es-EC" sz="3200" dirty="0"/>
        </a:p>
      </dgm:t>
    </dgm:pt>
    <dgm:pt modelId="{932A6844-2713-47DB-B18B-84EF1A787A52}" type="parTrans" cxnId="{BE9F4746-FE0F-4F91-849B-C0E80198E144}">
      <dgm:prSet/>
      <dgm:spPr/>
      <dgm:t>
        <a:bodyPr/>
        <a:lstStyle/>
        <a:p>
          <a:endParaRPr lang="es-EC" sz="1200"/>
        </a:p>
      </dgm:t>
    </dgm:pt>
    <dgm:pt modelId="{9879CC95-32A3-4C3A-860C-0CA9AB264A4F}" type="sibTrans" cxnId="{BE9F4746-FE0F-4F91-849B-C0E80198E144}">
      <dgm:prSet/>
      <dgm:spPr/>
      <dgm:t>
        <a:bodyPr/>
        <a:lstStyle/>
        <a:p>
          <a:endParaRPr lang="es-EC" sz="1200"/>
        </a:p>
      </dgm:t>
    </dgm:pt>
    <dgm:pt modelId="{F1F63FE5-29BC-455C-A867-AEE46C57FF00}">
      <dgm:prSet phldrT="[Texto]" custT="1"/>
      <dgm:spPr/>
      <dgm:t>
        <a:bodyPr/>
        <a:lstStyle/>
        <a:p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endParaRPr lang="es-EC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86D3FB-F6E9-4719-AAC5-3D3552B49825}" type="parTrans" cxnId="{D6993FC7-D0F8-4E40-BACC-31E76D179BE6}">
      <dgm:prSet/>
      <dgm:spPr/>
      <dgm:t>
        <a:bodyPr/>
        <a:lstStyle/>
        <a:p>
          <a:endParaRPr lang="es-EC" sz="1200"/>
        </a:p>
      </dgm:t>
    </dgm:pt>
    <dgm:pt modelId="{6D39650A-D814-43F0-A018-C4818F892C88}" type="sibTrans" cxnId="{D6993FC7-D0F8-4E40-BACC-31E76D179BE6}">
      <dgm:prSet/>
      <dgm:spPr/>
      <dgm:t>
        <a:bodyPr/>
        <a:lstStyle/>
        <a:p>
          <a:endParaRPr lang="es-EC" sz="1200"/>
        </a:p>
      </dgm:t>
    </dgm:pt>
    <dgm:pt modelId="{2BB75007-7578-4D8C-9DC9-582D201A1252}">
      <dgm:prSet phldrT="[Texto]" custT="1"/>
      <dgm:spPr/>
      <dgm:t>
        <a:bodyPr/>
        <a:lstStyle/>
        <a:p>
          <a:r>
            <a:rPr lang="es-EC" sz="3200" dirty="0" smtClean="0"/>
            <a:t>≤ 0,08 %</a:t>
          </a:r>
          <a:endParaRPr lang="es-EC" sz="3200" dirty="0"/>
        </a:p>
      </dgm:t>
    </dgm:pt>
    <dgm:pt modelId="{BAA3BB9A-DA12-4B0D-BC8F-27D8F4C5D6FA}" type="parTrans" cxnId="{9BB69034-C511-4403-912E-C469F6A8A503}">
      <dgm:prSet/>
      <dgm:spPr/>
      <dgm:t>
        <a:bodyPr/>
        <a:lstStyle/>
        <a:p>
          <a:endParaRPr lang="es-EC" sz="1200"/>
        </a:p>
      </dgm:t>
    </dgm:pt>
    <dgm:pt modelId="{998F05BF-6663-4A95-8F02-674C432BC7A4}" type="sibTrans" cxnId="{9BB69034-C511-4403-912E-C469F6A8A503}">
      <dgm:prSet/>
      <dgm:spPr/>
      <dgm:t>
        <a:bodyPr/>
        <a:lstStyle/>
        <a:p>
          <a:endParaRPr lang="es-EC" sz="1200"/>
        </a:p>
      </dgm:t>
    </dgm:pt>
    <dgm:pt modelId="{8105290F-546C-4861-A635-227434ED5245}">
      <dgm:prSet phldrT="[Texto]" custT="1"/>
      <dgm:spPr/>
      <dgm:t>
        <a:bodyPr/>
        <a:lstStyle/>
        <a:p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</a:t>
          </a:r>
          <a:endParaRPr lang="es-EC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9A3751-31AE-4217-B7CF-DE8175C6F0DB}" type="parTrans" cxnId="{0C90DD0E-D638-4F85-8646-CD8C0213713F}">
      <dgm:prSet/>
      <dgm:spPr/>
      <dgm:t>
        <a:bodyPr/>
        <a:lstStyle/>
        <a:p>
          <a:endParaRPr lang="es-EC" sz="1200"/>
        </a:p>
      </dgm:t>
    </dgm:pt>
    <dgm:pt modelId="{517EE974-6093-4EE0-A4F7-491CA15BF5F9}" type="sibTrans" cxnId="{0C90DD0E-D638-4F85-8646-CD8C0213713F}">
      <dgm:prSet/>
      <dgm:spPr/>
      <dgm:t>
        <a:bodyPr/>
        <a:lstStyle/>
        <a:p>
          <a:endParaRPr lang="es-EC" sz="1200"/>
        </a:p>
      </dgm:t>
    </dgm:pt>
    <dgm:pt modelId="{2D605960-0437-4A89-B1FA-7F2E06E51754}">
      <dgm:prSet phldrT="[Texto]" custT="1"/>
      <dgm:spPr/>
      <dgm:t>
        <a:bodyPr/>
        <a:lstStyle/>
        <a:p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</a:t>
          </a:r>
          <a:endParaRPr lang="es-EC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42452B-D939-4742-B8F1-D928C1A20130}" type="parTrans" cxnId="{99F1AF5F-DCF1-4EC3-BB37-F811FBFB6F0F}">
      <dgm:prSet/>
      <dgm:spPr/>
      <dgm:t>
        <a:bodyPr/>
        <a:lstStyle/>
        <a:p>
          <a:endParaRPr lang="es-EC" sz="1200"/>
        </a:p>
      </dgm:t>
    </dgm:pt>
    <dgm:pt modelId="{8988DAE5-15D1-4B8B-B114-A721FDB6058C}" type="sibTrans" cxnId="{99F1AF5F-DCF1-4EC3-BB37-F811FBFB6F0F}">
      <dgm:prSet/>
      <dgm:spPr/>
      <dgm:t>
        <a:bodyPr/>
        <a:lstStyle/>
        <a:p>
          <a:endParaRPr lang="es-EC" sz="1200"/>
        </a:p>
      </dgm:t>
    </dgm:pt>
    <dgm:pt modelId="{B1B90667-CC1C-4ABD-BD78-4CA0A0D8A96A}">
      <dgm:prSet custT="1"/>
      <dgm:spPr/>
      <dgm:t>
        <a:bodyPr/>
        <a:lstStyle/>
        <a:p>
          <a:r>
            <a:rPr lang="es-EC" sz="3200" dirty="0" smtClean="0"/>
            <a:t>≤ 0,15 %</a:t>
          </a:r>
          <a:endParaRPr lang="es-EC" sz="3200" dirty="0"/>
        </a:p>
      </dgm:t>
    </dgm:pt>
    <dgm:pt modelId="{F277E566-A3EB-49E6-B5F7-1917ED9F7B8E}" type="parTrans" cxnId="{12F8ABE0-FE7C-46A7-B023-3828C8685BEA}">
      <dgm:prSet/>
      <dgm:spPr/>
      <dgm:t>
        <a:bodyPr/>
        <a:lstStyle/>
        <a:p>
          <a:endParaRPr lang="es-EC" sz="1200"/>
        </a:p>
      </dgm:t>
    </dgm:pt>
    <dgm:pt modelId="{87E12D1E-8C63-43EC-957E-9A3AAA5F7D73}" type="sibTrans" cxnId="{12F8ABE0-FE7C-46A7-B023-3828C8685BEA}">
      <dgm:prSet/>
      <dgm:spPr/>
      <dgm:t>
        <a:bodyPr/>
        <a:lstStyle/>
        <a:p>
          <a:endParaRPr lang="es-EC" sz="1200"/>
        </a:p>
      </dgm:t>
    </dgm:pt>
    <dgm:pt modelId="{A9264156-46A2-42C6-8C6A-B7A2DE6FAA7E}">
      <dgm:prSet phldrT="[Texto]" custT="1"/>
      <dgm:spPr/>
      <dgm:t>
        <a:bodyPr/>
        <a:lstStyle/>
        <a:p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</a:t>
          </a:r>
          <a:endParaRPr lang="es-EC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B233B4-AED1-40E3-9F36-44557A894B4F}" type="parTrans" cxnId="{5178627F-4771-40A2-9E12-683ED544BD79}">
      <dgm:prSet/>
      <dgm:spPr/>
    </dgm:pt>
    <dgm:pt modelId="{83592958-27E3-4CB6-8E7B-86E8A4E11294}" type="sibTrans" cxnId="{5178627F-4771-40A2-9E12-683ED544BD79}">
      <dgm:prSet/>
      <dgm:spPr/>
    </dgm:pt>
    <dgm:pt modelId="{18E0A851-FDFB-41E7-B80D-2A7629C16347}">
      <dgm:prSet/>
      <dgm:spPr/>
      <dgm:t>
        <a:bodyPr/>
        <a:lstStyle/>
        <a:p>
          <a:r>
            <a:rPr lang="es-EC" dirty="0" smtClean="0"/>
            <a:t>≤ 0,005 %</a:t>
          </a:r>
          <a:endParaRPr lang="es-EC" dirty="0"/>
        </a:p>
      </dgm:t>
    </dgm:pt>
    <dgm:pt modelId="{0775B2DE-0D3B-4891-9AF6-79A8CF575F6D}" type="parTrans" cxnId="{D5F54156-C9A4-49B6-B8B9-B1865448AEA2}">
      <dgm:prSet/>
      <dgm:spPr/>
    </dgm:pt>
    <dgm:pt modelId="{56C27CD1-9A05-4201-9302-19E8B61B9481}" type="sibTrans" cxnId="{D5F54156-C9A4-49B6-B8B9-B1865448AEA2}">
      <dgm:prSet/>
      <dgm:spPr/>
    </dgm:pt>
    <dgm:pt modelId="{7936DB81-9FA5-49FF-890D-9348C6DF1C0E}">
      <dgm:prSet/>
      <dgm:spPr/>
      <dgm:t>
        <a:bodyPr/>
        <a:lstStyle/>
        <a:p>
          <a:r>
            <a:rPr lang="es-EC" smtClean="0"/>
            <a:t>≤ 0,005 %</a:t>
          </a:r>
          <a:endParaRPr lang="es-EC"/>
        </a:p>
      </dgm:t>
    </dgm:pt>
    <dgm:pt modelId="{DE58A3FB-97C2-42D6-B6F8-9148CF5CF32F}" type="parTrans" cxnId="{710D6FD2-6A28-43C4-A006-FD7DB9FD645F}">
      <dgm:prSet/>
      <dgm:spPr/>
    </dgm:pt>
    <dgm:pt modelId="{AECAED84-BB0A-4341-99C5-3A804975BAA6}" type="sibTrans" cxnId="{710D6FD2-6A28-43C4-A006-FD7DB9FD645F}">
      <dgm:prSet/>
      <dgm:spPr/>
    </dgm:pt>
    <dgm:pt modelId="{FC6C977D-287D-41A1-8BF6-A00085C24831}" type="pres">
      <dgm:prSet presAssocID="{7E94D7CA-9269-4BEA-BD7B-A38E145A7BD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6E32330-D305-4951-95A7-89740CF7F79E}" type="pres">
      <dgm:prSet presAssocID="{627B6CFA-14B9-4A2D-BB7B-ACACB78F905A}" presName="composite" presStyleCnt="0"/>
      <dgm:spPr/>
    </dgm:pt>
    <dgm:pt modelId="{DD9A09FA-479F-4420-8C7A-2FBDFCCCB121}" type="pres">
      <dgm:prSet presAssocID="{627B6CFA-14B9-4A2D-BB7B-ACACB78F905A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428F0D-7082-496E-94D4-76AAFB64546C}" type="pres">
      <dgm:prSet presAssocID="{627B6CFA-14B9-4A2D-BB7B-ACACB78F905A}" presName="descendantText" presStyleLbl="alignAcc1" presStyleIdx="0" presStyleCnt="6" custLinFactNeighborX="84266" custLinFactNeighborY="-3226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1BA47B-86CB-4225-9135-836350BF6E04}" type="pres">
      <dgm:prSet presAssocID="{077CB0AD-222A-4D8B-A323-A799BA312DDE}" presName="sp" presStyleCnt="0"/>
      <dgm:spPr/>
    </dgm:pt>
    <dgm:pt modelId="{CCDB7727-477A-4145-991B-91F13602FC01}" type="pres">
      <dgm:prSet presAssocID="{5F062365-4138-46D5-8051-453661F93588}" presName="composite" presStyleCnt="0"/>
      <dgm:spPr/>
    </dgm:pt>
    <dgm:pt modelId="{D27233BA-3480-4766-94E0-3599F4A0E069}" type="pres">
      <dgm:prSet presAssocID="{5F062365-4138-46D5-8051-453661F93588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A7B29C-96A8-40D0-9348-A3FBB9237B76}" type="pres">
      <dgm:prSet presAssocID="{5F062365-4138-46D5-8051-453661F93588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77654C-8F10-49FD-891D-2CD04A8AA24E}" type="pres">
      <dgm:prSet presAssocID="{BC8D42E5-44C5-43C8-A140-98750645FCD9}" presName="sp" presStyleCnt="0"/>
      <dgm:spPr/>
    </dgm:pt>
    <dgm:pt modelId="{206E104C-661F-45B9-A6C1-0E94EE05ADDB}" type="pres">
      <dgm:prSet presAssocID="{F1F63FE5-29BC-455C-A867-AEE46C57FF00}" presName="composite" presStyleCnt="0"/>
      <dgm:spPr/>
    </dgm:pt>
    <dgm:pt modelId="{DB6475E2-4EC3-40FE-84BE-10822B33B471}" type="pres">
      <dgm:prSet presAssocID="{F1F63FE5-29BC-455C-A867-AEE46C57FF00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AD2E4A-E829-4522-8D17-FDF60B40B3EA}" type="pres">
      <dgm:prSet presAssocID="{F1F63FE5-29BC-455C-A867-AEE46C57FF00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E359B8-4C97-4F19-8CD8-4A46F64FBC20}" type="pres">
      <dgm:prSet presAssocID="{6D39650A-D814-43F0-A018-C4818F892C88}" presName="sp" presStyleCnt="0"/>
      <dgm:spPr/>
    </dgm:pt>
    <dgm:pt modelId="{6B689C15-5D42-42AF-846E-AF7136EE934D}" type="pres">
      <dgm:prSet presAssocID="{8105290F-546C-4861-A635-227434ED5245}" presName="composite" presStyleCnt="0"/>
      <dgm:spPr/>
    </dgm:pt>
    <dgm:pt modelId="{CE51C112-F212-4CCB-91F3-1AC26A0CDC66}" type="pres">
      <dgm:prSet presAssocID="{8105290F-546C-4861-A635-227434ED5245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437FD7-287A-4F2F-A322-F7D0C0D66B56}" type="pres">
      <dgm:prSet presAssocID="{8105290F-546C-4861-A635-227434ED5245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C539DC-83AD-4D8B-A26F-577D7E8AE001}" type="pres">
      <dgm:prSet presAssocID="{517EE974-6093-4EE0-A4F7-491CA15BF5F9}" presName="sp" presStyleCnt="0"/>
      <dgm:spPr/>
    </dgm:pt>
    <dgm:pt modelId="{A36CD9E2-3821-4001-92D5-128051EFB297}" type="pres">
      <dgm:prSet presAssocID="{2D605960-0437-4A89-B1FA-7F2E06E51754}" presName="composite" presStyleCnt="0"/>
      <dgm:spPr/>
    </dgm:pt>
    <dgm:pt modelId="{9D6E605B-DD9A-45F5-9166-C0C59D393426}" type="pres">
      <dgm:prSet presAssocID="{2D605960-0437-4A89-B1FA-7F2E06E51754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C70476-A213-4DE0-A68D-6BB80306E9F1}" type="pres">
      <dgm:prSet presAssocID="{2D605960-0437-4A89-B1FA-7F2E06E51754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540022-29E7-4FB9-968A-4973636462D0}" type="pres">
      <dgm:prSet presAssocID="{8988DAE5-15D1-4B8B-B114-A721FDB6058C}" presName="sp" presStyleCnt="0"/>
      <dgm:spPr/>
    </dgm:pt>
    <dgm:pt modelId="{C858E6B2-B813-4EB6-8938-580494A5BB6C}" type="pres">
      <dgm:prSet presAssocID="{A9264156-46A2-42C6-8C6A-B7A2DE6FAA7E}" presName="composite" presStyleCnt="0"/>
      <dgm:spPr/>
    </dgm:pt>
    <dgm:pt modelId="{DBD08589-529A-4035-91EC-140C142CD23A}" type="pres">
      <dgm:prSet presAssocID="{A9264156-46A2-42C6-8C6A-B7A2DE6FAA7E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11411B-0BA6-4C68-BCE4-3A7AB5999E40}" type="pres">
      <dgm:prSet presAssocID="{A9264156-46A2-42C6-8C6A-B7A2DE6FAA7E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10D6FD2-6A28-43C4-A006-FD7DB9FD645F}" srcId="{A9264156-46A2-42C6-8C6A-B7A2DE6FAA7E}" destId="{7936DB81-9FA5-49FF-890D-9348C6DF1C0E}" srcOrd="0" destOrd="0" parTransId="{DE58A3FB-97C2-42D6-B6F8-9148CF5CF32F}" sibTransId="{AECAED84-BB0A-4341-99C5-3A804975BAA6}"/>
    <dgm:cxn modelId="{E1D4383F-9264-4AE6-9C1C-C24A8B3FABB8}" type="presOf" srcId="{7936DB81-9FA5-49FF-890D-9348C6DF1C0E}" destId="{A411411B-0BA6-4C68-BCE4-3A7AB5999E40}" srcOrd="0" destOrd="0" presId="urn:microsoft.com/office/officeart/2005/8/layout/chevron2"/>
    <dgm:cxn modelId="{12F8ABE0-FE7C-46A7-B023-3828C8685BEA}" srcId="{8105290F-546C-4861-A635-227434ED5245}" destId="{B1B90667-CC1C-4ABD-BD78-4CA0A0D8A96A}" srcOrd="0" destOrd="0" parTransId="{F277E566-A3EB-49E6-B5F7-1917ED9F7B8E}" sibTransId="{87E12D1E-8C63-43EC-957E-9A3AAA5F7D73}"/>
    <dgm:cxn modelId="{336855C6-EF59-4ADE-93F0-A663CB23B322}" type="presOf" srcId="{2BB75007-7578-4D8C-9DC9-582D201A1252}" destId="{F1AD2E4A-E829-4522-8D17-FDF60B40B3EA}" srcOrd="0" destOrd="0" presId="urn:microsoft.com/office/officeart/2005/8/layout/chevron2"/>
    <dgm:cxn modelId="{01F65CB1-715A-4609-BE6B-3BBEFB1FCC28}" type="presOf" srcId="{8105290F-546C-4861-A635-227434ED5245}" destId="{CE51C112-F212-4CCB-91F3-1AC26A0CDC66}" srcOrd="0" destOrd="0" presId="urn:microsoft.com/office/officeart/2005/8/layout/chevron2"/>
    <dgm:cxn modelId="{0C90DD0E-D638-4F85-8646-CD8C0213713F}" srcId="{7E94D7CA-9269-4BEA-BD7B-A38E145A7BD1}" destId="{8105290F-546C-4861-A635-227434ED5245}" srcOrd="3" destOrd="0" parTransId="{A39A3751-31AE-4217-B7CF-DE8175C6F0DB}" sibTransId="{517EE974-6093-4EE0-A4F7-491CA15BF5F9}"/>
    <dgm:cxn modelId="{9DA93806-C2F6-419D-AC56-79D642E25CFE}" srcId="{7E94D7CA-9269-4BEA-BD7B-A38E145A7BD1}" destId="{5F062365-4138-46D5-8051-453661F93588}" srcOrd="1" destOrd="0" parTransId="{490352F5-5A8D-482D-9665-02ED3744087F}" sibTransId="{BC8D42E5-44C5-43C8-A140-98750645FCD9}"/>
    <dgm:cxn modelId="{5178627F-4771-40A2-9E12-683ED544BD79}" srcId="{7E94D7CA-9269-4BEA-BD7B-A38E145A7BD1}" destId="{A9264156-46A2-42C6-8C6A-B7A2DE6FAA7E}" srcOrd="5" destOrd="0" parTransId="{B6B233B4-AED1-40E3-9F36-44557A894B4F}" sibTransId="{83592958-27E3-4CB6-8E7B-86E8A4E11294}"/>
    <dgm:cxn modelId="{84F8C976-B783-47AE-B9E4-79F708A2F569}" type="presOf" srcId="{18E0A851-FDFB-41E7-B80D-2A7629C16347}" destId="{B0C70476-A213-4DE0-A68D-6BB80306E9F1}" srcOrd="0" destOrd="0" presId="urn:microsoft.com/office/officeart/2005/8/layout/chevron2"/>
    <dgm:cxn modelId="{1CE1AB78-A092-4E3C-82E5-6E1CC4C2CC87}" type="presOf" srcId="{5F062365-4138-46D5-8051-453661F93588}" destId="{D27233BA-3480-4766-94E0-3599F4A0E069}" srcOrd="0" destOrd="0" presId="urn:microsoft.com/office/officeart/2005/8/layout/chevron2"/>
    <dgm:cxn modelId="{E268CAAE-C17C-430D-9B1B-B44663FE0DE5}" type="presOf" srcId="{F1F63FE5-29BC-455C-A867-AEE46C57FF00}" destId="{DB6475E2-4EC3-40FE-84BE-10822B33B471}" srcOrd="0" destOrd="0" presId="urn:microsoft.com/office/officeart/2005/8/layout/chevron2"/>
    <dgm:cxn modelId="{3189FCE9-CD15-40BB-8BE9-FE2720A61918}" type="presOf" srcId="{2D605960-0437-4A89-B1FA-7F2E06E51754}" destId="{9D6E605B-DD9A-45F5-9166-C0C59D393426}" srcOrd="0" destOrd="0" presId="urn:microsoft.com/office/officeart/2005/8/layout/chevron2"/>
    <dgm:cxn modelId="{99F1AF5F-DCF1-4EC3-BB37-F811FBFB6F0F}" srcId="{7E94D7CA-9269-4BEA-BD7B-A38E145A7BD1}" destId="{2D605960-0437-4A89-B1FA-7F2E06E51754}" srcOrd="4" destOrd="0" parTransId="{4D42452B-D939-4742-B8F1-D928C1A20130}" sibTransId="{8988DAE5-15D1-4B8B-B114-A721FDB6058C}"/>
    <dgm:cxn modelId="{BE5E7ADC-D94E-4CA8-AB88-F15D1F1AE85A}" type="presOf" srcId="{A9264156-46A2-42C6-8C6A-B7A2DE6FAA7E}" destId="{DBD08589-529A-4035-91EC-140C142CD23A}" srcOrd="0" destOrd="0" presId="urn:microsoft.com/office/officeart/2005/8/layout/chevron2"/>
    <dgm:cxn modelId="{E9539D4F-0803-443B-BF42-07876A9236E6}" type="presOf" srcId="{C1104243-0576-4A3B-8CF6-ABDDEA6833EF}" destId="{24428F0D-7082-496E-94D4-76AAFB64546C}" srcOrd="0" destOrd="0" presId="urn:microsoft.com/office/officeart/2005/8/layout/chevron2"/>
    <dgm:cxn modelId="{AC62E3D0-A299-4A4C-BFEB-F1ADDE1C2C0E}" type="presOf" srcId="{7E94D7CA-9269-4BEA-BD7B-A38E145A7BD1}" destId="{FC6C977D-287D-41A1-8BF6-A00085C24831}" srcOrd="0" destOrd="0" presId="urn:microsoft.com/office/officeart/2005/8/layout/chevron2"/>
    <dgm:cxn modelId="{D5F54156-C9A4-49B6-B8B9-B1865448AEA2}" srcId="{2D605960-0437-4A89-B1FA-7F2E06E51754}" destId="{18E0A851-FDFB-41E7-B80D-2A7629C16347}" srcOrd="0" destOrd="0" parTransId="{0775B2DE-0D3B-4891-9AF6-79A8CF575F6D}" sibTransId="{56C27CD1-9A05-4201-9302-19E8B61B9481}"/>
    <dgm:cxn modelId="{33108DDD-637D-46C1-A6F4-6C5A3DBB9DF1}" srcId="{7E94D7CA-9269-4BEA-BD7B-A38E145A7BD1}" destId="{627B6CFA-14B9-4A2D-BB7B-ACACB78F905A}" srcOrd="0" destOrd="0" parTransId="{A7233925-EAD6-4B1C-973C-5EC2479B59FE}" sibTransId="{077CB0AD-222A-4D8B-A323-A799BA312DDE}"/>
    <dgm:cxn modelId="{16DA6B5F-607C-48C5-96E8-54024027B969}" srcId="{627B6CFA-14B9-4A2D-BB7B-ACACB78F905A}" destId="{C1104243-0576-4A3B-8CF6-ABDDEA6833EF}" srcOrd="0" destOrd="0" parTransId="{33036E39-4574-4A13-892A-2EA6F5D1FF39}" sibTransId="{2774CDC0-488F-413D-A59B-290A96ECF718}"/>
    <dgm:cxn modelId="{9BB69034-C511-4403-912E-C469F6A8A503}" srcId="{F1F63FE5-29BC-455C-A867-AEE46C57FF00}" destId="{2BB75007-7578-4D8C-9DC9-582D201A1252}" srcOrd="0" destOrd="0" parTransId="{BAA3BB9A-DA12-4B0D-BC8F-27D8F4C5D6FA}" sibTransId="{998F05BF-6663-4A95-8F02-674C432BC7A4}"/>
    <dgm:cxn modelId="{E6E459AE-335D-4551-B948-8A4C029B6DF0}" type="presOf" srcId="{B37D2853-C3DE-4D3C-AFC6-198F84771C62}" destId="{01A7B29C-96A8-40D0-9348-A3FBB9237B76}" srcOrd="0" destOrd="0" presId="urn:microsoft.com/office/officeart/2005/8/layout/chevron2"/>
    <dgm:cxn modelId="{52E03C9D-8E7F-4DE8-B941-98B65ADB04CF}" type="presOf" srcId="{B1B90667-CC1C-4ABD-BD78-4CA0A0D8A96A}" destId="{7A437FD7-287A-4F2F-A322-F7D0C0D66B56}" srcOrd="0" destOrd="0" presId="urn:microsoft.com/office/officeart/2005/8/layout/chevron2"/>
    <dgm:cxn modelId="{788A5A67-F36B-42B1-9FF5-8DE8C8EB812C}" type="presOf" srcId="{627B6CFA-14B9-4A2D-BB7B-ACACB78F905A}" destId="{DD9A09FA-479F-4420-8C7A-2FBDFCCCB121}" srcOrd="0" destOrd="0" presId="urn:microsoft.com/office/officeart/2005/8/layout/chevron2"/>
    <dgm:cxn modelId="{D6993FC7-D0F8-4E40-BACC-31E76D179BE6}" srcId="{7E94D7CA-9269-4BEA-BD7B-A38E145A7BD1}" destId="{F1F63FE5-29BC-455C-A867-AEE46C57FF00}" srcOrd="2" destOrd="0" parTransId="{7886D3FB-F6E9-4719-AAC5-3D3552B49825}" sibTransId="{6D39650A-D814-43F0-A018-C4818F892C88}"/>
    <dgm:cxn modelId="{BE9F4746-FE0F-4F91-849B-C0E80198E144}" srcId="{5F062365-4138-46D5-8051-453661F93588}" destId="{B37D2853-C3DE-4D3C-AFC6-198F84771C62}" srcOrd="0" destOrd="0" parTransId="{932A6844-2713-47DB-B18B-84EF1A787A52}" sibTransId="{9879CC95-32A3-4C3A-860C-0CA9AB264A4F}"/>
    <dgm:cxn modelId="{01C1D205-320A-4314-8C9A-6DDA6C5DC870}" type="presParOf" srcId="{FC6C977D-287D-41A1-8BF6-A00085C24831}" destId="{66E32330-D305-4951-95A7-89740CF7F79E}" srcOrd="0" destOrd="0" presId="urn:microsoft.com/office/officeart/2005/8/layout/chevron2"/>
    <dgm:cxn modelId="{7CC154C2-6788-47B7-B272-50B2CD9D88A8}" type="presParOf" srcId="{66E32330-D305-4951-95A7-89740CF7F79E}" destId="{DD9A09FA-479F-4420-8C7A-2FBDFCCCB121}" srcOrd="0" destOrd="0" presId="urn:microsoft.com/office/officeart/2005/8/layout/chevron2"/>
    <dgm:cxn modelId="{0CB11957-661F-4BA0-9E55-5A5CB6591310}" type="presParOf" srcId="{66E32330-D305-4951-95A7-89740CF7F79E}" destId="{24428F0D-7082-496E-94D4-76AAFB64546C}" srcOrd="1" destOrd="0" presId="urn:microsoft.com/office/officeart/2005/8/layout/chevron2"/>
    <dgm:cxn modelId="{EA9E0F41-63E6-45E9-A95E-02FA1DA6DBAD}" type="presParOf" srcId="{FC6C977D-287D-41A1-8BF6-A00085C24831}" destId="{891BA47B-86CB-4225-9135-836350BF6E04}" srcOrd="1" destOrd="0" presId="urn:microsoft.com/office/officeart/2005/8/layout/chevron2"/>
    <dgm:cxn modelId="{1D4F8588-58EC-487F-9B1E-28FF719D020A}" type="presParOf" srcId="{FC6C977D-287D-41A1-8BF6-A00085C24831}" destId="{CCDB7727-477A-4145-991B-91F13602FC01}" srcOrd="2" destOrd="0" presId="urn:microsoft.com/office/officeart/2005/8/layout/chevron2"/>
    <dgm:cxn modelId="{0D23BBFE-28D8-4933-9C56-94B01268A115}" type="presParOf" srcId="{CCDB7727-477A-4145-991B-91F13602FC01}" destId="{D27233BA-3480-4766-94E0-3599F4A0E069}" srcOrd="0" destOrd="0" presId="urn:microsoft.com/office/officeart/2005/8/layout/chevron2"/>
    <dgm:cxn modelId="{219F172D-BA10-4483-BDD7-40CAFB843829}" type="presParOf" srcId="{CCDB7727-477A-4145-991B-91F13602FC01}" destId="{01A7B29C-96A8-40D0-9348-A3FBB9237B76}" srcOrd="1" destOrd="0" presId="urn:microsoft.com/office/officeart/2005/8/layout/chevron2"/>
    <dgm:cxn modelId="{84DB3A1E-0A1A-474B-AC69-26BDFDD3E7AB}" type="presParOf" srcId="{FC6C977D-287D-41A1-8BF6-A00085C24831}" destId="{8177654C-8F10-49FD-891D-2CD04A8AA24E}" srcOrd="3" destOrd="0" presId="urn:microsoft.com/office/officeart/2005/8/layout/chevron2"/>
    <dgm:cxn modelId="{6F1FC05F-2FF1-42C7-835C-67EAAA7FB4C2}" type="presParOf" srcId="{FC6C977D-287D-41A1-8BF6-A00085C24831}" destId="{206E104C-661F-45B9-A6C1-0E94EE05ADDB}" srcOrd="4" destOrd="0" presId="urn:microsoft.com/office/officeart/2005/8/layout/chevron2"/>
    <dgm:cxn modelId="{99D23612-9AE5-442F-AF91-5243531BF415}" type="presParOf" srcId="{206E104C-661F-45B9-A6C1-0E94EE05ADDB}" destId="{DB6475E2-4EC3-40FE-84BE-10822B33B471}" srcOrd="0" destOrd="0" presId="urn:microsoft.com/office/officeart/2005/8/layout/chevron2"/>
    <dgm:cxn modelId="{AB9FA97E-1C69-4FA3-A879-200B6245DB56}" type="presParOf" srcId="{206E104C-661F-45B9-A6C1-0E94EE05ADDB}" destId="{F1AD2E4A-E829-4522-8D17-FDF60B40B3EA}" srcOrd="1" destOrd="0" presId="urn:microsoft.com/office/officeart/2005/8/layout/chevron2"/>
    <dgm:cxn modelId="{26D1F114-9F7A-4AC4-B9D5-3AA183636572}" type="presParOf" srcId="{FC6C977D-287D-41A1-8BF6-A00085C24831}" destId="{A5E359B8-4C97-4F19-8CD8-4A46F64FBC20}" srcOrd="5" destOrd="0" presId="urn:microsoft.com/office/officeart/2005/8/layout/chevron2"/>
    <dgm:cxn modelId="{524BF6BB-F157-4AC9-8FEA-15A1154CA13D}" type="presParOf" srcId="{FC6C977D-287D-41A1-8BF6-A00085C24831}" destId="{6B689C15-5D42-42AF-846E-AF7136EE934D}" srcOrd="6" destOrd="0" presId="urn:microsoft.com/office/officeart/2005/8/layout/chevron2"/>
    <dgm:cxn modelId="{1D6DC3C0-68D7-4C79-AB3A-592F74493869}" type="presParOf" srcId="{6B689C15-5D42-42AF-846E-AF7136EE934D}" destId="{CE51C112-F212-4CCB-91F3-1AC26A0CDC66}" srcOrd="0" destOrd="0" presId="urn:microsoft.com/office/officeart/2005/8/layout/chevron2"/>
    <dgm:cxn modelId="{6077EF1E-8099-4EC3-826B-2C3CA33DFC4C}" type="presParOf" srcId="{6B689C15-5D42-42AF-846E-AF7136EE934D}" destId="{7A437FD7-287A-4F2F-A322-F7D0C0D66B56}" srcOrd="1" destOrd="0" presId="urn:microsoft.com/office/officeart/2005/8/layout/chevron2"/>
    <dgm:cxn modelId="{C7EEA8A7-62FA-4C5A-BA0E-536C0A311A03}" type="presParOf" srcId="{FC6C977D-287D-41A1-8BF6-A00085C24831}" destId="{0EC539DC-83AD-4D8B-A26F-577D7E8AE001}" srcOrd="7" destOrd="0" presId="urn:microsoft.com/office/officeart/2005/8/layout/chevron2"/>
    <dgm:cxn modelId="{6E8C06BB-88AA-412C-879E-C9B6AFAA35BE}" type="presParOf" srcId="{FC6C977D-287D-41A1-8BF6-A00085C24831}" destId="{A36CD9E2-3821-4001-92D5-128051EFB297}" srcOrd="8" destOrd="0" presId="urn:microsoft.com/office/officeart/2005/8/layout/chevron2"/>
    <dgm:cxn modelId="{F5B10083-AA89-4464-AD94-D61366551C51}" type="presParOf" srcId="{A36CD9E2-3821-4001-92D5-128051EFB297}" destId="{9D6E605B-DD9A-45F5-9166-C0C59D393426}" srcOrd="0" destOrd="0" presId="urn:microsoft.com/office/officeart/2005/8/layout/chevron2"/>
    <dgm:cxn modelId="{1055B6E7-E872-4669-988C-A8E1EB5A6658}" type="presParOf" srcId="{A36CD9E2-3821-4001-92D5-128051EFB297}" destId="{B0C70476-A213-4DE0-A68D-6BB80306E9F1}" srcOrd="1" destOrd="0" presId="urn:microsoft.com/office/officeart/2005/8/layout/chevron2"/>
    <dgm:cxn modelId="{4224C29B-DC0E-4660-88CC-572D5CBECC21}" type="presParOf" srcId="{FC6C977D-287D-41A1-8BF6-A00085C24831}" destId="{C1540022-29E7-4FB9-968A-4973636462D0}" srcOrd="9" destOrd="0" presId="urn:microsoft.com/office/officeart/2005/8/layout/chevron2"/>
    <dgm:cxn modelId="{935856E5-3678-403F-AC74-D594BAB49CCB}" type="presParOf" srcId="{FC6C977D-287D-41A1-8BF6-A00085C24831}" destId="{C858E6B2-B813-4EB6-8938-580494A5BB6C}" srcOrd="10" destOrd="0" presId="urn:microsoft.com/office/officeart/2005/8/layout/chevron2"/>
    <dgm:cxn modelId="{F7BF104B-9984-4572-B8CD-666FDAEEBEAA}" type="presParOf" srcId="{C858E6B2-B813-4EB6-8938-580494A5BB6C}" destId="{DBD08589-529A-4035-91EC-140C142CD23A}" srcOrd="0" destOrd="0" presId="urn:microsoft.com/office/officeart/2005/8/layout/chevron2"/>
    <dgm:cxn modelId="{176E65AE-D332-49DC-88A1-3FB447F0E286}" type="presParOf" srcId="{C858E6B2-B813-4EB6-8938-580494A5BB6C}" destId="{A411411B-0BA6-4C68-BCE4-3A7AB5999E4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A1FFCE3-5621-4C9A-8C61-027449E3389E}" type="doc">
      <dgm:prSet loTypeId="urn:microsoft.com/office/officeart/2005/8/layout/vList5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F7F0AAE6-2A48-44E4-B107-A0F6143CE25E}">
      <dgm:prSet phldrT="[Texto]"/>
      <dgm:spPr/>
      <dgm:t>
        <a:bodyPr/>
        <a:lstStyle/>
        <a:p>
          <a:r>
            <a:rPr lang="es-EC" dirty="0" smtClean="0"/>
            <a:t>207 </a:t>
          </a:r>
          <a:r>
            <a:rPr lang="es-EC" dirty="0" err="1" smtClean="0"/>
            <a:t>Mpa</a:t>
          </a:r>
          <a:endParaRPr lang="es-EC" dirty="0" smtClean="0"/>
        </a:p>
        <a:p>
          <a:r>
            <a:rPr lang="es-EC" dirty="0" smtClean="0"/>
            <a:t>30 </a:t>
          </a:r>
          <a:r>
            <a:rPr lang="es-EC" dirty="0" err="1" smtClean="0"/>
            <a:t>ksi</a:t>
          </a:r>
          <a:endParaRPr lang="es-EC" dirty="0"/>
        </a:p>
      </dgm:t>
    </dgm:pt>
    <dgm:pt modelId="{19AD1BF5-B191-4CAB-8EB4-B4D6BC3F5E67}" type="parTrans" cxnId="{071C0776-C617-4385-800D-9E91864E472A}">
      <dgm:prSet/>
      <dgm:spPr/>
      <dgm:t>
        <a:bodyPr/>
        <a:lstStyle/>
        <a:p>
          <a:endParaRPr lang="es-EC"/>
        </a:p>
      </dgm:t>
    </dgm:pt>
    <dgm:pt modelId="{96B2AEFA-E6B4-4AEE-99E9-F4237AC38FBB}" type="sibTrans" cxnId="{071C0776-C617-4385-800D-9E91864E472A}">
      <dgm:prSet/>
      <dgm:spPr/>
      <dgm:t>
        <a:bodyPr/>
        <a:lstStyle/>
        <a:p>
          <a:endParaRPr lang="es-EC"/>
        </a:p>
      </dgm:t>
    </dgm:pt>
    <dgm:pt modelId="{2E79ADE1-64D9-4FF7-B432-C276477E3E5C}">
      <dgm:prSet phldrT="[Texto]"/>
      <dgm:spPr/>
      <dgm:t>
        <a:bodyPr/>
        <a:lstStyle/>
        <a:p>
          <a:r>
            <a:rPr lang="es-EC" dirty="0" smtClean="0"/>
            <a:t>Resistencia a la Tracción</a:t>
          </a:r>
          <a:endParaRPr lang="es-EC" dirty="0"/>
        </a:p>
      </dgm:t>
    </dgm:pt>
    <dgm:pt modelId="{D8FC5CC0-6BBC-466C-8FB9-3AB07C6F4A47}" type="parTrans" cxnId="{92B48C1F-660C-464B-8CEE-50FE167ACE88}">
      <dgm:prSet/>
      <dgm:spPr/>
      <dgm:t>
        <a:bodyPr/>
        <a:lstStyle/>
        <a:p>
          <a:endParaRPr lang="es-EC"/>
        </a:p>
      </dgm:t>
    </dgm:pt>
    <dgm:pt modelId="{DA26F057-E69F-49EA-9384-95688CFA9DB1}" type="sibTrans" cxnId="{92B48C1F-660C-464B-8CEE-50FE167ACE88}">
      <dgm:prSet/>
      <dgm:spPr/>
      <dgm:t>
        <a:bodyPr/>
        <a:lstStyle/>
        <a:p>
          <a:endParaRPr lang="es-EC"/>
        </a:p>
      </dgm:t>
    </dgm:pt>
    <dgm:pt modelId="{855A2BB0-8B95-4D6A-A2BC-05BA768EE47A}">
      <dgm:prSet phldrT="[Texto]"/>
      <dgm:spPr/>
      <dgm:t>
        <a:bodyPr/>
        <a:lstStyle/>
        <a:p>
          <a:r>
            <a:rPr lang="es-EC" dirty="0" smtClean="0"/>
            <a:t>83 </a:t>
          </a:r>
          <a:r>
            <a:rPr lang="es-EC" dirty="0" err="1" smtClean="0"/>
            <a:t>Mpa</a:t>
          </a:r>
          <a:endParaRPr lang="es-EC" dirty="0" smtClean="0"/>
        </a:p>
        <a:p>
          <a:r>
            <a:rPr lang="es-EC" dirty="0" smtClean="0"/>
            <a:t>12 </a:t>
          </a:r>
          <a:r>
            <a:rPr lang="es-EC" dirty="0" err="1" smtClean="0"/>
            <a:t>ksi</a:t>
          </a:r>
          <a:endParaRPr lang="es-EC" dirty="0"/>
        </a:p>
      </dgm:t>
    </dgm:pt>
    <dgm:pt modelId="{CDA4CB43-C702-4C93-9132-58D9202D5324}" type="parTrans" cxnId="{829D8AAE-CC41-4F04-A378-74EC4B70746E}">
      <dgm:prSet/>
      <dgm:spPr/>
      <dgm:t>
        <a:bodyPr/>
        <a:lstStyle/>
        <a:p>
          <a:endParaRPr lang="es-EC"/>
        </a:p>
      </dgm:t>
    </dgm:pt>
    <dgm:pt modelId="{C106A8CA-3229-43CE-8358-7F144AFD22FE}" type="sibTrans" cxnId="{829D8AAE-CC41-4F04-A378-74EC4B70746E}">
      <dgm:prSet/>
      <dgm:spPr/>
      <dgm:t>
        <a:bodyPr/>
        <a:lstStyle/>
        <a:p>
          <a:endParaRPr lang="es-EC"/>
        </a:p>
      </dgm:t>
    </dgm:pt>
    <dgm:pt modelId="{F900CA2F-BEB5-46F7-A420-5402296EF605}">
      <dgm:prSet phldrT="[Texto]"/>
      <dgm:spPr/>
      <dgm:t>
        <a:bodyPr/>
        <a:lstStyle/>
        <a:p>
          <a:r>
            <a:rPr lang="es-EC" dirty="0" smtClean="0"/>
            <a:t>Resistencia a la Fluencia</a:t>
          </a:r>
          <a:endParaRPr lang="es-EC" dirty="0"/>
        </a:p>
      </dgm:t>
    </dgm:pt>
    <dgm:pt modelId="{4BA2885E-A3DE-4D94-B82F-A57679C0EFCB}" type="parTrans" cxnId="{DA59FDEA-F103-4623-9922-90BC904328D7}">
      <dgm:prSet/>
      <dgm:spPr/>
      <dgm:t>
        <a:bodyPr/>
        <a:lstStyle/>
        <a:p>
          <a:endParaRPr lang="es-EC"/>
        </a:p>
      </dgm:t>
    </dgm:pt>
    <dgm:pt modelId="{1A6509B4-3ACD-467F-8988-AA554A459827}" type="sibTrans" cxnId="{DA59FDEA-F103-4623-9922-90BC904328D7}">
      <dgm:prSet/>
      <dgm:spPr/>
      <dgm:t>
        <a:bodyPr/>
        <a:lstStyle/>
        <a:p>
          <a:endParaRPr lang="es-EC"/>
        </a:p>
      </dgm:t>
    </dgm:pt>
    <dgm:pt modelId="{54402A89-59C7-4E03-ADCB-FCD2B9135678}">
      <dgm:prSet phldrT="[Texto]"/>
      <dgm:spPr/>
      <dgm:t>
        <a:bodyPr/>
        <a:lstStyle/>
        <a:p>
          <a:r>
            <a:rPr lang="es-EC" dirty="0" smtClean="0"/>
            <a:t>Min 15%</a:t>
          </a:r>
          <a:endParaRPr lang="es-EC" dirty="0"/>
        </a:p>
      </dgm:t>
    </dgm:pt>
    <dgm:pt modelId="{BBE1AEA8-4506-4B69-9E39-1B6CED71818B}" type="parTrans" cxnId="{5D9A1105-3E5A-486E-8074-94D9D8768F94}">
      <dgm:prSet/>
      <dgm:spPr/>
      <dgm:t>
        <a:bodyPr/>
        <a:lstStyle/>
        <a:p>
          <a:endParaRPr lang="es-EC"/>
        </a:p>
      </dgm:t>
    </dgm:pt>
    <dgm:pt modelId="{8713BD7C-9A82-4A8B-AE42-4C0A244FE318}" type="sibTrans" cxnId="{5D9A1105-3E5A-486E-8074-94D9D8768F94}">
      <dgm:prSet/>
      <dgm:spPr/>
      <dgm:t>
        <a:bodyPr/>
        <a:lstStyle/>
        <a:p>
          <a:endParaRPr lang="es-EC"/>
        </a:p>
      </dgm:t>
    </dgm:pt>
    <dgm:pt modelId="{57622F7E-AB65-428E-865A-0B4E90BEA839}">
      <dgm:prSet phldrT="[Texto]"/>
      <dgm:spPr/>
      <dgm:t>
        <a:bodyPr/>
        <a:lstStyle/>
        <a:p>
          <a:r>
            <a:rPr lang="es-EC" dirty="0" smtClean="0"/>
            <a:t>Elongación</a:t>
          </a:r>
          <a:endParaRPr lang="es-EC" dirty="0"/>
        </a:p>
      </dgm:t>
    </dgm:pt>
    <dgm:pt modelId="{18E871C7-569E-46D4-B5B5-7519E21D2F77}" type="parTrans" cxnId="{8CC60AEC-F0D0-47D5-A1FC-C752F4C6A4D5}">
      <dgm:prSet/>
      <dgm:spPr/>
      <dgm:t>
        <a:bodyPr/>
        <a:lstStyle/>
        <a:p>
          <a:endParaRPr lang="es-EC"/>
        </a:p>
      </dgm:t>
    </dgm:pt>
    <dgm:pt modelId="{4DD346A7-5778-4D61-9757-D724B0037254}" type="sibTrans" cxnId="{8CC60AEC-F0D0-47D5-A1FC-C752F4C6A4D5}">
      <dgm:prSet/>
      <dgm:spPr/>
      <dgm:t>
        <a:bodyPr/>
        <a:lstStyle/>
        <a:p>
          <a:endParaRPr lang="es-EC"/>
        </a:p>
      </dgm:t>
    </dgm:pt>
    <dgm:pt modelId="{A8906CEB-89B8-4103-9CA0-CC74ADAA67E8}">
      <dgm:prSet phldrT="[Texto]"/>
      <dgm:spPr/>
      <dgm:t>
        <a:bodyPr/>
        <a:lstStyle/>
        <a:p>
          <a:r>
            <a:rPr lang="es-EC" dirty="0" smtClean="0"/>
            <a:t>60 HB</a:t>
          </a:r>
          <a:endParaRPr lang="es-EC" dirty="0"/>
        </a:p>
      </dgm:t>
    </dgm:pt>
    <dgm:pt modelId="{76DA3439-C943-4BCB-A0DC-471FEF089805}" type="parTrans" cxnId="{75867201-F920-4B83-A596-29C415B8E3C7}">
      <dgm:prSet/>
      <dgm:spPr/>
    </dgm:pt>
    <dgm:pt modelId="{D4AA15E0-589A-4F98-8019-C99987C24467}" type="sibTrans" cxnId="{75867201-F920-4B83-A596-29C415B8E3C7}">
      <dgm:prSet/>
      <dgm:spPr/>
    </dgm:pt>
    <dgm:pt modelId="{C1A7E83D-47D2-4122-8C1C-907B8755EDDB}">
      <dgm:prSet phldrT="[Texto]"/>
      <dgm:spPr/>
      <dgm:t>
        <a:bodyPr/>
        <a:lstStyle/>
        <a:p>
          <a:r>
            <a:rPr lang="es-EC" dirty="0" smtClean="0"/>
            <a:t>Dureza</a:t>
          </a:r>
          <a:endParaRPr lang="es-EC" dirty="0"/>
        </a:p>
      </dgm:t>
    </dgm:pt>
    <dgm:pt modelId="{F9BBADA2-C9DB-46FD-96CE-3AE4F78A5769}" type="parTrans" cxnId="{A8A892C8-662F-47A4-BAB3-9624526A7BC4}">
      <dgm:prSet/>
      <dgm:spPr/>
    </dgm:pt>
    <dgm:pt modelId="{A4822744-CE37-4500-9F86-3B409A76A96C}" type="sibTrans" cxnId="{A8A892C8-662F-47A4-BAB3-9624526A7BC4}">
      <dgm:prSet/>
      <dgm:spPr/>
    </dgm:pt>
    <dgm:pt modelId="{DDEB7F53-60AA-4738-8515-A3DCD451216F}" type="pres">
      <dgm:prSet presAssocID="{6A1FFCE3-5621-4C9A-8C61-027449E3389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2514376-1720-4448-A746-E7BFC969ADE0}" type="pres">
      <dgm:prSet presAssocID="{F7F0AAE6-2A48-44E4-B107-A0F6143CE25E}" presName="linNode" presStyleCnt="0"/>
      <dgm:spPr/>
    </dgm:pt>
    <dgm:pt modelId="{559F9170-F53B-4897-9B8D-4EE74437ACE9}" type="pres">
      <dgm:prSet presAssocID="{F7F0AAE6-2A48-44E4-B107-A0F6143CE25E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4EB4F6-934D-4B1D-A7D5-27B214C85706}" type="pres">
      <dgm:prSet presAssocID="{F7F0AAE6-2A48-44E4-B107-A0F6143CE25E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CD6165-32E9-4071-B721-9DA1D57D2991}" type="pres">
      <dgm:prSet presAssocID="{96B2AEFA-E6B4-4AEE-99E9-F4237AC38FBB}" presName="sp" presStyleCnt="0"/>
      <dgm:spPr/>
    </dgm:pt>
    <dgm:pt modelId="{308834D3-ABA6-4C1F-B52D-C265FD787050}" type="pres">
      <dgm:prSet presAssocID="{855A2BB0-8B95-4D6A-A2BC-05BA768EE47A}" presName="linNode" presStyleCnt="0"/>
      <dgm:spPr/>
    </dgm:pt>
    <dgm:pt modelId="{1BF85EC6-A480-4F9E-9A03-69A630624E37}" type="pres">
      <dgm:prSet presAssocID="{855A2BB0-8B95-4D6A-A2BC-05BA768EE47A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774151-5357-4747-AB17-C286D078935B}" type="pres">
      <dgm:prSet presAssocID="{855A2BB0-8B95-4D6A-A2BC-05BA768EE47A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96DEAB-F9CF-4D64-AFA2-3F0458334C23}" type="pres">
      <dgm:prSet presAssocID="{C106A8CA-3229-43CE-8358-7F144AFD22FE}" presName="sp" presStyleCnt="0"/>
      <dgm:spPr/>
    </dgm:pt>
    <dgm:pt modelId="{C143A6BC-AEC7-4368-8E06-E924082F5E73}" type="pres">
      <dgm:prSet presAssocID="{54402A89-59C7-4E03-ADCB-FCD2B9135678}" presName="linNode" presStyleCnt="0"/>
      <dgm:spPr/>
    </dgm:pt>
    <dgm:pt modelId="{696D8BC3-C67D-4B5C-A710-A03407A6957A}" type="pres">
      <dgm:prSet presAssocID="{54402A89-59C7-4E03-ADCB-FCD2B9135678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5A2BD5-2E27-4079-B75E-5FFC459A1CB6}" type="pres">
      <dgm:prSet presAssocID="{54402A89-59C7-4E03-ADCB-FCD2B9135678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F1FFC1-07D0-49FC-B3AF-641BB152E6B9}" type="pres">
      <dgm:prSet presAssocID="{8713BD7C-9A82-4A8B-AE42-4C0A244FE318}" presName="sp" presStyleCnt="0"/>
      <dgm:spPr/>
    </dgm:pt>
    <dgm:pt modelId="{93BE2A4A-F829-4C49-9DA5-718825E23616}" type="pres">
      <dgm:prSet presAssocID="{A8906CEB-89B8-4103-9CA0-CC74ADAA67E8}" presName="linNode" presStyleCnt="0"/>
      <dgm:spPr/>
    </dgm:pt>
    <dgm:pt modelId="{AE0D0C81-42E1-4A9F-AB51-13D89D55F489}" type="pres">
      <dgm:prSet presAssocID="{A8906CEB-89B8-4103-9CA0-CC74ADAA67E8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68B5F8-0A11-4A59-B5A3-74A4DA5D784E}" type="pres">
      <dgm:prSet presAssocID="{A8906CEB-89B8-4103-9CA0-CC74ADAA67E8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FECC460-C46A-4DE7-B206-A2E010D2BCE8}" type="presOf" srcId="{C1A7E83D-47D2-4122-8C1C-907B8755EDDB}" destId="{D368B5F8-0A11-4A59-B5A3-74A4DA5D784E}" srcOrd="0" destOrd="0" presId="urn:microsoft.com/office/officeart/2005/8/layout/vList5"/>
    <dgm:cxn modelId="{5D9A1105-3E5A-486E-8074-94D9D8768F94}" srcId="{6A1FFCE3-5621-4C9A-8C61-027449E3389E}" destId="{54402A89-59C7-4E03-ADCB-FCD2B9135678}" srcOrd="2" destOrd="0" parTransId="{BBE1AEA8-4506-4B69-9E39-1B6CED71818B}" sibTransId="{8713BD7C-9A82-4A8B-AE42-4C0A244FE318}"/>
    <dgm:cxn modelId="{5C9307D2-7409-429B-A5FF-5C1B69C923D7}" type="presOf" srcId="{54402A89-59C7-4E03-ADCB-FCD2B9135678}" destId="{696D8BC3-C67D-4B5C-A710-A03407A6957A}" srcOrd="0" destOrd="0" presId="urn:microsoft.com/office/officeart/2005/8/layout/vList5"/>
    <dgm:cxn modelId="{FD3DA4C4-0802-43E0-B2D6-9B31439DE6D2}" type="presOf" srcId="{A8906CEB-89B8-4103-9CA0-CC74ADAA67E8}" destId="{AE0D0C81-42E1-4A9F-AB51-13D89D55F489}" srcOrd="0" destOrd="0" presId="urn:microsoft.com/office/officeart/2005/8/layout/vList5"/>
    <dgm:cxn modelId="{75867201-F920-4B83-A596-29C415B8E3C7}" srcId="{6A1FFCE3-5621-4C9A-8C61-027449E3389E}" destId="{A8906CEB-89B8-4103-9CA0-CC74ADAA67E8}" srcOrd="3" destOrd="0" parTransId="{76DA3439-C943-4BCB-A0DC-471FEF089805}" sibTransId="{D4AA15E0-589A-4F98-8019-C99987C24467}"/>
    <dgm:cxn modelId="{3DD894E7-25DC-4A47-8E33-695684F56371}" type="presOf" srcId="{F900CA2F-BEB5-46F7-A420-5402296EF605}" destId="{8D774151-5357-4747-AB17-C286D078935B}" srcOrd="0" destOrd="0" presId="urn:microsoft.com/office/officeart/2005/8/layout/vList5"/>
    <dgm:cxn modelId="{38DA263F-D555-4819-A2E7-0B3235401EF7}" type="presOf" srcId="{57622F7E-AB65-428E-865A-0B4E90BEA839}" destId="{985A2BD5-2E27-4079-B75E-5FFC459A1CB6}" srcOrd="0" destOrd="0" presId="urn:microsoft.com/office/officeart/2005/8/layout/vList5"/>
    <dgm:cxn modelId="{ACD0B526-8ECA-4D85-9740-B5A25FBC38D2}" type="presOf" srcId="{F7F0AAE6-2A48-44E4-B107-A0F6143CE25E}" destId="{559F9170-F53B-4897-9B8D-4EE74437ACE9}" srcOrd="0" destOrd="0" presId="urn:microsoft.com/office/officeart/2005/8/layout/vList5"/>
    <dgm:cxn modelId="{829D8AAE-CC41-4F04-A378-74EC4B70746E}" srcId="{6A1FFCE3-5621-4C9A-8C61-027449E3389E}" destId="{855A2BB0-8B95-4D6A-A2BC-05BA768EE47A}" srcOrd="1" destOrd="0" parTransId="{CDA4CB43-C702-4C93-9132-58D9202D5324}" sibTransId="{C106A8CA-3229-43CE-8358-7F144AFD22FE}"/>
    <dgm:cxn modelId="{DA59FDEA-F103-4623-9922-90BC904328D7}" srcId="{855A2BB0-8B95-4D6A-A2BC-05BA768EE47A}" destId="{F900CA2F-BEB5-46F7-A420-5402296EF605}" srcOrd="0" destOrd="0" parTransId="{4BA2885E-A3DE-4D94-B82F-A57679C0EFCB}" sibTransId="{1A6509B4-3ACD-467F-8988-AA554A459827}"/>
    <dgm:cxn modelId="{071C0776-C617-4385-800D-9E91864E472A}" srcId="{6A1FFCE3-5621-4C9A-8C61-027449E3389E}" destId="{F7F0AAE6-2A48-44E4-B107-A0F6143CE25E}" srcOrd="0" destOrd="0" parTransId="{19AD1BF5-B191-4CAB-8EB4-B4D6BC3F5E67}" sibTransId="{96B2AEFA-E6B4-4AEE-99E9-F4237AC38FBB}"/>
    <dgm:cxn modelId="{8718ADFF-5584-4BC9-901B-E2F41B438A9C}" type="presOf" srcId="{6A1FFCE3-5621-4C9A-8C61-027449E3389E}" destId="{DDEB7F53-60AA-4738-8515-A3DCD451216F}" srcOrd="0" destOrd="0" presId="urn:microsoft.com/office/officeart/2005/8/layout/vList5"/>
    <dgm:cxn modelId="{8CC60AEC-F0D0-47D5-A1FC-C752F4C6A4D5}" srcId="{54402A89-59C7-4E03-ADCB-FCD2B9135678}" destId="{57622F7E-AB65-428E-865A-0B4E90BEA839}" srcOrd="0" destOrd="0" parTransId="{18E871C7-569E-46D4-B5B5-7519E21D2F77}" sibTransId="{4DD346A7-5778-4D61-9757-D724B0037254}"/>
    <dgm:cxn modelId="{97FAC221-2849-491B-99FA-D37FB98548F3}" type="presOf" srcId="{855A2BB0-8B95-4D6A-A2BC-05BA768EE47A}" destId="{1BF85EC6-A480-4F9E-9A03-69A630624E37}" srcOrd="0" destOrd="0" presId="urn:microsoft.com/office/officeart/2005/8/layout/vList5"/>
    <dgm:cxn modelId="{A8A892C8-662F-47A4-BAB3-9624526A7BC4}" srcId="{A8906CEB-89B8-4103-9CA0-CC74ADAA67E8}" destId="{C1A7E83D-47D2-4122-8C1C-907B8755EDDB}" srcOrd="0" destOrd="0" parTransId="{F9BBADA2-C9DB-46FD-96CE-3AE4F78A5769}" sibTransId="{A4822744-CE37-4500-9F86-3B409A76A96C}"/>
    <dgm:cxn modelId="{92B48C1F-660C-464B-8CEE-50FE167ACE88}" srcId="{F7F0AAE6-2A48-44E4-B107-A0F6143CE25E}" destId="{2E79ADE1-64D9-4FF7-B432-C276477E3E5C}" srcOrd="0" destOrd="0" parTransId="{D8FC5CC0-6BBC-466C-8FB9-3AB07C6F4A47}" sibTransId="{DA26F057-E69F-49EA-9384-95688CFA9DB1}"/>
    <dgm:cxn modelId="{B4B93A89-4A3E-4E0E-B201-AE40F45749B7}" type="presOf" srcId="{2E79ADE1-64D9-4FF7-B432-C276477E3E5C}" destId="{3A4EB4F6-934D-4B1D-A7D5-27B214C85706}" srcOrd="0" destOrd="0" presId="urn:microsoft.com/office/officeart/2005/8/layout/vList5"/>
    <dgm:cxn modelId="{1560A954-BE83-4705-A9B0-A95F0A229FBB}" type="presParOf" srcId="{DDEB7F53-60AA-4738-8515-A3DCD451216F}" destId="{B2514376-1720-4448-A746-E7BFC969ADE0}" srcOrd="0" destOrd="0" presId="urn:microsoft.com/office/officeart/2005/8/layout/vList5"/>
    <dgm:cxn modelId="{674281BA-278E-4BEF-9EE6-45AA2953D6F8}" type="presParOf" srcId="{B2514376-1720-4448-A746-E7BFC969ADE0}" destId="{559F9170-F53B-4897-9B8D-4EE74437ACE9}" srcOrd="0" destOrd="0" presId="urn:microsoft.com/office/officeart/2005/8/layout/vList5"/>
    <dgm:cxn modelId="{7CD63BDF-2999-45FF-86BE-83825204943E}" type="presParOf" srcId="{B2514376-1720-4448-A746-E7BFC969ADE0}" destId="{3A4EB4F6-934D-4B1D-A7D5-27B214C85706}" srcOrd="1" destOrd="0" presId="urn:microsoft.com/office/officeart/2005/8/layout/vList5"/>
    <dgm:cxn modelId="{EF0EE00C-17EA-4522-BC48-FFEB24976648}" type="presParOf" srcId="{DDEB7F53-60AA-4738-8515-A3DCD451216F}" destId="{AFCD6165-32E9-4071-B721-9DA1D57D2991}" srcOrd="1" destOrd="0" presId="urn:microsoft.com/office/officeart/2005/8/layout/vList5"/>
    <dgm:cxn modelId="{9CACA3E9-9916-4CAC-8488-1568E2CCEDF9}" type="presParOf" srcId="{DDEB7F53-60AA-4738-8515-A3DCD451216F}" destId="{308834D3-ABA6-4C1F-B52D-C265FD787050}" srcOrd="2" destOrd="0" presId="urn:microsoft.com/office/officeart/2005/8/layout/vList5"/>
    <dgm:cxn modelId="{2B740FDF-8677-4590-A494-887AD457E2A9}" type="presParOf" srcId="{308834D3-ABA6-4C1F-B52D-C265FD787050}" destId="{1BF85EC6-A480-4F9E-9A03-69A630624E37}" srcOrd="0" destOrd="0" presId="urn:microsoft.com/office/officeart/2005/8/layout/vList5"/>
    <dgm:cxn modelId="{9D8CBCC5-AD78-4EFD-AB76-A61D88409DF9}" type="presParOf" srcId="{308834D3-ABA6-4C1F-B52D-C265FD787050}" destId="{8D774151-5357-4747-AB17-C286D078935B}" srcOrd="1" destOrd="0" presId="urn:microsoft.com/office/officeart/2005/8/layout/vList5"/>
    <dgm:cxn modelId="{28B99964-A885-4D42-86A3-6E968DF11816}" type="presParOf" srcId="{DDEB7F53-60AA-4738-8515-A3DCD451216F}" destId="{9596DEAB-F9CF-4D64-AFA2-3F0458334C23}" srcOrd="3" destOrd="0" presId="urn:microsoft.com/office/officeart/2005/8/layout/vList5"/>
    <dgm:cxn modelId="{62FDD7BB-40F2-4B2C-977D-3FF115936079}" type="presParOf" srcId="{DDEB7F53-60AA-4738-8515-A3DCD451216F}" destId="{C143A6BC-AEC7-4368-8E06-E924082F5E73}" srcOrd="4" destOrd="0" presId="urn:microsoft.com/office/officeart/2005/8/layout/vList5"/>
    <dgm:cxn modelId="{9E9CD263-B5D4-426E-871B-2C1E0AF6CABF}" type="presParOf" srcId="{C143A6BC-AEC7-4368-8E06-E924082F5E73}" destId="{696D8BC3-C67D-4B5C-A710-A03407A6957A}" srcOrd="0" destOrd="0" presId="urn:microsoft.com/office/officeart/2005/8/layout/vList5"/>
    <dgm:cxn modelId="{7DB74B76-6BD2-4DD3-9291-25CFD2903411}" type="presParOf" srcId="{C143A6BC-AEC7-4368-8E06-E924082F5E73}" destId="{985A2BD5-2E27-4079-B75E-5FFC459A1CB6}" srcOrd="1" destOrd="0" presId="urn:microsoft.com/office/officeart/2005/8/layout/vList5"/>
    <dgm:cxn modelId="{5D8EC3CD-EA45-4BDF-B8D7-B86ADF2AF2A9}" type="presParOf" srcId="{DDEB7F53-60AA-4738-8515-A3DCD451216F}" destId="{F7F1FFC1-07D0-49FC-B3AF-641BB152E6B9}" srcOrd="5" destOrd="0" presId="urn:microsoft.com/office/officeart/2005/8/layout/vList5"/>
    <dgm:cxn modelId="{249E35FA-DF94-4342-81A0-3BE519DD33F7}" type="presParOf" srcId="{DDEB7F53-60AA-4738-8515-A3DCD451216F}" destId="{93BE2A4A-F829-4C49-9DA5-718825E23616}" srcOrd="6" destOrd="0" presId="urn:microsoft.com/office/officeart/2005/8/layout/vList5"/>
    <dgm:cxn modelId="{EAC4C1AA-97BB-4263-8E8D-CFE24E18F092}" type="presParOf" srcId="{93BE2A4A-F829-4C49-9DA5-718825E23616}" destId="{AE0D0C81-42E1-4A9F-AB51-13D89D55F489}" srcOrd="0" destOrd="0" presId="urn:microsoft.com/office/officeart/2005/8/layout/vList5"/>
    <dgm:cxn modelId="{0F2B283D-2296-42AF-8BA6-EA91BB0E36DA}" type="presParOf" srcId="{93BE2A4A-F829-4C49-9DA5-718825E23616}" destId="{D368B5F8-0A11-4A59-B5A3-74A4DA5D784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99B1220-E479-404D-AB36-5A8344CCE54C}" type="doc">
      <dgm:prSet loTypeId="urn:microsoft.com/office/officeart/2005/8/layout/hList6" loCatId="list" qsTypeId="urn:microsoft.com/office/officeart/2005/8/quickstyle/simple5" qsCatId="simple" csTypeId="urn:microsoft.com/office/officeart/2005/8/colors/accent3_2" csCatId="accent3" phldr="1"/>
      <dgm:spPr/>
    </dgm:pt>
    <dgm:pt modelId="{3B1A0792-5286-4F8B-9847-614009D84636}">
      <dgm:prSet phldrT="[Texto]"/>
      <dgm:spPr/>
      <dgm:t>
        <a:bodyPr/>
        <a:lstStyle/>
        <a:p>
          <a:r>
            <a:rPr lang="es-EC" dirty="0" smtClean="0"/>
            <a:t>Altas velocidades, presiones, golpes y vibraciones</a:t>
          </a:r>
          <a:endParaRPr lang="es-EC" dirty="0"/>
        </a:p>
      </dgm:t>
    </dgm:pt>
    <dgm:pt modelId="{D8C143C8-B6D6-40B8-BD26-611F39D039C6}" type="parTrans" cxnId="{91639DCF-7D01-433D-915A-691187C14C42}">
      <dgm:prSet/>
      <dgm:spPr/>
      <dgm:t>
        <a:bodyPr/>
        <a:lstStyle/>
        <a:p>
          <a:endParaRPr lang="es-EC"/>
        </a:p>
      </dgm:t>
    </dgm:pt>
    <dgm:pt modelId="{9768980D-AE1D-452A-A81A-8F18E41640DF}" type="sibTrans" cxnId="{91639DCF-7D01-433D-915A-691187C14C42}">
      <dgm:prSet/>
      <dgm:spPr/>
      <dgm:t>
        <a:bodyPr/>
        <a:lstStyle/>
        <a:p>
          <a:endParaRPr lang="es-EC"/>
        </a:p>
      </dgm:t>
    </dgm:pt>
    <dgm:pt modelId="{930CB7CA-7AD3-4AB9-9E8B-24FDFE041394}">
      <dgm:prSet phldrT="[Texto]"/>
      <dgm:spPr/>
      <dgm:t>
        <a:bodyPr/>
        <a:lstStyle/>
        <a:p>
          <a:r>
            <a:rPr lang="es-EC" dirty="0" smtClean="0"/>
            <a:t>Bocines con lubricación pobre</a:t>
          </a:r>
          <a:endParaRPr lang="es-EC" dirty="0"/>
        </a:p>
      </dgm:t>
    </dgm:pt>
    <dgm:pt modelId="{25208606-4D7C-4E6F-AA65-ECBF235D3353}" type="parTrans" cxnId="{BFAC20D1-55B0-4420-A59D-A5AEB02BA351}">
      <dgm:prSet/>
      <dgm:spPr/>
      <dgm:t>
        <a:bodyPr/>
        <a:lstStyle/>
        <a:p>
          <a:endParaRPr lang="es-EC"/>
        </a:p>
      </dgm:t>
    </dgm:pt>
    <dgm:pt modelId="{0466F2E7-1810-420D-9417-2B25E95B1283}" type="sibTrans" cxnId="{BFAC20D1-55B0-4420-A59D-A5AEB02BA351}">
      <dgm:prSet/>
      <dgm:spPr/>
      <dgm:t>
        <a:bodyPr/>
        <a:lstStyle/>
        <a:p>
          <a:endParaRPr lang="es-EC"/>
        </a:p>
      </dgm:t>
    </dgm:pt>
    <dgm:pt modelId="{8097C3FA-3CEE-4BDA-87A0-D2F496B7E3E8}">
      <dgm:prSet phldrT="[Texto]"/>
      <dgm:spPr/>
      <dgm:t>
        <a:bodyPr/>
        <a:lstStyle/>
        <a:p>
          <a:r>
            <a:rPr lang="es-EC" dirty="0" smtClean="0"/>
            <a:t>Bujes, cojinetes y descansos de ejes</a:t>
          </a:r>
          <a:endParaRPr lang="es-EC" dirty="0"/>
        </a:p>
      </dgm:t>
    </dgm:pt>
    <dgm:pt modelId="{832085F3-8C60-4F50-903C-5A98A40B740A}" type="parTrans" cxnId="{10C955AC-BFDC-46DD-9BB7-084D1B5BB45B}">
      <dgm:prSet/>
      <dgm:spPr/>
      <dgm:t>
        <a:bodyPr/>
        <a:lstStyle/>
        <a:p>
          <a:endParaRPr lang="es-EC"/>
        </a:p>
      </dgm:t>
    </dgm:pt>
    <dgm:pt modelId="{FFEB4A30-3C80-43EB-A59D-2D1F34B821BF}" type="sibTrans" cxnId="{10C955AC-BFDC-46DD-9BB7-084D1B5BB45B}">
      <dgm:prSet/>
      <dgm:spPr/>
      <dgm:t>
        <a:bodyPr/>
        <a:lstStyle/>
        <a:p>
          <a:endParaRPr lang="es-EC"/>
        </a:p>
      </dgm:t>
    </dgm:pt>
    <dgm:pt modelId="{92C8A45D-9819-4DB1-BD82-4AAF592D45D6}" type="pres">
      <dgm:prSet presAssocID="{F99B1220-E479-404D-AB36-5A8344CCE54C}" presName="Name0" presStyleCnt="0">
        <dgm:presLayoutVars>
          <dgm:dir/>
          <dgm:resizeHandles val="exact"/>
        </dgm:presLayoutVars>
      </dgm:prSet>
      <dgm:spPr/>
    </dgm:pt>
    <dgm:pt modelId="{37D0AC52-1E8C-4FD5-8B98-F02FC6ED6E46}" type="pres">
      <dgm:prSet presAssocID="{3B1A0792-5286-4F8B-9847-614009D8463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44445A0-02D6-498A-81FC-36AEE17B6B79}" type="pres">
      <dgm:prSet presAssocID="{9768980D-AE1D-452A-A81A-8F18E41640DF}" presName="sibTrans" presStyleCnt="0"/>
      <dgm:spPr/>
    </dgm:pt>
    <dgm:pt modelId="{D11205D9-3C7B-4F4D-BBB0-1F37BDFC7DAB}" type="pres">
      <dgm:prSet presAssocID="{930CB7CA-7AD3-4AB9-9E8B-24FDFE04139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B0A058-31DB-4CDF-A34B-952AE506648C}" type="pres">
      <dgm:prSet presAssocID="{0466F2E7-1810-420D-9417-2B25E95B1283}" presName="sibTrans" presStyleCnt="0"/>
      <dgm:spPr/>
    </dgm:pt>
    <dgm:pt modelId="{3DA18718-62EE-49F3-844F-ADAFC91F7D3A}" type="pres">
      <dgm:prSet presAssocID="{8097C3FA-3CEE-4BDA-87A0-D2F496B7E3E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0C955AC-BFDC-46DD-9BB7-084D1B5BB45B}" srcId="{F99B1220-E479-404D-AB36-5A8344CCE54C}" destId="{8097C3FA-3CEE-4BDA-87A0-D2F496B7E3E8}" srcOrd="2" destOrd="0" parTransId="{832085F3-8C60-4F50-903C-5A98A40B740A}" sibTransId="{FFEB4A30-3C80-43EB-A59D-2D1F34B821BF}"/>
    <dgm:cxn modelId="{7014861D-AD69-462D-9AA8-EE9D3E3ED2DC}" type="presOf" srcId="{930CB7CA-7AD3-4AB9-9E8B-24FDFE041394}" destId="{D11205D9-3C7B-4F4D-BBB0-1F37BDFC7DAB}" srcOrd="0" destOrd="0" presId="urn:microsoft.com/office/officeart/2005/8/layout/hList6"/>
    <dgm:cxn modelId="{B0B68853-826F-4462-9CAE-1E5A00841CD2}" type="presOf" srcId="{3B1A0792-5286-4F8B-9847-614009D84636}" destId="{37D0AC52-1E8C-4FD5-8B98-F02FC6ED6E46}" srcOrd="0" destOrd="0" presId="urn:microsoft.com/office/officeart/2005/8/layout/hList6"/>
    <dgm:cxn modelId="{A1C21A74-44FF-41E2-9C2E-483085E364E2}" type="presOf" srcId="{F99B1220-E479-404D-AB36-5A8344CCE54C}" destId="{92C8A45D-9819-4DB1-BD82-4AAF592D45D6}" srcOrd="0" destOrd="0" presId="urn:microsoft.com/office/officeart/2005/8/layout/hList6"/>
    <dgm:cxn modelId="{91639DCF-7D01-433D-915A-691187C14C42}" srcId="{F99B1220-E479-404D-AB36-5A8344CCE54C}" destId="{3B1A0792-5286-4F8B-9847-614009D84636}" srcOrd="0" destOrd="0" parTransId="{D8C143C8-B6D6-40B8-BD26-611F39D039C6}" sibTransId="{9768980D-AE1D-452A-A81A-8F18E41640DF}"/>
    <dgm:cxn modelId="{D25D5FA5-6053-4A5F-8FF5-413544B9EBF2}" type="presOf" srcId="{8097C3FA-3CEE-4BDA-87A0-D2F496B7E3E8}" destId="{3DA18718-62EE-49F3-844F-ADAFC91F7D3A}" srcOrd="0" destOrd="0" presId="urn:microsoft.com/office/officeart/2005/8/layout/hList6"/>
    <dgm:cxn modelId="{BFAC20D1-55B0-4420-A59D-A5AEB02BA351}" srcId="{F99B1220-E479-404D-AB36-5A8344CCE54C}" destId="{930CB7CA-7AD3-4AB9-9E8B-24FDFE041394}" srcOrd="1" destOrd="0" parTransId="{25208606-4D7C-4E6F-AA65-ECBF235D3353}" sibTransId="{0466F2E7-1810-420D-9417-2B25E95B1283}"/>
    <dgm:cxn modelId="{124472E0-F92A-44D3-9001-3919CDFA2C1D}" type="presParOf" srcId="{92C8A45D-9819-4DB1-BD82-4AAF592D45D6}" destId="{37D0AC52-1E8C-4FD5-8B98-F02FC6ED6E46}" srcOrd="0" destOrd="0" presId="urn:microsoft.com/office/officeart/2005/8/layout/hList6"/>
    <dgm:cxn modelId="{1F54C4EB-5D7D-4964-8AEF-C57CEF6B114D}" type="presParOf" srcId="{92C8A45D-9819-4DB1-BD82-4AAF592D45D6}" destId="{344445A0-02D6-498A-81FC-36AEE17B6B79}" srcOrd="1" destOrd="0" presId="urn:microsoft.com/office/officeart/2005/8/layout/hList6"/>
    <dgm:cxn modelId="{6AC7ED4D-DF41-41D2-818C-508AC79C0761}" type="presParOf" srcId="{92C8A45D-9819-4DB1-BD82-4AAF592D45D6}" destId="{D11205D9-3C7B-4F4D-BBB0-1F37BDFC7DAB}" srcOrd="2" destOrd="0" presId="urn:microsoft.com/office/officeart/2005/8/layout/hList6"/>
    <dgm:cxn modelId="{DA31119D-C2A2-47E9-BD91-B20EA46BEB45}" type="presParOf" srcId="{92C8A45D-9819-4DB1-BD82-4AAF592D45D6}" destId="{A7B0A058-31DB-4CDF-A34B-952AE506648C}" srcOrd="3" destOrd="0" presId="urn:microsoft.com/office/officeart/2005/8/layout/hList6"/>
    <dgm:cxn modelId="{D711786D-32B3-48A8-B4AF-8EAD67096D64}" type="presParOf" srcId="{92C8A45D-9819-4DB1-BD82-4AAF592D45D6}" destId="{3DA18718-62EE-49F3-844F-ADAFC91F7D3A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2FEDCBE-1C61-43CB-9064-C7AD0A994851}" type="doc">
      <dgm:prSet loTypeId="urn:microsoft.com/office/officeart/2005/8/layout/vList4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74C8383A-2940-4D2F-B2F0-48F7B02AED6E}">
      <dgm:prSet phldrT="[Texto]"/>
      <dgm:spPr/>
      <dgm:t>
        <a:bodyPr/>
        <a:lstStyle/>
        <a:p>
          <a:r>
            <a:rPr lang="es-EC" dirty="0" smtClean="0"/>
            <a:t>Laminadoras, </a:t>
          </a:r>
          <a:r>
            <a:rPr lang="es-EC" dirty="0" err="1" smtClean="0"/>
            <a:t>troqueladoras</a:t>
          </a:r>
          <a:endParaRPr lang="es-EC" dirty="0"/>
        </a:p>
      </dgm:t>
    </dgm:pt>
    <dgm:pt modelId="{23368F9E-FBBA-4A7D-828C-98CF70F3CC82}" type="parTrans" cxnId="{E562AA7E-F38C-4E8A-ADE7-5889E1ED1BA7}">
      <dgm:prSet/>
      <dgm:spPr/>
      <dgm:t>
        <a:bodyPr/>
        <a:lstStyle/>
        <a:p>
          <a:endParaRPr lang="es-EC"/>
        </a:p>
      </dgm:t>
    </dgm:pt>
    <dgm:pt modelId="{7634345F-035F-4B96-96CB-1CCBECAB72A6}" type="sibTrans" cxnId="{E562AA7E-F38C-4E8A-ADE7-5889E1ED1BA7}">
      <dgm:prSet/>
      <dgm:spPr/>
      <dgm:t>
        <a:bodyPr/>
        <a:lstStyle/>
        <a:p>
          <a:endParaRPr lang="es-EC"/>
        </a:p>
      </dgm:t>
    </dgm:pt>
    <dgm:pt modelId="{5A228694-6423-4ACE-AC50-408A46F21027}">
      <dgm:prSet phldrT="[Texto]"/>
      <dgm:spPr/>
      <dgm:t>
        <a:bodyPr/>
        <a:lstStyle/>
        <a:p>
          <a:r>
            <a:rPr lang="es-EC" dirty="0" smtClean="0"/>
            <a:t>Bombas, impulsores, compresores</a:t>
          </a:r>
          <a:endParaRPr lang="es-EC" dirty="0"/>
        </a:p>
      </dgm:t>
    </dgm:pt>
    <dgm:pt modelId="{DBE44153-7175-46B1-ABE5-E1083A86A9BA}" type="parTrans" cxnId="{3315A23A-F046-49C4-87AC-1977FCAE65DB}">
      <dgm:prSet/>
      <dgm:spPr/>
      <dgm:t>
        <a:bodyPr/>
        <a:lstStyle/>
        <a:p>
          <a:endParaRPr lang="es-EC"/>
        </a:p>
      </dgm:t>
    </dgm:pt>
    <dgm:pt modelId="{372864EA-93C3-4CEB-AC7D-A77CF4E9D210}" type="sibTrans" cxnId="{3315A23A-F046-49C4-87AC-1977FCAE65DB}">
      <dgm:prSet/>
      <dgm:spPr/>
      <dgm:t>
        <a:bodyPr/>
        <a:lstStyle/>
        <a:p>
          <a:endParaRPr lang="es-EC"/>
        </a:p>
      </dgm:t>
    </dgm:pt>
    <dgm:pt modelId="{87E32C01-E4C1-4077-8504-090B65017F66}">
      <dgm:prSet phldrT="[Texto]"/>
      <dgm:spPr/>
      <dgm:t>
        <a:bodyPr/>
        <a:lstStyle/>
        <a:p>
          <a:r>
            <a:rPr lang="es-EC" dirty="0" smtClean="0"/>
            <a:t>Molinos, chancadoras, prensas</a:t>
          </a:r>
          <a:endParaRPr lang="es-EC" dirty="0"/>
        </a:p>
      </dgm:t>
    </dgm:pt>
    <dgm:pt modelId="{1B9C7B39-E584-4B83-A2F5-4BED0A808B19}" type="parTrans" cxnId="{B0B39CB6-C91A-48B4-9387-EAE225AA1941}">
      <dgm:prSet/>
      <dgm:spPr/>
      <dgm:t>
        <a:bodyPr/>
        <a:lstStyle/>
        <a:p>
          <a:endParaRPr lang="es-EC"/>
        </a:p>
      </dgm:t>
    </dgm:pt>
    <dgm:pt modelId="{19C91C94-3AD1-4F8A-9AEF-9369E88CB10C}" type="sibTrans" cxnId="{B0B39CB6-C91A-48B4-9387-EAE225AA1941}">
      <dgm:prSet/>
      <dgm:spPr/>
      <dgm:t>
        <a:bodyPr/>
        <a:lstStyle/>
        <a:p>
          <a:endParaRPr lang="es-EC"/>
        </a:p>
      </dgm:t>
    </dgm:pt>
    <dgm:pt modelId="{6D079548-7B5B-4CA2-AACB-B01438FB1418}" type="pres">
      <dgm:prSet presAssocID="{C2FEDCBE-1C61-43CB-9064-C7AD0A99485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389851F-E166-49B6-A2B3-B81683E992C5}" type="pres">
      <dgm:prSet presAssocID="{74C8383A-2940-4D2F-B2F0-48F7B02AED6E}" presName="comp" presStyleCnt="0"/>
      <dgm:spPr/>
    </dgm:pt>
    <dgm:pt modelId="{D2403306-C758-4BAB-B670-F20DF7EF6BE1}" type="pres">
      <dgm:prSet presAssocID="{74C8383A-2940-4D2F-B2F0-48F7B02AED6E}" presName="box" presStyleLbl="node1" presStyleIdx="0" presStyleCnt="3"/>
      <dgm:spPr/>
      <dgm:t>
        <a:bodyPr/>
        <a:lstStyle/>
        <a:p>
          <a:endParaRPr lang="es-EC"/>
        </a:p>
      </dgm:t>
    </dgm:pt>
    <dgm:pt modelId="{D0FF2022-ECE8-4541-8536-94E8FFBF289E}" type="pres">
      <dgm:prSet presAssocID="{74C8383A-2940-4D2F-B2F0-48F7B02AED6E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D9CDE4F-38E8-4FE6-86C8-A7D5ED92D3EF}" type="pres">
      <dgm:prSet presAssocID="{74C8383A-2940-4D2F-B2F0-48F7B02AED6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DD79A5-70A6-4FD8-84D1-945F6070A3AB}" type="pres">
      <dgm:prSet presAssocID="{7634345F-035F-4B96-96CB-1CCBECAB72A6}" presName="spacer" presStyleCnt="0"/>
      <dgm:spPr/>
    </dgm:pt>
    <dgm:pt modelId="{33596A8E-2335-44DA-A763-480E2FEEEBE6}" type="pres">
      <dgm:prSet presAssocID="{5A228694-6423-4ACE-AC50-408A46F21027}" presName="comp" presStyleCnt="0"/>
      <dgm:spPr/>
    </dgm:pt>
    <dgm:pt modelId="{3BE9BBBE-B5EB-4404-B9BC-E265BC073849}" type="pres">
      <dgm:prSet presAssocID="{5A228694-6423-4ACE-AC50-408A46F21027}" presName="box" presStyleLbl="node1" presStyleIdx="1" presStyleCnt="3"/>
      <dgm:spPr/>
      <dgm:t>
        <a:bodyPr/>
        <a:lstStyle/>
        <a:p>
          <a:endParaRPr lang="es-EC"/>
        </a:p>
      </dgm:t>
    </dgm:pt>
    <dgm:pt modelId="{0B5F4DA4-7857-4E6A-851B-2571F5B3F8A7}" type="pres">
      <dgm:prSet presAssocID="{5A228694-6423-4ACE-AC50-408A46F21027}" presName="img" presStyleLbl="fgImgPlace1" presStyleIdx="1" presStyleCnt="3" custScaleX="63925" custScaleY="11428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6546E60-0E70-4CA5-A6AB-0B88098E5B0E}" type="pres">
      <dgm:prSet presAssocID="{5A228694-6423-4ACE-AC50-408A46F2102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01D568-D24C-459C-ADF2-F175369DF477}" type="pres">
      <dgm:prSet presAssocID="{372864EA-93C3-4CEB-AC7D-A77CF4E9D210}" presName="spacer" presStyleCnt="0"/>
      <dgm:spPr/>
    </dgm:pt>
    <dgm:pt modelId="{26C9D26E-D8A0-415B-8BAD-4E5BBB4F6959}" type="pres">
      <dgm:prSet presAssocID="{87E32C01-E4C1-4077-8504-090B65017F66}" presName="comp" presStyleCnt="0"/>
      <dgm:spPr/>
    </dgm:pt>
    <dgm:pt modelId="{CEEF1EF2-CB7C-4DE1-A9E0-E4535C5C07D7}" type="pres">
      <dgm:prSet presAssocID="{87E32C01-E4C1-4077-8504-090B65017F66}" presName="box" presStyleLbl="node1" presStyleIdx="2" presStyleCnt="3"/>
      <dgm:spPr/>
      <dgm:t>
        <a:bodyPr/>
        <a:lstStyle/>
        <a:p>
          <a:endParaRPr lang="es-EC"/>
        </a:p>
      </dgm:t>
    </dgm:pt>
    <dgm:pt modelId="{B2E14185-216E-4F76-B222-82BFBD22C249}" type="pres">
      <dgm:prSet presAssocID="{87E32C01-E4C1-4077-8504-090B65017F66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CD010A2-54A2-46A5-8CF7-B87C4A5933E6}" type="pres">
      <dgm:prSet presAssocID="{87E32C01-E4C1-4077-8504-090B65017F6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3C59987-9498-4270-A450-A5AA4A701668}" type="presOf" srcId="{74C8383A-2940-4D2F-B2F0-48F7B02AED6E}" destId="{ED9CDE4F-38E8-4FE6-86C8-A7D5ED92D3EF}" srcOrd="1" destOrd="0" presId="urn:microsoft.com/office/officeart/2005/8/layout/vList4"/>
    <dgm:cxn modelId="{3315A23A-F046-49C4-87AC-1977FCAE65DB}" srcId="{C2FEDCBE-1C61-43CB-9064-C7AD0A994851}" destId="{5A228694-6423-4ACE-AC50-408A46F21027}" srcOrd="1" destOrd="0" parTransId="{DBE44153-7175-46B1-ABE5-E1083A86A9BA}" sibTransId="{372864EA-93C3-4CEB-AC7D-A77CF4E9D210}"/>
    <dgm:cxn modelId="{F0D161CD-4F8C-48C6-8563-5B3079854807}" type="presOf" srcId="{C2FEDCBE-1C61-43CB-9064-C7AD0A994851}" destId="{6D079548-7B5B-4CA2-AACB-B01438FB1418}" srcOrd="0" destOrd="0" presId="urn:microsoft.com/office/officeart/2005/8/layout/vList4"/>
    <dgm:cxn modelId="{A9E70734-C278-4FEE-85AD-8832CBDF6E58}" type="presOf" srcId="{5A228694-6423-4ACE-AC50-408A46F21027}" destId="{16546E60-0E70-4CA5-A6AB-0B88098E5B0E}" srcOrd="1" destOrd="0" presId="urn:microsoft.com/office/officeart/2005/8/layout/vList4"/>
    <dgm:cxn modelId="{A7256AFF-D338-4B38-8519-5C73317E66D9}" type="presOf" srcId="{87E32C01-E4C1-4077-8504-090B65017F66}" destId="{FCD010A2-54A2-46A5-8CF7-B87C4A5933E6}" srcOrd="1" destOrd="0" presId="urn:microsoft.com/office/officeart/2005/8/layout/vList4"/>
    <dgm:cxn modelId="{D613EE1E-1E79-4601-9B29-9AFBD84C9606}" type="presOf" srcId="{5A228694-6423-4ACE-AC50-408A46F21027}" destId="{3BE9BBBE-B5EB-4404-B9BC-E265BC073849}" srcOrd="0" destOrd="0" presId="urn:microsoft.com/office/officeart/2005/8/layout/vList4"/>
    <dgm:cxn modelId="{A86E6EA6-4246-46C0-B09C-E78253411C27}" type="presOf" srcId="{74C8383A-2940-4D2F-B2F0-48F7B02AED6E}" destId="{D2403306-C758-4BAB-B670-F20DF7EF6BE1}" srcOrd="0" destOrd="0" presId="urn:microsoft.com/office/officeart/2005/8/layout/vList4"/>
    <dgm:cxn modelId="{B1BC88CB-3F7E-4686-8B31-3E246AF2AED8}" type="presOf" srcId="{87E32C01-E4C1-4077-8504-090B65017F66}" destId="{CEEF1EF2-CB7C-4DE1-A9E0-E4535C5C07D7}" srcOrd="0" destOrd="0" presId="urn:microsoft.com/office/officeart/2005/8/layout/vList4"/>
    <dgm:cxn modelId="{B0B39CB6-C91A-48B4-9387-EAE225AA1941}" srcId="{C2FEDCBE-1C61-43CB-9064-C7AD0A994851}" destId="{87E32C01-E4C1-4077-8504-090B65017F66}" srcOrd="2" destOrd="0" parTransId="{1B9C7B39-E584-4B83-A2F5-4BED0A808B19}" sibTransId="{19C91C94-3AD1-4F8A-9AEF-9369E88CB10C}"/>
    <dgm:cxn modelId="{E562AA7E-F38C-4E8A-ADE7-5889E1ED1BA7}" srcId="{C2FEDCBE-1C61-43CB-9064-C7AD0A994851}" destId="{74C8383A-2940-4D2F-B2F0-48F7B02AED6E}" srcOrd="0" destOrd="0" parTransId="{23368F9E-FBBA-4A7D-828C-98CF70F3CC82}" sibTransId="{7634345F-035F-4B96-96CB-1CCBECAB72A6}"/>
    <dgm:cxn modelId="{BD4849D1-29CD-4734-B34A-687955A733E1}" type="presParOf" srcId="{6D079548-7B5B-4CA2-AACB-B01438FB1418}" destId="{D389851F-E166-49B6-A2B3-B81683E992C5}" srcOrd="0" destOrd="0" presId="urn:microsoft.com/office/officeart/2005/8/layout/vList4"/>
    <dgm:cxn modelId="{7D61894D-C252-4D39-AE1A-5BF46822E12B}" type="presParOf" srcId="{D389851F-E166-49B6-A2B3-B81683E992C5}" destId="{D2403306-C758-4BAB-B670-F20DF7EF6BE1}" srcOrd="0" destOrd="0" presId="urn:microsoft.com/office/officeart/2005/8/layout/vList4"/>
    <dgm:cxn modelId="{CCC7F013-C0FC-461C-AF2C-F7C579CEB957}" type="presParOf" srcId="{D389851F-E166-49B6-A2B3-B81683E992C5}" destId="{D0FF2022-ECE8-4541-8536-94E8FFBF289E}" srcOrd="1" destOrd="0" presId="urn:microsoft.com/office/officeart/2005/8/layout/vList4"/>
    <dgm:cxn modelId="{B945AA07-59D1-41EA-98B3-326286B292D6}" type="presParOf" srcId="{D389851F-E166-49B6-A2B3-B81683E992C5}" destId="{ED9CDE4F-38E8-4FE6-86C8-A7D5ED92D3EF}" srcOrd="2" destOrd="0" presId="urn:microsoft.com/office/officeart/2005/8/layout/vList4"/>
    <dgm:cxn modelId="{ABD29382-72A8-45EF-AFB7-94B81CAA3C29}" type="presParOf" srcId="{6D079548-7B5B-4CA2-AACB-B01438FB1418}" destId="{A8DD79A5-70A6-4FD8-84D1-945F6070A3AB}" srcOrd="1" destOrd="0" presId="urn:microsoft.com/office/officeart/2005/8/layout/vList4"/>
    <dgm:cxn modelId="{A6BCFC70-981E-41A8-82E2-ACCC7E6FC6D9}" type="presParOf" srcId="{6D079548-7B5B-4CA2-AACB-B01438FB1418}" destId="{33596A8E-2335-44DA-A763-480E2FEEEBE6}" srcOrd="2" destOrd="0" presId="urn:microsoft.com/office/officeart/2005/8/layout/vList4"/>
    <dgm:cxn modelId="{EB6359C2-A6FE-48C7-A193-B9CBBF5FBCD6}" type="presParOf" srcId="{33596A8E-2335-44DA-A763-480E2FEEEBE6}" destId="{3BE9BBBE-B5EB-4404-B9BC-E265BC073849}" srcOrd="0" destOrd="0" presId="urn:microsoft.com/office/officeart/2005/8/layout/vList4"/>
    <dgm:cxn modelId="{F15FBF16-268C-4041-9BF8-5B19962D610E}" type="presParOf" srcId="{33596A8E-2335-44DA-A763-480E2FEEEBE6}" destId="{0B5F4DA4-7857-4E6A-851B-2571F5B3F8A7}" srcOrd="1" destOrd="0" presId="urn:microsoft.com/office/officeart/2005/8/layout/vList4"/>
    <dgm:cxn modelId="{09FACF8B-1850-4D97-81CA-8EF9DA44CA3D}" type="presParOf" srcId="{33596A8E-2335-44DA-A763-480E2FEEEBE6}" destId="{16546E60-0E70-4CA5-A6AB-0B88098E5B0E}" srcOrd="2" destOrd="0" presId="urn:microsoft.com/office/officeart/2005/8/layout/vList4"/>
    <dgm:cxn modelId="{81893D2A-F4B9-4823-8C03-DB8D3A26E606}" type="presParOf" srcId="{6D079548-7B5B-4CA2-AACB-B01438FB1418}" destId="{F001D568-D24C-459C-ADF2-F175369DF477}" srcOrd="3" destOrd="0" presId="urn:microsoft.com/office/officeart/2005/8/layout/vList4"/>
    <dgm:cxn modelId="{FA742B2E-86D3-48DE-9228-7C1D9BA379E4}" type="presParOf" srcId="{6D079548-7B5B-4CA2-AACB-B01438FB1418}" destId="{26C9D26E-D8A0-415B-8BAD-4E5BBB4F6959}" srcOrd="4" destOrd="0" presId="urn:microsoft.com/office/officeart/2005/8/layout/vList4"/>
    <dgm:cxn modelId="{3FB2E555-5E49-41D9-B38F-2B75E0CD7118}" type="presParOf" srcId="{26C9D26E-D8A0-415B-8BAD-4E5BBB4F6959}" destId="{CEEF1EF2-CB7C-4DE1-A9E0-E4535C5C07D7}" srcOrd="0" destOrd="0" presId="urn:microsoft.com/office/officeart/2005/8/layout/vList4"/>
    <dgm:cxn modelId="{3A90A3AB-1AFA-4873-B2DF-A010D4AC0FA0}" type="presParOf" srcId="{26C9D26E-D8A0-415B-8BAD-4E5BBB4F6959}" destId="{B2E14185-216E-4F76-B222-82BFBD22C249}" srcOrd="1" destOrd="0" presId="urn:microsoft.com/office/officeart/2005/8/layout/vList4"/>
    <dgm:cxn modelId="{1D2D62BD-E939-469C-8457-96382BCD35E7}" type="presParOf" srcId="{26C9D26E-D8A0-415B-8BAD-4E5BBB4F6959}" destId="{FCD010A2-54A2-46A5-8CF7-B87C4A5933E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0FEDF9C-482C-4D18-9ED3-F435F517C860}" type="doc">
      <dgm:prSet loTypeId="urn:microsoft.com/office/officeart/2005/8/layout/bProcess2" loCatId="process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EB32708A-FCDF-4C9E-B393-E994093A9881}">
      <dgm:prSet phldrT="[Texto]"/>
      <dgm:spPr/>
      <dgm:t>
        <a:bodyPr/>
        <a:lstStyle/>
        <a:p>
          <a:r>
            <a:rPr lang="es-EC" dirty="0" smtClean="0"/>
            <a:t>Moldes con grafito</a:t>
          </a:r>
          <a:endParaRPr lang="es-EC" dirty="0"/>
        </a:p>
      </dgm:t>
    </dgm:pt>
    <dgm:pt modelId="{6D1A8E67-AFEF-4AC4-9AFA-F3832F60918E}" type="parTrans" cxnId="{784357EB-581B-465B-B62B-3128835239F1}">
      <dgm:prSet/>
      <dgm:spPr/>
      <dgm:t>
        <a:bodyPr/>
        <a:lstStyle/>
        <a:p>
          <a:endParaRPr lang="es-EC"/>
        </a:p>
      </dgm:t>
    </dgm:pt>
    <dgm:pt modelId="{632ED427-B97A-4A7C-8944-14ACB5255363}" type="sibTrans" cxnId="{784357EB-581B-465B-B62B-3128835239F1}">
      <dgm:prSet/>
      <dgm:spPr/>
      <dgm:t>
        <a:bodyPr/>
        <a:lstStyle/>
        <a:p>
          <a:endParaRPr lang="es-EC"/>
        </a:p>
      </dgm:t>
    </dgm:pt>
    <dgm:pt modelId="{BC6D7F09-80D8-422D-8E49-CA0A6F3FCA33}">
      <dgm:prSet phldrT="[Texto]"/>
      <dgm:spPr/>
      <dgm:t>
        <a:bodyPr/>
        <a:lstStyle/>
        <a:p>
          <a:r>
            <a:rPr lang="es-EC" dirty="0" smtClean="0"/>
            <a:t>Caja hembra boca abajo</a:t>
          </a:r>
          <a:endParaRPr lang="es-EC" dirty="0"/>
        </a:p>
      </dgm:t>
    </dgm:pt>
    <dgm:pt modelId="{448CA85E-FE15-44AA-BB1C-D32760631695}" type="parTrans" cxnId="{E6CD70D7-2C0F-46C0-9026-4D285F4BF984}">
      <dgm:prSet/>
      <dgm:spPr/>
      <dgm:t>
        <a:bodyPr/>
        <a:lstStyle/>
        <a:p>
          <a:endParaRPr lang="es-EC"/>
        </a:p>
      </dgm:t>
    </dgm:pt>
    <dgm:pt modelId="{B2CA6FE6-DDB5-45D9-B3FB-E67725041657}" type="sibTrans" cxnId="{E6CD70D7-2C0F-46C0-9026-4D285F4BF984}">
      <dgm:prSet/>
      <dgm:spPr/>
      <dgm:t>
        <a:bodyPr/>
        <a:lstStyle/>
        <a:p>
          <a:endParaRPr lang="es-EC"/>
        </a:p>
      </dgm:t>
    </dgm:pt>
    <dgm:pt modelId="{2B2D851C-FD31-4DB6-B173-91B2A294296A}">
      <dgm:prSet phldrT="[Texto]"/>
      <dgm:spPr/>
      <dgm:t>
        <a:bodyPr/>
        <a:lstStyle/>
        <a:p>
          <a:r>
            <a:rPr lang="es-EC" dirty="0" smtClean="0"/>
            <a:t>Moldes hembra boca abajo</a:t>
          </a:r>
          <a:endParaRPr lang="es-EC" dirty="0"/>
        </a:p>
      </dgm:t>
    </dgm:pt>
    <dgm:pt modelId="{D37D66A8-EC8D-4D4C-95C4-ED1AFB5A01E3}" type="parTrans" cxnId="{0EDB6FF5-7EF3-4A72-B135-A04D99E3A2BA}">
      <dgm:prSet/>
      <dgm:spPr/>
      <dgm:t>
        <a:bodyPr/>
        <a:lstStyle/>
        <a:p>
          <a:endParaRPr lang="es-EC"/>
        </a:p>
      </dgm:t>
    </dgm:pt>
    <dgm:pt modelId="{6E9530B4-2476-4F36-98BA-040258AAB8AA}" type="sibTrans" cxnId="{0EDB6FF5-7EF3-4A72-B135-A04D99E3A2BA}">
      <dgm:prSet/>
      <dgm:spPr/>
      <dgm:t>
        <a:bodyPr/>
        <a:lstStyle/>
        <a:p>
          <a:endParaRPr lang="es-EC"/>
        </a:p>
      </dgm:t>
    </dgm:pt>
    <dgm:pt modelId="{3C203459-79A1-46D3-A711-F12FFF87EADC}">
      <dgm:prSet phldrT="[Texto]"/>
      <dgm:spPr/>
      <dgm:t>
        <a:bodyPr/>
        <a:lstStyle/>
        <a:p>
          <a:r>
            <a:rPr lang="es-EC" dirty="0" smtClean="0"/>
            <a:t>Apisonar</a:t>
          </a:r>
          <a:endParaRPr lang="es-EC" dirty="0"/>
        </a:p>
      </dgm:t>
    </dgm:pt>
    <dgm:pt modelId="{47387220-7E84-4C74-B4A5-FDE9C9E5ACCC}" type="parTrans" cxnId="{52F14F92-FF62-41F8-9008-36AD53225BAC}">
      <dgm:prSet/>
      <dgm:spPr/>
      <dgm:t>
        <a:bodyPr/>
        <a:lstStyle/>
        <a:p>
          <a:endParaRPr lang="es-EC"/>
        </a:p>
      </dgm:t>
    </dgm:pt>
    <dgm:pt modelId="{3FA7868C-0480-423A-9170-6ECD13017247}" type="sibTrans" cxnId="{52F14F92-FF62-41F8-9008-36AD53225BAC}">
      <dgm:prSet/>
      <dgm:spPr/>
      <dgm:t>
        <a:bodyPr/>
        <a:lstStyle/>
        <a:p>
          <a:endParaRPr lang="es-EC"/>
        </a:p>
      </dgm:t>
    </dgm:pt>
    <dgm:pt modelId="{4166ED3F-860D-4223-B2D4-83D89654A4AD}">
      <dgm:prSet phldrT="[Texto]"/>
      <dgm:spPr/>
      <dgm:t>
        <a:bodyPr/>
        <a:lstStyle/>
        <a:p>
          <a:r>
            <a:rPr lang="es-EC" dirty="0" smtClean="0"/>
            <a:t>Apisonar fuerte</a:t>
          </a:r>
          <a:endParaRPr lang="es-EC" dirty="0"/>
        </a:p>
      </dgm:t>
    </dgm:pt>
    <dgm:pt modelId="{BEDCEC82-B1DE-438C-A081-EFF13BD44ECB}" type="parTrans" cxnId="{1D74BE59-8B2E-4A48-B997-BDBEF5B3595A}">
      <dgm:prSet/>
      <dgm:spPr/>
      <dgm:t>
        <a:bodyPr/>
        <a:lstStyle/>
        <a:p>
          <a:endParaRPr lang="es-EC"/>
        </a:p>
      </dgm:t>
    </dgm:pt>
    <dgm:pt modelId="{56A677C6-D5F8-4A27-99B7-5989B58134E3}" type="sibTrans" cxnId="{1D74BE59-8B2E-4A48-B997-BDBEF5B3595A}">
      <dgm:prSet/>
      <dgm:spPr/>
      <dgm:t>
        <a:bodyPr/>
        <a:lstStyle/>
        <a:p>
          <a:endParaRPr lang="es-EC"/>
        </a:p>
      </dgm:t>
    </dgm:pt>
    <dgm:pt modelId="{8FF0E1A0-8B36-450F-B9D7-08BF860484B1}">
      <dgm:prSet phldrT="[Texto]"/>
      <dgm:spPr/>
      <dgm:t>
        <a:bodyPr/>
        <a:lstStyle/>
        <a:p>
          <a:r>
            <a:rPr lang="es-EC" dirty="0" smtClean="0"/>
            <a:t>Alisar y Nivelar</a:t>
          </a:r>
          <a:endParaRPr lang="es-EC" dirty="0"/>
        </a:p>
      </dgm:t>
    </dgm:pt>
    <dgm:pt modelId="{FC2B1FA1-3232-42C8-9A65-CE7A526F1CC2}" type="parTrans" cxnId="{7C23EA83-71AD-467F-935B-67DE857C3DE7}">
      <dgm:prSet/>
      <dgm:spPr/>
      <dgm:t>
        <a:bodyPr/>
        <a:lstStyle/>
        <a:p>
          <a:endParaRPr lang="es-EC"/>
        </a:p>
      </dgm:t>
    </dgm:pt>
    <dgm:pt modelId="{5CC17C48-E58B-48CC-B607-4237337CA07E}" type="sibTrans" cxnId="{7C23EA83-71AD-467F-935B-67DE857C3DE7}">
      <dgm:prSet/>
      <dgm:spPr/>
      <dgm:t>
        <a:bodyPr/>
        <a:lstStyle/>
        <a:p>
          <a:endParaRPr lang="es-EC"/>
        </a:p>
      </dgm:t>
    </dgm:pt>
    <dgm:pt modelId="{C047F5DB-A1F6-4EE1-8457-2F23C825B22F}">
      <dgm:prSet phldrT="[Texto]"/>
      <dgm:spPr/>
      <dgm:t>
        <a:bodyPr/>
        <a:lstStyle/>
        <a:p>
          <a:r>
            <a:rPr lang="es-EC" dirty="0" err="1" smtClean="0"/>
            <a:t>Punzonar</a:t>
          </a:r>
          <a:endParaRPr lang="es-EC" dirty="0"/>
        </a:p>
      </dgm:t>
    </dgm:pt>
    <dgm:pt modelId="{632A0924-863A-4BA5-BE1F-5EF0A7CFCAF9}" type="parTrans" cxnId="{5B604A15-71EB-4BA4-AC36-B46E8E388298}">
      <dgm:prSet/>
      <dgm:spPr/>
      <dgm:t>
        <a:bodyPr/>
        <a:lstStyle/>
        <a:p>
          <a:endParaRPr lang="es-EC"/>
        </a:p>
      </dgm:t>
    </dgm:pt>
    <dgm:pt modelId="{8C68341C-DCBB-48D8-9DD9-26AF2CB4A63B}" type="sibTrans" cxnId="{5B604A15-71EB-4BA4-AC36-B46E8E388298}">
      <dgm:prSet/>
      <dgm:spPr/>
      <dgm:t>
        <a:bodyPr/>
        <a:lstStyle/>
        <a:p>
          <a:endParaRPr lang="es-EC"/>
        </a:p>
      </dgm:t>
    </dgm:pt>
    <dgm:pt modelId="{A304BB7F-32C7-47FF-9D8E-F66B1C6E1D39}">
      <dgm:prSet phldrT="[Texto]"/>
      <dgm:spPr/>
      <dgm:t>
        <a:bodyPr/>
        <a:lstStyle/>
        <a:p>
          <a:r>
            <a:rPr lang="es-EC" smtClean="0"/>
            <a:t>Arena de contacto</a:t>
          </a:r>
          <a:endParaRPr lang="es-EC" dirty="0"/>
        </a:p>
      </dgm:t>
    </dgm:pt>
    <dgm:pt modelId="{5CE87D33-77D8-4A20-8486-B14134AEBE33}" type="parTrans" cxnId="{912C6DCA-C15D-4347-8023-DD73703927AC}">
      <dgm:prSet/>
      <dgm:spPr/>
    </dgm:pt>
    <dgm:pt modelId="{F8542118-866F-470C-8235-5A231B96D2EE}" type="sibTrans" cxnId="{912C6DCA-C15D-4347-8023-DD73703927AC}">
      <dgm:prSet/>
      <dgm:spPr/>
    </dgm:pt>
    <dgm:pt modelId="{EB5F1354-BA80-4CC7-8885-18F66E957B22}">
      <dgm:prSet phldrT="[Texto]"/>
      <dgm:spPr/>
      <dgm:t>
        <a:bodyPr/>
        <a:lstStyle/>
        <a:p>
          <a:r>
            <a:rPr lang="es-EC" smtClean="0"/>
            <a:t>Arena no tamizada</a:t>
          </a:r>
          <a:endParaRPr lang="es-EC" dirty="0"/>
        </a:p>
      </dgm:t>
    </dgm:pt>
    <dgm:pt modelId="{95166B36-9FD1-4EA0-8813-91030BD38B57}" type="parTrans" cxnId="{CA0792C1-A24A-4276-B276-AFA5C4BD29F8}">
      <dgm:prSet/>
      <dgm:spPr/>
    </dgm:pt>
    <dgm:pt modelId="{0D8C291C-1C38-466B-A17B-F9707010C067}" type="sibTrans" cxnId="{CA0792C1-A24A-4276-B276-AFA5C4BD29F8}">
      <dgm:prSet/>
      <dgm:spPr/>
    </dgm:pt>
    <dgm:pt modelId="{71266527-B6DD-4E97-BB5F-60ADEF227BB2}" type="pres">
      <dgm:prSet presAssocID="{D0FEDF9C-482C-4D18-9ED3-F435F517C860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EEF83143-395E-4CBD-8205-42C17FA50365}" type="pres">
      <dgm:prSet presAssocID="{EB32708A-FCDF-4C9E-B393-E994093A9881}" presName="first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43EC0F-2ACA-4841-B7CF-D10E1D765680}" type="pres">
      <dgm:prSet presAssocID="{632ED427-B97A-4A7C-8944-14ACB5255363}" presName="sibTrans" presStyleLbl="sibTrans2D1" presStyleIdx="0" presStyleCnt="8"/>
      <dgm:spPr/>
      <dgm:t>
        <a:bodyPr/>
        <a:lstStyle/>
        <a:p>
          <a:endParaRPr lang="es-EC"/>
        </a:p>
      </dgm:t>
    </dgm:pt>
    <dgm:pt modelId="{BC10F14F-48DE-41A5-9856-BE0DF3AA352E}" type="pres">
      <dgm:prSet presAssocID="{BC6D7F09-80D8-422D-8E49-CA0A6F3FCA33}" presName="middleNode" presStyleCnt="0"/>
      <dgm:spPr/>
    </dgm:pt>
    <dgm:pt modelId="{ED598BC8-C058-4B5A-A48B-50446AF52E85}" type="pres">
      <dgm:prSet presAssocID="{BC6D7F09-80D8-422D-8E49-CA0A6F3FCA33}" presName="padding" presStyleLbl="node1" presStyleIdx="0" presStyleCnt="9"/>
      <dgm:spPr/>
    </dgm:pt>
    <dgm:pt modelId="{035706E6-41A8-4E06-9153-6E86A68BCDF0}" type="pres">
      <dgm:prSet presAssocID="{BC6D7F09-80D8-422D-8E49-CA0A6F3FCA33}" presName="shap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4FA2D2-EE60-47D5-BC27-A0F5AC2F54D1}" type="pres">
      <dgm:prSet presAssocID="{B2CA6FE6-DDB5-45D9-B3FB-E67725041657}" presName="sibTrans" presStyleLbl="sibTrans2D1" presStyleIdx="1" presStyleCnt="8"/>
      <dgm:spPr/>
      <dgm:t>
        <a:bodyPr/>
        <a:lstStyle/>
        <a:p>
          <a:endParaRPr lang="es-EC"/>
        </a:p>
      </dgm:t>
    </dgm:pt>
    <dgm:pt modelId="{5512AD5E-9A5F-4A6B-9646-6D944A1893A1}" type="pres">
      <dgm:prSet presAssocID="{2B2D851C-FD31-4DB6-B173-91B2A294296A}" presName="middleNode" presStyleCnt="0"/>
      <dgm:spPr/>
    </dgm:pt>
    <dgm:pt modelId="{21D71E76-CD48-4F3B-8A6D-F5AA7590DF91}" type="pres">
      <dgm:prSet presAssocID="{2B2D851C-FD31-4DB6-B173-91B2A294296A}" presName="padding" presStyleLbl="node1" presStyleIdx="1" presStyleCnt="9"/>
      <dgm:spPr/>
    </dgm:pt>
    <dgm:pt modelId="{E5616CF2-7EEC-4347-B7C2-42DC7B59CB66}" type="pres">
      <dgm:prSet presAssocID="{2B2D851C-FD31-4DB6-B173-91B2A294296A}" presName="shap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A88D10-AF62-4CE5-AF31-4D6CC6D1EC47}" type="pres">
      <dgm:prSet presAssocID="{6E9530B4-2476-4F36-98BA-040258AAB8AA}" presName="sibTrans" presStyleLbl="sibTrans2D1" presStyleIdx="2" presStyleCnt="8"/>
      <dgm:spPr/>
      <dgm:t>
        <a:bodyPr/>
        <a:lstStyle/>
        <a:p>
          <a:endParaRPr lang="es-EC"/>
        </a:p>
      </dgm:t>
    </dgm:pt>
    <dgm:pt modelId="{A729A22F-7FD5-4D50-831B-B4FA9E019F5C}" type="pres">
      <dgm:prSet presAssocID="{A304BB7F-32C7-47FF-9D8E-F66B1C6E1D39}" presName="middleNode" presStyleCnt="0"/>
      <dgm:spPr/>
    </dgm:pt>
    <dgm:pt modelId="{627548E3-7795-4C31-89FD-8B70D19161DA}" type="pres">
      <dgm:prSet presAssocID="{A304BB7F-32C7-47FF-9D8E-F66B1C6E1D39}" presName="padding" presStyleLbl="node1" presStyleIdx="2" presStyleCnt="9"/>
      <dgm:spPr/>
    </dgm:pt>
    <dgm:pt modelId="{CC04AE3C-C845-4232-A15F-375135DC8363}" type="pres">
      <dgm:prSet presAssocID="{A304BB7F-32C7-47FF-9D8E-F66B1C6E1D39}" presName="shap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D52F2A-679B-45CB-B9E8-83AFD6C569DC}" type="pres">
      <dgm:prSet presAssocID="{F8542118-866F-470C-8235-5A231B96D2EE}" presName="sibTrans" presStyleLbl="sibTrans2D1" presStyleIdx="3" presStyleCnt="8"/>
      <dgm:spPr/>
    </dgm:pt>
    <dgm:pt modelId="{E43425D3-6783-4A28-B507-F5725125F6C9}" type="pres">
      <dgm:prSet presAssocID="{3C203459-79A1-46D3-A711-F12FFF87EADC}" presName="middleNode" presStyleCnt="0"/>
      <dgm:spPr/>
    </dgm:pt>
    <dgm:pt modelId="{A8CE88A8-1607-4103-9F40-54F90F8F92FA}" type="pres">
      <dgm:prSet presAssocID="{3C203459-79A1-46D3-A711-F12FFF87EADC}" presName="padding" presStyleLbl="node1" presStyleIdx="3" presStyleCnt="9"/>
      <dgm:spPr/>
    </dgm:pt>
    <dgm:pt modelId="{CCABA7C9-74BF-4C43-807B-B60A29A831FF}" type="pres">
      <dgm:prSet presAssocID="{3C203459-79A1-46D3-A711-F12FFF87EADC}" presName="shap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3DBDD0-EE7A-4C24-AA44-BCB85DB36754}" type="pres">
      <dgm:prSet presAssocID="{3FA7868C-0480-423A-9170-6ECD13017247}" presName="sibTrans" presStyleLbl="sibTrans2D1" presStyleIdx="4" presStyleCnt="8"/>
      <dgm:spPr/>
      <dgm:t>
        <a:bodyPr/>
        <a:lstStyle/>
        <a:p>
          <a:endParaRPr lang="es-EC"/>
        </a:p>
      </dgm:t>
    </dgm:pt>
    <dgm:pt modelId="{83FFC022-1494-49AB-B8A0-7F3F81823844}" type="pres">
      <dgm:prSet presAssocID="{EB5F1354-BA80-4CC7-8885-18F66E957B22}" presName="middleNode" presStyleCnt="0"/>
      <dgm:spPr/>
    </dgm:pt>
    <dgm:pt modelId="{F9CB2172-3B1E-4857-B0D1-3782509CE67B}" type="pres">
      <dgm:prSet presAssocID="{EB5F1354-BA80-4CC7-8885-18F66E957B22}" presName="padding" presStyleLbl="node1" presStyleIdx="4" presStyleCnt="9"/>
      <dgm:spPr/>
    </dgm:pt>
    <dgm:pt modelId="{DBCE14A8-C172-481B-A0CD-EFDEFD029E35}" type="pres">
      <dgm:prSet presAssocID="{EB5F1354-BA80-4CC7-8885-18F66E957B22}" presName="shap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8E59F5-C54C-407C-B459-85E445585C94}" type="pres">
      <dgm:prSet presAssocID="{0D8C291C-1C38-466B-A17B-F9707010C067}" presName="sibTrans" presStyleLbl="sibTrans2D1" presStyleIdx="5" presStyleCnt="8"/>
      <dgm:spPr/>
    </dgm:pt>
    <dgm:pt modelId="{96C8DBB3-B5F1-49A1-A2B1-09309A3382CE}" type="pres">
      <dgm:prSet presAssocID="{4166ED3F-860D-4223-B2D4-83D89654A4AD}" presName="middleNode" presStyleCnt="0"/>
      <dgm:spPr/>
    </dgm:pt>
    <dgm:pt modelId="{A9C7BD7A-D2F5-4793-9D9C-31FCC9D0D9D9}" type="pres">
      <dgm:prSet presAssocID="{4166ED3F-860D-4223-B2D4-83D89654A4AD}" presName="padding" presStyleLbl="node1" presStyleIdx="5" presStyleCnt="9"/>
      <dgm:spPr/>
    </dgm:pt>
    <dgm:pt modelId="{87D33867-3099-43E3-9AB1-A8CD7C952588}" type="pres">
      <dgm:prSet presAssocID="{4166ED3F-860D-4223-B2D4-83D89654A4AD}" presName="shap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12AED5-9894-4846-8E36-033DC39E7B1A}" type="pres">
      <dgm:prSet presAssocID="{56A677C6-D5F8-4A27-99B7-5989B58134E3}" presName="sibTrans" presStyleLbl="sibTrans2D1" presStyleIdx="6" presStyleCnt="8"/>
      <dgm:spPr/>
      <dgm:t>
        <a:bodyPr/>
        <a:lstStyle/>
        <a:p>
          <a:endParaRPr lang="es-EC"/>
        </a:p>
      </dgm:t>
    </dgm:pt>
    <dgm:pt modelId="{F55D09A7-D165-46ED-86D6-56887C4140DB}" type="pres">
      <dgm:prSet presAssocID="{8FF0E1A0-8B36-450F-B9D7-08BF860484B1}" presName="middleNode" presStyleCnt="0"/>
      <dgm:spPr/>
    </dgm:pt>
    <dgm:pt modelId="{37378362-17FD-443B-9161-A790DA511B83}" type="pres">
      <dgm:prSet presAssocID="{8FF0E1A0-8B36-450F-B9D7-08BF860484B1}" presName="padding" presStyleLbl="node1" presStyleIdx="6" presStyleCnt="9"/>
      <dgm:spPr/>
    </dgm:pt>
    <dgm:pt modelId="{B1EA87F6-7AB7-40EF-902E-5E02C42B550E}" type="pres">
      <dgm:prSet presAssocID="{8FF0E1A0-8B36-450F-B9D7-08BF860484B1}" presName="shap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404C2AD-25FD-4B90-8980-52141020267A}" type="pres">
      <dgm:prSet presAssocID="{5CC17C48-E58B-48CC-B607-4237337CA07E}" presName="sibTrans" presStyleLbl="sibTrans2D1" presStyleIdx="7" presStyleCnt="8"/>
      <dgm:spPr/>
      <dgm:t>
        <a:bodyPr/>
        <a:lstStyle/>
        <a:p>
          <a:endParaRPr lang="es-EC"/>
        </a:p>
      </dgm:t>
    </dgm:pt>
    <dgm:pt modelId="{8C47AD86-2B99-4D61-9F99-375BAE73B9BC}" type="pres">
      <dgm:prSet presAssocID="{C047F5DB-A1F6-4EE1-8457-2F23C825B22F}" presName="last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ACD3462-9C0E-4EA6-A802-F28182A32A0B}" type="presOf" srcId="{BC6D7F09-80D8-422D-8E49-CA0A6F3FCA33}" destId="{035706E6-41A8-4E06-9153-6E86A68BCDF0}" srcOrd="0" destOrd="0" presId="urn:microsoft.com/office/officeart/2005/8/layout/bProcess2"/>
    <dgm:cxn modelId="{CA0792C1-A24A-4276-B276-AFA5C4BD29F8}" srcId="{D0FEDF9C-482C-4D18-9ED3-F435F517C860}" destId="{EB5F1354-BA80-4CC7-8885-18F66E957B22}" srcOrd="5" destOrd="0" parTransId="{95166B36-9FD1-4EA0-8813-91030BD38B57}" sibTransId="{0D8C291C-1C38-466B-A17B-F9707010C067}"/>
    <dgm:cxn modelId="{75162327-2A1D-41CE-935D-D9B5F4E2F19E}" type="presOf" srcId="{3C203459-79A1-46D3-A711-F12FFF87EADC}" destId="{CCABA7C9-74BF-4C43-807B-B60A29A831FF}" srcOrd="0" destOrd="0" presId="urn:microsoft.com/office/officeart/2005/8/layout/bProcess2"/>
    <dgm:cxn modelId="{B0621DD0-8018-460D-A666-A8054B60AE7D}" type="presOf" srcId="{EB32708A-FCDF-4C9E-B393-E994093A9881}" destId="{EEF83143-395E-4CBD-8205-42C17FA50365}" srcOrd="0" destOrd="0" presId="urn:microsoft.com/office/officeart/2005/8/layout/bProcess2"/>
    <dgm:cxn modelId="{0EC27F24-E111-4BF5-9248-B234FF941A35}" type="presOf" srcId="{2B2D851C-FD31-4DB6-B173-91B2A294296A}" destId="{E5616CF2-7EEC-4347-B7C2-42DC7B59CB66}" srcOrd="0" destOrd="0" presId="urn:microsoft.com/office/officeart/2005/8/layout/bProcess2"/>
    <dgm:cxn modelId="{C15A2C9E-BB5D-494E-A29F-D68A87E9957E}" type="presOf" srcId="{D0FEDF9C-482C-4D18-9ED3-F435F517C860}" destId="{71266527-B6DD-4E97-BB5F-60ADEF227BB2}" srcOrd="0" destOrd="0" presId="urn:microsoft.com/office/officeart/2005/8/layout/bProcess2"/>
    <dgm:cxn modelId="{623A8358-30EF-43CC-954C-28027C84E984}" type="presOf" srcId="{B2CA6FE6-DDB5-45D9-B3FB-E67725041657}" destId="{DF4FA2D2-EE60-47D5-BC27-A0F5AC2F54D1}" srcOrd="0" destOrd="0" presId="urn:microsoft.com/office/officeart/2005/8/layout/bProcess2"/>
    <dgm:cxn modelId="{5B604A15-71EB-4BA4-AC36-B46E8E388298}" srcId="{D0FEDF9C-482C-4D18-9ED3-F435F517C860}" destId="{C047F5DB-A1F6-4EE1-8457-2F23C825B22F}" srcOrd="8" destOrd="0" parTransId="{632A0924-863A-4BA5-BE1F-5EF0A7CFCAF9}" sibTransId="{8C68341C-DCBB-48D8-9DD9-26AF2CB4A63B}"/>
    <dgm:cxn modelId="{F798FA5D-A508-4811-BDF7-0BFB3722F232}" type="presOf" srcId="{0D8C291C-1C38-466B-A17B-F9707010C067}" destId="{028E59F5-C54C-407C-B459-85E445585C94}" srcOrd="0" destOrd="0" presId="urn:microsoft.com/office/officeart/2005/8/layout/bProcess2"/>
    <dgm:cxn modelId="{7C23EA83-71AD-467F-935B-67DE857C3DE7}" srcId="{D0FEDF9C-482C-4D18-9ED3-F435F517C860}" destId="{8FF0E1A0-8B36-450F-B9D7-08BF860484B1}" srcOrd="7" destOrd="0" parTransId="{FC2B1FA1-3232-42C8-9A65-CE7A526F1CC2}" sibTransId="{5CC17C48-E58B-48CC-B607-4237337CA07E}"/>
    <dgm:cxn modelId="{FD5AFDCA-EF6B-4417-9110-57F14E17388E}" type="presOf" srcId="{5CC17C48-E58B-48CC-B607-4237337CA07E}" destId="{B404C2AD-25FD-4B90-8980-52141020267A}" srcOrd="0" destOrd="0" presId="urn:microsoft.com/office/officeart/2005/8/layout/bProcess2"/>
    <dgm:cxn modelId="{1D74BE59-8B2E-4A48-B997-BDBEF5B3595A}" srcId="{D0FEDF9C-482C-4D18-9ED3-F435F517C860}" destId="{4166ED3F-860D-4223-B2D4-83D89654A4AD}" srcOrd="6" destOrd="0" parTransId="{BEDCEC82-B1DE-438C-A081-EFF13BD44ECB}" sibTransId="{56A677C6-D5F8-4A27-99B7-5989B58134E3}"/>
    <dgm:cxn modelId="{DB11D848-8E5D-4575-B4A1-619849362F07}" type="presOf" srcId="{C047F5DB-A1F6-4EE1-8457-2F23C825B22F}" destId="{8C47AD86-2B99-4D61-9F99-375BAE73B9BC}" srcOrd="0" destOrd="0" presId="urn:microsoft.com/office/officeart/2005/8/layout/bProcess2"/>
    <dgm:cxn modelId="{912C6DCA-C15D-4347-8023-DD73703927AC}" srcId="{D0FEDF9C-482C-4D18-9ED3-F435F517C860}" destId="{A304BB7F-32C7-47FF-9D8E-F66B1C6E1D39}" srcOrd="3" destOrd="0" parTransId="{5CE87D33-77D8-4A20-8486-B14134AEBE33}" sibTransId="{F8542118-866F-470C-8235-5A231B96D2EE}"/>
    <dgm:cxn modelId="{71BE8B1A-B25E-4116-90F1-9E76F9699BCA}" type="presOf" srcId="{56A677C6-D5F8-4A27-99B7-5989B58134E3}" destId="{DC12AED5-9894-4846-8E36-033DC39E7B1A}" srcOrd="0" destOrd="0" presId="urn:microsoft.com/office/officeart/2005/8/layout/bProcess2"/>
    <dgm:cxn modelId="{63B3E657-B060-4BF2-9D3A-AC7F7414CB58}" type="presOf" srcId="{632ED427-B97A-4A7C-8944-14ACB5255363}" destId="{8A43EC0F-2ACA-4841-B7CF-D10E1D765680}" srcOrd="0" destOrd="0" presId="urn:microsoft.com/office/officeart/2005/8/layout/bProcess2"/>
    <dgm:cxn modelId="{FB3DF8FA-ECF2-4636-B246-D5213C2CB2F2}" type="presOf" srcId="{6E9530B4-2476-4F36-98BA-040258AAB8AA}" destId="{4EA88D10-AF62-4CE5-AF31-4D6CC6D1EC47}" srcOrd="0" destOrd="0" presId="urn:microsoft.com/office/officeart/2005/8/layout/bProcess2"/>
    <dgm:cxn modelId="{52F14F92-FF62-41F8-9008-36AD53225BAC}" srcId="{D0FEDF9C-482C-4D18-9ED3-F435F517C860}" destId="{3C203459-79A1-46D3-A711-F12FFF87EADC}" srcOrd="4" destOrd="0" parTransId="{47387220-7E84-4C74-B4A5-FDE9C9E5ACCC}" sibTransId="{3FA7868C-0480-423A-9170-6ECD13017247}"/>
    <dgm:cxn modelId="{0EDB6FF5-7EF3-4A72-B135-A04D99E3A2BA}" srcId="{D0FEDF9C-482C-4D18-9ED3-F435F517C860}" destId="{2B2D851C-FD31-4DB6-B173-91B2A294296A}" srcOrd="2" destOrd="0" parTransId="{D37D66A8-EC8D-4D4C-95C4-ED1AFB5A01E3}" sibTransId="{6E9530B4-2476-4F36-98BA-040258AAB8AA}"/>
    <dgm:cxn modelId="{488B681E-1D4F-47C2-B8B9-7421CEE6B7C3}" type="presOf" srcId="{A304BB7F-32C7-47FF-9D8E-F66B1C6E1D39}" destId="{CC04AE3C-C845-4232-A15F-375135DC8363}" srcOrd="0" destOrd="0" presId="urn:microsoft.com/office/officeart/2005/8/layout/bProcess2"/>
    <dgm:cxn modelId="{6CE64754-4879-44A1-A19C-E9DE0C655E1C}" type="presOf" srcId="{3FA7868C-0480-423A-9170-6ECD13017247}" destId="{AC3DBDD0-EE7A-4C24-AA44-BCB85DB36754}" srcOrd="0" destOrd="0" presId="urn:microsoft.com/office/officeart/2005/8/layout/bProcess2"/>
    <dgm:cxn modelId="{E6CD70D7-2C0F-46C0-9026-4D285F4BF984}" srcId="{D0FEDF9C-482C-4D18-9ED3-F435F517C860}" destId="{BC6D7F09-80D8-422D-8E49-CA0A6F3FCA33}" srcOrd="1" destOrd="0" parTransId="{448CA85E-FE15-44AA-BB1C-D32760631695}" sibTransId="{B2CA6FE6-DDB5-45D9-B3FB-E67725041657}"/>
    <dgm:cxn modelId="{784357EB-581B-465B-B62B-3128835239F1}" srcId="{D0FEDF9C-482C-4D18-9ED3-F435F517C860}" destId="{EB32708A-FCDF-4C9E-B393-E994093A9881}" srcOrd="0" destOrd="0" parTransId="{6D1A8E67-AFEF-4AC4-9AFA-F3832F60918E}" sibTransId="{632ED427-B97A-4A7C-8944-14ACB5255363}"/>
    <dgm:cxn modelId="{B60C2416-28A5-4762-AD45-72E3E3813953}" type="presOf" srcId="{EB5F1354-BA80-4CC7-8885-18F66E957B22}" destId="{DBCE14A8-C172-481B-A0CD-EFDEFD029E35}" srcOrd="0" destOrd="0" presId="urn:microsoft.com/office/officeart/2005/8/layout/bProcess2"/>
    <dgm:cxn modelId="{E4CB31DE-8E86-4BB8-B61D-BE8172D01966}" type="presOf" srcId="{8FF0E1A0-8B36-450F-B9D7-08BF860484B1}" destId="{B1EA87F6-7AB7-40EF-902E-5E02C42B550E}" srcOrd="0" destOrd="0" presId="urn:microsoft.com/office/officeart/2005/8/layout/bProcess2"/>
    <dgm:cxn modelId="{EFC62933-1D92-4C50-8656-6507D433F0B3}" type="presOf" srcId="{F8542118-866F-470C-8235-5A231B96D2EE}" destId="{8DD52F2A-679B-45CB-B9E8-83AFD6C569DC}" srcOrd="0" destOrd="0" presId="urn:microsoft.com/office/officeart/2005/8/layout/bProcess2"/>
    <dgm:cxn modelId="{BA0A4C04-2994-4EDA-A29D-ECD6BE66EECF}" type="presOf" srcId="{4166ED3F-860D-4223-B2D4-83D89654A4AD}" destId="{87D33867-3099-43E3-9AB1-A8CD7C952588}" srcOrd="0" destOrd="0" presId="urn:microsoft.com/office/officeart/2005/8/layout/bProcess2"/>
    <dgm:cxn modelId="{25683066-A9E4-46C4-A30D-D440DE1A8A8E}" type="presParOf" srcId="{71266527-B6DD-4E97-BB5F-60ADEF227BB2}" destId="{EEF83143-395E-4CBD-8205-42C17FA50365}" srcOrd="0" destOrd="0" presId="urn:microsoft.com/office/officeart/2005/8/layout/bProcess2"/>
    <dgm:cxn modelId="{693EAFB9-B349-45E0-8700-5CB93AE5775A}" type="presParOf" srcId="{71266527-B6DD-4E97-BB5F-60ADEF227BB2}" destId="{8A43EC0F-2ACA-4841-B7CF-D10E1D765680}" srcOrd="1" destOrd="0" presId="urn:microsoft.com/office/officeart/2005/8/layout/bProcess2"/>
    <dgm:cxn modelId="{6F5D8815-6DB3-4EFA-96C6-90057CBF86AF}" type="presParOf" srcId="{71266527-B6DD-4E97-BB5F-60ADEF227BB2}" destId="{BC10F14F-48DE-41A5-9856-BE0DF3AA352E}" srcOrd="2" destOrd="0" presId="urn:microsoft.com/office/officeart/2005/8/layout/bProcess2"/>
    <dgm:cxn modelId="{1368F46B-9815-496C-A92F-5C3A101EEE6D}" type="presParOf" srcId="{BC10F14F-48DE-41A5-9856-BE0DF3AA352E}" destId="{ED598BC8-C058-4B5A-A48B-50446AF52E85}" srcOrd="0" destOrd="0" presId="urn:microsoft.com/office/officeart/2005/8/layout/bProcess2"/>
    <dgm:cxn modelId="{A8161754-C12D-40CA-96FF-520618AE5CD4}" type="presParOf" srcId="{BC10F14F-48DE-41A5-9856-BE0DF3AA352E}" destId="{035706E6-41A8-4E06-9153-6E86A68BCDF0}" srcOrd="1" destOrd="0" presId="urn:microsoft.com/office/officeart/2005/8/layout/bProcess2"/>
    <dgm:cxn modelId="{1696365A-C776-4576-BC65-BE0F64316DCA}" type="presParOf" srcId="{71266527-B6DD-4E97-BB5F-60ADEF227BB2}" destId="{DF4FA2D2-EE60-47D5-BC27-A0F5AC2F54D1}" srcOrd="3" destOrd="0" presId="urn:microsoft.com/office/officeart/2005/8/layout/bProcess2"/>
    <dgm:cxn modelId="{AE4044FF-8EE5-4B20-AA14-83CC5AF30938}" type="presParOf" srcId="{71266527-B6DD-4E97-BB5F-60ADEF227BB2}" destId="{5512AD5E-9A5F-4A6B-9646-6D944A1893A1}" srcOrd="4" destOrd="0" presId="urn:microsoft.com/office/officeart/2005/8/layout/bProcess2"/>
    <dgm:cxn modelId="{EE9D823C-9438-4517-B85E-E9CB9DEE619E}" type="presParOf" srcId="{5512AD5E-9A5F-4A6B-9646-6D944A1893A1}" destId="{21D71E76-CD48-4F3B-8A6D-F5AA7590DF91}" srcOrd="0" destOrd="0" presId="urn:microsoft.com/office/officeart/2005/8/layout/bProcess2"/>
    <dgm:cxn modelId="{C7021926-C73A-4B74-9E09-5EB1DD5F33CA}" type="presParOf" srcId="{5512AD5E-9A5F-4A6B-9646-6D944A1893A1}" destId="{E5616CF2-7EEC-4347-B7C2-42DC7B59CB66}" srcOrd="1" destOrd="0" presId="urn:microsoft.com/office/officeart/2005/8/layout/bProcess2"/>
    <dgm:cxn modelId="{7D6439B0-45CA-4D96-BE0F-CD15208D79B6}" type="presParOf" srcId="{71266527-B6DD-4E97-BB5F-60ADEF227BB2}" destId="{4EA88D10-AF62-4CE5-AF31-4D6CC6D1EC47}" srcOrd="5" destOrd="0" presId="urn:microsoft.com/office/officeart/2005/8/layout/bProcess2"/>
    <dgm:cxn modelId="{A71B5192-0431-4390-B59E-4DB1069BA2A1}" type="presParOf" srcId="{71266527-B6DD-4E97-BB5F-60ADEF227BB2}" destId="{A729A22F-7FD5-4D50-831B-B4FA9E019F5C}" srcOrd="6" destOrd="0" presId="urn:microsoft.com/office/officeart/2005/8/layout/bProcess2"/>
    <dgm:cxn modelId="{6F666FB4-36BB-4EF5-9723-4DAA405779B6}" type="presParOf" srcId="{A729A22F-7FD5-4D50-831B-B4FA9E019F5C}" destId="{627548E3-7795-4C31-89FD-8B70D19161DA}" srcOrd="0" destOrd="0" presId="urn:microsoft.com/office/officeart/2005/8/layout/bProcess2"/>
    <dgm:cxn modelId="{E76F4139-EA9B-416A-9105-F0563DB9F57C}" type="presParOf" srcId="{A729A22F-7FD5-4D50-831B-B4FA9E019F5C}" destId="{CC04AE3C-C845-4232-A15F-375135DC8363}" srcOrd="1" destOrd="0" presId="urn:microsoft.com/office/officeart/2005/8/layout/bProcess2"/>
    <dgm:cxn modelId="{4D8EE550-C042-4ED0-8211-66BFC40D4C12}" type="presParOf" srcId="{71266527-B6DD-4E97-BB5F-60ADEF227BB2}" destId="{8DD52F2A-679B-45CB-B9E8-83AFD6C569DC}" srcOrd="7" destOrd="0" presId="urn:microsoft.com/office/officeart/2005/8/layout/bProcess2"/>
    <dgm:cxn modelId="{44326320-A7B0-4A21-91F2-B63427D71D2E}" type="presParOf" srcId="{71266527-B6DD-4E97-BB5F-60ADEF227BB2}" destId="{E43425D3-6783-4A28-B507-F5725125F6C9}" srcOrd="8" destOrd="0" presId="urn:microsoft.com/office/officeart/2005/8/layout/bProcess2"/>
    <dgm:cxn modelId="{131D975D-AD5C-4F1F-8DCE-C6A00F6F8287}" type="presParOf" srcId="{E43425D3-6783-4A28-B507-F5725125F6C9}" destId="{A8CE88A8-1607-4103-9F40-54F90F8F92FA}" srcOrd="0" destOrd="0" presId="urn:microsoft.com/office/officeart/2005/8/layout/bProcess2"/>
    <dgm:cxn modelId="{BB73B673-1EF7-444C-B8FB-5DD305B66F80}" type="presParOf" srcId="{E43425D3-6783-4A28-B507-F5725125F6C9}" destId="{CCABA7C9-74BF-4C43-807B-B60A29A831FF}" srcOrd="1" destOrd="0" presId="urn:microsoft.com/office/officeart/2005/8/layout/bProcess2"/>
    <dgm:cxn modelId="{EE38019E-ED53-4CF5-B90F-23E0A2E8719F}" type="presParOf" srcId="{71266527-B6DD-4E97-BB5F-60ADEF227BB2}" destId="{AC3DBDD0-EE7A-4C24-AA44-BCB85DB36754}" srcOrd="9" destOrd="0" presId="urn:microsoft.com/office/officeart/2005/8/layout/bProcess2"/>
    <dgm:cxn modelId="{99A31F70-105E-40E0-A072-867D0C92B3C2}" type="presParOf" srcId="{71266527-B6DD-4E97-BB5F-60ADEF227BB2}" destId="{83FFC022-1494-49AB-B8A0-7F3F81823844}" srcOrd="10" destOrd="0" presId="urn:microsoft.com/office/officeart/2005/8/layout/bProcess2"/>
    <dgm:cxn modelId="{D5CE10EB-6F13-4B4A-BC8F-DEA5E031282E}" type="presParOf" srcId="{83FFC022-1494-49AB-B8A0-7F3F81823844}" destId="{F9CB2172-3B1E-4857-B0D1-3782509CE67B}" srcOrd="0" destOrd="0" presId="urn:microsoft.com/office/officeart/2005/8/layout/bProcess2"/>
    <dgm:cxn modelId="{31D629B0-4CEC-4EE1-BB2A-A99CF96549B0}" type="presParOf" srcId="{83FFC022-1494-49AB-B8A0-7F3F81823844}" destId="{DBCE14A8-C172-481B-A0CD-EFDEFD029E35}" srcOrd="1" destOrd="0" presId="urn:microsoft.com/office/officeart/2005/8/layout/bProcess2"/>
    <dgm:cxn modelId="{EDBD158B-4B55-4EF7-B0C9-47028E728AE8}" type="presParOf" srcId="{71266527-B6DD-4E97-BB5F-60ADEF227BB2}" destId="{028E59F5-C54C-407C-B459-85E445585C94}" srcOrd="11" destOrd="0" presId="urn:microsoft.com/office/officeart/2005/8/layout/bProcess2"/>
    <dgm:cxn modelId="{68E32ACA-9421-45C3-B37E-A3A7DDC4B0B7}" type="presParOf" srcId="{71266527-B6DD-4E97-BB5F-60ADEF227BB2}" destId="{96C8DBB3-B5F1-49A1-A2B1-09309A3382CE}" srcOrd="12" destOrd="0" presId="urn:microsoft.com/office/officeart/2005/8/layout/bProcess2"/>
    <dgm:cxn modelId="{02C11CC6-6002-4859-A6F4-60D94D988116}" type="presParOf" srcId="{96C8DBB3-B5F1-49A1-A2B1-09309A3382CE}" destId="{A9C7BD7A-D2F5-4793-9D9C-31FCC9D0D9D9}" srcOrd="0" destOrd="0" presId="urn:microsoft.com/office/officeart/2005/8/layout/bProcess2"/>
    <dgm:cxn modelId="{F4EFD061-A2F7-4FA9-A14E-3E4BB6AA9AF9}" type="presParOf" srcId="{96C8DBB3-B5F1-49A1-A2B1-09309A3382CE}" destId="{87D33867-3099-43E3-9AB1-A8CD7C952588}" srcOrd="1" destOrd="0" presId="urn:microsoft.com/office/officeart/2005/8/layout/bProcess2"/>
    <dgm:cxn modelId="{0580C392-6257-4C9C-B9F7-15924E6C298B}" type="presParOf" srcId="{71266527-B6DD-4E97-BB5F-60ADEF227BB2}" destId="{DC12AED5-9894-4846-8E36-033DC39E7B1A}" srcOrd="13" destOrd="0" presId="urn:microsoft.com/office/officeart/2005/8/layout/bProcess2"/>
    <dgm:cxn modelId="{C83E2782-3975-4B2B-BA19-C98C54049634}" type="presParOf" srcId="{71266527-B6DD-4E97-BB5F-60ADEF227BB2}" destId="{F55D09A7-D165-46ED-86D6-56887C4140DB}" srcOrd="14" destOrd="0" presId="urn:microsoft.com/office/officeart/2005/8/layout/bProcess2"/>
    <dgm:cxn modelId="{6AE179BB-1C15-4032-9ADD-E5CF462B74FE}" type="presParOf" srcId="{F55D09A7-D165-46ED-86D6-56887C4140DB}" destId="{37378362-17FD-443B-9161-A790DA511B83}" srcOrd="0" destOrd="0" presId="urn:microsoft.com/office/officeart/2005/8/layout/bProcess2"/>
    <dgm:cxn modelId="{E177E3A5-152F-4FC5-B012-29873764CA11}" type="presParOf" srcId="{F55D09A7-D165-46ED-86D6-56887C4140DB}" destId="{B1EA87F6-7AB7-40EF-902E-5E02C42B550E}" srcOrd="1" destOrd="0" presId="urn:microsoft.com/office/officeart/2005/8/layout/bProcess2"/>
    <dgm:cxn modelId="{F0099A3B-6844-4B8B-B5FE-A5E25059D8A2}" type="presParOf" srcId="{71266527-B6DD-4E97-BB5F-60ADEF227BB2}" destId="{B404C2AD-25FD-4B90-8980-52141020267A}" srcOrd="15" destOrd="0" presId="urn:microsoft.com/office/officeart/2005/8/layout/bProcess2"/>
    <dgm:cxn modelId="{5028AF8D-FE3D-4525-9381-A631C18E101D}" type="presParOf" srcId="{71266527-B6DD-4E97-BB5F-60ADEF227BB2}" destId="{8C47AD86-2B99-4D61-9F99-375BAE73B9BC}" srcOrd="16" destOrd="0" presId="urn:microsoft.com/office/officeart/2005/8/layout/bProcess2"/>
  </dgm:cxnLst>
  <dgm:bg>
    <a:noFill/>
  </dgm:bg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635C399-1B46-427C-8104-5559544B67C6}" type="doc">
      <dgm:prSet loTypeId="urn:microsoft.com/office/officeart/2005/8/layout/bProcess2" loCatId="process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481943EF-A672-4F3A-BF09-FF03BAAC3D19}">
      <dgm:prSet phldrT="[Texto]"/>
      <dgm:spPr/>
      <dgm:t>
        <a:bodyPr/>
        <a:lstStyle/>
        <a:p>
          <a:r>
            <a:rPr lang="es-EC" dirty="0" smtClean="0"/>
            <a:t>Caja macho y moldes macho</a:t>
          </a:r>
          <a:endParaRPr lang="es-EC" dirty="0"/>
        </a:p>
      </dgm:t>
    </dgm:pt>
    <dgm:pt modelId="{FB1A1631-8D0C-46B0-AADA-55B352294D6E}" type="parTrans" cxnId="{3DD5CBCF-787E-4FE6-9E04-8215F4F760EE}">
      <dgm:prSet/>
      <dgm:spPr/>
      <dgm:t>
        <a:bodyPr/>
        <a:lstStyle/>
        <a:p>
          <a:endParaRPr lang="es-EC"/>
        </a:p>
      </dgm:t>
    </dgm:pt>
    <dgm:pt modelId="{1B15396A-BB23-4327-96BE-A21F88D9449C}" type="sibTrans" cxnId="{3DD5CBCF-787E-4FE6-9E04-8215F4F760EE}">
      <dgm:prSet/>
      <dgm:spPr/>
      <dgm:t>
        <a:bodyPr/>
        <a:lstStyle/>
        <a:p>
          <a:endParaRPr lang="es-EC"/>
        </a:p>
      </dgm:t>
    </dgm:pt>
    <dgm:pt modelId="{DAE83E40-2EEF-418B-86F3-3288F140DB03}">
      <dgm:prSet phldrT="[Texto]"/>
      <dgm:spPr/>
      <dgm:t>
        <a:bodyPr/>
        <a:lstStyle/>
        <a:p>
          <a:r>
            <a:rPr lang="es-EC" dirty="0" smtClean="0"/>
            <a:t>Bebederos</a:t>
          </a:r>
          <a:endParaRPr lang="es-EC" dirty="0"/>
        </a:p>
      </dgm:t>
    </dgm:pt>
    <dgm:pt modelId="{3980F811-6961-4491-B0E3-EE77DD327E66}" type="parTrans" cxnId="{5EAF628B-B85B-47EC-AA04-8CA5591F5137}">
      <dgm:prSet/>
      <dgm:spPr/>
      <dgm:t>
        <a:bodyPr/>
        <a:lstStyle/>
        <a:p>
          <a:endParaRPr lang="es-EC"/>
        </a:p>
      </dgm:t>
    </dgm:pt>
    <dgm:pt modelId="{1EC21D6C-6087-4E8A-8E99-FFA98D4EC868}" type="sibTrans" cxnId="{5EAF628B-B85B-47EC-AA04-8CA5591F5137}">
      <dgm:prSet/>
      <dgm:spPr/>
      <dgm:t>
        <a:bodyPr/>
        <a:lstStyle/>
        <a:p>
          <a:endParaRPr lang="es-EC"/>
        </a:p>
      </dgm:t>
    </dgm:pt>
    <dgm:pt modelId="{3C94C4CC-28DB-4E3A-90B4-77C870DD03FC}">
      <dgm:prSet phldrT="[Texto]"/>
      <dgm:spPr/>
      <dgm:t>
        <a:bodyPr/>
        <a:lstStyle/>
        <a:p>
          <a:r>
            <a:rPr lang="es-EC" dirty="0" err="1" smtClean="0"/>
            <a:t>Sílica</a:t>
          </a:r>
          <a:r>
            <a:rPr lang="es-EC" dirty="0" smtClean="0"/>
            <a:t> seca</a:t>
          </a:r>
          <a:endParaRPr lang="es-EC" dirty="0"/>
        </a:p>
      </dgm:t>
    </dgm:pt>
    <dgm:pt modelId="{CBF6E255-33D2-4DA7-9486-A1CB01522B45}" type="parTrans" cxnId="{CB2EFE9A-9EF6-4435-B194-388DFD8BD618}">
      <dgm:prSet/>
      <dgm:spPr/>
      <dgm:t>
        <a:bodyPr/>
        <a:lstStyle/>
        <a:p>
          <a:endParaRPr lang="es-EC"/>
        </a:p>
      </dgm:t>
    </dgm:pt>
    <dgm:pt modelId="{476BB7BF-1BB3-4CB1-95F9-177972B73864}" type="sibTrans" cxnId="{CB2EFE9A-9EF6-4435-B194-388DFD8BD618}">
      <dgm:prSet/>
      <dgm:spPr/>
      <dgm:t>
        <a:bodyPr/>
        <a:lstStyle/>
        <a:p>
          <a:endParaRPr lang="es-EC"/>
        </a:p>
      </dgm:t>
    </dgm:pt>
    <dgm:pt modelId="{5747F5AB-F75B-4337-A7D5-2A4A378B8416}">
      <dgm:prSet phldrT="[Texto]"/>
      <dgm:spPr/>
      <dgm:t>
        <a:bodyPr/>
        <a:lstStyle/>
        <a:p>
          <a:r>
            <a:rPr lang="es-EC" dirty="0" smtClean="0"/>
            <a:t>Nivelar y </a:t>
          </a:r>
          <a:r>
            <a:rPr lang="es-EC" dirty="0" err="1" smtClean="0"/>
            <a:t>punzonar</a:t>
          </a:r>
          <a:endParaRPr lang="es-EC" dirty="0"/>
        </a:p>
      </dgm:t>
    </dgm:pt>
    <dgm:pt modelId="{438A2009-D18F-41DC-8822-F5317520BBFF}" type="parTrans" cxnId="{9C9092B4-9CDE-4792-8350-C669EC9462CB}">
      <dgm:prSet/>
      <dgm:spPr/>
      <dgm:t>
        <a:bodyPr/>
        <a:lstStyle/>
        <a:p>
          <a:endParaRPr lang="es-EC"/>
        </a:p>
      </dgm:t>
    </dgm:pt>
    <dgm:pt modelId="{086EF9AE-D9B4-460A-9449-ADE3762BFA61}" type="sibTrans" cxnId="{9C9092B4-9CDE-4792-8350-C669EC9462CB}">
      <dgm:prSet/>
      <dgm:spPr/>
      <dgm:t>
        <a:bodyPr/>
        <a:lstStyle/>
        <a:p>
          <a:endParaRPr lang="es-EC"/>
        </a:p>
      </dgm:t>
    </dgm:pt>
    <dgm:pt modelId="{D775DD31-1EF4-4294-AE4B-9A52070F2244}">
      <dgm:prSet phldrT="[Texto]"/>
      <dgm:spPr/>
      <dgm:t>
        <a:bodyPr/>
        <a:lstStyle/>
        <a:p>
          <a:r>
            <a:rPr lang="es-EC" dirty="0" smtClean="0"/>
            <a:t>Entradas y salidas</a:t>
          </a:r>
          <a:endParaRPr lang="es-EC" dirty="0"/>
        </a:p>
      </dgm:t>
    </dgm:pt>
    <dgm:pt modelId="{C0227D75-51C6-4240-8430-25B55C636892}" type="parTrans" cxnId="{4D0F138A-5FEE-4943-9848-211A28C50254}">
      <dgm:prSet/>
      <dgm:spPr/>
      <dgm:t>
        <a:bodyPr/>
        <a:lstStyle/>
        <a:p>
          <a:endParaRPr lang="es-EC"/>
        </a:p>
      </dgm:t>
    </dgm:pt>
    <dgm:pt modelId="{4C5D9847-827C-4A6D-9C73-496CDCE1549A}" type="sibTrans" cxnId="{4D0F138A-5FEE-4943-9848-211A28C50254}">
      <dgm:prSet/>
      <dgm:spPr/>
      <dgm:t>
        <a:bodyPr/>
        <a:lstStyle/>
        <a:p>
          <a:endParaRPr lang="es-EC"/>
        </a:p>
      </dgm:t>
    </dgm:pt>
    <dgm:pt modelId="{CADE7386-CEB3-45D6-A53C-D8386E35858E}">
      <dgm:prSet phldrT="[Texto]"/>
      <dgm:spPr/>
      <dgm:t>
        <a:bodyPr/>
        <a:lstStyle/>
        <a:p>
          <a:r>
            <a:rPr lang="es-EC" dirty="0" smtClean="0"/>
            <a:t>Coger fallas</a:t>
          </a:r>
          <a:endParaRPr lang="es-EC" dirty="0"/>
        </a:p>
      </dgm:t>
    </dgm:pt>
    <dgm:pt modelId="{232A1321-42C4-432A-AB34-A781ABB64A3C}" type="parTrans" cxnId="{39DDEF92-9B0F-4652-A16B-52E2E3958EFC}">
      <dgm:prSet/>
      <dgm:spPr/>
      <dgm:t>
        <a:bodyPr/>
        <a:lstStyle/>
        <a:p>
          <a:endParaRPr lang="es-EC"/>
        </a:p>
      </dgm:t>
    </dgm:pt>
    <dgm:pt modelId="{9736EE3B-3803-4C54-BF3B-FAFF5943630D}" type="sibTrans" cxnId="{39DDEF92-9B0F-4652-A16B-52E2E3958EFC}">
      <dgm:prSet/>
      <dgm:spPr/>
      <dgm:t>
        <a:bodyPr/>
        <a:lstStyle/>
        <a:p>
          <a:endParaRPr lang="es-EC"/>
        </a:p>
      </dgm:t>
    </dgm:pt>
    <dgm:pt modelId="{D6564E00-60C9-456B-A312-0348F34D1F48}">
      <dgm:prSet phldrT="[Texto]"/>
      <dgm:spPr/>
      <dgm:t>
        <a:bodyPr/>
        <a:lstStyle/>
        <a:p>
          <a:r>
            <a:rPr lang="es-EC" dirty="0" smtClean="0"/>
            <a:t>Secar</a:t>
          </a:r>
          <a:endParaRPr lang="es-EC" dirty="0"/>
        </a:p>
      </dgm:t>
    </dgm:pt>
    <dgm:pt modelId="{2EE52399-3090-439F-AD40-36C6294CF5C3}" type="parTrans" cxnId="{0458AB8F-C169-4668-8C1C-D1DFC5ECBF2E}">
      <dgm:prSet/>
      <dgm:spPr/>
      <dgm:t>
        <a:bodyPr/>
        <a:lstStyle/>
        <a:p>
          <a:endParaRPr lang="es-EC"/>
        </a:p>
      </dgm:t>
    </dgm:pt>
    <dgm:pt modelId="{47B8D272-CDDF-49A9-8F3A-95E6D6154205}" type="sibTrans" cxnId="{0458AB8F-C169-4668-8C1C-D1DFC5ECBF2E}">
      <dgm:prSet/>
      <dgm:spPr/>
      <dgm:t>
        <a:bodyPr/>
        <a:lstStyle/>
        <a:p>
          <a:endParaRPr lang="es-EC"/>
        </a:p>
      </dgm:t>
    </dgm:pt>
    <dgm:pt modelId="{588D1C67-BBB8-42F2-ACE2-90C7909559C5}">
      <dgm:prSet phldrT="[Texto]"/>
      <dgm:spPr/>
      <dgm:t>
        <a:bodyPr/>
        <a:lstStyle/>
        <a:p>
          <a:r>
            <a:rPr lang="es-EC" dirty="0" smtClean="0"/>
            <a:t>Arena no tamizada y apisonar </a:t>
          </a:r>
          <a:endParaRPr lang="es-EC" dirty="0"/>
        </a:p>
      </dgm:t>
    </dgm:pt>
    <dgm:pt modelId="{0C57C148-FC70-4E12-A100-A1C9507ABE1B}" type="parTrans" cxnId="{82F2091F-A726-4B02-ACDF-ABD50AAAFED7}">
      <dgm:prSet/>
      <dgm:spPr/>
    </dgm:pt>
    <dgm:pt modelId="{E22EC506-644E-403E-A7C3-0A0FA593CF35}" type="sibTrans" cxnId="{82F2091F-A726-4B02-ACDF-ABD50AAAFED7}">
      <dgm:prSet/>
      <dgm:spPr/>
    </dgm:pt>
    <dgm:pt modelId="{E404B0A4-1A67-4F53-82BA-7FF2EEE74A92}">
      <dgm:prSet phldrT="[Texto]"/>
      <dgm:spPr/>
      <dgm:t>
        <a:bodyPr/>
        <a:lstStyle/>
        <a:p>
          <a:r>
            <a:rPr lang="es-EC" smtClean="0"/>
            <a:t>Arena de contacto y apisonar</a:t>
          </a:r>
          <a:endParaRPr lang="es-EC" dirty="0"/>
        </a:p>
      </dgm:t>
    </dgm:pt>
    <dgm:pt modelId="{F0315C83-CAF9-4819-B1A4-F529F551DDB3}" type="parTrans" cxnId="{90DD2FD7-4AD6-4EDB-A55B-E5B1F471EA8F}">
      <dgm:prSet/>
      <dgm:spPr/>
    </dgm:pt>
    <dgm:pt modelId="{5D296339-2A2B-4FED-B3D8-3B12FB09397A}" type="sibTrans" cxnId="{90DD2FD7-4AD6-4EDB-A55B-E5B1F471EA8F}">
      <dgm:prSet/>
      <dgm:spPr/>
    </dgm:pt>
    <dgm:pt modelId="{71033EA8-8849-47AE-B8DB-EDE5650773B7}" type="pres">
      <dgm:prSet presAssocID="{1635C399-1B46-427C-8104-5559544B67C6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21F84750-A7A7-4A87-86E0-79CB73E9F7FC}" type="pres">
      <dgm:prSet presAssocID="{481943EF-A672-4F3A-BF09-FF03BAAC3D19}" presName="first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B8D676-4EA9-4E3D-9A79-3B28A7FEE51B}" type="pres">
      <dgm:prSet presAssocID="{1B15396A-BB23-4327-96BE-A21F88D9449C}" presName="sibTrans" presStyleLbl="sibTrans2D1" presStyleIdx="0" presStyleCnt="8"/>
      <dgm:spPr/>
      <dgm:t>
        <a:bodyPr/>
        <a:lstStyle/>
        <a:p>
          <a:endParaRPr lang="es-EC"/>
        </a:p>
      </dgm:t>
    </dgm:pt>
    <dgm:pt modelId="{8445CBD5-88CA-497E-91E7-4C99842B820B}" type="pres">
      <dgm:prSet presAssocID="{DAE83E40-2EEF-418B-86F3-3288F140DB03}" presName="middleNode" presStyleCnt="0"/>
      <dgm:spPr/>
    </dgm:pt>
    <dgm:pt modelId="{EA3CD533-A38A-453E-B301-06A62810C366}" type="pres">
      <dgm:prSet presAssocID="{DAE83E40-2EEF-418B-86F3-3288F140DB03}" presName="padding" presStyleLbl="node1" presStyleIdx="0" presStyleCnt="9"/>
      <dgm:spPr/>
    </dgm:pt>
    <dgm:pt modelId="{E241E30B-0BC3-47A8-B945-FEBBADC8623D}" type="pres">
      <dgm:prSet presAssocID="{DAE83E40-2EEF-418B-86F3-3288F140DB03}" presName="shap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E0B98FF-3432-4AD0-AEC7-E0198C3D85E0}" type="pres">
      <dgm:prSet presAssocID="{1EC21D6C-6087-4E8A-8E99-FFA98D4EC868}" presName="sibTrans" presStyleLbl="sibTrans2D1" presStyleIdx="1" presStyleCnt="8"/>
      <dgm:spPr/>
      <dgm:t>
        <a:bodyPr/>
        <a:lstStyle/>
        <a:p>
          <a:endParaRPr lang="es-EC"/>
        </a:p>
      </dgm:t>
    </dgm:pt>
    <dgm:pt modelId="{57F8EB10-81F5-4C79-A9D3-B93641E764E3}" type="pres">
      <dgm:prSet presAssocID="{3C94C4CC-28DB-4E3A-90B4-77C870DD03FC}" presName="middleNode" presStyleCnt="0"/>
      <dgm:spPr/>
    </dgm:pt>
    <dgm:pt modelId="{C39FDBA7-1891-4966-B9CE-1251FF0E002C}" type="pres">
      <dgm:prSet presAssocID="{3C94C4CC-28DB-4E3A-90B4-77C870DD03FC}" presName="padding" presStyleLbl="node1" presStyleIdx="1" presStyleCnt="9"/>
      <dgm:spPr/>
    </dgm:pt>
    <dgm:pt modelId="{FC54B0E3-0A32-4277-AAC4-A64BBFFB9E90}" type="pres">
      <dgm:prSet presAssocID="{3C94C4CC-28DB-4E3A-90B4-77C870DD03FC}" presName="shap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F59744-9015-40F2-93AC-358FDA30713E}" type="pres">
      <dgm:prSet presAssocID="{476BB7BF-1BB3-4CB1-95F9-177972B73864}" presName="sibTrans" presStyleLbl="sibTrans2D1" presStyleIdx="2" presStyleCnt="8"/>
      <dgm:spPr/>
      <dgm:t>
        <a:bodyPr/>
        <a:lstStyle/>
        <a:p>
          <a:endParaRPr lang="es-EC"/>
        </a:p>
      </dgm:t>
    </dgm:pt>
    <dgm:pt modelId="{98CDB600-43CC-4F32-9435-1033813AFCC0}" type="pres">
      <dgm:prSet presAssocID="{E404B0A4-1A67-4F53-82BA-7FF2EEE74A92}" presName="middleNode" presStyleCnt="0"/>
      <dgm:spPr/>
    </dgm:pt>
    <dgm:pt modelId="{20714411-B770-4752-8DBA-CEFCA7E2D954}" type="pres">
      <dgm:prSet presAssocID="{E404B0A4-1A67-4F53-82BA-7FF2EEE74A92}" presName="padding" presStyleLbl="node1" presStyleIdx="2" presStyleCnt="9"/>
      <dgm:spPr/>
    </dgm:pt>
    <dgm:pt modelId="{A66B47B7-6C7C-446A-A53A-5C9921C23907}" type="pres">
      <dgm:prSet presAssocID="{E404B0A4-1A67-4F53-82BA-7FF2EEE74A92}" presName="shap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FBEE2B-EE04-4311-B924-39C65A2E8FFC}" type="pres">
      <dgm:prSet presAssocID="{5D296339-2A2B-4FED-B3D8-3B12FB09397A}" presName="sibTrans" presStyleLbl="sibTrans2D1" presStyleIdx="3" presStyleCnt="8"/>
      <dgm:spPr/>
    </dgm:pt>
    <dgm:pt modelId="{56322338-80B1-4825-B193-9B3C7AA119ED}" type="pres">
      <dgm:prSet presAssocID="{588D1C67-BBB8-42F2-ACE2-90C7909559C5}" presName="middleNode" presStyleCnt="0"/>
      <dgm:spPr/>
    </dgm:pt>
    <dgm:pt modelId="{2312C39F-D04E-47B0-9FE9-2346D0A3CED4}" type="pres">
      <dgm:prSet presAssocID="{588D1C67-BBB8-42F2-ACE2-90C7909559C5}" presName="padding" presStyleLbl="node1" presStyleIdx="3" presStyleCnt="9"/>
      <dgm:spPr/>
    </dgm:pt>
    <dgm:pt modelId="{F06F05BF-A70B-42C8-A869-86A113A4B5B5}" type="pres">
      <dgm:prSet presAssocID="{588D1C67-BBB8-42F2-ACE2-90C7909559C5}" presName="shap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0221C4-E1BD-42D6-AE86-E260EFD7BF2F}" type="pres">
      <dgm:prSet presAssocID="{E22EC506-644E-403E-A7C3-0A0FA593CF35}" presName="sibTrans" presStyleLbl="sibTrans2D1" presStyleIdx="4" presStyleCnt="8"/>
      <dgm:spPr/>
    </dgm:pt>
    <dgm:pt modelId="{293A4F49-0AC5-4F81-94FE-E03A5AA87D8E}" type="pres">
      <dgm:prSet presAssocID="{5747F5AB-F75B-4337-A7D5-2A4A378B8416}" presName="middleNode" presStyleCnt="0"/>
      <dgm:spPr/>
    </dgm:pt>
    <dgm:pt modelId="{7497999A-EEB5-4805-AA52-7782C60040F0}" type="pres">
      <dgm:prSet presAssocID="{5747F5AB-F75B-4337-A7D5-2A4A378B8416}" presName="padding" presStyleLbl="node1" presStyleIdx="4" presStyleCnt="9"/>
      <dgm:spPr/>
    </dgm:pt>
    <dgm:pt modelId="{4B3CEEFE-7C86-4746-863D-2DD1681BEE1B}" type="pres">
      <dgm:prSet presAssocID="{5747F5AB-F75B-4337-A7D5-2A4A378B8416}" presName="shap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28CF703-E250-4AD0-B861-FABE304AD7A6}" type="pres">
      <dgm:prSet presAssocID="{086EF9AE-D9B4-460A-9449-ADE3762BFA61}" presName="sibTrans" presStyleLbl="sibTrans2D1" presStyleIdx="5" presStyleCnt="8"/>
      <dgm:spPr/>
      <dgm:t>
        <a:bodyPr/>
        <a:lstStyle/>
        <a:p>
          <a:endParaRPr lang="es-EC"/>
        </a:p>
      </dgm:t>
    </dgm:pt>
    <dgm:pt modelId="{BF646FFA-BACC-4E0D-8C2A-925F2AE539BB}" type="pres">
      <dgm:prSet presAssocID="{D775DD31-1EF4-4294-AE4B-9A52070F2244}" presName="middleNode" presStyleCnt="0"/>
      <dgm:spPr/>
    </dgm:pt>
    <dgm:pt modelId="{7FFD7D54-AAA1-4C91-A148-41CAEF431AA0}" type="pres">
      <dgm:prSet presAssocID="{D775DD31-1EF4-4294-AE4B-9A52070F2244}" presName="padding" presStyleLbl="node1" presStyleIdx="5" presStyleCnt="9"/>
      <dgm:spPr/>
    </dgm:pt>
    <dgm:pt modelId="{02884C28-2732-4DE0-BDB8-40319EC2351F}" type="pres">
      <dgm:prSet presAssocID="{D775DD31-1EF4-4294-AE4B-9A52070F2244}" presName="shap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75EEE5-6967-4365-9EBC-7F5890CE65AD}" type="pres">
      <dgm:prSet presAssocID="{4C5D9847-827C-4A6D-9C73-496CDCE1549A}" presName="sibTrans" presStyleLbl="sibTrans2D1" presStyleIdx="6" presStyleCnt="8"/>
      <dgm:spPr/>
      <dgm:t>
        <a:bodyPr/>
        <a:lstStyle/>
        <a:p>
          <a:endParaRPr lang="es-EC"/>
        </a:p>
      </dgm:t>
    </dgm:pt>
    <dgm:pt modelId="{D6948083-B92C-42C0-9AE9-605F22D7E2D6}" type="pres">
      <dgm:prSet presAssocID="{CADE7386-CEB3-45D6-A53C-D8386E35858E}" presName="middleNode" presStyleCnt="0"/>
      <dgm:spPr/>
    </dgm:pt>
    <dgm:pt modelId="{D33A16AF-05AA-4C47-B369-4E12D60DF40E}" type="pres">
      <dgm:prSet presAssocID="{CADE7386-CEB3-45D6-A53C-D8386E35858E}" presName="padding" presStyleLbl="node1" presStyleIdx="6" presStyleCnt="9"/>
      <dgm:spPr/>
    </dgm:pt>
    <dgm:pt modelId="{2B1394E5-21F2-4123-AAED-A8170073F0FE}" type="pres">
      <dgm:prSet presAssocID="{CADE7386-CEB3-45D6-A53C-D8386E35858E}" presName="shap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2C7EE4-D429-4BE2-AB39-6BD11B0E9367}" type="pres">
      <dgm:prSet presAssocID="{9736EE3B-3803-4C54-BF3B-FAFF5943630D}" presName="sibTrans" presStyleLbl="sibTrans2D1" presStyleIdx="7" presStyleCnt="8"/>
      <dgm:spPr/>
      <dgm:t>
        <a:bodyPr/>
        <a:lstStyle/>
        <a:p>
          <a:endParaRPr lang="es-EC"/>
        </a:p>
      </dgm:t>
    </dgm:pt>
    <dgm:pt modelId="{80ABAB2F-2C24-4497-A2DE-F6BED026E4A7}" type="pres">
      <dgm:prSet presAssocID="{D6564E00-60C9-456B-A312-0348F34D1F48}" presName="last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B2EFE9A-9EF6-4435-B194-388DFD8BD618}" srcId="{1635C399-1B46-427C-8104-5559544B67C6}" destId="{3C94C4CC-28DB-4E3A-90B4-77C870DD03FC}" srcOrd="2" destOrd="0" parTransId="{CBF6E255-33D2-4DA7-9486-A1CB01522B45}" sibTransId="{476BB7BF-1BB3-4CB1-95F9-177972B73864}"/>
    <dgm:cxn modelId="{4BFAAE61-5363-40B4-BD44-831A3BAC80FB}" type="presOf" srcId="{5D296339-2A2B-4FED-B3D8-3B12FB09397A}" destId="{BDFBEE2B-EE04-4311-B924-39C65A2E8FFC}" srcOrd="0" destOrd="0" presId="urn:microsoft.com/office/officeart/2005/8/layout/bProcess2"/>
    <dgm:cxn modelId="{D2814FF5-A61E-442D-95DD-5135B17DF70C}" type="presOf" srcId="{DAE83E40-2EEF-418B-86F3-3288F140DB03}" destId="{E241E30B-0BC3-47A8-B945-FEBBADC8623D}" srcOrd="0" destOrd="0" presId="urn:microsoft.com/office/officeart/2005/8/layout/bProcess2"/>
    <dgm:cxn modelId="{20AFB002-C858-41E9-BE61-C24FE078D4AD}" type="presOf" srcId="{9736EE3B-3803-4C54-BF3B-FAFF5943630D}" destId="{932C7EE4-D429-4BE2-AB39-6BD11B0E9367}" srcOrd="0" destOrd="0" presId="urn:microsoft.com/office/officeart/2005/8/layout/bProcess2"/>
    <dgm:cxn modelId="{2838F777-988E-409D-9E13-ADF79D6FB964}" type="presOf" srcId="{4C5D9847-827C-4A6D-9C73-496CDCE1549A}" destId="{BC75EEE5-6967-4365-9EBC-7F5890CE65AD}" srcOrd="0" destOrd="0" presId="urn:microsoft.com/office/officeart/2005/8/layout/bProcess2"/>
    <dgm:cxn modelId="{4D0F138A-5FEE-4943-9848-211A28C50254}" srcId="{1635C399-1B46-427C-8104-5559544B67C6}" destId="{D775DD31-1EF4-4294-AE4B-9A52070F2244}" srcOrd="6" destOrd="0" parTransId="{C0227D75-51C6-4240-8430-25B55C636892}" sibTransId="{4C5D9847-827C-4A6D-9C73-496CDCE1549A}"/>
    <dgm:cxn modelId="{016969F5-2449-4662-915A-9735C8A5715B}" type="presOf" srcId="{E22EC506-644E-403E-A7C3-0A0FA593CF35}" destId="{660221C4-E1BD-42D6-AE86-E260EFD7BF2F}" srcOrd="0" destOrd="0" presId="urn:microsoft.com/office/officeart/2005/8/layout/bProcess2"/>
    <dgm:cxn modelId="{3121AF7C-A79B-4412-A553-319E33E2ACD9}" type="presOf" srcId="{476BB7BF-1BB3-4CB1-95F9-177972B73864}" destId="{40F59744-9015-40F2-93AC-358FDA30713E}" srcOrd="0" destOrd="0" presId="urn:microsoft.com/office/officeart/2005/8/layout/bProcess2"/>
    <dgm:cxn modelId="{FC10901C-D689-4E94-9B0F-77F2BD53F8BB}" type="presOf" srcId="{588D1C67-BBB8-42F2-ACE2-90C7909559C5}" destId="{F06F05BF-A70B-42C8-A869-86A113A4B5B5}" srcOrd="0" destOrd="0" presId="urn:microsoft.com/office/officeart/2005/8/layout/bProcess2"/>
    <dgm:cxn modelId="{F73844EF-5567-4896-93A9-EC456887AF13}" type="presOf" srcId="{CADE7386-CEB3-45D6-A53C-D8386E35858E}" destId="{2B1394E5-21F2-4123-AAED-A8170073F0FE}" srcOrd="0" destOrd="0" presId="urn:microsoft.com/office/officeart/2005/8/layout/bProcess2"/>
    <dgm:cxn modelId="{90DD2FD7-4AD6-4EDB-A55B-E5B1F471EA8F}" srcId="{1635C399-1B46-427C-8104-5559544B67C6}" destId="{E404B0A4-1A67-4F53-82BA-7FF2EEE74A92}" srcOrd="3" destOrd="0" parTransId="{F0315C83-CAF9-4819-B1A4-F529F551DDB3}" sibTransId="{5D296339-2A2B-4FED-B3D8-3B12FB09397A}"/>
    <dgm:cxn modelId="{FE4BAC34-D14E-46DE-8015-4D958C868B64}" type="presOf" srcId="{1B15396A-BB23-4327-96BE-A21F88D9449C}" destId="{5AB8D676-4EA9-4E3D-9A79-3B28A7FEE51B}" srcOrd="0" destOrd="0" presId="urn:microsoft.com/office/officeart/2005/8/layout/bProcess2"/>
    <dgm:cxn modelId="{9C9092B4-9CDE-4792-8350-C669EC9462CB}" srcId="{1635C399-1B46-427C-8104-5559544B67C6}" destId="{5747F5AB-F75B-4337-A7D5-2A4A378B8416}" srcOrd="5" destOrd="0" parTransId="{438A2009-D18F-41DC-8822-F5317520BBFF}" sibTransId="{086EF9AE-D9B4-460A-9449-ADE3762BFA61}"/>
    <dgm:cxn modelId="{0458AB8F-C169-4668-8C1C-D1DFC5ECBF2E}" srcId="{1635C399-1B46-427C-8104-5559544B67C6}" destId="{D6564E00-60C9-456B-A312-0348F34D1F48}" srcOrd="8" destOrd="0" parTransId="{2EE52399-3090-439F-AD40-36C6294CF5C3}" sibTransId="{47B8D272-CDDF-49A9-8F3A-95E6D6154205}"/>
    <dgm:cxn modelId="{82F2091F-A726-4B02-ACDF-ABD50AAAFED7}" srcId="{1635C399-1B46-427C-8104-5559544B67C6}" destId="{588D1C67-BBB8-42F2-ACE2-90C7909559C5}" srcOrd="4" destOrd="0" parTransId="{0C57C148-FC70-4E12-A100-A1C9507ABE1B}" sibTransId="{E22EC506-644E-403E-A7C3-0A0FA593CF35}"/>
    <dgm:cxn modelId="{5D423BA4-3C5A-48FC-9563-FEB8DCE14107}" type="presOf" srcId="{1635C399-1B46-427C-8104-5559544B67C6}" destId="{71033EA8-8849-47AE-B8DB-EDE5650773B7}" srcOrd="0" destOrd="0" presId="urn:microsoft.com/office/officeart/2005/8/layout/bProcess2"/>
    <dgm:cxn modelId="{BF080D57-D1A0-4757-A432-1144044D062A}" type="presOf" srcId="{481943EF-A672-4F3A-BF09-FF03BAAC3D19}" destId="{21F84750-A7A7-4A87-86E0-79CB73E9F7FC}" srcOrd="0" destOrd="0" presId="urn:microsoft.com/office/officeart/2005/8/layout/bProcess2"/>
    <dgm:cxn modelId="{23DC0DA2-3240-47A8-A7F5-4CB07AF08970}" type="presOf" srcId="{D775DD31-1EF4-4294-AE4B-9A52070F2244}" destId="{02884C28-2732-4DE0-BDB8-40319EC2351F}" srcOrd="0" destOrd="0" presId="urn:microsoft.com/office/officeart/2005/8/layout/bProcess2"/>
    <dgm:cxn modelId="{A8C5DA88-42AA-45C0-A937-F74117D5E4AB}" type="presOf" srcId="{086EF9AE-D9B4-460A-9449-ADE3762BFA61}" destId="{728CF703-E250-4AD0-B861-FABE304AD7A6}" srcOrd="0" destOrd="0" presId="urn:microsoft.com/office/officeart/2005/8/layout/bProcess2"/>
    <dgm:cxn modelId="{3DD5CBCF-787E-4FE6-9E04-8215F4F760EE}" srcId="{1635C399-1B46-427C-8104-5559544B67C6}" destId="{481943EF-A672-4F3A-BF09-FF03BAAC3D19}" srcOrd="0" destOrd="0" parTransId="{FB1A1631-8D0C-46B0-AADA-55B352294D6E}" sibTransId="{1B15396A-BB23-4327-96BE-A21F88D9449C}"/>
    <dgm:cxn modelId="{23F00DC3-7D77-4F08-BD0A-E8C3707600AE}" type="presOf" srcId="{E404B0A4-1A67-4F53-82BA-7FF2EEE74A92}" destId="{A66B47B7-6C7C-446A-A53A-5C9921C23907}" srcOrd="0" destOrd="0" presId="urn:microsoft.com/office/officeart/2005/8/layout/bProcess2"/>
    <dgm:cxn modelId="{39DDEF92-9B0F-4652-A16B-52E2E3958EFC}" srcId="{1635C399-1B46-427C-8104-5559544B67C6}" destId="{CADE7386-CEB3-45D6-A53C-D8386E35858E}" srcOrd="7" destOrd="0" parTransId="{232A1321-42C4-432A-AB34-A781ABB64A3C}" sibTransId="{9736EE3B-3803-4C54-BF3B-FAFF5943630D}"/>
    <dgm:cxn modelId="{265E9CAF-CCE9-4995-A63E-56783FE9D6A6}" type="presOf" srcId="{1EC21D6C-6087-4E8A-8E99-FFA98D4EC868}" destId="{DE0B98FF-3432-4AD0-AEC7-E0198C3D85E0}" srcOrd="0" destOrd="0" presId="urn:microsoft.com/office/officeart/2005/8/layout/bProcess2"/>
    <dgm:cxn modelId="{0310E448-E926-4BF7-833A-29DDB285BC7E}" type="presOf" srcId="{3C94C4CC-28DB-4E3A-90B4-77C870DD03FC}" destId="{FC54B0E3-0A32-4277-AAC4-A64BBFFB9E90}" srcOrd="0" destOrd="0" presId="urn:microsoft.com/office/officeart/2005/8/layout/bProcess2"/>
    <dgm:cxn modelId="{5EAF628B-B85B-47EC-AA04-8CA5591F5137}" srcId="{1635C399-1B46-427C-8104-5559544B67C6}" destId="{DAE83E40-2EEF-418B-86F3-3288F140DB03}" srcOrd="1" destOrd="0" parTransId="{3980F811-6961-4491-B0E3-EE77DD327E66}" sibTransId="{1EC21D6C-6087-4E8A-8E99-FFA98D4EC868}"/>
    <dgm:cxn modelId="{3EA205EE-2A78-4D88-A40B-C56D140887A5}" type="presOf" srcId="{5747F5AB-F75B-4337-A7D5-2A4A378B8416}" destId="{4B3CEEFE-7C86-4746-863D-2DD1681BEE1B}" srcOrd="0" destOrd="0" presId="urn:microsoft.com/office/officeart/2005/8/layout/bProcess2"/>
    <dgm:cxn modelId="{3985A5C9-6181-4315-A0E0-0B4AC0871E5F}" type="presOf" srcId="{D6564E00-60C9-456B-A312-0348F34D1F48}" destId="{80ABAB2F-2C24-4497-A2DE-F6BED026E4A7}" srcOrd="0" destOrd="0" presId="urn:microsoft.com/office/officeart/2005/8/layout/bProcess2"/>
    <dgm:cxn modelId="{3ECC4C4C-62D1-43CE-BFB0-DFCA64B1673A}" type="presParOf" srcId="{71033EA8-8849-47AE-B8DB-EDE5650773B7}" destId="{21F84750-A7A7-4A87-86E0-79CB73E9F7FC}" srcOrd="0" destOrd="0" presId="urn:microsoft.com/office/officeart/2005/8/layout/bProcess2"/>
    <dgm:cxn modelId="{737AA64A-9092-4E47-A4F2-E275B2B4C93F}" type="presParOf" srcId="{71033EA8-8849-47AE-B8DB-EDE5650773B7}" destId="{5AB8D676-4EA9-4E3D-9A79-3B28A7FEE51B}" srcOrd="1" destOrd="0" presId="urn:microsoft.com/office/officeart/2005/8/layout/bProcess2"/>
    <dgm:cxn modelId="{80470CE3-2111-41E3-9497-6F6B5C950E78}" type="presParOf" srcId="{71033EA8-8849-47AE-B8DB-EDE5650773B7}" destId="{8445CBD5-88CA-497E-91E7-4C99842B820B}" srcOrd="2" destOrd="0" presId="urn:microsoft.com/office/officeart/2005/8/layout/bProcess2"/>
    <dgm:cxn modelId="{6F24E3C5-1940-4CBA-A97F-DE885B672171}" type="presParOf" srcId="{8445CBD5-88CA-497E-91E7-4C99842B820B}" destId="{EA3CD533-A38A-453E-B301-06A62810C366}" srcOrd="0" destOrd="0" presId="urn:microsoft.com/office/officeart/2005/8/layout/bProcess2"/>
    <dgm:cxn modelId="{AAAE92FD-31C4-4AFD-9C3C-44C504DEFFF7}" type="presParOf" srcId="{8445CBD5-88CA-497E-91E7-4C99842B820B}" destId="{E241E30B-0BC3-47A8-B945-FEBBADC8623D}" srcOrd="1" destOrd="0" presId="urn:microsoft.com/office/officeart/2005/8/layout/bProcess2"/>
    <dgm:cxn modelId="{8ED80E54-A6E5-4787-9A45-F8DBF632EB1F}" type="presParOf" srcId="{71033EA8-8849-47AE-B8DB-EDE5650773B7}" destId="{DE0B98FF-3432-4AD0-AEC7-E0198C3D85E0}" srcOrd="3" destOrd="0" presId="urn:microsoft.com/office/officeart/2005/8/layout/bProcess2"/>
    <dgm:cxn modelId="{7CBCFD5B-9636-47AC-AE52-7BC4340B5858}" type="presParOf" srcId="{71033EA8-8849-47AE-B8DB-EDE5650773B7}" destId="{57F8EB10-81F5-4C79-A9D3-B93641E764E3}" srcOrd="4" destOrd="0" presId="urn:microsoft.com/office/officeart/2005/8/layout/bProcess2"/>
    <dgm:cxn modelId="{44AF3080-9B9F-43C8-9D7B-8A48F7C48BEF}" type="presParOf" srcId="{57F8EB10-81F5-4C79-A9D3-B93641E764E3}" destId="{C39FDBA7-1891-4966-B9CE-1251FF0E002C}" srcOrd="0" destOrd="0" presId="urn:microsoft.com/office/officeart/2005/8/layout/bProcess2"/>
    <dgm:cxn modelId="{CFBD2230-F5B3-4C9B-9A98-1E90CC810BF8}" type="presParOf" srcId="{57F8EB10-81F5-4C79-A9D3-B93641E764E3}" destId="{FC54B0E3-0A32-4277-AAC4-A64BBFFB9E90}" srcOrd="1" destOrd="0" presId="urn:microsoft.com/office/officeart/2005/8/layout/bProcess2"/>
    <dgm:cxn modelId="{251EAF8F-F2B7-46C8-9031-C587BB4BC0F6}" type="presParOf" srcId="{71033EA8-8849-47AE-B8DB-EDE5650773B7}" destId="{40F59744-9015-40F2-93AC-358FDA30713E}" srcOrd="5" destOrd="0" presId="urn:microsoft.com/office/officeart/2005/8/layout/bProcess2"/>
    <dgm:cxn modelId="{890F83F4-2BD8-4366-B226-69CDC0B9089E}" type="presParOf" srcId="{71033EA8-8849-47AE-B8DB-EDE5650773B7}" destId="{98CDB600-43CC-4F32-9435-1033813AFCC0}" srcOrd="6" destOrd="0" presId="urn:microsoft.com/office/officeart/2005/8/layout/bProcess2"/>
    <dgm:cxn modelId="{06AB780E-6083-4235-85E8-E0B4B415CF17}" type="presParOf" srcId="{98CDB600-43CC-4F32-9435-1033813AFCC0}" destId="{20714411-B770-4752-8DBA-CEFCA7E2D954}" srcOrd="0" destOrd="0" presId="urn:microsoft.com/office/officeart/2005/8/layout/bProcess2"/>
    <dgm:cxn modelId="{8F41FA82-2406-45B9-9053-5776907CB723}" type="presParOf" srcId="{98CDB600-43CC-4F32-9435-1033813AFCC0}" destId="{A66B47B7-6C7C-446A-A53A-5C9921C23907}" srcOrd="1" destOrd="0" presId="urn:microsoft.com/office/officeart/2005/8/layout/bProcess2"/>
    <dgm:cxn modelId="{CA39A578-805F-4CC5-B3E1-1F6E0AE5D428}" type="presParOf" srcId="{71033EA8-8849-47AE-B8DB-EDE5650773B7}" destId="{BDFBEE2B-EE04-4311-B924-39C65A2E8FFC}" srcOrd="7" destOrd="0" presId="urn:microsoft.com/office/officeart/2005/8/layout/bProcess2"/>
    <dgm:cxn modelId="{59251F23-781D-49AD-953B-91ECA4B5E5A6}" type="presParOf" srcId="{71033EA8-8849-47AE-B8DB-EDE5650773B7}" destId="{56322338-80B1-4825-B193-9B3C7AA119ED}" srcOrd="8" destOrd="0" presId="urn:microsoft.com/office/officeart/2005/8/layout/bProcess2"/>
    <dgm:cxn modelId="{11784CF9-8BC7-480C-9436-283058159EAD}" type="presParOf" srcId="{56322338-80B1-4825-B193-9B3C7AA119ED}" destId="{2312C39F-D04E-47B0-9FE9-2346D0A3CED4}" srcOrd="0" destOrd="0" presId="urn:microsoft.com/office/officeart/2005/8/layout/bProcess2"/>
    <dgm:cxn modelId="{7AC4700B-E4ED-4458-AB72-3094C1A47A61}" type="presParOf" srcId="{56322338-80B1-4825-B193-9B3C7AA119ED}" destId="{F06F05BF-A70B-42C8-A869-86A113A4B5B5}" srcOrd="1" destOrd="0" presId="urn:microsoft.com/office/officeart/2005/8/layout/bProcess2"/>
    <dgm:cxn modelId="{5FCA2503-F560-444A-8A19-BCAF88877C6F}" type="presParOf" srcId="{71033EA8-8849-47AE-B8DB-EDE5650773B7}" destId="{660221C4-E1BD-42D6-AE86-E260EFD7BF2F}" srcOrd="9" destOrd="0" presId="urn:microsoft.com/office/officeart/2005/8/layout/bProcess2"/>
    <dgm:cxn modelId="{32016C4C-4B9F-4AA1-B82F-C419F868EDDF}" type="presParOf" srcId="{71033EA8-8849-47AE-B8DB-EDE5650773B7}" destId="{293A4F49-0AC5-4F81-94FE-E03A5AA87D8E}" srcOrd="10" destOrd="0" presId="urn:microsoft.com/office/officeart/2005/8/layout/bProcess2"/>
    <dgm:cxn modelId="{85725278-8701-46B6-828B-B3ABE306667A}" type="presParOf" srcId="{293A4F49-0AC5-4F81-94FE-E03A5AA87D8E}" destId="{7497999A-EEB5-4805-AA52-7782C60040F0}" srcOrd="0" destOrd="0" presId="urn:microsoft.com/office/officeart/2005/8/layout/bProcess2"/>
    <dgm:cxn modelId="{9B6F55BD-A320-4CA1-A323-E263BC8316F6}" type="presParOf" srcId="{293A4F49-0AC5-4F81-94FE-E03A5AA87D8E}" destId="{4B3CEEFE-7C86-4746-863D-2DD1681BEE1B}" srcOrd="1" destOrd="0" presId="urn:microsoft.com/office/officeart/2005/8/layout/bProcess2"/>
    <dgm:cxn modelId="{1A553DFC-A359-4171-AB5A-325E7EFA14F4}" type="presParOf" srcId="{71033EA8-8849-47AE-B8DB-EDE5650773B7}" destId="{728CF703-E250-4AD0-B861-FABE304AD7A6}" srcOrd="11" destOrd="0" presId="urn:microsoft.com/office/officeart/2005/8/layout/bProcess2"/>
    <dgm:cxn modelId="{1CB6B855-04AC-49EC-B442-86EBDE1D5517}" type="presParOf" srcId="{71033EA8-8849-47AE-B8DB-EDE5650773B7}" destId="{BF646FFA-BACC-4E0D-8C2A-925F2AE539BB}" srcOrd="12" destOrd="0" presId="urn:microsoft.com/office/officeart/2005/8/layout/bProcess2"/>
    <dgm:cxn modelId="{E3A47E37-8F7F-47A9-BF20-E32E82455834}" type="presParOf" srcId="{BF646FFA-BACC-4E0D-8C2A-925F2AE539BB}" destId="{7FFD7D54-AAA1-4C91-A148-41CAEF431AA0}" srcOrd="0" destOrd="0" presId="urn:microsoft.com/office/officeart/2005/8/layout/bProcess2"/>
    <dgm:cxn modelId="{76615864-ED6B-4CA4-A0A2-4FFA613C885C}" type="presParOf" srcId="{BF646FFA-BACC-4E0D-8C2A-925F2AE539BB}" destId="{02884C28-2732-4DE0-BDB8-40319EC2351F}" srcOrd="1" destOrd="0" presId="urn:microsoft.com/office/officeart/2005/8/layout/bProcess2"/>
    <dgm:cxn modelId="{34569107-8AFD-4789-BD54-D3B4D552A0DC}" type="presParOf" srcId="{71033EA8-8849-47AE-B8DB-EDE5650773B7}" destId="{BC75EEE5-6967-4365-9EBC-7F5890CE65AD}" srcOrd="13" destOrd="0" presId="urn:microsoft.com/office/officeart/2005/8/layout/bProcess2"/>
    <dgm:cxn modelId="{9F2F38A1-984C-4FE7-A30D-ADA87787D80D}" type="presParOf" srcId="{71033EA8-8849-47AE-B8DB-EDE5650773B7}" destId="{D6948083-B92C-42C0-9AE9-605F22D7E2D6}" srcOrd="14" destOrd="0" presId="urn:microsoft.com/office/officeart/2005/8/layout/bProcess2"/>
    <dgm:cxn modelId="{7EC29424-2B25-40F8-ADD4-020B053DC23A}" type="presParOf" srcId="{D6948083-B92C-42C0-9AE9-605F22D7E2D6}" destId="{D33A16AF-05AA-4C47-B369-4E12D60DF40E}" srcOrd="0" destOrd="0" presId="urn:microsoft.com/office/officeart/2005/8/layout/bProcess2"/>
    <dgm:cxn modelId="{BB45B332-409E-4BCE-80DE-22702B7D0F19}" type="presParOf" srcId="{D6948083-B92C-42C0-9AE9-605F22D7E2D6}" destId="{2B1394E5-21F2-4123-AAED-A8170073F0FE}" srcOrd="1" destOrd="0" presId="urn:microsoft.com/office/officeart/2005/8/layout/bProcess2"/>
    <dgm:cxn modelId="{9FE96EB1-33A4-4C07-BB84-6E026068E082}" type="presParOf" srcId="{71033EA8-8849-47AE-B8DB-EDE5650773B7}" destId="{932C7EE4-D429-4BE2-AB39-6BD11B0E9367}" srcOrd="15" destOrd="0" presId="urn:microsoft.com/office/officeart/2005/8/layout/bProcess2"/>
    <dgm:cxn modelId="{4D3AA5F9-B35F-4B94-B7FB-4804160C038E}" type="presParOf" srcId="{71033EA8-8849-47AE-B8DB-EDE5650773B7}" destId="{80ABAB2F-2C24-4497-A2DE-F6BED026E4A7}" srcOrd="1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DDD4906-9ED3-4A05-8F46-5EFD459A294D}" type="doc">
      <dgm:prSet loTypeId="urn:microsoft.com/office/officeart/2005/8/layout/bProcess2" loCatId="process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8BA4F43B-1CF7-4036-BA36-7902435D15B3}">
      <dgm:prSet phldrT="[Texto]"/>
      <dgm:spPr/>
      <dgm:t>
        <a:bodyPr/>
        <a:lstStyle/>
        <a:p>
          <a:r>
            <a:rPr lang="es-EC" dirty="0" smtClean="0"/>
            <a:t>Limpiar</a:t>
          </a:r>
          <a:endParaRPr lang="es-EC" dirty="0"/>
        </a:p>
      </dgm:t>
    </dgm:pt>
    <dgm:pt modelId="{E4D8249E-5898-4103-97AF-77370E382B66}" type="parTrans" cxnId="{2908E94D-EEC6-4C00-9340-CB55F80F8A87}">
      <dgm:prSet/>
      <dgm:spPr/>
      <dgm:t>
        <a:bodyPr/>
        <a:lstStyle/>
        <a:p>
          <a:endParaRPr lang="es-EC"/>
        </a:p>
      </dgm:t>
    </dgm:pt>
    <dgm:pt modelId="{E8DD6DDA-4BF4-426B-88B9-102255FF9C9A}" type="sibTrans" cxnId="{2908E94D-EEC6-4C00-9340-CB55F80F8A87}">
      <dgm:prSet/>
      <dgm:spPr/>
      <dgm:t>
        <a:bodyPr/>
        <a:lstStyle/>
        <a:p>
          <a:endParaRPr lang="es-EC"/>
        </a:p>
      </dgm:t>
    </dgm:pt>
    <dgm:pt modelId="{345A9618-3D65-43F2-9098-D7CEF8D5C74B}">
      <dgm:prSet phldrT="[Texto]"/>
      <dgm:spPr/>
      <dgm:t>
        <a:bodyPr/>
        <a:lstStyle/>
        <a:p>
          <a:r>
            <a:rPr lang="es-EC" dirty="0" smtClean="0"/>
            <a:t>Chatarra de cobre</a:t>
          </a:r>
          <a:endParaRPr lang="es-EC" dirty="0"/>
        </a:p>
      </dgm:t>
    </dgm:pt>
    <dgm:pt modelId="{F41B0A80-BC62-41B3-A0F6-D5FAD83E4BBE}" type="parTrans" cxnId="{A6D8ABBA-F960-4A26-821F-C12264F2075B}">
      <dgm:prSet/>
      <dgm:spPr/>
      <dgm:t>
        <a:bodyPr/>
        <a:lstStyle/>
        <a:p>
          <a:endParaRPr lang="es-EC"/>
        </a:p>
      </dgm:t>
    </dgm:pt>
    <dgm:pt modelId="{9A3DD13E-AA5F-44EB-9D67-E24C6A1C0904}" type="sibTrans" cxnId="{A6D8ABBA-F960-4A26-821F-C12264F2075B}">
      <dgm:prSet/>
      <dgm:spPr/>
      <dgm:t>
        <a:bodyPr/>
        <a:lstStyle/>
        <a:p>
          <a:endParaRPr lang="es-EC"/>
        </a:p>
      </dgm:t>
    </dgm:pt>
    <dgm:pt modelId="{AF54CB52-68AE-4A8C-924A-4AA5DC3B61D4}">
      <dgm:prSet phldrT="[Texto]"/>
      <dgm:spPr/>
      <dgm:t>
        <a:bodyPr/>
        <a:lstStyle/>
        <a:p>
          <a:r>
            <a:rPr lang="es-EC" dirty="0" smtClean="0"/>
            <a:t>1200 °C</a:t>
          </a:r>
          <a:endParaRPr lang="es-EC" dirty="0"/>
        </a:p>
      </dgm:t>
    </dgm:pt>
    <dgm:pt modelId="{2990FC1C-FCB4-40A5-BF18-0EA8B40FD96F}" type="parTrans" cxnId="{A12867DA-3A34-40AB-98EC-50444ED5B1C1}">
      <dgm:prSet/>
      <dgm:spPr/>
      <dgm:t>
        <a:bodyPr/>
        <a:lstStyle/>
        <a:p>
          <a:endParaRPr lang="es-EC"/>
        </a:p>
      </dgm:t>
    </dgm:pt>
    <dgm:pt modelId="{855D0855-1DFF-4B99-B3BD-BEF930C56345}" type="sibTrans" cxnId="{A12867DA-3A34-40AB-98EC-50444ED5B1C1}">
      <dgm:prSet/>
      <dgm:spPr/>
      <dgm:t>
        <a:bodyPr/>
        <a:lstStyle/>
        <a:p>
          <a:endParaRPr lang="es-EC"/>
        </a:p>
      </dgm:t>
    </dgm:pt>
    <dgm:pt modelId="{66FE3373-78E2-4239-9598-0F679313D978}">
      <dgm:prSet phldrT="[Texto]"/>
      <dgm:spPr/>
      <dgm:t>
        <a:bodyPr/>
        <a:lstStyle/>
        <a:p>
          <a:r>
            <a:rPr lang="es-EC" dirty="0" smtClean="0"/>
            <a:t>Escoriar con sal y colar</a:t>
          </a:r>
          <a:endParaRPr lang="es-EC" dirty="0"/>
        </a:p>
      </dgm:t>
    </dgm:pt>
    <dgm:pt modelId="{86EFCD7E-1067-436A-8C7E-2E9578448C5F}" type="parTrans" cxnId="{FC98ECE7-DC54-4115-B034-11EB40D7C021}">
      <dgm:prSet/>
      <dgm:spPr/>
      <dgm:t>
        <a:bodyPr/>
        <a:lstStyle/>
        <a:p>
          <a:endParaRPr lang="es-EC"/>
        </a:p>
      </dgm:t>
    </dgm:pt>
    <dgm:pt modelId="{83FBE80C-ADDD-4141-BFE4-6FB3D5E85CF0}" type="sibTrans" cxnId="{FC98ECE7-DC54-4115-B034-11EB40D7C021}">
      <dgm:prSet/>
      <dgm:spPr/>
      <dgm:t>
        <a:bodyPr/>
        <a:lstStyle/>
        <a:p>
          <a:endParaRPr lang="es-EC"/>
        </a:p>
      </dgm:t>
    </dgm:pt>
    <dgm:pt modelId="{4195159A-FABD-4741-8BB9-8E72CC03BE0F}">
      <dgm:prSet phldrT="[Texto]"/>
      <dgm:spPr/>
      <dgm:t>
        <a:bodyPr/>
        <a:lstStyle/>
        <a:p>
          <a:r>
            <a:rPr lang="es-EC" dirty="0" smtClean="0"/>
            <a:t>Remover y añadir</a:t>
          </a:r>
          <a:endParaRPr lang="es-EC" dirty="0"/>
        </a:p>
      </dgm:t>
    </dgm:pt>
    <dgm:pt modelId="{E2236E8B-698B-49B2-AAEE-9DE9B2F0B058}" type="parTrans" cxnId="{51AC3FC7-F753-4129-8E10-6A28544D53D3}">
      <dgm:prSet/>
      <dgm:spPr/>
      <dgm:t>
        <a:bodyPr/>
        <a:lstStyle/>
        <a:p>
          <a:endParaRPr lang="es-EC"/>
        </a:p>
      </dgm:t>
    </dgm:pt>
    <dgm:pt modelId="{D59566C3-0EDD-43A5-B67B-9EEB37247039}" type="sibTrans" cxnId="{51AC3FC7-F753-4129-8E10-6A28544D53D3}">
      <dgm:prSet/>
      <dgm:spPr/>
      <dgm:t>
        <a:bodyPr/>
        <a:lstStyle/>
        <a:p>
          <a:endParaRPr lang="es-EC"/>
        </a:p>
      </dgm:t>
    </dgm:pt>
    <dgm:pt modelId="{FA064E93-BD64-44C6-959C-DF156882766D}">
      <dgm:prSet phldrT="[Texto]"/>
      <dgm:spPr/>
      <dgm:t>
        <a:bodyPr/>
        <a:lstStyle/>
        <a:p>
          <a:r>
            <a:rPr lang="es-EC" dirty="0" smtClean="0"/>
            <a:t>Secar arena</a:t>
          </a:r>
          <a:endParaRPr lang="es-EC" dirty="0"/>
        </a:p>
      </dgm:t>
    </dgm:pt>
    <dgm:pt modelId="{F56D8957-2CE4-4465-A1FD-63866378EB91}" type="parTrans" cxnId="{E56B576D-03BF-4F11-A62A-049BDCF7543A}">
      <dgm:prSet/>
      <dgm:spPr/>
      <dgm:t>
        <a:bodyPr/>
        <a:lstStyle/>
        <a:p>
          <a:endParaRPr lang="es-EC"/>
        </a:p>
      </dgm:t>
    </dgm:pt>
    <dgm:pt modelId="{16708A2A-354C-4BEE-A33F-3A183659210E}" type="sibTrans" cxnId="{E56B576D-03BF-4F11-A62A-049BDCF7543A}">
      <dgm:prSet/>
      <dgm:spPr/>
      <dgm:t>
        <a:bodyPr/>
        <a:lstStyle/>
        <a:p>
          <a:endParaRPr lang="es-EC"/>
        </a:p>
      </dgm:t>
    </dgm:pt>
    <dgm:pt modelId="{A23BE495-8941-4023-A84B-CF0E427DA9C8}" type="pres">
      <dgm:prSet presAssocID="{7DDD4906-9ED3-4A05-8F46-5EFD459A294D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7288B657-59B2-44C3-AAB3-645C5E657BF2}" type="pres">
      <dgm:prSet presAssocID="{8BA4F43B-1CF7-4036-BA36-7902435D15B3}" presName="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D453F0-7F47-4A98-BBC0-55221B5D3A65}" type="pres">
      <dgm:prSet presAssocID="{E8DD6DDA-4BF4-426B-88B9-102255FF9C9A}" presName="sibTrans" presStyleLbl="sibTrans2D1" presStyleIdx="0" presStyleCnt="5"/>
      <dgm:spPr/>
      <dgm:t>
        <a:bodyPr/>
        <a:lstStyle/>
        <a:p>
          <a:endParaRPr lang="es-EC"/>
        </a:p>
      </dgm:t>
    </dgm:pt>
    <dgm:pt modelId="{E8B8FE81-71AD-4DBF-8013-1692412A3E93}" type="pres">
      <dgm:prSet presAssocID="{345A9618-3D65-43F2-9098-D7CEF8D5C74B}" presName="middleNode" presStyleCnt="0"/>
      <dgm:spPr/>
    </dgm:pt>
    <dgm:pt modelId="{BDE6B113-F0C6-48FE-B72D-35A3A1D9B2A5}" type="pres">
      <dgm:prSet presAssocID="{345A9618-3D65-43F2-9098-D7CEF8D5C74B}" presName="padding" presStyleLbl="node1" presStyleIdx="0" presStyleCnt="6"/>
      <dgm:spPr/>
    </dgm:pt>
    <dgm:pt modelId="{058807F0-FFFB-4C30-83C3-6B1C2B0646C5}" type="pres">
      <dgm:prSet presAssocID="{345A9618-3D65-43F2-9098-D7CEF8D5C74B}" presName="shap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6BFBBE-8858-4211-B192-B9736899E2B2}" type="pres">
      <dgm:prSet presAssocID="{9A3DD13E-AA5F-44EB-9D67-E24C6A1C0904}" presName="sibTrans" presStyleLbl="sibTrans2D1" presStyleIdx="1" presStyleCnt="5"/>
      <dgm:spPr/>
      <dgm:t>
        <a:bodyPr/>
        <a:lstStyle/>
        <a:p>
          <a:endParaRPr lang="es-EC"/>
        </a:p>
      </dgm:t>
    </dgm:pt>
    <dgm:pt modelId="{54365BDE-64FA-4645-92C5-265BD8E31E02}" type="pres">
      <dgm:prSet presAssocID="{AF54CB52-68AE-4A8C-924A-4AA5DC3B61D4}" presName="middleNode" presStyleCnt="0"/>
      <dgm:spPr/>
    </dgm:pt>
    <dgm:pt modelId="{508C762A-318D-4C01-A160-73C49EFFBEAE}" type="pres">
      <dgm:prSet presAssocID="{AF54CB52-68AE-4A8C-924A-4AA5DC3B61D4}" presName="padding" presStyleLbl="node1" presStyleIdx="1" presStyleCnt="6"/>
      <dgm:spPr/>
    </dgm:pt>
    <dgm:pt modelId="{1E757CD6-BDF9-48EA-B1B3-0170CDE47764}" type="pres">
      <dgm:prSet presAssocID="{AF54CB52-68AE-4A8C-924A-4AA5DC3B61D4}" presName="shap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050F2DD-2177-4D61-80CC-51353C9C754E}" type="pres">
      <dgm:prSet presAssocID="{855D0855-1DFF-4B99-B3BD-BEF930C56345}" presName="sibTrans" presStyleLbl="sibTrans2D1" presStyleIdx="2" presStyleCnt="5"/>
      <dgm:spPr/>
      <dgm:t>
        <a:bodyPr/>
        <a:lstStyle/>
        <a:p>
          <a:endParaRPr lang="es-EC"/>
        </a:p>
      </dgm:t>
    </dgm:pt>
    <dgm:pt modelId="{838DDFD6-B7FA-4A44-BE67-C3525BE5260B}" type="pres">
      <dgm:prSet presAssocID="{66FE3373-78E2-4239-9598-0F679313D978}" presName="middleNode" presStyleCnt="0"/>
      <dgm:spPr/>
    </dgm:pt>
    <dgm:pt modelId="{82E21020-F551-4372-8B48-1E7B7C1B6A51}" type="pres">
      <dgm:prSet presAssocID="{66FE3373-78E2-4239-9598-0F679313D978}" presName="padding" presStyleLbl="node1" presStyleIdx="2" presStyleCnt="6"/>
      <dgm:spPr/>
    </dgm:pt>
    <dgm:pt modelId="{825112E0-666D-49C5-B8C5-119BB408F972}" type="pres">
      <dgm:prSet presAssocID="{66FE3373-78E2-4239-9598-0F679313D978}" presName="shap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21EFE01-E1F0-4837-8ADA-3567BF1E8D2F}" type="pres">
      <dgm:prSet presAssocID="{83FBE80C-ADDD-4141-BFE4-6FB3D5E85CF0}" presName="sibTrans" presStyleLbl="sibTrans2D1" presStyleIdx="3" presStyleCnt="5"/>
      <dgm:spPr/>
      <dgm:t>
        <a:bodyPr/>
        <a:lstStyle/>
        <a:p>
          <a:endParaRPr lang="es-EC"/>
        </a:p>
      </dgm:t>
    </dgm:pt>
    <dgm:pt modelId="{11B95D85-F2D8-480E-AB05-78CA303DE62B}" type="pres">
      <dgm:prSet presAssocID="{4195159A-FABD-4741-8BB9-8E72CC03BE0F}" presName="middleNode" presStyleCnt="0"/>
      <dgm:spPr/>
    </dgm:pt>
    <dgm:pt modelId="{ADBF1502-DFF0-4CA2-816C-20401A65CA71}" type="pres">
      <dgm:prSet presAssocID="{4195159A-FABD-4741-8BB9-8E72CC03BE0F}" presName="padding" presStyleLbl="node1" presStyleIdx="3" presStyleCnt="6"/>
      <dgm:spPr/>
    </dgm:pt>
    <dgm:pt modelId="{E3AD8293-B032-4DD6-B482-C6321F3A6CEB}" type="pres">
      <dgm:prSet presAssocID="{4195159A-FABD-4741-8BB9-8E72CC03BE0F}" presName="shap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001E29-8795-4FC9-BB78-92CE8059ECDE}" type="pres">
      <dgm:prSet presAssocID="{D59566C3-0EDD-43A5-B67B-9EEB37247039}" presName="sibTrans" presStyleLbl="sibTrans2D1" presStyleIdx="4" presStyleCnt="5"/>
      <dgm:spPr/>
      <dgm:t>
        <a:bodyPr/>
        <a:lstStyle/>
        <a:p>
          <a:endParaRPr lang="es-EC"/>
        </a:p>
      </dgm:t>
    </dgm:pt>
    <dgm:pt modelId="{6618720A-52B4-4B43-B468-EE1E6D7AC4CB}" type="pres">
      <dgm:prSet presAssocID="{FA064E93-BD64-44C6-959C-DF156882766D}" presName="las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47F8F31-D2EB-413B-BE4F-3A1BFCC667D8}" type="presOf" srcId="{66FE3373-78E2-4239-9598-0F679313D978}" destId="{825112E0-666D-49C5-B8C5-119BB408F972}" srcOrd="0" destOrd="0" presId="urn:microsoft.com/office/officeart/2005/8/layout/bProcess2"/>
    <dgm:cxn modelId="{C8803DCC-8EDE-4C62-9886-3BD682F93622}" type="presOf" srcId="{8BA4F43B-1CF7-4036-BA36-7902435D15B3}" destId="{7288B657-59B2-44C3-AAB3-645C5E657BF2}" srcOrd="0" destOrd="0" presId="urn:microsoft.com/office/officeart/2005/8/layout/bProcess2"/>
    <dgm:cxn modelId="{73F370AE-C76B-4693-A736-71C5E990070F}" type="presOf" srcId="{9A3DD13E-AA5F-44EB-9D67-E24C6A1C0904}" destId="{C06BFBBE-8858-4211-B192-B9736899E2B2}" srcOrd="0" destOrd="0" presId="urn:microsoft.com/office/officeart/2005/8/layout/bProcess2"/>
    <dgm:cxn modelId="{C45C255E-064A-4B10-A172-95DFE752BE5D}" type="presOf" srcId="{4195159A-FABD-4741-8BB9-8E72CC03BE0F}" destId="{E3AD8293-B032-4DD6-B482-C6321F3A6CEB}" srcOrd="0" destOrd="0" presId="urn:microsoft.com/office/officeart/2005/8/layout/bProcess2"/>
    <dgm:cxn modelId="{2908E94D-EEC6-4C00-9340-CB55F80F8A87}" srcId="{7DDD4906-9ED3-4A05-8F46-5EFD459A294D}" destId="{8BA4F43B-1CF7-4036-BA36-7902435D15B3}" srcOrd="0" destOrd="0" parTransId="{E4D8249E-5898-4103-97AF-77370E382B66}" sibTransId="{E8DD6DDA-4BF4-426B-88B9-102255FF9C9A}"/>
    <dgm:cxn modelId="{A57B175B-4DFD-4339-91F9-A04359032099}" type="presOf" srcId="{345A9618-3D65-43F2-9098-D7CEF8D5C74B}" destId="{058807F0-FFFB-4C30-83C3-6B1C2B0646C5}" srcOrd="0" destOrd="0" presId="urn:microsoft.com/office/officeart/2005/8/layout/bProcess2"/>
    <dgm:cxn modelId="{E56B576D-03BF-4F11-A62A-049BDCF7543A}" srcId="{7DDD4906-9ED3-4A05-8F46-5EFD459A294D}" destId="{FA064E93-BD64-44C6-959C-DF156882766D}" srcOrd="5" destOrd="0" parTransId="{F56D8957-2CE4-4465-A1FD-63866378EB91}" sibTransId="{16708A2A-354C-4BEE-A33F-3A183659210E}"/>
    <dgm:cxn modelId="{78C70E19-4192-43A8-BE7A-E9E4F9B5A55B}" type="presOf" srcId="{7DDD4906-9ED3-4A05-8F46-5EFD459A294D}" destId="{A23BE495-8941-4023-A84B-CF0E427DA9C8}" srcOrd="0" destOrd="0" presId="urn:microsoft.com/office/officeart/2005/8/layout/bProcess2"/>
    <dgm:cxn modelId="{FACF1E3D-6FFA-4279-95AE-29CF94466E6A}" type="presOf" srcId="{D59566C3-0EDD-43A5-B67B-9EEB37247039}" destId="{91001E29-8795-4FC9-BB78-92CE8059ECDE}" srcOrd="0" destOrd="0" presId="urn:microsoft.com/office/officeart/2005/8/layout/bProcess2"/>
    <dgm:cxn modelId="{FC98ECE7-DC54-4115-B034-11EB40D7C021}" srcId="{7DDD4906-9ED3-4A05-8F46-5EFD459A294D}" destId="{66FE3373-78E2-4239-9598-0F679313D978}" srcOrd="3" destOrd="0" parTransId="{86EFCD7E-1067-436A-8C7E-2E9578448C5F}" sibTransId="{83FBE80C-ADDD-4141-BFE4-6FB3D5E85CF0}"/>
    <dgm:cxn modelId="{51AC3FC7-F753-4129-8E10-6A28544D53D3}" srcId="{7DDD4906-9ED3-4A05-8F46-5EFD459A294D}" destId="{4195159A-FABD-4741-8BB9-8E72CC03BE0F}" srcOrd="4" destOrd="0" parTransId="{E2236E8B-698B-49B2-AAEE-9DE9B2F0B058}" sibTransId="{D59566C3-0EDD-43A5-B67B-9EEB37247039}"/>
    <dgm:cxn modelId="{65590451-F355-4F39-9FE8-6F9540E3FB24}" type="presOf" srcId="{E8DD6DDA-4BF4-426B-88B9-102255FF9C9A}" destId="{EED453F0-7F47-4A98-BBC0-55221B5D3A65}" srcOrd="0" destOrd="0" presId="urn:microsoft.com/office/officeart/2005/8/layout/bProcess2"/>
    <dgm:cxn modelId="{0A66C146-9BEE-490C-86F0-B4CB7AE851D1}" type="presOf" srcId="{FA064E93-BD64-44C6-959C-DF156882766D}" destId="{6618720A-52B4-4B43-B468-EE1E6D7AC4CB}" srcOrd="0" destOrd="0" presId="urn:microsoft.com/office/officeart/2005/8/layout/bProcess2"/>
    <dgm:cxn modelId="{5ECF9A40-4817-4D66-8991-C116760BD7C8}" type="presOf" srcId="{855D0855-1DFF-4B99-B3BD-BEF930C56345}" destId="{3050F2DD-2177-4D61-80CC-51353C9C754E}" srcOrd="0" destOrd="0" presId="urn:microsoft.com/office/officeart/2005/8/layout/bProcess2"/>
    <dgm:cxn modelId="{B320E031-6E1E-44FC-9722-5606C026870D}" type="presOf" srcId="{83FBE80C-ADDD-4141-BFE4-6FB3D5E85CF0}" destId="{F21EFE01-E1F0-4837-8ADA-3567BF1E8D2F}" srcOrd="0" destOrd="0" presId="urn:microsoft.com/office/officeart/2005/8/layout/bProcess2"/>
    <dgm:cxn modelId="{A12867DA-3A34-40AB-98EC-50444ED5B1C1}" srcId="{7DDD4906-9ED3-4A05-8F46-5EFD459A294D}" destId="{AF54CB52-68AE-4A8C-924A-4AA5DC3B61D4}" srcOrd="2" destOrd="0" parTransId="{2990FC1C-FCB4-40A5-BF18-0EA8B40FD96F}" sibTransId="{855D0855-1DFF-4B99-B3BD-BEF930C56345}"/>
    <dgm:cxn modelId="{A6D8ABBA-F960-4A26-821F-C12264F2075B}" srcId="{7DDD4906-9ED3-4A05-8F46-5EFD459A294D}" destId="{345A9618-3D65-43F2-9098-D7CEF8D5C74B}" srcOrd="1" destOrd="0" parTransId="{F41B0A80-BC62-41B3-A0F6-D5FAD83E4BBE}" sibTransId="{9A3DD13E-AA5F-44EB-9D67-E24C6A1C0904}"/>
    <dgm:cxn modelId="{18642B84-3048-46C9-AC40-0C5B71C3E5B5}" type="presOf" srcId="{AF54CB52-68AE-4A8C-924A-4AA5DC3B61D4}" destId="{1E757CD6-BDF9-48EA-B1B3-0170CDE47764}" srcOrd="0" destOrd="0" presId="urn:microsoft.com/office/officeart/2005/8/layout/bProcess2"/>
    <dgm:cxn modelId="{A6B1CC96-BA07-4925-9C72-3A00E7036103}" type="presParOf" srcId="{A23BE495-8941-4023-A84B-CF0E427DA9C8}" destId="{7288B657-59B2-44C3-AAB3-645C5E657BF2}" srcOrd="0" destOrd="0" presId="urn:microsoft.com/office/officeart/2005/8/layout/bProcess2"/>
    <dgm:cxn modelId="{3420BF7D-E0BD-4C35-80D3-E6B935CA4615}" type="presParOf" srcId="{A23BE495-8941-4023-A84B-CF0E427DA9C8}" destId="{EED453F0-7F47-4A98-BBC0-55221B5D3A65}" srcOrd="1" destOrd="0" presId="urn:microsoft.com/office/officeart/2005/8/layout/bProcess2"/>
    <dgm:cxn modelId="{3083E44C-C708-4C9A-9E48-E2B15606870F}" type="presParOf" srcId="{A23BE495-8941-4023-A84B-CF0E427DA9C8}" destId="{E8B8FE81-71AD-4DBF-8013-1692412A3E93}" srcOrd="2" destOrd="0" presId="urn:microsoft.com/office/officeart/2005/8/layout/bProcess2"/>
    <dgm:cxn modelId="{37BDEA78-70B2-4C9D-8E62-F48EB0762A7A}" type="presParOf" srcId="{E8B8FE81-71AD-4DBF-8013-1692412A3E93}" destId="{BDE6B113-F0C6-48FE-B72D-35A3A1D9B2A5}" srcOrd="0" destOrd="0" presId="urn:microsoft.com/office/officeart/2005/8/layout/bProcess2"/>
    <dgm:cxn modelId="{73338B7B-34EC-433A-84E2-95A2887757F8}" type="presParOf" srcId="{E8B8FE81-71AD-4DBF-8013-1692412A3E93}" destId="{058807F0-FFFB-4C30-83C3-6B1C2B0646C5}" srcOrd="1" destOrd="0" presId="urn:microsoft.com/office/officeart/2005/8/layout/bProcess2"/>
    <dgm:cxn modelId="{B5BB2453-10C0-4621-B901-EAD830BE9AC9}" type="presParOf" srcId="{A23BE495-8941-4023-A84B-CF0E427DA9C8}" destId="{C06BFBBE-8858-4211-B192-B9736899E2B2}" srcOrd="3" destOrd="0" presId="urn:microsoft.com/office/officeart/2005/8/layout/bProcess2"/>
    <dgm:cxn modelId="{B6338D40-1EED-4685-90A9-BC846C610A5D}" type="presParOf" srcId="{A23BE495-8941-4023-A84B-CF0E427DA9C8}" destId="{54365BDE-64FA-4645-92C5-265BD8E31E02}" srcOrd="4" destOrd="0" presId="urn:microsoft.com/office/officeart/2005/8/layout/bProcess2"/>
    <dgm:cxn modelId="{442812C2-7AF9-434E-9D36-DA2D760B8837}" type="presParOf" srcId="{54365BDE-64FA-4645-92C5-265BD8E31E02}" destId="{508C762A-318D-4C01-A160-73C49EFFBEAE}" srcOrd="0" destOrd="0" presId="urn:microsoft.com/office/officeart/2005/8/layout/bProcess2"/>
    <dgm:cxn modelId="{73C38705-1EAF-4FF1-B6CA-169C5A1BD325}" type="presParOf" srcId="{54365BDE-64FA-4645-92C5-265BD8E31E02}" destId="{1E757CD6-BDF9-48EA-B1B3-0170CDE47764}" srcOrd="1" destOrd="0" presId="urn:microsoft.com/office/officeart/2005/8/layout/bProcess2"/>
    <dgm:cxn modelId="{4F8BE465-C939-469E-A09E-78E719B13AA9}" type="presParOf" srcId="{A23BE495-8941-4023-A84B-CF0E427DA9C8}" destId="{3050F2DD-2177-4D61-80CC-51353C9C754E}" srcOrd="5" destOrd="0" presId="urn:microsoft.com/office/officeart/2005/8/layout/bProcess2"/>
    <dgm:cxn modelId="{43FE3188-806C-4CAB-9AF8-D9AF72771A99}" type="presParOf" srcId="{A23BE495-8941-4023-A84B-CF0E427DA9C8}" destId="{838DDFD6-B7FA-4A44-BE67-C3525BE5260B}" srcOrd="6" destOrd="0" presId="urn:microsoft.com/office/officeart/2005/8/layout/bProcess2"/>
    <dgm:cxn modelId="{367FE323-AFB4-4447-905B-50163D219B97}" type="presParOf" srcId="{838DDFD6-B7FA-4A44-BE67-C3525BE5260B}" destId="{82E21020-F551-4372-8B48-1E7B7C1B6A51}" srcOrd="0" destOrd="0" presId="urn:microsoft.com/office/officeart/2005/8/layout/bProcess2"/>
    <dgm:cxn modelId="{A7AC383B-8913-44E5-87D5-A36252AE2149}" type="presParOf" srcId="{838DDFD6-B7FA-4A44-BE67-C3525BE5260B}" destId="{825112E0-666D-49C5-B8C5-119BB408F972}" srcOrd="1" destOrd="0" presId="urn:microsoft.com/office/officeart/2005/8/layout/bProcess2"/>
    <dgm:cxn modelId="{CD31E82A-2B40-4CDA-BBDD-CB82BE54AF92}" type="presParOf" srcId="{A23BE495-8941-4023-A84B-CF0E427DA9C8}" destId="{F21EFE01-E1F0-4837-8ADA-3567BF1E8D2F}" srcOrd="7" destOrd="0" presId="urn:microsoft.com/office/officeart/2005/8/layout/bProcess2"/>
    <dgm:cxn modelId="{AE9FECB3-51E7-4253-9668-C2F1B73C4D30}" type="presParOf" srcId="{A23BE495-8941-4023-A84B-CF0E427DA9C8}" destId="{11B95D85-F2D8-480E-AB05-78CA303DE62B}" srcOrd="8" destOrd="0" presId="urn:microsoft.com/office/officeart/2005/8/layout/bProcess2"/>
    <dgm:cxn modelId="{1F4504AC-228D-4ED1-A3ED-D399EC2D626F}" type="presParOf" srcId="{11B95D85-F2D8-480E-AB05-78CA303DE62B}" destId="{ADBF1502-DFF0-4CA2-816C-20401A65CA71}" srcOrd="0" destOrd="0" presId="urn:microsoft.com/office/officeart/2005/8/layout/bProcess2"/>
    <dgm:cxn modelId="{F2C2D378-89D4-4EA2-9DE1-07389CA1E952}" type="presParOf" srcId="{11B95D85-F2D8-480E-AB05-78CA303DE62B}" destId="{E3AD8293-B032-4DD6-B482-C6321F3A6CEB}" srcOrd="1" destOrd="0" presId="urn:microsoft.com/office/officeart/2005/8/layout/bProcess2"/>
    <dgm:cxn modelId="{C9B5A9A6-DAEC-4882-B82C-77039FFF01AA}" type="presParOf" srcId="{A23BE495-8941-4023-A84B-CF0E427DA9C8}" destId="{91001E29-8795-4FC9-BB78-92CE8059ECDE}" srcOrd="9" destOrd="0" presId="urn:microsoft.com/office/officeart/2005/8/layout/bProcess2"/>
    <dgm:cxn modelId="{FE516462-C41A-4672-B6DB-12A049EDE446}" type="presParOf" srcId="{A23BE495-8941-4023-A84B-CF0E427DA9C8}" destId="{6618720A-52B4-4B43-B468-EE1E6D7AC4CB}" srcOrd="10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BE44287-5D17-4EB5-A627-154929119B1B}" type="doc">
      <dgm:prSet loTypeId="urn:microsoft.com/office/officeart/2005/8/layout/bProcess2" loCatId="process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F2CC7819-DC22-44EC-8759-5E52B8D93B32}">
      <dgm:prSet phldrT="[Texto]" custT="1"/>
      <dgm:spPr/>
      <dgm:t>
        <a:bodyPr/>
        <a:lstStyle/>
        <a:p>
          <a:r>
            <a:rPr lang="es-EC" sz="2400" dirty="0" smtClean="0"/>
            <a:t>Limpiar</a:t>
          </a:r>
          <a:endParaRPr lang="es-EC" sz="2400" dirty="0"/>
        </a:p>
      </dgm:t>
    </dgm:pt>
    <dgm:pt modelId="{E5C37013-C457-45D2-BC88-28B2C920097B}" type="parTrans" cxnId="{FFD4B3F1-2857-42A8-9CC6-83C56D7DBFB9}">
      <dgm:prSet/>
      <dgm:spPr/>
      <dgm:t>
        <a:bodyPr/>
        <a:lstStyle/>
        <a:p>
          <a:endParaRPr lang="es-EC" sz="1800"/>
        </a:p>
      </dgm:t>
    </dgm:pt>
    <dgm:pt modelId="{8C80780C-D07B-445A-AD6C-5FD4F4B17ACD}" type="sibTrans" cxnId="{FFD4B3F1-2857-42A8-9CC6-83C56D7DBFB9}">
      <dgm:prSet/>
      <dgm:spPr/>
      <dgm:t>
        <a:bodyPr/>
        <a:lstStyle/>
        <a:p>
          <a:endParaRPr lang="es-EC" sz="1800"/>
        </a:p>
      </dgm:t>
    </dgm:pt>
    <dgm:pt modelId="{11C4EBB7-DAE3-48D5-9AD8-EE1BAB380CAB}">
      <dgm:prSet phldrT="[Texto]" custT="1"/>
      <dgm:spPr/>
      <dgm:t>
        <a:bodyPr/>
        <a:lstStyle/>
        <a:p>
          <a:r>
            <a:rPr lang="es-EC" sz="1600" dirty="0" smtClean="0"/>
            <a:t>Cargar Pb y Cu</a:t>
          </a:r>
          <a:endParaRPr lang="es-EC" sz="1600" dirty="0"/>
        </a:p>
      </dgm:t>
    </dgm:pt>
    <dgm:pt modelId="{DBEF5F39-1343-4DDA-A28B-F6CA464E1EAB}" type="parTrans" cxnId="{9D4F5154-1539-4F68-91E7-B189D4981900}">
      <dgm:prSet/>
      <dgm:spPr/>
      <dgm:t>
        <a:bodyPr/>
        <a:lstStyle/>
        <a:p>
          <a:endParaRPr lang="es-EC" sz="1800"/>
        </a:p>
      </dgm:t>
    </dgm:pt>
    <dgm:pt modelId="{EED47FA2-3015-4851-93F0-5C9BFB5BAD44}" type="sibTrans" cxnId="{9D4F5154-1539-4F68-91E7-B189D4981900}">
      <dgm:prSet/>
      <dgm:spPr/>
      <dgm:t>
        <a:bodyPr/>
        <a:lstStyle/>
        <a:p>
          <a:endParaRPr lang="es-EC" sz="1800"/>
        </a:p>
      </dgm:t>
    </dgm:pt>
    <dgm:pt modelId="{34D5B906-BC90-446A-9A5B-0DCA88212470}">
      <dgm:prSet phldrT="[Texto]" custT="1"/>
      <dgm:spPr/>
      <dgm:t>
        <a:bodyPr/>
        <a:lstStyle/>
        <a:p>
          <a:r>
            <a:rPr lang="es-EC" sz="1600" dirty="0" smtClean="0"/>
            <a:t>1200°C</a:t>
          </a:r>
          <a:endParaRPr lang="es-EC" sz="1600" dirty="0"/>
        </a:p>
      </dgm:t>
    </dgm:pt>
    <dgm:pt modelId="{A2B54945-7FE1-4B94-B230-A67F070C4119}" type="parTrans" cxnId="{4E69CEA1-25DB-4B41-B4F4-E3FB5CDAE96C}">
      <dgm:prSet/>
      <dgm:spPr/>
      <dgm:t>
        <a:bodyPr/>
        <a:lstStyle/>
        <a:p>
          <a:endParaRPr lang="es-EC" sz="1800"/>
        </a:p>
      </dgm:t>
    </dgm:pt>
    <dgm:pt modelId="{D959AB7C-F0CF-46B7-8A8F-A5DAE92153ED}" type="sibTrans" cxnId="{4E69CEA1-25DB-4B41-B4F4-E3FB5CDAE96C}">
      <dgm:prSet/>
      <dgm:spPr/>
      <dgm:t>
        <a:bodyPr/>
        <a:lstStyle/>
        <a:p>
          <a:endParaRPr lang="es-EC" sz="1800"/>
        </a:p>
      </dgm:t>
    </dgm:pt>
    <dgm:pt modelId="{9C27A3F2-E758-48EA-AE60-C1C5DA565CCF}">
      <dgm:prSet phldrT="[Texto]" custT="1"/>
      <dgm:spPr/>
      <dgm:t>
        <a:bodyPr/>
        <a:lstStyle/>
        <a:p>
          <a:r>
            <a:rPr lang="es-EC" sz="1400" dirty="0" smtClean="0"/>
            <a:t>Verificar y remover</a:t>
          </a:r>
          <a:endParaRPr lang="es-EC" sz="1400" dirty="0"/>
        </a:p>
      </dgm:t>
    </dgm:pt>
    <dgm:pt modelId="{50FCCAB1-1342-4D79-A449-B840FB12403B}" type="parTrans" cxnId="{3B3708DD-0AC8-4390-9E23-332107EB104F}">
      <dgm:prSet/>
      <dgm:spPr/>
      <dgm:t>
        <a:bodyPr/>
        <a:lstStyle/>
        <a:p>
          <a:endParaRPr lang="es-EC" sz="1800"/>
        </a:p>
      </dgm:t>
    </dgm:pt>
    <dgm:pt modelId="{B0E2FE1F-3152-4EE7-86BB-F2DD260B25B1}" type="sibTrans" cxnId="{3B3708DD-0AC8-4390-9E23-332107EB104F}">
      <dgm:prSet/>
      <dgm:spPr/>
      <dgm:t>
        <a:bodyPr/>
        <a:lstStyle/>
        <a:p>
          <a:endParaRPr lang="es-EC" sz="1800"/>
        </a:p>
      </dgm:t>
    </dgm:pt>
    <dgm:pt modelId="{356D12B9-0D1A-4885-BACF-4FFBAF3B5079}">
      <dgm:prSet phldrT="[Texto]" custT="1"/>
      <dgm:spPr/>
      <dgm:t>
        <a:bodyPr/>
        <a:lstStyle/>
        <a:p>
          <a:r>
            <a:rPr lang="es-EC" sz="1800" dirty="0" smtClean="0"/>
            <a:t>Sn</a:t>
          </a:r>
          <a:endParaRPr lang="es-EC" sz="1800" dirty="0"/>
        </a:p>
      </dgm:t>
    </dgm:pt>
    <dgm:pt modelId="{22BF56DF-7CDC-40D6-A2AF-BBDDAAAC9527}" type="parTrans" cxnId="{7D04289B-2213-4C64-9961-50D18B04AD89}">
      <dgm:prSet/>
      <dgm:spPr/>
      <dgm:t>
        <a:bodyPr/>
        <a:lstStyle/>
        <a:p>
          <a:endParaRPr lang="es-EC" sz="1800"/>
        </a:p>
      </dgm:t>
    </dgm:pt>
    <dgm:pt modelId="{BAB20B24-8DCE-4A3A-B109-9950356DB9BF}" type="sibTrans" cxnId="{7D04289B-2213-4C64-9961-50D18B04AD89}">
      <dgm:prSet/>
      <dgm:spPr/>
      <dgm:t>
        <a:bodyPr/>
        <a:lstStyle/>
        <a:p>
          <a:endParaRPr lang="es-EC" sz="1800"/>
        </a:p>
      </dgm:t>
    </dgm:pt>
    <dgm:pt modelId="{8070D551-3869-44F1-A932-E6F5265D5CE9}">
      <dgm:prSet phldrT="[Texto]" custT="1"/>
      <dgm:spPr/>
      <dgm:t>
        <a:bodyPr/>
        <a:lstStyle/>
        <a:p>
          <a:r>
            <a:rPr lang="es-EC" sz="1400" dirty="0" smtClean="0"/>
            <a:t>Verificar y remover</a:t>
          </a:r>
          <a:endParaRPr lang="es-EC" sz="1400" dirty="0"/>
        </a:p>
      </dgm:t>
    </dgm:pt>
    <dgm:pt modelId="{0146DDD0-DC9C-44D9-94F9-633BEEE2C7D3}" type="parTrans" cxnId="{159E3D0A-CE90-4D9F-AFB9-3458941E492B}">
      <dgm:prSet/>
      <dgm:spPr/>
      <dgm:t>
        <a:bodyPr/>
        <a:lstStyle/>
        <a:p>
          <a:endParaRPr lang="es-EC" sz="1800"/>
        </a:p>
      </dgm:t>
    </dgm:pt>
    <dgm:pt modelId="{B8877F9F-713E-4569-8404-207F8EE32790}" type="sibTrans" cxnId="{159E3D0A-CE90-4D9F-AFB9-3458941E492B}">
      <dgm:prSet/>
      <dgm:spPr/>
      <dgm:t>
        <a:bodyPr/>
        <a:lstStyle/>
        <a:p>
          <a:endParaRPr lang="es-EC" sz="1800"/>
        </a:p>
      </dgm:t>
    </dgm:pt>
    <dgm:pt modelId="{48388BC6-5AF9-4A6F-B9D9-6C1D434E212A}">
      <dgm:prSet phldrT="[Texto]" custT="1"/>
      <dgm:spPr/>
      <dgm:t>
        <a:bodyPr/>
        <a:lstStyle/>
        <a:p>
          <a:r>
            <a:rPr lang="es-EC" sz="1400" dirty="0" smtClean="0"/>
            <a:t>Fosfuro de Cobre 0,35 – 0,40 %</a:t>
          </a:r>
          <a:endParaRPr lang="es-EC" sz="1400" dirty="0"/>
        </a:p>
      </dgm:t>
    </dgm:pt>
    <dgm:pt modelId="{71BEE8A3-B733-40A6-8995-7D865C7AD1CD}" type="parTrans" cxnId="{47D709C2-7720-49AD-B43D-1A20D529AD16}">
      <dgm:prSet/>
      <dgm:spPr/>
      <dgm:t>
        <a:bodyPr/>
        <a:lstStyle/>
        <a:p>
          <a:endParaRPr lang="es-EC" sz="1800"/>
        </a:p>
      </dgm:t>
    </dgm:pt>
    <dgm:pt modelId="{694B2001-A694-4A2F-B2E0-3B4F86D84339}" type="sibTrans" cxnId="{47D709C2-7720-49AD-B43D-1A20D529AD16}">
      <dgm:prSet/>
      <dgm:spPr/>
      <dgm:t>
        <a:bodyPr/>
        <a:lstStyle/>
        <a:p>
          <a:endParaRPr lang="es-EC" sz="1800"/>
        </a:p>
      </dgm:t>
    </dgm:pt>
    <dgm:pt modelId="{81F36817-DBE2-4452-9B22-AC27C55E2DCA}">
      <dgm:prSet phldrT="[Texto]" custT="1"/>
      <dgm:spPr/>
      <dgm:t>
        <a:bodyPr/>
        <a:lstStyle/>
        <a:p>
          <a:r>
            <a:rPr lang="es-EC" sz="1600" dirty="0" smtClean="0"/>
            <a:t>Escoriar</a:t>
          </a:r>
          <a:endParaRPr lang="es-EC" sz="1600" dirty="0"/>
        </a:p>
      </dgm:t>
    </dgm:pt>
    <dgm:pt modelId="{DE55438F-2698-4BCF-A8E8-1497BCEDCC61}" type="parTrans" cxnId="{5D4C47E6-0AD5-46F8-95E5-A8F056181352}">
      <dgm:prSet/>
      <dgm:spPr/>
      <dgm:t>
        <a:bodyPr/>
        <a:lstStyle/>
        <a:p>
          <a:endParaRPr lang="es-EC" sz="1800"/>
        </a:p>
      </dgm:t>
    </dgm:pt>
    <dgm:pt modelId="{94B29E29-1118-4616-AD86-FBBA71669F45}" type="sibTrans" cxnId="{5D4C47E6-0AD5-46F8-95E5-A8F056181352}">
      <dgm:prSet/>
      <dgm:spPr/>
      <dgm:t>
        <a:bodyPr/>
        <a:lstStyle/>
        <a:p>
          <a:endParaRPr lang="es-EC" sz="1800"/>
        </a:p>
      </dgm:t>
    </dgm:pt>
    <dgm:pt modelId="{71E88B39-3517-452F-AEB1-7DDFD1A39E81}">
      <dgm:prSet phldrT="[Texto]" custT="1"/>
      <dgm:spPr/>
      <dgm:t>
        <a:bodyPr/>
        <a:lstStyle/>
        <a:p>
          <a:r>
            <a:rPr lang="es-EC" sz="2400" dirty="0" smtClean="0"/>
            <a:t>Colar</a:t>
          </a:r>
          <a:endParaRPr lang="es-EC" sz="2400" dirty="0"/>
        </a:p>
      </dgm:t>
    </dgm:pt>
    <dgm:pt modelId="{EDB6D378-7CD9-4558-8C5C-4D50E4862392}" type="parTrans" cxnId="{0F2A356A-2683-4957-AACF-F32829778C6C}">
      <dgm:prSet/>
      <dgm:spPr/>
      <dgm:t>
        <a:bodyPr/>
        <a:lstStyle/>
        <a:p>
          <a:endParaRPr lang="es-EC" sz="1800"/>
        </a:p>
      </dgm:t>
    </dgm:pt>
    <dgm:pt modelId="{8D059732-BFAD-4A26-9769-5EC9F341F7CD}" type="sibTrans" cxnId="{0F2A356A-2683-4957-AACF-F32829778C6C}">
      <dgm:prSet/>
      <dgm:spPr/>
      <dgm:t>
        <a:bodyPr/>
        <a:lstStyle/>
        <a:p>
          <a:endParaRPr lang="es-EC" sz="1800"/>
        </a:p>
      </dgm:t>
    </dgm:pt>
    <dgm:pt modelId="{B67202BB-18C9-4B9D-8E50-A3D30DFBDEC0}" type="pres">
      <dgm:prSet presAssocID="{6BE44287-5D17-4EB5-A627-154929119B1B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94703F14-880A-44E4-BF24-CE3DEED8D024}" type="pres">
      <dgm:prSet presAssocID="{F2CC7819-DC22-44EC-8759-5E52B8D93B32}" presName="first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6A2A9C-AC7B-4CFE-97A7-119ABEA36789}" type="pres">
      <dgm:prSet presAssocID="{8C80780C-D07B-445A-AD6C-5FD4F4B17ACD}" presName="sibTrans" presStyleLbl="sibTrans2D1" presStyleIdx="0" presStyleCnt="8"/>
      <dgm:spPr/>
      <dgm:t>
        <a:bodyPr/>
        <a:lstStyle/>
        <a:p>
          <a:endParaRPr lang="es-EC"/>
        </a:p>
      </dgm:t>
    </dgm:pt>
    <dgm:pt modelId="{897BB885-8223-4B25-8FEE-0DC2DBF518A0}" type="pres">
      <dgm:prSet presAssocID="{11C4EBB7-DAE3-48D5-9AD8-EE1BAB380CAB}" presName="middleNode" presStyleCnt="0"/>
      <dgm:spPr/>
    </dgm:pt>
    <dgm:pt modelId="{048B59C1-73A1-4BF2-B893-996DA56688B4}" type="pres">
      <dgm:prSet presAssocID="{11C4EBB7-DAE3-48D5-9AD8-EE1BAB380CAB}" presName="padding" presStyleLbl="node1" presStyleIdx="0" presStyleCnt="9"/>
      <dgm:spPr/>
    </dgm:pt>
    <dgm:pt modelId="{53C0246D-CEDC-499B-B85F-8D1FF2217671}" type="pres">
      <dgm:prSet presAssocID="{11C4EBB7-DAE3-48D5-9AD8-EE1BAB380CAB}" presName="shap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8DCD253-D236-46E9-9CF3-13428EABCB76}" type="pres">
      <dgm:prSet presAssocID="{EED47FA2-3015-4851-93F0-5C9BFB5BAD44}" presName="sibTrans" presStyleLbl="sibTrans2D1" presStyleIdx="1" presStyleCnt="8"/>
      <dgm:spPr/>
      <dgm:t>
        <a:bodyPr/>
        <a:lstStyle/>
        <a:p>
          <a:endParaRPr lang="es-EC"/>
        </a:p>
      </dgm:t>
    </dgm:pt>
    <dgm:pt modelId="{E932C16B-6327-45B3-8CE9-6F32C6AF501D}" type="pres">
      <dgm:prSet presAssocID="{34D5B906-BC90-446A-9A5B-0DCA88212470}" presName="middleNode" presStyleCnt="0"/>
      <dgm:spPr/>
    </dgm:pt>
    <dgm:pt modelId="{C930CA69-2875-4568-A83A-6B446BA87B82}" type="pres">
      <dgm:prSet presAssocID="{34D5B906-BC90-446A-9A5B-0DCA88212470}" presName="padding" presStyleLbl="node1" presStyleIdx="1" presStyleCnt="9"/>
      <dgm:spPr/>
    </dgm:pt>
    <dgm:pt modelId="{AE27B0DB-3E88-4278-8AE3-E6D569C7BCA2}" type="pres">
      <dgm:prSet presAssocID="{34D5B906-BC90-446A-9A5B-0DCA88212470}" presName="shap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2F5BD77-9C06-447F-B6C2-259EC0FE89AC}" type="pres">
      <dgm:prSet presAssocID="{D959AB7C-F0CF-46B7-8A8F-A5DAE92153ED}" presName="sibTrans" presStyleLbl="sibTrans2D1" presStyleIdx="2" presStyleCnt="8"/>
      <dgm:spPr/>
      <dgm:t>
        <a:bodyPr/>
        <a:lstStyle/>
        <a:p>
          <a:endParaRPr lang="es-EC"/>
        </a:p>
      </dgm:t>
    </dgm:pt>
    <dgm:pt modelId="{8989B2D2-E762-4D51-97C4-99E9E6F46A4B}" type="pres">
      <dgm:prSet presAssocID="{9C27A3F2-E758-48EA-AE60-C1C5DA565CCF}" presName="middleNode" presStyleCnt="0"/>
      <dgm:spPr/>
    </dgm:pt>
    <dgm:pt modelId="{A7D095C7-8FE9-49FA-91FD-C903DA3128E4}" type="pres">
      <dgm:prSet presAssocID="{9C27A3F2-E758-48EA-AE60-C1C5DA565CCF}" presName="padding" presStyleLbl="node1" presStyleIdx="2" presStyleCnt="9"/>
      <dgm:spPr/>
    </dgm:pt>
    <dgm:pt modelId="{24CCB2CB-B6BC-4B98-8BE5-2ECDB2C2FCAF}" type="pres">
      <dgm:prSet presAssocID="{9C27A3F2-E758-48EA-AE60-C1C5DA565CCF}" presName="shap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CBB463-A015-4C1E-9D28-697E057D50A9}" type="pres">
      <dgm:prSet presAssocID="{B0E2FE1F-3152-4EE7-86BB-F2DD260B25B1}" presName="sibTrans" presStyleLbl="sibTrans2D1" presStyleIdx="3" presStyleCnt="8"/>
      <dgm:spPr/>
      <dgm:t>
        <a:bodyPr/>
        <a:lstStyle/>
        <a:p>
          <a:endParaRPr lang="es-EC"/>
        </a:p>
      </dgm:t>
    </dgm:pt>
    <dgm:pt modelId="{B8C4536B-92AA-4397-B58C-FA77C155DFD4}" type="pres">
      <dgm:prSet presAssocID="{356D12B9-0D1A-4885-BACF-4FFBAF3B5079}" presName="middleNode" presStyleCnt="0"/>
      <dgm:spPr/>
    </dgm:pt>
    <dgm:pt modelId="{31163489-1CE6-4072-B9F9-9CDF99967126}" type="pres">
      <dgm:prSet presAssocID="{356D12B9-0D1A-4885-BACF-4FFBAF3B5079}" presName="padding" presStyleLbl="node1" presStyleIdx="3" presStyleCnt="9"/>
      <dgm:spPr/>
    </dgm:pt>
    <dgm:pt modelId="{E239C9AF-E171-4E67-86A2-692FC33B59D8}" type="pres">
      <dgm:prSet presAssocID="{356D12B9-0D1A-4885-BACF-4FFBAF3B5079}" presName="shap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296373-062D-4B79-A927-693DB22460D3}" type="pres">
      <dgm:prSet presAssocID="{BAB20B24-8DCE-4A3A-B109-9950356DB9BF}" presName="sibTrans" presStyleLbl="sibTrans2D1" presStyleIdx="4" presStyleCnt="8"/>
      <dgm:spPr/>
      <dgm:t>
        <a:bodyPr/>
        <a:lstStyle/>
        <a:p>
          <a:endParaRPr lang="es-EC"/>
        </a:p>
      </dgm:t>
    </dgm:pt>
    <dgm:pt modelId="{BFD40718-83C0-410E-A1DD-866FEC5841A5}" type="pres">
      <dgm:prSet presAssocID="{8070D551-3869-44F1-A932-E6F5265D5CE9}" presName="middleNode" presStyleCnt="0"/>
      <dgm:spPr/>
    </dgm:pt>
    <dgm:pt modelId="{E2D0EB1A-816D-47E3-AF2A-6A3C81A60C4B}" type="pres">
      <dgm:prSet presAssocID="{8070D551-3869-44F1-A932-E6F5265D5CE9}" presName="padding" presStyleLbl="node1" presStyleIdx="4" presStyleCnt="9"/>
      <dgm:spPr/>
    </dgm:pt>
    <dgm:pt modelId="{99DDEB5C-0182-4AE9-B906-DD1D039002A8}" type="pres">
      <dgm:prSet presAssocID="{8070D551-3869-44F1-A932-E6F5265D5CE9}" presName="shap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C6C628-665E-4095-8C47-4D8BF9858DE7}" type="pres">
      <dgm:prSet presAssocID="{B8877F9F-713E-4569-8404-207F8EE32790}" presName="sibTrans" presStyleLbl="sibTrans2D1" presStyleIdx="5" presStyleCnt="8"/>
      <dgm:spPr/>
      <dgm:t>
        <a:bodyPr/>
        <a:lstStyle/>
        <a:p>
          <a:endParaRPr lang="es-EC"/>
        </a:p>
      </dgm:t>
    </dgm:pt>
    <dgm:pt modelId="{2633002E-1673-4DEC-B551-951C29168F98}" type="pres">
      <dgm:prSet presAssocID="{48388BC6-5AF9-4A6F-B9D9-6C1D434E212A}" presName="middleNode" presStyleCnt="0"/>
      <dgm:spPr/>
    </dgm:pt>
    <dgm:pt modelId="{3C1C2ED0-7233-4F28-B9E3-91E1DEFE0C4C}" type="pres">
      <dgm:prSet presAssocID="{48388BC6-5AF9-4A6F-B9D9-6C1D434E212A}" presName="padding" presStyleLbl="node1" presStyleIdx="5" presStyleCnt="9"/>
      <dgm:spPr/>
    </dgm:pt>
    <dgm:pt modelId="{25269E12-6ACB-492B-94B9-442726D3F7DB}" type="pres">
      <dgm:prSet presAssocID="{48388BC6-5AF9-4A6F-B9D9-6C1D434E212A}" presName="shap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6054C2-545B-40D2-B96A-182B96A7B750}" type="pres">
      <dgm:prSet presAssocID="{694B2001-A694-4A2F-B2E0-3B4F86D84339}" presName="sibTrans" presStyleLbl="sibTrans2D1" presStyleIdx="6" presStyleCnt="8"/>
      <dgm:spPr/>
      <dgm:t>
        <a:bodyPr/>
        <a:lstStyle/>
        <a:p>
          <a:endParaRPr lang="es-EC"/>
        </a:p>
      </dgm:t>
    </dgm:pt>
    <dgm:pt modelId="{C21B4988-3615-4032-ADAC-EB84CD6BF943}" type="pres">
      <dgm:prSet presAssocID="{81F36817-DBE2-4452-9B22-AC27C55E2DCA}" presName="middleNode" presStyleCnt="0"/>
      <dgm:spPr/>
    </dgm:pt>
    <dgm:pt modelId="{4C9173E5-CB83-4EE2-87FA-21B37E408C3F}" type="pres">
      <dgm:prSet presAssocID="{81F36817-DBE2-4452-9B22-AC27C55E2DCA}" presName="padding" presStyleLbl="node1" presStyleIdx="6" presStyleCnt="9"/>
      <dgm:spPr/>
    </dgm:pt>
    <dgm:pt modelId="{7C3E0732-F702-4FD2-902B-5644B378AA71}" type="pres">
      <dgm:prSet presAssocID="{81F36817-DBE2-4452-9B22-AC27C55E2DCA}" presName="shap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FEC33AB-6F03-4463-A899-5436133DE73E}" type="pres">
      <dgm:prSet presAssocID="{94B29E29-1118-4616-AD86-FBBA71669F45}" presName="sibTrans" presStyleLbl="sibTrans2D1" presStyleIdx="7" presStyleCnt="8"/>
      <dgm:spPr/>
      <dgm:t>
        <a:bodyPr/>
        <a:lstStyle/>
        <a:p>
          <a:endParaRPr lang="es-EC"/>
        </a:p>
      </dgm:t>
    </dgm:pt>
    <dgm:pt modelId="{C23B5AB3-3189-44E2-B118-87B3C9956D7B}" type="pres">
      <dgm:prSet presAssocID="{71E88B39-3517-452F-AEB1-7DDFD1A39E81}" presName="last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124F744-FCD2-4BF3-BEDC-F2EF4093560C}" type="presOf" srcId="{81F36817-DBE2-4452-9B22-AC27C55E2DCA}" destId="{7C3E0732-F702-4FD2-902B-5644B378AA71}" srcOrd="0" destOrd="0" presId="urn:microsoft.com/office/officeart/2005/8/layout/bProcess2"/>
    <dgm:cxn modelId="{47D709C2-7720-49AD-B43D-1A20D529AD16}" srcId="{6BE44287-5D17-4EB5-A627-154929119B1B}" destId="{48388BC6-5AF9-4A6F-B9D9-6C1D434E212A}" srcOrd="6" destOrd="0" parTransId="{71BEE8A3-B733-40A6-8995-7D865C7AD1CD}" sibTransId="{694B2001-A694-4A2F-B2E0-3B4F86D84339}"/>
    <dgm:cxn modelId="{70BED162-D73D-4789-9518-D7017E040D53}" type="presOf" srcId="{BAB20B24-8DCE-4A3A-B109-9950356DB9BF}" destId="{CC296373-062D-4B79-A927-693DB22460D3}" srcOrd="0" destOrd="0" presId="urn:microsoft.com/office/officeart/2005/8/layout/bProcess2"/>
    <dgm:cxn modelId="{5E96C0C3-DB7C-4CEA-A30A-725B827D6F8B}" type="presOf" srcId="{34D5B906-BC90-446A-9A5B-0DCA88212470}" destId="{AE27B0DB-3E88-4278-8AE3-E6D569C7BCA2}" srcOrd="0" destOrd="0" presId="urn:microsoft.com/office/officeart/2005/8/layout/bProcess2"/>
    <dgm:cxn modelId="{5DF3C59F-F99D-4F55-910B-56354BEAAE41}" type="presOf" srcId="{356D12B9-0D1A-4885-BACF-4FFBAF3B5079}" destId="{E239C9AF-E171-4E67-86A2-692FC33B59D8}" srcOrd="0" destOrd="0" presId="urn:microsoft.com/office/officeart/2005/8/layout/bProcess2"/>
    <dgm:cxn modelId="{72B6769D-B465-4526-A31D-D41D825CF6B4}" type="presOf" srcId="{94B29E29-1118-4616-AD86-FBBA71669F45}" destId="{CFEC33AB-6F03-4463-A899-5436133DE73E}" srcOrd="0" destOrd="0" presId="urn:microsoft.com/office/officeart/2005/8/layout/bProcess2"/>
    <dgm:cxn modelId="{461C1693-31CD-4412-B00E-D113654AA6C8}" type="presOf" srcId="{6BE44287-5D17-4EB5-A627-154929119B1B}" destId="{B67202BB-18C9-4B9D-8E50-A3D30DFBDEC0}" srcOrd="0" destOrd="0" presId="urn:microsoft.com/office/officeart/2005/8/layout/bProcess2"/>
    <dgm:cxn modelId="{FFD4B3F1-2857-42A8-9CC6-83C56D7DBFB9}" srcId="{6BE44287-5D17-4EB5-A627-154929119B1B}" destId="{F2CC7819-DC22-44EC-8759-5E52B8D93B32}" srcOrd="0" destOrd="0" parTransId="{E5C37013-C457-45D2-BC88-28B2C920097B}" sibTransId="{8C80780C-D07B-445A-AD6C-5FD4F4B17ACD}"/>
    <dgm:cxn modelId="{3B3708DD-0AC8-4390-9E23-332107EB104F}" srcId="{6BE44287-5D17-4EB5-A627-154929119B1B}" destId="{9C27A3F2-E758-48EA-AE60-C1C5DA565CCF}" srcOrd="3" destOrd="0" parTransId="{50FCCAB1-1342-4D79-A449-B840FB12403B}" sibTransId="{B0E2FE1F-3152-4EE7-86BB-F2DD260B25B1}"/>
    <dgm:cxn modelId="{0DE286B4-9130-41A9-93EF-96FDC8FF9AA2}" type="presOf" srcId="{D959AB7C-F0CF-46B7-8A8F-A5DAE92153ED}" destId="{F2F5BD77-9C06-447F-B6C2-259EC0FE89AC}" srcOrd="0" destOrd="0" presId="urn:microsoft.com/office/officeart/2005/8/layout/bProcess2"/>
    <dgm:cxn modelId="{5D4C47E6-0AD5-46F8-95E5-A8F056181352}" srcId="{6BE44287-5D17-4EB5-A627-154929119B1B}" destId="{81F36817-DBE2-4452-9B22-AC27C55E2DCA}" srcOrd="7" destOrd="0" parTransId="{DE55438F-2698-4BCF-A8E8-1497BCEDCC61}" sibTransId="{94B29E29-1118-4616-AD86-FBBA71669F45}"/>
    <dgm:cxn modelId="{0F2A356A-2683-4957-AACF-F32829778C6C}" srcId="{6BE44287-5D17-4EB5-A627-154929119B1B}" destId="{71E88B39-3517-452F-AEB1-7DDFD1A39E81}" srcOrd="8" destOrd="0" parTransId="{EDB6D378-7CD9-4558-8C5C-4D50E4862392}" sibTransId="{8D059732-BFAD-4A26-9769-5EC9F341F7CD}"/>
    <dgm:cxn modelId="{AA05DECB-B6FF-4B8A-A3EB-1AA7DE1FDA88}" type="presOf" srcId="{8070D551-3869-44F1-A932-E6F5265D5CE9}" destId="{99DDEB5C-0182-4AE9-B906-DD1D039002A8}" srcOrd="0" destOrd="0" presId="urn:microsoft.com/office/officeart/2005/8/layout/bProcess2"/>
    <dgm:cxn modelId="{7D04289B-2213-4C64-9961-50D18B04AD89}" srcId="{6BE44287-5D17-4EB5-A627-154929119B1B}" destId="{356D12B9-0D1A-4885-BACF-4FFBAF3B5079}" srcOrd="4" destOrd="0" parTransId="{22BF56DF-7CDC-40D6-A2AF-BBDDAAAC9527}" sibTransId="{BAB20B24-8DCE-4A3A-B109-9950356DB9BF}"/>
    <dgm:cxn modelId="{3F32FF64-B473-4FC5-85C4-D7FBA346758B}" type="presOf" srcId="{8C80780C-D07B-445A-AD6C-5FD4F4B17ACD}" destId="{036A2A9C-AC7B-4CFE-97A7-119ABEA36789}" srcOrd="0" destOrd="0" presId="urn:microsoft.com/office/officeart/2005/8/layout/bProcess2"/>
    <dgm:cxn modelId="{159E3D0A-CE90-4D9F-AFB9-3458941E492B}" srcId="{6BE44287-5D17-4EB5-A627-154929119B1B}" destId="{8070D551-3869-44F1-A932-E6F5265D5CE9}" srcOrd="5" destOrd="0" parTransId="{0146DDD0-DC9C-44D9-94F9-633BEEE2C7D3}" sibTransId="{B8877F9F-713E-4569-8404-207F8EE32790}"/>
    <dgm:cxn modelId="{E2482406-1C60-4252-91C4-E9234BF7BF56}" type="presOf" srcId="{F2CC7819-DC22-44EC-8759-5E52B8D93B32}" destId="{94703F14-880A-44E4-BF24-CE3DEED8D024}" srcOrd="0" destOrd="0" presId="urn:microsoft.com/office/officeart/2005/8/layout/bProcess2"/>
    <dgm:cxn modelId="{E7CD9033-ED68-4024-846F-AA28E5CA7865}" type="presOf" srcId="{11C4EBB7-DAE3-48D5-9AD8-EE1BAB380CAB}" destId="{53C0246D-CEDC-499B-B85F-8D1FF2217671}" srcOrd="0" destOrd="0" presId="urn:microsoft.com/office/officeart/2005/8/layout/bProcess2"/>
    <dgm:cxn modelId="{9D4F5154-1539-4F68-91E7-B189D4981900}" srcId="{6BE44287-5D17-4EB5-A627-154929119B1B}" destId="{11C4EBB7-DAE3-48D5-9AD8-EE1BAB380CAB}" srcOrd="1" destOrd="0" parTransId="{DBEF5F39-1343-4DDA-A28B-F6CA464E1EAB}" sibTransId="{EED47FA2-3015-4851-93F0-5C9BFB5BAD44}"/>
    <dgm:cxn modelId="{AF540DE7-2A64-4A9D-8649-4017AA8E1B1D}" type="presOf" srcId="{B0E2FE1F-3152-4EE7-86BB-F2DD260B25B1}" destId="{B7CBB463-A015-4C1E-9D28-697E057D50A9}" srcOrd="0" destOrd="0" presId="urn:microsoft.com/office/officeart/2005/8/layout/bProcess2"/>
    <dgm:cxn modelId="{098E7360-F153-4292-89C4-067136F28E78}" type="presOf" srcId="{9C27A3F2-E758-48EA-AE60-C1C5DA565CCF}" destId="{24CCB2CB-B6BC-4B98-8BE5-2ECDB2C2FCAF}" srcOrd="0" destOrd="0" presId="urn:microsoft.com/office/officeart/2005/8/layout/bProcess2"/>
    <dgm:cxn modelId="{4E69CEA1-25DB-4B41-B4F4-E3FB5CDAE96C}" srcId="{6BE44287-5D17-4EB5-A627-154929119B1B}" destId="{34D5B906-BC90-446A-9A5B-0DCA88212470}" srcOrd="2" destOrd="0" parTransId="{A2B54945-7FE1-4B94-B230-A67F070C4119}" sibTransId="{D959AB7C-F0CF-46B7-8A8F-A5DAE92153ED}"/>
    <dgm:cxn modelId="{32A602E9-09B7-42D0-B5D8-8BE00FFA46B3}" type="presOf" srcId="{48388BC6-5AF9-4A6F-B9D9-6C1D434E212A}" destId="{25269E12-6ACB-492B-94B9-442726D3F7DB}" srcOrd="0" destOrd="0" presId="urn:microsoft.com/office/officeart/2005/8/layout/bProcess2"/>
    <dgm:cxn modelId="{DECC686A-D268-4646-9099-04C17FFC728F}" type="presOf" srcId="{71E88B39-3517-452F-AEB1-7DDFD1A39E81}" destId="{C23B5AB3-3189-44E2-B118-87B3C9956D7B}" srcOrd="0" destOrd="0" presId="urn:microsoft.com/office/officeart/2005/8/layout/bProcess2"/>
    <dgm:cxn modelId="{0D3884D9-C00D-4932-BCD4-D72939F2A755}" type="presOf" srcId="{EED47FA2-3015-4851-93F0-5C9BFB5BAD44}" destId="{88DCD253-D236-46E9-9CF3-13428EABCB76}" srcOrd="0" destOrd="0" presId="urn:microsoft.com/office/officeart/2005/8/layout/bProcess2"/>
    <dgm:cxn modelId="{371C3E15-FF0E-4914-A0CE-88A6DA11F612}" type="presOf" srcId="{B8877F9F-713E-4569-8404-207F8EE32790}" destId="{75C6C628-665E-4095-8C47-4D8BF9858DE7}" srcOrd="0" destOrd="0" presId="urn:microsoft.com/office/officeart/2005/8/layout/bProcess2"/>
    <dgm:cxn modelId="{F5692A17-B9EA-414E-8702-EC87ECB9128B}" type="presOf" srcId="{694B2001-A694-4A2F-B2E0-3B4F86D84339}" destId="{AA6054C2-545B-40D2-B96A-182B96A7B750}" srcOrd="0" destOrd="0" presId="urn:microsoft.com/office/officeart/2005/8/layout/bProcess2"/>
    <dgm:cxn modelId="{33C8AC55-D83F-4033-B780-02733B2878EF}" type="presParOf" srcId="{B67202BB-18C9-4B9D-8E50-A3D30DFBDEC0}" destId="{94703F14-880A-44E4-BF24-CE3DEED8D024}" srcOrd="0" destOrd="0" presId="urn:microsoft.com/office/officeart/2005/8/layout/bProcess2"/>
    <dgm:cxn modelId="{E9DF3DB6-E03F-4397-AC5B-633B51E79D14}" type="presParOf" srcId="{B67202BB-18C9-4B9D-8E50-A3D30DFBDEC0}" destId="{036A2A9C-AC7B-4CFE-97A7-119ABEA36789}" srcOrd="1" destOrd="0" presId="urn:microsoft.com/office/officeart/2005/8/layout/bProcess2"/>
    <dgm:cxn modelId="{44EFC720-CD00-47F3-836C-7D21D04BEC1F}" type="presParOf" srcId="{B67202BB-18C9-4B9D-8E50-A3D30DFBDEC0}" destId="{897BB885-8223-4B25-8FEE-0DC2DBF518A0}" srcOrd="2" destOrd="0" presId="urn:microsoft.com/office/officeart/2005/8/layout/bProcess2"/>
    <dgm:cxn modelId="{3FA464FD-B87C-45F0-8019-4EE70B596C85}" type="presParOf" srcId="{897BB885-8223-4B25-8FEE-0DC2DBF518A0}" destId="{048B59C1-73A1-4BF2-B893-996DA56688B4}" srcOrd="0" destOrd="0" presId="urn:microsoft.com/office/officeart/2005/8/layout/bProcess2"/>
    <dgm:cxn modelId="{62284647-20F7-4109-8977-9748D79C8C0D}" type="presParOf" srcId="{897BB885-8223-4B25-8FEE-0DC2DBF518A0}" destId="{53C0246D-CEDC-499B-B85F-8D1FF2217671}" srcOrd="1" destOrd="0" presId="urn:microsoft.com/office/officeart/2005/8/layout/bProcess2"/>
    <dgm:cxn modelId="{66395CA6-A772-44A3-91D4-D98D0CC0EB58}" type="presParOf" srcId="{B67202BB-18C9-4B9D-8E50-A3D30DFBDEC0}" destId="{88DCD253-D236-46E9-9CF3-13428EABCB76}" srcOrd="3" destOrd="0" presId="urn:microsoft.com/office/officeart/2005/8/layout/bProcess2"/>
    <dgm:cxn modelId="{5B3928CB-78D2-470B-811F-D43950FB6404}" type="presParOf" srcId="{B67202BB-18C9-4B9D-8E50-A3D30DFBDEC0}" destId="{E932C16B-6327-45B3-8CE9-6F32C6AF501D}" srcOrd="4" destOrd="0" presId="urn:microsoft.com/office/officeart/2005/8/layout/bProcess2"/>
    <dgm:cxn modelId="{4EC89236-2697-41D3-8D37-87CF301ECA88}" type="presParOf" srcId="{E932C16B-6327-45B3-8CE9-6F32C6AF501D}" destId="{C930CA69-2875-4568-A83A-6B446BA87B82}" srcOrd="0" destOrd="0" presId="urn:microsoft.com/office/officeart/2005/8/layout/bProcess2"/>
    <dgm:cxn modelId="{965EB8C3-D75C-4673-B91A-D9F0F265889C}" type="presParOf" srcId="{E932C16B-6327-45B3-8CE9-6F32C6AF501D}" destId="{AE27B0DB-3E88-4278-8AE3-E6D569C7BCA2}" srcOrd="1" destOrd="0" presId="urn:microsoft.com/office/officeart/2005/8/layout/bProcess2"/>
    <dgm:cxn modelId="{829C6392-4179-426A-8406-EC4ABD5EA3ED}" type="presParOf" srcId="{B67202BB-18C9-4B9D-8E50-A3D30DFBDEC0}" destId="{F2F5BD77-9C06-447F-B6C2-259EC0FE89AC}" srcOrd="5" destOrd="0" presId="urn:microsoft.com/office/officeart/2005/8/layout/bProcess2"/>
    <dgm:cxn modelId="{AFF8BDD7-83B6-4848-9839-40C12122C4BD}" type="presParOf" srcId="{B67202BB-18C9-4B9D-8E50-A3D30DFBDEC0}" destId="{8989B2D2-E762-4D51-97C4-99E9E6F46A4B}" srcOrd="6" destOrd="0" presId="urn:microsoft.com/office/officeart/2005/8/layout/bProcess2"/>
    <dgm:cxn modelId="{E8D684BE-731F-438B-AC12-CCAF0FC780D2}" type="presParOf" srcId="{8989B2D2-E762-4D51-97C4-99E9E6F46A4B}" destId="{A7D095C7-8FE9-49FA-91FD-C903DA3128E4}" srcOrd="0" destOrd="0" presId="urn:microsoft.com/office/officeart/2005/8/layout/bProcess2"/>
    <dgm:cxn modelId="{3C4B7F28-243D-4FDB-AF25-AA058CB8CAC3}" type="presParOf" srcId="{8989B2D2-E762-4D51-97C4-99E9E6F46A4B}" destId="{24CCB2CB-B6BC-4B98-8BE5-2ECDB2C2FCAF}" srcOrd="1" destOrd="0" presId="urn:microsoft.com/office/officeart/2005/8/layout/bProcess2"/>
    <dgm:cxn modelId="{F29782B1-6B18-4F0E-B5AA-60412872D856}" type="presParOf" srcId="{B67202BB-18C9-4B9D-8E50-A3D30DFBDEC0}" destId="{B7CBB463-A015-4C1E-9D28-697E057D50A9}" srcOrd="7" destOrd="0" presId="urn:microsoft.com/office/officeart/2005/8/layout/bProcess2"/>
    <dgm:cxn modelId="{A5DC9712-A9DD-48D3-8399-AD46EB89863B}" type="presParOf" srcId="{B67202BB-18C9-4B9D-8E50-A3D30DFBDEC0}" destId="{B8C4536B-92AA-4397-B58C-FA77C155DFD4}" srcOrd="8" destOrd="0" presId="urn:microsoft.com/office/officeart/2005/8/layout/bProcess2"/>
    <dgm:cxn modelId="{C4066B8C-3BBB-47A8-9D93-D7460991D911}" type="presParOf" srcId="{B8C4536B-92AA-4397-B58C-FA77C155DFD4}" destId="{31163489-1CE6-4072-B9F9-9CDF99967126}" srcOrd="0" destOrd="0" presId="urn:microsoft.com/office/officeart/2005/8/layout/bProcess2"/>
    <dgm:cxn modelId="{A2349BAB-9831-4FE7-8116-31E15E170014}" type="presParOf" srcId="{B8C4536B-92AA-4397-B58C-FA77C155DFD4}" destId="{E239C9AF-E171-4E67-86A2-692FC33B59D8}" srcOrd="1" destOrd="0" presId="urn:microsoft.com/office/officeart/2005/8/layout/bProcess2"/>
    <dgm:cxn modelId="{9132FA12-A3AF-4C7D-B6B6-3C5545ADEFEC}" type="presParOf" srcId="{B67202BB-18C9-4B9D-8E50-A3D30DFBDEC0}" destId="{CC296373-062D-4B79-A927-693DB22460D3}" srcOrd="9" destOrd="0" presId="urn:microsoft.com/office/officeart/2005/8/layout/bProcess2"/>
    <dgm:cxn modelId="{9954B7CA-C87B-4279-BCC5-1488800DDAD9}" type="presParOf" srcId="{B67202BB-18C9-4B9D-8E50-A3D30DFBDEC0}" destId="{BFD40718-83C0-410E-A1DD-866FEC5841A5}" srcOrd="10" destOrd="0" presId="urn:microsoft.com/office/officeart/2005/8/layout/bProcess2"/>
    <dgm:cxn modelId="{40443728-4213-4BA4-8577-5827AB652E39}" type="presParOf" srcId="{BFD40718-83C0-410E-A1DD-866FEC5841A5}" destId="{E2D0EB1A-816D-47E3-AF2A-6A3C81A60C4B}" srcOrd="0" destOrd="0" presId="urn:microsoft.com/office/officeart/2005/8/layout/bProcess2"/>
    <dgm:cxn modelId="{8E610333-A956-4BAD-ACE7-4D003316B529}" type="presParOf" srcId="{BFD40718-83C0-410E-A1DD-866FEC5841A5}" destId="{99DDEB5C-0182-4AE9-B906-DD1D039002A8}" srcOrd="1" destOrd="0" presId="urn:microsoft.com/office/officeart/2005/8/layout/bProcess2"/>
    <dgm:cxn modelId="{24AD5E26-8126-4EC2-8C25-A4209CFE17E3}" type="presParOf" srcId="{B67202BB-18C9-4B9D-8E50-A3D30DFBDEC0}" destId="{75C6C628-665E-4095-8C47-4D8BF9858DE7}" srcOrd="11" destOrd="0" presId="urn:microsoft.com/office/officeart/2005/8/layout/bProcess2"/>
    <dgm:cxn modelId="{9F3A26DF-AD45-490B-9FF2-35212749FFF3}" type="presParOf" srcId="{B67202BB-18C9-4B9D-8E50-A3D30DFBDEC0}" destId="{2633002E-1673-4DEC-B551-951C29168F98}" srcOrd="12" destOrd="0" presId="urn:microsoft.com/office/officeart/2005/8/layout/bProcess2"/>
    <dgm:cxn modelId="{37835D5C-E679-4E19-975E-5908FD54C392}" type="presParOf" srcId="{2633002E-1673-4DEC-B551-951C29168F98}" destId="{3C1C2ED0-7233-4F28-B9E3-91E1DEFE0C4C}" srcOrd="0" destOrd="0" presId="urn:microsoft.com/office/officeart/2005/8/layout/bProcess2"/>
    <dgm:cxn modelId="{3FB5375C-D127-4E47-8B3E-F42967765F19}" type="presParOf" srcId="{2633002E-1673-4DEC-B551-951C29168F98}" destId="{25269E12-6ACB-492B-94B9-442726D3F7DB}" srcOrd="1" destOrd="0" presId="urn:microsoft.com/office/officeart/2005/8/layout/bProcess2"/>
    <dgm:cxn modelId="{708ECCD8-8B89-4624-9A25-A866299DBD5F}" type="presParOf" srcId="{B67202BB-18C9-4B9D-8E50-A3D30DFBDEC0}" destId="{AA6054C2-545B-40D2-B96A-182B96A7B750}" srcOrd="13" destOrd="0" presId="urn:microsoft.com/office/officeart/2005/8/layout/bProcess2"/>
    <dgm:cxn modelId="{3B967631-B20C-4CA3-8F93-79F0D1F0C611}" type="presParOf" srcId="{B67202BB-18C9-4B9D-8E50-A3D30DFBDEC0}" destId="{C21B4988-3615-4032-ADAC-EB84CD6BF943}" srcOrd="14" destOrd="0" presId="urn:microsoft.com/office/officeart/2005/8/layout/bProcess2"/>
    <dgm:cxn modelId="{9E9EA585-07D1-4077-AA63-BDD92B83CADD}" type="presParOf" srcId="{C21B4988-3615-4032-ADAC-EB84CD6BF943}" destId="{4C9173E5-CB83-4EE2-87FA-21B37E408C3F}" srcOrd="0" destOrd="0" presId="urn:microsoft.com/office/officeart/2005/8/layout/bProcess2"/>
    <dgm:cxn modelId="{D20C174E-E72B-40C1-87E0-AD4EEDF15C70}" type="presParOf" srcId="{C21B4988-3615-4032-ADAC-EB84CD6BF943}" destId="{7C3E0732-F702-4FD2-902B-5644B378AA71}" srcOrd="1" destOrd="0" presId="urn:microsoft.com/office/officeart/2005/8/layout/bProcess2"/>
    <dgm:cxn modelId="{8A68DFFD-C641-4BF0-92B8-A1B08264BA95}" type="presParOf" srcId="{B67202BB-18C9-4B9D-8E50-A3D30DFBDEC0}" destId="{CFEC33AB-6F03-4463-A899-5436133DE73E}" srcOrd="15" destOrd="0" presId="urn:microsoft.com/office/officeart/2005/8/layout/bProcess2"/>
    <dgm:cxn modelId="{F92EEBD6-25DB-4E0E-A048-C8AE36AFBF5D}" type="presParOf" srcId="{B67202BB-18C9-4B9D-8E50-A3D30DFBDEC0}" destId="{C23B5AB3-3189-44E2-B118-87B3C9956D7B}" srcOrd="1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4B1C434-0B0B-42F8-AD06-CA6707F31A8C}" type="doc">
      <dgm:prSet loTypeId="urn:microsoft.com/office/officeart/2005/8/layout/bProcess2" loCatId="process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CCC38019-6343-40B0-99EA-1224E6016B41}">
      <dgm:prSet phldrT="[Texto]"/>
      <dgm:spPr/>
      <dgm:t>
        <a:bodyPr/>
        <a:lstStyle/>
        <a:p>
          <a:r>
            <a:rPr lang="es-EC" dirty="0" smtClean="0"/>
            <a:t>Limpiar</a:t>
          </a:r>
          <a:endParaRPr lang="es-EC" dirty="0"/>
        </a:p>
      </dgm:t>
    </dgm:pt>
    <dgm:pt modelId="{06E5089B-6F3D-4089-84DD-68FB383557B1}" type="parTrans" cxnId="{3122660B-AB87-4ABA-AE49-D1EEBB4860AF}">
      <dgm:prSet/>
      <dgm:spPr/>
      <dgm:t>
        <a:bodyPr/>
        <a:lstStyle/>
        <a:p>
          <a:endParaRPr lang="es-EC"/>
        </a:p>
      </dgm:t>
    </dgm:pt>
    <dgm:pt modelId="{893D20C6-4456-49C3-AC7C-53F985AEA95F}" type="sibTrans" cxnId="{3122660B-AB87-4ABA-AE49-D1EEBB4860AF}">
      <dgm:prSet/>
      <dgm:spPr/>
      <dgm:t>
        <a:bodyPr/>
        <a:lstStyle/>
        <a:p>
          <a:endParaRPr lang="es-EC"/>
        </a:p>
      </dgm:t>
    </dgm:pt>
    <dgm:pt modelId="{28F8E8A3-173E-4258-8D54-FD96117AD1E7}">
      <dgm:prSet phldrT="[Texto]" custT="1"/>
      <dgm:spPr/>
      <dgm:t>
        <a:bodyPr/>
        <a:lstStyle/>
        <a:p>
          <a:r>
            <a:rPr lang="es-EC" sz="1600" dirty="0" smtClean="0"/>
            <a:t>Vidrio ámbar y Cu</a:t>
          </a:r>
          <a:endParaRPr lang="es-EC" sz="1600" dirty="0"/>
        </a:p>
      </dgm:t>
    </dgm:pt>
    <dgm:pt modelId="{89A504A1-322F-4DE7-B03B-A8186ABF35B4}" type="parTrans" cxnId="{3033E5CF-BB17-42BE-B1AF-709C06B957BC}">
      <dgm:prSet/>
      <dgm:spPr/>
      <dgm:t>
        <a:bodyPr/>
        <a:lstStyle/>
        <a:p>
          <a:endParaRPr lang="es-EC"/>
        </a:p>
      </dgm:t>
    </dgm:pt>
    <dgm:pt modelId="{D26DE2C0-5C7A-42B0-ACE9-CCC850D6C563}" type="sibTrans" cxnId="{3033E5CF-BB17-42BE-B1AF-709C06B957BC}">
      <dgm:prSet/>
      <dgm:spPr/>
      <dgm:t>
        <a:bodyPr/>
        <a:lstStyle/>
        <a:p>
          <a:endParaRPr lang="es-EC"/>
        </a:p>
      </dgm:t>
    </dgm:pt>
    <dgm:pt modelId="{DF9E6F1F-7565-4DA2-926E-B38D21A47C3D}">
      <dgm:prSet phldrT="[Texto]" custT="1"/>
      <dgm:spPr/>
      <dgm:t>
        <a:bodyPr/>
        <a:lstStyle/>
        <a:p>
          <a:r>
            <a:rPr lang="es-EC" sz="1600" dirty="0" smtClean="0"/>
            <a:t>1200°C</a:t>
          </a:r>
          <a:endParaRPr lang="es-EC" sz="1600" dirty="0"/>
        </a:p>
      </dgm:t>
    </dgm:pt>
    <dgm:pt modelId="{019016EB-39BA-45E3-A975-7AF20B64DFCE}" type="parTrans" cxnId="{849756E8-FE00-4C21-970E-1E037C640523}">
      <dgm:prSet/>
      <dgm:spPr/>
      <dgm:t>
        <a:bodyPr/>
        <a:lstStyle/>
        <a:p>
          <a:endParaRPr lang="es-EC"/>
        </a:p>
      </dgm:t>
    </dgm:pt>
    <dgm:pt modelId="{FB13479F-695A-4706-B563-3B956E0F06C3}" type="sibTrans" cxnId="{849756E8-FE00-4C21-970E-1E037C640523}">
      <dgm:prSet/>
      <dgm:spPr/>
      <dgm:t>
        <a:bodyPr/>
        <a:lstStyle/>
        <a:p>
          <a:endParaRPr lang="es-EC"/>
        </a:p>
      </dgm:t>
    </dgm:pt>
    <dgm:pt modelId="{0FBD1895-C910-481E-979A-5A5680377538}">
      <dgm:prSet phldrT="[Texto]" custT="1"/>
      <dgm:spPr/>
      <dgm:t>
        <a:bodyPr/>
        <a:lstStyle/>
        <a:p>
          <a:r>
            <a:rPr lang="es-EC" sz="1400" dirty="0" smtClean="0"/>
            <a:t>Fosfuro de Cobre 0,2%</a:t>
          </a:r>
          <a:endParaRPr lang="es-EC" sz="1400" dirty="0"/>
        </a:p>
      </dgm:t>
    </dgm:pt>
    <dgm:pt modelId="{D9B54497-80F1-4CA8-844B-39A2507ACA9F}" type="parTrans" cxnId="{E23B3503-DD8B-457C-A955-A4CD83CFFA59}">
      <dgm:prSet/>
      <dgm:spPr/>
      <dgm:t>
        <a:bodyPr/>
        <a:lstStyle/>
        <a:p>
          <a:endParaRPr lang="es-EC"/>
        </a:p>
      </dgm:t>
    </dgm:pt>
    <dgm:pt modelId="{B0F07922-9BAA-4CD5-B583-0AFB17CCF34D}" type="sibTrans" cxnId="{E23B3503-DD8B-457C-A955-A4CD83CFFA59}">
      <dgm:prSet/>
      <dgm:spPr/>
      <dgm:t>
        <a:bodyPr/>
        <a:lstStyle/>
        <a:p>
          <a:endParaRPr lang="es-EC"/>
        </a:p>
      </dgm:t>
    </dgm:pt>
    <dgm:pt modelId="{B53B5FA7-2CA3-4373-9874-7CF50520184D}">
      <dgm:prSet phldrT="[Texto]" custT="1"/>
      <dgm:spPr/>
      <dgm:t>
        <a:bodyPr/>
        <a:lstStyle/>
        <a:p>
          <a:r>
            <a:rPr lang="es-EC" sz="1400" dirty="0" smtClean="0"/>
            <a:t>Escoriar y Sn</a:t>
          </a:r>
          <a:endParaRPr lang="es-EC" sz="1400" dirty="0"/>
        </a:p>
      </dgm:t>
    </dgm:pt>
    <dgm:pt modelId="{0F627401-64A8-4935-919D-EA45A07D813E}" type="parTrans" cxnId="{09F420E4-6CFF-4311-9D05-03659278483F}">
      <dgm:prSet/>
      <dgm:spPr/>
      <dgm:t>
        <a:bodyPr/>
        <a:lstStyle/>
        <a:p>
          <a:endParaRPr lang="es-EC"/>
        </a:p>
      </dgm:t>
    </dgm:pt>
    <dgm:pt modelId="{09A70AC6-5DC4-4E33-808E-0045D075D234}" type="sibTrans" cxnId="{09F420E4-6CFF-4311-9D05-03659278483F}">
      <dgm:prSet/>
      <dgm:spPr/>
      <dgm:t>
        <a:bodyPr/>
        <a:lstStyle/>
        <a:p>
          <a:endParaRPr lang="es-EC"/>
        </a:p>
      </dgm:t>
    </dgm:pt>
    <dgm:pt modelId="{0C4CB594-164E-43FB-A566-79264930D9B4}">
      <dgm:prSet phldrT="[Texto]" custT="1"/>
      <dgm:spPr/>
      <dgm:t>
        <a:bodyPr/>
        <a:lstStyle/>
        <a:p>
          <a:r>
            <a:rPr lang="es-EC" sz="1400" dirty="0" smtClean="0"/>
            <a:t>Fosfuro de Cobre 0,2%</a:t>
          </a:r>
          <a:endParaRPr lang="es-EC" sz="1400" dirty="0"/>
        </a:p>
      </dgm:t>
    </dgm:pt>
    <dgm:pt modelId="{23551968-2D31-40BC-9A66-7D6BE78E1084}" type="parTrans" cxnId="{65693B45-5F0C-4237-AAE9-6CDC29BDAD96}">
      <dgm:prSet/>
      <dgm:spPr/>
      <dgm:t>
        <a:bodyPr/>
        <a:lstStyle/>
        <a:p>
          <a:endParaRPr lang="es-EC"/>
        </a:p>
      </dgm:t>
    </dgm:pt>
    <dgm:pt modelId="{39F5D2F6-F10A-455E-A62D-7E1B311BA518}" type="sibTrans" cxnId="{65693B45-5F0C-4237-AAE9-6CDC29BDAD96}">
      <dgm:prSet/>
      <dgm:spPr/>
      <dgm:t>
        <a:bodyPr/>
        <a:lstStyle/>
        <a:p>
          <a:endParaRPr lang="es-EC"/>
        </a:p>
      </dgm:t>
    </dgm:pt>
    <dgm:pt modelId="{89322476-1AC7-4B52-9D47-43717382FCCA}">
      <dgm:prSet phldrT="[Texto]"/>
      <dgm:spPr/>
      <dgm:t>
        <a:bodyPr/>
        <a:lstStyle/>
        <a:p>
          <a:r>
            <a:rPr lang="es-EC" dirty="0" smtClean="0"/>
            <a:t>Colar</a:t>
          </a:r>
          <a:endParaRPr lang="es-EC" dirty="0"/>
        </a:p>
      </dgm:t>
    </dgm:pt>
    <dgm:pt modelId="{EFB51E75-1415-461F-BE84-6D175B5F4A09}" type="parTrans" cxnId="{FA205759-BAC4-44DA-B01A-8750D5855D6D}">
      <dgm:prSet/>
      <dgm:spPr/>
      <dgm:t>
        <a:bodyPr/>
        <a:lstStyle/>
        <a:p>
          <a:endParaRPr lang="es-EC"/>
        </a:p>
      </dgm:t>
    </dgm:pt>
    <dgm:pt modelId="{27DA29D1-399F-40FC-8545-A76031B60CD9}" type="sibTrans" cxnId="{FA205759-BAC4-44DA-B01A-8750D5855D6D}">
      <dgm:prSet/>
      <dgm:spPr/>
      <dgm:t>
        <a:bodyPr/>
        <a:lstStyle/>
        <a:p>
          <a:endParaRPr lang="es-EC"/>
        </a:p>
      </dgm:t>
    </dgm:pt>
    <dgm:pt modelId="{D9E2BFCF-1A5B-4615-BF3C-EFC3B88BA0CE}">
      <dgm:prSet phldrT="[Texto]" custT="1"/>
      <dgm:spPr/>
      <dgm:t>
        <a:bodyPr/>
        <a:lstStyle/>
        <a:p>
          <a:r>
            <a:rPr lang="es-EC" sz="1400" dirty="0" smtClean="0"/>
            <a:t>Escoriar y Pb</a:t>
          </a:r>
          <a:endParaRPr lang="es-EC" sz="1400" dirty="0"/>
        </a:p>
      </dgm:t>
    </dgm:pt>
    <dgm:pt modelId="{67D25391-F2FC-456C-9F99-2C03F5CAC187}" type="parTrans" cxnId="{C77121E9-9B6D-4B21-B176-7D7A260B2B80}">
      <dgm:prSet/>
      <dgm:spPr/>
      <dgm:t>
        <a:bodyPr/>
        <a:lstStyle/>
        <a:p>
          <a:endParaRPr lang="es-EC"/>
        </a:p>
      </dgm:t>
    </dgm:pt>
    <dgm:pt modelId="{10AB7815-3614-4495-8580-64AB181FE890}" type="sibTrans" cxnId="{C77121E9-9B6D-4B21-B176-7D7A260B2B80}">
      <dgm:prSet/>
      <dgm:spPr/>
      <dgm:t>
        <a:bodyPr/>
        <a:lstStyle/>
        <a:p>
          <a:endParaRPr lang="es-EC"/>
        </a:p>
      </dgm:t>
    </dgm:pt>
    <dgm:pt modelId="{B433DFED-259E-4CC5-9A9C-A9633202CDBA}">
      <dgm:prSet phldrT="[Texto]" custT="1"/>
      <dgm:spPr/>
      <dgm:t>
        <a:bodyPr/>
        <a:lstStyle/>
        <a:p>
          <a:r>
            <a:rPr lang="es-EC" sz="1200" dirty="0" smtClean="0"/>
            <a:t>Remover y </a:t>
          </a:r>
          <a:r>
            <a:rPr lang="es-EC" sz="1200" dirty="0" err="1" smtClean="0"/>
            <a:t>Veirficar</a:t>
          </a:r>
          <a:endParaRPr lang="es-EC" sz="1200" dirty="0"/>
        </a:p>
      </dgm:t>
    </dgm:pt>
    <dgm:pt modelId="{B79F3777-9B3C-497B-977C-2CFD7E957E08}" type="parTrans" cxnId="{05319A82-3F74-4298-A6FC-BB12FD67EAD9}">
      <dgm:prSet/>
      <dgm:spPr/>
      <dgm:t>
        <a:bodyPr/>
        <a:lstStyle/>
        <a:p>
          <a:endParaRPr lang="es-EC"/>
        </a:p>
      </dgm:t>
    </dgm:pt>
    <dgm:pt modelId="{C3B55296-C518-4734-9A76-4ED2203B31AE}" type="sibTrans" cxnId="{05319A82-3F74-4298-A6FC-BB12FD67EAD9}">
      <dgm:prSet/>
      <dgm:spPr/>
      <dgm:t>
        <a:bodyPr/>
        <a:lstStyle/>
        <a:p>
          <a:endParaRPr lang="es-EC"/>
        </a:p>
      </dgm:t>
    </dgm:pt>
    <dgm:pt modelId="{A7725349-8093-442C-96E6-5EB6F401A2A5}" type="pres">
      <dgm:prSet presAssocID="{74B1C434-0B0B-42F8-AD06-CA6707F31A8C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F937CF80-DF95-485D-B3F5-08EB93493DFD}" type="pres">
      <dgm:prSet presAssocID="{CCC38019-6343-40B0-99EA-1224E6016B41}" presName="first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884D67-95D3-41AC-82B7-7697C9EFE415}" type="pres">
      <dgm:prSet presAssocID="{893D20C6-4456-49C3-AC7C-53F985AEA95F}" presName="sibTrans" presStyleLbl="sibTrans2D1" presStyleIdx="0" presStyleCnt="8"/>
      <dgm:spPr/>
      <dgm:t>
        <a:bodyPr/>
        <a:lstStyle/>
        <a:p>
          <a:endParaRPr lang="es-EC"/>
        </a:p>
      </dgm:t>
    </dgm:pt>
    <dgm:pt modelId="{2763643F-1373-4F69-BB85-1D1C79BFEE18}" type="pres">
      <dgm:prSet presAssocID="{28F8E8A3-173E-4258-8D54-FD96117AD1E7}" presName="middleNode" presStyleCnt="0"/>
      <dgm:spPr/>
    </dgm:pt>
    <dgm:pt modelId="{A9BA3563-1F0C-49D4-AFAE-0A8C5CD2ADDF}" type="pres">
      <dgm:prSet presAssocID="{28F8E8A3-173E-4258-8D54-FD96117AD1E7}" presName="padding" presStyleLbl="node1" presStyleIdx="0" presStyleCnt="9"/>
      <dgm:spPr/>
    </dgm:pt>
    <dgm:pt modelId="{18CF2C66-0E47-4E50-822B-53797FB7A565}" type="pres">
      <dgm:prSet presAssocID="{28F8E8A3-173E-4258-8D54-FD96117AD1E7}" presName="shap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6AF2FF-FE4E-4164-BE4B-0723F7F8E007}" type="pres">
      <dgm:prSet presAssocID="{D26DE2C0-5C7A-42B0-ACE9-CCC850D6C563}" presName="sibTrans" presStyleLbl="sibTrans2D1" presStyleIdx="1" presStyleCnt="8"/>
      <dgm:spPr/>
      <dgm:t>
        <a:bodyPr/>
        <a:lstStyle/>
        <a:p>
          <a:endParaRPr lang="es-EC"/>
        </a:p>
      </dgm:t>
    </dgm:pt>
    <dgm:pt modelId="{344783EE-6B58-465D-A326-75170FEC087B}" type="pres">
      <dgm:prSet presAssocID="{DF9E6F1F-7565-4DA2-926E-B38D21A47C3D}" presName="middleNode" presStyleCnt="0"/>
      <dgm:spPr/>
    </dgm:pt>
    <dgm:pt modelId="{96E61AD3-0EE6-4E24-9C90-E8A43B9640D7}" type="pres">
      <dgm:prSet presAssocID="{DF9E6F1F-7565-4DA2-926E-B38D21A47C3D}" presName="padding" presStyleLbl="node1" presStyleIdx="1" presStyleCnt="9"/>
      <dgm:spPr/>
    </dgm:pt>
    <dgm:pt modelId="{8C650B61-5E2E-4461-8938-DAB62025EA3A}" type="pres">
      <dgm:prSet presAssocID="{DF9E6F1F-7565-4DA2-926E-B38D21A47C3D}" presName="shap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73B023-6CB3-4018-BDDB-E7559F17D634}" type="pres">
      <dgm:prSet presAssocID="{FB13479F-695A-4706-B563-3B956E0F06C3}" presName="sibTrans" presStyleLbl="sibTrans2D1" presStyleIdx="2" presStyleCnt="8"/>
      <dgm:spPr/>
      <dgm:t>
        <a:bodyPr/>
        <a:lstStyle/>
        <a:p>
          <a:endParaRPr lang="es-EC"/>
        </a:p>
      </dgm:t>
    </dgm:pt>
    <dgm:pt modelId="{96E3CFB1-2EAD-4C1D-9584-E5E32271D16B}" type="pres">
      <dgm:prSet presAssocID="{B433DFED-259E-4CC5-9A9C-A9633202CDBA}" presName="middleNode" presStyleCnt="0"/>
      <dgm:spPr/>
    </dgm:pt>
    <dgm:pt modelId="{83766778-C011-4F57-84C2-98283E3E4250}" type="pres">
      <dgm:prSet presAssocID="{B433DFED-259E-4CC5-9A9C-A9633202CDBA}" presName="padding" presStyleLbl="node1" presStyleIdx="2" presStyleCnt="9"/>
      <dgm:spPr/>
    </dgm:pt>
    <dgm:pt modelId="{80845C63-5CF8-4007-BDD3-BE3285943873}" type="pres">
      <dgm:prSet presAssocID="{B433DFED-259E-4CC5-9A9C-A9633202CDBA}" presName="shap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6D3A6A-5EE9-4EF9-9F7C-A7DD771B2F75}" type="pres">
      <dgm:prSet presAssocID="{C3B55296-C518-4734-9A76-4ED2203B31AE}" presName="sibTrans" presStyleLbl="sibTrans2D1" presStyleIdx="3" presStyleCnt="8"/>
      <dgm:spPr/>
    </dgm:pt>
    <dgm:pt modelId="{E7AD8817-D27D-4E00-89BE-5A46C3773145}" type="pres">
      <dgm:prSet presAssocID="{D9E2BFCF-1A5B-4615-BF3C-EFC3B88BA0CE}" presName="middleNode" presStyleCnt="0"/>
      <dgm:spPr/>
    </dgm:pt>
    <dgm:pt modelId="{380685C3-465D-4F6D-9D8A-9CA5F81A6561}" type="pres">
      <dgm:prSet presAssocID="{D9E2BFCF-1A5B-4615-BF3C-EFC3B88BA0CE}" presName="padding" presStyleLbl="node1" presStyleIdx="3" presStyleCnt="9"/>
      <dgm:spPr/>
    </dgm:pt>
    <dgm:pt modelId="{C822492B-D733-4A2C-8F03-1525B881774B}" type="pres">
      <dgm:prSet presAssocID="{D9E2BFCF-1A5B-4615-BF3C-EFC3B88BA0CE}" presName="shap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1D3C18-5500-488D-9059-3EC87B563E1C}" type="pres">
      <dgm:prSet presAssocID="{10AB7815-3614-4495-8580-64AB181FE890}" presName="sibTrans" presStyleLbl="sibTrans2D1" presStyleIdx="4" presStyleCnt="8"/>
      <dgm:spPr/>
    </dgm:pt>
    <dgm:pt modelId="{4F75A974-8911-4B62-8524-C25696BEEEED}" type="pres">
      <dgm:prSet presAssocID="{0FBD1895-C910-481E-979A-5A5680377538}" presName="middleNode" presStyleCnt="0"/>
      <dgm:spPr/>
    </dgm:pt>
    <dgm:pt modelId="{330577D0-6963-4C50-AF40-46113F95E981}" type="pres">
      <dgm:prSet presAssocID="{0FBD1895-C910-481E-979A-5A5680377538}" presName="padding" presStyleLbl="node1" presStyleIdx="4" presStyleCnt="9"/>
      <dgm:spPr/>
    </dgm:pt>
    <dgm:pt modelId="{09B78D29-8C58-40EA-A85D-D5969306EE85}" type="pres">
      <dgm:prSet presAssocID="{0FBD1895-C910-481E-979A-5A5680377538}" presName="shap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E6D3F52-4165-46FF-9BAA-7A490494C8D5}" type="pres">
      <dgm:prSet presAssocID="{B0F07922-9BAA-4CD5-B583-0AFB17CCF34D}" presName="sibTrans" presStyleLbl="sibTrans2D1" presStyleIdx="5" presStyleCnt="8"/>
      <dgm:spPr/>
      <dgm:t>
        <a:bodyPr/>
        <a:lstStyle/>
        <a:p>
          <a:endParaRPr lang="es-EC"/>
        </a:p>
      </dgm:t>
    </dgm:pt>
    <dgm:pt modelId="{61C9060E-E996-432C-92D7-515C244EEF52}" type="pres">
      <dgm:prSet presAssocID="{B53B5FA7-2CA3-4373-9874-7CF50520184D}" presName="middleNode" presStyleCnt="0"/>
      <dgm:spPr/>
    </dgm:pt>
    <dgm:pt modelId="{D0CE5D72-32EC-44FB-B609-6C89ACE6EAAA}" type="pres">
      <dgm:prSet presAssocID="{B53B5FA7-2CA3-4373-9874-7CF50520184D}" presName="padding" presStyleLbl="node1" presStyleIdx="5" presStyleCnt="9"/>
      <dgm:spPr/>
    </dgm:pt>
    <dgm:pt modelId="{584C4E9D-5DF5-4B62-8F17-4CA7C64883A6}" type="pres">
      <dgm:prSet presAssocID="{B53B5FA7-2CA3-4373-9874-7CF50520184D}" presName="shap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B3CC06-E11D-4B03-826F-B00FDC509A45}" type="pres">
      <dgm:prSet presAssocID="{09A70AC6-5DC4-4E33-808E-0045D075D234}" presName="sibTrans" presStyleLbl="sibTrans2D1" presStyleIdx="6" presStyleCnt="8"/>
      <dgm:spPr/>
      <dgm:t>
        <a:bodyPr/>
        <a:lstStyle/>
        <a:p>
          <a:endParaRPr lang="es-EC"/>
        </a:p>
      </dgm:t>
    </dgm:pt>
    <dgm:pt modelId="{9EC17EF0-6BC4-42A4-8AD7-D7EA66BCE6B1}" type="pres">
      <dgm:prSet presAssocID="{0C4CB594-164E-43FB-A566-79264930D9B4}" presName="middleNode" presStyleCnt="0"/>
      <dgm:spPr/>
    </dgm:pt>
    <dgm:pt modelId="{BE5ED062-E66D-4681-B048-A58AC87036B6}" type="pres">
      <dgm:prSet presAssocID="{0C4CB594-164E-43FB-A566-79264930D9B4}" presName="padding" presStyleLbl="node1" presStyleIdx="6" presStyleCnt="9"/>
      <dgm:spPr/>
    </dgm:pt>
    <dgm:pt modelId="{6B0BAF1D-6025-4600-AA5D-BA562CDD9BC5}" type="pres">
      <dgm:prSet presAssocID="{0C4CB594-164E-43FB-A566-79264930D9B4}" presName="shap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8C9BDBB-FCD7-4968-8D6E-4802E848767F}" type="pres">
      <dgm:prSet presAssocID="{39F5D2F6-F10A-455E-A62D-7E1B311BA518}" presName="sibTrans" presStyleLbl="sibTrans2D1" presStyleIdx="7" presStyleCnt="8"/>
      <dgm:spPr/>
      <dgm:t>
        <a:bodyPr/>
        <a:lstStyle/>
        <a:p>
          <a:endParaRPr lang="es-EC"/>
        </a:p>
      </dgm:t>
    </dgm:pt>
    <dgm:pt modelId="{90EAFCC4-31CF-42E1-85EC-DC9CDFD7FA99}" type="pres">
      <dgm:prSet presAssocID="{89322476-1AC7-4B52-9D47-43717382FCCA}" presName="last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2E2B993-B8CF-4DEE-AF2C-3B4B875016FD}" type="presOf" srcId="{39F5D2F6-F10A-455E-A62D-7E1B311BA518}" destId="{18C9BDBB-FCD7-4968-8D6E-4802E848767F}" srcOrd="0" destOrd="0" presId="urn:microsoft.com/office/officeart/2005/8/layout/bProcess2"/>
    <dgm:cxn modelId="{C2BD65C6-F844-4F3D-B0BA-C8F61B3BB142}" type="presOf" srcId="{10AB7815-3614-4495-8580-64AB181FE890}" destId="{6B1D3C18-5500-488D-9059-3EC87B563E1C}" srcOrd="0" destOrd="0" presId="urn:microsoft.com/office/officeart/2005/8/layout/bProcess2"/>
    <dgm:cxn modelId="{B0635F10-0DEF-4416-BD86-6CCE5755C2FB}" type="presOf" srcId="{0FBD1895-C910-481E-979A-5A5680377538}" destId="{09B78D29-8C58-40EA-A85D-D5969306EE85}" srcOrd="0" destOrd="0" presId="urn:microsoft.com/office/officeart/2005/8/layout/bProcess2"/>
    <dgm:cxn modelId="{E23B3503-DD8B-457C-A955-A4CD83CFFA59}" srcId="{74B1C434-0B0B-42F8-AD06-CA6707F31A8C}" destId="{0FBD1895-C910-481E-979A-5A5680377538}" srcOrd="5" destOrd="0" parTransId="{D9B54497-80F1-4CA8-844B-39A2507ACA9F}" sibTransId="{B0F07922-9BAA-4CD5-B583-0AFB17CCF34D}"/>
    <dgm:cxn modelId="{560C236E-F3B9-4129-B335-9DF5A70B3713}" type="presOf" srcId="{C3B55296-C518-4734-9A76-4ED2203B31AE}" destId="{F56D3A6A-5EE9-4EF9-9F7C-A7DD771B2F75}" srcOrd="0" destOrd="0" presId="urn:microsoft.com/office/officeart/2005/8/layout/bProcess2"/>
    <dgm:cxn modelId="{849756E8-FE00-4C21-970E-1E037C640523}" srcId="{74B1C434-0B0B-42F8-AD06-CA6707F31A8C}" destId="{DF9E6F1F-7565-4DA2-926E-B38D21A47C3D}" srcOrd="2" destOrd="0" parTransId="{019016EB-39BA-45E3-A975-7AF20B64DFCE}" sibTransId="{FB13479F-695A-4706-B563-3B956E0F06C3}"/>
    <dgm:cxn modelId="{7F8DC9DE-703A-4449-9985-6B8F275E027D}" type="presOf" srcId="{B53B5FA7-2CA3-4373-9874-7CF50520184D}" destId="{584C4E9D-5DF5-4B62-8F17-4CA7C64883A6}" srcOrd="0" destOrd="0" presId="urn:microsoft.com/office/officeart/2005/8/layout/bProcess2"/>
    <dgm:cxn modelId="{7AB4DA5E-96B3-4400-B26D-83674A50D071}" type="presOf" srcId="{FB13479F-695A-4706-B563-3B956E0F06C3}" destId="{D473B023-6CB3-4018-BDDB-E7559F17D634}" srcOrd="0" destOrd="0" presId="urn:microsoft.com/office/officeart/2005/8/layout/bProcess2"/>
    <dgm:cxn modelId="{95D9B5FE-AC89-4FB7-AB09-62792C3A4331}" type="presOf" srcId="{D9E2BFCF-1A5B-4615-BF3C-EFC3B88BA0CE}" destId="{C822492B-D733-4A2C-8F03-1525B881774B}" srcOrd="0" destOrd="0" presId="urn:microsoft.com/office/officeart/2005/8/layout/bProcess2"/>
    <dgm:cxn modelId="{FA205759-BAC4-44DA-B01A-8750D5855D6D}" srcId="{74B1C434-0B0B-42F8-AD06-CA6707F31A8C}" destId="{89322476-1AC7-4B52-9D47-43717382FCCA}" srcOrd="8" destOrd="0" parTransId="{EFB51E75-1415-461F-BE84-6D175B5F4A09}" sibTransId="{27DA29D1-399F-40FC-8545-A76031B60CD9}"/>
    <dgm:cxn modelId="{09F420E4-6CFF-4311-9D05-03659278483F}" srcId="{74B1C434-0B0B-42F8-AD06-CA6707F31A8C}" destId="{B53B5FA7-2CA3-4373-9874-7CF50520184D}" srcOrd="6" destOrd="0" parTransId="{0F627401-64A8-4935-919D-EA45A07D813E}" sibTransId="{09A70AC6-5DC4-4E33-808E-0045D075D234}"/>
    <dgm:cxn modelId="{C77121E9-9B6D-4B21-B176-7D7A260B2B80}" srcId="{74B1C434-0B0B-42F8-AD06-CA6707F31A8C}" destId="{D9E2BFCF-1A5B-4615-BF3C-EFC3B88BA0CE}" srcOrd="4" destOrd="0" parTransId="{67D25391-F2FC-456C-9F99-2C03F5CAC187}" sibTransId="{10AB7815-3614-4495-8580-64AB181FE890}"/>
    <dgm:cxn modelId="{B2370209-FBCC-4646-BA74-4FF0F9ECA53C}" type="presOf" srcId="{B433DFED-259E-4CC5-9A9C-A9633202CDBA}" destId="{80845C63-5CF8-4007-BDD3-BE3285943873}" srcOrd="0" destOrd="0" presId="urn:microsoft.com/office/officeart/2005/8/layout/bProcess2"/>
    <dgm:cxn modelId="{3122660B-AB87-4ABA-AE49-D1EEBB4860AF}" srcId="{74B1C434-0B0B-42F8-AD06-CA6707F31A8C}" destId="{CCC38019-6343-40B0-99EA-1224E6016B41}" srcOrd="0" destOrd="0" parTransId="{06E5089B-6F3D-4089-84DD-68FB383557B1}" sibTransId="{893D20C6-4456-49C3-AC7C-53F985AEA95F}"/>
    <dgm:cxn modelId="{3033E5CF-BB17-42BE-B1AF-709C06B957BC}" srcId="{74B1C434-0B0B-42F8-AD06-CA6707F31A8C}" destId="{28F8E8A3-173E-4258-8D54-FD96117AD1E7}" srcOrd="1" destOrd="0" parTransId="{89A504A1-322F-4DE7-B03B-A8186ABF35B4}" sibTransId="{D26DE2C0-5C7A-42B0-ACE9-CCC850D6C563}"/>
    <dgm:cxn modelId="{F31646C6-D687-4FAA-AB00-01CE534C44DB}" type="presOf" srcId="{CCC38019-6343-40B0-99EA-1224E6016B41}" destId="{F937CF80-DF95-485D-B3F5-08EB93493DFD}" srcOrd="0" destOrd="0" presId="urn:microsoft.com/office/officeart/2005/8/layout/bProcess2"/>
    <dgm:cxn modelId="{71C051BD-B13D-4C18-B8BD-79D232DAE772}" type="presOf" srcId="{0C4CB594-164E-43FB-A566-79264930D9B4}" destId="{6B0BAF1D-6025-4600-AA5D-BA562CDD9BC5}" srcOrd="0" destOrd="0" presId="urn:microsoft.com/office/officeart/2005/8/layout/bProcess2"/>
    <dgm:cxn modelId="{478CE896-1CBC-4BF6-B316-02BDC4A9076A}" type="presOf" srcId="{89322476-1AC7-4B52-9D47-43717382FCCA}" destId="{90EAFCC4-31CF-42E1-85EC-DC9CDFD7FA99}" srcOrd="0" destOrd="0" presId="urn:microsoft.com/office/officeart/2005/8/layout/bProcess2"/>
    <dgm:cxn modelId="{6B3C53B6-08BE-482E-B533-DF88D9E2C134}" type="presOf" srcId="{28F8E8A3-173E-4258-8D54-FD96117AD1E7}" destId="{18CF2C66-0E47-4E50-822B-53797FB7A565}" srcOrd="0" destOrd="0" presId="urn:microsoft.com/office/officeart/2005/8/layout/bProcess2"/>
    <dgm:cxn modelId="{7F723379-60EF-48DF-9E59-6E3BC011EA79}" type="presOf" srcId="{D26DE2C0-5C7A-42B0-ACE9-CCC850D6C563}" destId="{416AF2FF-FE4E-4164-BE4B-0723F7F8E007}" srcOrd="0" destOrd="0" presId="urn:microsoft.com/office/officeart/2005/8/layout/bProcess2"/>
    <dgm:cxn modelId="{05319A82-3F74-4298-A6FC-BB12FD67EAD9}" srcId="{74B1C434-0B0B-42F8-AD06-CA6707F31A8C}" destId="{B433DFED-259E-4CC5-9A9C-A9633202CDBA}" srcOrd="3" destOrd="0" parTransId="{B79F3777-9B3C-497B-977C-2CFD7E957E08}" sibTransId="{C3B55296-C518-4734-9A76-4ED2203B31AE}"/>
    <dgm:cxn modelId="{0F04AFC2-014A-4796-977A-BFA37243A937}" type="presOf" srcId="{74B1C434-0B0B-42F8-AD06-CA6707F31A8C}" destId="{A7725349-8093-442C-96E6-5EB6F401A2A5}" srcOrd="0" destOrd="0" presId="urn:microsoft.com/office/officeart/2005/8/layout/bProcess2"/>
    <dgm:cxn modelId="{891FDA4F-F1B9-46FB-9FE6-3E99A3778F64}" type="presOf" srcId="{09A70AC6-5DC4-4E33-808E-0045D075D234}" destId="{37B3CC06-E11D-4B03-826F-B00FDC509A45}" srcOrd="0" destOrd="0" presId="urn:microsoft.com/office/officeart/2005/8/layout/bProcess2"/>
    <dgm:cxn modelId="{F9FD1BD5-2C60-4711-91A4-E5FEDEE26157}" type="presOf" srcId="{B0F07922-9BAA-4CD5-B583-0AFB17CCF34D}" destId="{5E6D3F52-4165-46FF-9BAA-7A490494C8D5}" srcOrd="0" destOrd="0" presId="urn:microsoft.com/office/officeart/2005/8/layout/bProcess2"/>
    <dgm:cxn modelId="{166684D2-A868-4485-84F6-05EC0BD9A8ED}" type="presOf" srcId="{DF9E6F1F-7565-4DA2-926E-B38D21A47C3D}" destId="{8C650B61-5E2E-4461-8938-DAB62025EA3A}" srcOrd="0" destOrd="0" presId="urn:microsoft.com/office/officeart/2005/8/layout/bProcess2"/>
    <dgm:cxn modelId="{65693B45-5F0C-4237-AAE9-6CDC29BDAD96}" srcId="{74B1C434-0B0B-42F8-AD06-CA6707F31A8C}" destId="{0C4CB594-164E-43FB-A566-79264930D9B4}" srcOrd="7" destOrd="0" parTransId="{23551968-2D31-40BC-9A66-7D6BE78E1084}" sibTransId="{39F5D2F6-F10A-455E-A62D-7E1B311BA518}"/>
    <dgm:cxn modelId="{4C4F8D58-DB40-4DEC-B1F1-484103049BDF}" type="presOf" srcId="{893D20C6-4456-49C3-AC7C-53F985AEA95F}" destId="{F8884D67-95D3-41AC-82B7-7697C9EFE415}" srcOrd="0" destOrd="0" presId="urn:microsoft.com/office/officeart/2005/8/layout/bProcess2"/>
    <dgm:cxn modelId="{CC57C25D-3337-4521-A930-685CD25977AF}" type="presParOf" srcId="{A7725349-8093-442C-96E6-5EB6F401A2A5}" destId="{F937CF80-DF95-485D-B3F5-08EB93493DFD}" srcOrd="0" destOrd="0" presId="urn:microsoft.com/office/officeart/2005/8/layout/bProcess2"/>
    <dgm:cxn modelId="{1A2BC40D-EB57-4A6D-8AB3-6014DF2FE3BF}" type="presParOf" srcId="{A7725349-8093-442C-96E6-5EB6F401A2A5}" destId="{F8884D67-95D3-41AC-82B7-7697C9EFE415}" srcOrd="1" destOrd="0" presId="urn:microsoft.com/office/officeart/2005/8/layout/bProcess2"/>
    <dgm:cxn modelId="{3F6FFEC0-CD16-4FC2-82BA-75DF2A323BC7}" type="presParOf" srcId="{A7725349-8093-442C-96E6-5EB6F401A2A5}" destId="{2763643F-1373-4F69-BB85-1D1C79BFEE18}" srcOrd="2" destOrd="0" presId="urn:microsoft.com/office/officeart/2005/8/layout/bProcess2"/>
    <dgm:cxn modelId="{EF3ED67B-B862-439B-A7AD-B8B4F08DF72F}" type="presParOf" srcId="{2763643F-1373-4F69-BB85-1D1C79BFEE18}" destId="{A9BA3563-1F0C-49D4-AFAE-0A8C5CD2ADDF}" srcOrd="0" destOrd="0" presId="urn:microsoft.com/office/officeart/2005/8/layout/bProcess2"/>
    <dgm:cxn modelId="{15C8CCB1-BB30-46DF-96A6-BDF73F9ED680}" type="presParOf" srcId="{2763643F-1373-4F69-BB85-1D1C79BFEE18}" destId="{18CF2C66-0E47-4E50-822B-53797FB7A565}" srcOrd="1" destOrd="0" presId="urn:microsoft.com/office/officeart/2005/8/layout/bProcess2"/>
    <dgm:cxn modelId="{327F2B70-2033-4722-AA9B-67663E40B50E}" type="presParOf" srcId="{A7725349-8093-442C-96E6-5EB6F401A2A5}" destId="{416AF2FF-FE4E-4164-BE4B-0723F7F8E007}" srcOrd="3" destOrd="0" presId="urn:microsoft.com/office/officeart/2005/8/layout/bProcess2"/>
    <dgm:cxn modelId="{3ABC57B6-3812-47EB-92EE-02E8787C33B5}" type="presParOf" srcId="{A7725349-8093-442C-96E6-5EB6F401A2A5}" destId="{344783EE-6B58-465D-A326-75170FEC087B}" srcOrd="4" destOrd="0" presId="urn:microsoft.com/office/officeart/2005/8/layout/bProcess2"/>
    <dgm:cxn modelId="{96ED2E95-F5AD-4E61-8F74-75AC1B7D32C3}" type="presParOf" srcId="{344783EE-6B58-465D-A326-75170FEC087B}" destId="{96E61AD3-0EE6-4E24-9C90-E8A43B9640D7}" srcOrd="0" destOrd="0" presId="urn:microsoft.com/office/officeart/2005/8/layout/bProcess2"/>
    <dgm:cxn modelId="{98A232D6-0AEE-4122-994A-EF3830F8D1EF}" type="presParOf" srcId="{344783EE-6B58-465D-A326-75170FEC087B}" destId="{8C650B61-5E2E-4461-8938-DAB62025EA3A}" srcOrd="1" destOrd="0" presId="urn:microsoft.com/office/officeart/2005/8/layout/bProcess2"/>
    <dgm:cxn modelId="{9FF9217B-774B-4455-841C-5969221DD320}" type="presParOf" srcId="{A7725349-8093-442C-96E6-5EB6F401A2A5}" destId="{D473B023-6CB3-4018-BDDB-E7559F17D634}" srcOrd="5" destOrd="0" presId="urn:microsoft.com/office/officeart/2005/8/layout/bProcess2"/>
    <dgm:cxn modelId="{66E9D55A-548F-4DA8-8C54-365965C83987}" type="presParOf" srcId="{A7725349-8093-442C-96E6-5EB6F401A2A5}" destId="{96E3CFB1-2EAD-4C1D-9584-E5E32271D16B}" srcOrd="6" destOrd="0" presId="urn:microsoft.com/office/officeart/2005/8/layout/bProcess2"/>
    <dgm:cxn modelId="{27411565-BA07-499F-A59E-FE1CCE76EC1F}" type="presParOf" srcId="{96E3CFB1-2EAD-4C1D-9584-E5E32271D16B}" destId="{83766778-C011-4F57-84C2-98283E3E4250}" srcOrd="0" destOrd="0" presId="urn:microsoft.com/office/officeart/2005/8/layout/bProcess2"/>
    <dgm:cxn modelId="{19189392-FBD3-4434-94A3-32CEA4FEC21C}" type="presParOf" srcId="{96E3CFB1-2EAD-4C1D-9584-E5E32271D16B}" destId="{80845C63-5CF8-4007-BDD3-BE3285943873}" srcOrd="1" destOrd="0" presId="urn:microsoft.com/office/officeart/2005/8/layout/bProcess2"/>
    <dgm:cxn modelId="{EEEEFCCE-7075-4AE0-8859-F54D02D340BC}" type="presParOf" srcId="{A7725349-8093-442C-96E6-5EB6F401A2A5}" destId="{F56D3A6A-5EE9-4EF9-9F7C-A7DD771B2F75}" srcOrd="7" destOrd="0" presId="urn:microsoft.com/office/officeart/2005/8/layout/bProcess2"/>
    <dgm:cxn modelId="{20FDCE18-7B22-43FC-A031-EE2889F2A425}" type="presParOf" srcId="{A7725349-8093-442C-96E6-5EB6F401A2A5}" destId="{E7AD8817-D27D-4E00-89BE-5A46C3773145}" srcOrd="8" destOrd="0" presId="urn:microsoft.com/office/officeart/2005/8/layout/bProcess2"/>
    <dgm:cxn modelId="{45B35F9E-72EA-445C-9A20-A10C83B3EEEC}" type="presParOf" srcId="{E7AD8817-D27D-4E00-89BE-5A46C3773145}" destId="{380685C3-465D-4F6D-9D8A-9CA5F81A6561}" srcOrd="0" destOrd="0" presId="urn:microsoft.com/office/officeart/2005/8/layout/bProcess2"/>
    <dgm:cxn modelId="{A0477552-7066-4F7A-91CF-77B9B80E6B37}" type="presParOf" srcId="{E7AD8817-D27D-4E00-89BE-5A46C3773145}" destId="{C822492B-D733-4A2C-8F03-1525B881774B}" srcOrd="1" destOrd="0" presId="urn:microsoft.com/office/officeart/2005/8/layout/bProcess2"/>
    <dgm:cxn modelId="{9035C29A-2750-4A3B-8589-96FD214BB209}" type="presParOf" srcId="{A7725349-8093-442C-96E6-5EB6F401A2A5}" destId="{6B1D3C18-5500-488D-9059-3EC87B563E1C}" srcOrd="9" destOrd="0" presId="urn:microsoft.com/office/officeart/2005/8/layout/bProcess2"/>
    <dgm:cxn modelId="{28500764-5753-4080-BD2C-F2F3F20AB857}" type="presParOf" srcId="{A7725349-8093-442C-96E6-5EB6F401A2A5}" destId="{4F75A974-8911-4B62-8524-C25696BEEEED}" srcOrd="10" destOrd="0" presId="urn:microsoft.com/office/officeart/2005/8/layout/bProcess2"/>
    <dgm:cxn modelId="{008850EF-B589-4B6E-A9EF-5DF2B0EC1726}" type="presParOf" srcId="{4F75A974-8911-4B62-8524-C25696BEEEED}" destId="{330577D0-6963-4C50-AF40-46113F95E981}" srcOrd="0" destOrd="0" presId="urn:microsoft.com/office/officeart/2005/8/layout/bProcess2"/>
    <dgm:cxn modelId="{B90BAB6B-15B8-4AD6-8981-E676046909EE}" type="presParOf" srcId="{4F75A974-8911-4B62-8524-C25696BEEEED}" destId="{09B78D29-8C58-40EA-A85D-D5969306EE85}" srcOrd="1" destOrd="0" presId="urn:microsoft.com/office/officeart/2005/8/layout/bProcess2"/>
    <dgm:cxn modelId="{740CB12F-FB7E-4C7D-A5B8-2137B4BDCFF7}" type="presParOf" srcId="{A7725349-8093-442C-96E6-5EB6F401A2A5}" destId="{5E6D3F52-4165-46FF-9BAA-7A490494C8D5}" srcOrd="11" destOrd="0" presId="urn:microsoft.com/office/officeart/2005/8/layout/bProcess2"/>
    <dgm:cxn modelId="{A8E63F75-A686-4CBE-A449-40EADA4CE83D}" type="presParOf" srcId="{A7725349-8093-442C-96E6-5EB6F401A2A5}" destId="{61C9060E-E996-432C-92D7-515C244EEF52}" srcOrd="12" destOrd="0" presId="urn:microsoft.com/office/officeart/2005/8/layout/bProcess2"/>
    <dgm:cxn modelId="{E16C166A-5A74-40C3-A53C-52DB94236BC2}" type="presParOf" srcId="{61C9060E-E996-432C-92D7-515C244EEF52}" destId="{D0CE5D72-32EC-44FB-B609-6C89ACE6EAAA}" srcOrd="0" destOrd="0" presId="urn:microsoft.com/office/officeart/2005/8/layout/bProcess2"/>
    <dgm:cxn modelId="{0F75FAA0-82F9-4D01-93E4-734E87C16B67}" type="presParOf" srcId="{61C9060E-E996-432C-92D7-515C244EEF52}" destId="{584C4E9D-5DF5-4B62-8F17-4CA7C64883A6}" srcOrd="1" destOrd="0" presId="urn:microsoft.com/office/officeart/2005/8/layout/bProcess2"/>
    <dgm:cxn modelId="{955822F0-DBD5-4E69-A226-A12FC45FF8AB}" type="presParOf" srcId="{A7725349-8093-442C-96E6-5EB6F401A2A5}" destId="{37B3CC06-E11D-4B03-826F-B00FDC509A45}" srcOrd="13" destOrd="0" presId="urn:microsoft.com/office/officeart/2005/8/layout/bProcess2"/>
    <dgm:cxn modelId="{E024E14A-C6DD-4C23-816E-829C5437BC20}" type="presParOf" srcId="{A7725349-8093-442C-96E6-5EB6F401A2A5}" destId="{9EC17EF0-6BC4-42A4-8AD7-D7EA66BCE6B1}" srcOrd="14" destOrd="0" presId="urn:microsoft.com/office/officeart/2005/8/layout/bProcess2"/>
    <dgm:cxn modelId="{19B522D7-F358-4D0F-BDAD-3F2413664B6B}" type="presParOf" srcId="{9EC17EF0-6BC4-42A4-8AD7-D7EA66BCE6B1}" destId="{BE5ED062-E66D-4681-B048-A58AC87036B6}" srcOrd="0" destOrd="0" presId="urn:microsoft.com/office/officeart/2005/8/layout/bProcess2"/>
    <dgm:cxn modelId="{2D4FF6B6-E291-4FB1-BD53-A381DED4D93A}" type="presParOf" srcId="{9EC17EF0-6BC4-42A4-8AD7-D7EA66BCE6B1}" destId="{6B0BAF1D-6025-4600-AA5D-BA562CDD9BC5}" srcOrd="1" destOrd="0" presId="urn:microsoft.com/office/officeart/2005/8/layout/bProcess2"/>
    <dgm:cxn modelId="{2010580F-BA53-46CA-8DDA-E017D16A24AC}" type="presParOf" srcId="{A7725349-8093-442C-96E6-5EB6F401A2A5}" destId="{18C9BDBB-FCD7-4968-8D6E-4802E848767F}" srcOrd="15" destOrd="0" presId="urn:microsoft.com/office/officeart/2005/8/layout/bProcess2"/>
    <dgm:cxn modelId="{5FA375DC-632C-4C55-9D94-70A790556EA9}" type="presParOf" srcId="{A7725349-8093-442C-96E6-5EB6F401A2A5}" destId="{90EAFCC4-31CF-42E1-85EC-DC9CDFD7FA99}" srcOrd="1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DB85F9E-42DF-4787-ABE0-2E2A93EE931C}" type="doc">
      <dgm:prSet loTypeId="urn:microsoft.com/office/officeart/2005/8/layout/vList4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24580491-E951-45D4-BC31-41E7F0C33A4B}">
      <dgm:prSet phldrT="[Texto]"/>
      <dgm:spPr/>
      <dgm:t>
        <a:bodyPr/>
        <a:lstStyle/>
        <a:p>
          <a:r>
            <a:rPr lang="es-EC" dirty="0" smtClean="0"/>
            <a:t>Chatarra de cobre brillante</a:t>
          </a:r>
          <a:endParaRPr lang="es-EC" dirty="0"/>
        </a:p>
      </dgm:t>
    </dgm:pt>
    <dgm:pt modelId="{AB42B9CF-6A02-4D0C-89F5-CD8D237765B5}" type="parTrans" cxnId="{EF3CA5AD-2313-47D0-9100-F4C8CF9D4F7C}">
      <dgm:prSet/>
      <dgm:spPr/>
      <dgm:t>
        <a:bodyPr/>
        <a:lstStyle/>
        <a:p>
          <a:endParaRPr lang="es-EC"/>
        </a:p>
      </dgm:t>
    </dgm:pt>
    <dgm:pt modelId="{CF2CCA27-4D7F-4115-A5F9-E5E987C114DD}" type="sibTrans" cxnId="{EF3CA5AD-2313-47D0-9100-F4C8CF9D4F7C}">
      <dgm:prSet/>
      <dgm:spPr/>
      <dgm:t>
        <a:bodyPr/>
        <a:lstStyle/>
        <a:p>
          <a:endParaRPr lang="es-EC"/>
        </a:p>
      </dgm:t>
    </dgm:pt>
    <dgm:pt modelId="{F044D89C-29D5-4465-B699-E2232ED4C6BD}">
      <dgm:prSet phldrT="[Texto]"/>
      <dgm:spPr/>
      <dgm:t>
        <a:bodyPr/>
        <a:lstStyle/>
        <a:p>
          <a:r>
            <a:rPr lang="es-EC" dirty="0" smtClean="0"/>
            <a:t>Estaño metálico en lingote</a:t>
          </a:r>
          <a:endParaRPr lang="es-EC" dirty="0"/>
        </a:p>
      </dgm:t>
    </dgm:pt>
    <dgm:pt modelId="{AA7D5024-76AB-4829-B463-E48C72BCAC14}" type="parTrans" cxnId="{F42B38FF-D758-498D-8FE9-0CB8A35EF466}">
      <dgm:prSet/>
      <dgm:spPr/>
      <dgm:t>
        <a:bodyPr/>
        <a:lstStyle/>
        <a:p>
          <a:endParaRPr lang="es-EC"/>
        </a:p>
      </dgm:t>
    </dgm:pt>
    <dgm:pt modelId="{DE6031CD-5658-47EB-B223-8F02ADE3C0F0}" type="sibTrans" cxnId="{F42B38FF-D758-498D-8FE9-0CB8A35EF466}">
      <dgm:prSet/>
      <dgm:spPr/>
      <dgm:t>
        <a:bodyPr/>
        <a:lstStyle/>
        <a:p>
          <a:endParaRPr lang="es-EC"/>
        </a:p>
      </dgm:t>
    </dgm:pt>
    <dgm:pt modelId="{6CF6DA30-D439-42C2-B038-B300940E0F4F}">
      <dgm:prSet phldrT="[Texto]"/>
      <dgm:spPr/>
      <dgm:t>
        <a:bodyPr/>
        <a:lstStyle/>
        <a:p>
          <a:r>
            <a:rPr lang="es-EC" dirty="0" smtClean="0"/>
            <a:t>Chatarra de plomo blando</a:t>
          </a:r>
          <a:endParaRPr lang="es-EC" dirty="0"/>
        </a:p>
      </dgm:t>
    </dgm:pt>
    <dgm:pt modelId="{410F08B5-4ED7-4862-97D0-961E141B60A1}" type="sibTrans" cxnId="{B5EFAB75-C0B4-4501-B223-447FC6557418}">
      <dgm:prSet/>
      <dgm:spPr/>
      <dgm:t>
        <a:bodyPr/>
        <a:lstStyle/>
        <a:p>
          <a:endParaRPr lang="es-EC"/>
        </a:p>
      </dgm:t>
    </dgm:pt>
    <dgm:pt modelId="{A83AC218-6684-42C8-82BB-B974D28BED67}" type="parTrans" cxnId="{B5EFAB75-C0B4-4501-B223-447FC6557418}">
      <dgm:prSet/>
      <dgm:spPr/>
      <dgm:t>
        <a:bodyPr/>
        <a:lstStyle/>
        <a:p>
          <a:endParaRPr lang="es-EC"/>
        </a:p>
      </dgm:t>
    </dgm:pt>
    <dgm:pt modelId="{0FB5C764-BA2B-47D4-BC0B-FFA24C0C6D19}">
      <dgm:prSet phldrT="[Texto]"/>
      <dgm:spPr/>
      <dgm:t>
        <a:bodyPr/>
        <a:lstStyle/>
        <a:p>
          <a:r>
            <a:rPr lang="es-EC" dirty="0" smtClean="0"/>
            <a:t>Fosfuro de cobre al 15%</a:t>
          </a:r>
          <a:endParaRPr lang="es-EC" dirty="0"/>
        </a:p>
      </dgm:t>
    </dgm:pt>
    <dgm:pt modelId="{BDDFE8AF-013C-4DB4-A999-8B54C4F254A4}" type="parTrans" cxnId="{5CAE052B-4EF3-40FC-A80D-0686B9D824A7}">
      <dgm:prSet/>
      <dgm:spPr/>
    </dgm:pt>
    <dgm:pt modelId="{F09B57A2-2B99-4A62-84D3-8A52E17110FB}" type="sibTrans" cxnId="{5CAE052B-4EF3-40FC-A80D-0686B9D824A7}">
      <dgm:prSet/>
      <dgm:spPr/>
    </dgm:pt>
    <dgm:pt modelId="{AAFD0D64-237D-4A2E-A7E9-A6297E9B451C}">
      <dgm:prSet phldrT="[Texto]"/>
      <dgm:spPr/>
      <dgm:t>
        <a:bodyPr/>
        <a:lstStyle/>
        <a:p>
          <a:r>
            <a:rPr lang="es-EC" dirty="0" smtClean="0"/>
            <a:t>Vidrio Ámbar</a:t>
          </a:r>
          <a:endParaRPr lang="es-EC" dirty="0"/>
        </a:p>
      </dgm:t>
    </dgm:pt>
    <dgm:pt modelId="{2E891A3A-1E4E-41C4-BBA0-098F2C10BF59}" type="parTrans" cxnId="{AC76F371-BDF9-4B7C-AF51-E9B5AEA0E2BF}">
      <dgm:prSet/>
      <dgm:spPr/>
    </dgm:pt>
    <dgm:pt modelId="{6BDD6EFE-8B29-4FC3-8817-1911BD43CAE3}" type="sibTrans" cxnId="{AC76F371-BDF9-4B7C-AF51-E9B5AEA0E2BF}">
      <dgm:prSet/>
      <dgm:spPr/>
    </dgm:pt>
    <dgm:pt modelId="{981D36C2-6E97-4891-BC61-47A380C01683}" type="pres">
      <dgm:prSet presAssocID="{EDB85F9E-42DF-4787-ABE0-2E2A93EE931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C67225F-BE8B-4086-8F43-EFCFFBAE4416}" type="pres">
      <dgm:prSet presAssocID="{24580491-E951-45D4-BC31-41E7F0C33A4B}" presName="comp" presStyleCnt="0"/>
      <dgm:spPr/>
    </dgm:pt>
    <dgm:pt modelId="{05AFDA26-8F63-4E4F-BE8E-D7B8FCD23C34}" type="pres">
      <dgm:prSet presAssocID="{24580491-E951-45D4-BC31-41E7F0C33A4B}" presName="box" presStyleLbl="node1" presStyleIdx="0" presStyleCnt="5"/>
      <dgm:spPr/>
      <dgm:t>
        <a:bodyPr/>
        <a:lstStyle/>
        <a:p>
          <a:endParaRPr lang="es-EC"/>
        </a:p>
      </dgm:t>
    </dgm:pt>
    <dgm:pt modelId="{BDB21524-1527-4C69-B450-323AF058BE40}" type="pres">
      <dgm:prSet presAssocID="{24580491-E951-45D4-BC31-41E7F0C33A4B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80FBC83-8C03-4342-8705-432CA1A0A17B}" type="pres">
      <dgm:prSet presAssocID="{24580491-E951-45D4-BC31-41E7F0C33A4B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39FF38-9E97-4F99-B870-540652EC15B3}" type="pres">
      <dgm:prSet presAssocID="{CF2CCA27-4D7F-4115-A5F9-E5E987C114DD}" presName="spacer" presStyleCnt="0"/>
      <dgm:spPr/>
    </dgm:pt>
    <dgm:pt modelId="{8CFAFA52-ACDD-4514-9ABB-F095E5C2D2FE}" type="pres">
      <dgm:prSet presAssocID="{F044D89C-29D5-4465-B699-E2232ED4C6BD}" presName="comp" presStyleCnt="0"/>
      <dgm:spPr/>
    </dgm:pt>
    <dgm:pt modelId="{E524436D-C2E9-4043-B45B-7AF919E9BD75}" type="pres">
      <dgm:prSet presAssocID="{F044D89C-29D5-4465-B699-E2232ED4C6BD}" presName="box" presStyleLbl="node1" presStyleIdx="1" presStyleCnt="5"/>
      <dgm:spPr/>
      <dgm:t>
        <a:bodyPr/>
        <a:lstStyle/>
        <a:p>
          <a:endParaRPr lang="es-EC"/>
        </a:p>
      </dgm:t>
    </dgm:pt>
    <dgm:pt modelId="{4588B69F-3D0B-4C70-8E2D-7578D633A757}" type="pres">
      <dgm:prSet presAssocID="{F044D89C-29D5-4465-B699-E2232ED4C6BD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50CE1C5-4B14-4B5A-85C6-EB0D203FECBF}" type="pres">
      <dgm:prSet presAssocID="{F044D89C-29D5-4465-B699-E2232ED4C6BD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841B52-B2FD-4E05-A800-14CA4DC63AE8}" type="pres">
      <dgm:prSet presAssocID="{DE6031CD-5658-47EB-B223-8F02ADE3C0F0}" presName="spacer" presStyleCnt="0"/>
      <dgm:spPr/>
    </dgm:pt>
    <dgm:pt modelId="{3CA70FC0-02BD-400F-AACA-635A60BA9752}" type="pres">
      <dgm:prSet presAssocID="{6CF6DA30-D439-42C2-B038-B300940E0F4F}" presName="comp" presStyleCnt="0"/>
      <dgm:spPr/>
    </dgm:pt>
    <dgm:pt modelId="{93D32593-0800-42EB-A49B-3D3C1128E888}" type="pres">
      <dgm:prSet presAssocID="{6CF6DA30-D439-42C2-B038-B300940E0F4F}" presName="box" presStyleLbl="node1" presStyleIdx="2" presStyleCnt="5"/>
      <dgm:spPr/>
      <dgm:t>
        <a:bodyPr/>
        <a:lstStyle/>
        <a:p>
          <a:endParaRPr lang="es-EC"/>
        </a:p>
      </dgm:t>
    </dgm:pt>
    <dgm:pt modelId="{927203EE-0C0C-4679-80EF-DE4F85475661}" type="pres">
      <dgm:prSet presAssocID="{6CF6DA30-D439-42C2-B038-B300940E0F4F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64862F2-CD57-424E-B621-B6DF50523F58}" type="pres">
      <dgm:prSet presAssocID="{6CF6DA30-D439-42C2-B038-B300940E0F4F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932C82-E1CA-47A1-9133-9363619E1EC6}" type="pres">
      <dgm:prSet presAssocID="{410F08B5-4ED7-4862-97D0-961E141B60A1}" presName="spacer" presStyleCnt="0"/>
      <dgm:spPr/>
    </dgm:pt>
    <dgm:pt modelId="{44B5AEF6-E515-48A0-8CFA-B9112FE9E032}" type="pres">
      <dgm:prSet presAssocID="{0FB5C764-BA2B-47D4-BC0B-FFA24C0C6D19}" presName="comp" presStyleCnt="0"/>
      <dgm:spPr/>
    </dgm:pt>
    <dgm:pt modelId="{C1D97566-447B-4477-8A0F-A835EAC69F8E}" type="pres">
      <dgm:prSet presAssocID="{0FB5C764-BA2B-47D4-BC0B-FFA24C0C6D19}" presName="box" presStyleLbl="node1" presStyleIdx="3" presStyleCnt="5"/>
      <dgm:spPr/>
      <dgm:t>
        <a:bodyPr/>
        <a:lstStyle/>
        <a:p>
          <a:endParaRPr lang="es-EC"/>
        </a:p>
      </dgm:t>
    </dgm:pt>
    <dgm:pt modelId="{806F38E7-08EF-44B8-99C0-F5C56AA619A8}" type="pres">
      <dgm:prSet presAssocID="{0FB5C764-BA2B-47D4-BC0B-FFA24C0C6D19}" presName="img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87106C6A-4F84-4F3E-ADBB-85FB455A53D1}" type="pres">
      <dgm:prSet presAssocID="{0FB5C764-BA2B-47D4-BC0B-FFA24C0C6D19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841043-3022-4384-96DE-6AFDBFE950E8}" type="pres">
      <dgm:prSet presAssocID="{F09B57A2-2B99-4A62-84D3-8A52E17110FB}" presName="spacer" presStyleCnt="0"/>
      <dgm:spPr/>
    </dgm:pt>
    <dgm:pt modelId="{EA4C4FAC-8D02-440D-A0A2-F9E4098F6DF4}" type="pres">
      <dgm:prSet presAssocID="{AAFD0D64-237D-4A2E-A7E9-A6297E9B451C}" presName="comp" presStyleCnt="0"/>
      <dgm:spPr/>
    </dgm:pt>
    <dgm:pt modelId="{74C07E4A-AF88-4ADE-B10C-C64E4391516C}" type="pres">
      <dgm:prSet presAssocID="{AAFD0D64-237D-4A2E-A7E9-A6297E9B451C}" presName="box" presStyleLbl="node1" presStyleIdx="4" presStyleCnt="5"/>
      <dgm:spPr/>
      <dgm:t>
        <a:bodyPr/>
        <a:lstStyle/>
        <a:p>
          <a:endParaRPr lang="es-EC"/>
        </a:p>
      </dgm:t>
    </dgm:pt>
    <dgm:pt modelId="{6CFC18F2-C014-42E0-9827-27BC11D7CF72}" type="pres">
      <dgm:prSet presAssocID="{AAFD0D64-237D-4A2E-A7E9-A6297E9B451C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A706193E-E0E4-47F5-90E7-D2CC10ACEDB4}" type="pres">
      <dgm:prSet presAssocID="{AAFD0D64-237D-4A2E-A7E9-A6297E9B451C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BFD372A-72A7-4EEB-B9B6-34340B07095C}" type="presOf" srcId="{24580491-E951-45D4-BC31-41E7F0C33A4B}" destId="{380FBC83-8C03-4342-8705-432CA1A0A17B}" srcOrd="1" destOrd="0" presId="urn:microsoft.com/office/officeart/2005/8/layout/vList4"/>
    <dgm:cxn modelId="{418CAA29-ACD2-4D2B-AC47-2930F0F7E485}" type="presOf" srcId="{F044D89C-29D5-4465-B699-E2232ED4C6BD}" destId="{750CE1C5-4B14-4B5A-85C6-EB0D203FECBF}" srcOrd="1" destOrd="0" presId="urn:microsoft.com/office/officeart/2005/8/layout/vList4"/>
    <dgm:cxn modelId="{FCCA746E-B23F-46C7-B479-5FFFDB4BD878}" type="presOf" srcId="{0FB5C764-BA2B-47D4-BC0B-FFA24C0C6D19}" destId="{87106C6A-4F84-4F3E-ADBB-85FB455A53D1}" srcOrd="1" destOrd="0" presId="urn:microsoft.com/office/officeart/2005/8/layout/vList4"/>
    <dgm:cxn modelId="{1AF58BD7-FBE6-4FBD-85D6-9ACAA1B6AE7E}" type="presOf" srcId="{F044D89C-29D5-4465-B699-E2232ED4C6BD}" destId="{E524436D-C2E9-4043-B45B-7AF919E9BD75}" srcOrd="0" destOrd="0" presId="urn:microsoft.com/office/officeart/2005/8/layout/vList4"/>
    <dgm:cxn modelId="{8D283290-8FA3-46A4-8E0D-9F58E2CEC742}" type="presOf" srcId="{EDB85F9E-42DF-4787-ABE0-2E2A93EE931C}" destId="{981D36C2-6E97-4891-BC61-47A380C01683}" srcOrd="0" destOrd="0" presId="urn:microsoft.com/office/officeart/2005/8/layout/vList4"/>
    <dgm:cxn modelId="{D16BA7FC-1FCD-447F-AE0D-E52DB54FD9C6}" type="presOf" srcId="{0FB5C764-BA2B-47D4-BC0B-FFA24C0C6D19}" destId="{C1D97566-447B-4477-8A0F-A835EAC69F8E}" srcOrd="0" destOrd="0" presId="urn:microsoft.com/office/officeart/2005/8/layout/vList4"/>
    <dgm:cxn modelId="{AC76F371-BDF9-4B7C-AF51-E9B5AEA0E2BF}" srcId="{EDB85F9E-42DF-4787-ABE0-2E2A93EE931C}" destId="{AAFD0D64-237D-4A2E-A7E9-A6297E9B451C}" srcOrd="4" destOrd="0" parTransId="{2E891A3A-1E4E-41C4-BBA0-098F2C10BF59}" sibTransId="{6BDD6EFE-8B29-4FC3-8817-1911BD43CAE3}"/>
    <dgm:cxn modelId="{EF3CA5AD-2313-47D0-9100-F4C8CF9D4F7C}" srcId="{EDB85F9E-42DF-4787-ABE0-2E2A93EE931C}" destId="{24580491-E951-45D4-BC31-41E7F0C33A4B}" srcOrd="0" destOrd="0" parTransId="{AB42B9CF-6A02-4D0C-89F5-CD8D237765B5}" sibTransId="{CF2CCA27-4D7F-4115-A5F9-E5E987C114DD}"/>
    <dgm:cxn modelId="{2A35DA15-668C-44DD-AECF-5D6B5F2381B4}" type="presOf" srcId="{AAFD0D64-237D-4A2E-A7E9-A6297E9B451C}" destId="{A706193E-E0E4-47F5-90E7-D2CC10ACEDB4}" srcOrd="1" destOrd="0" presId="urn:microsoft.com/office/officeart/2005/8/layout/vList4"/>
    <dgm:cxn modelId="{E470F534-B935-4BB8-BE12-6A84C503E133}" type="presOf" srcId="{6CF6DA30-D439-42C2-B038-B300940E0F4F}" destId="{B64862F2-CD57-424E-B621-B6DF50523F58}" srcOrd="1" destOrd="0" presId="urn:microsoft.com/office/officeart/2005/8/layout/vList4"/>
    <dgm:cxn modelId="{F42B38FF-D758-498D-8FE9-0CB8A35EF466}" srcId="{EDB85F9E-42DF-4787-ABE0-2E2A93EE931C}" destId="{F044D89C-29D5-4465-B699-E2232ED4C6BD}" srcOrd="1" destOrd="0" parTransId="{AA7D5024-76AB-4829-B463-E48C72BCAC14}" sibTransId="{DE6031CD-5658-47EB-B223-8F02ADE3C0F0}"/>
    <dgm:cxn modelId="{B5EFAB75-C0B4-4501-B223-447FC6557418}" srcId="{EDB85F9E-42DF-4787-ABE0-2E2A93EE931C}" destId="{6CF6DA30-D439-42C2-B038-B300940E0F4F}" srcOrd="2" destOrd="0" parTransId="{A83AC218-6684-42C8-82BB-B974D28BED67}" sibTransId="{410F08B5-4ED7-4862-97D0-961E141B60A1}"/>
    <dgm:cxn modelId="{5CAE052B-4EF3-40FC-A80D-0686B9D824A7}" srcId="{EDB85F9E-42DF-4787-ABE0-2E2A93EE931C}" destId="{0FB5C764-BA2B-47D4-BC0B-FFA24C0C6D19}" srcOrd="3" destOrd="0" parTransId="{BDDFE8AF-013C-4DB4-A999-8B54C4F254A4}" sibTransId="{F09B57A2-2B99-4A62-84D3-8A52E17110FB}"/>
    <dgm:cxn modelId="{EBB835E4-15F6-4CBB-8FCF-5319BE48E978}" type="presOf" srcId="{24580491-E951-45D4-BC31-41E7F0C33A4B}" destId="{05AFDA26-8F63-4E4F-BE8E-D7B8FCD23C34}" srcOrd="0" destOrd="0" presId="urn:microsoft.com/office/officeart/2005/8/layout/vList4"/>
    <dgm:cxn modelId="{5B258927-C517-4EFA-8E50-70CE67B3C491}" type="presOf" srcId="{6CF6DA30-D439-42C2-B038-B300940E0F4F}" destId="{93D32593-0800-42EB-A49B-3D3C1128E888}" srcOrd="0" destOrd="0" presId="urn:microsoft.com/office/officeart/2005/8/layout/vList4"/>
    <dgm:cxn modelId="{30A84456-836E-43F9-875E-0491692B5E23}" type="presOf" srcId="{AAFD0D64-237D-4A2E-A7E9-A6297E9B451C}" destId="{74C07E4A-AF88-4ADE-B10C-C64E4391516C}" srcOrd="0" destOrd="0" presId="urn:microsoft.com/office/officeart/2005/8/layout/vList4"/>
    <dgm:cxn modelId="{BE89018D-DC5B-4682-B09A-63DD3749859E}" type="presParOf" srcId="{981D36C2-6E97-4891-BC61-47A380C01683}" destId="{4C67225F-BE8B-4086-8F43-EFCFFBAE4416}" srcOrd="0" destOrd="0" presId="urn:microsoft.com/office/officeart/2005/8/layout/vList4"/>
    <dgm:cxn modelId="{AFC5311F-2A3C-4353-B921-9C6D4E8B92A5}" type="presParOf" srcId="{4C67225F-BE8B-4086-8F43-EFCFFBAE4416}" destId="{05AFDA26-8F63-4E4F-BE8E-D7B8FCD23C34}" srcOrd="0" destOrd="0" presId="urn:microsoft.com/office/officeart/2005/8/layout/vList4"/>
    <dgm:cxn modelId="{24A7662B-E011-4B32-BCB3-9A946807DFED}" type="presParOf" srcId="{4C67225F-BE8B-4086-8F43-EFCFFBAE4416}" destId="{BDB21524-1527-4C69-B450-323AF058BE40}" srcOrd="1" destOrd="0" presId="urn:microsoft.com/office/officeart/2005/8/layout/vList4"/>
    <dgm:cxn modelId="{1C267645-EA41-4C1B-AA35-CDA771C04CAA}" type="presParOf" srcId="{4C67225F-BE8B-4086-8F43-EFCFFBAE4416}" destId="{380FBC83-8C03-4342-8705-432CA1A0A17B}" srcOrd="2" destOrd="0" presId="urn:microsoft.com/office/officeart/2005/8/layout/vList4"/>
    <dgm:cxn modelId="{BA3A3733-4B08-4A80-8811-D977FF36E111}" type="presParOf" srcId="{981D36C2-6E97-4891-BC61-47A380C01683}" destId="{D839FF38-9E97-4F99-B870-540652EC15B3}" srcOrd="1" destOrd="0" presId="urn:microsoft.com/office/officeart/2005/8/layout/vList4"/>
    <dgm:cxn modelId="{8B3250EC-61A9-4D54-BEE3-ECFA74412B26}" type="presParOf" srcId="{981D36C2-6E97-4891-BC61-47A380C01683}" destId="{8CFAFA52-ACDD-4514-9ABB-F095E5C2D2FE}" srcOrd="2" destOrd="0" presId="urn:microsoft.com/office/officeart/2005/8/layout/vList4"/>
    <dgm:cxn modelId="{225C825F-A2DA-449A-A103-8B00B054B024}" type="presParOf" srcId="{8CFAFA52-ACDD-4514-9ABB-F095E5C2D2FE}" destId="{E524436D-C2E9-4043-B45B-7AF919E9BD75}" srcOrd="0" destOrd="0" presId="urn:microsoft.com/office/officeart/2005/8/layout/vList4"/>
    <dgm:cxn modelId="{CB6F5CCB-9641-40B0-A1C5-A86DB91254E7}" type="presParOf" srcId="{8CFAFA52-ACDD-4514-9ABB-F095E5C2D2FE}" destId="{4588B69F-3D0B-4C70-8E2D-7578D633A757}" srcOrd="1" destOrd="0" presId="urn:microsoft.com/office/officeart/2005/8/layout/vList4"/>
    <dgm:cxn modelId="{C448608D-CD93-4555-AE92-BF3485E43552}" type="presParOf" srcId="{8CFAFA52-ACDD-4514-9ABB-F095E5C2D2FE}" destId="{750CE1C5-4B14-4B5A-85C6-EB0D203FECBF}" srcOrd="2" destOrd="0" presId="urn:microsoft.com/office/officeart/2005/8/layout/vList4"/>
    <dgm:cxn modelId="{BFAB67D8-66C1-4344-839F-25C24E5036DA}" type="presParOf" srcId="{981D36C2-6E97-4891-BC61-47A380C01683}" destId="{7B841B52-B2FD-4E05-A800-14CA4DC63AE8}" srcOrd="3" destOrd="0" presId="urn:microsoft.com/office/officeart/2005/8/layout/vList4"/>
    <dgm:cxn modelId="{F035C665-107F-46AF-8470-CC1159E63A1E}" type="presParOf" srcId="{981D36C2-6E97-4891-BC61-47A380C01683}" destId="{3CA70FC0-02BD-400F-AACA-635A60BA9752}" srcOrd="4" destOrd="0" presId="urn:microsoft.com/office/officeart/2005/8/layout/vList4"/>
    <dgm:cxn modelId="{2180DAD7-3931-47B4-B1FB-A1B2FCF5CEBA}" type="presParOf" srcId="{3CA70FC0-02BD-400F-AACA-635A60BA9752}" destId="{93D32593-0800-42EB-A49B-3D3C1128E888}" srcOrd="0" destOrd="0" presId="urn:microsoft.com/office/officeart/2005/8/layout/vList4"/>
    <dgm:cxn modelId="{92E82973-A206-48D1-82A4-579040012E3B}" type="presParOf" srcId="{3CA70FC0-02BD-400F-AACA-635A60BA9752}" destId="{927203EE-0C0C-4679-80EF-DE4F85475661}" srcOrd="1" destOrd="0" presId="urn:microsoft.com/office/officeart/2005/8/layout/vList4"/>
    <dgm:cxn modelId="{D2678873-C08A-4779-AFE5-FE7CC77A1B89}" type="presParOf" srcId="{3CA70FC0-02BD-400F-AACA-635A60BA9752}" destId="{B64862F2-CD57-424E-B621-B6DF50523F58}" srcOrd="2" destOrd="0" presId="urn:microsoft.com/office/officeart/2005/8/layout/vList4"/>
    <dgm:cxn modelId="{E098199A-E07F-4615-899B-A64B286C95FA}" type="presParOf" srcId="{981D36C2-6E97-4891-BC61-47A380C01683}" destId="{9C932C82-E1CA-47A1-9133-9363619E1EC6}" srcOrd="5" destOrd="0" presId="urn:microsoft.com/office/officeart/2005/8/layout/vList4"/>
    <dgm:cxn modelId="{7DD946EB-C640-455C-974A-F070C3D6E9C6}" type="presParOf" srcId="{981D36C2-6E97-4891-BC61-47A380C01683}" destId="{44B5AEF6-E515-48A0-8CFA-B9112FE9E032}" srcOrd="6" destOrd="0" presId="urn:microsoft.com/office/officeart/2005/8/layout/vList4"/>
    <dgm:cxn modelId="{0EF637F7-72E8-4369-9C16-82C6E76508BD}" type="presParOf" srcId="{44B5AEF6-E515-48A0-8CFA-B9112FE9E032}" destId="{C1D97566-447B-4477-8A0F-A835EAC69F8E}" srcOrd="0" destOrd="0" presId="urn:microsoft.com/office/officeart/2005/8/layout/vList4"/>
    <dgm:cxn modelId="{50FD525F-B325-44AE-B20C-EDB87BF97078}" type="presParOf" srcId="{44B5AEF6-E515-48A0-8CFA-B9112FE9E032}" destId="{806F38E7-08EF-44B8-99C0-F5C56AA619A8}" srcOrd="1" destOrd="0" presId="urn:microsoft.com/office/officeart/2005/8/layout/vList4"/>
    <dgm:cxn modelId="{3268007B-CCBB-49A9-9DF7-278109C98AED}" type="presParOf" srcId="{44B5AEF6-E515-48A0-8CFA-B9112FE9E032}" destId="{87106C6A-4F84-4F3E-ADBB-85FB455A53D1}" srcOrd="2" destOrd="0" presId="urn:microsoft.com/office/officeart/2005/8/layout/vList4"/>
    <dgm:cxn modelId="{42B74622-2E90-4ECD-9D11-BAB1D3D76EE0}" type="presParOf" srcId="{981D36C2-6E97-4891-BC61-47A380C01683}" destId="{99841043-3022-4384-96DE-6AFDBFE950E8}" srcOrd="7" destOrd="0" presId="urn:microsoft.com/office/officeart/2005/8/layout/vList4"/>
    <dgm:cxn modelId="{3700A5BF-CE77-4F09-9E62-E432C382F1A1}" type="presParOf" srcId="{981D36C2-6E97-4891-BC61-47A380C01683}" destId="{EA4C4FAC-8D02-440D-A0A2-F9E4098F6DF4}" srcOrd="8" destOrd="0" presId="urn:microsoft.com/office/officeart/2005/8/layout/vList4"/>
    <dgm:cxn modelId="{33E83DF7-00CA-4EBD-B595-5F05F2BD960C}" type="presParOf" srcId="{EA4C4FAC-8D02-440D-A0A2-F9E4098F6DF4}" destId="{74C07E4A-AF88-4ADE-B10C-C64E4391516C}" srcOrd="0" destOrd="0" presId="urn:microsoft.com/office/officeart/2005/8/layout/vList4"/>
    <dgm:cxn modelId="{1B7BE63E-1741-452B-878F-CD7956CC5433}" type="presParOf" srcId="{EA4C4FAC-8D02-440D-A0A2-F9E4098F6DF4}" destId="{6CFC18F2-C014-42E0-9827-27BC11D7CF72}" srcOrd="1" destOrd="0" presId="urn:microsoft.com/office/officeart/2005/8/layout/vList4"/>
    <dgm:cxn modelId="{5A92C31A-5EB8-4E49-B932-25F91E8B72B5}" type="presParOf" srcId="{EA4C4FAC-8D02-440D-A0A2-F9E4098F6DF4}" destId="{A706193E-E0E4-47F5-90E7-D2CC10ACEDB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F3DECC-C800-4447-ABE0-709456E25865}" type="doc">
      <dgm:prSet loTypeId="urn:microsoft.com/office/officeart/2005/8/layout/hList3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31BA92E6-ECC9-46A5-98B5-B603E37563AD}">
      <dgm:prSet phldrT="[Texto]"/>
      <dgm:spPr/>
      <dgm:t>
        <a:bodyPr/>
        <a:lstStyle/>
        <a:p>
          <a:r>
            <a:rPr lang="es-EC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OBJETIVOS ESPECÍFICOS</a:t>
          </a:r>
          <a:endParaRPr lang="es-EC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C7F626-F055-4054-88DA-3BDEA6DCB32F}" type="parTrans" cxnId="{C1815000-7537-4892-9443-DCF279F95AEC}">
      <dgm:prSet/>
      <dgm:spPr/>
      <dgm:t>
        <a:bodyPr/>
        <a:lstStyle/>
        <a:p>
          <a:endParaRPr lang="es-EC"/>
        </a:p>
      </dgm:t>
    </dgm:pt>
    <dgm:pt modelId="{2CF9B626-3F6C-4562-AF4B-A26B6819D6A9}" type="sibTrans" cxnId="{C1815000-7537-4892-9443-DCF279F95AEC}">
      <dgm:prSet/>
      <dgm:spPr/>
      <dgm:t>
        <a:bodyPr/>
        <a:lstStyle/>
        <a:p>
          <a:endParaRPr lang="es-EC"/>
        </a:p>
      </dgm:t>
    </dgm:pt>
    <dgm:pt modelId="{D5363930-9800-4699-B22F-75F7532E5891}">
      <dgm:prSet/>
      <dgm:spPr/>
      <dgm:t>
        <a:bodyPr/>
        <a:lstStyle/>
        <a:p>
          <a:pPr rtl="0"/>
          <a:r>
            <a:rPr kumimoji="0" lang="es-ES" b="0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rPr>
            <a:t>Usar la mayor cantidad de materia prima reciclada para la obtención de bronce fosfórico.</a:t>
          </a:r>
          <a:endParaRPr kumimoji="0" lang="es-EC" b="0" i="0" u="none" strike="noStrike" cap="none" normalizeH="0" baseline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5E3D88-4CD3-4C55-B928-B7172D6FB72D}" type="parTrans" cxnId="{AB97F82D-3B35-4280-8A59-BF139535B7D8}">
      <dgm:prSet/>
      <dgm:spPr/>
      <dgm:t>
        <a:bodyPr/>
        <a:lstStyle/>
        <a:p>
          <a:endParaRPr lang="es-EC"/>
        </a:p>
      </dgm:t>
    </dgm:pt>
    <dgm:pt modelId="{5A155DD4-1524-4CD6-A37E-532830E37832}" type="sibTrans" cxnId="{AB97F82D-3B35-4280-8A59-BF139535B7D8}">
      <dgm:prSet/>
      <dgm:spPr/>
      <dgm:t>
        <a:bodyPr/>
        <a:lstStyle/>
        <a:p>
          <a:endParaRPr lang="es-EC"/>
        </a:p>
      </dgm:t>
    </dgm:pt>
    <dgm:pt modelId="{B3E8D2C8-C24F-456E-8F80-FDE061DF8F97}">
      <dgm:prSet/>
      <dgm:spPr/>
      <dgm:t>
        <a:bodyPr/>
        <a:lstStyle/>
        <a:p>
          <a:pPr rtl="0"/>
          <a:r>
            <a:rPr kumimoji="0" lang="es-ES" b="0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rPr>
            <a:t>Usar técnicas de bajo costo.</a:t>
          </a:r>
          <a:endParaRPr kumimoji="0" lang="es-EC" b="0" i="0" u="none" strike="noStrike" cap="none" normalizeH="0" baseline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F2EA3B-3CCE-4EED-8E00-4FC65A766AE9}" type="parTrans" cxnId="{AD4D8652-80B6-4CE8-BB3D-53CE397E37F2}">
      <dgm:prSet/>
      <dgm:spPr/>
      <dgm:t>
        <a:bodyPr/>
        <a:lstStyle/>
        <a:p>
          <a:endParaRPr lang="es-EC"/>
        </a:p>
      </dgm:t>
    </dgm:pt>
    <dgm:pt modelId="{BEF42C46-BE89-47F6-AB3C-6868C4195C42}" type="sibTrans" cxnId="{AD4D8652-80B6-4CE8-BB3D-53CE397E37F2}">
      <dgm:prSet/>
      <dgm:spPr/>
      <dgm:t>
        <a:bodyPr/>
        <a:lstStyle/>
        <a:p>
          <a:endParaRPr lang="es-EC"/>
        </a:p>
      </dgm:t>
    </dgm:pt>
    <dgm:pt modelId="{A4D8BD7D-EE6D-4EB3-8CB0-653245074B2B}">
      <dgm:prSet/>
      <dgm:spPr/>
      <dgm:t>
        <a:bodyPr/>
        <a:lstStyle/>
        <a:p>
          <a:pPr rtl="0"/>
          <a:r>
            <a:rPr kumimoji="0" lang="es-ES" b="0" i="0" u="none" strike="noStrike" cap="none" normalizeH="0" baseline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rPr>
            <a:t>Introducir un material normalizado según estándares internacionales al sector de la fundición artesanal.</a:t>
          </a:r>
          <a:endParaRPr kumimoji="0" lang="es-EC" b="0" i="0" u="none" strike="noStrike" cap="none" normalizeH="0" baseline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C5F8E9-7469-4004-9A9E-686679FCFC91}" type="parTrans" cxnId="{983DEDE3-6160-4BA6-8CEA-A221824FCBB0}">
      <dgm:prSet/>
      <dgm:spPr/>
      <dgm:t>
        <a:bodyPr/>
        <a:lstStyle/>
        <a:p>
          <a:endParaRPr lang="es-EC"/>
        </a:p>
      </dgm:t>
    </dgm:pt>
    <dgm:pt modelId="{7C1FD775-EDA1-4DFD-9966-B97AAF5D517E}" type="sibTrans" cxnId="{983DEDE3-6160-4BA6-8CEA-A221824FCBB0}">
      <dgm:prSet/>
      <dgm:spPr/>
      <dgm:t>
        <a:bodyPr/>
        <a:lstStyle/>
        <a:p>
          <a:endParaRPr lang="es-EC"/>
        </a:p>
      </dgm:t>
    </dgm:pt>
    <dgm:pt modelId="{FC53D560-CACA-43A6-886D-C2DF970E2C54}">
      <dgm:prSet/>
      <dgm:spPr/>
      <dgm:t>
        <a:bodyPr/>
        <a:lstStyle/>
        <a:p>
          <a:pPr rtl="0"/>
          <a:r>
            <a:rPr kumimoji="0" lang="es-ES" b="0" i="0" u="none" strike="noStrike" cap="none" normalizeH="0" baseline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rPr>
            <a:t>Desarrollar la tecnología para la construcción artesanal de un elemento de máquina estándar existente.</a:t>
          </a:r>
          <a:endParaRPr kumimoji="0" lang="es-ES" b="0" i="0" u="none" strike="noStrike" cap="none" normalizeH="0" baseline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0921DF-64F5-4526-A8CC-2F8669749416}" type="parTrans" cxnId="{A3390B17-E49C-4E98-A817-BB43E99515D0}">
      <dgm:prSet/>
      <dgm:spPr/>
      <dgm:t>
        <a:bodyPr/>
        <a:lstStyle/>
        <a:p>
          <a:endParaRPr lang="es-EC"/>
        </a:p>
      </dgm:t>
    </dgm:pt>
    <dgm:pt modelId="{35CD90F8-F5BA-4919-A99B-568542D0C028}" type="sibTrans" cxnId="{A3390B17-E49C-4E98-A817-BB43E99515D0}">
      <dgm:prSet/>
      <dgm:spPr/>
      <dgm:t>
        <a:bodyPr/>
        <a:lstStyle/>
        <a:p>
          <a:endParaRPr lang="es-EC"/>
        </a:p>
      </dgm:t>
    </dgm:pt>
    <dgm:pt modelId="{CD8ABE6C-6955-4D4E-AFF1-0BFAE46BEBF7}" type="pres">
      <dgm:prSet presAssocID="{7DF3DECC-C800-4447-ABE0-709456E2586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C00E68B-AF1E-4119-89DB-79FC92E0271A}" type="pres">
      <dgm:prSet presAssocID="{31BA92E6-ECC9-46A5-98B5-B603E37563AD}" presName="roof" presStyleLbl="dkBgShp" presStyleIdx="0" presStyleCnt="2"/>
      <dgm:spPr/>
      <dgm:t>
        <a:bodyPr/>
        <a:lstStyle/>
        <a:p>
          <a:endParaRPr lang="es-EC"/>
        </a:p>
      </dgm:t>
    </dgm:pt>
    <dgm:pt modelId="{2A38B20E-607F-493C-81F1-471391DD3B9B}" type="pres">
      <dgm:prSet presAssocID="{31BA92E6-ECC9-46A5-98B5-B603E37563AD}" presName="pillars" presStyleCnt="0"/>
      <dgm:spPr/>
    </dgm:pt>
    <dgm:pt modelId="{74EF541F-8B75-42FC-8132-7C9C5F248389}" type="pres">
      <dgm:prSet presAssocID="{31BA92E6-ECC9-46A5-98B5-B603E37563AD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168CDE-366C-4C21-85A0-DB806B6D58C1}" type="pres">
      <dgm:prSet presAssocID="{B3E8D2C8-C24F-456E-8F80-FDE061DF8F97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7DAB80-3D43-48B9-BEE8-DF008C635973}" type="pres">
      <dgm:prSet presAssocID="{A4D8BD7D-EE6D-4EB3-8CB0-653245074B2B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68D38E-C22D-4845-AB00-57853CFF9AD5}" type="pres">
      <dgm:prSet presAssocID="{FC53D560-CACA-43A6-886D-C2DF970E2C54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597D84-4478-4DFA-9378-35614CA09A4A}" type="pres">
      <dgm:prSet presAssocID="{31BA92E6-ECC9-46A5-98B5-B603E37563AD}" presName="base" presStyleLbl="dkBgShp" presStyleIdx="1" presStyleCnt="2"/>
      <dgm:spPr/>
    </dgm:pt>
  </dgm:ptLst>
  <dgm:cxnLst>
    <dgm:cxn modelId="{983DEDE3-6160-4BA6-8CEA-A221824FCBB0}" srcId="{31BA92E6-ECC9-46A5-98B5-B603E37563AD}" destId="{A4D8BD7D-EE6D-4EB3-8CB0-653245074B2B}" srcOrd="2" destOrd="0" parTransId="{73C5F8E9-7469-4004-9A9E-686679FCFC91}" sibTransId="{7C1FD775-EDA1-4DFD-9966-B97AAF5D517E}"/>
    <dgm:cxn modelId="{A3390B17-E49C-4E98-A817-BB43E99515D0}" srcId="{31BA92E6-ECC9-46A5-98B5-B603E37563AD}" destId="{FC53D560-CACA-43A6-886D-C2DF970E2C54}" srcOrd="3" destOrd="0" parTransId="{7E0921DF-64F5-4526-A8CC-2F8669749416}" sibTransId="{35CD90F8-F5BA-4919-A99B-568542D0C028}"/>
    <dgm:cxn modelId="{AB97F82D-3B35-4280-8A59-BF139535B7D8}" srcId="{31BA92E6-ECC9-46A5-98B5-B603E37563AD}" destId="{D5363930-9800-4699-B22F-75F7532E5891}" srcOrd="0" destOrd="0" parTransId="{565E3D88-4CD3-4C55-B928-B7172D6FB72D}" sibTransId="{5A155DD4-1524-4CD6-A37E-532830E37832}"/>
    <dgm:cxn modelId="{AD4D8652-80B6-4CE8-BB3D-53CE397E37F2}" srcId="{31BA92E6-ECC9-46A5-98B5-B603E37563AD}" destId="{B3E8D2C8-C24F-456E-8F80-FDE061DF8F97}" srcOrd="1" destOrd="0" parTransId="{94F2EA3B-3CCE-4EED-8E00-4FC65A766AE9}" sibTransId="{BEF42C46-BE89-47F6-AB3C-6868C4195C42}"/>
    <dgm:cxn modelId="{A1E79FD3-321B-4EEB-B217-330CD0C7B95F}" type="presOf" srcId="{A4D8BD7D-EE6D-4EB3-8CB0-653245074B2B}" destId="{3B7DAB80-3D43-48B9-BEE8-DF008C635973}" srcOrd="0" destOrd="0" presId="urn:microsoft.com/office/officeart/2005/8/layout/hList3"/>
    <dgm:cxn modelId="{C1815000-7537-4892-9443-DCF279F95AEC}" srcId="{7DF3DECC-C800-4447-ABE0-709456E25865}" destId="{31BA92E6-ECC9-46A5-98B5-B603E37563AD}" srcOrd="0" destOrd="0" parTransId="{FDC7F626-F055-4054-88DA-3BDEA6DCB32F}" sibTransId="{2CF9B626-3F6C-4562-AF4B-A26B6819D6A9}"/>
    <dgm:cxn modelId="{A347A6B1-40DD-4579-BA9E-FAA2837815B5}" type="presOf" srcId="{B3E8D2C8-C24F-456E-8F80-FDE061DF8F97}" destId="{4D168CDE-366C-4C21-85A0-DB806B6D58C1}" srcOrd="0" destOrd="0" presId="urn:microsoft.com/office/officeart/2005/8/layout/hList3"/>
    <dgm:cxn modelId="{CC1B4949-99D3-4C72-A419-166B445F355A}" type="presOf" srcId="{D5363930-9800-4699-B22F-75F7532E5891}" destId="{74EF541F-8B75-42FC-8132-7C9C5F248389}" srcOrd="0" destOrd="0" presId="urn:microsoft.com/office/officeart/2005/8/layout/hList3"/>
    <dgm:cxn modelId="{A57E189B-0A94-49CB-B6B9-5E5C1B067D8F}" type="presOf" srcId="{FC53D560-CACA-43A6-886D-C2DF970E2C54}" destId="{4668D38E-C22D-4845-AB00-57853CFF9AD5}" srcOrd="0" destOrd="0" presId="urn:microsoft.com/office/officeart/2005/8/layout/hList3"/>
    <dgm:cxn modelId="{315F7E29-F6DA-4F81-9837-6179D30D658F}" type="presOf" srcId="{7DF3DECC-C800-4447-ABE0-709456E25865}" destId="{CD8ABE6C-6955-4D4E-AFF1-0BFAE46BEBF7}" srcOrd="0" destOrd="0" presId="urn:microsoft.com/office/officeart/2005/8/layout/hList3"/>
    <dgm:cxn modelId="{F751B6F3-9EBB-4C3E-A8BC-15819F536961}" type="presOf" srcId="{31BA92E6-ECC9-46A5-98B5-B603E37563AD}" destId="{6C00E68B-AF1E-4119-89DB-79FC92E0271A}" srcOrd="0" destOrd="0" presId="urn:microsoft.com/office/officeart/2005/8/layout/hList3"/>
    <dgm:cxn modelId="{5782966B-FDB5-4E57-9A13-C06C5009B60C}" type="presParOf" srcId="{CD8ABE6C-6955-4D4E-AFF1-0BFAE46BEBF7}" destId="{6C00E68B-AF1E-4119-89DB-79FC92E0271A}" srcOrd="0" destOrd="0" presId="urn:microsoft.com/office/officeart/2005/8/layout/hList3"/>
    <dgm:cxn modelId="{B23A070B-CAA0-4AE0-A0AA-35D961C61301}" type="presParOf" srcId="{CD8ABE6C-6955-4D4E-AFF1-0BFAE46BEBF7}" destId="{2A38B20E-607F-493C-81F1-471391DD3B9B}" srcOrd="1" destOrd="0" presId="urn:microsoft.com/office/officeart/2005/8/layout/hList3"/>
    <dgm:cxn modelId="{F95FE083-27FB-4085-B3D3-2C6EABD33C63}" type="presParOf" srcId="{2A38B20E-607F-493C-81F1-471391DD3B9B}" destId="{74EF541F-8B75-42FC-8132-7C9C5F248389}" srcOrd="0" destOrd="0" presId="urn:microsoft.com/office/officeart/2005/8/layout/hList3"/>
    <dgm:cxn modelId="{517D2305-C377-429A-8904-B65220BD590C}" type="presParOf" srcId="{2A38B20E-607F-493C-81F1-471391DD3B9B}" destId="{4D168CDE-366C-4C21-85A0-DB806B6D58C1}" srcOrd="1" destOrd="0" presId="urn:microsoft.com/office/officeart/2005/8/layout/hList3"/>
    <dgm:cxn modelId="{0ACB8634-5A80-4B4F-A7C9-F2A6FC9CB96B}" type="presParOf" srcId="{2A38B20E-607F-493C-81F1-471391DD3B9B}" destId="{3B7DAB80-3D43-48B9-BEE8-DF008C635973}" srcOrd="2" destOrd="0" presId="urn:microsoft.com/office/officeart/2005/8/layout/hList3"/>
    <dgm:cxn modelId="{B990AE7A-EEC9-4685-BB96-49461DEE9EA7}" type="presParOf" srcId="{2A38B20E-607F-493C-81F1-471391DD3B9B}" destId="{4668D38E-C22D-4845-AB00-57853CFF9AD5}" srcOrd="3" destOrd="0" presId="urn:microsoft.com/office/officeart/2005/8/layout/hList3"/>
    <dgm:cxn modelId="{30018B8A-D03D-4026-AF91-122D7CE9258A}" type="presParOf" srcId="{CD8ABE6C-6955-4D4E-AFF1-0BFAE46BEBF7}" destId="{D9597D84-4478-4DFA-9378-35614CA09A4A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DB85F9E-42DF-4787-ABE0-2E2A93EE931C}" type="doc">
      <dgm:prSet loTypeId="urn:microsoft.com/office/officeart/2005/8/layout/vList4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24580491-E951-45D4-BC31-41E7F0C33A4B}">
      <dgm:prSet phldrT="[Texto]"/>
      <dgm:spPr/>
      <dgm:t>
        <a:bodyPr/>
        <a:lstStyle/>
        <a:p>
          <a:r>
            <a:rPr lang="es-EC" dirty="0" smtClean="0"/>
            <a:t>Horno fijo de Crisol</a:t>
          </a:r>
          <a:endParaRPr lang="es-EC" dirty="0"/>
        </a:p>
      </dgm:t>
    </dgm:pt>
    <dgm:pt modelId="{AB42B9CF-6A02-4D0C-89F5-CD8D237765B5}" type="parTrans" cxnId="{EF3CA5AD-2313-47D0-9100-F4C8CF9D4F7C}">
      <dgm:prSet/>
      <dgm:spPr/>
      <dgm:t>
        <a:bodyPr/>
        <a:lstStyle/>
        <a:p>
          <a:endParaRPr lang="es-EC"/>
        </a:p>
      </dgm:t>
    </dgm:pt>
    <dgm:pt modelId="{CF2CCA27-4D7F-4115-A5F9-E5E987C114DD}" type="sibTrans" cxnId="{EF3CA5AD-2313-47D0-9100-F4C8CF9D4F7C}">
      <dgm:prSet/>
      <dgm:spPr/>
      <dgm:t>
        <a:bodyPr/>
        <a:lstStyle/>
        <a:p>
          <a:endParaRPr lang="es-EC"/>
        </a:p>
      </dgm:t>
    </dgm:pt>
    <dgm:pt modelId="{F044D89C-29D5-4465-B699-E2232ED4C6BD}">
      <dgm:prSet phldrT="[Texto]"/>
      <dgm:spPr/>
      <dgm:t>
        <a:bodyPr/>
        <a:lstStyle/>
        <a:p>
          <a:r>
            <a:rPr lang="es-EC" dirty="0" smtClean="0"/>
            <a:t>Espectrómetro de chispa</a:t>
          </a:r>
          <a:endParaRPr lang="es-EC" dirty="0"/>
        </a:p>
      </dgm:t>
    </dgm:pt>
    <dgm:pt modelId="{AA7D5024-76AB-4829-B463-E48C72BCAC14}" type="parTrans" cxnId="{F42B38FF-D758-498D-8FE9-0CB8A35EF466}">
      <dgm:prSet/>
      <dgm:spPr/>
      <dgm:t>
        <a:bodyPr/>
        <a:lstStyle/>
        <a:p>
          <a:endParaRPr lang="es-EC"/>
        </a:p>
      </dgm:t>
    </dgm:pt>
    <dgm:pt modelId="{DE6031CD-5658-47EB-B223-8F02ADE3C0F0}" type="sibTrans" cxnId="{F42B38FF-D758-498D-8FE9-0CB8A35EF466}">
      <dgm:prSet/>
      <dgm:spPr/>
      <dgm:t>
        <a:bodyPr/>
        <a:lstStyle/>
        <a:p>
          <a:endParaRPr lang="es-EC"/>
        </a:p>
      </dgm:t>
    </dgm:pt>
    <dgm:pt modelId="{6CF6DA30-D439-42C2-B038-B300940E0F4F}">
      <dgm:prSet phldrT="[Texto]"/>
      <dgm:spPr/>
      <dgm:t>
        <a:bodyPr/>
        <a:lstStyle/>
        <a:p>
          <a:r>
            <a:rPr lang="es-EC" dirty="0" smtClean="0"/>
            <a:t>Máquina de ensayos universales</a:t>
          </a:r>
          <a:endParaRPr lang="es-EC" dirty="0"/>
        </a:p>
      </dgm:t>
    </dgm:pt>
    <dgm:pt modelId="{410F08B5-4ED7-4862-97D0-961E141B60A1}" type="sibTrans" cxnId="{B5EFAB75-C0B4-4501-B223-447FC6557418}">
      <dgm:prSet/>
      <dgm:spPr/>
      <dgm:t>
        <a:bodyPr/>
        <a:lstStyle/>
        <a:p>
          <a:endParaRPr lang="es-EC"/>
        </a:p>
      </dgm:t>
    </dgm:pt>
    <dgm:pt modelId="{A83AC218-6684-42C8-82BB-B974D28BED67}" type="parTrans" cxnId="{B5EFAB75-C0B4-4501-B223-447FC6557418}">
      <dgm:prSet/>
      <dgm:spPr/>
      <dgm:t>
        <a:bodyPr/>
        <a:lstStyle/>
        <a:p>
          <a:endParaRPr lang="es-EC"/>
        </a:p>
      </dgm:t>
    </dgm:pt>
    <dgm:pt modelId="{981D36C2-6E97-4891-BC61-47A380C01683}" type="pres">
      <dgm:prSet presAssocID="{EDB85F9E-42DF-4787-ABE0-2E2A93EE931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C67225F-BE8B-4086-8F43-EFCFFBAE4416}" type="pres">
      <dgm:prSet presAssocID="{24580491-E951-45D4-BC31-41E7F0C33A4B}" presName="comp" presStyleCnt="0"/>
      <dgm:spPr/>
    </dgm:pt>
    <dgm:pt modelId="{05AFDA26-8F63-4E4F-BE8E-D7B8FCD23C34}" type="pres">
      <dgm:prSet presAssocID="{24580491-E951-45D4-BC31-41E7F0C33A4B}" presName="box" presStyleLbl="node1" presStyleIdx="0" presStyleCnt="3"/>
      <dgm:spPr/>
      <dgm:t>
        <a:bodyPr/>
        <a:lstStyle/>
        <a:p>
          <a:endParaRPr lang="es-EC"/>
        </a:p>
      </dgm:t>
    </dgm:pt>
    <dgm:pt modelId="{BDB21524-1527-4C69-B450-323AF058BE40}" type="pres">
      <dgm:prSet presAssocID="{24580491-E951-45D4-BC31-41E7F0C33A4B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80FBC83-8C03-4342-8705-432CA1A0A17B}" type="pres">
      <dgm:prSet presAssocID="{24580491-E951-45D4-BC31-41E7F0C33A4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39FF38-9E97-4F99-B870-540652EC15B3}" type="pres">
      <dgm:prSet presAssocID="{CF2CCA27-4D7F-4115-A5F9-E5E987C114DD}" presName="spacer" presStyleCnt="0"/>
      <dgm:spPr/>
    </dgm:pt>
    <dgm:pt modelId="{8CFAFA52-ACDD-4514-9ABB-F095E5C2D2FE}" type="pres">
      <dgm:prSet presAssocID="{F044D89C-29D5-4465-B699-E2232ED4C6BD}" presName="comp" presStyleCnt="0"/>
      <dgm:spPr/>
    </dgm:pt>
    <dgm:pt modelId="{E524436D-C2E9-4043-B45B-7AF919E9BD75}" type="pres">
      <dgm:prSet presAssocID="{F044D89C-29D5-4465-B699-E2232ED4C6BD}" presName="box" presStyleLbl="node1" presStyleIdx="1" presStyleCnt="3"/>
      <dgm:spPr/>
      <dgm:t>
        <a:bodyPr/>
        <a:lstStyle/>
        <a:p>
          <a:endParaRPr lang="es-EC"/>
        </a:p>
      </dgm:t>
    </dgm:pt>
    <dgm:pt modelId="{4588B69F-3D0B-4C70-8E2D-7578D633A757}" type="pres">
      <dgm:prSet presAssocID="{F044D89C-29D5-4465-B699-E2232ED4C6BD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50CE1C5-4B14-4B5A-85C6-EB0D203FECBF}" type="pres">
      <dgm:prSet presAssocID="{F044D89C-29D5-4465-B699-E2232ED4C6B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841B52-B2FD-4E05-A800-14CA4DC63AE8}" type="pres">
      <dgm:prSet presAssocID="{DE6031CD-5658-47EB-B223-8F02ADE3C0F0}" presName="spacer" presStyleCnt="0"/>
      <dgm:spPr/>
    </dgm:pt>
    <dgm:pt modelId="{3CA70FC0-02BD-400F-AACA-635A60BA9752}" type="pres">
      <dgm:prSet presAssocID="{6CF6DA30-D439-42C2-B038-B300940E0F4F}" presName="comp" presStyleCnt="0"/>
      <dgm:spPr/>
    </dgm:pt>
    <dgm:pt modelId="{93D32593-0800-42EB-A49B-3D3C1128E888}" type="pres">
      <dgm:prSet presAssocID="{6CF6DA30-D439-42C2-B038-B300940E0F4F}" presName="box" presStyleLbl="node1" presStyleIdx="2" presStyleCnt="3"/>
      <dgm:spPr/>
      <dgm:t>
        <a:bodyPr/>
        <a:lstStyle/>
        <a:p>
          <a:endParaRPr lang="es-EC"/>
        </a:p>
      </dgm:t>
    </dgm:pt>
    <dgm:pt modelId="{927203EE-0C0C-4679-80EF-DE4F85475661}" type="pres">
      <dgm:prSet presAssocID="{6CF6DA30-D439-42C2-B038-B300940E0F4F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64862F2-CD57-424E-B621-B6DF50523F58}" type="pres">
      <dgm:prSet presAssocID="{6CF6DA30-D439-42C2-B038-B300940E0F4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F3CA5AD-2313-47D0-9100-F4C8CF9D4F7C}" srcId="{EDB85F9E-42DF-4787-ABE0-2E2A93EE931C}" destId="{24580491-E951-45D4-BC31-41E7F0C33A4B}" srcOrd="0" destOrd="0" parTransId="{AB42B9CF-6A02-4D0C-89F5-CD8D237765B5}" sibTransId="{CF2CCA27-4D7F-4115-A5F9-E5E987C114DD}"/>
    <dgm:cxn modelId="{3A49F2A0-6A58-457A-A2A0-D2006C808AB1}" type="presOf" srcId="{6CF6DA30-D439-42C2-B038-B300940E0F4F}" destId="{93D32593-0800-42EB-A49B-3D3C1128E888}" srcOrd="0" destOrd="0" presId="urn:microsoft.com/office/officeart/2005/8/layout/vList4"/>
    <dgm:cxn modelId="{130ABAB2-5EF0-4C5B-87B8-DF8B2955B554}" type="presOf" srcId="{F044D89C-29D5-4465-B699-E2232ED4C6BD}" destId="{E524436D-C2E9-4043-B45B-7AF919E9BD75}" srcOrd="0" destOrd="0" presId="urn:microsoft.com/office/officeart/2005/8/layout/vList4"/>
    <dgm:cxn modelId="{A351461B-8CD7-41A8-A2DA-FB7B58CB9C3E}" type="presOf" srcId="{F044D89C-29D5-4465-B699-E2232ED4C6BD}" destId="{750CE1C5-4B14-4B5A-85C6-EB0D203FECBF}" srcOrd="1" destOrd="0" presId="urn:microsoft.com/office/officeart/2005/8/layout/vList4"/>
    <dgm:cxn modelId="{B5EFAB75-C0B4-4501-B223-447FC6557418}" srcId="{EDB85F9E-42DF-4787-ABE0-2E2A93EE931C}" destId="{6CF6DA30-D439-42C2-B038-B300940E0F4F}" srcOrd="2" destOrd="0" parTransId="{A83AC218-6684-42C8-82BB-B974D28BED67}" sibTransId="{410F08B5-4ED7-4862-97D0-961E141B60A1}"/>
    <dgm:cxn modelId="{CA1046E5-2EBD-4EAB-8170-07FE9B15D239}" type="presOf" srcId="{24580491-E951-45D4-BC31-41E7F0C33A4B}" destId="{380FBC83-8C03-4342-8705-432CA1A0A17B}" srcOrd="1" destOrd="0" presId="urn:microsoft.com/office/officeart/2005/8/layout/vList4"/>
    <dgm:cxn modelId="{FF64977B-B4EF-44A9-98A8-17F102688BA4}" type="presOf" srcId="{24580491-E951-45D4-BC31-41E7F0C33A4B}" destId="{05AFDA26-8F63-4E4F-BE8E-D7B8FCD23C34}" srcOrd="0" destOrd="0" presId="urn:microsoft.com/office/officeart/2005/8/layout/vList4"/>
    <dgm:cxn modelId="{0E731B80-94EF-4CA2-8C9E-C1DC0BC32CE2}" type="presOf" srcId="{6CF6DA30-D439-42C2-B038-B300940E0F4F}" destId="{B64862F2-CD57-424E-B621-B6DF50523F58}" srcOrd="1" destOrd="0" presId="urn:microsoft.com/office/officeart/2005/8/layout/vList4"/>
    <dgm:cxn modelId="{F42B38FF-D758-498D-8FE9-0CB8A35EF466}" srcId="{EDB85F9E-42DF-4787-ABE0-2E2A93EE931C}" destId="{F044D89C-29D5-4465-B699-E2232ED4C6BD}" srcOrd="1" destOrd="0" parTransId="{AA7D5024-76AB-4829-B463-E48C72BCAC14}" sibTransId="{DE6031CD-5658-47EB-B223-8F02ADE3C0F0}"/>
    <dgm:cxn modelId="{4A64AEE7-E362-44EF-808C-E673DE3E1824}" type="presOf" srcId="{EDB85F9E-42DF-4787-ABE0-2E2A93EE931C}" destId="{981D36C2-6E97-4891-BC61-47A380C01683}" srcOrd="0" destOrd="0" presId="urn:microsoft.com/office/officeart/2005/8/layout/vList4"/>
    <dgm:cxn modelId="{4EB9D58E-1543-4C74-AFAC-B7DBA47C82C3}" type="presParOf" srcId="{981D36C2-6E97-4891-BC61-47A380C01683}" destId="{4C67225F-BE8B-4086-8F43-EFCFFBAE4416}" srcOrd="0" destOrd="0" presId="urn:microsoft.com/office/officeart/2005/8/layout/vList4"/>
    <dgm:cxn modelId="{13271D48-0D15-4443-92C4-3E9AE8F72A8D}" type="presParOf" srcId="{4C67225F-BE8B-4086-8F43-EFCFFBAE4416}" destId="{05AFDA26-8F63-4E4F-BE8E-D7B8FCD23C34}" srcOrd="0" destOrd="0" presId="urn:microsoft.com/office/officeart/2005/8/layout/vList4"/>
    <dgm:cxn modelId="{1412A5CE-BD70-4A3F-A8EF-E78D5AE3ECF0}" type="presParOf" srcId="{4C67225F-BE8B-4086-8F43-EFCFFBAE4416}" destId="{BDB21524-1527-4C69-B450-323AF058BE40}" srcOrd="1" destOrd="0" presId="urn:microsoft.com/office/officeart/2005/8/layout/vList4"/>
    <dgm:cxn modelId="{C5D889C0-71E2-4D5D-ACFA-857B0868D8AD}" type="presParOf" srcId="{4C67225F-BE8B-4086-8F43-EFCFFBAE4416}" destId="{380FBC83-8C03-4342-8705-432CA1A0A17B}" srcOrd="2" destOrd="0" presId="urn:microsoft.com/office/officeart/2005/8/layout/vList4"/>
    <dgm:cxn modelId="{4EE65D11-B2C4-4585-AB8B-EE193DD16FC8}" type="presParOf" srcId="{981D36C2-6E97-4891-BC61-47A380C01683}" destId="{D839FF38-9E97-4F99-B870-540652EC15B3}" srcOrd="1" destOrd="0" presId="urn:microsoft.com/office/officeart/2005/8/layout/vList4"/>
    <dgm:cxn modelId="{662DED9E-79BE-4228-9049-D0066F7630E2}" type="presParOf" srcId="{981D36C2-6E97-4891-BC61-47A380C01683}" destId="{8CFAFA52-ACDD-4514-9ABB-F095E5C2D2FE}" srcOrd="2" destOrd="0" presId="urn:microsoft.com/office/officeart/2005/8/layout/vList4"/>
    <dgm:cxn modelId="{47AB7236-8383-492A-A02A-6994930DA99A}" type="presParOf" srcId="{8CFAFA52-ACDD-4514-9ABB-F095E5C2D2FE}" destId="{E524436D-C2E9-4043-B45B-7AF919E9BD75}" srcOrd="0" destOrd="0" presId="urn:microsoft.com/office/officeart/2005/8/layout/vList4"/>
    <dgm:cxn modelId="{2DBF94F6-DC4D-4B3D-AC71-9DE93C93E709}" type="presParOf" srcId="{8CFAFA52-ACDD-4514-9ABB-F095E5C2D2FE}" destId="{4588B69F-3D0B-4C70-8E2D-7578D633A757}" srcOrd="1" destOrd="0" presId="urn:microsoft.com/office/officeart/2005/8/layout/vList4"/>
    <dgm:cxn modelId="{04892E9C-B2DA-4C2B-AFEB-DE698CD898D8}" type="presParOf" srcId="{8CFAFA52-ACDD-4514-9ABB-F095E5C2D2FE}" destId="{750CE1C5-4B14-4B5A-85C6-EB0D203FECBF}" srcOrd="2" destOrd="0" presId="urn:microsoft.com/office/officeart/2005/8/layout/vList4"/>
    <dgm:cxn modelId="{24A8260C-4156-48FC-B871-7BE316F5BAB6}" type="presParOf" srcId="{981D36C2-6E97-4891-BC61-47A380C01683}" destId="{7B841B52-B2FD-4E05-A800-14CA4DC63AE8}" srcOrd="3" destOrd="0" presId="urn:microsoft.com/office/officeart/2005/8/layout/vList4"/>
    <dgm:cxn modelId="{F86C6333-A6E1-471D-8A0C-35C98E03D559}" type="presParOf" srcId="{981D36C2-6E97-4891-BC61-47A380C01683}" destId="{3CA70FC0-02BD-400F-AACA-635A60BA9752}" srcOrd="4" destOrd="0" presId="urn:microsoft.com/office/officeart/2005/8/layout/vList4"/>
    <dgm:cxn modelId="{88E1A2A4-1178-4379-9B82-967D8E2CA7F4}" type="presParOf" srcId="{3CA70FC0-02BD-400F-AACA-635A60BA9752}" destId="{93D32593-0800-42EB-A49B-3D3C1128E888}" srcOrd="0" destOrd="0" presId="urn:microsoft.com/office/officeart/2005/8/layout/vList4"/>
    <dgm:cxn modelId="{328A0E2D-EB63-46CF-BD70-3304FCB4B791}" type="presParOf" srcId="{3CA70FC0-02BD-400F-AACA-635A60BA9752}" destId="{927203EE-0C0C-4679-80EF-DE4F85475661}" srcOrd="1" destOrd="0" presId="urn:microsoft.com/office/officeart/2005/8/layout/vList4"/>
    <dgm:cxn modelId="{07CAE8BF-C288-4D9C-8A15-BFC995B1BEFF}" type="presParOf" srcId="{3CA70FC0-02BD-400F-AACA-635A60BA9752}" destId="{B64862F2-CD57-424E-B621-B6DF50523F5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DB85F9E-42DF-4787-ABE0-2E2A93EE931C}" type="doc">
      <dgm:prSet loTypeId="urn:microsoft.com/office/officeart/2005/8/layout/vList4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24580491-E951-45D4-BC31-41E7F0C33A4B}">
      <dgm:prSet phldrT="[Texto]"/>
      <dgm:spPr/>
      <dgm:t>
        <a:bodyPr/>
        <a:lstStyle/>
        <a:p>
          <a:r>
            <a:rPr lang="es-EC" dirty="0" smtClean="0"/>
            <a:t>Bujes con Pestaña</a:t>
          </a:r>
          <a:endParaRPr lang="es-EC" dirty="0"/>
        </a:p>
      </dgm:t>
    </dgm:pt>
    <dgm:pt modelId="{AB42B9CF-6A02-4D0C-89F5-CD8D237765B5}" type="parTrans" cxnId="{EF3CA5AD-2313-47D0-9100-F4C8CF9D4F7C}">
      <dgm:prSet/>
      <dgm:spPr/>
      <dgm:t>
        <a:bodyPr/>
        <a:lstStyle/>
        <a:p>
          <a:endParaRPr lang="es-EC"/>
        </a:p>
      </dgm:t>
    </dgm:pt>
    <dgm:pt modelId="{CF2CCA27-4D7F-4115-A5F9-E5E987C114DD}" type="sibTrans" cxnId="{EF3CA5AD-2313-47D0-9100-F4C8CF9D4F7C}">
      <dgm:prSet/>
      <dgm:spPr/>
      <dgm:t>
        <a:bodyPr/>
        <a:lstStyle/>
        <a:p>
          <a:endParaRPr lang="es-EC"/>
        </a:p>
      </dgm:t>
    </dgm:pt>
    <dgm:pt modelId="{F044D89C-29D5-4465-B699-E2232ED4C6BD}">
      <dgm:prSet phldrT="[Texto]"/>
      <dgm:spPr/>
      <dgm:t>
        <a:bodyPr/>
        <a:lstStyle/>
        <a:p>
          <a:r>
            <a:rPr lang="es-EC" dirty="0" smtClean="0"/>
            <a:t>Bujes en barras de bronce</a:t>
          </a:r>
          <a:endParaRPr lang="es-EC" dirty="0"/>
        </a:p>
      </dgm:t>
    </dgm:pt>
    <dgm:pt modelId="{AA7D5024-76AB-4829-B463-E48C72BCAC14}" type="parTrans" cxnId="{F42B38FF-D758-498D-8FE9-0CB8A35EF466}">
      <dgm:prSet/>
      <dgm:spPr/>
      <dgm:t>
        <a:bodyPr/>
        <a:lstStyle/>
        <a:p>
          <a:endParaRPr lang="es-EC"/>
        </a:p>
      </dgm:t>
    </dgm:pt>
    <dgm:pt modelId="{DE6031CD-5658-47EB-B223-8F02ADE3C0F0}" type="sibTrans" cxnId="{F42B38FF-D758-498D-8FE9-0CB8A35EF466}">
      <dgm:prSet/>
      <dgm:spPr/>
      <dgm:t>
        <a:bodyPr/>
        <a:lstStyle/>
        <a:p>
          <a:endParaRPr lang="es-EC"/>
        </a:p>
      </dgm:t>
    </dgm:pt>
    <dgm:pt modelId="{6CF6DA30-D439-42C2-B038-B300940E0F4F}">
      <dgm:prSet phldrT="[Texto]"/>
      <dgm:spPr/>
      <dgm:t>
        <a:bodyPr/>
        <a:lstStyle/>
        <a:p>
          <a:r>
            <a:rPr lang="es-EC" dirty="0" smtClean="0"/>
            <a:t>Bujes punta de eje</a:t>
          </a:r>
          <a:endParaRPr lang="es-EC" dirty="0"/>
        </a:p>
      </dgm:t>
    </dgm:pt>
    <dgm:pt modelId="{410F08B5-4ED7-4862-97D0-961E141B60A1}" type="sibTrans" cxnId="{B5EFAB75-C0B4-4501-B223-447FC6557418}">
      <dgm:prSet/>
      <dgm:spPr/>
      <dgm:t>
        <a:bodyPr/>
        <a:lstStyle/>
        <a:p>
          <a:endParaRPr lang="es-EC"/>
        </a:p>
      </dgm:t>
    </dgm:pt>
    <dgm:pt modelId="{A83AC218-6684-42C8-82BB-B974D28BED67}" type="parTrans" cxnId="{B5EFAB75-C0B4-4501-B223-447FC6557418}">
      <dgm:prSet/>
      <dgm:spPr/>
      <dgm:t>
        <a:bodyPr/>
        <a:lstStyle/>
        <a:p>
          <a:endParaRPr lang="es-EC"/>
        </a:p>
      </dgm:t>
    </dgm:pt>
    <dgm:pt modelId="{981D36C2-6E97-4891-BC61-47A380C01683}" type="pres">
      <dgm:prSet presAssocID="{EDB85F9E-42DF-4787-ABE0-2E2A93EE931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C67225F-BE8B-4086-8F43-EFCFFBAE4416}" type="pres">
      <dgm:prSet presAssocID="{24580491-E951-45D4-BC31-41E7F0C33A4B}" presName="comp" presStyleCnt="0"/>
      <dgm:spPr/>
    </dgm:pt>
    <dgm:pt modelId="{05AFDA26-8F63-4E4F-BE8E-D7B8FCD23C34}" type="pres">
      <dgm:prSet presAssocID="{24580491-E951-45D4-BC31-41E7F0C33A4B}" presName="box" presStyleLbl="node1" presStyleIdx="0" presStyleCnt="3"/>
      <dgm:spPr/>
      <dgm:t>
        <a:bodyPr/>
        <a:lstStyle/>
        <a:p>
          <a:endParaRPr lang="es-EC"/>
        </a:p>
      </dgm:t>
    </dgm:pt>
    <dgm:pt modelId="{BDB21524-1527-4C69-B450-323AF058BE40}" type="pres">
      <dgm:prSet presAssocID="{24580491-E951-45D4-BC31-41E7F0C33A4B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80FBC83-8C03-4342-8705-432CA1A0A17B}" type="pres">
      <dgm:prSet presAssocID="{24580491-E951-45D4-BC31-41E7F0C33A4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39FF38-9E97-4F99-B870-540652EC15B3}" type="pres">
      <dgm:prSet presAssocID="{CF2CCA27-4D7F-4115-A5F9-E5E987C114DD}" presName="spacer" presStyleCnt="0"/>
      <dgm:spPr/>
    </dgm:pt>
    <dgm:pt modelId="{8CFAFA52-ACDD-4514-9ABB-F095E5C2D2FE}" type="pres">
      <dgm:prSet presAssocID="{F044D89C-29D5-4465-B699-E2232ED4C6BD}" presName="comp" presStyleCnt="0"/>
      <dgm:spPr/>
    </dgm:pt>
    <dgm:pt modelId="{E524436D-C2E9-4043-B45B-7AF919E9BD75}" type="pres">
      <dgm:prSet presAssocID="{F044D89C-29D5-4465-B699-E2232ED4C6BD}" presName="box" presStyleLbl="node1" presStyleIdx="1" presStyleCnt="3"/>
      <dgm:spPr/>
      <dgm:t>
        <a:bodyPr/>
        <a:lstStyle/>
        <a:p>
          <a:endParaRPr lang="es-EC"/>
        </a:p>
      </dgm:t>
    </dgm:pt>
    <dgm:pt modelId="{4588B69F-3D0B-4C70-8E2D-7578D633A757}" type="pres">
      <dgm:prSet presAssocID="{F044D89C-29D5-4465-B699-E2232ED4C6BD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50CE1C5-4B14-4B5A-85C6-EB0D203FECBF}" type="pres">
      <dgm:prSet presAssocID="{F044D89C-29D5-4465-B699-E2232ED4C6B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841B52-B2FD-4E05-A800-14CA4DC63AE8}" type="pres">
      <dgm:prSet presAssocID="{DE6031CD-5658-47EB-B223-8F02ADE3C0F0}" presName="spacer" presStyleCnt="0"/>
      <dgm:spPr/>
    </dgm:pt>
    <dgm:pt modelId="{3CA70FC0-02BD-400F-AACA-635A60BA9752}" type="pres">
      <dgm:prSet presAssocID="{6CF6DA30-D439-42C2-B038-B300940E0F4F}" presName="comp" presStyleCnt="0"/>
      <dgm:spPr/>
    </dgm:pt>
    <dgm:pt modelId="{93D32593-0800-42EB-A49B-3D3C1128E888}" type="pres">
      <dgm:prSet presAssocID="{6CF6DA30-D439-42C2-B038-B300940E0F4F}" presName="box" presStyleLbl="node1" presStyleIdx="2" presStyleCnt="3"/>
      <dgm:spPr/>
      <dgm:t>
        <a:bodyPr/>
        <a:lstStyle/>
        <a:p>
          <a:endParaRPr lang="es-EC"/>
        </a:p>
      </dgm:t>
    </dgm:pt>
    <dgm:pt modelId="{927203EE-0C0C-4679-80EF-DE4F85475661}" type="pres">
      <dgm:prSet presAssocID="{6CF6DA30-D439-42C2-B038-B300940E0F4F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64862F2-CD57-424E-B621-B6DF50523F58}" type="pres">
      <dgm:prSet presAssocID="{6CF6DA30-D439-42C2-B038-B300940E0F4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1F5449F-0691-4650-9AC8-6BD59AF4295E}" type="presOf" srcId="{24580491-E951-45D4-BC31-41E7F0C33A4B}" destId="{380FBC83-8C03-4342-8705-432CA1A0A17B}" srcOrd="1" destOrd="0" presId="urn:microsoft.com/office/officeart/2005/8/layout/vList4"/>
    <dgm:cxn modelId="{EF3CA5AD-2313-47D0-9100-F4C8CF9D4F7C}" srcId="{EDB85F9E-42DF-4787-ABE0-2E2A93EE931C}" destId="{24580491-E951-45D4-BC31-41E7F0C33A4B}" srcOrd="0" destOrd="0" parTransId="{AB42B9CF-6A02-4D0C-89F5-CD8D237765B5}" sibTransId="{CF2CCA27-4D7F-4115-A5F9-E5E987C114DD}"/>
    <dgm:cxn modelId="{85A84075-7475-4DB6-9B1D-91CFBF52A495}" type="presOf" srcId="{6CF6DA30-D439-42C2-B038-B300940E0F4F}" destId="{93D32593-0800-42EB-A49B-3D3C1128E888}" srcOrd="0" destOrd="0" presId="urn:microsoft.com/office/officeart/2005/8/layout/vList4"/>
    <dgm:cxn modelId="{7C6F1651-888F-4374-8F12-F695FF4BCD5B}" type="presOf" srcId="{F044D89C-29D5-4465-B699-E2232ED4C6BD}" destId="{750CE1C5-4B14-4B5A-85C6-EB0D203FECBF}" srcOrd="1" destOrd="0" presId="urn:microsoft.com/office/officeart/2005/8/layout/vList4"/>
    <dgm:cxn modelId="{B5EFAB75-C0B4-4501-B223-447FC6557418}" srcId="{EDB85F9E-42DF-4787-ABE0-2E2A93EE931C}" destId="{6CF6DA30-D439-42C2-B038-B300940E0F4F}" srcOrd="2" destOrd="0" parTransId="{A83AC218-6684-42C8-82BB-B974D28BED67}" sibTransId="{410F08B5-4ED7-4862-97D0-961E141B60A1}"/>
    <dgm:cxn modelId="{F42B38FF-D758-498D-8FE9-0CB8A35EF466}" srcId="{EDB85F9E-42DF-4787-ABE0-2E2A93EE931C}" destId="{F044D89C-29D5-4465-B699-E2232ED4C6BD}" srcOrd="1" destOrd="0" parTransId="{AA7D5024-76AB-4829-B463-E48C72BCAC14}" sibTransId="{DE6031CD-5658-47EB-B223-8F02ADE3C0F0}"/>
    <dgm:cxn modelId="{263210AB-BA5F-45F6-BF1A-D26B5EACDFDA}" type="presOf" srcId="{6CF6DA30-D439-42C2-B038-B300940E0F4F}" destId="{B64862F2-CD57-424E-B621-B6DF50523F58}" srcOrd="1" destOrd="0" presId="urn:microsoft.com/office/officeart/2005/8/layout/vList4"/>
    <dgm:cxn modelId="{8EF42A76-94C4-4CB3-AA8D-FDCDA0A44592}" type="presOf" srcId="{F044D89C-29D5-4465-B699-E2232ED4C6BD}" destId="{E524436D-C2E9-4043-B45B-7AF919E9BD75}" srcOrd="0" destOrd="0" presId="urn:microsoft.com/office/officeart/2005/8/layout/vList4"/>
    <dgm:cxn modelId="{9A731912-61D0-4444-8796-A96933563B0B}" type="presOf" srcId="{24580491-E951-45D4-BC31-41E7F0C33A4B}" destId="{05AFDA26-8F63-4E4F-BE8E-D7B8FCD23C34}" srcOrd="0" destOrd="0" presId="urn:microsoft.com/office/officeart/2005/8/layout/vList4"/>
    <dgm:cxn modelId="{5E446837-2DD3-49A6-96B3-A8DD94FBAC48}" type="presOf" srcId="{EDB85F9E-42DF-4787-ABE0-2E2A93EE931C}" destId="{981D36C2-6E97-4891-BC61-47A380C01683}" srcOrd="0" destOrd="0" presId="urn:microsoft.com/office/officeart/2005/8/layout/vList4"/>
    <dgm:cxn modelId="{1D2C26D8-54EF-43E6-8AEB-9BED5D9203DE}" type="presParOf" srcId="{981D36C2-6E97-4891-BC61-47A380C01683}" destId="{4C67225F-BE8B-4086-8F43-EFCFFBAE4416}" srcOrd="0" destOrd="0" presId="urn:microsoft.com/office/officeart/2005/8/layout/vList4"/>
    <dgm:cxn modelId="{1BA99DC0-355C-40BF-A811-35EC8DC16E98}" type="presParOf" srcId="{4C67225F-BE8B-4086-8F43-EFCFFBAE4416}" destId="{05AFDA26-8F63-4E4F-BE8E-D7B8FCD23C34}" srcOrd="0" destOrd="0" presId="urn:microsoft.com/office/officeart/2005/8/layout/vList4"/>
    <dgm:cxn modelId="{EA015DCC-15AF-4E80-B1A0-A5B0984B3B46}" type="presParOf" srcId="{4C67225F-BE8B-4086-8F43-EFCFFBAE4416}" destId="{BDB21524-1527-4C69-B450-323AF058BE40}" srcOrd="1" destOrd="0" presId="urn:microsoft.com/office/officeart/2005/8/layout/vList4"/>
    <dgm:cxn modelId="{B7741DFA-1B0E-4056-B884-9DAF3CC0BC03}" type="presParOf" srcId="{4C67225F-BE8B-4086-8F43-EFCFFBAE4416}" destId="{380FBC83-8C03-4342-8705-432CA1A0A17B}" srcOrd="2" destOrd="0" presId="urn:microsoft.com/office/officeart/2005/8/layout/vList4"/>
    <dgm:cxn modelId="{131796B2-C6B6-4A63-8A67-B7F31408F474}" type="presParOf" srcId="{981D36C2-6E97-4891-BC61-47A380C01683}" destId="{D839FF38-9E97-4F99-B870-540652EC15B3}" srcOrd="1" destOrd="0" presId="urn:microsoft.com/office/officeart/2005/8/layout/vList4"/>
    <dgm:cxn modelId="{36E25F0B-6AF3-4008-8416-50DEEDD38F40}" type="presParOf" srcId="{981D36C2-6E97-4891-BC61-47A380C01683}" destId="{8CFAFA52-ACDD-4514-9ABB-F095E5C2D2FE}" srcOrd="2" destOrd="0" presId="urn:microsoft.com/office/officeart/2005/8/layout/vList4"/>
    <dgm:cxn modelId="{7F82B9F4-8865-4F1E-9A6D-59FD5951C564}" type="presParOf" srcId="{8CFAFA52-ACDD-4514-9ABB-F095E5C2D2FE}" destId="{E524436D-C2E9-4043-B45B-7AF919E9BD75}" srcOrd="0" destOrd="0" presId="urn:microsoft.com/office/officeart/2005/8/layout/vList4"/>
    <dgm:cxn modelId="{3164AB48-BA63-4846-9988-F82E726471EB}" type="presParOf" srcId="{8CFAFA52-ACDD-4514-9ABB-F095E5C2D2FE}" destId="{4588B69F-3D0B-4C70-8E2D-7578D633A757}" srcOrd="1" destOrd="0" presId="urn:microsoft.com/office/officeart/2005/8/layout/vList4"/>
    <dgm:cxn modelId="{CBE5AA7E-25A6-468C-AC58-E656C17FDC7E}" type="presParOf" srcId="{8CFAFA52-ACDD-4514-9ABB-F095E5C2D2FE}" destId="{750CE1C5-4B14-4B5A-85C6-EB0D203FECBF}" srcOrd="2" destOrd="0" presId="urn:microsoft.com/office/officeart/2005/8/layout/vList4"/>
    <dgm:cxn modelId="{46F0864B-B445-4002-86D5-5123513EEE0F}" type="presParOf" srcId="{981D36C2-6E97-4891-BC61-47A380C01683}" destId="{7B841B52-B2FD-4E05-A800-14CA4DC63AE8}" srcOrd="3" destOrd="0" presId="urn:microsoft.com/office/officeart/2005/8/layout/vList4"/>
    <dgm:cxn modelId="{7971C85A-9E87-4576-A948-1FFF1C96A9AF}" type="presParOf" srcId="{981D36C2-6E97-4891-BC61-47A380C01683}" destId="{3CA70FC0-02BD-400F-AACA-635A60BA9752}" srcOrd="4" destOrd="0" presId="urn:microsoft.com/office/officeart/2005/8/layout/vList4"/>
    <dgm:cxn modelId="{1F1BB93E-9651-41DF-ACBA-3D8A6B4E7823}" type="presParOf" srcId="{3CA70FC0-02BD-400F-AACA-635A60BA9752}" destId="{93D32593-0800-42EB-A49B-3D3C1128E888}" srcOrd="0" destOrd="0" presId="urn:microsoft.com/office/officeart/2005/8/layout/vList4"/>
    <dgm:cxn modelId="{823487E3-6AFC-40E2-86A6-AC7DC4895BB7}" type="presParOf" srcId="{3CA70FC0-02BD-400F-AACA-635A60BA9752}" destId="{927203EE-0C0C-4679-80EF-DE4F85475661}" srcOrd="1" destOrd="0" presId="urn:microsoft.com/office/officeart/2005/8/layout/vList4"/>
    <dgm:cxn modelId="{670F78D8-6EFA-4C5C-8C77-94BDA0AE904F}" type="presParOf" srcId="{3CA70FC0-02BD-400F-AACA-635A60BA9752}" destId="{B64862F2-CD57-424E-B621-B6DF50523F5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4B1C434-0B0B-42F8-AD06-CA6707F31A8C}" type="doc">
      <dgm:prSet loTypeId="urn:microsoft.com/office/officeart/2005/8/layout/bProcess2" loCatId="process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CCC38019-6343-40B0-99EA-1224E6016B41}">
      <dgm:prSet phldrT="[Texto]"/>
      <dgm:spPr/>
      <dgm:t>
        <a:bodyPr/>
        <a:lstStyle/>
        <a:p>
          <a:r>
            <a:rPr lang="es-EC" dirty="0" smtClean="0"/>
            <a:t>Limpiar</a:t>
          </a:r>
          <a:endParaRPr lang="es-EC" dirty="0"/>
        </a:p>
      </dgm:t>
    </dgm:pt>
    <dgm:pt modelId="{06E5089B-6F3D-4089-84DD-68FB383557B1}" type="parTrans" cxnId="{3122660B-AB87-4ABA-AE49-D1EEBB4860AF}">
      <dgm:prSet/>
      <dgm:spPr/>
      <dgm:t>
        <a:bodyPr/>
        <a:lstStyle/>
        <a:p>
          <a:endParaRPr lang="es-EC"/>
        </a:p>
      </dgm:t>
    </dgm:pt>
    <dgm:pt modelId="{893D20C6-4456-49C3-AC7C-53F985AEA95F}" type="sibTrans" cxnId="{3122660B-AB87-4ABA-AE49-D1EEBB4860AF}">
      <dgm:prSet/>
      <dgm:spPr/>
      <dgm:t>
        <a:bodyPr/>
        <a:lstStyle/>
        <a:p>
          <a:endParaRPr lang="es-EC"/>
        </a:p>
      </dgm:t>
    </dgm:pt>
    <dgm:pt modelId="{28F8E8A3-173E-4258-8D54-FD96117AD1E7}">
      <dgm:prSet phldrT="[Texto]" custT="1"/>
      <dgm:spPr/>
      <dgm:t>
        <a:bodyPr/>
        <a:lstStyle/>
        <a:p>
          <a:r>
            <a:rPr lang="es-EC" sz="1600" dirty="0" smtClean="0"/>
            <a:t>Vidrio ámbar y Cu</a:t>
          </a:r>
          <a:endParaRPr lang="es-EC" sz="1600" dirty="0"/>
        </a:p>
      </dgm:t>
    </dgm:pt>
    <dgm:pt modelId="{89A504A1-322F-4DE7-B03B-A8186ABF35B4}" type="parTrans" cxnId="{3033E5CF-BB17-42BE-B1AF-709C06B957BC}">
      <dgm:prSet/>
      <dgm:spPr/>
      <dgm:t>
        <a:bodyPr/>
        <a:lstStyle/>
        <a:p>
          <a:endParaRPr lang="es-EC"/>
        </a:p>
      </dgm:t>
    </dgm:pt>
    <dgm:pt modelId="{D26DE2C0-5C7A-42B0-ACE9-CCC850D6C563}" type="sibTrans" cxnId="{3033E5CF-BB17-42BE-B1AF-709C06B957BC}">
      <dgm:prSet/>
      <dgm:spPr/>
      <dgm:t>
        <a:bodyPr/>
        <a:lstStyle/>
        <a:p>
          <a:endParaRPr lang="es-EC"/>
        </a:p>
      </dgm:t>
    </dgm:pt>
    <dgm:pt modelId="{DF9E6F1F-7565-4DA2-926E-B38D21A47C3D}">
      <dgm:prSet phldrT="[Texto]" custT="1"/>
      <dgm:spPr/>
      <dgm:t>
        <a:bodyPr/>
        <a:lstStyle/>
        <a:p>
          <a:r>
            <a:rPr lang="es-EC" sz="1600" dirty="0" smtClean="0"/>
            <a:t>1200°C</a:t>
          </a:r>
          <a:endParaRPr lang="es-EC" sz="1600" dirty="0"/>
        </a:p>
      </dgm:t>
    </dgm:pt>
    <dgm:pt modelId="{019016EB-39BA-45E3-A975-7AF20B64DFCE}" type="parTrans" cxnId="{849756E8-FE00-4C21-970E-1E037C640523}">
      <dgm:prSet/>
      <dgm:spPr/>
      <dgm:t>
        <a:bodyPr/>
        <a:lstStyle/>
        <a:p>
          <a:endParaRPr lang="es-EC"/>
        </a:p>
      </dgm:t>
    </dgm:pt>
    <dgm:pt modelId="{FB13479F-695A-4706-B563-3B956E0F06C3}" type="sibTrans" cxnId="{849756E8-FE00-4C21-970E-1E037C640523}">
      <dgm:prSet/>
      <dgm:spPr/>
      <dgm:t>
        <a:bodyPr/>
        <a:lstStyle/>
        <a:p>
          <a:endParaRPr lang="es-EC"/>
        </a:p>
      </dgm:t>
    </dgm:pt>
    <dgm:pt modelId="{0FBD1895-C910-481E-979A-5A5680377538}">
      <dgm:prSet phldrT="[Texto]" custT="1"/>
      <dgm:spPr/>
      <dgm:t>
        <a:bodyPr/>
        <a:lstStyle/>
        <a:p>
          <a:r>
            <a:rPr lang="es-EC" sz="1400" dirty="0" smtClean="0"/>
            <a:t>Fosfuro de Cobre 0,2%</a:t>
          </a:r>
          <a:endParaRPr lang="es-EC" sz="1400" dirty="0"/>
        </a:p>
      </dgm:t>
    </dgm:pt>
    <dgm:pt modelId="{D9B54497-80F1-4CA8-844B-39A2507ACA9F}" type="parTrans" cxnId="{E23B3503-DD8B-457C-A955-A4CD83CFFA59}">
      <dgm:prSet/>
      <dgm:spPr/>
      <dgm:t>
        <a:bodyPr/>
        <a:lstStyle/>
        <a:p>
          <a:endParaRPr lang="es-EC"/>
        </a:p>
      </dgm:t>
    </dgm:pt>
    <dgm:pt modelId="{B0F07922-9BAA-4CD5-B583-0AFB17CCF34D}" type="sibTrans" cxnId="{E23B3503-DD8B-457C-A955-A4CD83CFFA59}">
      <dgm:prSet/>
      <dgm:spPr/>
      <dgm:t>
        <a:bodyPr/>
        <a:lstStyle/>
        <a:p>
          <a:endParaRPr lang="es-EC"/>
        </a:p>
      </dgm:t>
    </dgm:pt>
    <dgm:pt modelId="{B53B5FA7-2CA3-4373-9874-7CF50520184D}">
      <dgm:prSet phldrT="[Texto]" custT="1"/>
      <dgm:spPr/>
      <dgm:t>
        <a:bodyPr/>
        <a:lstStyle/>
        <a:p>
          <a:r>
            <a:rPr lang="es-EC" sz="1400" dirty="0" smtClean="0"/>
            <a:t>Escoriar y Sn</a:t>
          </a:r>
          <a:endParaRPr lang="es-EC" sz="1400" dirty="0"/>
        </a:p>
      </dgm:t>
    </dgm:pt>
    <dgm:pt modelId="{0F627401-64A8-4935-919D-EA45A07D813E}" type="parTrans" cxnId="{09F420E4-6CFF-4311-9D05-03659278483F}">
      <dgm:prSet/>
      <dgm:spPr/>
      <dgm:t>
        <a:bodyPr/>
        <a:lstStyle/>
        <a:p>
          <a:endParaRPr lang="es-EC"/>
        </a:p>
      </dgm:t>
    </dgm:pt>
    <dgm:pt modelId="{09A70AC6-5DC4-4E33-808E-0045D075D234}" type="sibTrans" cxnId="{09F420E4-6CFF-4311-9D05-03659278483F}">
      <dgm:prSet/>
      <dgm:spPr/>
      <dgm:t>
        <a:bodyPr/>
        <a:lstStyle/>
        <a:p>
          <a:endParaRPr lang="es-EC"/>
        </a:p>
      </dgm:t>
    </dgm:pt>
    <dgm:pt modelId="{0C4CB594-164E-43FB-A566-79264930D9B4}">
      <dgm:prSet phldrT="[Texto]" custT="1"/>
      <dgm:spPr/>
      <dgm:t>
        <a:bodyPr/>
        <a:lstStyle/>
        <a:p>
          <a:r>
            <a:rPr lang="es-EC" sz="1400" dirty="0" smtClean="0"/>
            <a:t>Fosfuro de Cobre 0,2%</a:t>
          </a:r>
          <a:endParaRPr lang="es-EC" sz="1400" dirty="0"/>
        </a:p>
      </dgm:t>
    </dgm:pt>
    <dgm:pt modelId="{23551968-2D31-40BC-9A66-7D6BE78E1084}" type="parTrans" cxnId="{65693B45-5F0C-4237-AAE9-6CDC29BDAD96}">
      <dgm:prSet/>
      <dgm:spPr/>
      <dgm:t>
        <a:bodyPr/>
        <a:lstStyle/>
        <a:p>
          <a:endParaRPr lang="es-EC"/>
        </a:p>
      </dgm:t>
    </dgm:pt>
    <dgm:pt modelId="{39F5D2F6-F10A-455E-A62D-7E1B311BA518}" type="sibTrans" cxnId="{65693B45-5F0C-4237-AAE9-6CDC29BDAD96}">
      <dgm:prSet/>
      <dgm:spPr/>
      <dgm:t>
        <a:bodyPr/>
        <a:lstStyle/>
        <a:p>
          <a:endParaRPr lang="es-EC"/>
        </a:p>
      </dgm:t>
    </dgm:pt>
    <dgm:pt modelId="{89322476-1AC7-4B52-9D47-43717382FCCA}">
      <dgm:prSet phldrT="[Texto]"/>
      <dgm:spPr/>
      <dgm:t>
        <a:bodyPr/>
        <a:lstStyle/>
        <a:p>
          <a:r>
            <a:rPr lang="es-EC" dirty="0" smtClean="0"/>
            <a:t>Colar</a:t>
          </a:r>
          <a:endParaRPr lang="es-EC" dirty="0"/>
        </a:p>
      </dgm:t>
    </dgm:pt>
    <dgm:pt modelId="{EFB51E75-1415-461F-BE84-6D175B5F4A09}" type="parTrans" cxnId="{FA205759-BAC4-44DA-B01A-8750D5855D6D}">
      <dgm:prSet/>
      <dgm:spPr/>
      <dgm:t>
        <a:bodyPr/>
        <a:lstStyle/>
        <a:p>
          <a:endParaRPr lang="es-EC"/>
        </a:p>
      </dgm:t>
    </dgm:pt>
    <dgm:pt modelId="{27DA29D1-399F-40FC-8545-A76031B60CD9}" type="sibTrans" cxnId="{FA205759-BAC4-44DA-B01A-8750D5855D6D}">
      <dgm:prSet/>
      <dgm:spPr/>
      <dgm:t>
        <a:bodyPr/>
        <a:lstStyle/>
        <a:p>
          <a:endParaRPr lang="es-EC"/>
        </a:p>
      </dgm:t>
    </dgm:pt>
    <dgm:pt modelId="{D9E2BFCF-1A5B-4615-BF3C-EFC3B88BA0CE}">
      <dgm:prSet phldrT="[Texto]" custT="1"/>
      <dgm:spPr/>
      <dgm:t>
        <a:bodyPr/>
        <a:lstStyle/>
        <a:p>
          <a:r>
            <a:rPr lang="es-EC" sz="1400" dirty="0" smtClean="0"/>
            <a:t>Escoriar y Pb</a:t>
          </a:r>
          <a:endParaRPr lang="es-EC" sz="1400" dirty="0"/>
        </a:p>
      </dgm:t>
    </dgm:pt>
    <dgm:pt modelId="{67D25391-F2FC-456C-9F99-2C03F5CAC187}" type="parTrans" cxnId="{C77121E9-9B6D-4B21-B176-7D7A260B2B80}">
      <dgm:prSet/>
      <dgm:spPr/>
      <dgm:t>
        <a:bodyPr/>
        <a:lstStyle/>
        <a:p>
          <a:endParaRPr lang="es-EC"/>
        </a:p>
      </dgm:t>
    </dgm:pt>
    <dgm:pt modelId="{10AB7815-3614-4495-8580-64AB181FE890}" type="sibTrans" cxnId="{C77121E9-9B6D-4B21-B176-7D7A260B2B80}">
      <dgm:prSet/>
      <dgm:spPr/>
      <dgm:t>
        <a:bodyPr/>
        <a:lstStyle/>
        <a:p>
          <a:endParaRPr lang="es-EC"/>
        </a:p>
      </dgm:t>
    </dgm:pt>
    <dgm:pt modelId="{B433DFED-259E-4CC5-9A9C-A9633202CDBA}">
      <dgm:prSet phldrT="[Texto]" custT="1"/>
      <dgm:spPr/>
      <dgm:t>
        <a:bodyPr/>
        <a:lstStyle/>
        <a:p>
          <a:r>
            <a:rPr lang="es-EC" sz="1200" dirty="0" smtClean="0"/>
            <a:t>Remover y </a:t>
          </a:r>
          <a:r>
            <a:rPr lang="es-EC" sz="1200" dirty="0" err="1" smtClean="0"/>
            <a:t>Veirficar</a:t>
          </a:r>
          <a:endParaRPr lang="es-EC" sz="1200" dirty="0"/>
        </a:p>
      </dgm:t>
    </dgm:pt>
    <dgm:pt modelId="{B79F3777-9B3C-497B-977C-2CFD7E957E08}" type="parTrans" cxnId="{05319A82-3F74-4298-A6FC-BB12FD67EAD9}">
      <dgm:prSet/>
      <dgm:spPr/>
      <dgm:t>
        <a:bodyPr/>
        <a:lstStyle/>
        <a:p>
          <a:endParaRPr lang="es-EC"/>
        </a:p>
      </dgm:t>
    </dgm:pt>
    <dgm:pt modelId="{C3B55296-C518-4734-9A76-4ED2203B31AE}" type="sibTrans" cxnId="{05319A82-3F74-4298-A6FC-BB12FD67EAD9}">
      <dgm:prSet/>
      <dgm:spPr/>
      <dgm:t>
        <a:bodyPr/>
        <a:lstStyle/>
        <a:p>
          <a:endParaRPr lang="es-EC"/>
        </a:p>
      </dgm:t>
    </dgm:pt>
    <dgm:pt modelId="{A7725349-8093-442C-96E6-5EB6F401A2A5}" type="pres">
      <dgm:prSet presAssocID="{74B1C434-0B0B-42F8-AD06-CA6707F31A8C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F937CF80-DF95-485D-B3F5-08EB93493DFD}" type="pres">
      <dgm:prSet presAssocID="{CCC38019-6343-40B0-99EA-1224E6016B41}" presName="first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884D67-95D3-41AC-82B7-7697C9EFE415}" type="pres">
      <dgm:prSet presAssocID="{893D20C6-4456-49C3-AC7C-53F985AEA95F}" presName="sibTrans" presStyleLbl="sibTrans2D1" presStyleIdx="0" presStyleCnt="8"/>
      <dgm:spPr/>
      <dgm:t>
        <a:bodyPr/>
        <a:lstStyle/>
        <a:p>
          <a:endParaRPr lang="es-EC"/>
        </a:p>
      </dgm:t>
    </dgm:pt>
    <dgm:pt modelId="{2763643F-1373-4F69-BB85-1D1C79BFEE18}" type="pres">
      <dgm:prSet presAssocID="{28F8E8A3-173E-4258-8D54-FD96117AD1E7}" presName="middleNode" presStyleCnt="0"/>
      <dgm:spPr/>
    </dgm:pt>
    <dgm:pt modelId="{A9BA3563-1F0C-49D4-AFAE-0A8C5CD2ADDF}" type="pres">
      <dgm:prSet presAssocID="{28F8E8A3-173E-4258-8D54-FD96117AD1E7}" presName="padding" presStyleLbl="node1" presStyleIdx="0" presStyleCnt="9"/>
      <dgm:spPr/>
    </dgm:pt>
    <dgm:pt modelId="{18CF2C66-0E47-4E50-822B-53797FB7A565}" type="pres">
      <dgm:prSet presAssocID="{28F8E8A3-173E-4258-8D54-FD96117AD1E7}" presName="shap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6AF2FF-FE4E-4164-BE4B-0723F7F8E007}" type="pres">
      <dgm:prSet presAssocID="{D26DE2C0-5C7A-42B0-ACE9-CCC850D6C563}" presName="sibTrans" presStyleLbl="sibTrans2D1" presStyleIdx="1" presStyleCnt="8"/>
      <dgm:spPr/>
      <dgm:t>
        <a:bodyPr/>
        <a:lstStyle/>
        <a:p>
          <a:endParaRPr lang="es-EC"/>
        </a:p>
      </dgm:t>
    </dgm:pt>
    <dgm:pt modelId="{344783EE-6B58-465D-A326-75170FEC087B}" type="pres">
      <dgm:prSet presAssocID="{DF9E6F1F-7565-4DA2-926E-B38D21A47C3D}" presName="middleNode" presStyleCnt="0"/>
      <dgm:spPr/>
    </dgm:pt>
    <dgm:pt modelId="{96E61AD3-0EE6-4E24-9C90-E8A43B9640D7}" type="pres">
      <dgm:prSet presAssocID="{DF9E6F1F-7565-4DA2-926E-B38D21A47C3D}" presName="padding" presStyleLbl="node1" presStyleIdx="1" presStyleCnt="9"/>
      <dgm:spPr/>
    </dgm:pt>
    <dgm:pt modelId="{8C650B61-5E2E-4461-8938-DAB62025EA3A}" type="pres">
      <dgm:prSet presAssocID="{DF9E6F1F-7565-4DA2-926E-B38D21A47C3D}" presName="shap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73B023-6CB3-4018-BDDB-E7559F17D634}" type="pres">
      <dgm:prSet presAssocID="{FB13479F-695A-4706-B563-3B956E0F06C3}" presName="sibTrans" presStyleLbl="sibTrans2D1" presStyleIdx="2" presStyleCnt="8"/>
      <dgm:spPr/>
      <dgm:t>
        <a:bodyPr/>
        <a:lstStyle/>
        <a:p>
          <a:endParaRPr lang="es-EC"/>
        </a:p>
      </dgm:t>
    </dgm:pt>
    <dgm:pt modelId="{96E3CFB1-2EAD-4C1D-9584-E5E32271D16B}" type="pres">
      <dgm:prSet presAssocID="{B433DFED-259E-4CC5-9A9C-A9633202CDBA}" presName="middleNode" presStyleCnt="0"/>
      <dgm:spPr/>
    </dgm:pt>
    <dgm:pt modelId="{83766778-C011-4F57-84C2-98283E3E4250}" type="pres">
      <dgm:prSet presAssocID="{B433DFED-259E-4CC5-9A9C-A9633202CDBA}" presName="padding" presStyleLbl="node1" presStyleIdx="2" presStyleCnt="9"/>
      <dgm:spPr/>
    </dgm:pt>
    <dgm:pt modelId="{80845C63-5CF8-4007-BDD3-BE3285943873}" type="pres">
      <dgm:prSet presAssocID="{B433DFED-259E-4CC5-9A9C-A9633202CDBA}" presName="shap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6D3A6A-5EE9-4EF9-9F7C-A7DD771B2F75}" type="pres">
      <dgm:prSet presAssocID="{C3B55296-C518-4734-9A76-4ED2203B31AE}" presName="sibTrans" presStyleLbl="sibTrans2D1" presStyleIdx="3" presStyleCnt="8"/>
      <dgm:spPr/>
    </dgm:pt>
    <dgm:pt modelId="{E7AD8817-D27D-4E00-89BE-5A46C3773145}" type="pres">
      <dgm:prSet presAssocID="{D9E2BFCF-1A5B-4615-BF3C-EFC3B88BA0CE}" presName="middleNode" presStyleCnt="0"/>
      <dgm:spPr/>
    </dgm:pt>
    <dgm:pt modelId="{380685C3-465D-4F6D-9D8A-9CA5F81A6561}" type="pres">
      <dgm:prSet presAssocID="{D9E2BFCF-1A5B-4615-BF3C-EFC3B88BA0CE}" presName="padding" presStyleLbl="node1" presStyleIdx="3" presStyleCnt="9"/>
      <dgm:spPr/>
    </dgm:pt>
    <dgm:pt modelId="{C822492B-D733-4A2C-8F03-1525B881774B}" type="pres">
      <dgm:prSet presAssocID="{D9E2BFCF-1A5B-4615-BF3C-EFC3B88BA0CE}" presName="shap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1D3C18-5500-488D-9059-3EC87B563E1C}" type="pres">
      <dgm:prSet presAssocID="{10AB7815-3614-4495-8580-64AB181FE890}" presName="sibTrans" presStyleLbl="sibTrans2D1" presStyleIdx="4" presStyleCnt="8"/>
      <dgm:spPr/>
    </dgm:pt>
    <dgm:pt modelId="{4F75A974-8911-4B62-8524-C25696BEEEED}" type="pres">
      <dgm:prSet presAssocID="{0FBD1895-C910-481E-979A-5A5680377538}" presName="middleNode" presStyleCnt="0"/>
      <dgm:spPr/>
    </dgm:pt>
    <dgm:pt modelId="{330577D0-6963-4C50-AF40-46113F95E981}" type="pres">
      <dgm:prSet presAssocID="{0FBD1895-C910-481E-979A-5A5680377538}" presName="padding" presStyleLbl="node1" presStyleIdx="4" presStyleCnt="9"/>
      <dgm:spPr/>
    </dgm:pt>
    <dgm:pt modelId="{09B78D29-8C58-40EA-A85D-D5969306EE85}" type="pres">
      <dgm:prSet presAssocID="{0FBD1895-C910-481E-979A-5A5680377538}" presName="shap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E6D3F52-4165-46FF-9BAA-7A490494C8D5}" type="pres">
      <dgm:prSet presAssocID="{B0F07922-9BAA-4CD5-B583-0AFB17CCF34D}" presName="sibTrans" presStyleLbl="sibTrans2D1" presStyleIdx="5" presStyleCnt="8"/>
      <dgm:spPr/>
      <dgm:t>
        <a:bodyPr/>
        <a:lstStyle/>
        <a:p>
          <a:endParaRPr lang="es-EC"/>
        </a:p>
      </dgm:t>
    </dgm:pt>
    <dgm:pt modelId="{61C9060E-E996-432C-92D7-515C244EEF52}" type="pres">
      <dgm:prSet presAssocID="{B53B5FA7-2CA3-4373-9874-7CF50520184D}" presName="middleNode" presStyleCnt="0"/>
      <dgm:spPr/>
    </dgm:pt>
    <dgm:pt modelId="{D0CE5D72-32EC-44FB-B609-6C89ACE6EAAA}" type="pres">
      <dgm:prSet presAssocID="{B53B5FA7-2CA3-4373-9874-7CF50520184D}" presName="padding" presStyleLbl="node1" presStyleIdx="5" presStyleCnt="9"/>
      <dgm:spPr/>
    </dgm:pt>
    <dgm:pt modelId="{584C4E9D-5DF5-4B62-8F17-4CA7C64883A6}" type="pres">
      <dgm:prSet presAssocID="{B53B5FA7-2CA3-4373-9874-7CF50520184D}" presName="shap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B3CC06-E11D-4B03-826F-B00FDC509A45}" type="pres">
      <dgm:prSet presAssocID="{09A70AC6-5DC4-4E33-808E-0045D075D234}" presName="sibTrans" presStyleLbl="sibTrans2D1" presStyleIdx="6" presStyleCnt="8"/>
      <dgm:spPr/>
      <dgm:t>
        <a:bodyPr/>
        <a:lstStyle/>
        <a:p>
          <a:endParaRPr lang="es-EC"/>
        </a:p>
      </dgm:t>
    </dgm:pt>
    <dgm:pt modelId="{9EC17EF0-6BC4-42A4-8AD7-D7EA66BCE6B1}" type="pres">
      <dgm:prSet presAssocID="{0C4CB594-164E-43FB-A566-79264930D9B4}" presName="middleNode" presStyleCnt="0"/>
      <dgm:spPr/>
    </dgm:pt>
    <dgm:pt modelId="{BE5ED062-E66D-4681-B048-A58AC87036B6}" type="pres">
      <dgm:prSet presAssocID="{0C4CB594-164E-43FB-A566-79264930D9B4}" presName="padding" presStyleLbl="node1" presStyleIdx="6" presStyleCnt="9"/>
      <dgm:spPr/>
    </dgm:pt>
    <dgm:pt modelId="{6B0BAF1D-6025-4600-AA5D-BA562CDD9BC5}" type="pres">
      <dgm:prSet presAssocID="{0C4CB594-164E-43FB-A566-79264930D9B4}" presName="shap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8C9BDBB-FCD7-4968-8D6E-4802E848767F}" type="pres">
      <dgm:prSet presAssocID="{39F5D2F6-F10A-455E-A62D-7E1B311BA518}" presName="sibTrans" presStyleLbl="sibTrans2D1" presStyleIdx="7" presStyleCnt="8"/>
      <dgm:spPr/>
      <dgm:t>
        <a:bodyPr/>
        <a:lstStyle/>
        <a:p>
          <a:endParaRPr lang="es-EC"/>
        </a:p>
      </dgm:t>
    </dgm:pt>
    <dgm:pt modelId="{90EAFCC4-31CF-42E1-85EC-DC9CDFD7FA99}" type="pres">
      <dgm:prSet presAssocID="{89322476-1AC7-4B52-9D47-43717382FCCA}" presName="last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23B3503-DD8B-457C-A955-A4CD83CFFA59}" srcId="{74B1C434-0B0B-42F8-AD06-CA6707F31A8C}" destId="{0FBD1895-C910-481E-979A-5A5680377538}" srcOrd="5" destOrd="0" parTransId="{D9B54497-80F1-4CA8-844B-39A2507ACA9F}" sibTransId="{B0F07922-9BAA-4CD5-B583-0AFB17CCF34D}"/>
    <dgm:cxn modelId="{35EC1D30-E80E-4E96-9D0E-3EB6C5947C2A}" type="presOf" srcId="{0C4CB594-164E-43FB-A566-79264930D9B4}" destId="{6B0BAF1D-6025-4600-AA5D-BA562CDD9BC5}" srcOrd="0" destOrd="0" presId="urn:microsoft.com/office/officeart/2005/8/layout/bProcess2"/>
    <dgm:cxn modelId="{849756E8-FE00-4C21-970E-1E037C640523}" srcId="{74B1C434-0B0B-42F8-AD06-CA6707F31A8C}" destId="{DF9E6F1F-7565-4DA2-926E-B38D21A47C3D}" srcOrd="2" destOrd="0" parTransId="{019016EB-39BA-45E3-A975-7AF20B64DFCE}" sibTransId="{FB13479F-695A-4706-B563-3B956E0F06C3}"/>
    <dgm:cxn modelId="{FA205759-BAC4-44DA-B01A-8750D5855D6D}" srcId="{74B1C434-0B0B-42F8-AD06-CA6707F31A8C}" destId="{89322476-1AC7-4B52-9D47-43717382FCCA}" srcOrd="8" destOrd="0" parTransId="{EFB51E75-1415-461F-BE84-6D175B5F4A09}" sibTransId="{27DA29D1-399F-40FC-8545-A76031B60CD9}"/>
    <dgm:cxn modelId="{09F420E4-6CFF-4311-9D05-03659278483F}" srcId="{74B1C434-0B0B-42F8-AD06-CA6707F31A8C}" destId="{B53B5FA7-2CA3-4373-9874-7CF50520184D}" srcOrd="6" destOrd="0" parTransId="{0F627401-64A8-4935-919D-EA45A07D813E}" sibTransId="{09A70AC6-5DC4-4E33-808E-0045D075D234}"/>
    <dgm:cxn modelId="{DE6FF328-FA16-4683-8A01-820C3F2BD5E7}" type="presOf" srcId="{89322476-1AC7-4B52-9D47-43717382FCCA}" destId="{90EAFCC4-31CF-42E1-85EC-DC9CDFD7FA99}" srcOrd="0" destOrd="0" presId="urn:microsoft.com/office/officeart/2005/8/layout/bProcess2"/>
    <dgm:cxn modelId="{C77121E9-9B6D-4B21-B176-7D7A260B2B80}" srcId="{74B1C434-0B0B-42F8-AD06-CA6707F31A8C}" destId="{D9E2BFCF-1A5B-4615-BF3C-EFC3B88BA0CE}" srcOrd="4" destOrd="0" parTransId="{67D25391-F2FC-456C-9F99-2C03F5CAC187}" sibTransId="{10AB7815-3614-4495-8580-64AB181FE890}"/>
    <dgm:cxn modelId="{AB8706D3-04D7-4F40-B28D-0ED6C44BC69A}" type="presOf" srcId="{39F5D2F6-F10A-455E-A62D-7E1B311BA518}" destId="{18C9BDBB-FCD7-4968-8D6E-4802E848767F}" srcOrd="0" destOrd="0" presId="urn:microsoft.com/office/officeart/2005/8/layout/bProcess2"/>
    <dgm:cxn modelId="{C410927A-3B3A-4C55-B587-1BC5973A14CF}" type="presOf" srcId="{B53B5FA7-2CA3-4373-9874-7CF50520184D}" destId="{584C4E9D-5DF5-4B62-8F17-4CA7C64883A6}" srcOrd="0" destOrd="0" presId="urn:microsoft.com/office/officeart/2005/8/layout/bProcess2"/>
    <dgm:cxn modelId="{B9F3408F-38BF-45EC-9E38-67CA6C8DEE8C}" type="presOf" srcId="{B433DFED-259E-4CC5-9A9C-A9633202CDBA}" destId="{80845C63-5CF8-4007-BDD3-BE3285943873}" srcOrd="0" destOrd="0" presId="urn:microsoft.com/office/officeart/2005/8/layout/bProcess2"/>
    <dgm:cxn modelId="{3122660B-AB87-4ABA-AE49-D1EEBB4860AF}" srcId="{74B1C434-0B0B-42F8-AD06-CA6707F31A8C}" destId="{CCC38019-6343-40B0-99EA-1224E6016B41}" srcOrd="0" destOrd="0" parTransId="{06E5089B-6F3D-4089-84DD-68FB383557B1}" sibTransId="{893D20C6-4456-49C3-AC7C-53F985AEA95F}"/>
    <dgm:cxn modelId="{5DB6A54F-6853-44A6-82E8-B0BFA7A16E11}" type="presOf" srcId="{893D20C6-4456-49C3-AC7C-53F985AEA95F}" destId="{F8884D67-95D3-41AC-82B7-7697C9EFE415}" srcOrd="0" destOrd="0" presId="urn:microsoft.com/office/officeart/2005/8/layout/bProcess2"/>
    <dgm:cxn modelId="{3033E5CF-BB17-42BE-B1AF-709C06B957BC}" srcId="{74B1C434-0B0B-42F8-AD06-CA6707F31A8C}" destId="{28F8E8A3-173E-4258-8D54-FD96117AD1E7}" srcOrd="1" destOrd="0" parTransId="{89A504A1-322F-4DE7-B03B-A8186ABF35B4}" sibTransId="{D26DE2C0-5C7A-42B0-ACE9-CCC850D6C563}"/>
    <dgm:cxn modelId="{23DC7854-C049-47E9-A4CB-2F96ADC15D12}" type="presOf" srcId="{D26DE2C0-5C7A-42B0-ACE9-CCC850D6C563}" destId="{416AF2FF-FE4E-4164-BE4B-0723F7F8E007}" srcOrd="0" destOrd="0" presId="urn:microsoft.com/office/officeart/2005/8/layout/bProcess2"/>
    <dgm:cxn modelId="{52F5BC3B-E63C-4B72-A8E3-E0CD2317B758}" type="presOf" srcId="{74B1C434-0B0B-42F8-AD06-CA6707F31A8C}" destId="{A7725349-8093-442C-96E6-5EB6F401A2A5}" srcOrd="0" destOrd="0" presId="urn:microsoft.com/office/officeart/2005/8/layout/bProcess2"/>
    <dgm:cxn modelId="{326B333F-5B7C-4927-B136-941E994B5E25}" type="presOf" srcId="{DF9E6F1F-7565-4DA2-926E-B38D21A47C3D}" destId="{8C650B61-5E2E-4461-8938-DAB62025EA3A}" srcOrd="0" destOrd="0" presId="urn:microsoft.com/office/officeart/2005/8/layout/bProcess2"/>
    <dgm:cxn modelId="{458D99DE-9EE0-429D-BC30-4B851A6318E1}" type="presOf" srcId="{10AB7815-3614-4495-8580-64AB181FE890}" destId="{6B1D3C18-5500-488D-9059-3EC87B563E1C}" srcOrd="0" destOrd="0" presId="urn:microsoft.com/office/officeart/2005/8/layout/bProcess2"/>
    <dgm:cxn modelId="{05319A82-3F74-4298-A6FC-BB12FD67EAD9}" srcId="{74B1C434-0B0B-42F8-AD06-CA6707F31A8C}" destId="{B433DFED-259E-4CC5-9A9C-A9633202CDBA}" srcOrd="3" destOrd="0" parTransId="{B79F3777-9B3C-497B-977C-2CFD7E957E08}" sibTransId="{C3B55296-C518-4734-9A76-4ED2203B31AE}"/>
    <dgm:cxn modelId="{1315E63B-7CC3-49A6-AB6B-7B50504E60A3}" type="presOf" srcId="{09A70AC6-5DC4-4E33-808E-0045D075D234}" destId="{37B3CC06-E11D-4B03-826F-B00FDC509A45}" srcOrd="0" destOrd="0" presId="urn:microsoft.com/office/officeart/2005/8/layout/bProcess2"/>
    <dgm:cxn modelId="{BA43596F-E5F1-4175-B279-6B9BCFBC5F8C}" type="presOf" srcId="{D9E2BFCF-1A5B-4615-BF3C-EFC3B88BA0CE}" destId="{C822492B-D733-4A2C-8F03-1525B881774B}" srcOrd="0" destOrd="0" presId="urn:microsoft.com/office/officeart/2005/8/layout/bProcess2"/>
    <dgm:cxn modelId="{2F7C55C4-E3C9-4B77-895C-3D4796DB9D82}" type="presOf" srcId="{CCC38019-6343-40B0-99EA-1224E6016B41}" destId="{F937CF80-DF95-485D-B3F5-08EB93493DFD}" srcOrd="0" destOrd="0" presId="urn:microsoft.com/office/officeart/2005/8/layout/bProcess2"/>
    <dgm:cxn modelId="{A1CFAC23-D5F8-411C-85BA-E7FA398144D2}" type="presOf" srcId="{FB13479F-695A-4706-B563-3B956E0F06C3}" destId="{D473B023-6CB3-4018-BDDB-E7559F17D634}" srcOrd="0" destOrd="0" presId="urn:microsoft.com/office/officeart/2005/8/layout/bProcess2"/>
    <dgm:cxn modelId="{6657BACA-A069-45D1-8F3B-2B3E344F17DB}" type="presOf" srcId="{0FBD1895-C910-481E-979A-5A5680377538}" destId="{09B78D29-8C58-40EA-A85D-D5969306EE85}" srcOrd="0" destOrd="0" presId="urn:microsoft.com/office/officeart/2005/8/layout/bProcess2"/>
    <dgm:cxn modelId="{B6FD5357-3779-42B9-9257-56FF9AF8EB1F}" type="presOf" srcId="{B0F07922-9BAA-4CD5-B583-0AFB17CCF34D}" destId="{5E6D3F52-4165-46FF-9BAA-7A490494C8D5}" srcOrd="0" destOrd="0" presId="urn:microsoft.com/office/officeart/2005/8/layout/bProcess2"/>
    <dgm:cxn modelId="{6AA32D24-99E3-4C5B-B2F1-67A16430A201}" type="presOf" srcId="{C3B55296-C518-4734-9A76-4ED2203B31AE}" destId="{F56D3A6A-5EE9-4EF9-9F7C-A7DD771B2F75}" srcOrd="0" destOrd="0" presId="urn:microsoft.com/office/officeart/2005/8/layout/bProcess2"/>
    <dgm:cxn modelId="{EF8EEFCA-3039-48C4-98C1-FAF42A18E669}" type="presOf" srcId="{28F8E8A3-173E-4258-8D54-FD96117AD1E7}" destId="{18CF2C66-0E47-4E50-822B-53797FB7A565}" srcOrd="0" destOrd="0" presId="urn:microsoft.com/office/officeart/2005/8/layout/bProcess2"/>
    <dgm:cxn modelId="{65693B45-5F0C-4237-AAE9-6CDC29BDAD96}" srcId="{74B1C434-0B0B-42F8-AD06-CA6707F31A8C}" destId="{0C4CB594-164E-43FB-A566-79264930D9B4}" srcOrd="7" destOrd="0" parTransId="{23551968-2D31-40BC-9A66-7D6BE78E1084}" sibTransId="{39F5D2F6-F10A-455E-A62D-7E1B311BA518}"/>
    <dgm:cxn modelId="{C4118C67-40C4-4DA0-94C6-9B125EB9CFCE}" type="presParOf" srcId="{A7725349-8093-442C-96E6-5EB6F401A2A5}" destId="{F937CF80-DF95-485D-B3F5-08EB93493DFD}" srcOrd="0" destOrd="0" presId="urn:microsoft.com/office/officeart/2005/8/layout/bProcess2"/>
    <dgm:cxn modelId="{007799BB-E137-489F-9E28-F989A93CC99D}" type="presParOf" srcId="{A7725349-8093-442C-96E6-5EB6F401A2A5}" destId="{F8884D67-95D3-41AC-82B7-7697C9EFE415}" srcOrd="1" destOrd="0" presId="urn:microsoft.com/office/officeart/2005/8/layout/bProcess2"/>
    <dgm:cxn modelId="{21168AA9-8260-4989-9C69-0B2723AF6AC5}" type="presParOf" srcId="{A7725349-8093-442C-96E6-5EB6F401A2A5}" destId="{2763643F-1373-4F69-BB85-1D1C79BFEE18}" srcOrd="2" destOrd="0" presId="urn:microsoft.com/office/officeart/2005/8/layout/bProcess2"/>
    <dgm:cxn modelId="{9BF33C60-F76D-4064-9296-EC0E6026EEC7}" type="presParOf" srcId="{2763643F-1373-4F69-BB85-1D1C79BFEE18}" destId="{A9BA3563-1F0C-49D4-AFAE-0A8C5CD2ADDF}" srcOrd="0" destOrd="0" presId="urn:microsoft.com/office/officeart/2005/8/layout/bProcess2"/>
    <dgm:cxn modelId="{824AA171-7079-4892-B479-04434E0BA773}" type="presParOf" srcId="{2763643F-1373-4F69-BB85-1D1C79BFEE18}" destId="{18CF2C66-0E47-4E50-822B-53797FB7A565}" srcOrd="1" destOrd="0" presId="urn:microsoft.com/office/officeart/2005/8/layout/bProcess2"/>
    <dgm:cxn modelId="{CFDEEAA8-5438-49B7-AABC-9CB47104F534}" type="presParOf" srcId="{A7725349-8093-442C-96E6-5EB6F401A2A5}" destId="{416AF2FF-FE4E-4164-BE4B-0723F7F8E007}" srcOrd="3" destOrd="0" presId="urn:microsoft.com/office/officeart/2005/8/layout/bProcess2"/>
    <dgm:cxn modelId="{5AC5435C-BA37-4176-B5DC-4965B4B7D7A0}" type="presParOf" srcId="{A7725349-8093-442C-96E6-5EB6F401A2A5}" destId="{344783EE-6B58-465D-A326-75170FEC087B}" srcOrd="4" destOrd="0" presId="urn:microsoft.com/office/officeart/2005/8/layout/bProcess2"/>
    <dgm:cxn modelId="{A368F4F7-9B2C-447A-9034-4E5AEA527F65}" type="presParOf" srcId="{344783EE-6B58-465D-A326-75170FEC087B}" destId="{96E61AD3-0EE6-4E24-9C90-E8A43B9640D7}" srcOrd="0" destOrd="0" presId="urn:microsoft.com/office/officeart/2005/8/layout/bProcess2"/>
    <dgm:cxn modelId="{89E9AF24-8860-4FAD-8D3C-1316D8889CCA}" type="presParOf" srcId="{344783EE-6B58-465D-A326-75170FEC087B}" destId="{8C650B61-5E2E-4461-8938-DAB62025EA3A}" srcOrd="1" destOrd="0" presId="urn:microsoft.com/office/officeart/2005/8/layout/bProcess2"/>
    <dgm:cxn modelId="{8A962C06-6B30-47A1-8AAD-649A55A07689}" type="presParOf" srcId="{A7725349-8093-442C-96E6-5EB6F401A2A5}" destId="{D473B023-6CB3-4018-BDDB-E7559F17D634}" srcOrd="5" destOrd="0" presId="urn:microsoft.com/office/officeart/2005/8/layout/bProcess2"/>
    <dgm:cxn modelId="{70756208-7626-4A1D-B251-DA886203200D}" type="presParOf" srcId="{A7725349-8093-442C-96E6-5EB6F401A2A5}" destId="{96E3CFB1-2EAD-4C1D-9584-E5E32271D16B}" srcOrd="6" destOrd="0" presId="urn:microsoft.com/office/officeart/2005/8/layout/bProcess2"/>
    <dgm:cxn modelId="{3138EF91-154B-4C2D-8D25-5CA4105B0436}" type="presParOf" srcId="{96E3CFB1-2EAD-4C1D-9584-E5E32271D16B}" destId="{83766778-C011-4F57-84C2-98283E3E4250}" srcOrd="0" destOrd="0" presId="urn:microsoft.com/office/officeart/2005/8/layout/bProcess2"/>
    <dgm:cxn modelId="{7B88F3DC-9694-4296-909C-ABEA1D122C5F}" type="presParOf" srcId="{96E3CFB1-2EAD-4C1D-9584-E5E32271D16B}" destId="{80845C63-5CF8-4007-BDD3-BE3285943873}" srcOrd="1" destOrd="0" presId="urn:microsoft.com/office/officeart/2005/8/layout/bProcess2"/>
    <dgm:cxn modelId="{3ED6AFCC-45AC-4BA5-A4EC-A8B013596850}" type="presParOf" srcId="{A7725349-8093-442C-96E6-5EB6F401A2A5}" destId="{F56D3A6A-5EE9-4EF9-9F7C-A7DD771B2F75}" srcOrd="7" destOrd="0" presId="urn:microsoft.com/office/officeart/2005/8/layout/bProcess2"/>
    <dgm:cxn modelId="{CA4EC898-AFBF-4700-8B30-C7754DFDD45C}" type="presParOf" srcId="{A7725349-8093-442C-96E6-5EB6F401A2A5}" destId="{E7AD8817-D27D-4E00-89BE-5A46C3773145}" srcOrd="8" destOrd="0" presId="urn:microsoft.com/office/officeart/2005/8/layout/bProcess2"/>
    <dgm:cxn modelId="{2D6E152C-AECC-4A3A-AD07-E452087C49D7}" type="presParOf" srcId="{E7AD8817-D27D-4E00-89BE-5A46C3773145}" destId="{380685C3-465D-4F6D-9D8A-9CA5F81A6561}" srcOrd="0" destOrd="0" presId="urn:microsoft.com/office/officeart/2005/8/layout/bProcess2"/>
    <dgm:cxn modelId="{1DB52835-9A9A-4466-8E04-C63226D248E3}" type="presParOf" srcId="{E7AD8817-D27D-4E00-89BE-5A46C3773145}" destId="{C822492B-D733-4A2C-8F03-1525B881774B}" srcOrd="1" destOrd="0" presId="urn:microsoft.com/office/officeart/2005/8/layout/bProcess2"/>
    <dgm:cxn modelId="{BDCD8520-EFE9-4650-AFB1-EA1C0DFB07A9}" type="presParOf" srcId="{A7725349-8093-442C-96E6-5EB6F401A2A5}" destId="{6B1D3C18-5500-488D-9059-3EC87B563E1C}" srcOrd="9" destOrd="0" presId="urn:microsoft.com/office/officeart/2005/8/layout/bProcess2"/>
    <dgm:cxn modelId="{643ABA07-9E37-4081-8130-7A5E068E8F35}" type="presParOf" srcId="{A7725349-8093-442C-96E6-5EB6F401A2A5}" destId="{4F75A974-8911-4B62-8524-C25696BEEEED}" srcOrd="10" destOrd="0" presId="urn:microsoft.com/office/officeart/2005/8/layout/bProcess2"/>
    <dgm:cxn modelId="{4CE76166-0030-4F94-9356-FAF3BF154998}" type="presParOf" srcId="{4F75A974-8911-4B62-8524-C25696BEEEED}" destId="{330577D0-6963-4C50-AF40-46113F95E981}" srcOrd="0" destOrd="0" presId="urn:microsoft.com/office/officeart/2005/8/layout/bProcess2"/>
    <dgm:cxn modelId="{CABB344B-5918-43B1-B9EC-77855D76BE3D}" type="presParOf" srcId="{4F75A974-8911-4B62-8524-C25696BEEEED}" destId="{09B78D29-8C58-40EA-A85D-D5969306EE85}" srcOrd="1" destOrd="0" presId="urn:microsoft.com/office/officeart/2005/8/layout/bProcess2"/>
    <dgm:cxn modelId="{19C05927-68E9-4574-B5B7-FCCC28B209B4}" type="presParOf" srcId="{A7725349-8093-442C-96E6-5EB6F401A2A5}" destId="{5E6D3F52-4165-46FF-9BAA-7A490494C8D5}" srcOrd="11" destOrd="0" presId="urn:microsoft.com/office/officeart/2005/8/layout/bProcess2"/>
    <dgm:cxn modelId="{2E03D6A3-769E-4E6D-852B-6E9CA9131092}" type="presParOf" srcId="{A7725349-8093-442C-96E6-5EB6F401A2A5}" destId="{61C9060E-E996-432C-92D7-515C244EEF52}" srcOrd="12" destOrd="0" presId="urn:microsoft.com/office/officeart/2005/8/layout/bProcess2"/>
    <dgm:cxn modelId="{CA52E58D-17F0-4750-86AD-E8FE99C3ED91}" type="presParOf" srcId="{61C9060E-E996-432C-92D7-515C244EEF52}" destId="{D0CE5D72-32EC-44FB-B609-6C89ACE6EAAA}" srcOrd="0" destOrd="0" presId="urn:microsoft.com/office/officeart/2005/8/layout/bProcess2"/>
    <dgm:cxn modelId="{9BB3A6B9-34F7-44DF-BA86-DB88DF1E5105}" type="presParOf" srcId="{61C9060E-E996-432C-92D7-515C244EEF52}" destId="{584C4E9D-5DF5-4B62-8F17-4CA7C64883A6}" srcOrd="1" destOrd="0" presId="urn:microsoft.com/office/officeart/2005/8/layout/bProcess2"/>
    <dgm:cxn modelId="{52F30D76-4CC4-4FF1-8B8C-1E7802EAD935}" type="presParOf" srcId="{A7725349-8093-442C-96E6-5EB6F401A2A5}" destId="{37B3CC06-E11D-4B03-826F-B00FDC509A45}" srcOrd="13" destOrd="0" presId="urn:microsoft.com/office/officeart/2005/8/layout/bProcess2"/>
    <dgm:cxn modelId="{A3609B90-3422-4877-B934-D0145EBCE8AA}" type="presParOf" srcId="{A7725349-8093-442C-96E6-5EB6F401A2A5}" destId="{9EC17EF0-6BC4-42A4-8AD7-D7EA66BCE6B1}" srcOrd="14" destOrd="0" presId="urn:microsoft.com/office/officeart/2005/8/layout/bProcess2"/>
    <dgm:cxn modelId="{37AE65F8-7E7F-4A9D-ADFF-A4A72294AC43}" type="presParOf" srcId="{9EC17EF0-6BC4-42A4-8AD7-D7EA66BCE6B1}" destId="{BE5ED062-E66D-4681-B048-A58AC87036B6}" srcOrd="0" destOrd="0" presId="urn:microsoft.com/office/officeart/2005/8/layout/bProcess2"/>
    <dgm:cxn modelId="{E769A706-A019-4018-BA35-DE8765C5336D}" type="presParOf" srcId="{9EC17EF0-6BC4-42A4-8AD7-D7EA66BCE6B1}" destId="{6B0BAF1D-6025-4600-AA5D-BA562CDD9BC5}" srcOrd="1" destOrd="0" presId="urn:microsoft.com/office/officeart/2005/8/layout/bProcess2"/>
    <dgm:cxn modelId="{0D4C3E07-10C1-482C-8B56-C83595363BF5}" type="presParOf" srcId="{A7725349-8093-442C-96E6-5EB6F401A2A5}" destId="{18C9BDBB-FCD7-4968-8D6E-4802E848767F}" srcOrd="15" destOrd="0" presId="urn:microsoft.com/office/officeart/2005/8/layout/bProcess2"/>
    <dgm:cxn modelId="{59C6E2BB-314F-4F47-AEB3-32B61FCA9534}" type="presParOf" srcId="{A7725349-8093-442C-96E6-5EB6F401A2A5}" destId="{90EAFCC4-31CF-42E1-85EC-DC9CDFD7FA99}" srcOrd="1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EDB85F9E-42DF-4787-ABE0-2E2A93EE931C}" type="doc">
      <dgm:prSet loTypeId="urn:microsoft.com/office/officeart/2005/8/layout/vList4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24580491-E951-45D4-BC31-41E7F0C33A4B}">
      <dgm:prSet phldrT="[Texto]"/>
      <dgm:spPr/>
      <dgm:t>
        <a:bodyPr/>
        <a:lstStyle/>
        <a:p>
          <a:r>
            <a:rPr lang="es-EC" dirty="0" smtClean="0"/>
            <a:t>Bujes con Pestaña</a:t>
          </a:r>
          <a:endParaRPr lang="es-EC" dirty="0"/>
        </a:p>
      </dgm:t>
    </dgm:pt>
    <dgm:pt modelId="{AB42B9CF-6A02-4D0C-89F5-CD8D237765B5}" type="parTrans" cxnId="{EF3CA5AD-2313-47D0-9100-F4C8CF9D4F7C}">
      <dgm:prSet/>
      <dgm:spPr/>
      <dgm:t>
        <a:bodyPr/>
        <a:lstStyle/>
        <a:p>
          <a:endParaRPr lang="es-EC"/>
        </a:p>
      </dgm:t>
    </dgm:pt>
    <dgm:pt modelId="{CF2CCA27-4D7F-4115-A5F9-E5E987C114DD}" type="sibTrans" cxnId="{EF3CA5AD-2313-47D0-9100-F4C8CF9D4F7C}">
      <dgm:prSet/>
      <dgm:spPr/>
      <dgm:t>
        <a:bodyPr/>
        <a:lstStyle/>
        <a:p>
          <a:endParaRPr lang="es-EC"/>
        </a:p>
      </dgm:t>
    </dgm:pt>
    <dgm:pt modelId="{6CF6DA30-D439-42C2-B038-B300940E0F4F}">
      <dgm:prSet phldrT="[Texto]"/>
      <dgm:spPr/>
      <dgm:t>
        <a:bodyPr/>
        <a:lstStyle/>
        <a:p>
          <a:r>
            <a:rPr lang="es-EC" dirty="0" smtClean="0"/>
            <a:t>Bujes punta de eje</a:t>
          </a:r>
          <a:endParaRPr lang="es-EC" dirty="0"/>
        </a:p>
      </dgm:t>
    </dgm:pt>
    <dgm:pt modelId="{410F08B5-4ED7-4862-97D0-961E141B60A1}" type="sibTrans" cxnId="{B5EFAB75-C0B4-4501-B223-447FC6557418}">
      <dgm:prSet/>
      <dgm:spPr/>
      <dgm:t>
        <a:bodyPr/>
        <a:lstStyle/>
        <a:p>
          <a:endParaRPr lang="es-EC"/>
        </a:p>
      </dgm:t>
    </dgm:pt>
    <dgm:pt modelId="{A83AC218-6684-42C8-82BB-B974D28BED67}" type="parTrans" cxnId="{B5EFAB75-C0B4-4501-B223-447FC6557418}">
      <dgm:prSet/>
      <dgm:spPr/>
      <dgm:t>
        <a:bodyPr/>
        <a:lstStyle/>
        <a:p>
          <a:endParaRPr lang="es-EC"/>
        </a:p>
      </dgm:t>
    </dgm:pt>
    <dgm:pt modelId="{981D36C2-6E97-4891-BC61-47A380C01683}" type="pres">
      <dgm:prSet presAssocID="{EDB85F9E-42DF-4787-ABE0-2E2A93EE931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C67225F-BE8B-4086-8F43-EFCFFBAE4416}" type="pres">
      <dgm:prSet presAssocID="{24580491-E951-45D4-BC31-41E7F0C33A4B}" presName="comp" presStyleCnt="0"/>
      <dgm:spPr/>
    </dgm:pt>
    <dgm:pt modelId="{05AFDA26-8F63-4E4F-BE8E-D7B8FCD23C34}" type="pres">
      <dgm:prSet presAssocID="{24580491-E951-45D4-BC31-41E7F0C33A4B}" presName="box" presStyleLbl="node1" presStyleIdx="0" presStyleCnt="2"/>
      <dgm:spPr/>
      <dgm:t>
        <a:bodyPr/>
        <a:lstStyle/>
        <a:p>
          <a:endParaRPr lang="es-EC"/>
        </a:p>
      </dgm:t>
    </dgm:pt>
    <dgm:pt modelId="{BDB21524-1527-4C69-B450-323AF058BE40}" type="pres">
      <dgm:prSet presAssocID="{24580491-E951-45D4-BC31-41E7F0C33A4B}" presName="img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80FBC83-8C03-4342-8705-432CA1A0A17B}" type="pres">
      <dgm:prSet presAssocID="{24580491-E951-45D4-BC31-41E7F0C33A4B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39FF38-9E97-4F99-B870-540652EC15B3}" type="pres">
      <dgm:prSet presAssocID="{CF2CCA27-4D7F-4115-A5F9-E5E987C114DD}" presName="spacer" presStyleCnt="0"/>
      <dgm:spPr/>
    </dgm:pt>
    <dgm:pt modelId="{3CA70FC0-02BD-400F-AACA-635A60BA9752}" type="pres">
      <dgm:prSet presAssocID="{6CF6DA30-D439-42C2-B038-B300940E0F4F}" presName="comp" presStyleCnt="0"/>
      <dgm:spPr/>
    </dgm:pt>
    <dgm:pt modelId="{93D32593-0800-42EB-A49B-3D3C1128E888}" type="pres">
      <dgm:prSet presAssocID="{6CF6DA30-D439-42C2-B038-B300940E0F4F}" presName="box" presStyleLbl="node1" presStyleIdx="1" presStyleCnt="2"/>
      <dgm:spPr/>
      <dgm:t>
        <a:bodyPr/>
        <a:lstStyle/>
        <a:p>
          <a:endParaRPr lang="es-EC"/>
        </a:p>
      </dgm:t>
    </dgm:pt>
    <dgm:pt modelId="{927203EE-0C0C-4679-80EF-DE4F85475661}" type="pres">
      <dgm:prSet presAssocID="{6CF6DA30-D439-42C2-B038-B300940E0F4F}" presName="img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64862F2-CD57-424E-B621-B6DF50523F58}" type="pres">
      <dgm:prSet presAssocID="{6CF6DA30-D439-42C2-B038-B300940E0F4F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F3CA5AD-2313-47D0-9100-F4C8CF9D4F7C}" srcId="{EDB85F9E-42DF-4787-ABE0-2E2A93EE931C}" destId="{24580491-E951-45D4-BC31-41E7F0C33A4B}" srcOrd="0" destOrd="0" parTransId="{AB42B9CF-6A02-4D0C-89F5-CD8D237765B5}" sibTransId="{CF2CCA27-4D7F-4115-A5F9-E5E987C114DD}"/>
    <dgm:cxn modelId="{B9E7121E-4344-4F76-9374-6C1950AD057F}" type="presOf" srcId="{EDB85F9E-42DF-4787-ABE0-2E2A93EE931C}" destId="{981D36C2-6E97-4891-BC61-47A380C01683}" srcOrd="0" destOrd="0" presId="urn:microsoft.com/office/officeart/2005/8/layout/vList4"/>
    <dgm:cxn modelId="{C9392DA6-AF83-4AEF-802B-EA549A4C10A6}" type="presOf" srcId="{6CF6DA30-D439-42C2-B038-B300940E0F4F}" destId="{93D32593-0800-42EB-A49B-3D3C1128E888}" srcOrd="0" destOrd="0" presId="urn:microsoft.com/office/officeart/2005/8/layout/vList4"/>
    <dgm:cxn modelId="{B5EFAB75-C0B4-4501-B223-447FC6557418}" srcId="{EDB85F9E-42DF-4787-ABE0-2E2A93EE931C}" destId="{6CF6DA30-D439-42C2-B038-B300940E0F4F}" srcOrd="1" destOrd="0" parTransId="{A83AC218-6684-42C8-82BB-B974D28BED67}" sibTransId="{410F08B5-4ED7-4862-97D0-961E141B60A1}"/>
    <dgm:cxn modelId="{871683D4-C833-48DE-A411-58CFEDFEE72E}" type="presOf" srcId="{6CF6DA30-D439-42C2-B038-B300940E0F4F}" destId="{B64862F2-CD57-424E-B621-B6DF50523F58}" srcOrd="1" destOrd="0" presId="urn:microsoft.com/office/officeart/2005/8/layout/vList4"/>
    <dgm:cxn modelId="{00DBAC66-4106-41A3-9849-739E25B50385}" type="presOf" srcId="{24580491-E951-45D4-BC31-41E7F0C33A4B}" destId="{05AFDA26-8F63-4E4F-BE8E-D7B8FCD23C34}" srcOrd="0" destOrd="0" presId="urn:microsoft.com/office/officeart/2005/8/layout/vList4"/>
    <dgm:cxn modelId="{47BE42DB-B9BD-45F8-B22D-9BA17960AE6C}" type="presOf" srcId="{24580491-E951-45D4-BC31-41E7F0C33A4B}" destId="{380FBC83-8C03-4342-8705-432CA1A0A17B}" srcOrd="1" destOrd="0" presId="urn:microsoft.com/office/officeart/2005/8/layout/vList4"/>
    <dgm:cxn modelId="{EF8C50D6-CAFC-4C0D-9470-A34C8F9AAE05}" type="presParOf" srcId="{981D36C2-6E97-4891-BC61-47A380C01683}" destId="{4C67225F-BE8B-4086-8F43-EFCFFBAE4416}" srcOrd="0" destOrd="0" presId="urn:microsoft.com/office/officeart/2005/8/layout/vList4"/>
    <dgm:cxn modelId="{B98D6B81-727E-46B4-938E-3753AB3FA961}" type="presParOf" srcId="{4C67225F-BE8B-4086-8F43-EFCFFBAE4416}" destId="{05AFDA26-8F63-4E4F-BE8E-D7B8FCD23C34}" srcOrd="0" destOrd="0" presId="urn:microsoft.com/office/officeart/2005/8/layout/vList4"/>
    <dgm:cxn modelId="{BC3B2D34-2BEF-4C48-A456-A5C28E2A15EC}" type="presParOf" srcId="{4C67225F-BE8B-4086-8F43-EFCFFBAE4416}" destId="{BDB21524-1527-4C69-B450-323AF058BE40}" srcOrd="1" destOrd="0" presId="urn:microsoft.com/office/officeart/2005/8/layout/vList4"/>
    <dgm:cxn modelId="{7D256B75-FB95-4A1B-A768-F18B3DAAA53A}" type="presParOf" srcId="{4C67225F-BE8B-4086-8F43-EFCFFBAE4416}" destId="{380FBC83-8C03-4342-8705-432CA1A0A17B}" srcOrd="2" destOrd="0" presId="urn:microsoft.com/office/officeart/2005/8/layout/vList4"/>
    <dgm:cxn modelId="{F94703BE-36A0-4370-A6DE-8127E25C685B}" type="presParOf" srcId="{981D36C2-6E97-4891-BC61-47A380C01683}" destId="{D839FF38-9E97-4F99-B870-540652EC15B3}" srcOrd="1" destOrd="0" presId="urn:microsoft.com/office/officeart/2005/8/layout/vList4"/>
    <dgm:cxn modelId="{2DE2720C-7813-4D37-ABF5-1A7A5CA429C0}" type="presParOf" srcId="{981D36C2-6E97-4891-BC61-47A380C01683}" destId="{3CA70FC0-02BD-400F-AACA-635A60BA9752}" srcOrd="2" destOrd="0" presId="urn:microsoft.com/office/officeart/2005/8/layout/vList4"/>
    <dgm:cxn modelId="{C5B94CFC-1B6C-4C49-826B-9723DB9722F4}" type="presParOf" srcId="{3CA70FC0-02BD-400F-AACA-635A60BA9752}" destId="{93D32593-0800-42EB-A49B-3D3C1128E888}" srcOrd="0" destOrd="0" presId="urn:microsoft.com/office/officeart/2005/8/layout/vList4"/>
    <dgm:cxn modelId="{5F8CBC91-D798-4DB4-8071-E3534FF8404D}" type="presParOf" srcId="{3CA70FC0-02BD-400F-AACA-635A60BA9752}" destId="{927203EE-0C0C-4679-80EF-DE4F85475661}" srcOrd="1" destOrd="0" presId="urn:microsoft.com/office/officeart/2005/8/layout/vList4"/>
    <dgm:cxn modelId="{B441C83B-5821-49ED-8A5F-3D40AD28B3D0}" type="presParOf" srcId="{3CA70FC0-02BD-400F-AACA-635A60BA9752}" destId="{B64862F2-CD57-424E-B621-B6DF50523F5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186AD8-8A28-490B-BEEC-0C74E49887E7}" type="doc">
      <dgm:prSet loTypeId="urn:microsoft.com/office/officeart/2005/8/layout/gear1" loCatId="process" qsTypeId="urn:microsoft.com/office/officeart/2005/8/quickstyle/simple5" qsCatId="simple" csTypeId="urn:microsoft.com/office/officeart/2005/8/colors/accent3_2" csCatId="accent3" phldr="1"/>
      <dgm:spPr/>
    </dgm:pt>
    <dgm:pt modelId="{05EE6B84-8763-4AA7-A1A1-1733C58DB40D}">
      <dgm:prSet phldrT="[Texto]" custT="1"/>
      <dgm:spPr/>
      <dgm:t>
        <a:bodyPr/>
        <a:lstStyle/>
        <a:p>
          <a:r>
            <a:rPr lang="es-EC" sz="1400" dirty="0" smtClean="0"/>
            <a:t>PARTES Y ELEMENTOS DE MÁQUINA DE FORMA ARTESANAL</a:t>
          </a:r>
          <a:endParaRPr lang="es-EC" sz="1400" dirty="0"/>
        </a:p>
      </dgm:t>
    </dgm:pt>
    <dgm:pt modelId="{5D7FD779-867D-45B9-98AC-BDD996B13DFD}" type="parTrans" cxnId="{A19CDED3-3B51-447D-ADBD-8C2917B307BC}">
      <dgm:prSet/>
      <dgm:spPr/>
      <dgm:t>
        <a:bodyPr/>
        <a:lstStyle/>
        <a:p>
          <a:endParaRPr lang="es-EC"/>
        </a:p>
      </dgm:t>
    </dgm:pt>
    <dgm:pt modelId="{3006D884-8507-40CE-836B-C6B1DA40E069}" type="sibTrans" cxnId="{A19CDED3-3B51-447D-ADBD-8C2917B307BC}">
      <dgm:prSet/>
      <dgm:spPr/>
      <dgm:t>
        <a:bodyPr/>
        <a:lstStyle/>
        <a:p>
          <a:endParaRPr lang="es-EC"/>
        </a:p>
      </dgm:t>
    </dgm:pt>
    <dgm:pt modelId="{9C7C8F5E-86B3-4010-9C66-4F6EF419EAFD}">
      <dgm:prSet phldrT="[Texto]" custT="1"/>
      <dgm:spPr/>
      <dgm:t>
        <a:bodyPr/>
        <a:lstStyle/>
        <a:p>
          <a:r>
            <a:rPr lang="es-EC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MATERIALES DE RECICLAJE</a:t>
          </a:r>
          <a:endParaRPr lang="es-EC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AC99C6-405A-4BCF-9A83-E2F5CEC1FF05}" type="parTrans" cxnId="{0812D227-C8EC-4A1C-832C-9E8E768D0869}">
      <dgm:prSet/>
      <dgm:spPr/>
      <dgm:t>
        <a:bodyPr/>
        <a:lstStyle/>
        <a:p>
          <a:endParaRPr lang="es-EC"/>
        </a:p>
      </dgm:t>
    </dgm:pt>
    <dgm:pt modelId="{DF986C9B-91BA-4A56-B5FB-7C16481D8F72}" type="sibTrans" cxnId="{0812D227-C8EC-4A1C-832C-9E8E768D0869}">
      <dgm:prSet/>
      <dgm:spPr/>
      <dgm:t>
        <a:bodyPr/>
        <a:lstStyle/>
        <a:p>
          <a:endParaRPr lang="es-EC"/>
        </a:p>
      </dgm:t>
    </dgm:pt>
    <dgm:pt modelId="{EFBC8C0F-79BC-4955-9647-202673F8EEBB}">
      <dgm:prSet phldrT="[Texto]" custT="1"/>
      <dgm:spPr/>
      <dgm:t>
        <a:bodyPr/>
        <a:lstStyle/>
        <a:p>
          <a:r>
            <a:rPr lang="es-EC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BRONCE SAE 64</a:t>
          </a:r>
          <a:endParaRPr lang="es-EC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6F2F27-8396-4A1C-898C-708F3C902019}" type="parTrans" cxnId="{1B3FC065-210E-47C0-B133-850363820EE8}">
      <dgm:prSet/>
      <dgm:spPr/>
      <dgm:t>
        <a:bodyPr/>
        <a:lstStyle/>
        <a:p>
          <a:endParaRPr lang="es-EC"/>
        </a:p>
      </dgm:t>
    </dgm:pt>
    <dgm:pt modelId="{CE715D84-B1A1-451C-9F9E-47549B040020}" type="sibTrans" cxnId="{1B3FC065-210E-47C0-B133-850363820EE8}">
      <dgm:prSet/>
      <dgm:spPr/>
      <dgm:t>
        <a:bodyPr/>
        <a:lstStyle/>
        <a:p>
          <a:endParaRPr lang="es-EC"/>
        </a:p>
      </dgm:t>
    </dgm:pt>
    <dgm:pt modelId="{2A989536-7EA7-4756-A1CB-8EFF43A80447}" type="pres">
      <dgm:prSet presAssocID="{83186AD8-8A28-490B-BEEC-0C74E49887E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6D394E5-8BFC-45EF-9DB9-891AB38578A4}" type="pres">
      <dgm:prSet presAssocID="{05EE6B84-8763-4AA7-A1A1-1733C58DB40D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BAFBA3-5EAC-46BF-8DFE-39BC36A376AD}" type="pres">
      <dgm:prSet presAssocID="{05EE6B84-8763-4AA7-A1A1-1733C58DB40D}" presName="gear1srcNode" presStyleLbl="node1" presStyleIdx="0" presStyleCnt="3"/>
      <dgm:spPr/>
      <dgm:t>
        <a:bodyPr/>
        <a:lstStyle/>
        <a:p>
          <a:endParaRPr lang="es-EC"/>
        </a:p>
      </dgm:t>
    </dgm:pt>
    <dgm:pt modelId="{0834741D-951C-4337-9168-618611D84C6B}" type="pres">
      <dgm:prSet presAssocID="{05EE6B84-8763-4AA7-A1A1-1733C58DB40D}" presName="gear1dstNode" presStyleLbl="node1" presStyleIdx="0" presStyleCnt="3"/>
      <dgm:spPr/>
      <dgm:t>
        <a:bodyPr/>
        <a:lstStyle/>
        <a:p>
          <a:endParaRPr lang="es-EC"/>
        </a:p>
      </dgm:t>
    </dgm:pt>
    <dgm:pt modelId="{5A5E212C-E70B-471B-969A-3F8B31D7264B}" type="pres">
      <dgm:prSet presAssocID="{9C7C8F5E-86B3-4010-9C66-4F6EF419EAFD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437156-ED74-49A9-9EB8-088AFF8C807D}" type="pres">
      <dgm:prSet presAssocID="{9C7C8F5E-86B3-4010-9C66-4F6EF419EAFD}" presName="gear2srcNode" presStyleLbl="node1" presStyleIdx="1" presStyleCnt="3"/>
      <dgm:spPr/>
      <dgm:t>
        <a:bodyPr/>
        <a:lstStyle/>
        <a:p>
          <a:endParaRPr lang="es-EC"/>
        </a:p>
      </dgm:t>
    </dgm:pt>
    <dgm:pt modelId="{8311460C-2112-43C0-8F4F-43B8973FF4AB}" type="pres">
      <dgm:prSet presAssocID="{9C7C8F5E-86B3-4010-9C66-4F6EF419EAFD}" presName="gear2dstNode" presStyleLbl="node1" presStyleIdx="1" presStyleCnt="3"/>
      <dgm:spPr/>
      <dgm:t>
        <a:bodyPr/>
        <a:lstStyle/>
        <a:p>
          <a:endParaRPr lang="es-EC"/>
        </a:p>
      </dgm:t>
    </dgm:pt>
    <dgm:pt modelId="{13608B66-4EA9-4730-AFD2-9FDE82116E4C}" type="pres">
      <dgm:prSet presAssocID="{EFBC8C0F-79BC-4955-9647-202673F8EEBB}" presName="gear3" presStyleLbl="node1" presStyleIdx="2" presStyleCnt="3"/>
      <dgm:spPr/>
      <dgm:t>
        <a:bodyPr/>
        <a:lstStyle/>
        <a:p>
          <a:endParaRPr lang="es-EC"/>
        </a:p>
      </dgm:t>
    </dgm:pt>
    <dgm:pt modelId="{C75779BB-9BA8-4570-BBA1-4A14CA3BA803}" type="pres">
      <dgm:prSet presAssocID="{EFBC8C0F-79BC-4955-9647-202673F8EEBB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9D3854-7971-479F-8A88-B5C2ACF3A082}" type="pres">
      <dgm:prSet presAssocID="{EFBC8C0F-79BC-4955-9647-202673F8EEBB}" presName="gear3srcNode" presStyleLbl="node1" presStyleIdx="2" presStyleCnt="3"/>
      <dgm:spPr/>
      <dgm:t>
        <a:bodyPr/>
        <a:lstStyle/>
        <a:p>
          <a:endParaRPr lang="es-EC"/>
        </a:p>
      </dgm:t>
    </dgm:pt>
    <dgm:pt modelId="{9CEF02B9-BE67-48E3-8356-E7FFA728488C}" type="pres">
      <dgm:prSet presAssocID="{EFBC8C0F-79BC-4955-9647-202673F8EEBB}" presName="gear3dstNode" presStyleLbl="node1" presStyleIdx="2" presStyleCnt="3"/>
      <dgm:spPr/>
      <dgm:t>
        <a:bodyPr/>
        <a:lstStyle/>
        <a:p>
          <a:endParaRPr lang="es-EC"/>
        </a:p>
      </dgm:t>
    </dgm:pt>
    <dgm:pt modelId="{9D27AE13-47EC-49A5-A4E5-6CC2D9EE3CF8}" type="pres">
      <dgm:prSet presAssocID="{3006D884-8507-40CE-836B-C6B1DA40E069}" presName="connector1" presStyleLbl="sibTrans2D1" presStyleIdx="0" presStyleCnt="3"/>
      <dgm:spPr/>
      <dgm:t>
        <a:bodyPr/>
        <a:lstStyle/>
        <a:p>
          <a:endParaRPr lang="es-EC"/>
        </a:p>
      </dgm:t>
    </dgm:pt>
    <dgm:pt modelId="{E7B204F3-2C92-44A2-8456-3AB5B9AAFEC5}" type="pres">
      <dgm:prSet presAssocID="{DF986C9B-91BA-4A56-B5FB-7C16481D8F72}" presName="connector2" presStyleLbl="sibTrans2D1" presStyleIdx="1" presStyleCnt="3"/>
      <dgm:spPr/>
      <dgm:t>
        <a:bodyPr/>
        <a:lstStyle/>
        <a:p>
          <a:endParaRPr lang="es-EC"/>
        </a:p>
      </dgm:t>
    </dgm:pt>
    <dgm:pt modelId="{D6DF6F16-9464-46E5-8D84-B0AC3A70BEC8}" type="pres">
      <dgm:prSet presAssocID="{CE715D84-B1A1-451C-9F9E-47549B040020}" presName="connector3" presStyleLbl="sibTrans2D1" presStyleIdx="2" presStyleCnt="3"/>
      <dgm:spPr/>
      <dgm:t>
        <a:bodyPr/>
        <a:lstStyle/>
        <a:p>
          <a:endParaRPr lang="es-EC"/>
        </a:p>
      </dgm:t>
    </dgm:pt>
  </dgm:ptLst>
  <dgm:cxnLst>
    <dgm:cxn modelId="{2F00DD9C-7584-4589-A18F-34978BE86F21}" type="presOf" srcId="{05EE6B84-8763-4AA7-A1A1-1733C58DB40D}" destId="{2BBAFBA3-5EAC-46BF-8DFE-39BC36A376AD}" srcOrd="1" destOrd="0" presId="urn:microsoft.com/office/officeart/2005/8/layout/gear1"/>
    <dgm:cxn modelId="{5B5C37C3-FFE5-457D-8981-BCE70C17D181}" type="presOf" srcId="{83186AD8-8A28-490B-BEEC-0C74E49887E7}" destId="{2A989536-7EA7-4756-A1CB-8EFF43A80447}" srcOrd="0" destOrd="0" presId="urn:microsoft.com/office/officeart/2005/8/layout/gear1"/>
    <dgm:cxn modelId="{FCFE8C56-6590-4894-9F3B-10E1CB90DC49}" type="presOf" srcId="{05EE6B84-8763-4AA7-A1A1-1733C58DB40D}" destId="{A6D394E5-8BFC-45EF-9DB9-891AB38578A4}" srcOrd="0" destOrd="0" presId="urn:microsoft.com/office/officeart/2005/8/layout/gear1"/>
    <dgm:cxn modelId="{B25C7802-5ADC-4615-A90A-DECD0AAAC893}" type="presOf" srcId="{EFBC8C0F-79BC-4955-9647-202673F8EEBB}" destId="{13608B66-4EA9-4730-AFD2-9FDE82116E4C}" srcOrd="0" destOrd="0" presId="urn:microsoft.com/office/officeart/2005/8/layout/gear1"/>
    <dgm:cxn modelId="{0812D227-C8EC-4A1C-832C-9E8E768D0869}" srcId="{83186AD8-8A28-490B-BEEC-0C74E49887E7}" destId="{9C7C8F5E-86B3-4010-9C66-4F6EF419EAFD}" srcOrd="1" destOrd="0" parTransId="{CBAC99C6-405A-4BCF-9A83-E2F5CEC1FF05}" sibTransId="{DF986C9B-91BA-4A56-B5FB-7C16481D8F72}"/>
    <dgm:cxn modelId="{4A6C7F29-3CC8-4323-838E-C244DD817610}" type="presOf" srcId="{05EE6B84-8763-4AA7-A1A1-1733C58DB40D}" destId="{0834741D-951C-4337-9168-618611D84C6B}" srcOrd="2" destOrd="0" presId="urn:microsoft.com/office/officeart/2005/8/layout/gear1"/>
    <dgm:cxn modelId="{D2A461C0-A8CF-4DC0-828F-A8E1184948E6}" type="presOf" srcId="{EFBC8C0F-79BC-4955-9647-202673F8EEBB}" destId="{A59D3854-7971-479F-8A88-B5C2ACF3A082}" srcOrd="2" destOrd="0" presId="urn:microsoft.com/office/officeart/2005/8/layout/gear1"/>
    <dgm:cxn modelId="{5F75E501-9F78-47EE-BEC5-53F1E2154374}" type="presOf" srcId="{9C7C8F5E-86B3-4010-9C66-4F6EF419EAFD}" destId="{B7437156-ED74-49A9-9EB8-088AFF8C807D}" srcOrd="1" destOrd="0" presId="urn:microsoft.com/office/officeart/2005/8/layout/gear1"/>
    <dgm:cxn modelId="{62626286-9FD9-4E81-B0D5-794D504B6E6A}" type="presOf" srcId="{DF986C9B-91BA-4A56-B5FB-7C16481D8F72}" destId="{E7B204F3-2C92-44A2-8456-3AB5B9AAFEC5}" srcOrd="0" destOrd="0" presId="urn:microsoft.com/office/officeart/2005/8/layout/gear1"/>
    <dgm:cxn modelId="{C838AE38-2B24-4EC1-9A86-812165598C4A}" type="presOf" srcId="{3006D884-8507-40CE-836B-C6B1DA40E069}" destId="{9D27AE13-47EC-49A5-A4E5-6CC2D9EE3CF8}" srcOrd="0" destOrd="0" presId="urn:microsoft.com/office/officeart/2005/8/layout/gear1"/>
    <dgm:cxn modelId="{1B3FC065-210E-47C0-B133-850363820EE8}" srcId="{83186AD8-8A28-490B-BEEC-0C74E49887E7}" destId="{EFBC8C0F-79BC-4955-9647-202673F8EEBB}" srcOrd="2" destOrd="0" parTransId="{DE6F2F27-8396-4A1C-898C-708F3C902019}" sibTransId="{CE715D84-B1A1-451C-9F9E-47549B040020}"/>
    <dgm:cxn modelId="{0DD741FD-C8D9-447C-B23F-3CD005A3BA49}" type="presOf" srcId="{EFBC8C0F-79BC-4955-9647-202673F8EEBB}" destId="{9CEF02B9-BE67-48E3-8356-E7FFA728488C}" srcOrd="3" destOrd="0" presId="urn:microsoft.com/office/officeart/2005/8/layout/gear1"/>
    <dgm:cxn modelId="{A19CDED3-3B51-447D-ADBD-8C2917B307BC}" srcId="{83186AD8-8A28-490B-BEEC-0C74E49887E7}" destId="{05EE6B84-8763-4AA7-A1A1-1733C58DB40D}" srcOrd="0" destOrd="0" parTransId="{5D7FD779-867D-45B9-98AC-BDD996B13DFD}" sibTransId="{3006D884-8507-40CE-836B-C6B1DA40E069}"/>
    <dgm:cxn modelId="{12FF9E5A-932E-4059-9B82-5AF7A3B5910A}" type="presOf" srcId="{CE715D84-B1A1-451C-9F9E-47549B040020}" destId="{D6DF6F16-9464-46E5-8D84-B0AC3A70BEC8}" srcOrd="0" destOrd="0" presId="urn:microsoft.com/office/officeart/2005/8/layout/gear1"/>
    <dgm:cxn modelId="{986DFABD-0354-4374-B560-FA8AF7E7BF73}" type="presOf" srcId="{EFBC8C0F-79BC-4955-9647-202673F8EEBB}" destId="{C75779BB-9BA8-4570-BBA1-4A14CA3BA803}" srcOrd="1" destOrd="0" presId="urn:microsoft.com/office/officeart/2005/8/layout/gear1"/>
    <dgm:cxn modelId="{D25C3E60-8C9A-46DC-885F-FB74DB556CF8}" type="presOf" srcId="{9C7C8F5E-86B3-4010-9C66-4F6EF419EAFD}" destId="{5A5E212C-E70B-471B-969A-3F8B31D7264B}" srcOrd="0" destOrd="0" presId="urn:microsoft.com/office/officeart/2005/8/layout/gear1"/>
    <dgm:cxn modelId="{467613D0-6DDA-4159-9EE8-52D7735B1D47}" type="presOf" srcId="{9C7C8F5E-86B3-4010-9C66-4F6EF419EAFD}" destId="{8311460C-2112-43C0-8F4F-43B8973FF4AB}" srcOrd="2" destOrd="0" presId="urn:microsoft.com/office/officeart/2005/8/layout/gear1"/>
    <dgm:cxn modelId="{017BCD24-C557-4003-962C-74D07C7A51E8}" type="presParOf" srcId="{2A989536-7EA7-4756-A1CB-8EFF43A80447}" destId="{A6D394E5-8BFC-45EF-9DB9-891AB38578A4}" srcOrd="0" destOrd="0" presId="urn:microsoft.com/office/officeart/2005/8/layout/gear1"/>
    <dgm:cxn modelId="{CBCB711D-5E56-4585-98DB-E23CF666FEEF}" type="presParOf" srcId="{2A989536-7EA7-4756-A1CB-8EFF43A80447}" destId="{2BBAFBA3-5EAC-46BF-8DFE-39BC36A376AD}" srcOrd="1" destOrd="0" presId="urn:microsoft.com/office/officeart/2005/8/layout/gear1"/>
    <dgm:cxn modelId="{61B57D83-5E03-40D1-B488-38B387F376E2}" type="presParOf" srcId="{2A989536-7EA7-4756-A1CB-8EFF43A80447}" destId="{0834741D-951C-4337-9168-618611D84C6B}" srcOrd="2" destOrd="0" presId="urn:microsoft.com/office/officeart/2005/8/layout/gear1"/>
    <dgm:cxn modelId="{B37426DC-A44E-4A30-9503-7254B96ED752}" type="presParOf" srcId="{2A989536-7EA7-4756-A1CB-8EFF43A80447}" destId="{5A5E212C-E70B-471B-969A-3F8B31D7264B}" srcOrd="3" destOrd="0" presId="urn:microsoft.com/office/officeart/2005/8/layout/gear1"/>
    <dgm:cxn modelId="{8E218E34-1441-44B1-BDD5-63D3ED8A85FE}" type="presParOf" srcId="{2A989536-7EA7-4756-A1CB-8EFF43A80447}" destId="{B7437156-ED74-49A9-9EB8-088AFF8C807D}" srcOrd="4" destOrd="0" presId="urn:microsoft.com/office/officeart/2005/8/layout/gear1"/>
    <dgm:cxn modelId="{5DD1A3D9-0816-4A29-8C82-B73B8C85AEE8}" type="presParOf" srcId="{2A989536-7EA7-4756-A1CB-8EFF43A80447}" destId="{8311460C-2112-43C0-8F4F-43B8973FF4AB}" srcOrd="5" destOrd="0" presId="urn:microsoft.com/office/officeart/2005/8/layout/gear1"/>
    <dgm:cxn modelId="{D6E61B83-B1F1-4E66-BDC0-0DFB3CC68420}" type="presParOf" srcId="{2A989536-7EA7-4756-A1CB-8EFF43A80447}" destId="{13608B66-4EA9-4730-AFD2-9FDE82116E4C}" srcOrd="6" destOrd="0" presId="urn:microsoft.com/office/officeart/2005/8/layout/gear1"/>
    <dgm:cxn modelId="{1011D286-6C15-4D59-88CE-07FE38A533AD}" type="presParOf" srcId="{2A989536-7EA7-4756-A1CB-8EFF43A80447}" destId="{C75779BB-9BA8-4570-BBA1-4A14CA3BA803}" srcOrd="7" destOrd="0" presId="urn:microsoft.com/office/officeart/2005/8/layout/gear1"/>
    <dgm:cxn modelId="{06B4C57B-AE9E-41CE-80FE-BD545F4BA7B5}" type="presParOf" srcId="{2A989536-7EA7-4756-A1CB-8EFF43A80447}" destId="{A59D3854-7971-479F-8A88-B5C2ACF3A082}" srcOrd="8" destOrd="0" presId="urn:microsoft.com/office/officeart/2005/8/layout/gear1"/>
    <dgm:cxn modelId="{C6CEBC83-A2F9-4820-8822-2C5E030E1A64}" type="presParOf" srcId="{2A989536-7EA7-4756-A1CB-8EFF43A80447}" destId="{9CEF02B9-BE67-48E3-8356-E7FFA728488C}" srcOrd="9" destOrd="0" presId="urn:microsoft.com/office/officeart/2005/8/layout/gear1"/>
    <dgm:cxn modelId="{814CCF8C-5F54-4504-B991-FDEE3F198D93}" type="presParOf" srcId="{2A989536-7EA7-4756-A1CB-8EFF43A80447}" destId="{9D27AE13-47EC-49A5-A4E5-6CC2D9EE3CF8}" srcOrd="10" destOrd="0" presId="urn:microsoft.com/office/officeart/2005/8/layout/gear1"/>
    <dgm:cxn modelId="{9E76D779-9ADB-4982-A1D0-38481E611BD1}" type="presParOf" srcId="{2A989536-7EA7-4756-A1CB-8EFF43A80447}" destId="{E7B204F3-2C92-44A2-8456-3AB5B9AAFEC5}" srcOrd="11" destOrd="0" presId="urn:microsoft.com/office/officeart/2005/8/layout/gear1"/>
    <dgm:cxn modelId="{95686615-1DED-4A64-A3EC-25BC7C791C6B}" type="presParOf" srcId="{2A989536-7EA7-4756-A1CB-8EFF43A80447}" destId="{D6DF6F16-9464-46E5-8D84-B0AC3A70BEC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6B7F25-BE11-419C-A001-CC31483C4A53}" type="doc">
      <dgm:prSet loTypeId="urn:microsoft.com/office/officeart/2005/8/layout/gear1" loCatId="process" qsTypeId="urn:microsoft.com/office/officeart/2005/8/quickstyle/simple5" qsCatId="simple" csTypeId="urn:microsoft.com/office/officeart/2005/8/colors/accent3_2" csCatId="accent3" phldr="1"/>
      <dgm:spPr/>
    </dgm:pt>
    <dgm:pt modelId="{BFE5504C-5947-483E-8820-3E5A475A766B}">
      <dgm:prSet phldrT="[Texto]" custT="1"/>
      <dgm:spPr/>
      <dgm:t>
        <a:bodyPr/>
        <a:lstStyle/>
        <a:p>
          <a:r>
            <a:rPr lang="es-EC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NORMA ASTM B584</a:t>
          </a:r>
          <a:endParaRPr lang="es-EC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C1C1E4-0C5D-4545-98D1-27CB428D3B10}" type="parTrans" cxnId="{2EB3A3DA-412D-446E-95FE-31BEB5837685}">
      <dgm:prSet/>
      <dgm:spPr/>
      <dgm:t>
        <a:bodyPr/>
        <a:lstStyle/>
        <a:p>
          <a:endParaRPr lang="es-EC"/>
        </a:p>
      </dgm:t>
    </dgm:pt>
    <dgm:pt modelId="{0E93BBC9-56EC-41FA-831E-0458D89565E6}" type="sibTrans" cxnId="{2EB3A3DA-412D-446E-95FE-31BEB5837685}">
      <dgm:prSet/>
      <dgm:spPr/>
      <dgm:t>
        <a:bodyPr/>
        <a:lstStyle/>
        <a:p>
          <a:endParaRPr lang="es-EC"/>
        </a:p>
      </dgm:t>
    </dgm:pt>
    <dgm:pt modelId="{64054735-FCCD-413F-80B8-C7331C2477F3}">
      <dgm:prSet phldrT="[Texto]"/>
      <dgm:spPr/>
      <dgm:t>
        <a:bodyPr/>
        <a:lstStyle/>
        <a:p>
          <a:r>
            <a:rPr lang="es-EC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FUNDICIÓN EN ARENA</a:t>
          </a:r>
          <a:endParaRPr lang="es-EC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C68A92-B0F0-4160-9284-526AF897574C}" type="parTrans" cxnId="{286C1E58-3A20-422B-901F-5A1FEF7DBE87}">
      <dgm:prSet/>
      <dgm:spPr/>
      <dgm:t>
        <a:bodyPr/>
        <a:lstStyle/>
        <a:p>
          <a:endParaRPr lang="es-EC"/>
        </a:p>
      </dgm:t>
    </dgm:pt>
    <dgm:pt modelId="{87BE0147-AE87-473E-85A1-6E868BCED025}" type="sibTrans" cxnId="{286C1E58-3A20-422B-901F-5A1FEF7DBE87}">
      <dgm:prSet/>
      <dgm:spPr/>
      <dgm:t>
        <a:bodyPr/>
        <a:lstStyle/>
        <a:p>
          <a:endParaRPr lang="es-EC"/>
        </a:p>
      </dgm:t>
    </dgm:pt>
    <dgm:pt modelId="{E5D0A7CB-5FD8-426D-AABF-D38E2614557B}">
      <dgm:prSet phldrT="[Texto]" custT="1"/>
      <dgm:spPr/>
      <dgm:t>
        <a:bodyPr/>
        <a:lstStyle/>
        <a:p>
          <a:r>
            <a:rPr lang="es-EC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HORNO CRISOL</a:t>
          </a:r>
          <a:endParaRPr lang="es-EC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0B6E36-B3A4-4E4A-83CF-4204932DA47A}" type="parTrans" cxnId="{D1ECA219-21F2-424E-8637-DBE9F040479E}">
      <dgm:prSet/>
      <dgm:spPr/>
      <dgm:t>
        <a:bodyPr/>
        <a:lstStyle/>
        <a:p>
          <a:endParaRPr lang="es-EC"/>
        </a:p>
      </dgm:t>
    </dgm:pt>
    <dgm:pt modelId="{42CEF4E5-FE63-414F-9B64-373068180AA4}" type="sibTrans" cxnId="{D1ECA219-21F2-424E-8637-DBE9F040479E}">
      <dgm:prSet/>
      <dgm:spPr/>
      <dgm:t>
        <a:bodyPr/>
        <a:lstStyle/>
        <a:p>
          <a:endParaRPr lang="es-EC"/>
        </a:p>
      </dgm:t>
    </dgm:pt>
    <dgm:pt modelId="{F602F107-DB97-440A-8760-B68F795DD84F}" type="pres">
      <dgm:prSet presAssocID="{AD6B7F25-BE11-419C-A001-CC31483C4A5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6E538B9-666E-497E-AC2D-637DA78A3561}" type="pres">
      <dgm:prSet presAssocID="{BFE5504C-5947-483E-8820-3E5A475A766B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6A1A03-B57B-4986-9C8B-A26983431A5B}" type="pres">
      <dgm:prSet presAssocID="{BFE5504C-5947-483E-8820-3E5A475A766B}" presName="gear1srcNode" presStyleLbl="node1" presStyleIdx="0" presStyleCnt="3"/>
      <dgm:spPr/>
      <dgm:t>
        <a:bodyPr/>
        <a:lstStyle/>
        <a:p>
          <a:endParaRPr lang="es-EC"/>
        </a:p>
      </dgm:t>
    </dgm:pt>
    <dgm:pt modelId="{A7093133-30F3-40E8-A999-EF622AD71B8C}" type="pres">
      <dgm:prSet presAssocID="{BFE5504C-5947-483E-8820-3E5A475A766B}" presName="gear1dstNode" presStyleLbl="node1" presStyleIdx="0" presStyleCnt="3"/>
      <dgm:spPr/>
      <dgm:t>
        <a:bodyPr/>
        <a:lstStyle/>
        <a:p>
          <a:endParaRPr lang="es-EC"/>
        </a:p>
      </dgm:t>
    </dgm:pt>
    <dgm:pt modelId="{4B7BD68E-9564-49EE-8754-26C238633E38}" type="pres">
      <dgm:prSet presAssocID="{64054735-FCCD-413F-80B8-C7331C2477F3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AC07E9-AD1B-4E11-A634-AC45AAB73503}" type="pres">
      <dgm:prSet presAssocID="{64054735-FCCD-413F-80B8-C7331C2477F3}" presName="gear2srcNode" presStyleLbl="node1" presStyleIdx="1" presStyleCnt="3"/>
      <dgm:spPr/>
      <dgm:t>
        <a:bodyPr/>
        <a:lstStyle/>
        <a:p>
          <a:endParaRPr lang="es-EC"/>
        </a:p>
      </dgm:t>
    </dgm:pt>
    <dgm:pt modelId="{EF0B4145-17A8-4438-8E05-41F973489D2D}" type="pres">
      <dgm:prSet presAssocID="{64054735-FCCD-413F-80B8-C7331C2477F3}" presName="gear2dstNode" presStyleLbl="node1" presStyleIdx="1" presStyleCnt="3"/>
      <dgm:spPr/>
      <dgm:t>
        <a:bodyPr/>
        <a:lstStyle/>
        <a:p>
          <a:endParaRPr lang="es-EC"/>
        </a:p>
      </dgm:t>
    </dgm:pt>
    <dgm:pt modelId="{956EB906-5271-4133-81A0-BDCD4DFAB6E2}" type="pres">
      <dgm:prSet presAssocID="{E5D0A7CB-5FD8-426D-AABF-D38E2614557B}" presName="gear3" presStyleLbl="node1" presStyleIdx="2" presStyleCnt="3"/>
      <dgm:spPr/>
      <dgm:t>
        <a:bodyPr/>
        <a:lstStyle/>
        <a:p>
          <a:endParaRPr lang="es-EC"/>
        </a:p>
      </dgm:t>
    </dgm:pt>
    <dgm:pt modelId="{19A2A2A4-D40A-4E9A-8679-1861BC446B2A}" type="pres">
      <dgm:prSet presAssocID="{E5D0A7CB-5FD8-426D-AABF-D38E2614557B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6D5CAE-868C-4406-AFA8-28BDAA1729DD}" type="pres">
      <dgm:prSet presAssocID="{E5D0A7CB-5FD8-426D-AABF-D38E2614557B}" presName="gear3srcNode" presStyleLbl="node1" presStyleIdx="2" presStyleCnt="3"/>
      <dgm:spPr/>
      <dgm:t>
        <a:bodyPr/>
        <a:lstStyle/>
        <a:p>
          <a:endParaRPr lang="es-EC"/>
        </a:p>
      </dgm:t>
    </dgm:pt>
    <dgm:pt modelId="{64020E9B-BCDC-4EF2-97E5-00DE1BBD4B7A}" type="pres">
      <dgm:prSet presAssocID="{E5D0A7CB-5FD8-426D-AABF-D38E2614557B}" presName="gear3dstNode" presStyleLbl="node1" presStyleIdx="2" presStyleCnt="3"/>
      <dgm:spPr/>
      <dgm:t>
        <a:bodyPr/>
        <a:lstStyle/>
        <a:p>
          <a:endParaRPr lang="es-EC"/>
        </a:p>
      </dgm:t>
    </dgm:pt>
    <dgm:pt modelId="{933031FD-47DB-445B-827B-813EAC89AEFB}" type="pres">
      <dgm:prSet presAssocID="{0E93BBC9-56EC-41FA-831E-0458D89565E6}" presName="connector1" presStyleLbl="sibTrans2D1" presStyleIdx="0" presStyleCnt="3"/>
      <dgm:spPr/>
      <dgm:t>
        <a:bodyPr/>
        <a:lstStyle/>
        <a:p>
          <a:endParaRPr lang="es-EC"/>
        </a:p>
      </dgm:t>
    </dgm:pt>
    <dgm:pt modelId="{06876448-BE7E-4BE1-9CB7-9AEB5B864CCD}" type="pres">
      <dgm:prSet presAssocID="{87BE0147-AE87-473E-85A1-6E868BCED025}" presName="connector2" presStyleLbl="sibTrans2D1" presStyleIdx="1" presStyleCnt="3"/>
      <dgm:spPr/>
      <dgm:t>
        <a:bodyPr/>
        <a:lstStyle/>
        <a:p>
          <a:endParaRPr lang="es-EC"/>
        </a:p>
      </dgm:t>
    </dgm:pt>
    <dgm:pt modelId="{3EC70C07-32FA-4023-95DD-65D169B02866}" type="pres">
      <dgm:prSet presAssocID="{42CEF4E5-FE63-414F-9B64-373068180AA4}" presName="connector3" presStyleLbl="sibTrans2D1" presStyleIdx="2" presStyleCnt="3"/>
      <dgm:spPr/>
      <dgm:t>
        <a:bodyPr/>
        <a:lstStyle/>
        <a:p>
          <a:endParaRPr lang="es-EC"/>
        </a:p>
      </dgm:t>
    </dgm:pt>
  </dgm:ptLst>
  <dgm:cxnLst>
    <dgm:cxn modelId="{0DE48099-B44E-4244-BBB3-4630FF2D0810}" type="presOf" srcId="{AD6B7F25-BE11-419C-A001-CC31483C4A53}" destId="{F602F107-DB97-440A-8760-B68F795DD84F}" srcOrd="0" destOrd="0" presId="urn:microsoft.com/office/officeart/2005/8/layout/gear1"/>
    <dgm:cxn modelId="{101646AA-9454-4510-95B6-A653A7970B3F}" type="presOf" srcId="{42CEF4E5-FE63-414F-9B64-373068180AA4}" destId="{3EC70C07-32FA-4023-95DD-65D169B02866}" srcOrd="0" destOrd="0" presId="urn:microsoft.com/office/officeart/2005/8/layout/gear1"/>
    <dgm:cxn modelId="{C75C32A5-E3F5-47BC-A3B1-346AEC2B1AA3}" type="presOf" srcId="{0E93BBC9-56EC-41FA-831E-0458D89565E6}" destId="{933031FD-47DB-445B-827B-813EAC89AEFB}" srcOrd="0" destOrd="0" presId="urn:microsoft.com/office/officeart/2005/8/layout/gear1"/>
    <dgm:cxn modelId="{247890DE-DCE8-4178-A443-F4E9178EBA4D}" type="presOf" srcId="{87BE0147-AE87-473E-85A1-6E868BCED025}" destId="{06876448-BE7E-4BE1-9CB7-9AEB5B864CCD}" srcOrd="0" destOrd="0" presId="urn:microsoft.com/office/officeart/2005/8/layout/gear1"/>
    <dgm:cxn modelId="{4C2E8D7D-ABF0-47B6-AA73-B824DFA681EC}" type="presOf" srcId="{BFE5504C-5947-483E-8820-3E5A475A766B}" destId="{536A1A03-B57B-4986-9C8B-A26983431A5B}" srcOrd="1" destOrd="0" presId="urn:microsoft.com/office/officeart/2005/8/layout/gear1"/>
    <dgm:cxn modelId="{D1ECA219-21F2-424E-8637-DBE9F040479E}" srcId="{AD6B7F25-BE11-419C-A001-CC31483C4A53}" destId="{E5D0A7CB-5FD8-426D-AABF-D38E2614557B}" srcOrd="2" destOrd="0" parTransId="{A50B6E36-B3A4-4E4A-83CF-4204932DA47A}" sibTransId="{42CEF4E5-FE63-414F-9B64-373068180AA4}"/>
    <dgm:cxn modelId="{6C9F246E-B712-4DF0-870D-2D14D4BFDA74}" type="presOf" srcId="{BFE5504C-5947-483E-8820-3E5A475A766B}" destId="{A7093133-30F3-40E8-A999-EF622AD71B8C}" srcOrd="2" destOrd="0" presId="urn:microsoft.com/office/officeart/2005/8/layout/gear1"/>
    <dgm:cxn modelId="{286C1E58-3A20-422B-901F-5A1FEF7DBE87}" srcId="{AD6B7F25-BE11-419C-A001-CC31483C4A53}" destId="{64054735-FCCD-413F-80B8-C7331C2477F3}" srcOrd="1" destOrd="0" parTransId="{DDC68A92-B0F0-4160-9284-526AF897574C}" sibTransId="{87BE0147-AE87-473E-85A1-6E868BCED025}"/>
    <dgm:cxn modelId="{F95086BD-D568-4503-A611-9B9CE84A1446}" type="presOf" srcId="{64054735-FCCD-413F-80B8-C7331C2477F3}" destId="{4BAC07E9-AD1B-4E11-A634-AC45AAB73503}" srcOrd="1" destOrd="0" presId="urn:microsoft.com/office/officeart/2005/8/layout/gear1"/>
    <dgm:cxn modelId="{2EB3A3DA-412D-446E-95FE-31BEB5837685}" srcId="{AD6B7F25-BE11-419C-A001-CC31483C4A53}" destId="{BFE5504C-5947-483E-8820-3E5A475A766B}" srcOrd="0" destOrd="0" parTransId="{6DC1C1E4-0C5D-4545-98D1-27CB428D3B10}" sibTransId="{0E93BBC9-56EC-41FA-831E-0458D89565E6}"/>
    <dgm:cxn modelId="{7E9F9ED1-48C1-4890-BE93-CFACC69909AC}" type="presOf" srcId="{E5D0A7CB-5FD8-426D-AABF-D38E2614557B}" destId="{64020E9B-BCDC-4EF2-97E5-00DE1BBD4B7A}" srcOrd="3" destOrd="0" presId="urn:microsoft.com/office/officeart/2005/8/layout/gear1"/>
    <dgm:cxn modelId="{0A71B6C4-4DD5-4591-9303-97F66738448A}" type="presOf" srcId="{E5D0A7CB-5FD8-426D-AABF-D38E2614557B}" destId="{516D5CAE-868C-4406-AFA8-28BDAA1729DD}" srcOrd="2" destOrd="0" presId="urn:microsoft.com/office/officeart/2005/8/layout/gear1"/>
    <dgm:cxn modelId="{8B55BF17-E757-478A-AD63-6BEE37D86151}" type="presOf" srcId="{E5D0A7CB-5FD8-426D-AABF-D38E2614557B}" destId="{956EB906-5271-4133-81A0-BDCD4DFAB6E2}" srcOrd="0" destOrd="0" presId="urn:microsoft.com/office/officeart/2005/8/layout/gear1"/>
    <dgm:cxn modelId="{1F6873C9-629C-40EA-9724-FC26D4CF157A}" type="presOf" srcId="{E5D0A7CB-5FD8-426D-AABF-D38E2614557B}" destId="{19A2A2A4-D40A-4E9A-8679-1861BC446B2A}" srcOrd="1" destOrd="0" presId="urn:microsoft.com/office/officeart/2005/8/layout/gear1"/>
    <dgm:cxn modelId="{56E0DDCC-BD2B-4241-BC37-D553771C3A90}" type="presOf" srcId="{BFE5504C-5947-483E-8820-3E5A475A766B}" destId="{E6E538B9-666E-497E-AC2D-637DA78A3561}" srcOrd="0" destOrd="0" presId="urn:microsoft.com/office/officeart/2005/8/layout/gear1"/>
    <dgm:cxn modelId="{58751836-DAD3-47EF-B82D-8A4EB5F604C0}" type="presOf" srcId="{64054735-FCCD-413F-80B8-C7331C2477F3}" destId="{EF0B4145-17A8-4438-8E05-41F973489D2D}" srcOrd="2" destOrd="0" presId="urn:microsoft.com/office/officeart/2005/8/layout/gear1"/>
    <dgm:cxn modelId="{A6ABF840-9BA7-47C8-ACDC-3592332E55DB}" type="presOf" srcId="{64054735-FCCD-413F-80B8-C7331C2477F3}" destId="{4B7BD68E-9564-49EE-8754-26C238633E38}" srcOrd="0" destOrd="0" presId="urn:microsoft.com/office/officeart/2005/8/layout/gear1"/>
    <dgm:cxn modelId="{8ABB0894-6C3B-425E-9684-6F51B260C660}" type="presParOf" srcId="{F602F107-DB97-440A-8760-B68F795DD84F}" destId="{E6E538B9-666E-497E-AC2D-637DA78A3561}" srcOrd="0" destOrd="0" presId="urn:microsoft.com/office/officeart/2005/8/layout/gear1"/>
    <dgm:cxn modelId="{AC31966F-6EA2-439F-830F-AAE3469BA631}" type="presParOf" srcId="{F602F107-DB97-440A-8760-B68F795DD84F}" destId="{536A1A03-B57B-4986-9C8B-A26983431A5B}" srcOrd="1" destOrd="0" presId="urn:microsoft.com/office/officeart/2005/8/layout/gear1"/>
    <dgm:cxn modelId="{4457D43C-97B2-4B99-8017-53FB2FADEF34}" type="presParOf" srcId="{F602F107-DB97-440A-8760-B68F795DD84F}" destId="{A7093133-30F3-40E8-A999-EF622AD71B8C}" srcOrd="2" destOrd="0" presId="urn:microsoft.com/office/officeart/2005/8/layout/gear1"/>
    <dgm:cxn modelId="{A0AAAEAA-8C59-47F7-AE18-6D768CF68F8F}" type="presParOf" srcId="{F602F107-DB97-440A-8760-B68F795DD84F}" destId="{4B7BD68E-9564-49EE-8754-26C238633E38}" srcOrd="3" destOrd="0" presId="urn:microsoft.com/office/officeart/2005/8/layout/gear1"/>
    <dgm:cxn modelId="{430BDED1-114B-4270-BFE1-60225627F4A0}" type="presParOf" srcId="{F602F107-DB97-440A-8760-B68F795DD84F}" destId="{4BAC07E9-AD1B-4E11-A634-AC45AAB73503}" srcOrd="4" destOrd="0" presId="urn:microsoft.com/office/officeart/2005/8/layout/gear1"/>
    <dgm:cxn modelId="{55DC8354-EB2D-41A4-A8DA-693142B2B28E}" type="presParOf" srcId="{F602F107-DB97-440A-8760-B68F795DD84F}" destId="{EF0B4145-17A8-4438-8E05-41F973489D2D}" srcOrd="5" destOrd="0" presId="urn:microsoft.com/office/officeart/2005/8/layout/gear1"/>
    <dgm:cxn modelId="{42736CC6-11D1-4624-A3EE-0F1CB6C3F740}" type="presParOf" srcId="{F602F107-DB97-440A-8760-B68F795DD84F}" destId="{956EB906-5271-4133-81A0-BDCD4DFAB6E2}" srcOrd="6" destOrd="0" presId="urn:microsoft.com/office/officeart/2005/8/layout/gear1"/>
    <dgm:cxn modelId="{5FBDBAD4-2470-45ED-A019-5C318E2F9701}" type="presParOf" srcId="{F602F107-DB97-440A-8760-B68F795DD84F}" destId="{19A2A2A4-D40A-4E9A-8679-1861BC446B2A}" srcOrd="7" destOrd="0" presId="urn:microsoft.com/office/officeart/2005/8/layout/gear1"/>
    <dgm:cxn modelId="{BB664ABF-A441-4C05-9F83-A6AB7E6EAD8E}" type="presParOf" srcId="{F602F107-DB97-440A-8760-B68F795DD84F}" destId="{516D5CAE-868C-4406-AFA8-28BDAA1729DD}" srcOrd="8" destOrd="0" presId="urn:microsoft.com/office/officeart/2005/8/layout/gear1"/>
    <dgm:cxn modelId="{61F70BEC-66EA-4577-89AE-FF8F51848CF2}" type="presParOf" srcId="{F602F107-DB97-440A-8760-B68F795DD84F}" destId="{64020E9B-BCDC-4EF2-97E5-00DE1BBD4B7A}" srcOrd="9" destOrd="0" presId="urn:microsoft.com/office/officeart/2005/8/layout/gear1"/>
    <dgm:cxn modelId="{7588CABB-0E74-4717-B3AF-075EE75DE00F}" type="presParOf" srcId="{F602F107-DB97-440A-8760-B68F795DD84F}" destId="{933031FD-47DB-445B-827B-813EAC89AEFB}" srcOrd="10" destOrd="0" presId="urn:microsoft.com/office/officeart/2005/8/layout/gear1"/>
    <dgm:cxn modelId="{A422BE4F-46D4-411B-9916-5172034DEC4C}" type="presParOf" srcId="{F602F107-DB97-440A-8760-B68F795DD84F}" destId="{06876448-BE7E-4BE1-9CB7-9AEB5B864CCD}" srcOrd="11" destOrd="0" presId="urn:microsoft.com/office/officeart/2005/8/layout/gear1"/>
    <dgm:cxn modelId="{FC1A767C-B0FE-494E-B5F1-8157BF619B5A}" type="presParOf" srcId="{F602F107-DB97-440A-8760-B68F795DD84F}" destId="{3EC70C07-32FA-4023-95DD-65D169B0286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A04C184-9DCB-40B7-B1EE-942AF469C001}" type="doc">
      <dgm:prSet loTypeId="urn:microsoft.com/office/officeart/2005/8/layout/radial6" loCatId="cycle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6C2A82D7-03B7-45A4-909F-A641DC09878B}">
      <dgm:prSet phldrT="[Texto]" custT="1"/>
      <dgm:spPr/>
      <dgm:t>
        <a:bodyPr/>
        <a:lstStyle/>
        <a:p>
          <a:r>
            <a:rPr lang="es-EC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JUSTIFICACIÓN</a:t>
          </a:r>
          <a:endParaRPr lang="es-EC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94FC83-A900-4E3E-8A13-091EE15B8704}" type="parTrans" cxnId="{7AD875BC-E190-44EC-96FA-FED038A976BC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CD67AB-EA52-4807-B450-8692530BC369}" type="sibTrans" cxnId="{7AD875BC-E190-44EC-96FA-FED038A976BC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946283-7F80-4CEF-9818-D91F1F7A2AF4}">
      <dgm:prSet phldrT="[Texto]"/>
      <dgm:spPr/>
      <dgm:t>
        <a:bodyPr/>
        <a:lstStyle/>
        <a:p>
          <a:r>
            <a:rPr lang="es-EC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Novedad uso de normas</a:t>
          </a:r>
          <a:endParaRPr lang="es-EC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169937-3E72-4ED8-87CF-C45CB6F7D7AE}" type="parTrans" cxnId="{81372977-2DED-4768-B819-3E0E322EDF0F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248D1A-F681-41B5-942D-8A970BBD658F}" type="sibTrans" cxnId="{81372977-2DED-4768-B819-3E0E322EDF0F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92017F-B8FF-43B2-9BBF-EAD07221D862}">
      <dgm:prSet phldrT="[Texto]"/>
      <dgm:spPr/>
      <dgm:t>
        <a:bodyPr/>
        <a:lstStyle/>
        <a:p>
          <a:r>
            <a:rPr lang="es-EC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Bronce especial</a:t>
          </a:r>
          <a:endParaRPr lang="es-EC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94B6F5-9030-47B9-9240-CC7A3E5DF4FA}" type="parTrans" cxnId="{BCEF05D9-CD3E-4DAA-8502-689955D2E458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AB2C97-4D84-4919-A975-DFBED304ECB1}" type="sibTrans" cxnId="{BCEF05D9-CD3E-4DAA-8502-689955D2E458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6C9C6D-0AA7-4948-88F5-22F8C8D5F837}">
      <dgm:prSet phldrT="[Texto]"/>
      <dgm:spPr/>
      <dgm:t>
        <a:bodyPr/>
        <a:lstStyle/>
        <a:p>
          <a:r>
            <a:rPr lang="es-EC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Auto-lubricante</a:t>
          </a:r>
          <a:endParaRPr lang="es-EC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FDDEBC-59F4-4FB2-8105-A275235B7133}" type="parTrans" cxnId="{C0E84B4D-C3C4-43BC-BDC4-1DF32BB476E1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2449DD-865A-4C14-948D-BFEB7312ECD1}" type="sibTrans" cxnId="{C0E84B4D-C3C4-43BC-BDC4-1DF32BB476E1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4C2C99-A9F8-4B2C-8E4D-F1BE3477F428}">
      <dgm:prSet phldrT="[Texto]"/>
      <dgm:spPr/>
      <dgm:t>
        <a:bodyPr/>
        <a:lstStyle/>
        <a:p>
          <a:r>
            <a:rPr lang="es-EC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Bronce con alta demanda</a:t>
          </a:r>
          <a:endParaRPr lang="es-EC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62BF76-D09E-4012-881E-8C10E2872164}" type="parTrans" cxnId="{F9901F71-9092-4E58-9C51-C3F76573C77E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4FED4F-A112-4B5D-A234-DF5B247497CB}" type="sibTrans" cxnId="{F9901F71-9092-4E58-9C51-C3F76573C77E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07BA34-CCEC-4E56-8F03-D75AAC162550}" type="pres">
      <dgm:prSet presAssocID="{6A04C184-9DCB-40B7-B1EE-942AF469C00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FC1754C-B91C-43EA-870C-8B846C712F25}" type="pres">
      <dgm:prSet presAssocID="{6C2A82D7-03B7-45A4-909F-A641DC09878B}" presName="centerShape" presStyleLbl="node0" presStyleIdx="0" presStyleCnt="1"/>
      <dgm:spPr/>
      <dgm:t>
        <a:bodyPr/>
        <a:lstStyle/>
        <a:p>
          <a:endParaRPr lang="es-EC"/>
        </a:p>
      </dgm:t>
    </dgm:pt>
    <dgm:pt modelId="{6B376B08-E7E5-4BE6-BB06-CD49800FC20E}" type="pres">
      <dgm:prSet presAssocID="{D6946283-7F80-4CEF-9818-D91F1F7A2AF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F35658-F6E8-4207-AB50-7AF9234E02E7}" type="pres">
      <dgm:prSet presAssocID="{D6946283-7F80-4CEF-9818-D91F1F7A2AF4}" presName="dummy" presStyleCnt="0"/>
      <dgm:spPr/>
    </dgm:pt>
    <dgm:pt modelId="{60D7A87F-2B8D-4FD6-AAB8-561A709F9966}" type="pres">
      <dgm:prSet presAssocID="{BF248D1A-F681-41B5-942D-8A970BBD658F}" presName="sibTrans" presStyleLbl="sibTrans2D1" presStyleIdx="0" presStyleCnt="4"/>
      <dgm:spPr/>
      <dgm:t>
        <a:bodyPr/>
        <a:lstStyle/>
        <a:p>
          <a:endParaRPr lang="es-EC"/>
        </a:p>
      </dgm:t>
    </dgm:pt>
    <dgm:pt modelId="{E48E73A7-F838-4742-A359-B54AEA981AB3}" type="pres">
      <dgm:prSet presAssocID="{7992017F-B8FF-43B2-9BBF-EAD07221D86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674296-CA5A-45A3-B69E-67810BAD6EBC}" type="pres">
      <dgm:prSet presAssocID="{7992017F-B8FF-43B2-9BBF-EAD07221D862}" presName="dummy" presStyleCnt="0"/>
      <dgm:spPr/>
    </dgm:pt>
    <dgm:pt modelId="{5A3C2456-2193-4981-A39D-FFD763A9FDD2}" type="pres">
      <dgm:prSet presAssocID="{75AB2C97-4D84-4919-A975-DFBED304ECB1}" presName="sibTrans" presStyleLbl="sibTrans2D1" presStyleIdx="1" presStyleCnt="4"/>
      <dgm:spPr/>
      <dgm:t>
        <a:bodyPr/>
        <a:lstStyle/>
        <a:p>
          <a:endParaRPr lang="es-EC"/>
        </a:p>
      </dgm:t>
    </dgm:pt>
    <dgm:pt modelId="{431F8D8E-FF5C-47F2-A695-2DBD6F62B3D2}" type="pres">
      <dgm:prSet presAssocID="{EE6C9C6D-0AA7-4948-88F5-22F8C8D5F83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B4677E-DDF5-4F79-B562-E00A1DB58293}" type="pres">
      <dgm:prSet presAssocID="{EE6C9C6D-0AA7-4948-88F5-22F8C8D5F837}" presName="dummy" presStyleCnt="0"/>
      <dgm:spPr/>
    </dgm:pt>
    <dgm:pt modelId="{91F7AACE-1C6D-4EBD-8B03-8D9472EE81D1}" type="pres">
      <dgm:prSet presAssocID="{062449DD-865A-4C14-948D-BFEB7312ECD1}" presName="sibTrans" presStyleLbl="sibTrans2D1" presStyleIdx="2" presStyleCnt="4"/>
      <dgm:spPr/>
      <dgm:t>
        <a:bodyPr/>
        <a:lstStyle/>
        <a:p>
          <a:endParaRPr lang="es-EC"/>
        </a:p>
      </dgm:t>
    </dgm:pt>
    <dgm:pt modelId="{6CDAE2DA-772E-44B3-9E02-63F2A8864239}" type="pres">
      <dgm:prSet presAssocID="{694C2C99-A9F8-4B2C-8E4D-F1BE3477F42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516B30-D3D3-4C45-9390-9808A76E1C29}" type="pres">
      <dgm:prSet presAssocID="{694C2C99-A9F8-4B2C-8E4D-F1BE3477F428}" presName="dummy" presStyleCnt="0"/>
      <dgm:spPr/>
    </dgm:pt>
    <dgm:pt modelId="{C8BC51AF-D992-4DFD-9FA7-DB42772AF3FB}" type="pres">
      <dgm:prSet presAssocID="{C04FED4F-A112-4B5D-A234-DF5B247497CB}" presName="sibTrans" presStyleLbl="sibTrans2D1" presStyleIdx="3" presStyleCnt="4"/>
      <dgm:spPr/>
      <dgm:t>
        <a:bodyPr/>
        <a:lstStyle/>
        <a:p>
          <a:endParaRPr lang="es-EC"/>
        </a:p>
      </dgm:t>
    </dgm:pt>
  </dgm:ptLst>
  <dgm:cxnLst>
    <dgm:cxn modelId="{DF8C2071-3E83-4445-8134-C6291AF7554F}" type="presOf" srcId="{7992017F-B8FF-43B2-9BBF-EAD07221D862}" destId="{E48E73A7-F838-4742-A359-B54AEA981AB3}" srcOrd="0" destOrd="0" presId="urn:microsoft.com/office/officeart/2005/8/layout/radial6"/>
    <dgm:cxn modelId="{6C4BA572-4555-4B78-B621-6A1C034D03BE}" type="presOf" srcId="{75AB2C97-4D84-4919-A975-DFBED304ECB1}" destId="{5A3C2456-2193-4981-A39D-FFD763A9FDD2}" srcOrd="0" destOrd="0" presId="urn:microsoft.com/office/officeart/2005/8/layout/radial6"/>
    <dgm:cxn modelId="{3928FD4B-5B97-4D5B-954C-EFA377716AE3}" type="presOf" srcId="{EE6C9C6D-0AA7-4948-88F5-22F8C8D5F837}" destId="{431F8D8E-FF5C-47F2-A695-2DBD6F62B3D2}" srcOrd="0" destOrd="0" presId="urn:microsoft.com/office/officeart/2005/8/layout/radial6"/>
    <dgm:cxn modelId="{81372977-2DED-4768-B819-3E0E322EDF0F}" srcId="{6C2A82D7-03B7-45A4-909F-A641DC09878B}" destId="{D6946283-7F80-4CEF-9818-D91F1F7A2AF4}" srcOrd="0" destOrd="0" parTransId="{A9169937-3E72-4ED8-87CF-C45CB6F7D7AE}" sibTransId="{BF248D1A-F681-41B5-942D-8A970BBD658F}"/>
    <dgm:cxn modelId="{D73CA5F2-B633-417D-85A5-4DF1CCD34AA8}" type="presOf" srcId="{694C2C99-A9F8-4B2C-8E4D-F1BE3477F428}" destId="{6CDAE2DA-772E-44B3-9E02-63F2A8864239}" srcOrd="0" destOrd="0" presId="urn:microsoft.com/office/officeart/2005/8/layout/radial6"/>
    <dgm:cxn modelId="{58555E74-375A-4612-993B-9D24E1BAD771}" type="presOf" srcId="{062449DD-865A-4C14-948D-BFEB7312ECD1}" destId="{91F7AACE-1C6D-4EBD-8B03-8D9472EE81D1}" srcOrd="0" destOrd="0" presId="urn:microsoft.com/office/officeart/2005/8/layout/radial6"/>
    <dgm:cxn modelId="{7AD875BC-E190-44EC-96FA-FED038A976BC}" srcId="{6A04C184-9DCB-40B7-B1EE-942AF469C001}" destId="{6C2A82D7-03B7-45A4-909F-A641DC09878B}" srcOrd="0" destOrd="0" parTransId="{B894FC83-A900-4E3E-8A13-091EE15B8704}" sibTransId="{54CD67AB-EA52-4807-B450-8692530BC369}"/>
    <dgm:cxn modelId="{02D023CC-5096-474F-BE1C-E99985521EF8}" type="presOf" srcId="{6C2A82D7-03B7-45A4-909F-A641DC09878B}" destId="{1FC1754C-B91C-43EA-870C-8B846C712F25}" srcOrd="0" destOrd="0" presId="urn:microsoft.com/office/officeart/2005/8/layout/radial6"/>
    <dgm:cxn modelId="{1E9DB14A-4CF6-4CB5-8861-01E02D337A95}" type="presOf" srcId="{C04FED4F-A112-4B5D-A234-DF5B247497CB}" destId="{C8BC51AF-D992-4DFD-9FA7-DB42772AF3FB}" srcOrd="0" destOrd="0" presId="urn:microsoft.com/office/officeart/2005/8/layout/radial6"/>
    <dgm:cxn modelId="{F9901F71-9092-4E58-9C51-C3F76573C77E}" srcId="{6C2A82D7-03B7-45A4-909F-A641DC09878B}" destId="{694C2C99-A9F8-4B2C-8E4D-F1BE3477F428}" srcOrd="3" destOrd="0" parTransId="{2462BF76-D09E-4012-881E-8C10E2872164}" sibTransId="{C04FED4F-A112-4B5D-A234-DF5B247497CB}"/>
    <dgm:cxn modelId="{B9D19A0B-5CA1-44CB-B7A0-BE72B0680D16}" type="presOf" srcId="{D6946283-7F80-4CEF-9818-D91F1F7A2AF4}" destId="{6B376B08-E7E5-4BE6-BB06-CD49800FC20E}" srcOrd="0" destOrd="0" presId="urn:microsoft.com/office/officeart/2005/8/layout/radial6"/>
    <dgm:cxn modelId="{BCEF05D9-CD3E-4DAA-8502-689955D2E458}" srcId="{6C2A82D7-03B7-45A4-909F-A641DC09878B}" destId="{7992017F-B8FF-43B2-9BBF-EAD07221D862}" srcOrd="1" destOrd="0" parTransId="{B194B6F5-9030-47B9-9240-CC7A3E5DF4FA}" sibTransId="{75AB2C97-4D84-4919-A975-DFBED304ECB1}"/>
    <dgm:cxn modelId="{F5E339E9-9F97-4763-9697-3E1629495232}" type="presOf" srcId="{BF248D1A-F681-41B5-942D-8A970BBD658F}" destId="{60D7A87F-2B8D-4FD6-AAB8-561A709F9966}" srcOrd="0" destOrd="0" presId="urn:microsoft.com/office/officeart/2005/8/layout/radial6"/>
    <dgm:cxn modelId="{425714F7-C76E-420F-B6D7-ACCA76FFE29E}" type="presOf" srcId="{6A04C184-9DCB-40B7-B1EE-942AF469C001}" destId="{6307BA34-CCEC-4E56-8F03-D75AAC162550}" srcOrd="0" destOrd="0" presId="urn:microsoft.com/office/officeart/2005/8/layout/radial6"/>
    <dgm:cxn modelId="{C0E84B4D-C3C4-43BC-BDC4-1DF32BB476E1}" srcId="{6C2A82D7-03B7-45A4-909F-A641DC09878B}" destId="{EE6C9C6D-0AA7-4948-88F5-22F8C8D5F837}" srcOrd="2" destOrd="0" parTransId="{B5FDDEBC-59F4-4FB2-8105-A275235B7133}" sibTransId="{062449DD-865A-4C14-948D-BFEB7312ECD1}"/>
    <dgm:cxn modelId="{00439BA2-1565-4904-A81A-84C65A30C903}" type="presParOf" srcId="{6307BA34-CCEC-4E56-8F03-D75AAC162550}" destId="{1FC1754C-B91C-43EA-870C-8B846C712F25}" srcOrd="0" destOrd="0" presId="urn:microsoft.com/office/officeart/2005/8/layout/radial6"/>
    <dgm:cxn modelId="{DE0D5C07-1537-4D52-9090-EC0C206E0CE6}" type="presParOf" srcId="{6307BA34-CCEC-4E56-8F03-D75AAC162550}" destId="{6B376B08-E7E5-4BE6-BB06-CD49800FC20E}" srcOrd="1" destOrd="0" presId="urn:microsoft.com/office/officeart/2005/8/layout/radial6"/>
    <dgm:cxn modelId="{C8558905-6644-4923-8CF6-0A33A75D4760}" type="presParOf" srcId="{6307BA34-CCEC-4E56-8F03-D75AAC162550}" destId="{CBF35658-F6E8-4207-AB50-7AF9234E02E7}" srcOrd="2" destOrd="0" presId="urn:microsoft.com/office/officeart/2005/8/layout/radial6"/>
    <dgm:cxn modelId="{F2C52241-29F0-4115-B50C-9912F47FF32C}" type="presParOf" srcId="{6307BA34-CCEC-4E56-8F03-D75AAC162550}" destId="{60D7A87F-2B8D-4FD6-AAB8-561A709F9966}" srcOrd="3" destOrd="0" presId="urn:microsoft.com/office/officeart/2005/8/layout/radial6"/>
    <dgm:cxn modelId="{7D446ED9-FEC2-49C7-97EA-51DC0ED060BC}" type="presParOf" srcId="{6307BA34-CCEC-4E56-8F03-D75AAC162550}" destId="{E48E73A7-F838-4742-A359-B54AEA981AB3}" srcOrd="4" destOrd="0" presId="urn:microsoft.com/office/officeart/2005/8/layout/radial6"/>
    <dgm:cxn modelId="{9826274C-260F-486A-B8DC-7353EBA9AAFC}" type="presParOf" srcId="{6307BA34-CCEC-4E56-8F03-D75AAC162550}" destId="{5A674296-CA5A-45A3-B69E-67810BAD6EBC}" srcOrd="5" destOrd="0" presId="urn:microsoft.com/office/officeart/2005/8/layout/radial6"/>
    <dgm:cxn modelId="{4E4F6633-201F-4C4C-93B3-A76FB0357146}" type="presParOf" srcId="{6307BA34-CCEC-4E56-8F03-D75AAC162550}" destId="{5A3C2456-2193-4981-A39D-FFD763A9FDD2}" srcOrd="6" destOrd="0" presId="urn:microsoft.com/office/officeart/2005/8/layout/radial6"/>
    <dgm:cxn modelId="{D598CB09-C478-4432-AFAE-5C080A78F569}" type="presParOf" srcId="{6307BA34-CCEC-4E56-8F03-D75AAC162550}" destId="{431F8D8E-FF5C-47F2-A695-2DBD6F62B3D2}" srcOrd="7" destOrd="0" presId="urn:microsoft.com/office/officeart/2005/8/layout/radial6"/>
    <dgm:cxn modelId="{FA360CD9-653A-42E2-9C17-79B37C3E571F}" type="presParOf" srcId="{6307BA34-CCEC-4E56-8F03-D75AAC162550}" destId="{C9B4677E-DDF5-4F79-B562-E00A1DB58293}" srcOrd="8" destOrd="0" presId="urn:microsoft.com/office/officeart/2005/8/layout/radial6"/>
    <dgm:cxn modelId="{DC28E743-C191-409C-B208-56867868A0A7}" type="presParOf" srcId="{6307BA34-CCEC-4E56-8F03-D75AAC162550}" destId="{91F7AACE-1C6D-4EBD-8B03-8D9472EE81D1}" srcOrd="9" destOrd="0" presId="urn:microsoft.com/office/officeart/2005/8/layout/radial6"/>
    <dgm:cxn modelId="{42C60B30-7A0C-4C8F-AFBC-C3202F414149}" type="presParOf" srcId="{6307BA34-CCEC-4E56-8F03-D75AAC162550}" destId="{6CDAE2DA-772E-44B3-9E02-63F2A8864239}" srcOrd="10" destOrd="0" presId="urn:microsoft.com/office/officeart/2005/8/layout/radial6"/>
    <dgm:cxn modelId="{B18095A6-F983-402E-9572-C710FCAAD29B}" type="presParOf" srcId="{6307BA34-CCEC-4E56-8F03-D75AAC162550}" destId="{8E516B30-D3D3-4C45-9390-9808A76E1C29}" srcOrd="11" destOrd="0" presId="urn:microsoft.com/office/officeart/2005/8/layout/radial6"/>
    <dgm:cxn modelId="{3C7F3DA0-1D9E-428A-8194-B502D6BB6D97}" type="presParOf" srcId="{6307BA34-CCEC-4E56-8F03-D75AAC162550}" destId="{C8BC51AF-D992-4DFD-9FA7-DB42772AF3F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3B765D7-DD43-4FAD-8495-AE14038BE8B2}" type="doc">
      <dgm:prSet loTypeId="urn:microsoft.com/office/officeart/2005/8/layout/radial5" loCatId="cycle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74CED2AD-9F67-4C03-B1DB-39FDC938D33C}">
      <dgm:prSet phldrT="[Texto]"/>
      <dgm:spPr/>
      <dgm:t>
        <a:bodyPr/>
        <a:lstStyle/>
        <a:p>
          <a:r>
            <a:rPr lang="es-EC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Bronce SAE 64</a:t>
          </a:r>
          <a:endParaRPr lang="es-EC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8BAFE9-C309-4141-923B-17F96FE3BB4F}" type="parTrans" cxnId="{22BD8124-AEC9-45F6-A6DD-6A7A65935DFF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11E200-1698-429B-9A20-247A175086BF}" type="sibTrans" cxnId="{22BD8124-AEC9-45F6-A6DD-6A7A65935DFF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F28775-4E6C-4656-AE6A-23C7538C895E}">
      <dgm:prSet phldrT="[Texto]" custT="1"/>
      <dgm:spPr/>
      <dgm:t>
        <a:bodyPr/>
        <a:lstStyle/>
        <a:p>
          <a:r>
            <a:rPr lang="es-EC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UNS C93700</a:t>
          </a:r>
          <a:endParaRPr lang="es-EC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41697A-2381-4D2F-A1A6-F92DC2E230FE}" type="parTrans" cxnId="{C2ACB6A5-5BA3-42DE-BBE8-303667CF1917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68B57A-7186-4B20-A191-42815F725247}" type="sibTrans" cxnId="{C2ACB6A5-5BA3-42DE-BBE8-303667CF1917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11DCA6-4311-4450-8C3C-8A2867D538D4}">
      <dgm:prSet phldrT="[Texto]" custT="1"/>
      <dgm:spPr/>
      <dgm:t>
        <a:bodyPr/>
        <a:lstStyle/>
        <a:p>
          <a:r>
            <a:rPr lang="es-EC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Bronce al estaño de alto plomo</a:t>
          </a:r>
          <a:endParaRPr lang="es-EC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DA50D0-1DA7-4C32-A7D9-FD20DD07D627}" type="parTrans" cxnId="{5DAAE25F-2EC6-40AE-B972-9DD4647E4668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14A9D-CB40-438A-9368-453B9964E209}" type="sibTrans" cxnId="{5DAAE25F-2EC6-40AE-B972-9DD4647E4668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4A5422-CC11-4D48-86DF-0011A91850EA}">
      <dgm:prSet phldrT="[Texto]" custT="1"/>
      <dgm:spPr/>
      <dgm:t>
        <a:bodyPr/>
        <a:lstStyle/>
        <a:p>
          <a:r>
            <a:rPr lang="es-EC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80 10 10</a:t>
          </a:r>
          <a:endParaRPr lang="es-EC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93A3E4-F0F6-4491-9A9C-E62D4CA2BF35}" type="parTrans" cxnId="{CF5D1035-29A2-459C-8E2D-400D1211B2D0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46ADF2-B41D-4520-8654-6B80A65C0482}" type="sibTrans" cxnId="{CF5D1035-29A2-459C-8E2D-400D1211B2D0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3AF677-1E8F-4C34-B0CA-F26C41C8E42A}">
      <dgm:prSet phldrT="[Texto]" custT="1"/>
      <dgm:spPr/>
      <dgm:t>
        <a:bodyPr/>
        <a:lstStyle/>
        <a:p>
          <a:r>
            <a:rPr lang="es-EC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Trabajo pesado</a:t>
          </a:r>
        </a:p>
      </dgm:t>
    </dgm:pt>
    <dgm:pt modelId="{4355C32F-C2F9-4C30-97D4-32D5DD5AA0E8}" type="parTrans" cxnId="{8E1CA08D-202F-409B-956C-FDD928C2052E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58ED4A-6138-4489-972F-8711934F69C7}" type="sibTrans" cxnId="{8E1CA08D-202F-409B-956C-FDD928C2052E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95C511-46E7-4DB9-994F-30E540908436}">
      <dgm:prSet phldrT="[Texto]" custT="1"/>
      <dgm:spPr/>
      <dgm:t>
        <a:bodyPr/>
        <a:lstStyle/>
        <a:p>
          <a:r>
            <a:rPr lang="es-EC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Antifricción por Pb</a:t>
          </a:r>
        </a:p>
      </dgm:t>
    </dgm:pt>
    <dgm:pt modelId="{8DC4E799-7C41-4D9A-9B61-3138400D82B6}" type="parTrans" cxnId="{0D2B5A11-BEB9-45FB-B8D4-CA483A83B610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EC18A2-5C21-4336-8F0F-D72DBFF5A59E}" type="sibTrans" cxnId="{0D2B5A11-BEB9-45FB-B8D4-CA483A83B610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A23EC5-7948-48B8-93A1-5C146D99B2C6}">
      <dgm:prSet phldrT="[Texto]" custT="1"/>
      <dgm:spPr/>
      <dgm:t>
        <a:bodyPr/>
        <a:lstStyle/>
        <a:p>
          <a:r>
            <a:rPr lang="es-EC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Resistencia mecánica por Sn</a:t>
          </a:r>
        </a:p>
      </dgm:t>
    </dgm:pt>
    <dgm:pt modelId="{A8292F8E-ABC9-48CF-85E7-72BBA74BED9A}" type="parTrans" cxnId="{8A3C9967-36E3-4784-822F-044A82C53C3D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2CC77D-4B0C-4570-9DA7-450AA54E6820}" type="sibTrans" cxnId="{8A3C9967-36E3-4784-822F-044A82C53C3D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975987-6164-4016-9E7B-6DDA76825BE8}">
      <dgm:prSet phldrT="[Texto]"/>
      <dgm:spPr/>
      <dgm:t>
        <a:bodyPr/>
        <a:lstStyle/>
        <a:p>
          <a:r>
            <a:rPr lang="es-EC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Corrosión, oxidación, </a:t>
          </a:r>
          <a:r>
            <a:rPr lang="es-EC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maquinabilidad</a:t>
          </a:r>
          <a:endParaRPr lang="es-EC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319C42-8DE9-4D84-A159-54E991CAC2E5}" type="parTrans" cxnId="{DA7D8775-5F14-426E-85E2-4C87692ECC31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0C7992-B14F-41B6-8897-DB60D5B8698E}" type="sibTrans" cxnId="{DA7D8775-5F14-426E-85E2-4C87692ECC31}">
      <dgm:prSet/>
      <dgm:spPr/>
      <dgm:t>
        <a:bodyPr/>
        <a:lstStyle/>
        <a:p>
          <a:endParaRPr lang="es-EC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96C79C-BE8C-401A-92EB-5921CE6706E3}" type="pres">
      <dgm:prSet presAssocID="{23B765D7-DD43-4FAD-8495-AE14038BE8B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B033E92-536A-4736-8D9F-DDC52BABE8FA}" type="pres">
      <dgm:prSet presAssocID="{74CED2AD-9F67-4C03-B1DB-39FDC938D33C}" presName="centerShape" presStyleLbl="node0" presStyleIdx="0" presStyleCnt="1"/>
      <dgm:spPr/>
      <dgm:t>
        <a:bodyPr/>
        <a:lstStyle/>
        <a:p>
          <a:endParaRPr lang="es-EC"/>
        </a:p>
      </dgm:t>
    </dgm:pt>
    <dgm:pt modelId="{5A7D5901-8264-44FE-BA8E-404BE2C7A6BD}" type="pres">
      <dgm:prSet presAssocID="{B341697A-2381-4D2F-A1A6-F92DC2E230FE}" presName="parTrans" presStyleLbl="sibTrans2D1" presStyleIdx="0" presStyleCnt="7"/>
      <dgm:spPr/>
      <dgm:t>
        <a:bodyPr/>
        <a:lstStyle/>
        <a:p>
          <a:endParaRPr lang="es-EC"/>
        </a:p>
      </dgm:t>
    </dgm:pt>
    <dgm:pt modelId="{14792768-6DDB-4D64-9AEC-BCFE13069072}" type="pres">
      <dgm:prSet presAssocID="{B341697A-2381-4D2F-A1A6-F92DC2E230FE}" presName="connectorText" presStyleLbl="sibTrans2D1" presStyleIdx="0" presStyleCnt="7"/>
      <dgm:spPr/>
      <dgm:t>
        <a:bodyPr/>
        <a:lstStyle/>
        <a:p>
          <a:endParaRPr lang="es-EC"/>
        </a:p>
      </dgm:t>
    </dgm:pt>
    <dgm:pt modelId="{5B826DE0-D1B2-470C-BC0F-8E4C3E450D57}" type="pres">
      <dgm:prSet presAssocID="{3BF28775-4E6C-4656-AE6A-23C7538C895E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FE9D9A-B977-4A1E-84A9-9642ADEAB6C7}" type="pres">
      <dgm:prSet presAssocID="{54DA50D0-1DA7-4C32-A7D9-FD20DD07D627}" presName="parTrans" presStyleLbl="sibTrans2D1" presStyleIdx="1" presStyleCnt="7"/>
      <dgm:spPr/>
      <dgm:t>
        <a:bodyPr/>
        <a:lstStyle/>
        <a:p>
          <a:endParaRPr lang="es-EC"/>
        </a:p>
      </dgm:t>
    </dgm:pt>
    <dgm:pt modelId="{5B580AEC-283E-424B-9FD5-931E4D40EC5F}" type="pres">
      <dgm:prSet presAssocID="{54DA50D0-1DA7-4C32-A7D9-FD20DD07D627}" presName="connectorText" presStyleLbl="sibTrans2D1" presStyleIdx="1" presStyleCnt="7"/>
      <dgm:spPr/>
      <dgm:t>
        <a:bodyPr/>
        <a:lstStyle/>
        <a:p>
          <a:endParaRPr lang="es-EC"/>
        </a:p>
      </dgm:t>
    </dgm:pt>
    <dgm:pt modelId="{774BF6ED-3EAC-46E5-8D24-A2759CCFAD1A}" type="pres">
      <dgm:prSet presAssocID="{3811DCA6-4311-4450-8C3C-8A2867D538D4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A74F06-DDA9-4E65-B5BB-48A744518BBA}" type="pres">
      <dgm:prSet presAssocID="{3093A3E4-F0F6-4491-9A9C-E62D4CA2BF35}" presName="parTrans" presStyleLbl="sibTrans2D1" presStyleIdx="2" presStyleCnt="7"/>
      <dgm:spPr/>
      <dgm:t>
        <a:bodyPr/>
        <a:lstStyle/>
        <a:p>
          <a:endParaRPr lang="es-EC"/>
        </a:p>
      </dgm:t>
    </dgm:pt>
    <dgm:pt modelId="{6FA4ED99-68C6-41F3-9576-39B1D604149D}" type="pres">
      <dgm:prSet presAssocID="{3093A3E4-F0F6-4491-9A9C-E62D4CA2BF35}" presName="connectorText" presStyleLbl="sibTrans2D1" presStyleIdx="2" presStyleCnt="7"/>
      <dgm:spPr/>
      <dgm:t>
        <a:bodyPr/>
        <a:lstStyle/>
        <a:p>
          <a:endParaRPr lang="es-EC"/>
        </a:p>
      </dgm:t>
    </dgm:pt>
    <dgm:pt modelId="{F969A02A-EEA0-4545-80DA-F643B1E3077B}" type="pres">
      <dgm:prSet presAssocID="{794A5422-CC11-4D48-86DF-0011A91850EA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4ABB2F-0791-4EC7-85D8-C6473B231838}" type="pres">
      <dgm:prSet presAssocID="{4355C32F-C2F9-4C30-97D4-32D5DD5AA0E8}" presName="parTrans" presStyleLbl="sibTrans2D1" presStyleIdx="3" presStyleCnt="7"/>
      <dgm:spPr/>
      <dgm:t>
        <a:bodyPr/>
        <a:lstStyle/>
        <a:p>
          <a:endParaRPr lang="es-EC"/>
        </a:p>
      </dgm:t>
    </dgm:pt>
    <dgm:pt modelId="{3491745C-276C-49C2-B51C-4D8D77D793FE}" type="pres">
      <dgm:prSet presAssocID="{4355C32F-C2F9-4C30-97D4-32D5DD5AA0E8}" presName="connectorText" presStyleLbl="sibTrans2D1" presStyleIdx="3" presStyleCnt="7"/>
      <dgm:spPr/>
      <dgm:t>
        <a:bodyPr/>
        <a:lstStyle/>
        <a:p>
          <a:endParaRPr lang="es-EC"/>
        </a:p>
      </dgm:t>
    </dgm:pt>
    <dgm:pt modelId="{18EC985D-08CE-4823-9E5D-610879B4D987}" type="pres">
      <dgm:prSet presAssocID="{AD3AF677-1E8F-4C34-B0CA-F26C41C8E42A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B63599-BE0F-4DDE-8D84-6AF8A5799861}" type="pres">
      <dgm:prSet presAssocID="{8DC4E799-7C41-4D9A-9B61-3138400D82B6}" presName="parTrans" presStyleLbl="sibTrans2D1" presStyleIdx="4" presStyleCnt="7"/>
      <dgm:spPr/>
      <dgm:t>
        <a:bodyPr/>
        <a:lstStyle/>
        <a:p>
          <a:endParaRPr lang="es-EC"/>
        </a:p>
      </dgm:t>
    </dgm:pt>
    <dgm:pt modelId="{EE357797-30DC-4C93-9668-9058BD54F9B3}" type="pres">
      <dgm:prSet presAssocID="{8DC4E799-7C41-4D9A-9B61-3138400D82B6}" presName="connectorText" presStyleLbl="sibTrans2D1" presStyleIdx="4" presStyleCnt="7"/>
      <dgm:spPr/>
      <dgm:t>
        <a:bodyPr/>
        <a:lstStyle/>
        <a:p>
          <a:endParaRPr lang="es-EC"/>
        </a:p>
      </dgm:t>
    </dgm:pt>
    <dgm:pt modelId="{F2AB718E-70A5-433F-927E-29602E31A13E}" type="pres">
      <dgm:prSet presAssocID="{E095C511-46E7-4DB9-994F-30E540908436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8DE4BB-030A-4DE8-B5E5-181215A10660}" type="pres">
      <dgm:prSet presAssocID="{A8292F8E-ABC9-48CF-85E7-72BBA74BED9A}" presName="parTrans" presStyleLbl="sibTrans2D1" presStyleIdx="5" presStyleCnt="7"/>
      <dgm:spPr/>
      <dgm:t>
        <a:bodyPr/>
        <a:lstStyle/>
        <a:p>
          <a:endParaRPr lang="es-EC"/>
        </a:p>
      </dgm:t>
    </dgm:pt>
    <dgm:pt modelId="{FB33F2CA-C7B7-4C81-B0AA-7AB7226E08F6}" type="pres">
      <dgm:prSet presAssocID="{A8292F8E-ABC9-48CF-85E7-72BBA74BED9A}" presName="connectorText" presStyleLbl="sibTrans2D1" presStyleIdx="5" presStyleCnt="7"/>
      <dgm:spPr/>
      <dgm:t>
        <a:bodyPr/>
        <a:lstStyle/>
        <a:p>
          <a:endParaRPr lang="es-EC"/>
        </a:p>
      </dgm:t>
    </dgm:pt>
    <dgm:pt modelId="{9BD993E7-A36D-46ED-A866-3C77B6A53BF5}" type="pres">
      <dgm:prSet presAssocID="{3BA23EC5-7948-48B8-93A1-5C146D99B2C6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CB432B-5754-4A37-BC00-368ABDA3DFCC}" type="pres">
      <dgm:prSet presAssocID="{D0319C42-8DE9-4D84-A159-54E991CAC2E5}" presName="parTrans" presStyleLbl="sibTrans2D1" presStyleIdx="6" presStyleCnt="7"/>
      <dgm:spPr/>
      <dgm:t>
        <a:bodyPr/>
        <a:lstStyle/>
        <a:p>
          <a:endParaRPr lang="es-EC"/>
        </a:p>
      </dgm:t>
    </dgm:pt>
    <dgm:pt modelId="{A665F7A3-4110-4B68-9FEA-EF041CC43224}" type="pres">
      <dgm:prSet presAssocID="{D0319C42-8DE9-4D84-A159-54E991CAC2E5}" presName="connectorText" presStyleLbl="sibTrans2D1" presStyleIdx="6" presStyleCnt="7"/>
      <dgm:spPr/>
      <dgm:t>
        <a:bodyPr/>
        <a:lstStyle/>
        <a:p>
          <a:endParaRPr lang="es-EC"/>
        </a:p>
      </dgm:t>
    </dgm:pt>
    <dgm:pt modelId="{0F3EE9CB-083F-4962-BC3A-9B1D205D80E6}" type="pres">
      <dgm:prSet presAssocID="{CF975987-6164-4016-9E7B-6DDA76825BE8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1522F0A-4B59-4751-8E3D-BC1C4A47B090}" type="presOf" srcId="{E095C511-46E7-4DB9-994F-30E540908436}" destId="{F2AB718E-70A5-433F-927E-29602E31A13E}" srcOrd="0" destOrd="0" presId="urn:microsoft.com/office/officeart/2005/8/layout/radial5"/>
    <dgm:cxn modelId="{482FA9C5-E920-44D5-A3E6-430F2343230E}" type="presOf" srcId="{AD3AF677-1E8F-4C34-B0CA-F26C41C8E42A}" destId="{18EC985D-08CE-4823-9E5D-610879B4D987}" srcOrd="0" destOrd="0" presId="urn:microsoft.com/office/officeart/2005/8/layout/radial5"/>
    <dgm:cxn modelId="{DA7D8775-5F14-426E-85E2-4C87692ECC31}" srcId="{74CED2AD-9F67-4C03-B1DB-39FDC938D33C}" destId="{CF975987-6164-4016-9E7B-6DDA76825BE8}" srcOrd="6" destOrd="0" parTransId="{D0319C42-8DE9-4D84-A159-54E991CAC2E5}" sibTransId="{F00C7992-B14F-41B6-8897-DB60D5B8698E}"/>
    <dgm:cxn modelId="{6D6AA656-23ED-4187-B4BA-B262D5302224}" type="presOf" srcId="{8DC4E799-7C41-4D9A-9B61-3138400D82B6}" destId="{EE357797-30DC-4C93-9668-9058BD54F9B3}" srcOrd="1" destOrd="0" presId="urn:microsoft.com/office/officeart/2005/8/layout/radial5"/>
    <dgm:cxn modelId="{4F99DF06-C613-424D-A590-30AB3C81AE1F}" type="presOf" srcId="{4355C32F-C2F9-4C30-97D4-32D5DD5AA0E8}" destId="{3491745C-276C-49C2-B51C-4D8D77D793FE}" srcOrd="1" destOrd="0" presId="urn:microsoft.com/office/officeart/2005/8/layout/radial5"/>
    <dgm:cxn modelId="{D2C782F0-3CAD-4391-9991-6C1C0F2168F5}" type="presOf" srcId="{B341697A-2381-4D2F-A1A6-F92DC2E230FE}" destId="{14792768-6DDB-4D64-9AEC-BCFE13069072}" srcOrd="1" destOrd="0" presId="urn:microsoft.com/office/officeart/2005/8/layout/radial5"/>
    <dgm:cxn modelId="{C2ACB6A5-5BA3-42DE-BBE8-303667CF1917}" srcId="{74CED2AD-9F67-4C03-B1DB-39FDC938D33C}" destId="{3BF28775-4E6C-4656-AE6A-23C7538C895E}" srcOrd="0" destOrd="0" parTransId="{B341697A-2381-4D2F-A1A6-F92DC2E230FE}" sibTransId="{E068B57A-7186-4B20-A191-42815F725247}"/>
    <dgm:cxn modelId="{E6845EA4-7859-4A08-A0AD-00CCC84A78BC}" type="presOf" srcId="{3093A3E4-F0F6-4491-9A9C-E62D4CA2BF35}" destId="{6FA4ED99-68C6-41F3-9576-39B1D604149D}" srcOrd="1" destOrd="0" presId="urn:microsoft.com/office/officeart/2005/8/layout/radial5"/>
    <dgm:cxn modelId="{C000A757-0A5B-4F22-B4EE-58DF013FD271}" type="presOf" srcId="{54DA50D0-1DA7-4C32-A7D9-FD20DD07D627}" destId="{5B580AEC-283E-424B-9FD5-931E4D40EC5F}" srcOrd="1" destOrd="0" presId="urn:microsoft.com/office/officeart/2005/8/layout/radial5"/>
    <dgm:cxn modelId="{42AD8CE1-E431-4F1A-8C6B-FF84F8F62B61}" type="presOf" srcId="{CF975987-6164-4016-9E7B-6DDA76825BE8}" destId="{0F3EE9CB-083F-4962-BC3A-9B1D205D80E6}" srcOrd="0" destOrd="0" presId="urn:microsoft.com/office/officeart/2005/8/layout/radial5"/>
    <dgm:cxn modelId="{22BD8124-AEC9-45F6-A6DD-6A7A65935DFF}" srcId="{23B765D7-DD43-4FAD-8495-AE14038BE8B2}" destId="{74CED2AD-9F67-4C03-B1DB-39FDC938D33C}" srcOrd="0" destOrd="0" parTransId="{DE8BAFE9-C309-4141-923B-17F96FE3BB4F}" sibTransId="{CE11E200-1698-429B-9A20-247A175086BF}"/>
    <dgm:cxn modelId="{25E2011D-F093-46F0-A044-2040EB81A38F}" type="presOf" srcId="{D0319C42-8DE9-4D84-A159-54E991CAC2E5}" destId="{C2CB432B-5754-4A37-BC00-368ABDA3DFCC}" srcOrd="0" destOrd="0" presId="urn:microsoft.com/office/officeart/2005/8/layout/radial5"/>
    <dgm:cxn modelId="{87DFC535-ABAE-4352-AF24-316DAE16BB3A}" type="presOf" srcId="{3BA23EC5-7948-48B8-93A1-5C146D99B2C6}" destId="{9BD993E7-A36D-46ED-A866-3C77B6A53BF5}" srcOrd="0" destOrd="0" presId="urn:microsoft.com/office/officeart/2005/8/layout/radial5"/>
    <dgm:cxn modelId="{31FC2B38-57D6-4455-A183-7FCD5AA7FD6A}" type="presOf" srcId="{3093A3E4-F0F6-4491-9A9C-E62D4CA2BF35}" destId="{FCA74F06-DDA9-4E65-B5BB-48A744518BBA}" srcOrd="0" destOrd="0" presId="urn:microsoft.com/office/officeart/2005/8/layout/radial5"/>
    <dgm:cxn modelId="{D195DAC3-434B-4839-B3CD-3AACD209FD0B}" type="presOf" srcId="{A8292F8E-ABC9-48CF-85E7-72BBA74BED9A}" destId="{FB33F2CA-C7B7-4C81-B0AA-7AB7226E08F6}" srcOrd="1" destOrd="0" presId="urn:microsoft.com/office/officeart/2005/8/layout/radial5"/>
    <dgm:cxn modelId="{45CA0720-C177-4424-B1E1-14FD0DBC2EB8}" type="presOf" srcId="{B341697A-2381-4D2F-A1A6-F92DC2E230FE}" destId="{5A7D5901-8264-44FE-BA8E-404BE2C7A6BD}" srcOrd="0" destOrd="0" presId="urn:microsoft.com/office/officeart/2005/8/layout/radial5"/>
    <dgm:cxn modelId="{CF5D1035-29A2-459C-8E2D-400D1211B2D0}" srcId="{74CED2AD-9F67-4C03-B1DB-39FDC938D33C}" destId="{794A5422-CC11-4D48-86DF-0011A91850EA}" srcOrd="2" destOrd="0" parTransId="{3093A3E4-F0F6-4491-9A9C-E62D4CA2BF35}" sibTransId="{6C46ADF2-B41D-4520-8654-6B80A65C0482}"/>
    <dgm:cxn modelId="{8E1CA08D-202F-409B-956C-FDD928C2052E}" srcId="{74CED2AD-9F67-4C03-B1DB-39FDC938D33C}" destId="{AD3AF677-1E8F-4C34-B0CA-F26C41C8E42A}" srcOrd="3" destOrd="0" parTransId="{4355C32F-C2F9-4C30-97D4-32D5DD5AA0E8}" sibTransId="{A658ED4A-6138-4489-972F-8711934F69C7}"/>
    <dgm:cxn modelId="{F74C2EB9-61DD-4767-92AA-E0AF74186324}" type="presOf" srcId="{23B765D7-DD43-4FAD-8495-AE14038BE8B2}" destId="{0E96C79C-BE8C-401A-92EB-5921CE6706E3}" srcOrd="0" destOrd="0" presId="urn:microsoft.com/office/officeart/2005/8/layout/radial5"/>
    <dgm:cxn modelId="{7D288133-4C33-481D-9A90-F1351F4F7C28}" type="presOf" srcId="{A8292F8E-ABC9-48CF-85E7-72BBA74BED9A}" destId="{948DE4BB-030A-4DE8-B5E5-181215A10660}" srcOrd="0" destOrd="0" presId="urn:microsoft.com/office/officeart/2005/8/layout/radial5"/>
    <dgm:cxn modelId="{8A3C9967-36E3-4784-822F-044A82C53C3D}" srcId="{74CED2AD-9F67-4C03-B1DB-39FDC938D33C}" destId="{3BA23EC5-7948-48B8-93A1-5C146D99B2C6}" srcOrd="5" destOrd="0" parTransId="{A8292F8E-ABC9-48CF-85E7-72BBA74BED9A}" sibTransId="{682CC77D-4B0C-4570-9DA7-450AA54E6820}"/>
    <dgm:cxn modelId="{A02631EC-1D0A-4B01-A87A-671CB3A9C0D1}" type="presOf" srcId="{3811DCA6-4311-4450-8C3C-8A2867D538D4}" destId="{774BF6ED-3EAC-46E5-8D24-A2759CCFAD1A}" srcOrd="0" destOrd="0" presId="urn:microsoft.com/office/officeart/2005/8/layout/radial5"/>
    <dgm:cxn modelId="{0D2B5A11-BEB9-45FB-B8D4-CA483A83B610}" srcId="{74CED2AD-9F67-4C03-B1DB-39FDC938D33C}" destId="{E095C511-46E7-4DB9-994F-30E540908436}" srcOrd="4" destOrd="0" parTransId="{8DC4E799-7C41-4D9A-9B61-3138400D82B6}" sibTransId="{45EC18A2-5C21-4336-8F0F-D72DBFF5A59E}"/>
    <dgm:cxn modelId="{D0B68A6D-34C1-4839-95F2-4A5BBBAB4408}" type="presOf" srcId="{74CED2AD-9F67-4C03-B1DB-39FDC938D33C}" destId="{1B033E92-536A-4736-8D9F-DDC52BABE8FA}" srcOrd="0" destOrd="0" presId="urn:microsoft.com/office/officeart/2005/8/layout/radial5"/>
    <dgm:cxn modelId="{C11876A1-05C7-43BB-9152-EE181002FD8F}" type="presOf" srcId="{8DC4E799-7C41-4D9A-9B61-3138400D82B6}" destId="{69B63599-BE0F-4DDE-8D84-6AF8A5799861}" srcOrd="0" destOrd="0" presId="urn:microsoft.com/office/officeart/2005/8/layout/radial5"/>
    <dgm:cxn modelId="{5DAAE25F-2EC6-40AE-B972-9DD4647E4668}" srcId="{74CED2AD-9F67-4C03-B1DB-39FDC938D33C}" destId="{3811DCA6-4311-4450-8C3C-8A2867D538D4}" srcOrd="1" destOrd="0" parTransId="{54DA50D0-1DA7-4C32-A7D9-FD20DD07D627}" sibTransId="{E1A14A9D-CB40-438A-9368-453B9964E209}"/>
    <dgm:cxn modelId="{CB794AF8-A371-4381-8B42-6E79F26366C5}" type="presOf" srcId="{54DA50D0-1DA7-4C32-A7D9-FD20DD07D627}" destId="{62FE9D9A-B977-4A1E-84A9-9642ADEAB6C7}" srcOrd="0" destOrd="0" presId="urn:microsoft.com/office/officeart/2005/8/layout/radial5"/>
    <dgm:cxn modelId="{25BF386E-B5CC-4BFE-830A-10582EDE886A}" type="presOf" srcId="{D0319C42-8DE9-4D84-A159-54E991CAC2E5}" destId="{A665F7A3-4110-4B68-9FEA-EF041CC43224}" srcOrd="1" destOrd="0" presId="urn:microsoft.com/office/officeart/2005/8/layout/radial5"/>
    <dgm:cxn modelId="{A95B3586-6F64-4995-96EC-AA091DC2FEA7}" type="presOf" srcId="{4355C32F-C2F9-4C30-97D4-32D5DD5AA0E8}" destId="{E24ABB2F-0791-4EC7-85D8-C6473B231838}" srcOrd="0" destOrd="0" presId="urn:microsoft.com/office/officeart/2005/8/layout/radial5"/>
    <dgm:cxn modelId="{485D8A23-7331-4697-8CB3-3EF74F4A9BD8}" type="presOf" srcId="{794A5422-CC11-4D48-86DF-0011A91850EA}" destId="{F969A02A-EEA0-4545-80DA-F643B1E3077B}" srcOrd="0" destOrd="0" presId="urn:microsoft.com/office/officeart/2005/8/layout/radial5"/>
    <dgm:cxn modelId="{B6E04576-F4AD-4D7B-9D00-B7F871ECD7EA}" type="presOf" srcId="{3BF28775-4E6C-4656-AE6A-23C7538C895E}" destId="{5B826DE0-D1B2-470C-BC0F-8E4C3E450D57}" srcOrd="0" destOrd="0" presId="urn:microsoft.com/office/officeart/2005/8/layout/radial5"/>
    <dgm:cxn modelId="{BE58600A-C1E9-4D16-9BAB-9F3C9A66F967}" type="presParOf" srcId="{0E96C79C-BE8C-401A-92EB-5921CE6706E3}" destId="{1B033E92-536A-4736-8D9F-DDC52BABE8FA}" srcOrd="0" destOrd="0" presId="urn:microsoft.com/office/officeart/2005/8/layout/radial5"/>
    <dgm:cxn modelId="{DFC0EE71-500D-4420-874F-69ADDC19D096}" type="presParOf" srcId="{0E96C79C-BE8C-401A-92EB-5921CE6706E3}" destId="{5A7D5901-8264-44FE-BA8E-404BE2C7A6BD}" srcOrd="1" destOrd="0" presId="urn:microsoft.com/office/officeart/2005/8/layout/radial5"/>
    <dgm:cxn modelId="{5E1C41AA-0AF0-4C77-966A-727C6CC97093}" type="presParOf" srcId="{5A7D5901-8264-44FE-BA8E-404BE2C7A6BD}" destId="{14792768-6DDB-4D64-9AEC-BCFE13069072}" srcOrd="0" destOrd="0" presId="urn:microsoft.com/office/officeart/2005/8/layout/radial5"/>
    <dgm:cxn modelId="{0B0BE556-5CE5-4D97-8BF3-9995FD390B3E}" type="presParOf" srcId="{0E96C79C-BE8C-401A-92EB-5921CE6706E3}" destId="{5B826DE0-D1B2-470C-BC0F-8E4C3E450D57}" srcOrd="2" destOrd="0" presId="urn:microsoft.com/office/officeart/2005/8/layout/radial5"/>
    <dgm:cxn modelId="{91DABA27-5717-4F5E-A3B2-71BEBBF4A64C}" type="presParOf" srcId="{0E96C79C-BE8C-401A-92EB-5921CE6706E3}" destId="{62FE9D9A-B977-4A1E-84A9-9642ADEAB6C7}" srcOrd="3" destOrd="0" presId="urn:microsoft.com/office/officeart/2005/8/layout/radial5"/>
    <dgm:cxn modelId="{B6DE3C92-7C8F-4F66-A304-04501B62082F}" type="presParOf" srcId="{62FE9D9A-B977-4A1E-84A9-9642ADEAB6C7}" destId="{5B580AEC-283E-424B-9FD5-931E4D40EC5F}" srcOrd="0" destOrd="0" presId="urn:microsoft.com/office/officeart/2005/8/layout/radial5"/>
    <dgm:cxn modelId="{35095DA8-E916-4CE4-9714-418560DE9937}" type="presParOf" srcId="{0E96C79C-BE8C-401A-92EB-5921CE6706E3}" destId="{774BF6ED-3EAC-46E5-8D24-A2759CCFAD1A}" srcOrd="4" destOrd="0" presId="urn:microsoft.com/office/officeart/2005/8/layout/radial5"/>
    <dgm:cxn modelId="{4DF229F6-1363-419B-AB2F-70A551B5B1BC}" type="presParOf" srcId="{0E96C79C-BE8C-401A-92EB-5921CE6706E3}" destId="{FCA74F06-DDA9-4E65-B5BB-48A744518BBA}" srcOrd="5" destOrd="0" presId="urn:microsoft.com/office/officeart/2005/8/layout/radial5"/>
    <dgm:cxn modelId="{79838377-E3A3-491E-ABDB-40EEE25D2912}" type="presParOf" srcId="{FCA74F06-DDA9-4E65-B5BB-48A744518BBA}" destId="{6FA4ED99-68C6-41F3-9576-39B1D604149D}" srcOrd="0" destOrd="0" presId="urn:microsoft.com/office/officeart/2005/8/layout/radial5"/>
    <dgm:cxn modelId="{18F28532-08ED-45B8-989E-705B7D5068EA}" type="presParOf" srcId="{0E96C79C-BE8C-401A-92EB-5921CE6706E3}" destId="{F969A02A-EEA0-4545-80DA-F643B1E3077B}" srcOrd="6" destOrd="0" presId="urn:microsoft.com/office/officeart/2005/8/layout/radial5"/>
    <dgm:cxn modelId="{738D8AC1-0479-4AB6-950C-542D38A6C866}" type="presParOf" srcId="{0E96C79C-BE8C-401A-92EB-5921CE6706E3}" destId="{E24ABB2F-0791-4EC7-85D8-C6473B231838}" srcOrd="7" destOrd="0" presId="urn:microsoft.com/office/officeart/2005/8/layout/radial5"/>
    <dgm:cxn modelId="{ABD615DA-95C6-4BC0-B21A-26EFBFB0BBCA}" type="presParOf" srcId="{E24ABB2F-0791-4EC7-85D8-C6473B231838}" destId="{3491745C-276C-49C2-B51C-4D8D77D793FE}" srcOrd="0" destOrd="0" presId="urn:microsoft.com/office/officeart/2005/8/layout/radial5"/>
    <dgm:cxn modelId="{734BF6D3-E98A-4E14-860B-03DF637B590D}" type="presParOf" srcId="{0E96C79C-BE8C-401A-92EB-5921CE6706E3}" destId="{18EC985D-08CE-4823-9E5D-610879B4D987}" srcOrd="8" destOrd="0" presId="urn:microsoft.com/office/officeart/2005/8/layout/radial5"/>
    <dgm:cxn modelId="{111C3B95-AF1A-4452-AB66-575F9E1BED9B}" type="presParOf" srcId="{0E96C79C-BE8C-401A-92EB-5921CE6706E3}" destId="{69B63599-BE0F-4DDE-8D84-6AF8A5799861}" srcOrd="9" destOrd="0" presId="urn:microsoft.com/office/officeart/2005/8/layout/radial5"/>
    <dgm:cxn modelId="{D10CA1CA-1D6B-460B-874B-D09CC18B8756}" type="presParOf" srcId="{69B63599-BE0F-4DDE-8D84-6AF8A5799861}" destId="{EE357797-30DC-4C93-9668-9058BD54F9B3}" srcOrd="0" destOrd="0" presId="urn:microsoft.com/office/officeart/2005/8/layout/radial5"/>
    <dgm:cxn modelId="{0F00489C-84B1-49BE-92F9-838064FAF6B6}" type="presParOf" srcId="{0E96C79C-BE8C-401A-92EB-5921CE6706E3}" destId="{F2AB718E-70A5-433F-927E-29602E31A13E}" srcOrd="10" destOrd="0" presId="urn:microsoft.com/office/officeart/2005/8/layout/radial5"/>
    <dgm:cxn modelId="{F7B55460-874B-4F42-8A19-E78E2E8AB00A}" type="presParOf" srcId="{0E96C79C-BE8C-401A-92EB-5921CE6706E3}" destId="{948DE4BB-030A-4DE8-B5E5-181215A10660}" srcOrd="11" destOrd="0" presId="urn:microsoft.com/office/officeart/2005/8/layout/radial5"/>
    <dgm:cxn modelId="{EC486302-9DFA-4CCA-872C-2E2CA4251416}" type="presParOf" srcId="{948DE4BB-030A-4DE8-B5E5-181215A10660}" destId="{FB33F2CA-C7B7-4C81-B0AA-7AB7226E08F6}" srcOrd="0" destOrd="0" presId="urn:microsoft.com/office/officeart/2005/8/layout/radial5"/>
    <dgm:cxn modelId="{9CE7CD61-DFD0-4406-A1E5-11150CFEF899}" type="presParOf" srcId="{0E96C79C-BE8C-401A-92EB-5921CE6706E3}" destId="{9BD993E7-A36D-46ED-A866-3C77B6A53BF5}" srcOrd="12" destOrd="0" presId="urn:microsoft.com/office/officeart/2005/8/layout/radial5"/>
    <dgm:cxn modelId="{1D2B761D-D367-433C-B073-B1876E35DCC8}" type="presParOf" srcId="{0E96C79C-BE8C-401A-92EB-5921CE6706E3}" destId="{C2CB432B-5754-4A37-BC00-368ABDA3DFCC}" srcOrd="13" destOrd="0" presId="urn:microsoft.com/office/officeart/2005/8/layout/radial5"/>
    <dgm:cxn modelId="{E83AE1E9-1CFC-4C4E-A30E-E6C116214C86}" type="presParOf" srcId="{C2CB432B-5754-4A37-BC00-368ABDA3DFCC}" destId="{A665F7A3-4110-4B68-9FEA-EF041CC43224}" srcOrd="0" destOrd="0" presId="urn:microsoft.com/office/officeart/2005/8/layout/radial5"/>
    <dgm:cxn modelId="{DA0F26BD-FBF1-4616-AB61-A9041C16FF9F}" type="presParOf" srcId="{0E96C79C-BE8C-401A-92EB-5921CE6706E3}" destId="{0F3EE9CB-083F-4962-BC3A-9B1D205D80E6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D5B021E-05E2-4753-9A17-DFCC4E11EC1E}" type="doc">
      <dgm:prSet loTypeId="urn:microsoft.com/office/officeart/2005/8/layout/radial3" loCatId="cycle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F53E6981-B1E2-4778-BF97-8882FB6D0FE5}">
      <dgm:prSet phldrT="[Texto]"/>
      <dgm:spPr/>
      <dgm:t>
        <a:bodyPr/>
        <a:lstStyle/>
        <a:p>
          <a:r>
            <a:rPr lang="es-EC" dirty="0" smtClean="0"/>
            <a:t>FÓSFORO</a:t>
          </a:r>
          <a:endParaRPr lang="es-EC" dirty="0"/>
        </a:p>
      </dgm:t>
    </dgm:pt>
    <dgm:pt modelId="{A7C44F81-9B4D-4960-ADC6-1675F045ACCC}" type="parTrans" cxnId="{C9DB0306-687D-4F33-B655-D719C41CDEF8}">
      <dgm:prSet/>
      <dgm:spPr/>
      <dgm:t>
        <a:bodyPr/>
        <a:lstStyle/>
        <a:p>
          <a:endParaRPr lang="es-EC"/>
        </a:p>
      </dgm:t>
    </dgm:pt>
    <dgm:pt modelId="{1ADAD862-DF9F-4742-9770-BDA8B136904A}" type="sibTrans" cxnId="{C9DB0306-687D-4F33-B655-D719C41CDEF8}">
      <dgm:prSet/>
      <dgm:spPr/>
      <dgm:t>
        <a:bodyPr/>
        <a:lstStyle/>
        <a:p>
          <a:endParaRPr lang="es-EC"/>
        </a:p>
      </dgm:t>
    </dgm:pt>
    <dgm:pt modelId="{61C05185-C5BC-4A33-B713-A2E24393C84F}">
      <dgm:prSet phldrT="[Texto]" custT="1"/>
      <dgm:spPr/>
      <dgm:t>
        <a:bodyPr/>
        <a:lstStyle/>
        <a:p>
          <a:r>
            <a:rPr lang="es-EC" sz="2000" dirty="0" smtClean="0"/>
            <a:t>0,01% a 0,5% (0,15%)</a:t>
          </a:r>
          <a:endParaRPr lang="es-EC" sz="2000" dirty="0"/>
        </a:p>
      </dgm:t>
    </dgm:pt>
    <dgm:pt modelId="{E3BF4A05-D267-4647-B253-67767AB3D0FA}" type="parTrans" cxnId="{D7B4E0D1-55E9-4AF4-A6F9-7A722E680B81}">
      <dgm:prSet/>
      <dgm:spPr/>
      <dgm:t>
        <a:bodyPr/>
        <a:lstStyle/>
        <a:p>
          <a:endParaRPr lang="es-EC"/>
        </a:p>
      </dgm:t>
    </dgm:pt>
    <dgm:pt modelId="{2FE24132-9955-48EB-9AA2-768C914F5A60}" type="sibTrans" cxnId="{D7B4E0D1-55E9-4AF4-A6F9-7A722E680B81}">
      <dgm:prSet/>
      <dgm:spPr/>
      <dgm:t>
        <a:bodyPr/>
        <a:lstStyle/>
        <a:p>
          <a:endParaRPr lang="es-EC"/>
        </a:p>
      </dgm:t>
    </dgm:pt>
    <dgm:pt modelId="{F0C8432B-D4CE-4F1C-9B21-2EAA5281C5A0}">
      <dgm:prSet phldrT="[Texto]" custT="1"/>
      <dgm:spPr/>
      <dgm:t>
        <a:bodyPr/>
        <a:lstStyle/>
        <a:p>
          <a:r>
            <a:rPr lang="es-EC" sz="1600" dirty="0" smtClean="0"/>
            <a:t>Desoxidante</a:t>
          </a:r>
          <a:endParaRPr lang="es-EC" sz="1600" dirty="0"/>
        </a:p>
      </dgm:t>
    </dgm:pt>
    <dgm:pt modelId="{B5DFA804-6E54-43D5-9095-C43301E68965}" type="parTrans" cxnId="{3CA1323C-5933-406C-A05C-702B109CE1BE}">
      <dgm:prSet/>
      <dgm:spPr/>
      <dgm:t>
        <a:bodyPr/>
        <a:lstStyle/>
        <a:p>
          <a:endParaRPr lang="es-EC"/>
        </a:p>
      </dgm:t>
    </dgm:pt>
    <dgm:pt modelId="{8915F25D-10AD-4B26-9822-1E2CFC4EFB74}" type="sibTrans" cxnId="{3CA1323C-5933-406C-A05C-702B109CE1BE}">
      <dgm:prSet/>
      <dgm:spPr/>
      <dgm:t>
        <a:bodyPr/>
        <a:lstStyle/>
        <a:p>
          <a:endParaRPr lang="es-EC"/>
        </a:p>
      </dgm:t>
    </dgm:pt>
    <dgm:pt modelId="{DFC22708-E779-4E27-9402-7064FFFC000D}">
      <dgm:prSet phldrT="[Texto]"/>
      <dgm:spPr/>
      <dgm:t>
        <a:bodyPr/>
        <a:lstStyle/>
        <a:p>
          <a:r>
            <a:rPr lang="es-EC" dirty="0" smtClean="0"/>
            <a:t>Fluidez y </a:t>
          </a:r>
          <a:r>
            <a:rPr lang="es-EC" dirty="0" err="1" smtClean="0"/>
            <a:t>colabilidad</a:t>
          </a:r>
          <a:endParaRPr lang="es-EC" dirty="0"/>
        </a:p>
      </dgm:t>
    </dgm:pt>
    <dgm:pt modelId="{6BA97727-5645-491A-A4F9-C19A9F9B9076}" type="parTrans" cxnId="{0141EAA6-C241-4F18-A591-9CBE02B70409}">
      <dgm:prSet/>
      <dgm:spPr/>
      <dgm:t>
        <a:bodyPr/>
        <a:lstStyle/>
        <a:p>
          <a:endParaRPr lang="es-EC"/>
        </a:p>
      </dgm:t>
    </dgm:pt>
    <dgm:pt modelId="{6D647E8F-69BD-4B08-A10F-843267AAB3E5}" type="sibTrans" cxnId="{0141EAA6-C241-4F18-A591-9CBE02B70409}">
      <dgm:prSet/>
      <dgm:spPr/>
      <dgm:t>
        <a:bodyPr/>
        <a:lstStyle/>
        <a:p>
          <a:endParaRPr lang="es-EC"/>
        </a:p>
      </dgm:t>
    </dgm:pt>
    <dgm:pt modelId="{523C23C2-FEB8-4970-A874-A561530AF493}">
      <dgm:prSet phldrT="[Texto]"/>
      <dgm:spPr/>
      <dgm:t>
        <a:bodyPr/>
        <a:lstStyle/>
        <a:p>
          <a:r>
            <a:rPr lang="es-EC" i="1" dirty="0" err="1" smtClean="0"/>
            <a:t>Fragillidad</a:t>
          </a:r>
          <a:endParaRPr lang="es-EC" i="1" dirty="0"/>
        </a:p>
      </dgm:t>
    </dgm:pt>
    <dgm:pt modelId="{947EC6A8-56DA-4AC4-94AC-58D7E18554A0}" type="parTrans" cxnId="{D79ADAEA-BBBE-4487-BC7A-AF80634325AC}">
      <dgm:prSet/>
      <dgm:spPr/>
      <dgm:t>
        <a:bodyPr/>
        <a:lstStyle/>
        <a:p>
          <a:endParaRPr lang="es-EC"/>
        </a:p>
      </dgm:t>
    </dgm:pt>
    <dgm:pt modelId="{07BAF61F-F383-4C17-B1CB-7B5FC10C5AA1}" type="sibTrans" cxnId="{D79ADAEA-BBBE-4487-BC7A-AF80634325AC}">
      <dgm:prSet/>
      <dgm:spPr/>
      <dgm:t>
        <a:bodyPr/>
        <a:lstStyle/>
        <a:p>
          <a:endParaRPr lang="es-EC"/>
        </a:p>
      </dgm:t>
    </dgm:pt>
    <dgm:pt modelId="{7D063130-D971-4AE8-AF44-71C1E30D86D5}" type="pres">
      <dgm:prSet presAssocID="{DD5B021E-05E2-4753-9A17-DFCC4E11EC1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DB7AFD4-5E6E-4630-AD61-491726703000}" type="pres">
      <dgm:prSet presAssocID="{DD5B021E-05E2-4753-9A17-DFCC4E11EC1E}" presName="radial" presStyleCnt="0">
        <dgm:presLayoutVars>
          <dgm:animLvl val="ctr"/>
        </dgm:presLayoutVars>
      </dgm:prSet>
      <dgm:spPr/>
    </dgm:pt>
    <dgm:pt modelId="{44817DDB-111F-4F26-871E-A63B63708595}" type="pres">
      <dgm:prSet presAssocID="{F53E6981-B1E2-4778-BF97-8882FB6D0FE5}" presName="centerShape" presStyleLbl="vennNode1" presStyleIdx="0" presStyleCnt="5"/>
      <dgm:spPr/>
      <dgm:t>
        <a:bodyPr/>
        <a:lstStyle/>
        <a:p>
          <a:endParaRPr lang="es-EC"/>
        </a:p>
      </dgm:t>
    </dgm:pt>
    <dgm:pt modelId="{67BD2658-520E-423B-A7A6-63C89600A7B3}" type="pres">
      <dgm:prSet presAssocID="{61C05185-C5BC-4A33-B713-A2E24393C84F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93F07E-F597-4707-B192-3D65A6687246}" type="pres">
      <dgm:prSet presAssocID="{F0C8432B-D4CE-4F1C-9B21-2EAA5281C5A0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6460A7-2459-4827-81F6-14EFA9F68366}" type="pres">
      <dgm:prSet presAssocID="{DFC22708-E779-4E27-9402-7064FFFC000D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0A5DC47-275B-46EB-8BF7-029C483CEF4C}" type="pres">
      <dgm:prSet presAssocID="{523C23C2-FEB8-4970-A874-A561530AF493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7B4E0D1-55E9-4AF4-A6F9-7A722E680B81}" srcId="{F53E6981-B1E2-4778-BF97-8882FB6D0FE5}" destId="{61C05185-C5BC-4A33-B713-A2E24393C84F}" srcOrd="0" destOrd="0" parTransId="{E3BF4A05-D267-4647-B253-67767AB3D0FA}" sibTransId="{2FE24132-9955-48EB-9AA2-768C914F5A60}"/>
    <dgm:cxn modelId="{D79ADAEA-BBBE-4487-BC7A-AF80634325AC}" srcId="{F53E6981-B1E2-4778-BF97-8882FB6D0FE5}" destId="{523C23C2-FEB8-4970-A874-A561530AF493}" srcOrd="3" destOrd="0" parTransId="{947EC6A8-56DA-4AC4-94AC-58D7E18554A0}" sibTransId="{07BAF61F-F383-4C17-B1CB-7B5FC10C5AA1}"/>
    <dgm:cxn modelId="{82E9B6E1-2A21-4513-9347-1D27B95DCCCE}" type="presOf" srcId="{F53E6981-B1E2-4778-BF97-8882FB6D0FE5}" destId="{44817DDB-111F-4F26-871E-A63B63708595}" srcOrd="0" destOrd="0" presId="urn:microsoft.com/office/officeart/2005/8/layout/radial3"/>
    <dgm:cxn modelId="{C9DB0306-687D-4F33-B655-D719C41CDEF8}" srcId="{DD5B021E-05E2-4753-9A17-DFCC4E11EC1E}" destId="{F53E6981-B1E2-4778-BF97-8882FB6D0FE5}" srcOrd="0" destOrd="0" parTransId="{A7C44F81-9B4D-4960-ADC6-1675F045ACCC}" sibTransId="{1ADAD862-DF9F-4742-9770-BDA8B136904A}"/>
    <dgm:cxn modelId="{0141EAA6-C241-4F18-A591-9CBE02B70409}" srcId="{F53E6981-B1E2-4778-BF97-8882FB6D0FE5}" destId="{DFC22708-E779-4E27-9402-7064FFFC000D}" srcOrd="2" destOrd="0" parTransId="{6BA97727-5645-491A-A4F9-C19A9F9B9076}" sibTransId="{6D647E8F-69BD-4B08-A10F-843267AAB3E5}"/>
    <dgm:cxn modelId="{C8B7503C-FA93-48D3-A42D-AF8CBCCF9098}" type="presOf" srcId="{523C23C2-FEB8-4970-A874-A561530AF493}" destId="{E0A5DC47-275B-46EB-8BF7-029C483CEF4C}" srcOrd="0" destOrd="0" presId="urn:microsoft.com/office/officeart/2005/8/layout/radial3"/>
    <dgm:cxn modelId="{7F70D066-3488-4D72-ADE0-E00192B591E5}" type="presOf" srcId="{DFC22708-E779-4E27-9402-7064FFFC000D}" destId="{1B6460A7-2459-4827-81F6-14EFA9F68366}" srcOrd="0" destOrd="0" presId="urn:microsoft.com/office/officeart/2005/8/layout/radial3"/>
    <dgm:cxn modelId="{3CA1323C-5933-406C-A05C-702B109CE1BE}" srcId="{F53E6981-B1E2-4778-BF97-8882FB6D0FE5}" destId="{F0C8432B-D4CE-4F1C-9B21-2EAA5281C5A0}" srcOrd="1" destOrd="0" parTransId="{B5DFA804-6E54-43D5-9095-C43301E68965}" sibTransId="{8915F25D-10AD-4B26-9822-1E2CFC4EFB74}"/>
    <dgm:cxn modelId="{3D6AE3E5-644B-459F-B775-E7544DBA06A9}" type="presOf" srcId="{61C05185-C5BC-4A33-B713-A2E24393C84F}" destId="{67BD2658-520E-423B-A7A6-63C89600A7B3}" srcOrd="0" destOrd="0" presId="urn:microsoft.com/office/officeart/2005/8/layout/radial3"/>
    <dgm:cxn modelId="{79B1BA8E-9C46-4E0F-958C-45114D5C9D4A}" type="presOf" srcId="{DD5B021E-05E2-4753-9A17-DFCC4E11EC1E}" destId="{7D063130-D971-4AE8-AF44-71C1E30D86D5}" srcOrd="0" destOrd="0" presId="urn:microsoft.com/office/officeart/2005/8/layout/radial3"/>
    <dgm:cxn modelId="{D6054DAF-CD1F-4EE3-B099-E03095C9A646}" type="presOf" srcId="{F0C8432B-D4CE-4F1C-9B21-2EAA5281C5A0}" destId="{3393F07E-F597-4707-B192-3D65A6687246}" srcOrd="0" destOrd="0" presId="urn:microsoft.com/office/officeart/2005/8/layout/radial3"/>
    <dgm:cxn modelId="{5CD37610-1EF7-4EE2-B325-23827C3C60CF}" type="presParOf" srcId="{7D063130-D971-4AE8-AF44-71C1E30D86D5}" destId="{4DB7AFD4-5E6E-4630-AD61-491726703000}" srcOrd="0" destOrd="0" presId="urn:microsoft.com/office/officeart/2005/8/layout/radial3"/>
    <dgm:cxn modelId="{DA266E6A-561C-4861-B5DD-95AF5786958F}" type="presParOf" srcId="{4DB7AFD4-5E6E-4630-AD61-491726703000}" destId="{44817DDB-111F-4F26-871E-A63B63708595}" srcOrd="0" destOrd="0" presId="urn:microsoft.com/office/officeart/2005/8/layout/radial3"/>
    <dgm:cxn modelId="{ECEE2A02-5A58-4E66-B1A1-9EDBB4AB20F4}" type="presParOf" srcId="{4DB7AFD4-5E6E-4630-AD61-491726703000}" destId="{67BD2658-520E-423B-A7A6-63C89600A7B3}" srcOrd="1" destOrd="0" presId="urn:microsoft.com/office/officeart/2005/8/layout/radial3"/>
    <dgm:cxn modelId="{71BED48B-1CF3-4217-A2FF-7BBF952E4B04}" type="presParOf" srcId="{4DB7AFD4-5E6E-4630-AD61-491726703000}" destId="{3393F07E-F597-4707-B192-3D65A6687246}" srcOrd="2" destOrd="0" presId="urn:microsoft.com/office/officeart/2005/8/layout/radial3"/>
    <dgm:cxn modelId="{45DB6252-71B9-4508-84D0-34505E59ACB8}" type="presParOf" srcId="{4DB7AFD4-5E6E-4630-AD61-491726703000}" destId="{1B6460A7-2459-4827-81F6-14EFA9F68366}" srcOrd="3" destOrd="0" presId="urn:microsoft.com/office/officeart/2005/8/layout/radial3"/>
    <dgm:cxn modelId="{B65038AB-B08C-43C2-A567-7B4E99A3EFE0}" type="presParOf" srcId="{4DB7AFD4-5E6E-4630-AD61-491726703000}" destId="{E0A5DC47-275B-46EB-8BF7-029C483CEF4C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85B0FD8-6D41-4467-B79A-69E24A148A58}" type="doc">
      <dgm:prSet loTypeId="urn:microsoft.com/office/officeart/2005/8/layout/vList4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A6D5B26C-0C04-42D3-AEA8-2402ED5BBF13}">
      <dgm:prSet phldrT="[Texto]"/>
      <dgm:spPr/>
      <dgm:t>
        <a:bodyPr/>
        <a:lstStyle/>
        <a:p>
          <a:r>
            <a:rPr lang="es-EC" dirty="0" smtClean="0"/>
            <a:t>Bronce fosforoso 90/10 moldeado en arena</a:t>
          </a:r>
          <a:endParaRPr lang="es-EC" dirty="0"/>
        </a:p>
      </dgm:t>
    </dgm:pt>
    <dgm:pt modelId="{2B074D16-BC0C-4220-A06A-5B93CB2C1DFB}" type="parTrans" cxnId="{548B4826-70CB-4645-996D-8EFEEBD5F40A}">
      <dgm:prSet/>
      <dgm:spPr/>
      <dgm:t>
        <a:bodyPr/>
        <a:lstStyle/>
        <a:p>
          <a:endParaRPr lang="es-EC"/>
        </a:p>
      </dgm:t>
    </dgm:pt>
    <dgm:pt modelId="{07328706-36AC-4969-AE40-5A10FC1ECBAE}" type="sibTrans" cxnId="{548B4826-70CB-4645-996D-8EFEEBD5F40A}">
      <dgm:prSet/>
      <dgm:spPr/>
      <dgm:t>
        <a:bodyPr/>
        <a:lstStyle/>
        <a:p>
          <a:endParaRPr lang="es-EC"/>
        </a:p>
      </dgm:t>
    </dgm:pt>
    <dgm:pt modelId="{631F1D88-5509-463C-9EA8-2F3B15AF5D0E}">
      <dgm:prSet phldrT="[Texto]"/>
      <dgm:spPr/>
      <dgm:t>
        <a:bodyPr/>
        <a:lstStyle/>
        <a:p>
          <a:r>
            <a:rPr lang="es-EC" dirty="0" err="1" smtClean="0"/>
            <a:t>Microestructura</a:t>
          </a:r>
          <a:r>
            <a:rPr lang="es-EC" dirty="0" smtClean="0"/>
            <a:t> de bronce emplomado</a:t>
          </a:r>
          <a:endParaRPr lang="es-EC" dirty="0"/>
        </a:p>
      </dgm:t>
    </dgm:pt>
    <dgm:pt modelId="{6E5FED5A-FF0D-46F2-8B82-76180B63278D}" type="parTrans" cxnId="{709AE3C6-DC22-494C-8620-AC1B2160E359}">
      <dgm:prSet/>
      <dgm:spPr/>
      <dgm:t>
        <a:bodyPr/>
        <a:lstStyle/>
        <a:p>
          <a:endParaRPr lang="es-EC"/>
        </a:p>
      </dgm:t>
    </dgm:pt>
    <dgm:pt modelId="{6F5EC290-44A3-4BED-A476-F20DC8E40F34}" type="sibTrans" cxnId="{709AE3C6-DC22-494C-8620-AC1B2160E359}">
      <dgm:prSet/>
      <dgm:spPr/>
      <dgm:t>
        <a:bodyPr/>
        <a:lstStyle/>
        <a:p>
          <a:endParaRPr lang="es-EC"/>
        </a:p>
      </dgm:t>
    </dgm:pt>
    <dgm:pt modelId="{FA7804BF-0AA8-4DE8-8E1C-CE059EA38153}">
      <dgm:prSet phldrT="[Texto]"/>
      <dgm:spPr/>
      <dgm:t>
        <a:bodyPr/>
        <a:lstStyle/>
        <a:p>
          <a:r>
            <a:rPr lang="es-EC" dirty="0" smtClean="0"/>
            <a:t>Incrustaciones de plomo en el cobre</a:t>
          </a:r>
          <a:endParaRPr lang="es-EC" dirty="0"/>
        </a:p>
      </dgm:t>
    </dgm:pt>
    <dgm:pt modelId="{23F2ED36-19B9-47EB-A1B5-DF3BFE86D6EA}" type="parTrans" cxnId="{BFFFAA90-8687-4C58-A9F1-1E068EEC933F}">
      <dgm:prSet/>
      <dgm:spPr/>
      <dgm:t>
        <a:bodyPr/>
        <a:lstStyle/>
        <a:p>
          <a:endParaRPr lang="es-EC"/>
        </a:p>
      </dgm:t>
    </dgm:pt>
    <dgm:pt modelId="{31808FDC-9923-4B85-98FE-4DB91BFD2398}" type="sibTrans" cxnId="{BFFFAA90-8687-4C58-A9F1-1E068EEC933F}">
      <dgm:prSet/>
      <dgm:spPr/>
      <dgm:t>
        <a:bodyPr/>
        <a:lstStyle/>
        <a:p>
          <a:endParaRPr lang="es-EC"/>
        </a:p>
      </dgm:t>
    </dgm:pt>
    <dgm:pt modelId="{5D2EF795-7966-4C97-BC70-C9944616A0DC}" type="pres">
      <dgm:prSet presAssocID="{785B0FD8-6D41-4467-B79A-69E24A148A5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175E1B7-D40D-4A77-A1D7-E3D01197E899}" type="pres">
      <dgm:prSet presAssocID="{A6D5B26C-0C04-42D3-AEA8-2402ED5BBF13}" presName="comp" presStyleCnt="0"/>
      <dgm:spPr/>
    </dgm:pt>
    <dgm:pt modelId="{B3AB5B93-3F72-4F1C-A211-8657A09B000E}" type="pres">
      <dgm:prSet presAssocID="{A6D5B26C-0C04-42D3-AEA8-2402ED5BBF13}" presName="box" presStyleLbl="node1" presStyleIdx="0" presStyleCnt="3"/>
      <dgm:spPr/>
      <dgm:t>
        <a:bodyPr/>
        <a:lstStyle/>
        <a:p>
          <a:endParaRPr lang="es-EC"/>
        </a:p>
      </dgm:t>
    </dgm:pt>
    <dgm:pt modelId="{920F88EB-1B7A-4663-B00C-BD078FA11DFD}" type="pres">
      <dgm:prSet presAssocID="{A6D5B26C-0C04-42D3-AEA8-2402ED5BBF13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55F3F90-DFED-4058-B6CE-D0B4E107902D}" type="pres">
      <dgm:prSet presAssocID="{A6D5B26C-0C04-42D3-AEA8-2402ED5BBF1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985F30F-FAA6-4E59-9CC4-8CED4E6F5659}" type="pres">
      <dgm:prSet presAssocID="{07328706-36AC-4969-AE40-5A10FC1ECBAE}" presName="spacer" presStyleCnt="0"/>
      <dgm:spPr/>
    </dgm:pt>
    <dgm:pt modelId="{401A7687-E109-4C8D-80D5-96711680FFCE}" type="pres">
      <dgm:prSet presAssocID="{631F1D88-5509-463C-9EA8-2F3B15AF5D0E}" presName="comp" presStyleCnt="0"/>
      <dgm:spPr/>
    </dgm:pt>
    <dgm:pt modelId="{B7351D9D-22F1-4790-A34C-0ECEC1355A6C}" type="pres">
      <dgm:prSet presAssocID="{631F1D88-5509-463C-9EA8-2F3B15AF5D0E}" presName="box" presStyleLbl="node1" presStyleIdx="1" presStyleCnt="3"/>
      <dgm:spPr/>
      <dgm:t>
        <a:bodyPr/>
        <a:lstStyle/>
        <a:p>
          <a:endParaRPr lang="es-EC"/>
        </a:p>
      </dgm:t>
    </dgm:pt>
    <dgm:pt modelId="{FF2C5895-546E-42B2-982C-1174B68524B7}" type="pres">
      <dgm:prSet presAssocID="{631F1D88-5509-463C-9EA8-2F3B15AF5D0E}" presName="img" presStyleLbl="fgImgPlace1" presStyleIdx="1" presStyleCnt="3" custScaleX="113401" custScaleY="11891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1AA3D5A-1909-40F9-B568-76DE2C179997}" type="pres">
      <dgm:prSet presAssocID="{631F1D88-5509-463C-9EA8-2F3B15AF5D0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E472479-9BC0-40E0-9438-0140E6A9700A}" type="pres">
      <dgm:prSet presAssocID="{6F5EC290-44A3-4BED-A476-F20DC8E40F34}" presName="spacer" presStyleCnt="0"/>
      <dgm:spPr/>
    </dgm:pt>
    <dgm:pt modelId="{3F5D2E86-7591-45F7-BD30-DAD696366AFA}" type="pres">
      <dgm:prSet presAssocID="{FA7804BF-0AA8-4DE8-8E1C-CE059EA38153}" presName="comp" presStyleCnt="0"/>
      <dgm:spPr/>
    </dgm:pt>
    <dgm:pt modelId="{396310CA-91A7-4C7D-96E1-A3FEE068FCC8}" type="pres">
      <dgm:prSet presAssocID="{FA7804BF-0AA8-4DE8-8E1C-CE059EA38153}" presName="box" presStyleLbl="node1" presStyleIdx="2" presStyleCnt="3"/>
      <dgm:spPr/>
      <dgm:t>
        <a:bodyPr/>
        <a:lstStyle/>
        <a:p>
          <a:endParaRPr lang="es-EC"/>
        </a:p>
      </dgm:t>
    </dgm:pt>
    <dgm:pt modelId="{4B96A43B-AB86-4C36-932B-D2C7EB3DA5F0}" type="pres">
      <dgm:prSet presAssocID="{FA7804BF-0AA8-4DE8-8E1C-CE059EA38153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F03FAD1-88F4-4C15-B663-2B830346F836}" type="pres">
      <dgm:prSet presAssocID="{FA7804BF-0AA8-4DE8-8E1C-CE059EA3815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B52EE53-6844-4670-9F26-7A4180CD84B8}" type="presOf" srcId="{A6D5B26C-0C04-42D3-AEA8-2402ED5BBF13}" destId="{555F3F90-DFED-4058-B6CE-D0B4E107902D}" srcOrd="1" destOrd="0" presId="urn:microsoft.com/office/officeart/2005/8/layout/vList4"/>
    <dgm:cxn modelId="{CD6571A4-0961-41F6-989B-C71D2707D3B5}" type="presOf" srcId="{631F1D88-5509-463C-9EA8-2F3B15AF5D0E}" destId="{B1AA3D5A-1909-40F9-B568-76DE2C179997}" srcOrd="1" destOrd="0" presId="urn:microsoft.com/office/officeart/2005/8/layout/vList4"/>
    <dgm:cxn modelId="{548B4826-70CB-4645-996D-8EFEEBD5F40A}" srcId="{785B0FD8-6D41-4467-B79A-69E24A148A58}" destId="{A6D5B26C-0C04-42D3-AEA8-2402ED5BBF13}" srcOrd="0" destOrd="0" parTransId="{2B074D16-BC0C-4220-A06A-5B93CB2C1DFB}" sibTransId="{07328706-36AC-4969-AE40-5A10FC1ECBAE}"/>
    <dgm:cxn modelId="{45B40C31-28F2-4E1C-A4B6-47567110E2E2}" type="presOf" srcId="{A6D5B26C-0C04-42D3-AEA8-2402ED5BBF13}" destId="{B3AB5B93-3F72-4F1C-A211-8657A09B000E}" srcOrd="0" destOrd="0" presId="urn:microsoft.com/office/officeart/2005/8/layout/vList4"/>
    <dgm:cxn modelId="{ED071ED9-7562-41E9-9E4E-A26BE283D67F}" type="presOf" srcId="{631F1D88-5509-463C-9EA8-2F3B15AF5D0E}" destId="{B7351D9D-22F1-4790-A34C-0ECEC1355A6C}" srcOrd="0" destOrd="0" presId="urn:microsoft.com/office/officeart/2005/8/layout/vList4"/>
    <dgm:cxn modelId="{BFFFAA90-8687-4C58-A9F1-1E068EEC933F}" srcId="{785B0FD8-6D41-4467-B79A-69E24A148A58}" destId="{FA7804BF-0AA8-4DE8-8E1C-CE059EA38153}" srcOrd="2" destOrd="0" parTransId="{23F2ED36-19B9-47EB-A1B5-DF3BFE86D6EA}" sibTransId="{31808FDC-9923-4B85-98FE-4DB91BFD2398}"/>
    <dgm:cxn modelId="{AD25B229-6267-4C5E-9C20-E0B2F758D760}" type="presOf" srcId="{FA7804BF-0AA8-4DE8-8E1C-CE059EA38153}" destId="{396310CA-91A7-4C7D-96E1-A3FEE068FCC8}" srcOrd="0" destOrd="0" presId="urn:microsoft.com/office/officeart/2005/8/layout/vList4"/>
    <dgm:cxn modelId="{92BED3D7-A336-4053-8764-CF784C1A09E8}" type="presOf" srcId="{FA7804BF-0AA8-4DE8-8E1C-CE059EA38153}" destId="{1F03FAD1-88F4-4C15-B663-2B830346F836}" srcOrd="1" destOrd="0" presId="urn:microsoft.com/office/officeart/2005/8/layout/vList4"/>
    <dgm:cxn modelId="{33EFF259-393A-4346-A95C-225BFA43373F}" type="presOf" srcId="{785B0FD8-6D41-4467-B79A-69E24A148A58}" destId="{5D2EF795-7966-4C97-BC70-C9944616A0DC}" srcOrd="0" destOrd="0" presId="urn:microsoft.com/office/officeart/2005/8/layout/vList4"/>
    <dgm:cxn modelId="{709AE3C6-DC22-494C-8620-AC1B2160E359}" srcId="{785B0FD8-6D41-4467-B79A-69E24A148A58}" destId="{631F1D88-5509-463C-9EA8-2F3B15AF5D0E}" srcOrd="1" destOrd="0" parTransId="{6E5FED5A-FF0D-46F2-8B82-76180B63278D}" sibTransId="{6F5EC290-44A3-4BED-A476-F20DC8E40F34}"/>
    <dgm:cxn modelId="{10E4908F-C0E4-410F-933A-778D09F24D69}" type="presParOf" srcId="{5D2EF795-7966-4C97-BC70-C9944616A0DC}" destId="{A175E1B7-D40D-4A77-A1D7-E3D01197E899}" srcOrd="0" destOrd="0" presId="urn:microsoft.com/office/officeart/2005/8/layout/vList4"/>
    <dgm:cxn modelId="{167C64AE-D5C7-4D70-A3A3-8B14261A07A7}" type="presParOf" srcId="{A175E1B7-D40D-4A77-A1D7-E3D01197E899}" destId="{B3AB5B93-3F72-4F1C-A211-8657A09B000E}" srcOrd="0" destOrd="0" presId="urn:microsoft.com/office/officeart/2005/8/layout/vList4"/>
    <dgm:cxn modelId="{14BC3CE3-B866-41BD-A2DC-5E3048362973}" type="presParOf" srcId="{A175E1B7-D40D-4A77-A1D7-E3D01197E899}" destId="{920F88EB-1B7A-4663-B00C-BD078FA11DFD}" srcOrd="1" destOrd="0" presId="urn:microsoft.com/office/officeart/2005/8/layout/vList4"/>
    <dgm:cxn modelId="{6FBFA637-6CAE-467F-97C3-DE695B327048}" type="presParOf" srcId="{A175E1B7-D40D-4A77-A1D7-E3D01197E899}" destId="{555F3F90-DFED-4058-B6CE-D0B4E107902D}" srcOrd="2" destOrd="0" presId="urn:microsoft.com/office/officeart/2005/8/layout/vList4"/>
    <dgm:cxn modelId="{8DADFB46-40D7-44F5-B84F-153680FAB4E7}" type="presParOf" srcId="{5D2EF795-7966-4C97-BC70-C9944616A0DC}" destId="{0985F30F-FAA6-4E59-9CC4-8CED4E6F5659}" srcOrd="1" destOrd="0" presId="urn:microsoft.com/office/officeart/2005/8/layout/vList4"/>
    <dgm:cxn modelId="{265B8B71-E978-49EE-8D88-1870E27A4A7F}" type="presParOf" srcId="{5D2EF795-7966-4C97-BC70-C9944616A0DC}" destId="{401A7687-E109-4C8D-80D5-96711680FFCE}" srcOrd="2" destOrd="0" presId="urn:microsoft.com/office/officeart/2005/8/layout/vList4"/>
    <dgm:cxn modelId="{71BC4CE9-67BD-4BA5-A456-50BA60726205}" type="presParOf" srcId="{401A7687-E109-4C8D-80D5-96711680FFCE}" destId="{B7351D9D-22F1-4790-A34C-0ECEC1355A6C}" srcOrd="0" destOrd="0" presId="urn:microsoft.com/office/officeart/2005/8/layout/vList4"/>
    <dgm:cxn modelId="{4EA47D48-3C81-4E81-B1BF-167AC1760885}" type="presParOf" srcId="{401A7687-E109-4C8D-80D5-96711680FFCE}" destId="{FF2C5895-546E-42B2-982C-1174B68524B7}" srcOrd="1" destOrd="0" presId="urn:microsoft.com/office/officeart/2005/8/layout/vList4"/>
    <dgm:cxn modelId="{83C9A8A8-376B-40F1-A990-3A59DA14AA77}" type="presParOf" srcId="{401A7687-E109-4C8D-80D5-96711680FFCE}" destId="{B1AA3D5A-1909-40F9-B568-76DE2C179997}" srcOrd="2" destOrd="0" presId="urn:microsoft.com/office/officeart/2005/8/layout/vList4"/>
    <dgm:cxn modelId="{065EEC27-2128-4C19-BDFF-CA7AEA671E48}" type="presParOf" srcId="{5D2EF795-7966-4C97-BC70-C9944616A0DC}" destId="{6E472479-9BC0-40E0-9438-0140E6A9700A}" srcOrd="3" destOrd="0" presId="urn:microsoft.com/office/officeart/2005/8/layout/vList4"/>
    <dgm:cxn modelId="{B0C6E678-5847-4B8E-95A3-EADE597B1D36}" type="presParOf" srcId="{5D2EF795-7966-4C97-BC70-C9944616A0DC}" destId="{3F5D2E86-7591-45F7-BD30-DAD696366AFA}" srcOrd="4" destOrd="0" presId="urn:microsoft.com/office/officeart/2005/8/layout/vList4"/>
    <dgm:cxn modelId="{F0AAE347-6DB1-4DCF-AD74-7548BE4E8868}" type="presParOf" srcId="{3F5D2E86-7591-45F7-BD30-DAD696366AFA}" destId="{396310CA-91A7-4C7D-96E1-A3FEE068FCC8}" srcOrd="0" destOrd="0" presId="urn:microsoft.com/office/officeart/2005/8/layout/vList4"/>
    <dgm:cxn modelId="{4500EA91-52C5-454E-B559-95933B9EB71D}" type="presParOf" srcId="{3F5D2E86-7591-45F7-BD30-DAD696366AFA}" destId="{4B96A43B-AB86-4C36-932B-D2C7EB3DA5F0}" srcOrd="1" destOrd="0" presId="urn:microsoft.com/office/officeart/2005/8/layout/vList4"/>
    <dgm:cxn modelId="{61023AC6-00CC-4058-B1E8-18308BC41CC5}" type="presParOf" srcId="{3F5D2E86-7591-45F7-BD30-DAD696366AFA}" destId="{1F03FAD1-88F4-4C15-B663-2B830346F83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E94D7CA-9269-4BEA-BD7B-A38E145A7BD1}" type="doc">
      <dgm:prSet loTypeId="urn:microsoft.com/office/officeart/2005/8/layout/chevron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627B6CFA-14B9-4A2D-BB7B-ACACB78F905A}">
      <dgm:prSet phldrT="[Texto]" custT="1"/>
      <dgm:spPr/>
      <dgm:t>
        <a:bodyPr/>
        <a:lstStyle/>
        <a:p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</a:t>
          </a:r>
          <a:endParaRPr lang="es-EC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233925-EAD6-4B1C-973C-5EC2479B59FE}" type="parTrans" cxnId="{33108DDD-637D-46C1-A6F4-6C5A3DBB9DF1}">
      <dgm:prSet/>
      <dgm:spPr/>
      <dgm:t>
        <a:bodyPr/>
        <a:lstStyle/>
        <a:p>
          <a:endParaRPr lang="es-EC" sz="1200"/>
        </a:p>
      </dgm:t>
    </dgm:pt>
    <dgm:pt modelId="{077CB0AD-222A-4D8B-A323-A799BA312DDE}" type="sibTrans" cxnId="{33108DDD-637D-46C1-A6F4-6C5A3DBB9DF1}">
      <dgm:prSet/>
      <dgm:spPr/>
      <dgm:t>
        <a:bodyPr/>
        <a:lstStyle/>
        <a:p>
          <a:endParaRPr lang="es-EC" sz="1200"/>
        </a:p>
      </dgm:t>
    </dgm:pt>
    <dgm:pt modelId="{C1104243-0576-4A3B-8CF6-ABDDEA6833EF}">
      <dgm:prSet phldrT="[Texto]" custT="1"/>
      <dgm:spPr/>
      <dgm:t>
        <a:bodyPr/>
        <a:lstStyle/>
        <a:p>
          <a:r>
            <a:rPr lang="es-EC" sz="3200" dirty="0" smtClean="0"/>
            <a:t>78 – 82 %</a:t>
          </a:r>
          <a:endParaRPr lang="es-EC" sz="3200" dirty="0"/>
        </a:p>
      </dgm:t>
    </dgm:pt>
    <dgm:pt modelId="{33036E39-4574-4A13-892A-2EA6F5D1FF39}" type="parTrans" cxnId="{16DA6B5F-607C-48C5-96E8-54024027B969}">
      <dgm:prSet/>
      <dgm:spPr/>
      <dgm:t>
        <a:bodyPr/>
        <a:lstStyle/>
        <a:p>
          <a:endParaRPr lang="es-EC" sz="1200"/>
        </a:p>
      </dgm:t>
    </dgm:pt>
    <dgm:pt modelId="{2774CDC0-488F-413D-A59B-290A96ECF718}" type="sibTrans" cxnId="{16DA6B5F-607C-48C5-96E8-54024027B969}">
      <dgm:prSet/>
      <dgm:spPr/>
      <dgm:t>
        <a:bodyPr/>
        <a:lstStyle/>
        <a:p>
          <a:endParaRPr lang="es-EC" sz="1200"/>
        </a:p>
      </dgm:t>
    </dgm:pt>
    <dgm:pt modelId="{5F062365-4138-46D5-8051-453661F93588}">
      <dgm:prSet phldrT="[Texto]" custT="1"/>
      <dgm:spPr/>
      <dgm:t>
        <a:bodyPr/>
        <a:lstStyle/>
        <a:p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Sn</a:t>
          </a:r>
          <a:endParaRPr lang="es-EC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0352F5-5A8D-482D-9665-02ED3744087F}" type="parTrans" cxnId="{9DA93806-C2F6-419D-AC56-79D642E25CFE}">
      <dgm:prSet/>
      <dgm:spPr/>
      <dgm:t>
        <a:bodyPr/>
        <a:lstStyle/>
        <a:p>
          <a:endParaRPr lang="es-EC" sz="1200"/>
        </a:p>
      </dgm:t>
    </dgm:pt>
    <dgm:pt modelId="{BC8D42E5-44C5-43C8-A140-98750645FCD9}" type="sibTrans" cxnId="{9DA93806-C2F6-419D-AC56-79D642E25CFE}">
      <dgm:prSet/>
      <dgm:spPr/>
      <dgm:t>
        <a:bodyPr/>
        <a:lstStyle/>
        <a:p>
          <a:endParaRPr lang="es-EC" sz="1200"/>
        </a:p>
      </dgm:t>
    </dgm:pt>
    <dgm:pt modelId="{B37D2853-C3DE-4D3C-AFC6-198F84771C62}">
      <dgm:prSet phldrT="[Texto]" custT="1"/>
      <dgm:spPr/>
      <dgm:t>
        <a:bodyPr/>
        <a:lstStyle/>
        <a:p>
          <a:r>
            <a:rPr lang="es-EC" sz="3200" dirty="0" smtClean="0"/>
            <a:t>9 – 11 %</a:t>
          </a:r>
          <a:endParaRPr lang="es-EC" sz="3200" dirty="0"/>
        </a:p>
      </dgm:t>
    </dgm:pt>
    <dgm:pt modelId="{932A6844-2713-47DB-B18B-84EF1A787A52}" type="parTrans" cxnId="{BE9F4746-FE0F-4F91-849B-C0E80198E144}">
      <dgm:prSet/>
      <dgm:spPr/>
      <dgm:t>
        <a:bodyPr/>
        <a:lstStyle/>
        <a:p>
          <a:endParaRPr lang="es-EC" sz="1200"/>
        </a:p>
      </dgm:t>
    </dgm:pt>
    <dgm:pt modelId="{9879CC95-32A3-4C3A-860C-0CA9AB264A4F}" type="sibTrans" cxnId="{BE9F4746-FE0F-4F91-849B-C0E80198E144}">
      <dgm:prSet/>
      <dgm:spPr/>
      <dgm:t>
        <a:bodyPr/>
        <a:lstStyle/>
        <a:p>
          <a:endParaRPr lang="es-EC" sz="1200"/>
        </a:p>
      </dgm:t>
    </dgm:pt>
    <dgm:pt modelId="{F1F63FE5-29BC-455C-A867-AEE46C57FF00}">
      <dgm:prSet phldrT="[Texto]" custT="1"/>
      <dgm:spPr/>
      <dgm:t>
        <a:bodyPr/>
        <a:lstStyle/>
        <a:p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Pb</a:t>
          </a:r>
          <a:endParaRPr lang="es-EC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86D3FB-F6E9-4719-AAC5-3D3552B49825}" type="parTrans" cxnId="{D6993FC7-D0F8-4E40-BACC-31E76D179BE6}">
      <dgm:prSet/>
      <dgm:spPr/>
      <dgm:t>
        <a:bodyPr/>
        <a:lstStyle/>
        <a:p>
          <a:endParaRPr lang="es-EC" sz="1200"/>
        </a:p>
      </dgm:t>
    </dgm:pt>
    <dgm:pt modelId="{6D39650A-D814-43F0-A018-C4818F892C88}" type="sibTrans" cxnId="{D6993FC7-D0F8-4E40-BACC-31E76D179BE6}">
      <dgm:prSet/>
      <dgm:spPr/>
      <dgm:t>
        <a:bodyPr/>
        <a:lstStyle/>
        <a:p>
          <a:endParaRPr lang="es-EC" sz="1200"/>
        </a:p>
      </dgm:t>
    </dgm:pt>
    <dgm:pt modelId="{2BB75007-7578-4D8C-9DC9-582D201A1252}">
      <dgm:prSet phldrT="[Texto]" custT="1"/>
      <dgm:spPr/>
      <dgm:t>
        <a:bodyPr/>
        <a:lstStyle/>
        <a:p>
          <a:r>
            <a:rPr lang="es-EC" sz="3200" dirty="0" smtClean="0"/>
            <a:t>8 – 11 %</a:t>
          </a:r>
          <a:endParaRPr lang="es-EC" sz="3200" dirty="0"/>
        </a:p>
      </dgm:t>
    </dgm:pt>
    <dgm:pt modelId="{BAA3BB9A-DA12-4B0D-BC8F-27D8F4C5D6FA}" type="parTrans" cxnId="{9BB69034-C511-4403-912E-C469F6A8A503}">
      <dgm:prSet/>
      <dgm:spPr/>
      <dgm:t>
        <a:bodyPr/>
        <a:lstStyle/>
        <a:p>
          <a:endParaRPr lang="es-EC" sz="1200"/>
        </a:p>
      </dgm:t>
    </dgm:pt>
    <dgm:pt modelId="{998F05BF-6663-4A95-8F02-674C432BC7A4}" type="sibTrans" cxnId="{9BB69034-C511-4403-912E-C469F6A8A503}">
      <dgm:prSet/>
      <dgm:spPr/>
      <dgm:t>
        <a:bodyPr/>
        <a:lstStyle/>
        <a:p>
          <a:endParaRPr lang="es-EC" sz="1200"/>
        </a:p>
      </dgm:t>
    </dgm:pt>
    <dgm:pt modelId="{8105290F-546C-4861-A635-227434ED5245}">
      <dgm:prSet phldrT="[Texto]" custT="1"/>
      <dgm:spPr/>
      <dgm:t>
        <a:bodyPr/>
        <a:lstStyle/>
        <a:p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Zn</a:t>
          </a:r>
          <a:endParaRPr lang="es-EC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9A3751-31AE-4217-B7CF-DE8175C6F0DB}" type="parTrans" cxnId="{0C90DD0E-D638-4F85-8646-CD8C0213713F}">
      <dgm:prSet/>
      <dgm:spPr/>
      <dgm:t>
        <a:bodyPr/>
        <a:lstStyle/>
        <a:p>
          <a:endParaRPr lang="es-EC" sz="1200"/>
        </a:p>
      </dgm:t>
    </dgm:pt>
    <dgm:pt modelId="{517EE974-6093-4EE0-A4F7-491CA15BF5F9}" type="sibTrans" cxnId="{0C90DD0E-D638-4F85-8646-CD8C0213713F}">
      <dgm:prSet/>
      <dgm:spPr/>
      <dgm:t>
        <a:bodyPr/>
        <a:lstStyle/>
        <a:p>
          <a:endParaRPr lang="es-EC" sz="1200"/>
        </a:p>
      </dgm:t>
    </dgm:pt>
    <dgm:pt modelId="{2D605960-0437-4A89-B1FA-7F2E06E51754}">
      <dgm:prSet phldrT="[Texto]" custT="1"/>
      <dgm:spPr/>
      <dgm:t>
        <a:bodyPr/>
        <a:lstStyle/>
        <a:p>
          <a:r>
            <a:rPr lang="es-EC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endParaRPr lang="es-EC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42452B-D939-4742-B8F1-D928C1A20130}" type="parTrans" cxnId="{99F1AF5F-DCF1-4EC3-BB37-F811FBFB6F0F}">
      <dgm:prSet/>
      <dgm:spPr/>
      <dgm:t>
        <a:bodyPr/>
        <a:lstStyle/>
        <a:p>
          <a:endParaRPr lang="es-EC" sz="1200"/>
        </a:p>
      </dgm:t>
    </dgm:pt>
    <dgm:pt modelId="{8988DAE5-15D1-4B8B-B114-A721FDB6058C}" type="sibTrans" cxnId="{99F1AF5F-DCF1-4EC3-BB37-F811FBFB6F0F}">
      <dgm:prSet/>
      <dgm:spPr/>
      <dgm:t>
        <a:bodyPr/>
        <a:lstStyle/>
        <a:p>
          <a:endParaRPr lang="es-EC" sz="1200"/>
        </a:p>
      </dgm:t>
    </dgm:pt>
    <dgm:pt modelId="{B1B90667-CC1C-4ABD-BD78-4CA0A0D8A96A}">
      <dgm:prSet custT="1"/>
      <dgm:spPr/>
      <dgm:t>
        <a:bodyPr/>
        <a:lstStyle/>
        <a:p>
          <a:r>
            <a:rPr lang="es-EC" sz="3200" dirty="0" smtClean="0"/>
            <a:t>≤ 0,8 %</a:t>
          </a:r>
          <a:endParaRPr lang="es-EC" sz="3200" dirty="0"/>
        </a:p>
      </dgm:t>
    </dgm:pt>
    <dgm:pt modelId="{F277E566-A3EB-49E6-B5F7-1917ED9F7B8E}" type="parTrans" cxnId="{12F8ABE0-FE7C-46A7-B023-3828C8685BEA}">
      <dgm:prSet/>
      <dgm:spPr/>
      <dgm:t>
        <a:bodyPr/>
        <a:lstStyle/>
        <a:p>
          <a:endParaRPr lang="es-EC" sz="1200"/>
        </a:p>
      </dgm:t>
    </dgm:pt>
    <dgm:pt modelId="{87E12D1E-8C63-43EC-957E-9A3AAA5F7D73}" type="sibTrans" cxnId="{12F8ABE0-FE7C-46A7-B023-3828C8685BEA}">
      <dgm:prSet/>
      <dgm:spPr/>
      <dgm:t>
        <a:bodyPr/>
        <a:lstStyle/>
        <a:p>
          <a:endParaRPr lang="es-EC" sz="1200"/>
        </a:p>
      </dgm:t>
    </dgm:pt>
    <dgm:pt modelId="{34B0F4AC-0794-4205-ABC0-A9AC8339DBC1}">
      <dgm:prSet custT="1"/>
      <dgm:spPr/>
      <dgm:t>
        <a:bodyPr/>
        <a:lstStyle/>
        <a:p>
          <a:r>
            <a:rPr lang="es-EC" sz="3200" dirty="0" smtClean="0"/>
            <a:t>≤ 1 %</a:t>
          </a:r>
          <a:endParaRPr lang="es-EC" sz="3200" dirty="0"/>
        </a:p>
      </dgm:t>
    </dgm:pt>
    <dgm:pt modelId="{304488A6-5A59-44EA-83E1-92CF9258DB35}" type="parTrans" cxnId="{05ACE4D5-0B97-48BF-8731-35A8124C4549}">
      <dgm:prSet/>
      <dgm:spPr/>
      <dgm:t>
        <a:bodyPr/>
        <a:lstStyle/>
        <a:p>
          <a:endParaRPr lang="es-EC" sz="1200"/>
        </a:p>
      </dgm:t>
    </dgm:pt>
    <dgm:pt modelId="{B4245529-1257-4B9D-8D03-C692DFA809BC}" type="sibTrans" cxnId="{05ACE4D5-0B97-48BF-8731-35A8124C4549}">
      <dgm:prSet/>
      <dgm:spPr/>
      <dgm:t>
        <a:bodyPr/>
        <a:lstStyle/>
        <a:p>
          <a:endParaRPr lang="es-EC" sz="1200"/>
        </a:p>
      </dgm:t>
    </dgm:pt>
    <dgm:pt modelId="{FC6C977D-287D-41A1-8BF6-A00085C24831}" type="pres">
      <dgm:prSet presAssocID="{7E94D7CA-9269-4BEA-BD7B-A38E145A7BD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6E32330-D305-4951-95A7-89740CF7F79E}" type="pres">
      <dgm:prSet presAssocID="{627B6CFA-14B9-4A2D-BB7B-ACACB78F905A}" presName="composite" presStyleCnt="0"/>
      <dgm:spPr/>
    </dgm:pt>
    <dgm:pt modelId="{DD9A09FA-479F-4420-8C7A-2FBDFCCCB121}" type="pres">
      <dgm:prSet presAssocID="{627B6CFA-14B9-4A2D-BB7B-ACACB78F905A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428F0D-7082-496E-94D4-76AAFB64546C}" type="pres">
      <dgm:prSet presAssocID="{627B6CFA-14B9-4A2D-BB7B-ACACB78F905A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1BA47B-86CB-4225-9135-836350BF6E04}" type="pres">
      <dgm:prSet presAssocID="{077CB0AD-222A-4D8B-A323-A799BA312DDE}" presName="sp" presStyleCnt="0"/>
      <dgm:spPr/>
    </dgm:pt>
    <dgm:pt modelId="{CCDB7727-477A-4145-991B-91F13602FC01}" type="pres">
      <dgm:prSet presAssocID="{5F062365-4138-46D5-8051-453661F93588}" presName="composite" presStyleCnt="0"/>
      <dgm:spPr/>
    </dgm:pt>
    <dgm:pt modelId="{D27233BA-3480-4766-94E0-3599F4A0E069}" type="pres">
      <dgm:prSet presAssocID="{5F062365-4138-46D5-8051-453661F93588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A7B29C-96A8-40D0-9348-A3FBB9237B76}" type="pres">
      <dgm:prSet presAssocID="{5F062365-4138-46D5-8051-453661F93588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77654C-8F10-49FD-891D-2CD04A8AA24E}" type="pres">
      <dgm:prSet presAssocID="{BC8D42E5-44C5-43C8-A140-98750645FCD9}" presName="sp" presStyleCnt="0"/>
      <dgm:spPr/>
    </dgm:pt>
    <dgm:pt modelId="{206E104C-661F-45B9-A6C1-0E94EE05ADDB}" type="pres">
      <dgm:prSet presAssocID="{F1F63FE5-29BC-455C-A867-AEE46C57FF00}" presName="composite" presStyleCnt="0"/>
      <dgm:spPr/>
    </dgm:pt>
    <dgm:pt modelId="{DB6475E2-4EC3-40FE-84BE-10822B33B471}" type="pres">
      <dgm:prSet presAssocID="{F1F63FE5-29BC-455C-A867-AEE46C57FF00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AD2E4A-E829-4522-8D17-FDF60B40B3EA}" type="pres">
      <dgm:prSet presAssocID="{F1F63FE5-29BC-455C-A867-AEE46C57FF00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E359B8-4C97-4F19-8CD8-4A46F64FBC20}" type="pres">
      <dgm:prSet presAssocID="{6D39650A-D814-43F0-A018-C4818F892C88}" presName="sp" presStyleCnt="0"/>
      <dgm:spPr/>
    </dgm:pt>
    <dgm:pt modelId="{6B689C15-5D42-42AF-846E-AF7136EE934D}" type="pres">
      <dgm:prSet presAssocID="{8105290F-546C-4861-A635-227434ED5245}" presName="composite" presStyleCnt="0"/>
      <dgm:spPr/>
    </dgm:pt>
    <dgm:pt modelId="{CE51C112-F212-4CCB-91F3-1AC26A0CDC66}" type="pres">
      <dgm:prSet presAssocID="{8105290F-546C-4861-A635-227434ED5245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437FD7-287A-4F2F-A322-F7D0C0D66B56}" type="pres">
      <dgm:prSet presAssocID="{8105290F-546C-4861-A635-227434ED524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C539DC-83AD-4D8B-A26F-577D7E8AE001}" type="pres">
      <dgm:prSet presAssocID="{517EE974-6093-4EE0-A4F7-491CA15BF5F9}" presName="sp" presStyleCnt="0"/>
      <dgm:spPr/>
    </dgm:pt>
    <dgm:pt modelId="{A36CD9E2-3821-4001-92D5-128051EFB297}" type="pres">
      <dgm:prSet presAssocID="{2D605960-0437-4A89-B1FA-7F2E06E51754}" presName="composite" presStyleCnt="0"/>
      <dgm:spPr/>
    </dgm:pt>
    <dgm:pt modelId="{9D6E605B-DD9A-45F5-9166-C0C59D393426}" type="pres">
      <dgm:prSet presAssocID="{2D605960-0437-4A89-B1FA-7F2E06E51754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C70476-A213-4DE0-A68D-6BB80306E9F1}" type="pres">
      <dgm:prSet presAssocID="{2D605960-0437-4A89-B1FA-7F2E06E51754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A37D2E5-BE51-4CCE-9E9E-21B53C06DEB7}" type="presOf" srcId="{F1F63FE5-29BC-455C-A867-AEE46C57FF00}" destId="{DB6475E2-4EC3-40FE-84BE-10822B33B471}" srcOrd="0" destOrd="0" presId="urn:microsoft.com/office/officeart/2005/8/layout/chevron2"/>
    <dgm:cxn modelId="{30BAC09C-12E7-4302-9EA4-242C418B0828}" type="presOf" srcId="{8105290F-546C-4861-A635-227434ED5245}" destId="{CE51C112-F212-4CCB-91F3-1AC26A0CDC66}" srcOrd="0" destOrd="0" presId="urn:microsoft.com/office/officeart/2005/8/layout/chevron2"/>
    <dgm:cxn modelId="{12F8ABE0-FE7C-46A7-B023-3828C8685BEA}" srcId="{8105290F-546C-4861-A635-227434ED5245}" destId="{B1B90667-CC1C-4ABD-BD78-4CA0A0D8A96A}" srcOrd="0" destOrd="0" parTransId="{F277E566-A3EB-49E6-B5F7-1917ED9F7B8E}" sibTransId="{87E12D1E-8C63-43EC-957E-9A3AAA5F7D73}"/>
    <dgm:cxn modelId="{A83AA175-2B8A-47BF-88B9-94CDB9D36BA4}" type="presOf" srcId="{2BB75007-7578-4D8C-9DC9-582D201A1252}" destId="{F1AD2E4A-E829-4522-8D17-FDF60B40B3EA}" srcOrd="0" destOrd="0" presId="urn:microsoft.com/office/officeart/2005/8/layout/chevron2"/>
    <dgm:cxn modelId="{0C90DD0E-D638-4F85-8646-CD8C0213713F}" srcId="{7E94D7CA-9269-4BEA-BD7B-A38E145A7BD1}" destId="{8105290F-546C-4861-A635-227434ED5245}" srcOrd="3" destOrd="0" parTransId="{A39A3751-31AE-4217-B7CF-DE8175C6F0DB}" sibTransId="{517EE974-6093-4EE0-A4F7-491CA15BF5F9}"/>
    <dgm:cxn modelId="{E20947ED-9B67-461B-9ED4-D509673696D7}" type="presOf" srcId="{627B6CFA-14B9-4A2D-BB7B-ACACB78F905A}" destId="{DD9A09FA-479F-4420-8C7A-2FBDFCCCB121}" srcOrd="0" destOrd="0" presId="urn:microsoft.com/office/officeart/2005/8/layout/chevron2"/>
    <dgm:cxn modelId="{9DA93806-C2F6-419D-AC56-79D642E25CFE}" srcId="{7E94D7CA-9269-4BEA-BD7B-A38E145A7BD1}" destId="{5F062365-4138-46D5-8051-453661F93588}" srcOrd="1" destOrd="0" parTransId="{490352F5-5A8D-482D-9665-02ED3744087F}" sibTransId="{BC8D42E5-44C5-43C8-A140-98750645FCD9}"/>
    <dgm:cxn modelId="{1DE89F5F-04B7-4986-B2D9-CCADEDCECC6E}" type="presOf" srcId="{B37D2853-C3DE-4D3C-AFC6-198F84771C62}" destId="{01A7B29C-96A8-40D0-9348-A3FBB9237B76}" srcOrd="0" destOrd="0" presId="urn:microsoft.com/office/officeart/2005/8/layout/chevron2"/>
    <dgm:cxn modelId="{05ACE4D5-0B97-48BF-8731-35A8124C4549}" srcId="{2D605960-0437-4A89-B1FA-7F2E06E51754}" destId="{34B0F4AC-0794-4205-ABC0-A9AC8339DBC1}" srcOrd="0" destOrd="0" parTransId="{304488A6-5A59-44EA-83E1-92CF9258DB35}" sibTransId="{B4245529-1257-4B9D-8D03-C692DFA809BC}"/>
    <dgm:cxn modelId="{2801B3E9-56CB-427A-94FF-EDD928A7A4DB}" type="presOf" srcId="{B1B90667-CC1C-4ABD-BD78-4CA0A0D8A96A}" destId="{7A437FD7-287A-4F2F-A322-F7D0C0D66B56}" srcOrd="0" destOrd="0" presId="urn:microsoft.com/office/officeart/2005/8/layout/chevron2"/>
    <dgm:cxn modelId="{809245B9-6353-41E5-AE8C-F793669EEBD0}" type="presOf" srcId="{7E94D7CA-9269-4BEA-BD7B-A38E145A7BD1}" destId="{FC6C977D-287D-41A1-8BF6-A00085C24831}" srcOrd="0" destOrd="0" presId="urn:microsoft.com/office/officeart/2005/8/layout/chevron2"/>
    <dgm:cxn modelId="{149455F4-C69A-441E-9C9D-7F77751A90B9}" type="presOf" srcId="{5F062365-4138-46D5-8051-453661F93588}" destId="{D27233BA-3480-4766-94E0-3599F4A0E069}" srcOrd="0" destOrd="0" presId="urn:microsoft.com/office/officeart/2005/8/layout/chevron2"/>
    <dgm:cxn modelId="{E5F93EBF-854C-4E50-A8BC-03446FC15EA4}" type="presOf" srcId="{C1104243-0576-4A3B-8CF6-ABDDEA6833EF}" destId="{24428F0D-7082-496E-94D4-76AAFB64546C}" srcOrd="0" destOrd="0" presId="urn:microsoft.com/office/officeart/2005/8/layout/chevron2"/>
    <dgm:cxn modelId="{99F1AF5F-DCF1-4EC3-BB37-F811FBFB6F0F}" srcId="{7E94D7CA-9269-4BEA-BD7B-A38E145A7BD1}" destId="{2D605960-0437-4A89-B1FA-7F2E06E51754}" srcOrd="4" destOrd="0" parTransId="{4D42452B-D939-4742-B8F1-D928C1A20130}" sibTransId="{8988DAE5-15D1-4B8B-B114-A721FDB6058C}"/>
    <dgm:cxn modelId="{8B30D46C-AF4B-4A91-B86C-B16F3034EBFD}" type="presOf" srcId="{34B0F4AC-0794-4205-ABC0-A9AC8339DBC1}" destId="{B0C70476-A213-4DE0-A68D-6BB80306E9F1}" srcOrd="0" destOrd="0" presId="urn:microsoft.com/office/officeart/2005/8/layout/chevron2"/>
    <dgm:cxn modelId="{33108DDD-637D-46C1-A6F4-6C5A3DBB9DF1}" srcId="{7E94D7CA-9269-4BEA-BD7B-A38E145A7BD1}" destId="{627B6CFA-14B9-4A2D-BB7B-ACACB78F905A}" srcOrd="0" destOrd="0" parTransId="{A7233925-EAD6-4B1C-973C-5EC2479B59FE}" sibTransId="{077CB0AD-222A-4D8B-A323-A799BA312DDE}"/>
    <dgm:cxn modelId="{16DA6B5F-607C-48C5-96E8-54024027B969}" srcId="{627B6CFA-14B9-4A2D-BB7B-ACACB78F905A}" destId="{C1104243-0576-4A3B-8CF6-ABDDEA6833EF}" srcOrd="0" destOrd="0" parTransId="{33036E39-4574-4A13-892A-2EA6F5D1FF39}" sibTransId="{2774CDC0-488F-413D-A59B-290A96ECF718}"/>
    <dgm:cxn modelId="{9BB69034-C511-4403-912E-C469F6A8A503}" srcId="{F1F63FE5-29BC-455C-A867-AEE46C57FF00}" destId="{2BB75007-7578-4D8C-9DC9-582D201A1252}" srcOrd="0" destOrd="0" parTransId="{BAA3BB9A-DA12-4B0D-BC8F-27D8F4C5D6FA}" sibTransId="{998F05BF-6663-4A95-8F02-674C432BC7A4}"/>
    <dgm:cxn modelId="{D6993FC7-D0F8-4E40-BACC-31E76D179BE6}" srcId="{7E94D7CA-9269-4BEA-BD7B-A38E145A7BD1}" destId="{F1F63FE5-29BC-455C-A867-AEE46C57FF00}" srcOrd="2" destOrd="0" parTransId="{7886D3FB-F6E9-4719-AAC5-3D3552B49825}" sibTransId="{6D39650A-D814-43F0-A018-C4818F892C88}"/>
    <dgm:cxn modelId="{D6163AE7-D2B1-4319-9A8E-F4823AEB45F9}" type="presOf" srcId="{2D605960-0437-4A89-B1FA-7F2E06E51754}" destId="{9D6E605B-DD9A-45F5-9166-C0C59D393426}" srcOrd="0" destOrd="0" presId="urn:microsoft.com/office/officeart/2005/8/layout/chevron2"/>
    <dgm:cxn modelId="{BE9F4746-FE0F-4F91-849B-C0E80198E144}" srcId="{5F062365-4138-46D5-8051-453661F93588}" destId="{B37D2853-C3DE-4D3C-AFC6-198F84771C62}" srcOrd="0" destOrd="0" parTransId="{932A6844-2713-47DB-B18B-84EF1A787A52}" sibTransId="{9879CC95-32A3-4C3A-860C-0CA9AB264A4F}"/>
    <dgm:cxn modelId="{315FFF9B-E6D0-4C00-B8EE-9C18189C2173}" type="presParOf" srcId="{FC6C977D-287D-41A1-8BF6-A00085C24831}" destId="{66E32330-D305-4951-95A7-89740CF7F79E}" srcOrd="0" destOrd="0" presId="urn:microsoft.com/office/officeart/2005/8/layout/chevron2"/>
    <dgm:cxn modelId="{5FDE323A-9EF1-4AFD-88D1-FC3CCFE5C3D9}" type="presParOf" srcId="{66E32330-D305-4951-95A7-89740CF7F79E}" destId="{DD9A09FA-479F-4420-8C7A-2FBDFCCCB121}" srcOrd="0" destOrd="0" presId="urn:microsoft.com/office/officeart/2005/8/layout/chevron2"/>
    <dgm:cxn modelId="{1154584B-F11F-40F0-93A9-54CF151848FD}" type="presParOf" srcId="{66E32330-D305-4951-95A7-89740CF7F79E}" destId="{24428F0D-7082-496E-94D4-76AAFB64546C}" srcOrd="1" destOrd="0" presId="urn:microsoft.com/office/officeart/2005/8/layout/chevron2"/>
    <dgm:cxn modelId="{F61954F3-BB6C-4DF0-9765-4E50AE9B3AD6}" type="presParOf" srcId="{FC6C977D-287D-41A1-8BF6-A00085C24831}" destId="{891BA47B-86CB-4225-9135-836350BF6E04}" srcOrd="1" destOrd="0" presId="urn:microsoft.com/office/officeart/2005/8/layout/chevron2"/>
    <dgm:cxn modelId="{B07434E3-EDAE-4FDD-B54F-DBD48363C81E}" type="presParOf" srcId="{FC6C977D-287D-41A1-8BF6-A00085C24831}" destId="{CCDB7727-477A-4145-991B-91F13602FC01}" srcOrd="2" destOrd="0" presId="urn:microsoft.com/office/officeart/2005/8/layout/chevron2"/>
    <dgm:cxn modelId="{9BA41F87-5FD4-4A12-B380-ECC86DF22EDB}" type="presParOf" srcId="{CCDB7727-477A-4145-991B-91F13602FC01}" destId="{D27233BA-3480-4766-94E0-3599F4A0E069}" srcOrd="0" destOrd="0" presId="urn:microsoft.com/office/officeart/2005/8/layout/chevron2"/>
    <dgm:cxn modelId="{5C8C1D9F-E87D-4EF3-AFAA-4A9476924A01}" type="presParOf" srcId="{CCDB7727-477A-4145-991B-91F13602FC01}" destId="{01A7B29C-96A8-40D0-9348-A3FBB9237B76}" srcOrd="1" destOrd="0" presId="urn:microsoft.com/office/officeart/2005/8/layout/chevron2"/>
    <dgm:cxn modelId="{8D3D8A30-8BD2-45B8-BC4F-E4287883EBAE}" type="presParOf" srcId="{FC6C977D-287D-41A1-8BF6-A00085C24831}" destId="{8177654C-8F10-49FD-891D-2CD04A8AA24E}" srcOrd="3" destOrd="0" presId="urn:microsoft.com/office/officeart/2005/8/layout/chevron2"/>
    <dgm:cxn modelId="{7FC695B3-AA74-4DE2-8D0C-4EF8F897675E}" type="presParOf" srcId="{FC6C977D-287D-41A1-8BF6-A00085C24831}" destId="{206E104C-661F-45B9-A6C1-0E94EE05ADDB}" srcOrd="4" destOrd="0" presId="urn:microsoft.com/office/officeart/2005/8/layout/chevron2"/>
    <dgm:cxn modelId="{11A96979-FED2-48A0-872C-63853B101F92}" type="presParOf" srcId="{206E104C-661F-45B9-A6C1-0E94EE05ADDB}" destId="{DB6475E2-4EC3-40FE-84BE-10822B33B471}" srcOrd="0" destOrd="0" presId="urn:microsoft.com/office/officeart/2005/8/layout/chevron2"/>
    <dgm:cxn modelId="{62CEEEC8-6464-4696-AED5-2DEC515B1FEE}" type="presParOf" srcId="{206E104C-661F-45B9-A6C1-0E94EE05ADDB}" destId="{F1AD2E4A-E829-4522-8D17-FDF60B40B3EA}" srcOrd="1" destOrd="0" presId="urn:microsoft.com/office/officeart/2005/8/layout/chevron2"/>
    <dgm:cxn modelId="{8CE4213B-FE19-4695-81EA-6A7D68BFC66C}" type="presParOf" srcId="{FC6C977D-287D-41A1-8BF6-A00085C24831}" destId="{A5E359B8-4C97-4F19-8CD8-4A46F64FBC20}" srcOrd="5" destOrd="0" presId="urn:microsoft.com/office/officeart/2005/8/layout/chevron2"/>
    <dgm:cxn modelId="{17344074-58FA-4909-9B11-EFBFB9230D50}" type="presParOf" srcId="{FC6C977D-287D-41A1-8BF6-A00085C24831}" destId="{6B689C15-5D42-42AF-846E-AF7136EE934D}" srcOrd="6" destOrd="0" presId="urn:microsoft.com/office/officeart/2005/8/layout/chevron2"/>
    <dgm:cxn modelId="{62D17E31-D58E-4831-A953-DAB9E84BE15C}" type="presParOf" srcId="{6B689C15-5D42-42AF-846E-AF7136EE934D}" destId="{CE51C112-F212-4CCB-91F3-1AC26A0CDC66}" srcOrd="0" destOrd="0" presId="urn:microsoft.com/office/officeart/2005/8/layout/chevron2"/>
    <dgm:cxn modelId="{E51C677A-A9CB-4192-86EF-02D89BC28B30}" type="presParOf" srcId="{6B689C15-5D42-42AF-846E-AF7136EE934D}" destId="{7A437FD7-287A-4F2F-A322-F7D0C0D66B56}" srcOrd="1" destOrd="0" presId="urn:microsoft.com/office/officeart/2005/8/layout/chevron2"/>
    <dgm:cxn modelId="{9769C979-B8AF-4D31-8F04-EEE68CBCD161}" type="presParOf" srcId="{FC6C977D-287D-41A1-8BF6-A00085C24831}" destId="{0EC539DC-83AD-4D8B-A26F-577D7E8AE001}" srcOrd="7" destOrd="0" presId="urn:microsoft.com/office/officeart/2005/8/layout/chevron2"/>
    <dgm:cxn modelId="{5CB07894-DF64-43C6-9AE8-C95089084D54}" type="presParOf" srcId="{FC6C977D-287D-41A1-8BF6-A00085C24831}" destId="{A36CD9E2-3821-4001-92D5-128051EFB297}" srcOrd="8" destOrd="0" presId="urn:microsoft.com/office/officeart/2005/8/layout/chevron2"/>
    <dgm:cxn modelId="{700E7CB5-ECAF-4E1A-AF2D-83B3E747389B}" type="presParOf" srcId="{A36CD9E2-3821-4001-92D5-128051EFB297}" destId="{9D6E605B-DD9A-45F5-9166-C0C59D393426}" srcOrd="0" destOrd="0" presId="urn:microsoft.com/office/officeart/2005/8/layout/chevron2"/>
    <dgm:cxn modelId="{747D3770-7965-42CB-B087-814C99BA3504}" type="presParOf" srcId="{A36CD9E2-3821-4001-92D5-128051EFB297}" destId="{B0C70476-A213-4DE0-A68D-6BB80306E9F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21EEC79-B93C-4CCF-BC21-FE9064D880BA}">
      <dsp:nvSpPr>
        <dsp:cNvPr id="0" name=""/>
        <dsp:cNvSpPr/>
      </dsp:nvSpPr>
      <dsp:spPr>
        <a:xfrm>
          <a:off x="3474720" y="0"/>
          <a:ext cx="5212080" cy="5029199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Desarrollar la tecnología para la obtención de bronce fosfórico SAE 64 con equivalencia UNS C93700 para la producción de probetas que serán analizadas química y mecánicamente, y construir elementos de máquina de forma artesanal.</a:t>
          </a:r>
          <a:endParaRPr lang="es-EC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74720" y="0"/>
        <a:ext cx="5212080" cy="5029199"/>
      </dsp:txXfrm>
    </dsp:sp>
    <dsp:sp modelId="{112ADD01-9D25-43F5-AB7B-BC275A0070C5}">
      <dsp:nvSpPr>
        <dsp:cNvPr id="0" name=""/>
        <dsp:cNvSpPr/>
      </dsp:nvSpPr>
      <dsp:spPr>
        <a:xfrm>
          <a:off x="0" y="0"/>
          <a:ext cx="3474720" cy="502919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OBJETIVO GENERAL</a:t>
          </a:r>
          <a:endParaRPr lang="es-EC" sz="5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3474720" cy="5029199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D9A09FA-479F-4420-8C7A-2FBDFCCCB121}">
      <dsp:nvSpPr>
        <dsp:cNvPr id="0" name=""/>
        <dsp:cNvSpPr/>
      </dsp:nvSpPr>
      <dsp:spPr>
        <a:xfrm rot="5400000">
          <a:off x="-139943" y="142906"/>
          <a:ext cx="932954" cy="65306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</a:t>
          </a:r>
          <a:endParaRPr lang="es-EC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-139943" y="142906"/>
        <a:ext cx="932954" cy="653068"/>
      </dsp:txXfrm>
    </dsp:sp>
    <dsp:sp modelId="{24428F0D-7082-496E-94D4-76AAFB64546C}">
      <dsp:nvSpPr>
        <dsp:cNvPr id="0" name=""/>
        <dsp:cNvSpPr/>
      </dsp:nvSpPr>
      <dsp:spPr>
        <a:xfrm rot="5400000">
          <a:off x="1623364" y="-970296"/>
          <a:ext cx="606739" cy="25473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200" kern="1200" dirty="0" smtClean="0"/>
            <a:t>≤ 0,15 %</a:t>
          </a:r>
          <a:endParaRPr lang="es-EC" sz="3200" kern="1200" dirty="0"/>
        </a:p>
      </dsp:txBody>
      <dsp:txXfrm rot="5400000">
        <a:off x="1623364" y="-970296"/>
        <a:ext cx="606739" cy="2547331"/>
      </dsp:txXfrm>
    </dsp:sp>
    <dsp:sp modelId="{D27233BA-3480-4766-94E0-3599F4A0E069}">
      <dsp:nvSpPr>
        <dsp:cNvPr id="0" name=""/>
        <dsp:cNvSpPr/>
      </dsp:nvSpPr>
      <dsp:spPr>
        <a:xfrm rot="5400000">
          <a:off x="-139943" y="945730"/>
          <a:ext cx="932954" cy="65306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Sb</a:t>
          </a:r>
          <a:endParaRPr lang="es-EC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-139943" y="945730"/>
        <a:ext cx="932954" cy="653068"/>
      </dsp:txXfrm>
    </dsp:sp>
    <dsp:sp modelId="{01A7B29C-96A8-40D0-9348-A3FBB9237B76}">
      <dsp:nvSpPr>
        <dsp:cNvPr id="0" name=""/>
        <dsp:cNvSpPr/>
      </dsp:nvSpPr>
      <dsp:spPr>
        <a:xfrm rot="5400000">
          <a:off x="1623523" y="-164668"/>
          <a:ext cx="606420" cy="25473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200" kern="1200" dirty="0" smtClean="0"/>
            <a:t>≤ 0,5 %</a:t>
          </a:r>
          <a:endParaRPr lang="es-EC" sz="3200" kern="1200" dirty="0"/>
        </a:p>
      </dsp:txBody>
      <dsp:txXfrm rot="5400000">
        <a:off x="1623523" y="-164668"/>
        <a:ext cx="606420" cy="2547331"/>
      </dsp:txXfrm>
    </dsp:sp>
    <dsp:sp modelId="{DB6475E2-4EC3-40FE-84BE-10822B33B471}">
      <dsp:nvSpPr>
        <dsp:cNvPr id="0" name=""/>
        <dsp:cNvSpPr/>
      </dsp:nvSpPr>
      <dsp:spPr>
        <a:xfrm rot="5400000">
          <a:off x="-139943" y="1748553"/>
          <a:ext cx="932954" cy="65306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endParaRPr lang="es-EC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-139943" y="1748553"/>
        <a:ext cx="932954" cy="653068"/>
      </dsp:txXfrm>
    </dsp:sp>
    <dsp:sp modelId="{F1AD2E4A-E829-4522-8D17-FDF60B40B3EA}">
      <dsp:nvSpPr>
        <dsp:cNvPr id="0" name=""/>
        <dsp:cNvSpPr/>
      </dsp:nvSpPr>
      <dsp:spPr>
        <a:xfrm rot="5400000">
          <a:off x="1623523" y="638155"/>
          <a:ext cx="606420" cy="25473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200" kern="1200" dirty="0" smtClean="0"/>
            <a:t>≤ 0,08 %</a:t>
          </a:r>
          <a:endParaRPr lang="es-EC" sz="3200" kern="1200" dirty="0"/>
        </a:p>
      </dsp:txBody>
      <dsp:txXfrm rot="5400000">
        <a:off x="1623523" y="638155"/>
        <a:ext cx="606420" cy="2547331"/>
      </dsp:txXfrm>
    </dsp:sp>
    <dsp:sp modelId="{CE51C112-F212-4CCB-91F3-1AC26A0CDC66}">
      <dsp:nvSpPr>
        <dsp:cNvPr id="0" name=""/>
        <dsp:cNvSpPr/>
      </dsp:nvSpPr>
      <dsp:spPr>
        <a:xfrm rot="5400000">
          <a:off x="-139943" y="2551377"/>
          <a:ext cx="932954" cy="65306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</a:t>
          </a:r>
          <a:endParaRPr lang="es-EC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-139943" y="2551377"/>
        <a:ext cx="932954" cy="653068"/>
      </dsp:txXfrm>
    </dsp:sp>
    <dsp:sp modelId="{7A437FD7-287A-4F2F-A322-F7D0C0D66B56}">
      <dsp:nvSpPr>
        <dsp:cNvPr id="0" name=""/>
        <dsp:cNvSpPr/>
      </dsp:nvSpPr>
      <dsp:spPr>
        <a:xfrm rot="5400000">
          <a:off x="1623523" y="1440978"/>
          <a:ext cx="606420" cy="25473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200" kern="1200" dirty="0" smtClean="0"/>
            <a:t>≤ 0,15 %</a:t>
          </a:r>
          <a:endParaRPr lang="es-EC" sz="3200" kern="1200" dirty="0"/>
        </a:p>
      </dsp:txBody>
      <dsp:txXfrm rot="5400000">
        <a:off x="1623523" y="1440978"/>
        <a:ext cx="606420" cy="2547331"/>
      </dsp:txXfrm>
    </dsp:sp>
    <dsp:sp modelId="{9D6E605B-DD9A-45F5-9166-C0C59D393426}">
      <dsp:nvSpPr>
        <dsp:cNvPr id="0" name=""/>
        <dsp:cNvSpPr/>
      </dsp:nvSpPr>
      <dsp:spPr>
        <a:xfrm rot="5400000">
          <a:off x="-139943" y="3354201"/>
          <a:ext cx="932954" cy="65306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</a:t>
          </a:r>
          <a:endParaRPr lang="es-EC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-139943" y="3354201"/>
        <a:ext cx="932954" cy="653068"/>
      </dsp:txXfrm>
    </dsp:sp>
    <dsp:sp modelId="{B0C70476-A213-4DE0-A68D-6BB80306E9F1}">
      <dsp:nvSpPr>
        <dsp:cNvPr id="0" name=""/>
        <dsp:cNvSpPr/>
      </dsp:nvSpPr>
      <dsp:spPr>
        <a:xfrm rot="5400000">
          <a:off x="1623523" y="2243802"/>
          <a:ext cx="606420" cy="25473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500" kern="1200" dirty="0" smtClean="0"/>
            <a:t>≤ 0,005 %</a:t>
          </a:r>
          <a:endParaRPr lang="es-EC" sz="3500" kern="1200" dirty="0"/>
        </a:p>
      </dsp:txBody>
      <dsp:txXfrm rot="5400000">
        <a:off x="1623523" y="2243802"/>
        <a:ext cx="606420" cy="2547331"/>
      </dsp:txXfrm>
    </dsp:sp>
    <dsp:sp modelId="{DBD08589-529A-4035-91EC-140C142CD23A}">
      <dsp:nvSpPr>
        <dsp:cNvPr id="0" name=""/>
        <dsp:cNvSpPr/>
      </dsp:nvSpPr>
      <dsp:spPr>
        <a:xfrm rot="5400000">
          <a:off x="-139943" y="4157025"/>
          <a:ext cx="932954" cy="65306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</a:t>
          </a:r>
          <a:endParaRPr lang="es-EC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-139943" y="4157025"/>
        <a:ext cx="932954" cy="653068"/>
      </dsp:txXfrm>
    </dsp:sp>
    <dsp:sp modelId="{A411411B-0BA6-4C68-BCE4-3A7AB5999E40}">
      <dsp:nvSpPr>
        <dsp:cNvPr id="0" name=""/>
        <dsp:cNvSpPr/>
      </dsp:nvSpPr>
      <dsp:spPr>
        <a:xfrm rot="5400000">
          <a:off x="1623523" y="3046626"/>
          <a:ext cx="606420" cy="25473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500" kern="1200" smtClean="0"/>
            <a:t>≤ 0,005 %</a:t>
          </a:r>
          <a:endParaRPr lang="es-EC" sz="3500" kern="1200"/>
        </a:p>
      </dsp:txBody>
      <dsp:txXfrm rot="5400000">
        <a:off x="1623523" y="3046626"/>
        <a:ext cx="606420" cy="2547331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4EB4F6-934D-4B1D-A7D5-27B214C85706}">
      <dsp:nvSpPr>
        <dsp:cNvPr id="0" name=""/>
        <dsp:cNvSpPr/>
      </dsp:nvSpPr>
      <dsp:spPr>
        <a:xfrm rot="5400000">
          <a:off x="5401210" y="-2104225"/>
          <a:ext cx="1115258" cy="560832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4000" kern="1200" dirty="0" smtClean="0"/>
            <a:t>Resistencia a la Tracción</a:t>
          </a:r>
          <a:endParaRPr lang="es-EC" sz="4000" kern="1200" dirty="0"/>
        </a:p>
      </dsp:txBody>
      <dsp:txXfrm rot="5400000">
        <a:off x="5401210" y="-2104225"/>
        <a:ext cx="1115258" cy="5608320"/>
      </dsp:txXfrm>
    </dsp:sp>
    <dsp:sp modelId="{559F9170-F53B-4897-9B8D-4EE74437ACE9}">
      <dsp:nvSpPr>
        <dsp:cNvPr id="0" name=""/>
        <dsp:cNvSpPr/>
      </dsp:nvSpPr>
      <dsp:spPr>
        <a:xfrm>
          <a:off x="0" y="2898"/>
          <a:ext cx="3154680" cy="139407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207 </a:t>
          </a:r>
          <a:r>
            <a:rPr lang="es-EC" sz="3300" kern="1200" dirty="0" err="1" smtClean="0"/>
            <a:t>Mpa</a:t>
          </a:r>
          <a:endParaRPr lang="es-EC" sz="3300" kern="1200" dirty="0" smtClean="0"/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30 </a:t>
          </a:r>
          <a:r>
            <a:rPr lang="es-EC" sz="3300" kern="1200" dirty="0" err="1" smtClean="0"/>
            <a:t>ksi</a:t>
          </a:r>
          <a:endParaRPr lang="es-EC" sz="3300" kern="1200" dirty="0"/>
        </a:p>
      </dsp:txBody>
      <dsp:txXfrm>
        <a:off x="0" y="2898"/>
        <a:ext cx="3154680" cy="1394073"/>
      </dsp:txXfrm>
    </dsp:sp>
    <dsp:sp modelId="{8D774151-5357-4747-AB17-C286D078935B}">
      <dsp:nvSpPr>
        <dsp:cNvPr id="0" name=""/>
        <dsp:cNvSpPr/>
      </dsp:nvSpPr>
      <dsp:spPr>
        <a:xfrm rot="5400000">
          <a:off x="5401210" y="-640448"/>
          <a:ext cx="1115258" cy="560832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4000" kern="1200" dirty="0" smtClean="0"/>
            <a:t>Resistencia a la Fluencia</a:t>
          </a:r>
          <a:endParaRPr lang="es-EC" sz="4000" kern="1200" dirty="0"/>
        </a:p>
      </dsp:txBody>
      <dsp:txXfrm rot="5400000">
        <a:off x="5401210" y="-640448"/>
        <a:ext cx="1115258" cy="5608320"/>
      </dsp:txXfrm>
    </dsp:sp>
    <dsp:sp modelId="{1BF85EC6-A480-4F9E-9A03-69A630624E37}">
      <dsp:nvSpPr>
        <dsp:cNvPr id="0" name=""/>
        <dsp:cNvSpPr/>
      </dsp:nvSpPr>
      <dsp:spPr>
        <a:xfrm>
          <a:off x="0" y="1466675"/>
          <a:ext cx="3154680" cy="139407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83 </a:t>
          </a:r>
          <a:r>
            <a:rPr lang="es-EC" sz="3300" kern="1200" dirty="0" err="1" smtClean="0"/>
            <a:t>Mpa</a:t>
          </a:r>
          <a:endParaRPr lang="es-EC" sz="3300" kern="1200" dirty="0" smtClean="0"/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12 </a:t>
          </a:r>
          <a:r>
            <a:rPr lang="es-EC" sz="3300" kern="1200" dirty="0" err="1" smtClean="0"/>
            <a:t>ksi</a:t>
          </a:r>
          <a:endParaRPr lang="es-EC" sz="3300" kern="1200" dirty="0"/>
        </a:p>
      </dsp:txBody>
      <dsp:txXfrm>
        <a:off x="0" y="1466675"/>
        <a:ext cx="3154680" cy="1394073"/>
      </dsp:txXfrm>
    </dsp:sp>
    <dsp:sp modelId="{985A2BD5-2E27-4079-B75E-5FFC459A1CB6}">
      <dsp:nvSpPr>
        <dsp:cNvPr id="0" name=""/>
        <dsp:cNvSpPr/>
      </dsp:nvSpPr>
      <dsp:spPr>
        <a:xfrm rot="5400000">
          <a:off x="5401210" y="823328"/>
          <a:ext cx="1115258" cy="560832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4000" kern="1200" dirty="0" smtClean="0"/>
            <a:t>Elongación</a:t>
          </a:r>
          <a:endParaRPr lang="es-EC" sz="4000" kern="1200" dirty="0"/>
        </a:p>
      </dsp:txBody>
      <dsp:txXfrm rot="5400000">
        <a:off x="5401210" y="823328"/>
        <a:ext cx="1115258" cy="5608320"/>
      </dsp:txXfrm>
    </dsp:sp>
    <dsp:sp modelId="{696D8BC3-C67D-4B5C-A710-A03407A6957A}">
      <dsp:nvSpPr>
        <dsp:cNvPr id="0" name=""/>
        <dsp:cNvSpPr/>
      </dsp:nvSpPr>
      <dsp:spPr>
        <a:xfrm>
          <a:off x="0" y="2930451"/>
          <a:ext cx="3154680" cy="139407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Min 15%</a:t>
          </a:r>
          <a:endParaRPr lang="es-EC" sz="3300" kern="1200" dirty="0"/>
        </a:p>
      </dsp:txBody>
      <dsp:txXfrm>
        <a:off x="0" y="2930451"/>
        <a:ext cx="3154680" cy="1394073"/>
      </dsp:txXfrm>
    </dsp:sp>
    <dsp:sp modelId="{D368B5F8-0A11-4A59-B5A3-74A4DA5D784E}">
      <dsp:nvSpPr>
        <dsp:cNvPr id="0" name=""/>
        <dsp:cNvSpPr/>
      </dsp:nvSpPr>
      <dsp:spPr>
        <a:xfrm rot="5400000">
          <a:off x="5401210" y="2287105"/>
          <a:ext cx="1115258" cy="560832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4000" kern="1200" dirty="0" smtClean="0"/>
            <a:t>Dureza</a:t>
          </a:r>
          <a:endParaRPr lang="es-EC" sz="4000" kern="1200" dirty="0"/>
        </a:p>
      </dsp:txBody>
      <dsp:txXfrm rot="5400000">
        <a:off x="5401210" y="2287105"/>
        <a:ext cx="1115258" cy="5608320"/>
      </dsp:txXfrm>
    </dsp:sp>
    <dsp:sp modelId="{AE0D0C81-42E1-4A9F-AB51-13D89D55F489}">
      <dsp:nvSpPr>
        <dsp:cNvPr id="0" name=""/>
        <dsp:cNvSpPr/>
      </dsp:nvSpPr>
      <dsp:spPr>
        <a:xfrm>
          <a:off x="0" y="4394228"/>
          <a:ext cx="3154680" cy="139407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60 HB</a:t>
          </a:r>
          <a:endParaRPr lang="es-EC" sz="3300" kern="1200" dirty="0"/>
        </a:p>
      </dsp:txBody>
      <dsp:txXfrm>
        <a:off x="0" y="4394228"/>
        <a:ext cx="3154680" cy="1394073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7D0AC52-1E8C-4FD5-8B98-F02FC6ED6E46}">
      <dsp:nvSpPr>
        <dsp:cNvPr id="0" name=""/>
        <dsp:cNvSpPr/>
      </dsp:nvSpPr>
      <dsp:spPr>
        <a:xfrm rot="16200000">
          <a:off x="68953" y="-68051"/>
          <a:ext cx="2209800" cy="2345903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2255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Altas velocidades, presiones, golpes y vibraciones</a:t>
          </a:r>
          <a:endParaRPr lang="es-EC" sz="2200" kern="1200" dirty="0"/>
        </a:p>
      </dsp:txBody>
      <dsp:txXfrm rot="16200000">
        <a:off x="68953" y="-68051"/>
        <a:ext cx="2209800" cy="2345903"/>
      </dsp:txXfrm>
    </dsp:sp>
    <dsp:sp modelId="{D11205D9-3C7B-4F4D-BBB0-1F37BDFC7DAB}">
      <dsp:nvSpPr>
        <dsp:cNvPr id="0" name=""/>
        <dsp:cNvSpPr/>
      </dsp:nvSpPr>
      <dsp:spPr>
        <a:xfrm rot="16200000">
          <a:off x="2590800" y="-68051"/>
          <a:ext cx="2209800" cy="2345903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2255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Bocines con lubricación pobre</a:t>
          </a:r>
          <a:endParaRPr lang="es-EC" sz="2200" kern="1200" dirty="0"/>
        </a:p>
      </dsp:txBody>
      <dsp:txXfrm rot="16200000">
        <a:off x="2590800" y="-68051"/>
        <a:ext cx="2209800" cy="2345903"/>
      </dsp:txXfrm>
    </dsp:sp>
    <dsp:sp modelId="{3DA18718-62EE-49F3-844F-ADAFC91F7D3A}">
      <dsp:nvSpPr>
        <dsp:cNvPr id="0" name=""/>
        <dsp:cNvSpPr/>
      </dsp:nvSpPr>
      <dsp:spPr>
        <a:xfrm rot="16200000">
          <a:off x="5112646" y="-68051"/>
          <a:ext cx="2209800" cy="2345903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2255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Bujes, cojinetes y descansos de ejes</a:t>
          </a:r>
          <a:endParaRPr lang="es-EC" sz="2200" kern="1200" dirty="0"/>
        </a:p>
      </dsp:txBody>
      <dsp:txXfrm rot="16200000">
        <a:off x="5112646" y="-68051"/>
        <a:ext cx="2209800" cy="2345903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2403306-C758-4BAB-B670-F20DF7EF6BE1}">
      <dsp:nvSpPr>
        <dsp:cNvPr id="0" name=""/>
        <dsp:cNvSpPr/>
      </dsp:nvSpPr>
      <dsp:spPr>
        <a:xfrm>
          <a:off x="0" y="0"/>
          <a:ext cx="6934200" cy="10001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Laminadoras, </a:t>
          </a:r>
          <a:r>
            <a:rPr lang="es-EC" sz="2900" kern="1200" dirty="0" err="1" smtClean="0"/>
            <a:t>troqueladoras</a:t>
          </a:r>
          <a:endParaRPr lang="es-EC" sz="2900" kern="1200" dirty="0"/>
        </a:p>
      </dsp:txBody>
      <dsp:txXfrm>
        <a:off x="1486852" y="0"/>
        <a:ext cx="5447347" cy="1000125"/>
      </dsp:txXfrm>
    </dsp:sp>
    <dsp:sp modelId="{D0FF2022-ECE8-4541-8536-94E8FFBF289E}">
      <dsp:nvSpPr>
        <dsp:cNvPr id="0" name=""/>
        <dsp:cNvSpPr/>
      </dsp:nvSpPr>
      <dsp:spPr>
        <a:xfrm>
          <a:off x="100012" y="100012"/>
          <a:ext cx="1386840" cy="8001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BE9BBBE-B5EB-4404-B9BC-E265BC073849}">
      <dsp:nvSpPr>
        <dsp:cNvPr id="0" name=""/>
        <dsp:cNvSpPr/>
      </dsp:nvSpPr>
      <dsp:spPr>
        <a:xfrm>
          <a:off x="0" y="1100137"/>
          <a:ext cx="6934200" cy="10001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Bombas, impulsores, compresores</a:t>
          </a:r>
          <a:endParaRPr lang="es-EC" sz="2900" kern="1200" dirty="0"/>
        </a:p>
      </dsp:txBody>
      <dsp:txXfrm>
        <a:off x="1486852" y="1100137"/>
        <a:ext cx="5447347" cy="1000125"/>
      </dsp:txXfrm>
    </dsp:sp>
    <dsp:sp modelId="{0B5F4DA4-7857-4E6A-851B-2571F5B3F8A7}">
      <dsp:nvSpPr>
        <dsp:cNvPr id="0" name=""/>
        <dsp:cNvSpPr/>
      </dsp:nvSpPr>
      <dsp:spPr>
        <a:xfrm>
          <a:off x="350163" y="1142998"/>
          <a:ext cx="886537" cy="9144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EEF1EF2-CB7C-4DE1-A9E0-E4535C5C07D7}">
      <dsp:nvSpPr>
        <dsp:cNvPr id="0" name=""/>
        <dsp:cNvSpPr/>
      </dsp:nvSpPr>
      <dsp:spPr>
        <a:xfrm>
          <a:off x="0" y="2200275"/>
          <a:ext cx="6934200" cy="10001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Molinos, chancadoras, prensas</a:t>
          </a:r>
          <a:endParaRPr lang="es-EC" sz="2900" kern="1200" dirty="0"/>
        </a:p>
      </dsp:txBody>
      <dsp:txXfrm>
        <a:off x="1486852" y="2200275"/>
        <a:ext cx="5447347" cy="1000125"/>
      </dsp:txXfrm>
    </dsp:sp>
    <dsp:sp modelId="{B2E14185-216E-4F76-B222-82BFBD22C249}">
      <dsp:nvSpPr>
        <dsp:cNvPr id="0" name=""/>
        <dsp:cNvSpPr/>
      </dsp:nvSpPr>
      <dsp:spPr>
        <a:xfrm>
          <a:off x="100012" y="2300287"/>
          <a:ext cx="1386840" cy="8001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EF83143-395E-4CBD-8205-42C17FA50365}">
      <dsp:nvSpPr>
        <dsp:cNvPr id="0" name=""/>
        <dsp:cNvSpPr/>
      </dsp:nvSpPr>
      <dsp:spPr>
        <a:xfrm>
          <a:off x="1262657" y="2098"/>
          <a:ext cx="1502271" cy="150227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Moldes con grafito</a:t>
          </a:r>
          <a:endParaRPr lang="es-EC" sz="2000" kern="1200" dirty="0"/>
        </a:p>
      </dsp:txBody>
      <dsp:txXfrm>
        <a:off x="1262657" y="2098"/>
        <a:ext cx="1502271" cy="1502271"/>
      </dsp:txXfrm>
    </dsp:sp>
    <dsp:sp modelId="{8A43EC0F-2ACA-4841-B7CF-D10E1D765680}">
      <dsp:nvSpPr>
        <dsp:cNvPr id="0" name=""/>
        <dsp:cNvSpPr/>
      </dsp:nvSpPr>
      <dsp:spPr>
        <a:xfrm rot="10800000">
          <a:off x="1750895" y="1698350"/>
          <a:ext cx="525794" cy="411239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35706E6-41A8-4E06-9153-6E86A68BCDF0}">
      <dsp:nvSpPr>
        <dsp:cNvPr id="0" name=""/>
        <dsp:cNvSpPr/>
      </dsp:nvSpPr>
      <dsp:spPr>
        <a:xfrm>
          <a:off x="1512785" y="2280292"/>
          <a:ext cx="1002014" cy="100201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Caja hembra boca abajo</a:t>
          </a:r>
          <a:endParaRPr lang="es-EC" sz="1200" kern="1200" dirty="0"/>
        </a:p>
      </dsp:txBody>
      <dsp:txXfrm>
        <a:off x="1512785" y="2280292"/>
        <a:ext cx="1002014" cy="1002014"/>
      </dsp:txXfrm>
    </dsp:sp>
    <dsp:sp modelId="{DF4FA2D2-EE60-47D5-BC27-A0F5AC2F54D1}">
      <dsp:nvSpPr>
        <dsp:cNvPr id="0" name=""/>
        <dsp:cNvSpPr/>
      </dsp:nvSpPr>
      <dsp:spPr>
        <a:xfrm rot="10800000">
          <a:off x="1750895" y="3601352"/>
          <a:ext cx="525794" cy="411239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5616CF2-7EEC-4347-B7C2-42DC7B59CB66}">
      <dsp:nvSpPr>
        <dsp:cNvPr id="0" name=""/>
        <dsp:cNvSpPr/>
      </dsp:nvSpPr>
      <dsp:spPr>
        <a:xfrm>
          <a:off x="1512785" y="4308358"/>
          <a:ext cx="1002014" cy="100201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Moldes hembra boca abajo</a:t>
          </a:r>
          <a:endParaRPr lang="es-EC" sz="1200" kern="1200" dirty="0"/>
        </a:p>
      </dsp:txBody>
      <dsp:txXfrm>
        <a:off x="1512785" y="4308358"/>
        <a:ext cx="1002014" cy="1002014"/>
      </dsp:txXfrm>
    </dsp:sp>
    <dsp:sp modelId="{4EA88D10-AF62-4CE5-AF31-4D6CC6D1EC47}">
      <dsp:nvSpPr>
        <dsp:cNvPr id="0" name=""/>
        <dsp:cNvSpPr/>
      </dsp:nvSpPr>
      <dsp:spPr>
        <a:xfrm rot="5400000">
          <a:off x="2889238" y="4603746"/>
          <a:ext cx="525794" cy="411239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C04AE3C-C845-4232-A15F-375135DC8363}">
      <dsp:nvSpPr>
        <dsp:cNvPr id="0" name=""/>
        <dsp:cNvSpPr/>
      </dsp:nvSpPr>
      <dsp:spPr>
        <a:xfrm>
          <a:off x="3766192" y="4308358"/>
          <a:ext cx="1002014" cy="100201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/>
            <a:t>Arena de contacto</a:t>
          </a:r>
          <a:endParaRPr lang="es-EC" sz="1200" kern="1200" dirty="0"/>
        </a:p>
      </dsp:txBody>
      <dsp:txXfrm>
        <a:off x="3766192" y="4308358"/>
        <a:ext cx="1002014" cy="1002014"/>
      </dsp:txXfrm>
    </dsp:sp>
    <dsp:sp modelId="{8DD52F2A-679B-45CB-B9E8-83AFD6C569DC}">
      <dsp:nvSpPr>
        <dsp:cNvPr id="0" name=""/>
        <dsp:cNvSpPr/>
      </dsp:nvSpPr>
      <dsp:spPr>
        <a:xfrm>
          <a:off x="4004302" y="3578074"/>
          <a:ext cx="525794" cy="411239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CABA7C9-74BF-4C43-807B-B60A29A831FF}">
      <dsp:nvSpPr>
        <dsp:cNvPr id="0" name=""/>
        <dsp:cNvSpPr/>
      </dsp:nvSpPr>
      <dsp:spPr>
        <a:xfrm>
          <a:off x="3766192" y="2280292"/>
          <a:ext cx="1002014" cy="100201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Apisonar</a:t>
          </a:r>
          <a:endParaRPr lang="es-EC" sz="1200" kern="1200" dirty="0"/>
        </a:p>
      </dsp:txBody>
      <dsp:txXfrm>
        <a:off x="3766192" y="2280292"/>
        <a:ext cx="1002014" cy="1002014"/>
      </dsp:txXfrm>
    </dsp:sp>
    <dsp:sp modelId="{AC3DBDD0-EE7A-4C24-AA44-BCB85DB36754}">
      <dsp:nvSpPr>
        <dsp:cNvPr id="0" name=""/>
        <dsp:cNvSpPr/>
      </dsp:nvSpPr>
      <dsp:spPr>
        <a:xfrm>
          <a:off x="4004302" y="1550008"/>
          <a:ext cx="525794" cy="411239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E14A8-C172-481B-A0CD-EFDEFD029E35}">
      <dsp:nvSpPr>
        <dsp:cNvPr id="0" name=""/>
        <dsp:cNvSpPr/>
      </dsp:nvSpPr>
      <dsp:spPr>
        <a:xfrm>
          <a:off x="3766192" y="252226"/>
          <a:ext cx="1002014" cy="100201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/>
            <a:t>Arena no tamizada</a:t>
          </a:r>
          <a:endParaRPr lang="es-EC" sz="1200" kern="1200" dirty="0"/>
        </a:p>
      </dsp:txBody>
      <dsp:txXfrm>
        <a:off x="3766192" y="252226"/>
        <a:ext cx="1002014" cy="1002014"/>
      </dsp:txXfrm>
    </dsp:sp>
    <dsp:sp modelId="{028E59F5-C54C-407C-B459-85E445585C94}">
      <dsp:nvSpPr>
        <dsp:cNvPr id="0" name=""/>
        <dsp:cNvSpPr/>
      </dsp:nvSpPr>
      <dsp:spPr>
        <a:xfrm rot="5400000">
          <a:off x="5142644" y="547614"/>
          <a:ext cx="525794" cy="411239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7D33867-3099-43E3-9AB1-A8CD7C952588}">
      <dsp:nvSpPr>
        <dsp:cNvPr id="0" name=""/>
        <dsp:cNvSpPr/>
      </dsp:nvSpPr>
      <dsp:spPr>
        <a:xfrm>
          <a:off x="6019599" y="252226"/>
          <a:ext cx="1002014" cy="100201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Apisonar fuerte</a:t>
          </a:r>
          <a:endParaRPr lang="es-EC" sz="1200" kern="1200" dirty="0"/>
        </a:p>
      </dsp:txBody>
      <dsp:txXfrm>
        <a:off x="6019599" y="252226"/>
        <a:ext cx="1002014" cy="1002014"/>
      </dsp:txXfrm>
    </dsp:sp>
    <dsp:sp modelId="{DC12AED5-9894-4846-8E36-033DC39E7B1A}">
      <dsp:nvSpPr>
        <dsp:cNvPr id="0" name=""/>
        <dsp:cNvSpPr/>
      </dsp:nvSpPr>
      <dsp:spPr>
        <a:xfrm rot="10800000">
          <a:off x="6257709" y="1573286"/>
          <a:ext cx="525794" cy="411239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1EA87F6-7AB7-40EF-902E-5E02C42B550E}">
      <dsp:nvSpPr>
        <dsp:cNvPr id="0" name=""/>
        <dsp:cNvSpPr/>
      </dsp:nvSpPr>
      <dsp:spPr>
        <a:xfrm>
          <a:off x="6019599" y="2280292"/>
          <a:ext cx="1002014" cy="100201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Alisar y Nivelar</a:t>
          </a:r>
          <a:endParaRPr lang="es-EC" sz="1200" kern="1200" dirty="0"/>
        </a:p>
      </dsp:txBody>
      <dsp:txXfrm>
        <a:off x="6019599" y="2280292"/>
        <a:ext cx="1002014" cy="1002014"/>
      </dsp:txXfrm>
    </dsp:sp>
    <dsp:sp modelId="{B404C2AD-25FD-4B90-8980-52141020267A}">
      <dsp:nvSpPr>
        <dsp:cNvPr id="0" name=""/>
        <dsp:cNvSpPr/>
      </dsp:nvSpPr>
      <dsp:spPr>
        <a:xfrm rot="10800000">
          <a:off x="6257709" y="3476288"/>
          <a:ext cx="525794" cy="411239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C47AD86-2B99-4D61-9F99-375BAE73B9BC}">
      <dsp:nvSpPr>
        <dsp:cNvPr id="0" name=""/>
        <dsp:cNvSpPr/>
      </dsp:nvSpPr>
      <dsp:spPr>
        <a:xfrm>
          <a:off x="5769471" y="4058230"/>
          <a:ext cx="1502271" cy="150227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err="1" smtClean="0"/>
            <a:t>Punzonar</a:t>
          </a:r>
          <a:endParaRPr lang="es-EC" sz="2000" kern="1200" dirty="0"/>
        </a:p>
      </dsp:txBody>
      <dsp:txXfrm>
        <a:off x="5769471" y="4058230"/>
        <a:ext cx="1502271" cy="1502271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F84750-A7A7-4A87-86E0-79CB73E9F7FC}">
      <dsp:nvSpPr>
        <dsp:cNvPr id="0" name=""/>
        <dsp:cNvSpPr/>
      </dsp:nvSpPr>
      <dsp:spPr>
        <a:xfrm>
          <a:off x="828228" y="2206"/>
          <a:ext cx="1605185" cy="160518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Caja macho y moldes macho</a:t>
          </a:r>
          <a:endParaRPr lang="es-EC" sz="1900" kern="1200" dirty="0"/>
        </a:p>
      </dsp:txBody>
      <dsp:txXfrm>
        <a:off x="828228" y="2206"/>
        <a:ext cx="1605185" cy="1605185"/>
      </dsp:txXfrm>
    </dsp:sp>
    <dsp:sp modelId="{5AB8D676-4EA9-4E3D-9A79-3B28A7FEE51B}">
      <dsp:nvSpPr>
        <dsp:cNvPr id="0" name=""/>
        <dsp:cNvSpPr/>
      </dsp:nvSpPr>
      <dsp:spPr>
        <a:xfrm rot="10800000">
          <a:off x="1349913" y="1814661"/>
          <a:ext cx="561815" cy="439411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241E30B-0BC3-47A8-B945-FEBBADC8623D}">
      <dsp:nvSpPr>
        <dsp:cNvPr id="0" name=""/>
        <dsp:cNvSpPr/>
      </dsp:nvSpPr>
      <dsp:spPr>
        <a:xfrm>
          <a:off x="1095491" y="2436470"/>
          <a:ext cx="1070658" cy="107065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Bebederos</a:t>
          </a:r>
          <a:endParaRPr lang="es-EC" sz="1300" kern="1200" dirty="0"/>
        </a:p>
      </dsp:txBody>
      <dsp:txXfrm>
        <a:off x="1095491" y="2436470"/>
        <a:ext cx="1070658" cy="1070658"/>
      </dsp:txXfrm>
    </dsp:sp>
    <dsp:sp modelId="{DE0B98FF-3432-4AD0-AEC7-E0198C3D85E0}">
      <dsp:nvSpPr>
        <dsp:cNvPr id="0" name=""/>
        <dsp:cNvSpPr/>
      </dsp:nvSpPr>
      <dsp:spPr>
        <a:xfrm rot="10800000">
          <a:off x="1349913" y="3848030"/>
          <a:ext cx="561815" cy="439411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C54B0E3-0A32-4277-AAC4-A64BBFFB9E90}">
      <dsp:nvSpPr>
        <dsp:cNvPr id="0" name=""/>
        <dsp:cNvSpPr/>
      </dsp:nvSpPr>
      <dsp:spPr>
        <a:xfrm>
          <a:off x="1095491" y="4603471"/>
          <a:ext cx="1070658" cy="107065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err="1" smtClean="0"/>
            <a:t>Sílica</a:t>
          </a:r>
          <a:r>
            <a:rPr lang="es-EC" sz="1300" kern="1200" dirty="0" smtClean="0"/>
            <a:t> seca</a:t>
          </a:r>
          <a:endParaRPr lang="es-EC" sz="1300" kern="1200" dirty="0"/>
        </a:p>
      </dsp:txBody>
      <dsp:txXfrm>
        <a:off x="1095491" y="4603471"/>
        <a:ext cx="1070658" cy="1070658"/>
      </dsp:txXfrm>
    </dsp:sp>
    <dsp:sp modelId="{40F59744-9015-40F2-93AC-358FDA30713E}">
      <dsp:nvSpPr>
        <dsp:cNvPr id="0" name=""/>
        <dsp:cNvSpPr/>
      </dsp:nvSpPr>
      <dsp:spPr>
        <a:xfrm rot="5400000">
          <a:off x="2566239" y="4919094"/>
          <a:ext cx="561815" cy="439411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66B47B7-6C7C-446A-A53A-5C9921C23907}">
      <dsp:nvSpPr>
        <dsp:cNvPr id="0" name=""/>
        <dsp:cNvSpPr/>
      </dsp:nvSpPr>
      <dsp:spPr>
        <a:xfrm>
          <a:off x="3503270" y="4603471"/>
          <a:ext cx="1070658" cy="107065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smtClean="0"/>
            <a:t>Arena de contacto y apisonar</a:t>
          </a:r>
          <a:endParaRPr lang="es-EC" sz="1300" kern="1200" dirty="0"/>
        </a:p>
      </dsp:txBody>
      <dsp:txXfrm>
        <a:off x="3503270" y="4603471"/>
        <a:ext cx="1070658" cy="1070658"/>
      </dsp:txXfrm>
    </dsp:sp>
    <dsp:sp modelId="{BDFBEE2B-EE04-4311-B924-39C65A2E8FFC}">
      <dsp:nvSpPr>
        <dsp:cNvPr id="0" name=""/>
        <dsp:cNvSpPr/>
      </dsp:nvSpPr>
      <dsp:spPr>
        <a:xfrm>
          <a:off x="3757692" y="3823158"/>
          <a:ext cx="561815" cy="439411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06F05BF-A70B-42C8-A869-86A113A4B5B5}">
      <dsp:nvSpPr>
        <dsp:cNvPr id="0" name=""/>
        <dsp:cNvSpPr/>
      </dsp:nvSpPr>
      <dsp:spPr>
        <a:xfrm>
          <a:off x="3503270" y="2436470"/>
          <a:ext cx="1070658" cy="107065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Arena no tamizada y apisonar </a:t>
          </a:r>
          <a:endParaRPr lang="es-EC" sz="1300" kern="1200" dirty="0"/>
        </a:p>
      </dsp:txBody>
      <dsp:txXfrm>
        <a:off x="3503270" y="2436470"/>
        <a:ext cx="1070658" cy="1070658"/>
      </dsp:txXfrm>
    </dsp:sp>
    <dsp:sp modelId="{660221C4-E1BD-42D6-AE86-E260EFD7BF2F}">
      <dsp:nvSpPr>
        <dsp:cNvPr id="0" name=""/>
        <dsp:cNvSpPr/>
      </dsp:nvSpPr>
      <dsp:spPr>
        <a:xfrm>
          <a:off x="3757692" y="1656157"/>
          <a:ext cx="561815" cy="439411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B3CEEFE-7C86-4746-863D-2DD1681BEE1B}">
      <dsp:nvSpPr>
        <dsp:cNvPr id="0" name=""/>
        <dsp:cNvSpPr/>
      </dsp:nvSpPr>
      <dsp:spPr>
        <a:xfrm>
          <a:off x="3503270" y="269469"/>
          <a:ext cx="1070658" cy="107065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Nivelar y </a:t>
          </a:r>
          <a:r>
            <a:rPr lang="es-EC" sz="1300" kern="1200" dirty="0" err="1" smtClean="0"/>
            <a:t>punzonar</a:t>
          </a:r>
          <a:endParaRPr lang="es-EC" sz="1300" kern="1200" dirty="0"/>
        </a:p>
      </dsp:txBody>
      <dsp:txXfrm>
        <a:off x="3503270" y="269469"/>
        <a:ext cx="1070658" cy="1070658"/>
      </dsp:txXfrm>
    </dsp:sp>
    <dsp:sp modelId="{728CF703-E250-4AD0-B861-FABE304AD7A6}">
      <dsp:nvSpPr>
        <dsp:cNvPr id="0" name=""/>
        <dsp:cNvSpPr/>
      </dsp:nvSpPr>
      <dsp:spPr>
        <a:xfrm rot="5400000">
          <a:off x="4974017" y="585093"/>
          <a:ext cx="561815" cy="439411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2884C28-2732-4DE0-BDB8-40319EC2351F}">
      <dsp:nvSpPr>
        <dsp:cNvPr id="0" name=""/>
        <dsp:cNvSpPr/>
      </dsp:nvSpPr>
      <dsp:spPr>
        <a:xfrm>
          <a:off x="5911049" y="269469"/>
          <a:ext cx="1070658" cy="107065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Entradas y salidas</a:t>
          </a:r>
          <a:endParaRPr lang="es-EC" sz="1300" kern="1200" dirty="0"/>
        </a:p>
      </dsp:txBody>
      <dsp:txXfrm>
        <a:off x="5911049" y="269469"/>
        <a:ext cx="1070658" cy="1070658"/>
      </dsp:txXfrm>
    </dsp:sp>
    <dsp:sp modelId="{BC75EEE5-6967-4365-9EBC-7F5890CE65AD}">
      <dsp:nvSpPr>
        <dsp:cNvPr id="0" name=""/>
        <dsp:cNvSpPr/>
      </dsp:nvSpPr>
      <dsp:spPr>
        <a:xfrm rot="10800000">
          <a:off x="6165471" y="1681030"/>
          <a:ext cx="561815" cy="439411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B1394E5-21F2-4123-AAED-A8170073F0FE}">
      <dsp:nvSpPr>
        <dsp:cNvPr id="0" name=""/>
        <dsp:cNvSpPr/>
      </dsp:nvSpPr>
      <dsp:spPr>
        <a:xfrm>
          <a:off x="5911049" y="2436470"/>
          <a:ext cx="1070658" cy="107065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Coger fallas</a:t>
          </a:r>
          <a:endParaRPr lang="es-EC" sz="1300" kern="1200" dirty="0"/>
        </a:p>
      </dsp:txBody>
      <dsp:txXfrm>
        <a:off x="5911049" y="2436470"/>
        <a:ext cx="1070658" cy="1070658"/>
      </dsp:txXfrm>
    </dsp:sp>
    <dsp:sp modelId="{932C7EE4-D429-4BE2-AB39-6BD11B0E9367}">
      <dsp:nvSpPr>
        <dsp:cNvPr id="0" name=""/>
        <dsp:cNvSpPr/>
      </dsp:nvSpPr>
      <dsp:spPr>
        <a:xfrm rot="10800000">
          <a:off x="6165471" y="3714399"/>
          <a:ext cx="561815" cy="439411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0ABAB2F-2C24-4497-A2DE-F6BED026E4A7}">
      <dsp:nvSpPr>
        <dsp:cNvPr id="0" name=""/>
        <dsp:cNvSpPr/>
      </dsp:nvSpPr>
      <dsp:spPr>
        <a:xfrm>
          <a:off x="5643785" y="4336207"/>
          <a:ext cx="1605185" cy="160518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Secar</a:t>
          </a:r>
          <a:endParaRPr lang="es-EC" sz="1900" kern="1200" dirty="0"/>
        </a:p>
      </dsp:txBody>
      <dsp:txXfrm>
        <a:off x="5643785" y="4336207"/>
        <a:ext cx="1605185" cy="1605185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88B657-59B2-44C3-AAB3-645C5E657BF2}">
      <dsp:nvSpPr>
        <dsp:cNvPr id="0" name=""/>
        <dsp:cNvSpPr/>
      </dsp:nvSpPr>
      <dsp:spPr>
        <a:xfrm>
          <a:off x="0" y="241300"/>
          <a:ext cx="1523999" cy="152399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Limpiar</a:t>
          </a:r>
          <a:endParaRPr lang="es-EC" sz="2600" kern="1200" dirty="0"/>
        </a:p>
      </dsp:txBody>
      <dsp:txXfrm>
        <a:off x="0" y="241300"/>
        <a:ext cx="1523999" cy="1523999"/>
      </dsp:txXfrm>
    </dsp:sp>
    <dsp:sp modelId="{EED453F0-7F47-4A98-BBC0-55221B5D3A65}">
      <dsp:nvSpPr>
        <dsp:cNvPr id="0" name=""/>
        <dsp:cNvSpPr/>
      </dsp:nvSpPr>
      <dsp:spPr>
        <a:xfrm rot="10800000">
          <a:off x="495300" y="1962086"/>
          <a:ext cx="533399" cy="417187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58807F0-FFFB-4C30-83C3-6B1C2B0646C5}">
      <dsp:nvSpPr>
        <dsp:cNvPr id="0" name=""/>
        <dsp:cNvSpPr/>
      </dsp:nvSpPr>
      <dsp:spPr>
        <a:xfrm>
          <a:off x="253746" y="2552446"/>
          <a:ext cx="1016508" cy="101650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Chatarra de cobre</a:t>
          </a:r>
          <a:endParaRPr lang="es-EC" sz="1400" kern="1200" dirty="0"/>
        </a:p>
      </dsp:txBody>
      <dsp:txXfrm>
        <a:off x="253746" y="2552446"/>
        <a:ext cx="1016508" cy="1016508"/>
      </dsp:txXfrm>
    </dsp:sp>
    <dsp:sp modelId="{C06BFBBE-8858-4211-B192-B9736899E2B2}">
      <dsp:nvSpPr>
        <dsp:cNvPr id="0" name=""/>
        <dsp:cNvSpPr/>
      </dsp:nvSpPr>
      <dsp:spPr>
        <a:xfrm rot="5400000">
          <a:off x="1650107" y="2852106"/>
          <a:ext cx="533399" cy="417187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E757CD6-BDF9-48EA-B1B3-0170CDE47764}">
      <dsp:nvSpPr>
        <dsp:cNvPr id="0" name=""/>
        <dsp:cNvSpPr/>
      </dsp:nvSpPr>
      <dsp:spPr>
        <a:xfrm>
          <a:off x="2539746" y="2552445"/>
          <a:ext cx="1016508" cy="101650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1200 °C</a:t>
          </a:r>
          <a:endParaRPr lang="es-EC" sz="1400" kern="1200" dirty="0"/>
        </a:p>
      </dsp:txBody>
      <dsp:txXfrm>
        <a:off x="2539746" y="2552445"/>
        <a:ext cx="1016508" cy="1016508"/>
      </dsp:txXfrm>
    </dsp:sp>
    <dsp:sp modelId="{3050F2DD-2177-4D61-80CC-51353C9C754E}">
      <dsp:nvSpPr>
        <dsp:cNvPr id="0" name=""/>
        <dsp:cNvSpPr/>
      </dsp:nvSpPr>
      <dsp:spPr>
        <a:xfrm>
          <a:off x="2781299" y="1811599"/>
          <a:ext cx="533399" cy="417187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5112E0-666D-49C5-B8C5-119BB408F972}">
      <dsp:nvSpPr>
        <dsp:cNvPr id="0" name=""/>
        <dsp:cNvSpPr/>
      </dsp:nvSpPr>
      <dsp:spPr>
        <a:xfrm>
          <a:off x="2539745" y="495046"/>
          <a:ext cx="1016508" cy="101650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Escoriar con sal y colar</a:t>
          </a:r>
          <a:endParaRPr lang="es-EC" sz="1400" kern="1200" dirty="0"/>
        </a:p>
      </dsp:txBody>
      <dsp:txXfrm>
        <a:off x="2539745" y="495046"/>
        <a:ext cx="1016508" cy="1016508"/>
      </dsp:txXfrm>
    </dsp:sp>
    <dsp:sp modelId="{F21EFE01-E1F0-4837-8ADA-3567BF1E8D2F}">
      <dsp:nvSpPr>
        <dsp:cNvPr id="0" name=""/>
        <dsp:cNvSpPr/>
      </dsp:nvSpPr>
      <dsp:spPr>
        <a:xfrm rot="5400000">
          <a:off x="3936107" y="794706"/>
          <a:ext cx="533399" cy="417187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3AD8293-B032-4DD6-B482-C6321F3A6CEB}">
      <dsp:nvSpPr>
        <dsp:cNvPr id="0" name=""/>
        <dsp:cNvSpPr/>
      </dsp:nvSpPr>
      <dsp:spPr>
        <a:xfrm>
          <a:off x="4825746" y="495046"/>
          <a:ext cx="1016508" cy="101650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Remover y añadir</a:t>
          </a:r>
          <a:endParaRPr lang="es-EC" sz="1400" kern="1200" dirty="0"/>
        </a:p>
      </dsp:txBody>
      <dsp:txXfrm>
        <a:off x="4825746" y="495046"/>
        <a:ext cx="1016508" cy="1016508"/>
      </dsp:txXfrm>
    </dsp:sp>
    <dsp:sp modelId="{91001E29-8795-4FC9-BB78-92CE8059ECDE}">
      <dsp:nvSpPr>
        <dsp:cNvPr id="0" name=""/>
        <dsp:cNvSpPr/>
      </dsp:nvSpPr>
      <dsp:spPr>
        <a:xfrm rot="10800000">
          <a:off x="5067300" y="1708340"/>
          <a:ext cx="533399" cy="417187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618720A-52B4-4B43-B468-EE1E6D7AC4CB}">
      <dsp:nvSpPr>
        <dsp:cNvPr id="0" name=""/>
        <dsp:cNvSpPr/>
      </dsp:nvSpPr>
      <dsp:spPr>
        <a:xfrm>
          <a:off x="4572000" y="2298699"/>
          <a:ext cx="1523999" cy="152399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Secar arena</a:t>
          </a:r>
          <a:endParaRPr lang="es-EC" sz="2600" kern="1200" dirty="0"/>
        </a:p>
      </dsp:txBody>
      <dsp:txXfrm>
        <a:off x="4572000" y="2298699"/>
        <a:ext cx="1523999" cy="1523999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4703F14-880A-44E4-BF24-CE3DEED8D024}">
      <dsp:nvSpPr>
        <dsp:cNvPr id="0" name=""/>
        <dsp:cNvSpPr/>
      </dsp:nvSpPr>
      <dsp:spPr>
        <a:xfrm>
          <a:off x="835818" y="3512"/>
          <a:ext cx="1563290" cy="156329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Limpiar</a:t>
          </a:r>
          <a:endParaRPr lang="es-EC" sz="2400" kern="1200" dirty="0"/>
        </a:p>
      </dsp:txBody>
      <dsp:txXfrm>
        <a:off x="835818" y="3512"/>
        <a:ext cx="1563290" cy="1563290"/>
      </dsp:txXfrm>
    </dsp:sp>
    <dsp:sp modelId="{036A2A9C-AC7B-4CFE-97A7-119ABEA36789}">
      <dsp:nvSpPr>
        <dsp:cNvPr id="0" name=""/>
        <dsp:cNvSpPr/>
      </dsp:nvSpPr>
      <dsp:spPr>
        <a:xfrm rot="10800000">
          <a:off x="1343888" y="1768662"/>
          <a:ext cx="547151" cy="427942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3C0246D-CEDC-499B-B85F-8D1FF2217671}">
      <dsp:nvSpPr>
        <dsp:cNvPr id="0" name=""/>
        <dsp:cNvSpPr/>
      </dsp:nvSpPr>
      <dsp:spPr>
        <a:xfrm>
          <a:off x="1096106" y="2374242"/>
          <a:ext cx="1042714" cy="104271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Cargar Pb y Cu</a:t>
          </a:r>
          <a:endParaRPr lang="es-EC" sz="1600" kern="1200" dirty="0"/>
        </a:p>
      </dsp:txBody>
      <dsp:txXfrm>
        <a:off x="1096106" y="2374242"/>
        <a:ext cx="1042714" cy="1042714"/>
      </dsp:txXfrm>
    </dsp:sp>
    <dsp:sp modelId="{88DCD253-D236-46E9-9CF3-13428EABCB76}">
      <dsp:nvSpPr>
        <dsp:cNvPr id="0" name=""/>
        <dsp:cNvSpPr/>
      </dsp:nvSpPr>
      <dsp:spPr>
        <a:xfrm rot="10800000">
          <a:off x="1343888" y="3748961"/>
          <a:ext cx="547151" cy="427942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E27B0DB-3E88-4278-8AE3-E6D569C7BCA2}">
      <dsp:nvSpPr>
        <dsp:cNvPr id="0" name=""/>
        <dsp:cNvSpPr/>
      </dsp:nvSpPr>
      <dsp:spPr>
        <a:xfrm>
          <a:off x="1096106" y="4484684"/>
          <a:ext cx="1042714" cy="104271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1200°C</a:t>
          </a:r>
          <a:endParaRPr lang="es-EC" sz="1600" kern="1200" dirty="0"/>
        </a:p>
      </dsp:txBody>
      <dsp:txXfrm>
        <a:off x="1096106" y="4484684"/>
        <a:ext cx="1042714" cy="1042714"/>
      </dsp:txXfrm>
    </dsp:sp>
    <dsp:sp modelId="{F2F5BD77-9C06-447F-B6C2-259EC0FE89AC}">
      <dsp:nvSpPr>
        <dsp:cNvPr id="0" name=""/>
        <dsp:cNvSpPr/>
      </dsp:nvSpPr>
      <dsp:spPr>
        <a:xfrm rot="5400000">
          <a:off x="2528467" y="4792070"/>
          <a:ext cx="547151" cy="427942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4CCB2CB-B6BC-4B98-8BE5-2ECDB2C2FCAF}">
      <dsp:nvSpPr>
        <dsp:cNvPr id="0" name=""/>
        <dsp:cNvSpPr/>
      </dsp:nvSpPr>
      <dsp:spPr>
        <a:xfrm>
          <a:off x="3441042" y="4484684"/>
          <a:ext cx="1042714" cy="104271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Verificar y remover</a:t>
          </a:r>
          <a:endParaRPr lang="es-EC" sz="1400" kern="1200" dirty="0"/>
        </a:p>
      </dsp:txBody>
      <dsp:txXfrm>
        <a:off x="3441042" y="4484684"/>
        <a:ext cx="1042714" cy="1042714"/>
      </dsp:txXfrm>
    </dsp:sp>
    <dsp:sp modelId="{B7CBB463-A015-4C1E-9D28-697E057D50A9}">
      <dsp:nvSpPr>
        <dsp:cNvPr id="0" name=""/>
        <dsp:cNvSpPr/>
      </dsp:nvSpPr>
      <dsp:spPr>
        <a:xfrm>
          <a:off x="3688824" y="3724738"/>
          <a:ext cx="547151" cy="427942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239C9AF-E171-4E67-86A2-692FC33B59D8}">
      <dsp:nvSpPr>
        <dsp:cNvPr id="0" name=""/>
        <dsp:cNvSpPr/>
      </dsp:nvSpPr>
      <dsp:spPr>
        <a:xfrm>
          <a:off x="3441042" y="2374242"/>
          <a:ext cx="1042714" cy="104271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Sn</a:t>
          </a:r>
          <a:endParaRPr lang="es-EC" sz="1800" kern="1200" dirty="0"/>
        </a:p>
      </dsp:txBody>
      <dsp:txXfrm>
        <a:off x="3441042" y="2374242"/>
        <a:ext cx="1042714" cy="1042714"/>
      </dsp:txXfrm>
    </dsp:sp>
    <dsp:sp modelId="{CC296373-062D-4B79-A927-693DB22460D3}">
      <dsp:nvSpPr>
        <dsp:cNvPr id="0" name=""/>
        <dsp:cNvSpPr/>
      </dsp:nvSpPr>
      <dsp:spPr>
        <a:xfrm>
          <a:off x="3688824" y="1614295"/>
          <a:ext cx="547151" cy="427942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9DDEB5C-0182-4AE9-B906-DD1D039002A8}">
      <dsp:nvSpPr>
        <dsp:cNvPr id="0" name=""/>
        <dsp:cNvSpPr/>
      </dsp:nvSpPr>
      <dsp:spPr>
        <a:xfrm>
          <a:off x="3441042" y="263800"/>
          <a:ext cx="1042714" cy="104271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Verificar y remover</a:t>
          </a:r>
          <a:endParaRPr lang="es-EC" sz="1400" kern="1200" dirty="0"/>
        </a:p>
      </dsp:txBody>
      <dsp:txXfrm>
        <a:off x="3441042" y="263800"/>
        <a:ext cx="1042714" cy="1042714"/>
      </dsp:txXfrm>
    </dsp:sp>
    <dsp:sp modelId="{75C6C628-665E-4095-8C47-4D8BF9858DE7}">
      <dsp:nvSpPr>
        <dsp:cNvPr id="0" name=""/>
        <dsp:cNvSpPr/>
      </dsp:nvSpPr>
      <dsp:spPr>
        <a:xfrm rot="5400000">
          <a:off x="4873403" y="571186"/>
          <a:ext cx="547151" cy="427942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5269E12-6ACB-492B-94B9-442726D3F7DB}">
      <dsp:nvSpPr>
        <dsp:cNvPr id="0" name=""/>
        <dsp:cNvSpPr/>
      </dsp:nvSpPr>
      <dsp:spPr>
        <a:xfrm>
          <a:off x="5785978" y="263800"/>
          <a:ext cx="1042714" cy="104271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Fosfuro de Cobre 0,35 – 0,40 %</a:t>
          </a:r>
          <a:endParaRPr lang="es-EC" sz="1400" kern="1200" dirty="0"/>
        </a:p>
      </dsp:txBody>
      <dsp:txXfrm>
        <a:off x="5785978" y="263800"/>
        <a:ext cx="1042714" cy="1042714"/>
      </dsp:txXfrm>
    </dsp:sp>
    <dsp:sp modelId="{AA6054C2-545B-40D2-B96A-182B96A7B750}">
      <dsp:nvSpPr>
        <dsp:cNvPr id="0" name=""/>
        <dsp:cNvSpPr/>
      </dsp:nvSpPr>
      <dsp:spPr>
        <a:xfrm rot="10800000">
          <a:off x="6033760" y="1638518"/>
          <a:ext cx="547151" cy="427942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3E0732-F702-4FD2-902B-5644B378AA71}">
      <dsp:nvSpPr>
        <dsp:cNvPr id="0" name=""/>
        <dsp:cNvSpPr/>
      </dsp:nvSpPr>
      <dsp:spPr>
        <a:xfrm>
          <a:off x="5785978" y="2374242"/>
          <a:ext cx="1042714" cy="104271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Escoriar</a:t>
          </a:r>
          <a:endParaRPr lang="es-EC" sz="1600" kern="1200" dirty="0"/>
        </a:p>
      </dsp:txBody>
      <dsp:txXfrm>
        <a:off x="5785978" y="2374242"/>
        <a:ext cx="1042714" cy="1042714"/>
      </dsp:txXfrm>
    </dsp:sp>
    <dsp:sp modelId="{CFEC33AB-6F03-4463-A899-5436133DE73E}">
      <dsp:nvSpPr>
        <dsp:cNvPr id="0" name=""/>
        <dsp:cNvSpPr/>
      </dsp:nvSpPr>
      <dsp:spPr>
        <a:xfrm rot="10800000">
          <a:off x="6033760" y="3618817"/>
          <a:ext cx="547151" cy="427942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23B5AB3-3189-44E2-B118-87B3C9956D7B}">
      <dsp:nvSpPr>
        <dsp:cNvPr id="0" name=""/>
        <dsp:cNvSpPr/>
      </dsp:nvSpPr>
      <dsp:spPr>
        <a:xfrm>
          <a:off x="5525690" y="4224397"/>
          <a:ext cx="1563290" cy="156329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Colar</a:t>
          </a:r>
          <a:endParaRPr lang="es-EC" sz="2400" kern="1200" dirty="0"/>
        </a:p>
      </dsp:txBody>
      <dsp:txXfrm>
        <a:off x="5525690" y="4224397"/>
        <a:ext cx="1563290" cy="156329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37CF80-DF95-485D-B3F5-08EB93493DFD}">
      <dsp:nvSpPr>
        <dsp:cNvPr id="0" name=""/>
        <dsp:cNvSpPr/>
      </dsp:nvSpPr>
      <dsp:spPr>
        <a:xfrm>
          <a:off x="797421" y="2919"/>
          <a:ext cx="1391989" cy="139198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Limpiar</a:t>
          </a:r>
          <a:endParaRPr lang="es-EC" sz="2300" kern="1200" dirty="0"/>
        </a:p>
      </dsp:txBody>
      <dsp:txXfrm>
        <a:off x="797421" y="2919"/>
        <a:ext cx="1391989" cy="1391989"/>
      </dsp:txXfrm>
    </dsp:sp>
    <dsp:sp modelId="{F8884D67-95D3-41AC-82B7-7697C9EFE415}">
      <dsp:nvSpPr>
        <dsp:cNvPr id="0" name=""/>
        <dsp:cNvSpPr/>
      </dsp:nvSpPr>
      <dsp:spPr>
        <a:xfrm rot="10800000">
          <a:off x="1249817" y="1574649"/>
          <a:ext cx="487196" cy="381050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8CF2C66-0E47-4E50-822B-53797FB7A565}">
      <dsp:nvSpPr>
        <dsp:cNvPr id="0" name=""/>
        <dsp:cNvSpPr/>
      </dsp:nvSpPr>
      <dsp:spPr>
        <a:xfrm>
          <a:off x="1029187" y="2113871"/>
          <a:ext cx="928456" cy="92845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Vidrio ámbar y Cu</a:t>
          </a:r>
          <a:endParaRPr lang="es-EC" sz="1600" kern="1200" dirty="0"/>
        </a:p>
      </dsp:txBody>
      <dsp:txXfrm>
        <a:off x="1029187" y="2113871"/>
        <a:ext cx="928456" cy="928456"/>
      </dsp:txXfrm>
    </dsp:sp>
    <dsp:sp modelId="{416AF2FF-FE4E-4164-BE4B-0723F7F8E007}">
      <dsp:nvSpPr>
        <dsp:cNvPr id="0" name=""/>
        <dsp:cNvSpPr/>
      </dsp:nvSpPr>
      <dsp:spPr>
        <a:xfrm rot="10800000">
          <a:off x="1249817" y="3337952"/>
          <a:ext cx="487196" cy="381050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C650B61-5E2E-4461-8938-DAB62025EA3A}">
      <dsp:nvSpPr>
        <dsp:cNvPr id="0" name=""/>
        <dsp:cNvSpPr/>
      </dsp:nvSpPr>
      <dsp:spPr>
        <a:xfrm>
          <a:off x="1029187" y="3993057"/>
          <a:ext cx="928456" cy="92845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1200°C</a:t>
          </a:r>
          <a:endParaRPr lang="es-EC" sz="1600" kern="1200" dirty="0"/>
        </a:p>
      </dsp:txBody>
      <dsp:txXfrm>
        <a:off x="1029187" y="3993057"/>
        <a:ext cx="928456" cy="928456"/>
      </dsp:txXfrm>
    </dsp:sp>
    <dsp:sp modelId="{D473B023-6CB3-4018-BDDB-E7559F17D634}">
      <dsp:nvSpPr>
        <dsp:cNvPr id="0" name=""/>
        <dsp:cNvSpPr/>
      </dsp:nvSpPr>
      <dsp:spPr>
        <a:xfrm rot="5400000">
          <a:off x="2304594" y="4266760"/>
          <a:ext cx="487196" cy="381050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0845C63-5CF8-4007-BDD3-BE3285943873}">
      <dsp:nvSpPr>
        <dsp:cNvPr id="0" name=""/>
        <dsp:cNvSpPr/>
      </dsp:nvSpPr>
      <dsp:spPr>
        <a:xfrm>
          <a:off x="3117171" y="3993057"/>
          <a:ext cx="928456" cy="92845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Remover y </a:t>
          </a:r>
          <a:r>
            <a:rPr lang="es-EC" sz="1200" kern="1200" dirty="0" err="1" smtClean="0"/>
            <a:t>Veirficar</a:t>
          </a:r>
          <a:endParaRPr lang="es-EC" sz="1200" kern="1200" dirty="0"/>
        </a:p>
      </dsp:txBody>
      <dsp:txXfrm>
        <a:off x="3117171" y="3993057"/>
        <a:ext cx="928456" cy="928456"/>
      </dsp:txXfrm>
    </dsp:sp>
    <dsp:sp modelId="{F56D3A6A-5EE9-4EF9-9F7C-A7DD771B2F75}">
      <dsp:nvSpPr>
        <dsp:cNvPr id="0" name=""/>
        <dsp:cNvSpPr/>
      </dsp:nvSpPr>
      <dsp:spPr>
        <a:xfrm>
          <a:off x="3337801" y="3316383"/>
          <a:ext cx="487196" cy="381050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22492B-D733-4A2C-8F03-1525B881774B}">
      <dsp:nvSpPr>
        <dsp:cNvPr id="0" name=""/>
        <dsp:cNvSpPr/>
      </dsp:nvSpPr>
      <dsp:spPr>
        <a:xfrm>
          <a:off x="3117171" y="2113871"/>
          <a:ext cx="928456" cy="92845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Escoriar y Pb</a:t>
          </a:r>
          <a:endParaRPr lang="es-EC" sz="1400" kern="1200" dirty="0"/>
        </a:p>
      </dsp:txBody>
      <dsp:txXfrm>
        <a:off x="3117171" y="2113871"/>
        <a:ext cx="928456" cy="928456"/>
      </dsp:txXfrm>
    </dsp:sp>
    <dsp:sp modelId="{6B1D3C18-5500-488D-9059-3EC87B563E1C}">
      <dsp:nvSpPr>
        <dsp:cNvPr id="0" name=""/>
        <dsp:cNvSpPr/>
      </dsp:nvSpPr>
      <dsp:spPr>
        <a:xfrm>
          <a:off x="3337801" y="1437197"/>
          <a:ext cx="487196" cy="381050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B78D29-8C58-40EA-A85D-D5969306EE85}">
      <dsp:nvSpPr>
        <dsp:cNvPr id="0" name=""/>
        <dsp:cNvSpPr/>
      </dsp:nvSpPr>
      <dsp:spPr>
        <a:xfrm>
          <a:off x="3117171" y="234685"/>
          <a:ext cx="928456" cy="92845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Fosfuro de Cobre 0,2%</a:t>
          </a:r>
          <a:endParaRPr lang="es-EC" sz="1400" kern="1200" dirty="0"/>
        </a:p>
      </dsp:txBody>
      <dsp:txXfrm>
        <a:off x="3117171" y="234685"/>
        <a:ext cx="928456" cy="928456"/>
      </dsp:txXfrm>
    </dsp:sp>
    <dsp:sp modelId="{5E6D3F52-4165-46FF-9BAA-7A490494C8D5}">
      <dsp:nvSpPr>
        <dsp:cNvPr id="0" name=""/>
        <dsp:cNvSpPr/>
      </dsp:nvSpPr>
      <dsp:spPr>
        <a:xfrm rot="5400000">
          <a:off x="4392578" y="508389"/>
          <a:ext cx="487196" cy="381050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84C4E9D-5DF5-4B62-8F17-4CA7C64883A6}">
      <dsp:nvSpPr>
        <dsp:cNvPr id="0" name=""/>
        <dsp:cNvSpPr/>
      </dsp:nvSpPr>
      <dsp:spPr>
        <a:xfrm>
          <a:off x="5205155" y="234685"/>
          <a:ext cx="928456" cy="92845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Escoriar y Sn</a:t>
          </a:r>
          <a:endParaRPr lang="es-EC" sz="1400" kern="1200" dirty="0"/>
        </a:p>
      </dsp:txBody>
      <dsp:txXfrm>
        <a:off x="5205155" y="234685"/>
        <a:ext cx="928456" cy="928456"/>
      </dsp:txXfrm>
    </dsp:sp>
    <dsp:sp modelId="{37B3CC06-E11D-4B03-826F-B00FDC509A45}">
      <dsp:nvSpPr>
        <dsp:cNvPr id="0" name=""/>
        <dsp:cNvSpPr/>
      </dsp:nvSpPr>
      <dsp:spPr>
        <a:xfrm rot="10800000">
          <a:off x="5425786" y="1458766"/>
          <a:ext cx="487196" cy="381050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B0BAF1D-6025-4600-AA5D-BA562CDD9BC5}">
      <dsp:nvSpPr>
        <dsp:cNvPr id="0" name=""/>
        <dsp:cNvSpPr/>
      </dsp:nvSpPr>
      <dsp:spPr>
        <a:xfrm>
          <a:off x="5205155" y="2113871"/>
          <a:ext cx="928456" cy="92845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Fosfuro de Cobre 0,2%</a:t>
          </a:r>
          <a:endParaRPr lang="es-EC" sz="1400" kern="1200" dirty="0"/>
        </a:p>
      </dsp:txBody>
      <dsp:txXfrm>
        <a:off x="5205155" y="2113871"/>
        <a:ext cx="928456" cy="928456"/>
      </dsp:txXfrm>
    </dsp:sp>
    <dsp:sp modelId="{18C9BDBB-FCD7-4968-8D6E-4802E848767F}">
      <dsp:nvSpPr>
        <dsp:cNvPr id="0" name=""/>
        <dsp:cNvSpPr/>
      </dsp:nvSpPr>
      <dsp:spPr>
        <a:xfrm rot="10800000">
          <a:off x="5425786" y="3222069"/>
          <a:ext cx="487196" cy="381050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0EAFCC4-31CF-42E1-85EC-DC9CDFD7FA99}">
      <dsp:nvSpPr>
        <dsp:cNvPr id="0" name=""/>
        <dsp:cNvSpPr/>
      </dsp:nvSpPr>
      <dsp:spPr>
        <a:xfrm>
          <a:off x="4973389" y="3761291"/>
          <a:ext cx="1391989" cy="139198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Colar</a:t>
          </a:r>
          <a:endParaRPr lang="es-EC" sz="2300" kern="1200" dirty="0"/>
        </a:p>
      </dsp:txBody>
      <dsp:txXfrm>
        <a:off x="4973389" y="3761291"/>
        <a:ext cx="1391989" cy="1391989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5AFDA26-8F63-4E4F-BE8E-D7B8FCD23C34}">
      <dsp:nvSpPr>
        <dsp:cNvPr id="0" name=""/>
        <dsp:cNvSpPr/>
      </dsp:nvSpPr>
      <dsp:spPr>
        <a:xfrm>
          <a:off x="0" y="0"/>
          <a:ext cx="6096000" cy="752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Chatarra de cobre brillante</a:t>
          </a:r>
          <a:endParaRPr lang="es-EC" sz="3200" kern="1200" dirty="0"/>
        </a:p>
      </dsp:txBody>
      <dsp:txXfrm>
        <a:off x="1294407" y="0"/>
        <a:ext cx="4801592" cy="752078"/>
      </dsp:txXfrm>
    </dsp:sp>
    <dsp:sp modelId="{BDB21524-1527-4C69-B450-323AF058BE40}">
      <dsp:nvSpPr>
        <dsp:cNvPr id="0" name=""/>
        <dsp:cNvSpPr/>
      </dsp:nvSpPr>
      <dsp:spPr>
        <a:xfrm>
          <a:off x="75207" y="75207"/>
          <a:ext cx="1219200" cy="60166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24436D-C2E9-4043-B45B-7AF919E9BD75}">
      <dsp:nvSpPr>
        <dsp:cNvPr id="0" name=""/>
        <dsp:cNvSpPr/>
      </dsp:nvSpPr>
      <dsp:spPr>
        <a:xfrm>
          <a:off x="0" y="827285"/>
          <a:ext cx="6096000" cy="752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Estaño metálico en lingote</a:t>
          </a:r>
          <a:endParaRPr lang="es-EC" sz="3200" kern="1200" dirty="0"/>
        </a:p>
      </dsp:txBody>
      <dsp:txXfrm>
        <a:off x="1294407" y="827285"/>
        <a:ext cx="4801592" cy="752078"/>
      </dsp:txXfrm>
    </dsp:sp>
    <dsp:sp modelId="{4588B69F-3D0B-4C70-8E2D-7578D633A757}">
      <dsp:nvSpPr>
        <dsp:cNvPr id="0" name=""/>
        <dsp:cNvSpPr/>
      </dsp:nvSpPr>
      <dsp:spPr>
        <a:xfrm>
          <a:off x="75207" y="902493"/>
          <a:ext cx="1219200" cy="60166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3D32593-0800-42EB-A49B-3D3C1128E888}">
      <dsp:nvSpPr>
        <dsp:cNvPr id="0" name=""/>
        <dsp:cNvSpPr/>
      </dsp:nvSpPr>
      <dsp:spPr>
        <a:xfrm>
          <a:off x="0" y="1654571"/>
          <a:ext cx="6096000" cy="752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Chatarra de plomo blando</a:t>
          </a:r>
          <a:endParaRPr lang="es-EC" sz="3200" kern="1200" dirty="0"/>
        </a:p>
      </dsp:txBody>
      <dsp:txXfrm>
        <a:off x="1294407" y="1654571"/>
        <a:ext cx="4801592" cy="752078"/>
      </dsp:txXfrm>
    </dsp:sp>
    <dsp:sp modelId="{927203EE-0C0C-4679-80EF-DE4F85475661}">
      <dsp:nvSpPr>
        <dsp:cNvPr id="0" name=""/>
        <dsp:cNvSpPr/>
      </dsp:nvSpPr>
      <dsp:spPr>
        <a:xfrm>
          <a:off x="75207" y="1729779"/>
          <a:ext cx="1219200" cy="60166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1D97566-447B-4477-8A0F-A835EAC69F8E}">
      <dsp:nvSpPr>
        <dsp:cNvPr id="0" name=""/>
        <dsp:cNvSpPr/>
      </dsp:nvSpPr>
      <dsp:spPr>
        <a:xfrm>
          <a:off x="0" y="2481857"/>
          <a:ext cx="6096000" cy="752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Fosfuro de cobre al 15%</a:t>
          </a:r>
          <a:endParaRPr lang="es-EC" sz="3200" kern="1200" dirty="0"/>
        </a:p>
      </dsp:txBody>
      <dsp:txXfrm>
        <a:off x="1294407" y="2481857"/>
        <a:ext cx="4801592" cy="752078"/>
      </dsp:txXfrm>
    </dsp:sp>
    <dsp:sp modelId="{806F38E7-08EF-44B8-99C0-F5C56AA619A8}">
      <dsp:nvSpPr>
        <dsp:cNvPr id="0" name=""/>
        <dsp:cNvSpPr/>
      </dsp:nvSpPr>
      <dsp:spPr>
        <a:xfrm>
          <a:off x="75207" y="2557065"/>
          <a:ext cx="1219200" cy="60166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4C07E4A-AF88-4ADE-B10C-C64E4391516C}">
      <dsp:nvSpPr>
        <dsp:cNvPr id="0" name=""/>
        <dsp:cNvSpPr/>
      </dsp:nvSpPr>
      <dsp:spPr>
        <a:xfrm>
          <a:off x="0" y="3309143"/>
          <a:ext cx="6096000" cy="7520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Vidrio Ámbar</a:t>
          </a:r>
          <a:endParaRPr lang="es-EC" sz="3200" kern="1200" dirty="0"/>
        </a:p>
      </dsp:txBody>
      <dsp:txXfrm>
        <a:off x="1294407" y="3309143"/>
        <a:ext cx="4801592" cy="752078"/>
      </dsp:txXfrm>
    </dsp:sp>
    <dsp:sp modelId="{6CFC18F2-C014-42E0-9827-27BC11D7CF72}">
      <dsp:nvSpPr>
        <dsp:cNvPr id="0" name=""/>
        <dsp:cNvSpPr/>
      </dsp:nvSpPr>
      <dsp:spPr>
        <a:xfrm>
          <a:off x="75207" y="3384351"/>
          <a:ext cx="1219200" cy="60166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C00E68B-AF1E-4119-89DB-79FC92E0271A}">
      <dsp:nvSpPr>
        <dsp:cNvPr id="0" name=""/>
        <dsp:cNvSpPr/>
      </dsp:nvSpPr>
      <dsp:spPr>
        <a:xfrm>
          <a:off x="0" y="0"/>
          <a:ext cx="8686800" cy="1645920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6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OBJETIVOS ESPECÍFICOS</a:t>
          </a:r>
          <a:endParaRPr lang="es-EC" sz="6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8686800" cy="1645920"/>
      </dsp:txXfrm>
    </dsp:sp>
    <dsp:sp modelId="{74EF541F-8B75-42FC-8132-7C9C5F248389}">
      <dsp:nvSpPr>
        <dsp:cNvPr id="0" name=""/>
        <dsp:cNvSpPr/>
      </dsp:nvSpPr>
      <dsp:spPr>
        <a:xfrm>
          <a:off x="0" y="1645920"/>
          <a:ext cx="2171700" cy="345643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s-ES" sz="2500" b="0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rPr>
            <a:t>Usar la mayor cantidad de materia prima reciclada para la obtención de bronce fosfórico.</a:t>
          </a:r>
          <a:endParaRPr kumimoji="0" lang="es-EC" sz="2500" b="0" i="0" u="none" strike="noStrike" kern="1200" cap="none" normalizeH="0" baseline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45920"/>
        <a:ext cx="2171700" cy="3456432"/>
      </dsp:txXfrm>
    </dsp:sp>
    <dsp:sp modelId="{4D168CDE-366C-4C21-85A0-DB806B6D58C1}">
      <dsp:nvSpPr>
        <dsp:cNvPr id="0" name=""/>
        <dsp:cNvSpPr/>
      </dsp:nvSpPr>
      <dsp:spPr>
        <a:xfrm>
          <a:off x="2171700" y="1645920"/>
          <a:ext cx="2171700" cy="345643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s-ES" sz="2500" b="0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rPr>
            <a:t>Usar técnicas de bajo costo.</a:t>
          </a:r>
          <a:endParaRPr kumimoji="0" lang="es-EC" sz="2500" b="0" i="0" u="none" strike="noStrike" kern="1200" cap="none" normalizeH="0" baseline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71700" y="1645920"/>
        <a:ext cx="2171700" cy="3456432"/>
      </dsp:txXfrm>
    </dsp:sp>
    <dsp:sp modelId="{3B7DAB80-3D43-48B9-BEE8-DF008C635973}">
      <dsp:nvSpPr>
        <dsp:cNvPr id="0" name=""/>
        <dsp:cNvSpPr/>
      </dsp:nvSpPr>
      <dsp:spPr>
        <a:xfrm>
          <a:off x="4343400" y="1645920"/>
          <a:ext cx="2171700" cy="345643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s-ES" sz="2500" b="0" i="0" u="none" strike="noStrike" kern="1200" cap="none" normalizeH="0" baseline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rPr>
            <a:t>Introducir un material normalizado según estándares internacionales al sector de la fundición artesanal.</a:t>
          </a:r>
          <a:endParaRPr kumimoji="0" lang="es-EC" sz="2500" b="0" i="0" u="none" strike="noStrike" kern="1200" cap="none" normalizeH="0" baseline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43400" y="1645920"/>
        <a:ext cx="2171700" cy="3456432"/>
      </dsp:txXfrm>
    </dsp:sp>
    <dsp:sp modelId="{4668D38E-C22D-4845-AB00-57853CFF9AD5}">
      <dsp:nvSpPr>
        <dsp:cNvPr id="0" name=""/>
        <dsp:cNvSpPr/>
      </dsp:nvSpPr>
      <dsp:spPr>
        <a:xfrm>
          <a:off x="6515100" y="1645920"/>
          <a:ext cx="2171700" cy="345643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s-ES" sz="2500" b="0" i="0" u="none" strike="noStrike" kern="1200" cap="none" normalizeH="0" baseline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rPr>
            <a:t>Desarrollar la tecnología para la construcción artesanal de un elemento de máquina estándar existente.</a:t>
          </a:r>
          <a:endParaRPr kumimoji="0" lang="es-ES" sz="2500" b="0" i="0" u="none" strike="noStrike" kern="1200" cap="none" normalizeH="0" baseline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15100" y="1645920"/>
        <a:ext cx="2171700" cy="3456432"/>
      </dsp:txXfrm>
    </dsp:sp>
    <dsp:sp modelId="{D9597D84-4478-4DFA-9378-35614CA09A4A}">
      <dsp:nvSpPr>
        <dsp:cNvPr id="0" name=""/>
        <dsp:cNvSpPr/>
      </dsp:nvSpPr>
      <dsp:spPr>
        <a:xfrm>
          <a:off x="0" y="5102352"/>
          <a:ext cx="8686800" cy="384048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5AFDA26-8F63-4E4F-BE8E-D7B8FCD23C34}">
      <dsp:nvSpPr>
        <dsp:cNvPr id="0" name=""/>
        <dsp:cNvSpPr/>
      </dsp:nvSpPr>
      <dsp:spPr>
        <a:xfrm>
          <a:off x="0" y="0"/>
          <a:ext cx="6781800" cy="1269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Horno fijo de Crisol</a:t>
          </a:r>
          <a:endParaRPr lang="es-EC" sz="3500" kern="1200" dirty="0"/>
        </a:p>
      </dsp:txBody>
      <dsp:txXfrm>
        <a:off x="1483360" y="0"/>
        <a:ext cx="5298439" cy="1269999"/>
      </dsp:txXfrm>
    </dsp:sp>
    <dsp:sp modelId="{BDB21524-1527-4C69-B450-323AF058BE40}">
      <dsp:nvSpPr>
        <dsp:cNvPr id="0" name=""/>
        <dsp:cNvSpPr/>
      </dsp:nvSpPr>
      <dsp:spPr>
        <a:xfrm>
          <a:off x="126999" y="126999"/>
          <a:ext cx="1356360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24436D-C2E9-4043-B45B-7AF919E9BD75}">
      <dsp:nvSpPr>
        <dsp:cNvPr id="0" name=""/>
        <dsp:cNvSpPr/>
      </dsp:nvSpPr>
      <dsp:spPr>
        <a:xfrm>
          <a:off x="0" y="1396999"/>
          <a:ext cx="6781800" cy="1269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Espectrómetro de chispa</a:t>
          </a:r>
          <a:endParaRPr lang="es-EC" sz="3500" kern="1200" dirty="0"/>
        </a:p>
      </dsp:txBody>
      <dsp:txXfrm>
        <a:off x="1483360" y="1396999"/>
        <a:ext cx="5298439" cy="1269999"/>
      </dsp:txXfrm>
    </dsp:sp>
    <dsp:sp modelId="{4588B69F-3D0B-4C70-8E2D-7578D633A757}">
      <dsp:nvSpPr>
        <dsp:cNvPr id="0" name=""/>
        <dsp:cNvSpPr/>
      </dsp:nvSpPr>
      <dsp:spPr>
        <a:xfrm>
          <a:off x="126999" y="1523999"/>
          <a:ext cx="1356360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3D32593-0800-42EB-A49B-3D3C1128E888}">
      <dsp:nvSpPr>
        <dsp:cNvPr id="0" name=""/>
        <dsp:cNvSpPr/>
      </dsp:nvSpPr>
      <dsp:spPr>
        <a:xfrm>
          <a:off x="0" y="2793999"/>
          <a:ext cx="6781800" cy="1269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Máquina de ensayos universales</a:t>
          </a:r>
          <a:endParaRPr lang="es-EC" sz="3500" kern="1200" dirty="0"/>
        </a:p>
      </dsp:txBody>
      <dsp:txXfrm>
        <a:off x="1483359" y="2793999"/>
        <a:ext cx="5298439" cy="1269999"/>
      </dsp:txXfrm>
    </dsp:sp>
    <dsp:sp modelId="{927203EE-0C0C-4679-80EF-DE4F85475661}">
      <dsp:nvSpPr>
        <dsp:cNvPr id="0" name=""/>
        <dsp:cNvSpPr/>
      </dsp:nvSpPr>
      <dsp:spPr>
        <a:xfrm>
          <a:off x="126999" y="2920999"/>
          <a:ext cx="1356360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5AFDA26-8F63-4E4F-BE8E-D7B8FCD23C34}">
      <dsp:nvSpPr>
        <dsp:cNvPr id="0" name=""/>
        <dsp:cNvSpPr/>
      </dsp:nvSpPr>
      <dsp:spPr>
        <a:xfrm>
          <a:off x="0" y="0"/>
          <a:ext cx="6096000" cy="1269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Bujes con Pestaña</a:t>
          </a:r>
          <a:endParaRPr lang="es-EC" sz="3500" kern="1200" dirty="0"/>
        </a:p>
      </dsp:txBody>
      <dsp:txXfrm>
        <a:off x="1346200" y="0"/>
        <a:ext cx="4749800" cy="1269999"/>
      </dsp:txXfrm>
    </dsp:sp>
    <dsp:sp modelId="{BDB21524-1527-4C69-B450-323AF058BE40}">
      <dsp:nvSpPr>
        <dsp:cNvPr id="0" name=""/>
        <dsp:cNvSpPr/>
      </dsp:nvSpPr>
      <dsp:spPr>
        <a:xfrm>
          <a:off x="126999" y="126999"/>
          <a:ext cx="1219200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24436D-C2E9-4043-B45B-7AF919E9BD75}">
      <dsp:nvSpPr>
        <dsp:cNvPr id="0" name=""/>
        <dsp:cNvSpPr/>
      </dsp:nvSpPr>
      <dsp:spPr>
        <a:xfrm>
          <a:off x="0" y="1396999"/>
          <a:ext cx="6096000" cy="1269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Bujes en barras de bronce</a:t>
          </a:r>
          <a:endParaRPr lang="es-EC" sz="3500" kern="1200" dirty="0"/>
        </a:p>
      </dsp:txBody>
      <dsp:txXfrm>
        <a:off x="1346200" y="1396999"/>
        <a:ext cx="4749800" cy="1269999"/>
      </dsp:txXfrm>
    </dsp:sp>
    <dsp:sp modelId="{4588B69F-3D0B-4C70-8E2D-7578D633A757}">
      <dsp:nvSpPr>
        <dsp:cNvPr id="0" name=""/>
        <dsp:cNvSpPr/>
      </dsp:nvSpPr>
      <dsp:spPr>
        <a:xfrm>
          <a:off x="126999" y="1523999"/>
          <a:ext cx="1219200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3D32593-0800-42EB-A49B-3D3C1128E888}">
      <dsp:nvSpPr>
        <dsp:cNvPr id="0" name=""/>
        <dsp:cNvSpPr/>
      </dsp:nvSpPr>
      <dsp:spPr>
        <a:xfrm>
          <a:off x="0" y="2793999"/>
          <a:ext cx="6096000" cy="1269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Bujes punta de eje</a:t>
          </a:r>
          <a:endParaRPr lang="es-EC" sz="3500" kern="1200" dirty="0"/>
        </a:p>
      </dsp:txBody>
      <dsp:txXfrm>
        <a:off x="1346200" y="2793999"/>
        <a:ext cx="4749800" cy="1269999"/>
      </dsp:txXfrm>
    </dsp:sp>
    <dsp:sp modelId="{927203EE-0C0C-4679-80EF-DE4F85475661}">
      <dsp:nvSpPr>
        <dsp:cNvPr id="0" name=""/>
        <dsp:cNvSpPr/>
      </dsp:nvSpPr>
      <dsp:spPr>
        <a:xfrm>
          <a:off x="126999" y="2920999"/>
          <a:ext cx="1219200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37CF80-DF95-485D-B3F5-08EB93493DFD}">
      <dsp:nvSpPr>
        <dsp:cNvPr id="0" name=""/>
        <dsp:cNvSpPr/>
      </dsp:nvSpPr>
      <dsp:spPr>
        <a:xfrm>
          <a:off x="797421" y="2919"/>
          <a:ext cx="1391989" cy="139198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Limpiar</a:t>
          </a:r>
          <a:endParaRPr lang="es-EC" sz="2300" kern="1200" dirty="0"/>
        </a:p>
      </dsp:txBody>
      <dsp:txXfrm>
        <a:off x="797421" y="2919"/>
        <a:ext cx="1391989" cy="1391989"/>
      </dsp:txXfrm>
    </dsp:sp>
    <dsp:sp modelId="{F8884D67-95D3-41AC-82B7-7697C9EFE415}">
      <dsp:nvSpPr>
        <dsp:cNvPr id="0" name=""/>
        <dsp:cNvSpPr/>
      </dsp:nvSpPr>
      <dsp:spPr>
        <a:xfrm rot="10800000">
          <a:off x="1249817" y="1574649"/>
          <a:ext cx="487196" cy="381050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8CF2C66-0E47-4E50-822B-53797FB7A565}">
      <dsp:nvSpPr>
        <dsp:cNvPr id="0" name=""/>
        <dsp:cNvSpPr/>
      </dsp:nvSpPr>
      <dsp:spPr>
        <a:xfrm>
          <a:off x="1029187" y="2113871"/>
          <a:ext cx="928456" cy="92845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Vidrio ámbar y Cu</a:t>
          </a:r>
          <a:endParaRPr lang="es-EC" sz="1600" kern="1200" dirty="0"/>
        </a:p>
      </dsp:txBody>
      <dsp:txXfrm>
        <a:off x="1029187" y="2113871"/>
        <a:ext cx="928456" cy="928456"/>
      </dsp:txXfrm>
    </dsp:sp>
    <dsp:sp modelId="{416AF2FF-FE4E-4164-BE4B-0723F7F8E007}">
      <dsp:nvSpPr>
        <dsp:cNvPr id="0" name=""/>
        <dsp:cNvSpPr/>
      </dsp:nvSpPr>
      <dsp:spPr>
        <a:xfrm rot="10800000">
          <a:off x="1249817" y="3337952"/>
          <a:ext cx="487196" cy="381050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C650B61-5E2E-4461-8938-DAB62025EA3A}">
      <dsp:nvSpPr>
        <dsp:cNvPr id="0" name=""/>
        <dsp:cNvSpPr/>
      </dsp:nvSpPr>
      <dsp:spPr>
        <a:xfrm>
          <a:off x="1029187" y="3993057"/>
          <a:ext cx="928456" cy="92845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1200°C</a:t>
          </a:r>
          <a:endParaRPr lang="es-EC" sz="1600" kern="1200" dirty="0"/>
        </a:p>
      </dsp:txBody>
      <dsp:txXfrm>
        <a:off x="1029187" y="3993057"/>
        <a:ext cx="928456" cy="928456"/>
      </dsp:txXfrm>
    </dsp:sp>
    <dsp:sp modelId="{D473B023-6CB3-4018-BDDB-E7559F17D634}">
      <dsp:nvSpPr>
        <dsp:cNvPr id="0" name=""/>
        <dsp:cNvSpPr/>
      </dsp:nvSpPr>
      <dsp:spPr>
        <a:xfrm rot="5400000">
          <a:off x="2304594" y="4266760"/>
          <a:ext cx="487196" cy="381050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0845C63-5CF8-4007-BDD3-BE3285943873}">
      <dsp:nvSpPr>
        <dsp:cNvPr id="0" name=""/>
        <dsp:cNvSpPr/>
      </dsp:nvSpPr>
      <dsp:spPr>
        <a:xfrm>
          <a:off x="3117171" y="3993057"/>
          <a:ext cx="928456" cy="92845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Remover y </a:t>
          </a:r>
          <a:r>
            <a:rPr lang="es-EC" sz="1200" kern="1200" dirty="0" err="1" smtClean="0"/>
            <a:t>Veirficar</a:t>
          </a:r>
          <a:endParaRPr lang="es-EC" sz="1200" kern="1200" dirty="0"/>
        </a:p>
      </dsp:txBody>
      <dsp:txXfrm>
        <a:off x="3117171" y="3993057"/>
        <a:ext cx="928456" cy="928456"/>
      </dsp:txXfrm>
    </dsp:sp>
    <dsp:sp modelId="{F56D3A6A-5EE9-4EF9-9F7C-A7DD771B2F75}">
      <dsp:nvSpPr>
        <dsp:cNvPr id="0" name=""/>
        <dsp:cNvSpPr/>
      </dsp:nvSpPr>
      <dsp:spPr>
        <a:xfrm>
          <a:off x="3337801" y="3316383"/>
          <a:ext cx="487196" cy="381050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22492B-D733-4A2C-8F03-1525B881774B}">
      <dsp:nvSpPr>
        <dsp:cNvPr id="0" name=""/>
        <dsp:cNvSpPr/>
      </dsp:nvSpPr>
      <dsp:spPr>
        <a:xfrm>
          <a:off x="3117171" y="2113871"/>
          <a:ext cx="928456" cy="92845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Escoriar y Pb</a:t>
          </a:r>
          <a:endParaRPr lang="es-EC" sz="1400" kern="1200" dirty="0"/>
        </a:p>
      </dsp:txBody>
      <dsp:txXfrm>
        <a:off x="3117171" y="2113871"/>
        <a:ext cx="928456" cy="928456"/>
      </dsp:txXfrm>
    </dsp:sp>
    <dsp:sp modelId="{6B1D3C18-5500-488D-9059-3EC87B563E1C}">
      <dsp:nvSpPr>
        <dsp:cNvPr id="0" name=""/>
        <dsp:cNvSpPr/>
      </dsp:nvSpPr>
      <dsp:spPr>
        <a:xfrm>
          <a:off x="3337801" y="1437197"/>
          <a:ext cx="487196" cy="381050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B78D29-8C58-40EA-A85D-D5969306EE85}">
      <dsp:nvSpPr>
        <dsp:cNvPr id="0" name=""/>
        <dsp:cNvSpPr/>
      </dsp:nvSpPr>
      <dsp:spPr>
        <a:xfrm>
          <a:off x="3117171" y="234685"/>
          <a:ext cx="928456" cy="92845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Fosfuro de Cobre 0,2%</a:t>
          </a:r>
          <a:endParaRPr lang="es-EC" sz="1400" kern="1200" dirty="0"/>
        </a:p>
      </dsp:txBody>
      <dsp:txXfrm>
        <a:off x="3117171" y="234685"/>
        <a:ext cx="928456" cy="928456"/>
      </dsp:txXfrm>
    </dsp:sp>
    <dsp:sp modelId="{5E6D3F52-4165-46FF-9BAA-7A490494C8D5}">
      <dsp:nvSpPr>
        <dsp:cNvPr id="0" name=""/>
        <dsp:cNvSpPr/>
      </dsp:nvSpPr>
      <dsp:spPr>
        <a:xfrm rot="5400000">
          <a:off x="4392578" y="508389"/>
          <a:ext cx="487196" cy="381050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84C4E9D-5DF5-4B62-8F17-4CA7C64883A6}">
      <dsp:nvSpPr>
        <dsp:cNvPr id="0" name=""/>
        <dsp:cNvSpPr/>
      </dsp:nvSpPr>
      <dsp:spPr>
        <a:xfrm>
          <a:off x="5205155" y="234685"/>
          <a:ext cx="928456" cy="92845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Escoriar y Sn</a:t>
          </a:r>
          <a:endParaRPr lang="es-EC" sz="1400" kern="1200" dirty="0"/>
        </a:p>
      </dsp:txBody>
      <dsp:txXfrm>
        <a:off x="5205155" y="234685"/>
        <a:ext cx="928456" cy="928456"/>
      </dsp:txXfrm>
    </dsp:sp>
    <dsp:sp modelId="{37B3CC06-E11D-4B03-826F-B00FDC509A45}">
      <dsp:nvSpPr>
        <dsp:cNvPr id="0" name=""/>
        <dsp:cNvSpPr/>
      </dsp:nvSpPr>
      <dsp:spPr>
        <a:xfrm rot="10800000">
          <a:off x="5425786" y="1458766"/>
          <a:ext cx="487196" cy="381050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B0BAF1D-6025-4600-AA5D-BA562CDD9BC5}">
      <dsp:nvSpPr>
        <dsp:cNvPr id="0" name=""/>
        <dsp:cNvSpPr/>
      </dsp:nvSpPr>
      <dsp:spPr>
        <a:xfrm>
          <a:off x="5205155" y="2113871"/>
          <a:ext cx="928456" cy="92845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Fosfuro de Cobre 0,2%</a:t>
          </a:r>
          <a:endParaRPr lang="es-EC" sz="1400" kern="1200" dirty="0"/>
        </a:p>
      </dsp:txBody>
      <dsp:txXfrm>
        <a:off x="5205155" y="2113871"/>
        <a:ext cx="928456" cy="928456"/>
      </dsp:txXfrm>
    </dsp:sp>
    <dsp:sp modelId="{18C9BDBB-FCD7-4968-8D6E-4802E848767F}">
      <dsp:nvSpPr>
        <dsp:cNvPr id="0" name=""/>
        <dsp:cNvSpPr/>
      </dsp:nvSpPr>
      <dsp:spPr>
        <a:xfrm rot="10800000">
          <a:off x="5425786" y="3222069"/>
          <a:ext cx="487196" cy="381050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0EAFCC4-31CF-42E1-85EC-DC9CDFD7FA99}">
      <dsp:nvSpPr>
        <dsp:cNvPr id="0" name=""/>
        <dsp:cNvSpPr/>
      </dsp:nvSpPr>
      <dsp:spPr>
        <a:xfrm>
          <a:off x="4973389" y="3761291"/>
          <a:ext cx="1391989" cy="139198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Colar</a:t>
          </a:r>
          <a:endParaRPr lang="es-EC" sz="2300" kern="1200" dirty="0"/>
        </a:p>
      </dsp:txBody>
      <dsp:txXfrm>
        <a:off x="4973389" y="3761291"/>
        <a:ext cx="1391989" cy="1391989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5AFDA26-8F63-4E4F-BE8E-D7B8FCD23C34}">
      <dsp:nvSpPr>
        <dsp:cNvPr id="0" name=""/>
        <dsp:cNvSpPr/>
      </dsp:nvSpPr>
      <dsp:spPr>
        <a:xfrm>
          <a:off x="0" y="0"/>
          <a:ext cx="7239000" cy="16566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400" kern="1200" dirty="0" smtClean="0"/>
            <a:t>Bujes con Pestaña</a:t>
          </a:r>
          <a:endParaRPr lang="es-EC" sz="5400" kern="1200" dirty="0"/>
        </a:p>
      </dsp:txBody>
      <dsp:txXfrm>
        <a:off x="1613464" y="0"/>
        <a:ext cx="5625535" cy="1656643"/>
      </dsp:txXfrm>
    </dsp:sp>
    <dsp:sp modelId="{BDB21524-1527-4C69-B450-323AF058BE40}">
      <dsp:nvSpPr>
        <dsp:cNvPr id="0" name=""/>
        <dsp:cNvSpPr/>
      </dsp:nvSpPr>
      <dsp:spPr>
        <a:xfrm>
          <a:off x="165664" y="165664"/>
          <a:ext cx="1447800" cy="132531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3D32593-0800-42EB-A49B-3D3C1128E888}">
      <dsp:nvSpPr>
        <dsp:cNvPr id="0" name=""/>
        <dsp:cNvSpPr/>
      </dsp:nvSpPr>
      <dsp:spPr>
        <a:xfrm>
          <a:off x="0" y="1822307"/>
          <a:ext cx="7239000" cy="16566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400" kern="1200" dirty="0" smtClean="0"/>
            <a:t>Bujes punta de eje</a:t>
          </a:r>
          <a:endParaRPr lang="es-EC" sz="5400" kern="1200" dirty="0"/>
        </a:p>
      </dsp:txBody>
      <dsp:txXfrm>
        <a:off x="1613464" y="1822307"/>
        <a:ext cx="5625535" cy="1656643"/>
      </dsp:txXfrm>
    </dsp:sp>
    <dsp:sp modelId="{927203EE-0C0C-4679-80EF-DE4F85475661}">
      <dsp:nvSpPr>
        <dsp:cNvPr id="0" name=""/>
        <dsp:cNvSpPr/>
      </dsp:nvSpPr>
      <dsp:spPr>
        <a:xfrm>
          <a:off x="165664" y="1987971"/>
          <a:ext cx="1447800" cy="132531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D394E5-8BFC-45EF-9DB9-891AB38578A4}">
      <dsp:nvSpPr>
        <dsp:cNvPr id="0" name=""/>
        <dsp:cNvSpPr/>
      </dsp:nvSpPr>
      <dsp:spPr>
        <a:xfrm>
          <a:off x="1988819" y="2446019"/>
          <a:ext cx="2430780" cy="2430780"/>
        </a:xfrm>
        <a:prstGeom prst="gear9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PARTES Y ELEMENTOS DE MÁQUINA DE FORMA ARTESANAL</a:t>
          </a:r>
          <a:endParaRPr lang="es-EC" sz="1400" kern="1200" dirty="0"/>
        </a:p>
      </dsp:txBody>
      <dsp:txXfrm>
        <a:off x="1988819" y="2446019"/>
        <a:ext cx="2430780" cy="2430780"/>
      </dsp:txXfrm>
    </dsp:sp>
    <dsp:sp modelId="{5A5E212C-E70B-471B-969A-3F8B31D7264B}">
      <dsp:nvSpPr>
        <dsp:cNvPr id="0" name=""/>
        <dsp:cNvSpPr/>
      </dsp:nvSpPr>
      <dsp:spPr>
        <a:xfrm>
          <a:off x="574547" y="1871472"/>
          <a:ext cx="1767840" cy="1767840"/>
        </a:xfrm>
        <a:prstGeom prst="gear6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MATERIALES DE RECICLAJE</a:t>
          </a:r>
          <a:endParaRPr lang="es-EC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4547" y="1871472"/>
        <a:ext cx="1767840" cy="1767840"/>
      </dsp:txXfrm>
    </dsp:sp>
    <dsp:sp modelId="{13608B66-4EA9-4730-AFD2-9FDE82116E4C}">
      <dsp:nvSpPr>
        <dsp:cNvPr id="0" name=""/>
        <dsp:cNvSpPr/>
      </dsp:nvSpPr>
      <dsp:spPr>
        <a:xfrm rot="20700000">
          <a:off x="1564718" y="651842"/>
          <a:ext cx="1732122" cy="1732122"/>
        </a:xfrm>
        <a:prstGeom prst="gear6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BRONCE SAE 64</a:t>
          </a:r>
          <a:endParaRPr lang="es-EC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44624" y="1031747"/>
        <a:ext cx="972312" cy="972312"/>
      </dsp:txXfrm>
    </dsp:sp>
    <dsp:sp modelId="{9D27AE13-47EC-49A5-A4E5-6CC2D9EE3CF8}">
      <dsp:nvSpPr>
        <dsp:cNvPr id="0" name=""/>
        <dsp:cNvSpPr/>
      </dsp:nvSpPr>
      <dsp:spPr>
        <a:xfrm>
          <a:off x="1804386" y="2077809"/>
          <a:ext cx="3111398" cy="3111398"/>
        </a:xfrm>
        <a:prstGeom prst="circularArrow">
          <a:avLst>
            <a:gd name="adj1" fmla="val 4687"/>
            <a:gd name="adj2" fmla="val 299029"/>
            <a:gd name="adj3" fmla="val 2521328"/>
            <a:gd name="adj4" fmla="val 15850201"/>
            <a:gd name="adj5" fmla="val 5469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7B204F3-2C92-44A2-8456-3AB5B9AAFEC5}">
      <dsp:nvSpPr>
        <dsp:cNvPr id="0" name=""/>
        <dsp:cNvSpPr/>
      </dsp:nvSpPr>
      <dsp:spPr>
        <a:xfrm>
          <a:off x="261466" y="1479349"/>
          <a:ext cx="2260625" cy="226062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6DF6F16-9464-46E5-8D84-B0AC3A70BEC8}">
      <dsp:nvSpPr>
        <dsp:cNvPr id="0" name=""/>
        <dsp:cNvSpPr/>
      </dsp:nvSpPr>
      <dsp:spPr>
        <a:xfrm>
          <a:off x="1164061" y="271476"/>
          <a:ext cx="2437409" cy="243740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6E538B9-666E-497E-AC2D-637DA78A3561}">
      <dsp:nvSpPr>
        <dsp:cNvPr id="0" name=""/>
        <dsp:cNvSpPr/>
      </dsp:nvSpPr>
      <dsp:spPr>
        <a:xfrm>
          <a:off x="1954530" y="2068830"/>
          <a:ext cx="2388870" cy="2388870"/>
        </a:xfrm>
        <a:prstGeom prst="gear9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NORMA ASTM B584</a:t>
          </a:r>
          <a:endParaRPr lang="es-EC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54530" y="2068830"/>
        <a:ext cx="2388870" cy="2388870"/>
      </dsp:txXfrm>
    </dsp:sp>
    <dsp:sp modelId="{4B7BD68E-9564-49EE-8754-26C238633E38}">
      <dsp:nvSpPr>
        <dsp:cNvPr id="0" name=""/>
        <dsp:cNvSpPr/>
      </dsp:nvSpPr>
      <dsp:spPr>
        <a:xfrm>
          <a:off x="564642" y="1504188"/>
          <a:ext cx="1737360" cy="1737360"/>
        </a:xfrm>
        <a:prstGeom prst="gear6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FUNDICIÓN EN ARENA</a:t>
          </a:r>
          <a:endParaRPr lang="es-EC" sz="1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4642" y="1504188"/>
        <a:ext cx="1737360" cy="1737360"/>
      </dsp:txXfrm>
    </dsp:sp>
    <dsp:sp modelId="{956EB906-5271-4133-81A0-BDCD4DFAB6E2}">
      <dsp:nvSpPr>
        <dsp:cNvPr id="0" name=""/>
        <dsp:cNvSpPr/>
      </dsp:nvSpPr>
      <dsp:spPr>
        <a:xfrm rot="20700000">
          <a:off x="1537740" y="305586"/>
          <a:ext cx="1702258" cy="1702258"/>
        </a:xfrm>
        <a:prstGeom prst="gear6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HORNO CRISOL</a:t>
          </a:r>
          <a:endParaRPr lang="es-EC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11096" y="678941"/>
        <a:ext cx="955548" cy="955548"/>
      </dsp:txXfrm>
    </dsp:sp>
    <dsp:sp modelId="{933031FD-47DB-445B-827B-813EAC89AEFB}">
      <dsp:nvSpPr>
        <dsp:cNvPr id="0" name=""/>
        <dsp:cNvSpPr/>
      </dsp:nvSpPr>
      <dsp:spPr>
        <a:xfrm>
          <a:off x="1772479" y="1707422"/>
          <a:ext cx="3057753" cy="3057753"/>
        </a:xfrm>
        <a:prstGeom prst="circularArrow">
          <a:avLst>
            <a:gd name="adj1" fmla="val 4688"/>
            <a:gd name="adj2" fmla="val 299029"/>
            <a:gd name="adj3" fmla="val 2519661"/>
            <a:gd name="adj4" fmla="val 15853768"/>
            <a:gd name="adj5" fmla="val 5469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6876448-BE7E-4BE1-9CB7-9AEB5B864CCD}">
      <dsp:nvSpPr>
        <dsp:cNvPr id="0" name=""/>
        <dsp:cNvSpPr/>
      </dsp:nvSpPr>
      <dsp:spPr>
        <a:xfrm>
          <a:off x="256958" y="1119136"/>
          <a:ext cx="2221649" cy="222164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EC70C07-32FA-4023-95DD-65D169B02866}">
      <dsp:nvSpPr>
        <dsp:cNvPr id="0" name=""/>
        <dsp:cNvSpPr/>
      </dsp:nvSpPr>
      <dsp:spPr>
        <a:xfrm>
          <a:off x="1143991" y="-67911"/>
          <a:ext cx="2395385" cy="239538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BC51AF-D992-4DFD-9FA7-DB42772AF3FB}">
      <dsp:nvSpPr>
        <dsp:cNvPr id="0" name=""/>
        <dsp:cNvSpPr/>
      </dsp:nvSpPr>
      <dsp:spPr>
        <a:xfrm>
          <a:off x="2125019" y="677219"/>
          <a:ext cx="4512960" cy="4512960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1F7AACE-1C6D-4EBD-8B03-8D9472EE81D1}">
      <dsp:nvSpPr>
        <dsp:cNvPr id="0" name=""/>
        <dsp:cNvSpPr/>
      </dsp:nvSpPr>
      <dsp:spPr>
        <a:xfrm>
          <a:off x="2125019" y="677219"/>
          <a:ext cx="4512960" cy="4512960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3C2456-2193-4981-A39D-FFD763A9FDD2}">
      <dsp:nvSpPr>
        <dsp:cNvPr id="0" name=""/>
        <dsp:cNvSpPr/>
      </dsp:nvSpPr>
      <dsp:spPr>
        <a:xfrm>
          <a:off x="2125019" y="677219"/>
          <a:ext cx="4512960" cy="4512960"/>
        </a:xfrm>
        <a:prstGeom prst="blockArc">
          <a:avLst>
            <a:gd name="adj1" fmla="val 0"/>
            <a:gd name="adj2" fmla="val 5400000"/>
            <a:gd name="adj3" fmla="val 464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0D7A87F-2B8D-4FD6-AAB8-561A709F9966}">
      <dsp:nvSpPr>
        <dsp:cNvPr id="0" name=""/>
        <dsp:cNvSpPr/>
      </dsp:nvSpPr>
      <dsp:spPr>
        <a:xfrm>
          <a:off x="2125019" y="677219"/>
          <a:ext cx="4512960" cy="4512960"/>
        </a:xfrm>
        <a:prstGeom prst="blockArc">
          <a:avLst>
            <a:gd name="adj1" fmla="val 16200000"/>
            <a:gd name="adj2" fmla="val 0"/>
            <a:gd name="adj3" fmla="val 464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FC1754C-B91C-43EA-870C-8B846C712F25}">
      <dsp:nvSpPr>
        <dsp:cNvPr id="0" name=""/>
        <dsp:cNvSpPr/>
      </dsp:nvSpPr>
      <dsp:spPr>
        <a:xfrm>
          <a:off x="3342819" y="1895019"/>
          <a:ext cx="2077361" cy="207736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JUSTIFICACIÓN</a:t>
          </a:r>
          <a:endParaRPr lang="es-EC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42819" y="1895019"/>
        <a:ext cx="2077361" cy="2077361"/>
      </dsp:txXfrm>
    </dsp:sp>
    <dsp:sp modelId="{6B376B08-E7E5-4BE6-BB06-CD49800FC20E}">
      <dsp:nvSpPr>
        <dsp:cNvPr id="0" name=""/>
        <dsp:cNvSpPr/>
      </dsp:nvSpPr>
      <dsp:spPr>
        <a:xfrm>
          <a:off x="3654423" y="2492"/>
          <a:ext cx="1454153" cy="145415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Novedad uso de normas</a:t>
          </a:r>
          <a:endParaRPr lang="es-EC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54423" y="2492"/>
        <a:ext cx="1454153" cy="1454153"/>
      </dsp:txXfrm>
    </dsp:sp>
    <dsp:sp modelId="{E48E73A7-F838-4742-A359-B54AEA981AB3}">
      <dsp:nvSpPr>
        <dsp:cNvPr id="0" name=""/>
        <dsp:cNvSpPr/>
      </dsp:nvSpPr>
      <dsp:spPr>
        <a:xfrm>
          <a:off x="5858554" y="2206623"/>
          <a:ext cx="1454153" cy="145415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Bronce especial</a:t>
          </a:r>
          <a:endParaRPr lang="es-EC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58554" y="2206623"/>
        <a:ext cx="1454153" cy="1454153"/>
      </dsp:txXfrm>
    </dsp:sp>
    <dsp:sp modelId="{431F8D8E-FF5C-47F2-A695-2DBD6F62B3D2}">
      <dsp:nvSpPr>
        <dsp:cNvPr id="0" name=""/>
        <dsp:cNvSpPr/>
      </dsp:nvSpPr>
      <dsp:spPr>
        <a:xfrm>
          <a:off x="3654423" y="4410754"/>
          <a:ext cx="1454153" cy="145415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Auto-lubricante</a:t>
          </a:r>
          <a:endParaRPr lang="es-EC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54423" y="4410754"/>
        <a:ext cx="1454153" cy="1454153"/>
      </dsp:txXfrm>
    </dsp:sp>
    <dsp:sp modelId="{6CDAE2DA-772E-44B3-9E02-63F2A8864239}">
      <dsp:nvSpPr>
        <dsp:cNvPr id="0" name=""/>
        <dsp:cNvSpPr/>
      </dsp:nvSpPr>
      <dsp:spPr>
        <a:xfrm>
          <a:off x="1450292" y="2206623"/>
          <a:ext cx="1454153" cy="145415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Bronce con alta demanda</a:t>
          </a:r>
          <a:endParaRPr lang="es-EC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50292" y="2206623"/>
        <a:ext cx="1454153" cy="145415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033E92-536A-4736-8D9F-DDC52BABE8FA}">
      <dsp:nvSpPr>
        <dsp:cNvPr id="0" name=""/>
        <dsp:cNvSpPr/>
      </dsp:nvSpPr>
      <dsp:spPr>
        <a:xfrm>
          <a:off x="3562870" y="2229539"/>
          <a:ext cx="1713458" cy="171345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Bronce SAE 64</a:t>
          </a:r>
          <a:endParaRPr lang="es-EC" sz="3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62870" y="2229539"/>
        <a:ext cx="1713458" cy="1713458"/>
      </dsp:txXfrm>
    </dsp:sp>
    <dsp:sp modelId="{5A7D5901-8264-44FE-BA8E-404BE2C7A6BD}">
      <dsp:nvSpPr>
        <dsp:cNvPr id="0" name=""/>
        <dsp:cNvSpPr/>
      </dsp:nvSpPr>
      <dsp:spPr>
        <a:xfrm rot="16200000">
          <a:off x="4238344" y="1606519"/>
          <a:ext cx="362510" cy="5825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4238344" y="1606519"/>
        <a:ext cx="362510" cy="582575"/>
      </dsp:txXfrm>
    </dsp:sp>
    <dsp:sp modelId="{5B826DE0-D1B2-470C-BC0F-8E4C3E450D57}">
      <dsp:nvSpPr>
        <dsp:cNvPr id="0" name=""/>
        <dsp:cNvSpPr/>
      </dsp:nvSpPr>
      <dsp:spPr>
        <a:xfrm>
          <a:off x="3648543" y="3444"/>
          <a:ext cx="1542112" cy="154211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UNS C93700</a:t>
          </a:r>
          <a:endParaRPr lang="es-EC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48543" y="3444"/>
        <a:ext cx="1542112" cy="1542112"/>
      </dsp:txXfrm>
    </dsp:sp>
    <dsp:sp modelId="{62FE9D9A-B977-4A1E-84A9-9642ADEAB6C7}">
      <dsp:nvSpPr>
        <dsp:cNvPr id="0" name=""/>
        <dsp:cNvSpPr/>
      </dsp:nvSpPr>
      <dsp:spPr>
        <a:xfrm rot="19285714">
          <a:off x="5167520" y="2053987"/>
          <a:ext cx="362510" cy="5825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9285714">
        <a:off x="5167520" y="2053987"/>
        <a:ext cx="362510" cy="582575"/>
      </dsp:txXfrm>
    </dsp:sp>
    <dsp:sp modelId="{774BF6ED-3EAC-46E5-8D24-A2759CCFAD1A}">
      <dsp:nvSpPr>
        <dsp:cNvPr id="0" name=""/>
        <dsp:cNvSpPr/>
      </dsp:nvSpPr>
      <dsp:spPr>
        <a:xfrm>
          <a:off x="5455957" y="873848"/>
          <a:ext cx="1542112" cy="154211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Bronce al estaño de alto plomo</a:t>
          </a:r>
          <a:endParaRPr lang="es-EC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55957" y="873848"/>
        <a:ext cx="1542112" cy="1542112"/>
      </dsp:txXfrm>
    </dsp:sp>
    <dsp:sp modelId="{FCA74F06-DDA9-4E65-B5BB-48A744518BBA}">
      <dsp:nvSpPr>
        <dsp:cNvPr id="0" name=""/>
        <dsp:cNvSpPr/>
      </dsp:nvSpPr>
      <dsp:spPr>
        <a:xfrm rot="771429">
          <a:off x="5397008" y="3059438"/>
          <a:ext cx="362510" cy="5825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771429">
        <a:off x="5397008" y="3059438"/>
        <a:ext cx="362510" cy="582575"/>
      </dsp:txXfrm>
    </dsp:sp>
    <dsp:sp modelId="{F969A02A-EEA0-4545-80DA-F643B1E3077B}">
      <dsp:nvSpPr>
        <dsp:cNvPr id="0" name=""/>
        <dsp:cNvSpPr/>
      </dsp:nvSpPr>
      <dsp:spPr>
        <a:xfrm>
          <a:off x="5902351" y="2829629"/>
          <a:ext cx="1542112" cy="154211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80 10 10</a:t>
          </a:r>
          <a:endParaRPr lang="es-EC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02351" y="2829629"/>
        <a:ext cx="1542112" cy="1542112"/>
      </dsp:txXfrm>
    </dsp:sp>
    <dsp:sp modelId="{E24ABB2F-0791-4EC7-85D8-C6473B231838}">
      <dsp:nvSpPr>
        <dsp:cNvPr id="0" name=""/>
        <dsp:cNvSpPr/>
      </dsp:nvSpPr>
      <dsp:spPr>
        <a:xfrm rot="3857143">
          <a:off x="4753998" y="3865746"/>
          <a:ext cx="362510" cy="5825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3857143">
        <a:off x="4753998" y="3865746"/>
        <a:ext cx="362510" cy="582575"/>
      </dsp:txXfrm>
    </dsp:sp>
    <dsp:sp modelId="{18EC985D-08CE-4823-9E5D-610879B4D987}">
      <dsp:nvSpPr>
        <dsp:cNvPr id="0" name=""/>
        <dsp:cNvSpPr/>
      </dsp:nvSpPr>
      <dsp:spPr>
        <a:xfrm>
          <a:off x="4651582" y="4398043"/>
          <a:ext cx="1542112" cy="154211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Trabajo pesado</a:t>
          </a:r>
        </a:p>
      </dsp:txBody>
      <dsp:txXfrm>
        <a:off x="4651582" y="4398043"/>
        <a:ext cx="1542112" cy="1542112"/>
      </dsp:txXfrm>
    </dsp:sp>
    <dsp:sp modelId="{69B63599-BE0F-4DDE-8D84-6AF8A5799861}">
      <dsp:nvSpPr>
        <dsp:cNvPr id="0" name=""/>
        <dsp:cNvSpPr/>
      </dsp:nvSpPr>
      <dsp:spPr>
        <a:xfrm rot="6942857">
          <a:off x="3722690" y="3865746"/>
          <a:ext cx="362510" cy="5825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6942857">
        <a:off x="3722690" y="3865746"/>
        <a:ext cx="362510" cy="582575"/>
      </dsp:txXfrm>
    </dsp:sp>
    <dsp:sp modelId="{F2AB718E-70A5-433F-927E-29602E31A13E}">
      <dsp:nvSpPr>
        <dsp:cNvPr id="0" name=""/>
        <dsp:cNvSpPr/>
      </dsp:nvSpPr>
      <dsp:spPr>
        <a:xfrm>
          <a:off x="2645505" y="4398043"/>
          <a:ext cx="1542112" cy="154211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Antifricción por Pb</a:t>
          </a:r>
        </a:p>
      </dsp:txBody>
      <dsp:txXfrm>
        <a:off x="2645505" y="4398043"/>
        <a:ext cx="1542112" cy="1542112"/>
      </dsp:txXfrm>
    </dsp:sp>
    <dsp:sp modelId="{948DE4BB-030A-4DE8-B5E5-181215A10660}">
      <dsp:nvSpPr>
        <dsp:cNvPr id="0" name=""/>
        <dsp:cNvSpPr/>
      </dsp:nvSpPr>
      <dsp:spPr>
        <a:xfrm rot="10028571">
          <a:off x="3079680" y="3059438"/>
          <a:ext cx="362510" cy="5825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028571">
        <a:off x="3079680" y="3059438"/>
        <a:ext cx="362510" cy="582575"/>
      </dsp:txXfrm>
    </dsp:sp>
    <dsp:sp modelId="{9BD993E7-A36D-46ED-A866-3C77B6A53BF5}">
      <dsp:nvSpPr>
        <dsp:cNvPr id="0" name=""/>
        <dsp:cNvSpPr/>
      </dsp:nvSpPr>
      <dsp:spPr>
        <a:xfrm>
          <a:off x="1394736" y="2829629"/>
          <a:ext cx="1542112" cy="154211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Resistencia mecánica por Sn</a:t>
          </a:r>
        </a:p>
      </dsp:txBody>
      <dsp:txXfrm>
        <a:off x="1394736" y="2829629"/>
        <a:ext cx="1542112" cy="1542112"/>
      </dsp:txXfrm>
    </dsp:sp>
    <dsp:sp modelId="{C2CB432B-5754-4A37-BC00-368ABDA3DFCC}">
      <dsp:nvSpPr>
        <dsp:cNvPr id="0" name=""/>
        <dsp:cNvSpPr/>
      </dsp:nvSpPr>
      <dsp:spPr>
        <a:xfrm rot="13114286">
          <a:off x="3309168" y="2053987"/>
          <a:ext cx="362510" cy="5825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3114286">
        <a:off x="3309168" y="2053987"/>
        <a:ext cx="362510" cy="582575"/>
      </dsp:txXfrm>
    </dsp:sp>
    <dsp:sp modelId="{0F3EE9CB-083F-4962-BC3A-9B1D205D80E6}">
      <dsp:nvSpPr>
        <dsp:cNvPr id="0" name=""/>
        <dsp:cNvSpPr/>
      </dsp:nvSpPr>
      <dsp:spPr>
        <a:xfrm>
          <a:off x="1841130" y="873848"/>
          <a:ext cx="1542112" cy="154211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Corrosión, oxidación, </a:t>
          </a:r>
          <a:r>
            <a:rPr lang="es-EC" sz="13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maquinabilidad</a:t>
          </a:r>
          <a:endParaRPr lang="es-EC" sz="13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41130" y="873848"/>
        <a:ext cx="1542112" cy="154211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4817DDB-111F-4F26-871E-A63B63708595}">
      <dsp:nvSpPr>
        <dsp:cNvPr id="0" name=""/>
        <dsp:cNvSpPr/>
      </dsp:nvSpPr>
      <dsp:spPr>
        <a:xfrm>
          <a:off x="2682180" y="1272480"/>
          <a:ext cx="3170039" cy="3170039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300" kern="1200" dirty="0" smtClean="0"/>
            <a:t>FÓSFORO</a:t>
          </a:r>
          <a:endParaRPr lang="es-EC" sz="4300" kern="1200" dirty="0"/>
        </a:p>
      </dsp:txBody>
      <dsp:txXfrm>
        <a:off x="2682180" y="1272480"/>
        <a:ext cx="3170039" cy="3170039"/>
      </dsp:txXfrm>
    </dsp:sp>
    <dsp:sp modelId="{67BD2658-520E-423B-A7A6-63C89600A7B3}">
      <dsp:nvSpPr>
        <dsp:cNvPr id="0" name=""/>
        <dsp:cNvSpPr/>
      </dsp:nvSpPr>
      <dsp:spPr>
        <a:xfrm>
          <a:off x="3474690" y="565"/>
          <a:ext cx="1585019" cy="1585019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0,01% a 0,5% (0,15%)</a:t>
          </a:r>
          <a:endParaRPr lang="es-EC" sz="2000" kern="1200" dirty="0"/>
        </a:p>
      </dsp:txBody>
      <dsp:txXfrm>
        <a:off x="3474690" y="565"/>
        <a:ext cx="1585019" cy="1585019"/>
      </dsp:txXfrm>
    </dsp:sp>
    <dsp:sp modelId="{3393F07E-F597-4707-B192-3D65A6687246}">
      <dsp:nvSpPr>
        <dsp:cNvPr id="0" name=""/>
        <dsp:cNvSpPr/>
      </dsp:nvSpPr>
      <dsp:spPr>
        <a:xfrm>
          <a:off x="5539114" y="2064990"/>
          <a:ext cx="1585019" cy="1585019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Desoxidante</a:t>
          </a:r>
          <a:endParaRPr lang="es-EC" sz="1600" kern="1200" dirty="0"/>
        </a:p>
      </dsp:txBody>
      <dsp:txXfrm>
        <a:off x="5539114" y="2064990"/>
        <a:ext cx="1585019" cy="1585019"/>
      </dsp:txXfrm>
    </dsp:sp>
    <dsp:sp modelId="{1B6460A7-2459-4827-81F6-14EFA9F68366}">
      <dsp:nvSpPr>
        <dsp:cNvPr id="0" name=""/>
        <dsp:cNvSpPr/>
      </dsp:nvSpPr>
      <dsp:spPr>
        <a:xfrm>
          <a:off x="3474690" y="4129414"/>
          <a:ext cx="1585019" cy="1585019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Fluidez y </a:t>
          </a:r>
          <a:r>
            <a:rPr lang="es-EC" sz="1900" kern="1200" dirty="0" err="1" smtClean="0"/>
            <a:t>colabilidad</a:t>
          </a:r>
          <a:endParaRPr lang="es-EC" sz="1900" kern="1200" dirty="0"/>
        </a:p>
      </dsp:txBody>
      <dsp:txXfrm>
        <a:off x="3474690" y="4129414"/>
        <a:ext cx="1585019" cy="1585019"/>
      </dsp:txXfrm>
    </dsp:sp>
    <dsp:sp modelId="{E0A5DC47-275B-46EB-8BF7-029C483CEF4C}">
      <dsp:nvSpPr>
        <dsp:cNvPr id="0" name=""/>
        <dsp:cNvSpPr/>
      </dsp:nvSpPr>
      <dsp:spPr>
        <a:xfrm>
          <a:off x="1410265" y="2064990"/>
          <a:ext cx="1585019" cy="1585019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i="1" kern="1200" dirty="0" err="1" smtClean="0"/>
            <a:t>Fragillidad</a:t>
          </a:r>
          <a:endParaRPr lang="es-EC" sz="1900" i="1" kern="1200" dirty="0"/>
        </a:p>
      </dsp:txBody>
      <dsp:txXfrm>
        <a:off x="1410265" y="2064990"/>
        <a:ext cx="1585019" cy="1585019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AB5B93-3F72-4F1C-A211-8657A09B000E}">
      <dsp:nvSpPr>
        <dsp:cNvPr id="0" name=""/>
        <dsp:cNvSpPr/>
      </dsp:nvSpPr>
      <dsp:spPr>
        <a:xfrm>
          <a:off x="0" y="0"/>
          <a:ext cx="8458200" cy="17621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900" kern="1200" dirty="0" smtClean="0"/>
            <a:t>Bronce fosforoso 90/10 moldeado en arena</a:t>
          </a:r>
          <a:endParaRPr lang="es-EC" sz="4900" kern="1200" dirty="0"/>
        </a:p>
      </dsp:txBody>
      <dsp:txXfrm>
        <a:off x="1867852" y="0"/>
        <a:ext cx="6590347" cy="1762125"/>
      </dsp:txXfrm>
    </dsp:sp>
    <dsp:sp modelId="{920F88EB-1B7A-4663-B00C-BD078FA11DFD}">
      <dsp:nvSpPr>
        <dsp:cNvPr id="0" name=""/>
        <dsp:cNvSpPr/>
      </dsp:nvSpPr>
      <dsp:spPr>
        <a:xfrm>
          <a:off x="176212" y="176212"/>
          <a:ext cx="1691640" cy="14097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7351D9D-22F1-4790-A34C-0ECEC1355A6C}">
      <dsp:nvSpPr>
        <dsp:cNvPr id="0" name=""/>
        <dsp:cNvSpPr/>
      </dsp:nvSpPr>
      <dsp:spPr>
        <a:xfrm>
          <a:off x="0" y="1938337"/>
          <a:ext cx="8458200" cy="17621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900" kern="1200" dirty="0" err="1" smtClean="0"/>
            <a:t>Microestructura</a:t>
          </a:r>
          <a:r>
            <a:rPr lang="es-EC" sz="4900" kern="1200" dirty="0" smtClean="0"/>
            <a:t> de bronce emplomado</a:t>
          </a:r>
          <a:endParaRPr lang="es-EC" sz="4900" kern="1200" dirty="0"/>
        </a:p>
      </dsp:txBody>
      <dsp:txXfrm>
        <a:off x="1867852" y="1938337"/>
        <a:ext cx="6590347" cy="1762125"/>
      </dsp:txXfrm>
    </dsp:sp>
    <dsp:sp modelId="{FF2C5895-546E-42B2-982C-1174B68524B7}">
      <dsp:nvSpPr>
        <dsp:cNvPr id="0" name=""/>
        <dsp:cNvSpPr/>
      </dsp:nvSpPr>
      <dsp:spPr>
        <a:xfrm>
          <a:off x="62864" y="1981199"/>
          <a:ext cx="1918336" cy="167640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96310CA-91A7-4C7D-96E1-A3FEE068FCC8}">
      <dsp:nvSpPr>
        <dsp:cNvPr id="0" name=""/>
        <dsp:cNvSpPr/>
      </dsp:nvSpPr>
      <dsp:spPr>
        <a:xfrm>
          <a:off x="0" y="3876675"/>
          <a:ext cx="8458200" cy="17621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900" kern="1200" dirty="0" smtClean="0"/>
            <a:t>Incrustaciones de plomo en el cobre</a:t>
          </a:r>
          <a:endParaRPr lang="es-EC" sz="4900" kern="1200" dirty="0"/>
        </a:p>
      </dsp:txBody>
      <dsp:txXfrm>
        <a:off x="1867852" y="3876675"/>
        <a:ext cx="6590347" cy="1762125"/>
      </dsp:txXfrm>
    </dsp:sp>
    <dsp:sp modelId="{4B96A43B-AB86-4C36-932B-D2C7EB3DA5F0}">
      <dsp:nvSpPr>
        <dsp:cNvPr id="0" name=""/>
        <dsp:cNvSpPr/>
      </dsp:nvSpPr>
      <dsp:spPr>
        <a:xfrm>
          <a:off x="176212" y="4052887"/>
          <a:ext cx="1691640" cy="14097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D9A09FA-479F-4420-8C7A-2FBDFCCCB121}">
      <dsp:nvSpPr>
        <dsp:cNvPr id="0" name=""/>
        <dsp:cNvSpPr/>
      </dsp:nvSpPr>
      <dsp:spPr>
        <a:xfrm rot="5400000">
          <a:off x="-166920" y="171849"/>
          <a:ext cx="1112801" cy="77896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</a:t>
          </a:r>
          <a:endParaRPr lang="es-EC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-166920" y="171849"/>
        <a:ext cx="1112801" cy="778961"/>
      </dsp:txXfrm>
    </dsp:sp>
    <dsp:sp modelId="{24428F0D-7082-496E-94D4-76AAFB64546C}">
      <dsp:nvSpPr>
        <dsp:cNvPr id="0" name=""/>
        <dsp:cNvSpPr/>
      </dsp:nvSpPr>
      <dsp:spPr>
        <a:xfrm rot="5400000">
          <a:off x="1627829" y="-843939"/>
          <a:ext cx="723701" cy="24214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200" kern="1200" dirty="0" smtClean="0"/>
            <a:t>78 – 82 %</a:t>
          </a:r>
          <a:endParaRPr lang="es-EC" sz="3200" kern="1200" dirty="0"/>
        </a:p>
      </dsp:txBody>
      <dsp:txXfrm rot="5400000">
        <a:off x="1627829" y="-843939"/>
        <a:ext cx="723701" cy="2421438"/>
      </dsp:txXfrm>
    </dsp:sp>
    <dsp:sp modelId="{D27233BA-3480-4766-94E0-3599F4A0E069}">
      <dsp:nvSpPr>
        <dsp:cNvPr id="0" name=""/>
        <dsp:cNvSpPr/>
      </dsp:nvSpPr>
      <dsp:spPr>
        <a:xfrm rot="5400000">
          <a:off x="-166920" y="1129434"/>
          <a:ext cx="1112801" cy="77896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Sn</a:t>
          </a:r>
          <a:endParaRPr lang="es-EC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-166920" y="1129434"/>
        <a:ext cx="1112801" cy="778961"/>
      </dsp:txXfrm>
    </dsp:sp>
    <dsp:sp modelId="{01A7B29C-96A8-40D0-9348-A3FBB9237B76}">
      <dsp:nvSpPr>
        <dsp:cNvPr id="0" name=""/>
        <dsp:cNvSpPr/>
      </dsp:nvSpPr>
      <dsp:spPr>
        <a:xfrm rot="5400000">
          <a:off x="1628020" y="113455"/>
          <a:ext cx="723320" cy="24214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200" kern="1200" dirty="0" smtClean="0"/>
            <a:t>9 – 11 %</a:t>
          </a:r>
          <a:endParaRPr lang="es-EC" sz="3200" kern="1200" dirty="0"/>
        </a:p>
      </dsp:txBody>
      <dsp:txXfrm rot="5400000">
        <a:off x="1628020" y="113455"/>
        <a:ext cx="723320" cy="2421438"/>
      </dsp:txXfrm>
    </dsp:sp>
    <dsp:sp modelId="{DB6475E2-4EC3-40FE-84BE-10822B33B471}">
      <dsp:nvSpPr>
        <dsp:cNvPr id="0" name=""/>
        <dsp:cNvSpPr/>
      </dsp:nvSpPr>
      <dsp:spPr>
        <a:xfrm rot="5400000">
          <a:off x="-166920" y="2087019"/>
          <a:ext cx="1112801" cy="77896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Pb</a:t>
          </a:r>
          <a:endParaRPr lang="es-EC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-166920" y="2087019"/>
        <a:ext cx="1112801" cy="778961"/>
      </dsp:txXfrm>
    </dsp:sp>
    <dsp:sp modelId="{F1AD2E4A-E829-4522-8D17-FDF60B40B3EA}">
      <dsp:nvSpPr>
        <dsp:cNvPr id="0" name=""/>
        <dsp:cNvSpPr/>
      </dsp:nvSpPr>
      <dsp:spPr>
        <a:xfrm rot="5400000">
          <a:off x="1628020" y="1071040"/>
          <a:ext cx="723320" cy="24214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200" kern="1200" dirty="0" smtClean="0"/>
            <a:t>8 – 11 %</a:t>
          </a:r>
          <a:endParaRPr lang="es-EC" sz="3200" kern="1200" dirty="0"/>
        </a:p>
      </dsp:txBody>
      <dsp:txXfrm rot="5400000">
        <a:off x="1628020" y="1071040"/>
        <a:ext cx="723320" cy="2421438"/>
      </dsp:txXfrm>
    </dsp:sp>
    <dsp:sp modelId="{CE51C112-F212-4CCB-91F3-1AC26A0CDC66}">
      <dsp:nvSpPr>
        <dsp:cNvPr id="0" name=""/>
        <dsp:cNvSpPr/>
      </dsp:nvSpPr>
      <dsp:spPr>
        <a:xfrm rot="5400000">
          <a:off x="-166920" y="3044604"/>
          <a:ext cx="1112801" cy="77896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Zn</a:t>
          </a:r>
          <a:endParaRPr lang="es-EC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-166920" y="3044604"/>
        <a:ext cx="1112801" cy="778961"/>
      </dsp:txXfrm>
    </dsp:sp>
    <dsp:sp modelId="{7A437FD7-287A-4F2F-A322-F7D0C0D66B56}">
      <dsp:nvSpPr>
        <dsp:cNvPr id="0" name=""/>
        <dsp:cNvSpPr/>
      </dsp:nvSpPr>
      <dsp:spPr>
        <a:xfrm rot="5400000">
          <a:off x="1628020" y="2028625"/>
          <a:ext cx="723320" cy="24214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200" kern="1200" dirty="0" smtClean="0"/>
            <a:t>≤ 0,8 %</a:t>
          </a:r>
          <a:endParaRPr lang="es-EC" sz="3200" kern="1200" dirty="0"/>
        </a:p>
      </dsp:txBody>
      <dsp:txXfrm rot="5400000">
        <a:off x="1628020" y="2028625"/>
        <a:ext cx="723320" cy="2421438"/>
      </dsp:txXfrm>
    </dsp:sp>
    <dsp:sp modelId="{9D6E605B-DD9A-45F5-9166-C0C59D393426}">
      <dsp:nvSpPr>
        <dsp:cNvPr id="0" name=""/>
        <dsp:cNvSpPr/>
      </dsp:nvSpPr>
      <dsp:spPr>
        <a:xfrm rot="5400000">
          <a:off x="-166920" y="4002189"/>
          <a:ext cx="1112801" cy="77896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</a:t>
          </a:r>
          <a:endParaRPr lang="es-EC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-166920" y="4002189"/>
        <a:ext cx="1112801" cy="778961"/>
      </dsp:txXfrm>
    </dsp:sp>
    <dsp:sp modelId="{B0C70476-A213-4DE0-A68D-6BB80306E9F1}">
      <dsp:nvSpPr>
        <dsp:cNvPr id="0" name=""/>
        <dsp:cNvSpPr/>
      </dsp:nvSpPr>
      <dsp:spPr>
        <a:xfrm rot="5400000">
          <a:off x="1628020" y="2986210"/>
          <a:ext cx="723320" cy="24214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200" kern="1200" dirty="0" smtClean="0"/>
            <a:t>≤ 1 %</a:t>
          </a:r>
          <a:endParaRPr lang="es-EC" sz="3200" kern="1200" dirty="0"/>
        </a:p>
      </dsp:txBody>
      <dsp:txXfrm rot="5400000">
        <a:off x="1628020" y="2986210"/>
        <a:ext cx="723320" cy="24214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8F42F36-40F4-41EE-B8A4-ABAB1F66CA45}" type="datetimeFigureOut">
              <a:rPr lang="es-ES"/>
              <a:pPr>
                <a:defRPr/>
              </a:pPr>
              <a:t>06/01/2014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3353E4-6AEA-4BEF-8275-7BB112BBD49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B884BB-2A0E-4BEF-BB3B-62AC3A27B022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s-EC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A67A49-CE8B-488D-A550-E7079B02C73A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s-EC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479DD2-DC6D-4CD1-8467-98DE1C8A9941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s-EC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F3D60F-C663-49BD-BB11-0EA93E7EB4BC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s-EC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4FCD7D-BCE6-41A4-9ACE-E26133AC95E0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s-EC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F50E39-C136-4506-8F44-CA59178190B2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s-EC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468946-BB13-4340-8C69-A9EF29D9DE18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s-EC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FAADA5-2A7A-4673-83E5-38F617A99D41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s-EC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B56A13-6116-4ADA-B837-846C4E131205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s-EC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7249F8-C782-46AE-9E31-6A2C69D359F5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s-EC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A1C24-475A-4DFB-87D3-6BE0F93A70B6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s-EC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3AC117-0FD9-41D6-B5D2-3DB234C943E3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s-EC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E14020-2D7E-4831-ACEE-DC86BFDDF713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s-EC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7249F8-C782-46AE-9E31-6A2C69D359F5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s-EC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A1C24-475A-4DFB-87D3-6BE0F93A70B6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s-EC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E14020-2D7E-4831-ACEE-DC86BFDDF713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s-EC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7249F8-C782-46AE-9E31-6A2C69D359F5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s-EC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A1C24-475A-4DFB-87D3-6BE0F93A70B6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s-EC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E14020-2D7E-4831-ACEE-DC86BFDDF713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s-EC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7249F8-C782-46AE-9E31-6A2C69D359F5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s-EC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A1C24-475A-4DFB-87D3-6BE0F93A70B6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s-EC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E14020-2D7E-4831-ACEE-DC86BFDDF713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s-EC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6A4D62-7252-4F5D-B190-CBD49BD4A5A9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s-EC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7249F8-C782-46AE-9E31-6A2C69D359F5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s-EC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A1C24-475A-4DFB-87D3-6BE0F93A70B6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s-EC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E14020-2D7E-4831-ACEE-DC86BFDDF713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s-EC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7249F8-C782-46AE-9E31-6A2C69D359F5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s-EC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A1C24-475A-4DFB-87D3-6BE0F93A70B6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s-EC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E14020-2D7E-4831-ACEE-DC86BFDDF713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s-EC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A1C24-475A-4DFB-87D3-6BE0F93A70B6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s-EC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7249F8-C782-46AE-9E31-6A2C69D359F5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s-EC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A1C24-475A-4DFB-87D3-6BE0F93A70B6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s-EC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E14020-2D7E-4831-ACEE-DC86BFDDF713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s-EC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1B51CF-08D3-437E-9634-6514583D41F9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s-EC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7249F8-C782-46AE-9E31-6A2C69D359F5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s-EC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A1C24-475A-4DFB-87D3-6BE0F93A70B6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s-EC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A1C24-475A-4DFB-87D3-6BE0F93A70B6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s-EC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A1C24-475A-4DFB-87D3-6BE0F93A70B6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s-EC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7249F8-C782-46AE-9E31-6A2C69D359F5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s-EC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A1C24-475A-4DFB-87D3-6BE0F93A70B6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s-EC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A1C24-475A-4DFB-87D3-6BE0F93A70B6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s-EC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E14020-2D7E-4831-ACEE-DC86BFDDF713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s-EC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7249F8-C782-46AE-9E31-6A2C69D359F5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s-EC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A1C24-475A-4DFB-87D3-6BE0F93A70B6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s-EC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BBF6CA-709D-42A3-B909-9C62F8F72394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s-EC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A1C24-475A-4DFB-87D3-6BE0F93A70B6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s-EC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A1C24-475A-4DFB-87D3-6BE0F93A70B6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s-EC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E14020-2D7E-4831-ACEE-DC86BFDDF713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s-EC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7249F8-C782-46AE-9E31-6A2C69D359F5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s-EC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A1C24-475A-4DFB-87D3-6BE0F93A70B6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s-EC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A1C24-475A-4DFB-87D3-6BE0F93A70B6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s-EC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A1C24-475A-4DFB-87D3-6BE0F93A70B6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s-EC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A1C24-475A-4DFB-87D3-6BE0F93A70B6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s-EC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A1C24-475A-4DFB-87D3-6BE0F93A70B6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s-EC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E14020-2D7E-4831-ACEE-DC86BFDDF713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s-EC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C" smtClean="0"/>
              <a:t>Referente al cantón el Empalme</a:t>
            </a:r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88D55D-4618-464F-9F61-781FA74AAAA8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s-EC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7249F8-C782-46AE-9E31-6A2C69D359F5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s-EC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C" smtClean="0"/>
              <a:t>Referente al cantón el Empalme</a:t>
            </a:r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A74301-6B6F-40AC-B4DA-95372E905524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s-EC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C" smtClean="0"/>
              <a:t>Referente al cantón el Empalme</a:t>
            </a:r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93EB46-A6DC-4B38-9AF8-98484E90B55C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s-EC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C" dirty="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FDECA0-D613-4780-BCC1-B86A4A083FCF}" type="slidenum">
              <a:rPr lang="es-EC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s-EC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F05D9-1585-46D9-9A64-6E7B3E7FA1D1}" type="datetimeFigureOut">
              <a:rPr lang="es-ES"/>
              <a:pPr>
                <a:defRPr/>
              </a:pPr>
              <a:t>06/01/2014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A29D-8FA5-4CC5-8C49-5483FCBC5D7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AD652-5BAA-4CFC-BD00-505A7F5B0A69}" type="datetimeFigureOut">
              <a:rPr lang="es-ES"/>
              <a:pPr>
                <a:defRPr/>
              </a:pPr>
              <a:t>06/01/2014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2E8FA-24DA-41A5-87A5-B49BC8AE1A7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BD6A8-BB00-4D76-A9D2-5E949D7EF4DE}" type="datetimeFigureOut">
              <a:rPr lang="es-ES"/>
              <a:pPr>
                <a:defRPr/>
              </a:pPr>
              <a:t>06/01/2014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E4540-A446-4C44-A81A-7BB77B6B081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1C6E5-AC77-4C6B-B7AE-A932A6A2FB24}" type="datetimeFigureOut">
              <a:rPr lang="es-ES"/>
              <a:pPr>
                <a:defRPr/>
              </a:pPr>
              <a:t>06/01/2014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95D1D-B9E9-409A-AC45-16538CC894F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0A5A1-7646-41C4-B05F-71BF78B95E87}" type="datetimeFigureOut">
              <a:rPr lang="es-ES"/>
              <a:pPr>
                <a:defRPr/>
              </a:pPr>
              <a:t>06/01/2014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19F89-D1C1-4CC8-B31D-F68F9624D84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4BBCF-418C-4710-AAD4-CB8B70E85B2E}" type="datetimeFigureOut">
              <a:rPr lang="es-ES"/>
              <a:pPr>
                <a:defRPr/>
              </a:pPr>
              <a:t>06/01/2014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DB016-72DF-4B89-898D-26039D53879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F0638-B65B-49E8-AA64-6D7244DCA4A1}" type="datetimeFigureOut">
              <a:rPr lang="es-ES"/>
              <a:pPr>
                <a:defRPr/>
              </a:pPr>
              <a:t>06/01/2014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94ADC-903B-4879-8814-0B82642BD3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DE0A7-0A33-456C-9A20-3CFA55F5BF22}" type="datetimeFigureOut">
              <a:rPr lang="es-ES"/>
              <a:pPr>
                <a:defRPr/>
              </a:pPr>
              <a:t>06/01/2014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2FA90-E64E-4A3B-936D-3D97E87FA16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C2774-2478-499D-B04B-63FCE02EA5C4}" type="datetimeFigureOut">
              <a:rPr lang="es-ES"/>
              <a:pPr>
                <a:defRPr/>
              </a:pPr>
              <a:t>06/01/2014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10FA2-50EF-413E-954E-E4D1E30D368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A83B2-09E6-4454-A387-D3013D36A6E8}" type="datetimeFigureOut">
              <a:rPr lang="es-ES"/>
              <a:pPr>
                <a:defRPr/>
              </a:pPr>
              <a:t>06/01/2014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E8A91-F881-40D9-BA92-99C65C42D91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55D6A-139D-4963-B4AC-45B0996195D7}" type="datetimeFigureOut">
              <a:rPr lang="es-ES"/>
              <a:pPr>
                <a:defRPr/>
              </a:pPr>
              <a:t>06/01/2014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425DD-CA5F-4C1A-AA79-873FB38D5E9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25DB8B-0781-46D1-B1A6-79C2A736E237}" type="datetimeFigureOut">
              <a:rPr lang="es-ES"/>
              <a:pPr>
                <a:defRPr/>
              </a:pPr>
              <a:t>06/01/2014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A041C09-172A-4173-BA2F-AA47ECEC7C1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9" presetClass="entr" presetSubtype="0" decel="10000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5" Type="http://schemas.openxmlformats.org/officeDocument/2006/relationships/diagramLayout" Target="../diagrams/layout12.xml"/><Relationship Id="rId10" Type="http://schemas.openxmlformats.org/officeDocument/2006/relationships/diagramLayout" Target="../diagrams/layout13.xml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diagramQuickStyle" Target="../diagrams/quickStyle14.xml"/><Relationship Id="rId3" Type="http://schemas.openxmlformats.org/officeDocument/2006/relationships/image" Target="../media/image2.jpeg"/><Relationship Id="rId7" Type="http://schemas.openxmlformats.org/officeDocument/2006/relationships/image" Target="../media/image52.jpeg"/><Relationship Id="rId12" Type="http://schemas.openxmlformats.org/officeDocument/2006/relationships/diagramLayout" Target="../diagrams/layout1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11" Type="http://schemas.openxmlformats.org/officeDocument/2006/relationships/diagramData" Target="../diagrams/data14.xml"/><Relationship Id="rId5" Type="http://schemas.openxmlformats.org/officeDocument/2006/relationships/image" Target="../media/image50.jpeg"/><Relationship Id="rId15" Type="http://schemas.microsoft.com/office/2007/relationships/diagramDrawing" Target="../diagrams/drawing14.xml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diagramColors" Target="../diagrams/colors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diagramData" Target="../diagrams/data15.xml"/><Relationship Id="rId3" Type="http://schemas.openxmlformats.org/officeDocument/2006/relationships/image" Target="../media/image2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microsoft.com/office/2007/relationships/diagramDrawing" Target="../diagrams/drawing15.xml"/><Relationship Id="rId2" Type="http://schemas.openxmlformats.org/officeDocument/2006/relationships/notesSlide" Target="../notesSlides/notesSlide33.xml"/><Relationship Id="rId16" Type="http://schemas.openxmlformats.org/officeDocument/2006/relationships/diagramColors" Target="../diagrams/colors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diagramQuickStyle" Target="../diagrams/quickStyle15.xml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diagramLayout" Target="../diagrams/layout1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diagramData" Target="../diagrams/data16.xml"/><Relationship Id="rId3" Type="http://schemas.openxmlformats.org/officeDocument/2006/relationships/image" Target="../media/image2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17" Type="http://schemas.microsoft.com/office/2007/relationships/diagramDrawing" Target="../diagrams/drawing16.xml"/><Relationship Id="rId2" Type="http://schemas.openxmlformats.org/officeDocument/2006/relationships/notesSlide" Target="../notesSlides/notesSlide34.xml"/><Relationship Id="rId16" Type="http://schemas.openxmlformats.org/officeDocument/2006/relationships/diagramColors" Target="../diagrams/colors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5" Type="http://schemas.openxmlformats.org/officeDocument/2006/relationships/diagramQuickStyle" Target="../diagrams/quickStyle16.xml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diagramLayout" Target="../diagrams/layout1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diagramData" Target="../diagrams/data17.xml"/><Relationship Id="rId3" Type="http://schemas.openxmlformats.org/officeDocument/2006/relationships/image" Target="../media/image2.jpe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17" Type="http://schemas.microsoft.com/office/2007/relationships/diagramDrawing" Target="../diagrams/drawing17.xml"/><Relationship Id="rId2" Type="http://schemas.openxmlformats.org/officeDocument/2006/relationships/notesSlide" Target="../notesSlides/notesSlide35.xml"/><Relationship Id="rId16" Type="http://schemas.openxmlformats.org/officeDocument/2006/relationships/diagramColors" Target="../diagrams/colors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5" Type="http://schemas.openxmlformats.org/officeDocument/2006/relationships/diagramQuickStyle" Target="../diagrams/quickStyle17.xml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Relationship Id="rId14" Type="http://schemas.openxmlformats.org/officeDocument/2006/relationships/diagramLayout" Target="../diagrams/layout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diagramData" Target="../diagrams/data18.xml"/><Relationship Id="rId3" Type="http://schemas.openxmlformats.org/officeDocument/2006/relationships/image" Target="../media/image2.jpe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17" Type="http://schemas.microsoft.com/office/2007/relationships/diagramDrawing" Target="../diagrams/drawing18.xml"/><Relationship Id="rId2" Type="http://schemas.openxmlformats.org/officeDocument/2006/relationships/notesSlide" Target="../notesSlides/notesSlide36.xml"/><Relationship Id="rId16" Type="http://schemas.openxmlformats.org/officeDocument/2006/relationships/diagramColors" Target="../diagrams/colors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5" Type="http://schemas.openxmlformats.org/officeDocument/2006/relationships/diagramQuickStyle" Target="../diagrams/quickStyle18.xml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Relationship Id="rId14" Type="http://schemas.openxmlformats.org/officeDocument/2006/relationships/diagramLayout" Target="../diagrams/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3" Type="http://schemas.openxmlformats.org/officeDocument/2006/relationships/image" Target="../media/image2.jpeg"/><Relationship Id="rId7" Type="http://schemas.openxmlformats.org/officeDocument/2006/relationships/image" Target="../media/image10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emf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3" Type="http://schemas.openxmlformats.org/officeDocument/2006/relationships/image" Target="../media/image2.jpeg"/><Relationship Id="rId7" Type="http://schemas.openxmlformats.org/officeDocument/2006/relationships/image" Target="../media/image117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emf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5" Type="http://schemas.openxmlformats.org/officeDocument/2006/relationships/image" Target="../media/image120.emf"/><Relationship Id="rId4" Type="http://schemas.openxmlformats.org/officeDocument/2006/relationships/image" Target="../media/image11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3" Type="http://schemas.openxmlformats.org/officeDocument/2006/relationships/image" Target="../media/image2.jpeg"/><Relationship Id="rId7" Type="http://schemas.openxmlformats.org/officeDocument/2006/relationships/image" Target="../media/image131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emf"/><Relationship Id="rId5" Type="http://schemas.openxmlformats.org/officeDocument/2006/relationships/image" Target="../media/image129.emf"/><Relationship Id="rId4" Type="http://schemas.openxmlformats.org/officeDocument/2006/relationships/image" Target="../media/image12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jpeg"/><Relationship Id="rId5" Type="http://schemas.openxmlformats.org/officeDocument/2006/relationships/image" Target="../media/image134.emf"/><Relationship Id="rId4" Type="http://schemas.openxmlformats.org/officeDocument/2006/relationships/image" Target="../media/image133.em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emf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9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0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1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diagramData" Target="../diagrams/data22.xml"/><Relationship Id="rId3" Type="http://schemas.openxmlformats.org/officeDocument/2006/relationships/image" Target="../media/image2.jpe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17" Type="http://schemas.microsoft.com/office/2007/relationships/diagramDrawing" Target="../diagrams/drawing22.xml"/><Relationship Id="rId2" Type="http://schemas.openxmlformats.org/officeDocument/2006/relationships/notesSlide" Target="../notesSlides/notesSlide57.xml"/><Relationship Id="rId16" Type="http://schemas.openxmlformats.org/officeDocument/2006/relationships/diagramColors" Target="../diagrams/colors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5" Type="http://schemas.openxmlformats.org/officeDocument/2006/relationships/diagramQuickStyle" Target="../diagrams/quickStyle22.xml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Relationship Id="rId14" Type="http://schemas.openxmlformats.org/officeDocument/2006/relationships/diagramLayout" Target="../diagrams/layout22.xml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3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3.xml"/><Relationship Id="rId5" Type="http://schemas.openxmlformats.org/officeDocument/2006/relationships/diagramLayout" Target="../diagrams/layout23.xml"/><Relationship Id="rId4" Type="http://schemas.openxmlformats.org/officeDocument/2006/relationships/diagramData" Target="../diagrams/data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7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RMATOCARATUL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5784" y="-72148"/>
            <a:ext cx="9399640" cy="7073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1" name="1 Título"/>
          <p:cNvSpPr>
            <a:spLocks noGrp="1"/>
          </p:cNvSpPr>
          <p:nvPr>
            <p:ph type="title"/>
          </p:nvPr>
        </p:nvSpPr>
        <p:spPr>
          <a:xfrm>
            <a:off x="304801" y="2886075"/>
            <a:ext cx="8839200" cy="2828925"/>
          </a:xfrm>
        </p:spPr>
        <p:txBody>
          <a:bodyPr/>
          <a:lstStyle/>
          <a:p>
            <a:pPr eaLnBrk="1" hangingPunct="1"/>
            <a:r>
              <a:rPr lang="es-EC" sz="2400" dirty="0" smtClean="0"/>
              <a:t/>
            </a:r>
            <a:br>
              <a:rPr lang="es-EC" sz="2400" dirty="0" smtClean="0"/>
            </a:br>
            <a:r>
              <a:rPr lang="es-EC" sz="2400" dirty="0" smtClean="0"/>
              <a:t/>
            </a:r>
            <a:br>
              <a:rPr lang="es-EC" sz="2400" dirty="0" smtClean="0"/>
            </a:br>
            <a:r>
              <a:rPr lang="es-EC" sz="2400" dirty="0" smtClean="0"/>
              <a:t>Autor: Andrés Narváez Chediak</a:t>
            </a:r>
            <a:br>
              <a:rPr lang="es-EC" sz="2400" dirty="0" smtClean="0"/>
            </a:br>
            <a:r>
              <a:rPr lang="es-EC" sz="2400" dirty="0" smtClean="0"/>
              <a:t/>
            </a:r>
            <a:br>
              <a:rPr lang="es-EC" sz="2400" dirty="0" smtClean="0"/>
            </a:br>
            <a:r>
              <a:rPr lang="es-EC" sz="2400" dirty="0" smtClean="0"/>
              <a:t/>
            </a:r>
            <a:br>
              <a:rPr lang="es-EC" sz="2400" dirty="0" smtClean="0"/>
            </a:br>
            <a:r>
              <a:rPr lang="es-EC" sz="2400" dirty="0" smtClean="0"/>
              <a:t/>
            </a:r>
            <a:br>
              <a:rPr lang="es-EC" sz="2400" dirty="0" smtClean="0"/>
            </a:br>
            <a:r>
              <a:rPr lang="es-EC" sz="2400" dirty="0" smtClean="0"/>
              <a:t>Director: Ing. Víctor Andrade		Codirector: Ing. Patricio Quezada</a:t>
            </a:r>
            <a:endParaRPr lang="es-EC" dirty="0" smtClean="0"/>
          </a:p>
        </p:txBody>
      </p:sp>
      <p:sp>
        <p:nvSpPr>
          <p:cNvPr id="6" name="5 CuadroTexto"/>
          <p:cNvSpPr txBox="1"/>
          <p:nvPr/>
        </p:nvSpPr>
        <p:spPr>
          <a:xfrm>
            <a:off x="1219200" y="1349276"/>
            <a:ext cx="739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TEMA: DESARROLLO DE TECNOLOGÍA PARA LA ELABORACIÓN DE BRONCE FOSFÓRICO UNS C93700 PARA APLICACIONES EN CONSTRUCCIÓN DE PARTES Y ELEMENTOS DE MÁQUINA DE FORMA ARTESANAL</a:t>
            </a:r>
            <a:endParaRPr lang="es-EC" sz="24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s-EC" sz="24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graphicFrame>
        <p:nvGraphicFramePr>
          <p:cNvPr id="4" name="3 Diagrama"/>
          <p:cNvGraphicFramePr/>
          <p:nvPr/>
        </p:nvGraphicFramePr>
        <p:xfrm>
          <a:off x="228600" y="228600"/>
          <a:ext cx="8763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pic>
        <p:nvPicPr>
          <p:cNvPr id="4" name="3 Imagen"/>
          <p:cNvPicPr/>
          <p:nvPr/>
        </p:nvPicPr>
        <p:blipFill>
          <a:blip r:embed="rId4" cstate="print"/>
          <a:srcRect l="47183" t="18207" r="29226" b="45328"/>
          <a:stretch>
            <a:fillRect/>
          </a:stretch>
        </p:blipFill>
        <p:spPr bwMode="auto">
          <a:xfrm>
            <a:off x="1828801" y="609600"/>
            <a:ext cx="5486399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pic>
        <p:nvPicPr>
          <p:cNvPr id="4" name="3 Imagen"/>
          <p:cNvPicPr/>
          <p:nvPr/>
        </p:nvPicPr>
        <p:blipFill>
          <a:blip r:embed="rId4" cstate="print"/>
          <a:srcRect l="47183" t="55064" r="29226" b="6250"/>
          <a:stretch>
            <a:fillRect/>
          </a:stretch>
        </p:blipFill>
        <p:spPr bwMode="auto">
          <a:xfrm>
            <a:off x="2030804" y="609600"/>
            <a:ext cx="5082392" cy="490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graphicFrame>
        <p:nvGraphicFramePr>
          <p:cNvPr id="4" name="3 Diagrama"/>
          <p:cNvGraphicFramePr/>
          <p:nvPr/>
        </p:nvGraphicFramePr>
        <p:xfrm>
          <a:off x="914400" y="228600"/>
          <a:ext cx="7391400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4 Diagrama"/>
          <p:cNvGraphicFramePr/>
          <p:nvPr/>
        </p:nvGraphicFramePr>
        <p:xfrm>
          <a:off x="1066800" y="2743200"/>
          <a:ext cx="69342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C:\Users\Familia Narváez\Documents\Mecanica\Tesis\Tesis\Fotos\Visitas\IMG-20130809-00023.jpg"/>
          <p:cNvPicPr>
            <a:picLocks noChangeAspect="1" noChangeArrowheads="1"/>
          </p:cNvPicPr>
          <p:nvPr/>
        </p:nvPicPr>
        <p:blipFill>
          <a:blip r:embed="rId4" cstate="print"/>
          <a:srcRect l="17500" t="2222" r="13333" b="40000"/>
          <a:stretch>
            <a:fillRect/>
          </a:stretch>
        </p:blipFill>
        <p:spPr bwMode="auto">
          <a:xfrm>
            <a:off x="4191000" y="2590800"/>
            <a:ext cx="4876800" cy="3055345"/>
          </a:xfrm>
          <a:prstGeom prst="rect">
            <a:avLst/>
          </a:prstGeom>
          <a:noFill/>
        </p:spPr>
      </p:pic>
      <p:pic>
        <p:nvPicPr>
          <p:cNvPr id="15365" name="Picture 5" descr="C:\Users\Familia Narváez\Documents\Mecanica\Tesis\Tesis\Fotos\Visitas\IMG-20130809-00028.jpg"/>
          <p:cNvPicPr>
            <a:picLocks noChangeAspect="1" noChangeArrowheads="1"/>
          </p:cNvPicPr>
          <p:nvPr/>
        </p:nvPicPr>
        <p:blipFill>
          <a:blip r:embed="rId5" cstate="print"/>
          <a:srcRect t="21053" r="16375" b="12281"/>
          <a:stretch>
            <a:fillRect/>
          </a:stretch>
        </p:blipFill>
        <p:spPr bwMode="auto">
          <a:xfrm>
            <a:off x="228600" y="156662"/>
            <a:ext cx="3867150" cy="4110538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4343400" y="914400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C" dirty="0" smtClean="0"/>
              <a:t>Pastilla fundente al fondo del crisol</a:t>
            </a:r>
          </a:p>
          <a:p>
            <a:pPr marL="342900" indent="-342900">
              <a:buFont typeface="+mj-lt"/>
              <a:buAutoNum type="arabicPeriod"/>
            </a:pPr>
            <a:r>
              <a:rPr lang="es-EC" dirty="0" smtClean="0"/>
              <a:t>Cargar cobre</a:t>
            </a:r>
          </a:p>
          <a:p>
            <a:pPr marL="342900" indent="-342900">
              <a:buFont typeface="+mj-lt"/>
              <a:buAutoNum type="arabicPeriod"/>
            </a:pPr>
            <a:r>
              <a:rPr lang="es-EC" dirty="0" smtClean="0"/>
              <a:t>Encender horno y agregar más fundente</a:t>
            </a:r>
          </a:p>
          <a:p>
            <a:pPr marL="342900" indent="-342900">
              <a:buFont typeface="+mj-lt"/>
              <a:buAutoNum type="arabicPeriod"/>
            </a:pPr>
            <a:r>
              <a:rPr lang="es-EC" dirty="0" smtClean="0"/>
              <a:t>Eliminar escoria</a:t>
            </a:r>
          </a:p>
          <a:p>
            <a:pPr marL="342900" indent="-342900">
              <a:buFont typeface="+mj-lt"/>
              <a:buAutoNum type="arabicPeriod"/>
            </a:pP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152400" y="4466272"/>
            <a:ext cx="419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es-EC" dirty="0" smtClean="0"/>
              <a:t>Introducir estaño y luego el plomo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es-EC" dirty="0" smtClean="0"/>
              <a:t>Añadir </a:t>
            </a:r>
            <a:r>
              <a:rPr lang="es-EC" dirty="0" err="1" smtClean="0"/>
              <a:t>escoriante</a:t>
            </a:r>
            <a:r>
              <a:rPr lang="es-EC" dirty="0" smtClean="0"/>
              <a:t> y escoriar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es-EC" dirty="0" smtClean="0"/>
              <a:t>Desoxidar con argón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es-EC" dirty="0" smtClean="0"/>
              <a:t>Colar </a:t>
            </a:r>
          </a:p>
          <a:p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3352800" y="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Tecnología Actual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Familia Narváez\Documents\Mecanica\Tesis\Tesis\Fotos\Visitas\IMG-20130801-WA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371600"/>
            <a:ext cx="3429000" cy="4572000"/>
          </a:xfrm>
          <a:prstGeom prst="rect">
            <a:avLst/>
          </a:prstGeom>
          <a:noFill/>
        </p:spPr>
      </p:pic>
      <p:pic>
        <p:nvPicPr>
          <p:cNvPr id="16389" name="Picture 5" descr="C:\Users\Familia Narváez\Documents\Mecanica\Tesis\Tesis\Fotos\Visitas\IMG-20130801-00006.jpg"/>
          <p:cNvPicPr>
            <a:picLocks noChangeAspect="1" noChangeArrowheads="1"/>
          </p:cNvPicPr>
          <p:nvPr/>
        </p:nvPicPr>
        <p:blipFill>
          <a:blip r:embed="rId5" cstate="print"/>
          <a:srcRect l="-4815" t="20000" r="11481" b="27778"/>
          <a:stretch>
            <a:fillRect/>
          </a:stretch>
        </p:blipFill>
        <p:spPr bwMode="auto">
          <a:xfrm>
            <a:off x="0" y="152400"/>
            <a:ext cx="3429000" cy="2558143"/>
          </a:xfrm>
          <a:prstGeom prst="rect">
            <a:avLst/>
          </a:prstGeom>
          <a:noFill/>
        </p:spPr>
      </p:pic>
      <p:pic>
        <p:nvPicPr>
          <p:cNvPr id="16390" name="Picture 6" descr="C:\Users\Familia Narváez\Documents\Mecanica\Tesis\Tesis\Fotos\Visitas\IMG-20130801-00018.jpg"/>
          <p:cNvPicPr>
            <a:picLocks noChangeAspect="1" noChangeArrowheads="1"/>
          </p:cNvPicPr>
          <p:nvPr/>
        </p:nvPicPr>
        <p:blipFill>
          <a:blip r:embed="rId6" cstate="print"/>
          <a:srcRect l="30435" t="2899" r="6522" b="36232"/>
          <a:stretch>
            <a:fillRect/>
          </a:stretch>
        </p:blipFill>
        <p:spPr bwMode="auto">
          <a:xfrm>
            <a:off x="2819400" y="2819400"/>
            <a:ext cx="2743200" cy="1986455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0" y="2819400"/>
            <a:ext cx="2819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C" dirty="0" err="1" smtClean="0"/>
              <a:t>Borax</a:t>
            </a:r>
            <a:r>
              <a:rPr lang="es-EC" dirty="0" smtClean="0"/>
              <a:t> al fondo del crisol o vidrio ámbar</a:t>
            </a:r>
          </a:p>
          <a:p>
            <a:pPr marL="342900" indent="-342900">
              <a:buFont typeface="+mj-lt"/>
              <a:buAutoNum type="arabicPeriod"/>
            </a:pPr>
            <a:r>
              <a:rPr lang="es-EC" dirty="0" err="1" smtClean="0"/>
              <a:t>Lingotear</a:t>
            </a:r>
            <a:r>
              <a:rPr lang="es-EC" dirty="0" smtClean="0"/>
              <a:t> cobre</a:t>
            </a:r>
          </a:p>
          <a:p>
            <a:pPr marL="342900" indent="-342900">
              <a:buFont typeface="+mj-lt"/>
              <a:buAutoNum type="arabicPeriod"/>
            </a:pPr>
            <a:r>
              <a:rPr lang="es-EC" dirty="0" smtClean="0"/>
              <a:t>Crisol lleno de cobre y fundirlo</a:t>
            </a:r>
          </a:p>
          <a:p>
            <a:pPr marL="342900" indent="-342900">
              <a:buFont typeface="+mj-lt"/>
              <a:buAutoNum type="arabicPeriod"/>
            </a:pPr>
            <a:r>
              <a:rPr lang="es-EC" dirty="0" smtClean="0"/>
              <a:t>Añadir estaño</a:t>
            </a:r>
          </a:p>
          <a:p>
            <a:pPr marL="342900" indent="-342900">
              <a:buFont typeface="+mj-lt"/>
              <a:buAutoNum type="arabicPeriod"/>
            </a:pPr>
            <a:r>
              <a:rPr lang="es-EC" dirty="0" smtClean="0"/>
              <a:t>Añadir plomo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0" y="4800600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es-EC" dirty="0" smtClean="0"/>
              <a:t>0,35% de fosfuro de cobre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s-EC" dirty="0" smtClean="0"/>
              <a:t>Colar</a:t>
            </a:r>
          </a:p>
          <a:p>
            <a:endParaRPr lang="es-EC" dirty="0"/>
          </a:p>
        </p:txBody>
      </p:sp>
      <p:pic>
        <p:nvPicPr>
          <p:cNvPr id="16391" name="Picture 7" descr="C:\Users\Familia Narváez\Documents\Mecanica\Tesis\Tesis\Fotos\Visitas\IMG-20130801-000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3300" y="76200"/>
            <a:ext cx="2019300" cy="2692400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3352800" y="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Tecnología Actual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0" y="6858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FUNSA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143000" y="1293674"/>
            <a:ext cx="7162800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C" dirty="0" smtClean="0"/>
              <a:t>Fundir el cobre añadiendo fundente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C" dirty="0" smtClean="0"/>
              <a:t>Añadir </a:t>
            </a:r>
            <a:r>
              <a:rPr lang="es-EC" dirty="0" err="1" smtClean="0"/>
              <a:t>escorificante</a:t>
            </a:r>
            <a:r>
              <a:rPr lang="es-EC" dirty="0" smtClean="0"/>
              <a:t> y escoriar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C" dirty="0" smtClean="0"/>
              <a:t>Introducir y fundir el plomo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C" dirty="0" smtClean="0"/>
              <a:t>Añadir estaño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C" dirty="0" err="1" smtClean="0"/>
              <a:t>Desgasificar</a:t>
            </a:r>
            <a:r>
              <a:rPr lang="es-EC" dirty="0" smtClean="0"/>
              <a:t> y desoxidar con fosfuro de litio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C" dirty="0" smtClean="0"/>
              <a:t>Descargar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4572000" y="4267200"/>
            <a:ext cx="3962400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C" dirty="0" smtClean="0"/>
              <a:t>P </a:t>
            </a:r>
            <a:r>
              <a:rPr lang="en-US" dirty="0" smtClean="0"/>
              <a:t>&lt;</a:t>
            </a:r>
            <a:r>
              <a:rPr lang="es-EC" dirty="0" smtClean="0"/>
              <a:t> 0,04% para evitar </a:t>
            </a:r>
            <a:r>
              <a:rPr lang="es-EC" dirty="0" err="1" smtClean="0"/>
              <a:t>fragilización</a:t>
            </a:r>
            <a:endParaRPr lang="es-EC" dirty="0" smtClean="0"/>
          </a:p>
          <a:p>
            <a:pPr>
              <a:lnSpc>
                <a:spcPct val="150000"/>
              </a:lnSpc>
            </a:pPr>
            <a:r>
              <a:rPr lang="es-EC" dirty="0" smtClean="0"/>
              <a:t>Clasificar la chatarra</a:t>
            </a:r>
          </a:p>
          <a:p>
            <a:pPr>
              <a:lnSpc>
                <a:spcPct val="150000"/>
              </a:lnSpc>
            </a:pPr>
            <a:r>
              <a:rPr lang="es-EC" dirty="0" smtClean="0"/>
              <a:t>Aluminio como </a:t>
            </a:r>
            <a:r>
              <a:rPr lang="es-EC" dirty="0" err="1" smtClean="0"/>
              <a:t>fluidificador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3352800" y="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Tecnología Actual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676400" y="762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Ensayos de Laboratorio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8436" name="Picture 4" descr="C:\Users\Familia Narváez\Documents\Mecanica\Tesis\Tesis\Fotos\ensayos\Analisis de Chispa\DSC055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752600"/>
            <a:ext cx="4368800" cy="3276600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5410200" y="1066800"/>
            <a:ext cx="3200400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C" smtClean="0"/>
              <a:t>Analizar las chispas que se forman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C" smtClean="0"/>
              <a:t>Átomos e iones que emiten luz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C" smtClean="0"/>
              <a:t>Sistema óptico del espectómetro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C" smtClean="0"/>
              <a:t>Detectores eléctricos fotosensibles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C" smtClean="0"/>
              <a:t>Luz  &gt;  cargas eléctricas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C" smtClean="0"/>
              <a:t>Determinada longitud de onda por elemento</a:t>
            </a:r>
            <a:endParaRPr lang="es-EC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pic>
        <p:nvPicPr>
          <p:cNvPr id="19460" name="Picture 4" descr="C:\Users\Familia Narváez\Documents\Mecanica\Tesis\Tesis\Fotos\Analisis Quimico\IMG-20130919-001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838200"/>
            <a:ext cx="3486150" cy="464820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990600" y="504379"/>
            <a:ext cx="40386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C" dirty="0" smtClean="0">
                <a:latin typeface="Arial" pitchFamily="34" charset="0"/>
                <a:cs typeface="Arial" pitchFamily="34" charset="0"/>
              </a:rPr>
              <a:t>Haz de electrones ≠ haz de luz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C" dirty="0" smtClean="0">
                <a:latin typeface="Arial" pitchFamily="34" charset="0"/>
                <a:cs typeface="Arial" pitchFamily="34" charset="0"/>
              </a:rPr>
              <a:t>Muestras conductoras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C" dirty="0" smtClean="0">
                <a:latin typeface="Arial" pitchFamily="34" charset="0"/>
                <a:cs typeface="Arial" pitchFamily="34" charset="0"/>
              </a:rPr>
              <a:t>Se crea un vacío con N2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C" dirty="0" smtClean="0">
                <a:latin typeface="Arial" pitchFamily="34" charset="0"/>
                <a:cs typeface="Arial" pitchFamily="34" charset="0"/>
              </a:rPr>
              <a:t>Barre muestra con electrones acelerados a través del cañón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C" dirty="0" smtClean="0">
                <a:latin typeface="Arial" pitchFamily="34" charset="0"/>
                <a:cs typeface="Arial" pitchFamily="34" charset="0"/>
              </a:rPr>
              <a:t>Detector mide cantidad de electrones enviados</a:t>
            </a:r>
          </a:p>
        </p:txBody>
      </p:sp>
      <p:pic>
        <p:nvPicPr>
          <p:cNvPr id="19461" name="Picture 5" descr="C:\Users\Familia Narváez\Documents\Mecanica\Tesis\Tesis\Fotos\Analisis Quimico\IMG-20130919-001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581400"/>
            <a:ext cx="3251200" cy="24384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pic>
        <p:nvPicPr>
          <p:cNvPr id="4" name="3 Imagen" descr="http://www.unedcervera.com/c3900038/ciencia_materiales/ensayos_8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609600"/>
            <a:ext cx="4267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C:\Users\Familia Narváez\Documents\Mecanica\Tesis\Tesis\Fotos\ensayos\traccion 1\IMG-20131014-00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04800"/>
            <a:ext cx="4038600" cy="53848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4 Diagrama"/>
          <p:cNvGraphicFramePr/>
          <p:nvPr/>
        </p:nvGraphicFramePr>
        <p:xfrm>
          <a:off x="228600" y="685800"/>
          <a:ext cx="8686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dirty="0" smtClean="0"/>
          </a:p>
          <a:p>
            <a:pPr eaLnBrk="1" hangingPunct="1">
              <a:buFont typeface="Arial" charset="0"/>
              <a:buNone/>
            </a:pPr>
            <a:endParaRPr lang="es-ES" dirty="0" smtClean="0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838200"/>
            <a:ext cx="990600" cy="1297214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4191000" y="1371600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Donde:</a:t>
            </a:r>
          </a:p>
          <a:p>
            <a:r>
              <a:rPr lang="el-GR" dirty="0" smtClean="0"/>
              <a:t>σ</a:t>
            </a:r>
            <a:r>
              <a:rPr lang="es-EC" dirty="0" smtClean="0"/>
              <a:t> </a:t>
            </a:r>
            <a:r>
              <a:rPr lang="es-EC" dirty="0"/>
              <a:t>= esfuerzo unitario</a:t>
            </a:r>
          </a:p>
          <a:p>
            <a:r>
              <a:rPr lang="es-EC" dirty="0" smtClean="0"/>
              <a:t>F = </a:t>
            </a:r>
            <a:r>
              <a:rPr lang="es-EC" dirty="0"/>
              <a:t>carga aplicada</a:t>
            </a:r>
          </a:p>
          <a:p>
            <a:r>
              <a:rPr lang="es-EC" dirty="0"/>
              <a:t> </a:t>
            </a:r>
            <a:r>
              <a:rPr lang="es-EC" dirty="0" smtClean="0"/>
              <a:t>A= </a:t>
            </a:r>
            <a:r>
              <a:rPr lang="es-EC" dirty="0"/>
              <a:t>sección transversal</a:t>
            </a:r>
          </a:p>
          <a:p>
            <a:endParaRPr lang="es-EC" dirty="0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799" y="3581400"/>
            <a:ext cx="3856639" cy="1085850"/>
          </a:xfrm>
          <a:prstGeom prst="rect">
            <a:avLst/>
          </a:prstGeom>
          <a:noFill/>
        </p:spPr>
      </p:pic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pSp>
        <p:nvGrpSpPr>
          <p:cNvPr id="18" name="17 Grupo"/>
          <p:cNvGrpSpPr/>
          <p:nvPr/>
        </p:nvGrpSpPr>
        <p:grpSpPr>
          <a:xfrm>
            <a:off x="914400" y="3429000"/>
            <a:ext cx="3420499" cy="2266950"/>
            <a:chOff x="228600" y="171450"/>
            <a:chExt cx="3420499" cy="2266950"/>
          </a:xfrm>
        </p:grpSpPr>
        <p:pic>
          <p:nvPicPr>
            <p:cNvPr id="21515" name="Picture 1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8600" y="171450"/>
              <a:ext cx="284747" cy="1352550"/>
            </a:xfrm>
            <a:prstGeom prst="rect">
              <a:avLst/>
            </a:prstGeom>
            <a:noFill/>
          </p:spPr>
        </p:pic>
        <p:pic>
          <p:nvPicPr>
            <p:cNvPr id="21514" name="Picture 1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8601" y="762000"/>
              <a:ext cx="279734" cy="1181100"/>
            </a:xfrm>
            <a:prstGeom prst="rect">
              <a:avLst/>
            </a:prstGeom>
            <a:noFill/>
          </p:spPr>
        </p:pic>
        <p:pic>
          <p:nvPicPr>
            <p:cNvPr id="21513" name="Picture 9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8600" y="1152525"/>
              <a:ext cx="381000" cy="904875"/>
            </a:xfrm>
            <a:prstGeom prst="rect">
              <a:avLst/>
            </a:prstGeom>
            <a:noFill/>
          </p:spPr>
        </p:pic>
        <p:pic>
          <p:nvPicPr>
            <p:cNvPr id="21512" name="Picture 8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8600" y="1586753"/>
              <a:ext cx="381000" cy="851647"/>
            </a:xfrm>
            <a:prstGeom prst="rect">
              <a:avLst/>
            </a:prstGeom>
            <a:noFill/>
          </p:spPr>
        </p:pic>
        <p:sp>
          <p:nvSpPr>
            <p:cNvPr id="21517" name="Rectangle 13"/>
            <p:cNvSpPr>
              <a:spLocks noChangeArrowheads="1"/>
            </p:cNvSpPr>
            <p:nvPr/>
          </p:nvSpPr>
          <p:spPr bwMode="auto">
            <a:xfrm>
              <a:off x="457200" y="419042"/>
              <a:ext cx="2601994" cy="800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= alargamiento unitario</a:t>
              </a:r>
              <a:endParaRPr kumimoji="0" lang="es-EC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C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518" name="Rectangle 14"/>
            <p:cNvSpPr>
              <a:spLocks noChangeArrowheads="1"/>
            </p:cNvSpPr>
            <p:nvPr/>
          </p:nvSpPr>
          <p:spPr bwMode="auto">
            <a:xfrm>
              <a:off x="457200" y="780992"/>
              <a:ext cx="3191899" cy="800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= alargamiento de la probeta</a:t>
              </a:r>
              <a:endParaRPr kumimoji="0" lang="es-EC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C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519" name="Rectangle 15"/>
            <p:cNvSpPr>
              <a:spLocks noChangeArrowheads="1"/>
            </p:cNvSpPr>
            <p:nvPr/>
          </p:nvSpPr>
          <p:spPr bwMode="auto">
            <a:xfrm>
              <a:off x="457200" y="1142942"/>
              <a:ext cx="1896673" cy="800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= longitud inicial</a:t>
              </a:r>
              <a:endParaRPr kumimoji="0" lang="es-EC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C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520" name="Rectangle 16"/>
            <p:cNvSpPr>
              <a:spLocks noChangeArrowheads="1"/>
            </p:cNvSpPr>
            <p:nvPr/>
          </p:nvSpPr>
          <p:spPr bwMode="auto">
            <a:xfrm>
              <a:off x="533400" y="1524000"/>
              <a:ext cx="174278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= longitud final</a:t>
              </a:r>
              <a:endParaRPr kumimoji="0" lang="es-EC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Imagen" descr="C:\Documents and Settings\Ezequiel\Escritorio\EZEQUIEL UnLU\CIENCIA DE MAT\Curva traccion didactica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1622" y="930228"/>
            <a:ext cx="5960378" cy="440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6 Conector recto de flecha"/>
          <p:cNvCxnSpPr/>
          <p:nvPr/>
        </p:nvCxnSpPr>
        <p:spPr>
          <a:xfrm flipV="1">
            <a:off x="2514600" y="3505200"/>
            <a:ext cx="1459684" cy="64988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1752600" y="914400"/>
            <a:ext cx="1702965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bg1"/>
                </a:solidFill>
              </a:rPr>
              <a:t>Límite de elasticidad</a:t>
            </a:r>
            <a:endParaRPr lang="es-EC" sz="1400" b="1" dirty="0">
              <a:solidFill>
                <a:schemeClr val="bg1"/>
              </a:solidFill>
            </a:endParaRPr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3455565" y="1235732"/>
            <a:ext cx="810936" cy="132141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914400" y="3429000"/>
            <a:ext cx="1600200" cy="138499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bg1"/>
                </a:solidFill>
              </a:rPr>
              <a:t>Deformación proporcional a deformación (Ley de </a:t>
            </a:r>
            <a:r>
              <a:rPr lang="es-EC" sz="1400" b="1" dirty="0" err="1" smtClean="0">
                <a:solidFill>
                  <a:schemeClr val="bg1"/>
                </a:solidFill>
              </a:rPr>
              <a:t>Hooke</a:t>
            </a:r>
            <a:r>
              <a:rPr lang="es-EC" sz="1400" b="1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s-EC" sz="1400" b="1" dirty="0" smtClean="0">
                <a:solidFill>
                  <a:schemeClr val="bg1"/>
                </a:solidFill>
              </a:rPr>
              <a:t>Modulo de elasticidad (Young)</a:t>
            </a:r>
            <a:endParaRPr lang="es-EC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pic>
        <p:nvPicPr>
          <p:cNvPr id="4" name="3 Imagen" descr="http://blog.utp.edu.co/metalografia/files/2010/10/Diagrama-Esfuerzo-deformacion-para-otros-materiales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4852" y="1333500"/>
            <a:ext cx="517429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pic>
        <p:nvPicPr>
          <p:cNvPr id="4" name="3 Imagen"/>
          <p:cNvPicPr/>
          <p:nvPr/>
        </p:nvPicPr>
        <p:blipFill>
          <a:blip r:embed="rId4" cstate="print"/>
          <a:srcRect l="23891" t="24774" r="22091" b="10392"/>
          <a:stretch>
            <a:fillRect/>
          </a:stretch>
        </p:blipFill>
        <p:spPr bwMode="auto">
          <a:xfrm>
            <a:off x="1447800" y="609600"/>
            <a:ext cx="6248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3276600" y="-762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ASTM B208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pic>
        <p:nvPicPr>
          <p:cNvPr id="208897" name="Picture 1"/>
          <p:cNvPicPr>
            <a:picLocks noChangeAspect="1" noChangeArrowheads="1"/>
          </p:cNvPicPr>
          <p:nvPr/>
        </p:nvPicPr>
        <p:blipFill>
          <a:blip r:embed="rId4" cstate="print"/>
          <a:srcRect l="23125" t="19000" r="15625" b="13000"/>
          <a:stretch>
            <a:fillRect/>
          </a:stretch>
        </p:blipFill>
        <p:spPr bwMode="auto">
          <a:xfrm>
            <a:off x="838200" y="609600"/>
            <a:ext cx="7467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pic>
        <p:nvPicPr>
          <p:cNvPr id="4" name="3 Imagen"/>
          <p:cNvPicPr/>
          <p:nvPr/>
        </p:nvPicPr>
        <p:blipFill>
          <a:blip r:embed="rId4" cstate="print"/>
          <a:srcRect l="10014" t="24457" r="9025" b="28776"/>
          <a:stretch>
            <a:fillRect/>
          </a:stretch>
        </p:blipFill>
        <p:spPr bwMode="auto">
          <a:xfrm>
            <a:off x="923925" y="1676400"/>
            <a:ext cx="72961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49" name="Picture 1"/>
          <p:cNvPicPr>
            <a:picLocks noChangeAspect="1" noChangeArrowheads="1"/>
          </p:cNvPicPr>
          <p:nvPr/>
        </p:nvPicPr>
        <p:blipFill>
          <a:blip r:embed="rId5" cstate="print"/>
          <a:srcRect l="25000" t="28000" r="22500" b="40000"/>
          <a:stretch>
            <a:fillRect/>
          </a:stretch>
        </p:blipFill>
        <p:spPr bwMode="auto">
          <a:xfrm>
            <a:off x="0" y="0"/>
            <a:ext cx="44005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pic>
        <p:nvPicPr>
          <p:cNvPr id="204801" name="Picture 1" descr="C:\Users\Familia Narváez\Documents\Mecanica\Tesis\Tesis\Fotos\ensayos\Dureza\DSC055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3943350" cy="5257800"/>
          </a:xfrm>
          <a:prstGeom prst="rect">
            <a:avLst/>
          </a:prstGeom>
          <a:noFill/>
        </p:spPr>
      </p:pic>
      <p:pic>
        <p:nvPicPr>
          <p:cNvPr id="5" name="4 Imagen"/>
          <p:cNvPicPr/>
          <p:nvPr/>
        </p:nvPicPr>
        <p:blipFill>
          <a:blip r:embed="rId5" cstate="print"/>
          <a:srcRect l="17851" t="36439" r="57502" b="35622"/>
          <a:stretch>
            <a:fillRect/>
          </a:stretch>
        </p:blipFill>
        <p:spPr bwMode="auto">
          <a:xfrm>
            <a:off x="4876800" y="990600"/>
            <a:ext cx="2286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6" cstate="print"/>
          <a:srcRect l="58554" t="33696" r="15287" b="30109"/>
          <a:stretch>
            <a:fillRect/>
          </a:stretch>
        </p:blipFill>
        <p:spPr bwMode="auto">
          <a:xfrm>
            <a:off x="6019800" y="3048000"/>
            <a:ext cx="2286000" cy="217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02753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9667" y="609600"/>
            <a:ext cx="5164666" cy="1066800"/>
          </a:xfrm>
          <a:prstGeom prst="rect">
            <a:avLst/>
          </a:prstGeom>
          <a:noFill/>
        </p:spPr>
      </p:pic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448933" y="1569184"/>
            <a:ext cx="755206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HBS = grado de dureza </a:t>
            </a:r>
            <a:r>
              <a:rPr kumimoji="0" lang="es-EC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Brinell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con penetrador de acero</a:t>
            </a:r>
            <a:endParaRPr kumimoji="0" 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HBW = grado de dureza </a:t>
            </a:r>
            <a:r>
              <a:rPr kumimoji="0" lang="es-EC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Brinell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con penetrador de carburo de tungsteno</a:t>
            </a:r>
            <a:endParaRPr kumimoji="0" 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 = diámetro de la bola (mm)</a:t>
            </a:r>
            <a:endParaRPr kumimoji="0" 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 = fuerza del ensayo (N)</a:t>
            </a:r>
            <a:endParaRPr kumimoji="0" lang="es-EC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 = diámetro de </a:t>
            </a:r>
            <a:r>
              <a:rPr kumimoji="0" lang="es-EC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identación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(mm)</a:t>
            </a:r>
            <a:endParaRPr kumimoji="0" lang="es-EC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27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0383" y="3581400"/>
            <a:ext cx="7223234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http://pmn.com.mx/images/5_Metales/05-0070%20FOSFURO%20DE%20COBRE.jpg"/>
          <p:cNvPicPr/>
          <p:nvPr/>
        </p:nvPicPr>
        <p:blipFill>
          <a:blip r:embed="rId4" cstate="print"/>
          <a:srcRect l="12050" t="19718" r="10217" b="11651"/>
          <a:stretch>
            <a:fillRect/>
          </a:stretch>
        </p:blipFill>
        <p:spPr bwMode="auto">
          <a:xfrm>
            <a:off x="3505200" y="1295400"/>
            <a:ext cx="225742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Imagen" descr="C:\Users\Familia Narváez\Documents\Mecanica\Tesis\Tesis\Fotos\Fundicion Cobre\IMG-20130829-00076.jpg"/>
          <p:cNvPicPr/>
          <p:nvPr/>
        </p:nvPicPr>
        <p:blipFill>
          <a:blip r:embed="rId5" cstate="print"/>
          <a:srcRect t="6323"/>
          <a:stretch>
            <a:fillRect/>
          </a:stretch>
        </p:blipFill>
        <p:spPr bwMode="auto">
          <a:xfrm>
            <a:off x="152400" y="6096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676400" y="-762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MATERIA PRIMA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5 Imagen" descr="C:\Users\Familia Narváez\Documents\Mecanica\Tesis\Tesis\Fotos\Fundicion bronce\F2\IMG-20131107-00029.jpg"/>
          <p:cNvPicPr/>
          <p:nvPr/>
        </p:nvPicPr>
        <p:blipFill>
          <a:blip r:embed="rId6" cstate="print"/>
          <a:srcRect l="4922" t="2942" r="4786" b="13328"/>
          <a:stretch>
            <a:fillRect/>
          </a:stretch>
        </p:blipFill>
        <p:spPr bwMode="auto">
          <a:xfrm>
            <a:off x="838200" y="3200400"/>
            <a:ext cx="3352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C:\Users\Familia Narváez\Documents\Mecanica\Tesis\Tesis\Fotos\Fundicion bronce\F2\IMG-20131107-00025.jpg"/>
          <p:cNvPicPr/>
          <p:nvPr/>
        </p:nvPicPr>
        <p:blipFill>
          <a:blip r:embed="rId7" cstate="print"/>
          <a:srcRect l="12390" t="11538" r="16809" b="12862"/>
          <a:stretch>
            <a:fillRect/>
          </a:stretch>
        </p:blipFill>
        <p:spPr bwMode="auto">
          <a:xfrm>
            <a:off x="5791200" y="685800"/>
            <a:ext cx="3276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C:\Users\Familia Narváez\Documents\Mecanica\Tesis\Tesis\Fotos\Fundicion bronce\F2\IMG-20131107-00026.jpg"/>
          <p:cNvPicPr/>
          <p:nvPr/>
        </p:nvPicPr>
        <p:blipFill>
          <a:blip r:embed="rId8" cstate="print"/>
          <a:srcRect l="8995" t="9955" r="19891" b="19457"/>
          <a:stretch>
            <a:fillRect/>
          </a:stretch>
        </p:blipFill>
        <p:spPr bwMode="auto">
          <a:xfrm>
            <a:off x="4267200" y="3276600"/>
            <a:ext cx="35052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sp>
        <p:nvSpPr>
          <p:cNvPr id="4" name="3 CuadroTexto"/>
          <p:cNvSpPr txBox="1"/>
          <p:nvPr/>
        </p:nvSpPr>
        <p:spPr>
          <a:xfrm>
            <a:off x="1219200" y="-762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EQUIPOS UTILIZADOS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4 Imagen" descr="C:\Users\Familia Narváez\Documents\Mecanica\Tesis\Tesis\Fotos\Fundicion Cobre\IMG-20130829-0007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0700" y="1066800"/>
            <a:ext cx="5562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5 Diagrama"/>
          <p:cNvGraphicFramePr/>
          <p:nvPr/>
        </p:nvGraphicFramePr>
        <p:xfrm>
          <a:off x="228600" y="228600"/>
          <a:ext cx="86868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pic>
        <p:nvPicPr>
          <p:cNvPr id="4" name="3 Imagen" descr="C:\Users\Familia Narváez\Documents\Mecanica\Tesis\Tesis\Fotos\Analisis Quimico\IMG-20130919-001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381000"/>
            <a:ext cx="3733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:\Users\Familia Narváez\Documents\Mecanica\Tesis\Tesis\Fotos\ensayos\Analisis de Chispa\DSC0557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3372326"/>
            <a:ext cx="3505200" cy="2571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C:\Users\Familia Narváez\Documents\Mecanica\Tesis\Tesis\Fotos\ensayos\Traccion 2\DSC05552.JPG"/>
          <p:cNvPicPr/>
          <p:nvPr/>
        </p:nvPicPr>
        <p:blipFill>
          <a:blip r:embed="rId6" cstate="print"/>
          <a:srcRect t="4444" b="4167"/>
          <a:stretch>
            <a:fillRect/>
          </a:stretch>
        </p:blipFill>
        <p:spPr bwMode="auto">
          <a:xfrm>
            <a:off x="4876800" y="1676400"/>
            <a:ext cx="4114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1" name="Picture 1" descr="C:\Users\Familia Narváez\Documents\Mecanica\Tesis\Tesis\Fotos\Preparacion Arena\IMG-20130823-00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"/>
            <a:ext cx="4114800" cy="3086100"/>
          </a:xfrm>
          <a:prstGeom prst="rect">
            <a:avLst/>
          </a:prstGeom>
          <a:noFill/>
        </p:spPr>
      </p:pic>
      <p:pic>
        <p:nvPicPr>
          <p:cNvPr id="194562" name="Picture 2" descr="C:\Users\Familia Narváez\Documents\Mecanica\Tesis\Tesis\Fotos\Preparacion Arena\IMG-20130823-00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333750"/>
            <a:ext cx="4495800" cy="3371850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4724400" y="566678"/>
            <a:ext cx="426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s-EC" dirty="0"/>
              <a:t>Pesar 10 kg de arena de </a:t>
            </a:r>
            <a:r>
              <a:rPr lang="es-EC" dirty="0" smtClean="0"/>
              <a:t>sílice.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C" dirty="0" smtClean="0"/>
              <a:t>Tamizar </a:t>
            </a:r>
            <a:r>
              <a:rPr lang="es-EC" dirty="0"/>
              <a:t>la arena si es necesario con un tamiz relativamente </a:t>
            </a:r>
            <a:r>
              <a:rPr lang="es-EC" dirty="0" smtClean="0"/>
              <a:t>grande.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C" dirty="0" smtClean="0"/>
              <a:t>Añadir </a:t>
            </a:r>
            <a:r>
              <a:rPr lang="es-EC" dirty="0"/>
              <a:t>bentonita en un peso equivalente a la décima parte en peso de la arena (1kg</a:t>
            </a:r>
            <a:r>
              <a:rPr lang="es-EC" dirty="0" smtClean="0"/>
              <a:t>).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C" dirty="0" smtClean="0"/>
              <a:t>Añadir </a:t>
            </a:r>
            <a:r>
              <a:rPr lang="es-EC" dirty="0"/>
              <a:t>agua en litros equivalente a la décima parte aproximadamente del peso de la arena (1 litro).</a:t>
            </a:r>
          </a:p>
          <a:p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381000" y="3352800"/>
            <a:ext cx="3581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 startAt="5"/>
            </a:pPr>
            <a:r>
              <a:rPr lang="es-EC" dirty="0" smtClean="0"/>
              <a:t>Mezclar bien hasta formar aglomeración. </a:t>
            </a:r>
          </a:p>
          <a:p>
            <a:pPr marL="342900" lvl="0" indent="-342900">
              <a:buFont typeface="+mj-lt"/>
              <a:buAutoNum type="arabicPeriod" startAt="5"/>
            </a:pPr>
            <a:r>
              <a:rPr lang="es-EC" dirty="0" smtClean="0"/>
              <a:t>Hacer pruebas para determinar estado de arena, pueden ser de forma experimental o por medio de un durómetro.</a:t>
            </a:r>
          </a:p>
          <a:p>
            <a:pPr marL="342900" lvl="0" indent="-342900">
              <a:buFont typeface="+mj-lt"/>
              <a:buAutoNum type="arabicPeriod" startAt="5"/>
            </a:pPr>
            <a:r>
              <a:rPr lang="es-EC" dirty="0" smtClean="0"/>
              <a:t>Si es necesario añadir más agua.</a:t>
            </a:r>
          </a:p>
          <a:p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2438400" y="-762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Preparación de Arena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4" name="Picture 2" descr="C:\Users\Familia Narváez\Documents\Mecanica\Tesis\Tesis\Fotos\Preparacion Arena\IMG-20130829-00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28600"/>
            <a:ext cx="2590800" cy="1943100"/>
          </a:xfrm>
          <a:prstGeom prst="rect">
            <a:avLst/>
          </a:prstGeom>
          <a:noFill/>
        </p:spPr>
      </p:pic>
      <p:pic>
        <p:nvPicPr>
          <p:cNvPr id="192515" name="Picture 3" descr="C:\Users\Familia Narváez\Documents\Mecanica\Tesis\Tesis\Fotos\Preparacion Arena\IMG-20130829-000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00200"/>
            <a:ext cx="2590800" cy="1943100"/>
          </a:xfrm>
          <a:prstGeom prst="rect">
            <a:avLst/>
          </a:prstGeom>
          <a:noFill/>
        </p:spPr>
      </p:pic>
      <p:pic>
        <p:nvPicPr>
          <p:cNvPr id="192516" name="Picture 4" descr="C:\Users\Familia Narváez\Documents\Mecanica\Tesis\Tesis\Fotos\Preparacion Arena\IMG-20130829-000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05200"/>
            <a:ext cx="2590800" cy="1943100"/>
          </a:xfrm>
          <a:prstGeom prst="rect">
            <a:avLst/>
          </a:prstGeom>
          <a:noFill/>
        </p:spPr>
      </p:pic>
      <p:pic>
        <p:nvPicPr>
          <p:cNvPr id="192517" name="Picture 5" descr="C:\Users\Familia Narváez\Documents\Mecanica\Tesis\Tesis\Fotos\Preparacion Arena\IMG-20130829-000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410200"/>
            <a:ext cx="2692400" cy="2019300"/>
          </a:xfrm>
          <a:prstGeom prst="rect">
            <a:avLst/>
          </a:prstGeom>
          <a:noFill/>
        </p:spPr>
      </p:pic>
      <p:pic>
        <p:nvPicPr>
          <p:cNvPr id="192518" name="Picture 6" descr="C:\Users\Familia Narváez\Documents\Mecanica\Tesis\Tesis\Fotos\Preparacion Arena\IMG-20130829-0005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7000" y="0"/>
            <a:ext cx="2667000" cy="2000250"/>
          </a:xfrm>
          <a:prstGeom prst="rect">
            <a:avLst/>
          </a:prstGeom>
          <a:noFill/>
        </p:spPr>
      </p:pic>
      <p:pic>
        <p:nvPicPr>
          <p:cNvPr id="192519" name="Picture 7" descr="C:\Users\Familia Narváez\Documents\Mecanica\Tesis\Tesis\Fotos\Preparacion Arena\IMG-20130829-0005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77000" y="1981200"/>
            <a:ext cx="2667000" cy="2000250"/>
          </a:xfrm>
          <a:prstGeom prst="rect">
            <a:avLst/>
          </a:prstGeom>
          <a:noFill/>
        </p:spPr>
      </p:pic>
      <p:pic>
        <p:nvPicPr>
          <p:cNvPr id="192520" name="Picture 8" descr="C:\Users\Familia Narváez\Documents\Mecanica\Tesis\Tesis\Fotos\Preparacion Arena\IMG-20130829-0005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77000" y="3886200"/>
            <a:ext cx="2743200" cy="2057400"/>
          </a:xfrm>
          <a:prstGeom prst="rect">
            <a:avLst/>
          </a:prstGeom>
          <a:noFill/>
        </p:spPr>
      </p:pic>
      <p:graphicFrame>
        <p:nvGraphicFramePr>
          <p:cNvPr id="6" name="5 Diagrama"/>
          <p:cNvGraphicFramePr/>
          <p:nvPr/>
        </p:nvGraphicFramePr>
        <p:xfrm>
          <a:off x="381000" y="304800"/>
          <a:ext cx="85344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2514600" y="-762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Moldeo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5" name="Picture 1" descr="C:\Users\Familia Narváez\Documents\Mecanica\Tesis\Tesis\Fotos\Preparacion Arena\IMG-20130829-0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48000" cy="2286000"/>
          </a:xfrm>
          <a:prstGeom prst="rect">
            <a:avLst/>
          </a:prstGeom>
          <a:noFill/>
        </p:spPr>
      </p:pic>
      <p:pic>
        <p:nvPicPr>
          <p:cNvPr id="190466" name="Picture 2" descr="C:\Users\Familia Narváez\Documents\Mecanica\Tesis\Tesis\Fotos\Preparacion Arena\IMG-20130829-000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86000"/>
            <a:ext cx="3048000" cy="2286000"/>
          </a:xfrm>
          <a:prstGeom prst="rect">
            <a:avLst/>
          </a:prstGeom>
          <a:noFill/>
        </p:spPr>
      </p:pic>
      <p:pic>
        <p:nvPicPr>
          <p:cNvPr id="190467" name="Picture 3" descr="C:\Users\Familia Narváez\Documents\Mecanica\Tesis\Tesis\Fotos\Preparacion Arena\IMG-20130829-000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72000"/>
            <a:ext cx="3048000" cy="2286000"/>
          </a:xfrm>
          <a:prstGeom prst="rect">
            <a:avLst/>
          </a:prstGeom>
          <a:noFill/>
        </p:spPr>
      </p:pic>
      <p:pic>
        <p:nvPicPr>
          <p:cNvPr id="190468" name="Picture 4" descr="C:\Users\Familia Narváez\Documents\Mecanica\Tesis\Tesis\Fotos\Preparacion Arena\IMG-20130829-000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0"/>
            <a:ext cx="3048000" cy="2286000"/>
          </a:xfrm>
          <a:prstGeom prst="rect">
            <a:avLst/>
          </a:prstGeom>
          <a:noFill/>
        </p:spPr>
      </p:pic>
      <p:pic>
        <p:nvPicPr>
          <p:cNvPr id="190469" name="Picture 5" descr="C:\Users\Familia Narváez\Documents\Mecanica\Tesis\Tesis\Fotos\Preparacion Arena\IMG-20130829-0006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2286000"/>
            <a:ext cx="3048000" cy="2286000"/>
          </a:xfrm>
          <a:prstGeom prst="rect">
            <a:avLst/>
          </a:prstGeom>
          <a:noFill/>
        </p:spPr>
      </p:pic>
      <p:pic>
        <p:nvPicPr>
          <p:cNvPr id="190470" name="Picture 6" descr="C:\Users\Familia Narváez\Documents\Mecanica\Tesis\Tesis\Fotos\Preparacion Arena\IMG-20130829-0006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0" y="4572000"/>
            <a:ext cx="3048000" cy="2286000"/>
          </a:xfrm>
          <a:prstGeom prst="rect">
            <a:avLst/>
          </a:prstGeom>
          <a:noFill/>
        </p:spPr>
      </p:pic>
      <p:pic>
        <p:nvPicPr>
          <p:cNvPr id="190471" name="Picture 7" descr="C:\Users\Familia Narváez\Documents\Mecanica\Tesis\Tesis\Fotos\Preparacion Arena\IMG-20130829-0006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0"/>
            <a:ext cx="3048000" cy="2286000"/>
          </a:xfrm>
          <a:prstGeom prst="rect">
            <a:avLst/>
          </a:prstGeom>
          <a:noFill/>
        </p:spPr>
      </p:pic>
      <p:pic>
        <p:nvPicPr>
          <p:cNvPr id="190472" name="Picture 8" descr="C:\Users\Familia Narváez\Documents\Mecanica\Tesis\Tesis\Fotos\Preparacion Arena\IMG-20130829-0007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2286000"/>
            <a:ext cx="3048000" cy="2286000"/>
          </a:xfrm>
          <a:prstGeom prst="rect">
            <a:avLst/>
          </a:prstGeom>
          <a:noFill/>
        </p:spPr>
      </p:pic>
      <p:pic>
        <p:nvPicPr>
          <p:cNvPr id="190473" name="Picture 9" descr="C:\Users\Familia Narváez\Documents\Mecanica\Tesis\Tesis\Fotos\Preparacion Arena\IMG-20130829-0007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96000" y="4572000"/>
            <a:ext cx="3048000" cy="2286000"/>
          </a:xfrm>
          <a:prstGeom prst="rect">
            <a:avLst/>
          </a:prstGeom>
          <a:noFill/>
        </p:spPr>
      </p:pic>
      <p:graphicFrame>
        <p:nvGraphicFramePr>
          <p:cNvPr id="13" name="12 Diagrama"/>
          <p:cNvGraphicFramePr/>
          <p:nvPr/>
        </p:nvGraphicFramePr>
        <p:xfrm>
          <a:off x="609600" y="381000"/>
          <a:ext cx="80772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4" name="13 CuadroTexto"/>
          <p:cNvSpPr txBox="1"/>
          <p:nvPr/>
        </p:nvSpPr>
        <p:spPr>
          <a:xfrm>
            <a:off x="-914400" y="-762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Moldeo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Familia Narváez\Documents\Mecanica\Tesis\Tesis\Fotos\Fundicion Cobre\IMG-20130829-00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48000" cy="2286000"/>
          </a:xfrm>
          <a:prstGeom prst="rect">
            <a:avLst/>
          </a:prstGeom>
          <a:noFill/>
        </p:spPr>
      </p:pic>
      <p:pic>
        <p:nvPicPr>
          <p:cNvPr id="188419" name="Picture 3" descr="C:\Users\Familia Narváez\Documents\Mecanica\Tesis\Tesis\Fotos\Fundicion Cobre\IMG-20130829-000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86000"/>
            <a:ext cx="3048000" cy="2286000"/>
          </a:xfrm>
          <a:prstGeom prst="rect">
            <a:avLst/>
          </a:prstGeom>
          <a:noFill/>
        </p:spPr>
      </p:pic>
      <p:pic>
        <p:nvPicPr>
          <p:cNvPr id="188420" name="Picture 4" descr="C:\Users\Familia Narváez\Documents\Mecanica\Tesis\Tesis\Fotos\Fundicion Cobre\IMG-20130829-000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52950"/>
            <a:ext cx="3073400" cy="2305050"/>
          </a:xfrm>
          <a:prstGeom prst="rect">
            <a:avLst/>
          </a:prstGeom>
          <a:noFill/>
        </p:spPr>
      </p:pic>
      <p:pic>
        <p:nvPicPr>
          <p:cNvPr id="188421" name="Picture 5" descr="C:\Users\Familia Narváez\Documents\Mecanica\Tesis\Tesis\Fotos\Fundicion Cobre\IMG-20130829-0008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0"/>
            <a:ext cx="3048000" cy="2286000"/>
          </a:xfrm>
          <a:prstGeom prst="rect">
            <a:avLst/>
          </a:prstGeom>
          <a:noFill/>
        </p:spPr>
      </p:pic>
      <p:pic>
        <p:nvPicPr>
          <p:cNvPr id="188422" name="Picture 6" descr="C:\Users\Familia Narváez\Documents\Mecanica\Tesis\Tesis\Fotos\Fundicion Cobre\IMG-20130829-0009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2286000"/>
            <a:ext cx="3048000" cy="2286000"/>
          </a:xfrm>
          <a:prstGeom prst="rect">
            <a:avLst/>
          </a:prstGeom>
          <a:noFill/>
        </p:spPr>
      </p:pic>
      <p:pic>
        <p:nvPicPr>
          <p:cNvPr id="188423" name="Picture 7" descr="C:\Users\Familia Narváez\Documents\Mecanica\Tesis\Tesis\Fotos\Fundicion Cobre\IMG-20130829-0009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0" y="4572000"/>
            <a:ext cx="3048000" cy="2286000"/>
          </a:xfrm>
          <a:prstGeom prst="rect">
            <a:avLst/>
          </a:prstGeom>
          <a:noFill/>
        </p:spPr>
      </p:pic>
      <p:pic>
        <p:nvPicPr>
          <p:cNvPr id="188424" name="Picture 8" descr="C:\Users\Familia Narváez\Documents\Mecanica\Tesis\Tesis\Fotos\Fundicion Cobre\IMG-20130829-0009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0"/>
            <a:ext cx="3048000" cy="2286000"/>
          </a:xfrm>
          <a:prstGeom prst="rect">
            <a:avLst/>
          </a:prstGeom>
          <a:noFill/>
        </p:spPr>
      </p:pic>
      <p:pic>
        <p:nvPicPr>
          <p:cNvPr id="188425" name="Picture 9" descr="C:\Users\Familia Narváez\Documents\Mecanica\Tesis\Tesis\Fotos\Fundicion Cobre\IMG-20130829-0010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2286000"/>
            <a:ext cx="3048000" cy="2286000"/>
          </a:xfrm>
          <a:prstGeom prst="rect">
            <a:avLst/>
          </a:prstGeom>
          <a:noFill/>
        </p:spPr>
      </p:pic>
      <p:pic>
        <p:nvPicPr>
          <p:cNvPr id="188426" name="Picture 10" descr="C:\Users\Familia Narváez\Documents\Mecanica\Tesis\Tesis\Fotos\Fundicion Cobre\IMG-20130830-0010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96000" y="4572000"/>
            <a:ext cx="3048000" cy="2286000"/>
          </a:xfrm>
          <a:prstGeom prst="rect">
            <a:avLst/>
          </a:prstGeom>
          <a:noFill/>
        </p:spPr>
      </p:pic>
      <p:graphicFrame>
        <p:nvGraphicFramePr>
          <p:cNvPr id="16" name="15 Diagrama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3" name="12 CuadroTexto"/>
          <p:cNvSpPr txBox="1"/>
          <p:nvPr/>
        </p:nvSpPr>
        <p:spPr>
          <a:xfrm>
            <a:off x="685800" y="-112931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s-EC" sz="3600" b="1" dirty="0" err="1" smtClean="0">
                <a:ln w="12700">
                  <a:solidFill>
                    <a:srgbClr val="92D050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Lingoteo</a:t>
            </a:r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 Cobre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C:\Users\Familia Narváez\Documents\Mecanica\Tesis\Tesis\Fotos\Fundicion bronce\DSC07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0"/>
            <a:ext cx="3048000" cy="2286000"/>
          </a:xfrm>
          <a:prstGeom prst="rect">
            <a:avLst/>
          </a:prstGeom>
          <a:noFill/>
        </p:spPr>
      </p:pic>
      <p:pic>
        <p:nvPicPr>
          <p:cNvPr id="186370" name="Picture 2" descr="C:\Users\Familia Narváez\Documents\Mecanica\Tesis\Tesis\Fotos\Fundicion bronce\DSC07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2286000"/>
            <a:ext cx="3048000" cy="2286000"/>
          </a:xfrm>
          <a:prstGeom prst="rect">
            <a:avLst/>
          </a:prstGeom>
          <a:noFill/>
        </p:spPr>
      </p:pic>
      <p:pic>
        <p:nvPicPr>
          <p:cNvPr id="186371" name="Picture 3" descr="C:\Users\Familia Narváez\Documents\Mecanica\Tesis\Tesis\Fotos\Fundicion bronce\DSC070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4572000"/>
            <a:ext cx="3048000" cy="2286000"/>
          </a:xfrm>
          <a:prstGeom prst="rect">
            <a:avLst/>
          </a:prstGeom>
          <a:noFill/>
        </p:spPr>
      </p:pic>
      <p:pic>
        <p:nvPicPr>
          <p:cNvPr id="186372" name="Picture 4" descr="C:\Users\Familia Narváez\Documents\Mecanica\Tesis\Tesis\Fotos\Fundicion bronce\DSC070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0"/>
            <a:ext cx="3048000" cy="2286000"/>
          </a:xfrm>
          <a:prstGeom prst="rect">
            <a:avLst/>
          </a:prstGeom>
          <a:noFill/>
        </p:spPr>
      </p:pic>
      <p:pic>
        <p:nvPicPr>
          <p:cNvPr id="186373" name="Picture 5" descr="C:\Users\Familia Narváez\Documents\Mecanica\Tesis\Tesis\Fotos\Fundicion bronce\F1\IMG-20131002-000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3048000" cy="2286000"/>
          </a:xfrm>
          <a:prstGeom prst="rect">
            <a:avLst/>
          </a:prstGeom>
          <a:noFill/>
        </p:spPr>
      </p:pic>
      <p:pic>
        <p:nvPicPr>
          <p:cNvPr id="186374" name="Picture 6" descr="C:\Users\Familia Narváez\Documents\Mecanica\Tesis\Tesis\Fotos\Fundicion bronce\F1\IMG-20131002-0000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286000"/>
            <a:ext cx="3048000" cy="2286000"/>
          </a:xfrm>
          <a:prstGeom prst="rect">
            <a:avLst/>
          </a:prstGeom>
          <a:noFill/>
        </p:spPr>
      </p:pic>
      <p:pic>
        <p:nvPicPr>
          <p:cNvPr id="186375" name="Picture 7" descr="C:\Users\Familia Narváez\Documents\Mecanica\Tesis\Tesis\Fotos\Fundicion bronce\F1\IMG-20131002-0000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572000"/>
            <a:ext cx="3073400" cy="2305050"/>
          </a:xfrm>
          <a:prstGeom prst="rect">
            <a:avLst/>
          </a:prstGeom>
          <a:noFill/>
        </p:spPr>
      </p:pic>
      <p:pic>
        <p:nvPicPr>
          <p:cNvPr id="186376" name="Picture 8" descr="C:\Users\Familia Narváez\Documents\Mecanica\Tesis\Tesis\Fotos\Fundicion bronce\F1\IMG-20131002-0001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2286000"/>
            <a:ext cx="3048000" cy="2286000"/>
          </a:xfrm>
          <a:prstGeom prst="rect">
            <a:avLst/>
          </a:prstGeom>
          <a:noFill/>
        </p:spPr>
      </p:pic>
      <p:pic>
        <p:nvPicPr>
          <p:cNvPr id="186377" name="Picture 9" descr="C:\Users\Familia Narváez\Documents\Mecanica\Tesis\Tesis\Fotos\Fundicion bronce\F1\IMG-20131004-0001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96000" y="4572000"/>
            <a:ext cx="3048000" cy="2286000"/>
          </a:xfrm>
          <a:prstGeom prst="rect">
            <a:avLst/>
          </a:prstGeom>
          <a:noFill/>
        </p:spPr>
      </p:pic>
      <p:graphicFrame>
        <p:nvGraphicFramePr>
          <p:cNvPr id="14" name="13 Diagrama"/>
          <p:cNvGraphicFramePr/>
          <p:nvPr/>
        </p:nvGraphicFramePr>
        <p:xfrm>
          <a:off x="609600" y="0"/>
          <a:ext cx="79248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3" name="12 CuadroTexto"/>
          <p:cNvSpPr txBox="1"/>
          <p:nvPr/>
        </p:nvSpPr>
        <p:spPr>
          <a:xfrm>
            <a:off x="3733800" y="6287869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Fundición Opción 1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Familia Narváez\Documents\Mecanica\Tesis\Tesis\Fotos\Fundicion bronce\F2\IMG-20131107-00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48000" cy="2286000"/>
          </a:xfrm>
          <a:prstGeom prst="rect">
            <a:avLst/>
          </a:prstGeom>
          <a:noFill/>
        </p:spPr>
      </p:pic>
      <p:pic>
        <p:nvPicPr>
          <p:cNvPr id="216067" name="Picture 3" descr="C:\Users\Familia Narváez\Documents\Mecanica\Tesis\Tesis\Fotos\Fundicion bronce\F2\IMG-20131107-000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86000"/>
            <a:ext cx="3048000" cy="2286000"/>
          </a:xfrm>
          <a:prstGeom prst="rect">
            <a:avLst/>
          </a:prstGeom>
          <a:noFill/>
        </p:spPr>
      </p:pic>
      <p:pic>
        <p:nvPicPr>
          <p:cNvPr id="216068" name="Picture 4" descr="C:\Users\Familia Narváez\Documents\Mecanica\Tesis\Tesis\Fotos\Fundicion bronce\F2\IMG-20131107-000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72000"/>
            <a:ext cx="3048000" cy="2286000"/>
          </a:xfrm>
          <a:prstGeom prst="rect">
            <a:avLst/>
          </a:prstGeom>
          <a:noFill/>
        </p:spPr>
      </p:pic>
      <p:pic>
        <p:nvPicPr>
          <p:cNvPr id="216069" name="Picture 5" descr="C:\Users\Familia Narváez\Documents\Mecanica\Tesis\Tesis\Fotos\Fundicion bronce\F2\IMG-20131107-000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0"/>
            <a:ext cx="3048000" cy="2286000"/>
          </a:xfrm>
          <a:prstGeom prst="rect">
            <a:avLst/>
          </a:prstGeom>
          <a:noFill/>
        </p:spPr>
      </p:pic>
      <p:pic>
        <p:nvPicPr>
          <p:cNvPr id="216070" name="Picture 6" descr="C:\Users\Familia Narváez\Documents\Mecanica\Tesis\Tesis\Fotos\Fundicion bronce\F2\IMG-20131107-000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2286000"/>
            <a:ext cx="3048000" cy="2286000"/>
          </a:xfrm>
          <a:prstGeom prst="rect">
            <a:avLst/>
          </a:prstGeom>
          <a:noFill/>
        </p:spPr>
      </p:pic>
      <p:pic>
        <p:nvPicPr>
          <p:cNvPr id="216071" name="Picture 7" descr="C:\Users\Familia Narváez\Documents\Mecanica\Tesis\Tesis\Fotos\Fundicion bronce\F2\IMG-20131107-0003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0" y="4572000"/>
            <a:ext cx="3048000" cy="2286000"/>
          </a:xfrm>
          <a:prstGeom prst="rect">
            <a:avLst/>
          </a:prstGeom>
          <a:noFill/>
        </p:spPr>
      </p:pic>
      <p:pic>
        <p:nvPicPr>
          <p:cNvPr id="216072" name="Picture 8" descr="C:\Users\Familia Narváez\Documents\Mecanica\Tesis\Tesis\Fotos\Fundicion bronce\F2\IMG-20131108-0004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4572000"/>
            <a:ext cx="3048000" cy="2286000"/>
          </a:xfrm>
          <a:prstGeom prst="rect">
            <a:avLst/>
          </a:prstGeom>
          <a:noFill/>
        </p:spPr>
      </p:pic>
      <p:pic>
        <p:nvPicPr>
          <p:cNvPr id="216073" name="Picture 9" descr="C:\Users\Familia Narváez\Documents\Mecanica\Tesis\Tesis\Fotos\Fundicion bronce\F2\IMG-20131107-0003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2286000"/>
            <a:ext cx="3048000" cy="2286000"/>
          </a:xfrm>
          <a:prstGeom prst="rect">
            <a:avLst/>
          </a:prstGeom>
          <a:noFill/>
        </p:spPr>
      </p:pic>
      <p:pic>
        <p:nvPicPr>
          <p:cNvPr id="216074" name="Picture 10" descr="C:\Users\Familia Narváez\Documents\Mecanica\Tesis\Tesis\Fotos\Fundicion bronce\F2\IMG-20131107-0003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96000" y="0"/>
            <a:ext cx="3048000" cy="2286000"/>
          </a:xfrm>
          <a:prstGeom prst="rect">
            <a:avLst/>
          </a:prstGeom>
          <a:noFill/>
        </p:spPr>
      </p:pic>
      <p:graphicFrame>
        <p:nvGraphicFramePr>
          <p:cNvPr id="14" name="13 Diagrama"/>
          <p:cNvGraphicFramePr/>
          <p:nvPr/>
        </p:nvGraphicFramePr>
        <p:xfrm>
          <a:off x="990600" y="1701800"/>
          <a:ext cx="71628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3" name="12 CuadroTexto"/>
          <p:cNvSpPr txBox="1"/>
          <p:nvPr/>
        </p:nvSpPr>
        <p:spPr>
          <a:xfrm>
            <a:off x="-228600" y="-1524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Fundición Opción 2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1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0"/>
            <a:ext cx="4343400" cy="625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-838200" y="6211669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Diseño del Experimento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3" name="Picture 1"/>
          <p:cNvPicPr>
            <a:picLocks noChangeAspect="1" noChangeArrowheads="1"/>
          </p:cNvPicPr>
          <p:nvPr/>
        </p:nvPicPr>
        <p:blipFill>
          <a:blip r:embed="rId4" cstate="print"/>
          <a:srcRect l="34975" r="34974" b="12095"/>
          <a:stretch>
            <a:fillRect/>
          </a:stretch>
        </p:blipFill>
        <p:spPr bwMode="auto">
          <a:xfrm>
            <a:off x="685800" y="990600"/>
            <a:ext cx="16764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-76200" y="3810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Chatarra de cobre</a:t>
            </a:r>
            <a:endParaRPr lang="es-EC" sz="28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2133600"/>
            <a:ext cx="5578475" cy="281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2819400" y="15240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Estaño metálico</a:t>
            </a:r>
            <a:endParaRPr lang="es-EC" sz="28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3048000"/>
            <a:ext cx="5578475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5562600" y="23622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Plomo metálico</a:t>
            </a:r>
            <a:endParaRPr lang="es-EC" sz="28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-838200" y="6211669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Análisis Químico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 l="25625" t="55000" r="20625" b="28000"/>
          <a:stretch>
            <a:fillRect/>
          </a:stretch>
        </p:blipFill>
        <p:spPr bwMode="auto">
          <a:xfrm>
            <a:off x="1295400" y="3733800"/>
            <a:ext cx="6553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5" name="Picture 1"/>
          <p:cNvPicPr>
            <a:picLocks noChangeAspect="1" noChangeArrowheads="1"/>
          </p:cNvPicPr>
          <p:nvPr/>
        </p:nvPicPr>
        <p:blipFill>
          <a:blip r:embed="rId5" cstate="print"/>
          <a:srcRect l="28125" t="48000" r="22500" b="33000"/>
          <a:stretch>
            <a:fillRect/>
          </a:stretch>
        </p:blipFill>
        <p:spPr bwMode="auto">
          <a:xfrm>
            <a:off x="1562100" y="1143000"/>
            <a:ext cx="6019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-838200" y="6211669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Cálculo de Carga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715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z="4000" dirty="0" smtClean="0"/>
          </a:p>
          <a:p>
            <a:pPr eaLnBrk="1" hangingPunct="1">
              <a:buFont typeface="Arial" charset="0"/>
              <a:buNone/>
            </a:pPr>
            <a:endParaRPr lang="es-ES" sz="4000" dirty="0" smtClean="0"/>
          </a:p>
        </p:txBody>
      </p:sp>
      <p:graphicFrame>
        <p:nvGraphicFramePr>
          <p:cNvPr id="4" name="3 Diagrama"/>
          <p:cNvGraphicFramePr/>
          <p:nvPr/>
        </p:nvGraphicFramePr>
        <p:xfrm>
          <a:off x="-228600" y="0"/>
          <a:ext cx="44196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314700" y="152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ALCANCE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6" name="5 Diagrama"/>
          <p:cNvGraphicFramePr/>
          <p:nvPr/>
        </p:nvGraphicFramePr>
        <p:xfrm>
          <a:off x="4495800" y="1371600"/>
          <a:ext cx="4343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219200" y="-762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ENSAYO 1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781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" y="762000"/>
            <a:ext cx="734950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4800" y="2743200"/>
            <a:ext cx="812399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817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990600"/>
            <a:ext cx="7467600" cy="2443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818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725" y="4378248"/>
            <a:ext cx="7026275" cy="278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818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14800" y="3352800"/>
            <a:ext cx="741222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98" y="609600"/>
            <a:ext cx="897760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22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491" y="2538413"/>
            <a:ext cx="8909018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5 Imagen" descr="C:\Users\Familia Narváez\Documents\Mecanica\Tesis\Tesis\Fotos\ensayos\bron f\m1.d.100.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3700" y="4038600"/>
            <a:ext cx="3276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4" cstate="print"/>
          <a:srcRect l="27500" t="21000" r="43125" b="10000"/>
          <a:stretch>
            <a:fillRect/>
          </a:stretch>
        </p:blipFill>
        <p:spPr bwMode="auto">
          <a:xfrm>
            <a:off x="152400" y="152400"/>
            <a:ext cx="3581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7" name="Picture 3"/>
          <p:cNvPicPr>
            <a:picLocks noChangeAspect="1" noChangeArrowheads="1"/>
          </p:cNvPicPr>
          <p:nvPr/>
        </p:nvPicPr>
        <p:blipFill>
          <a:blip r:embed="rId5" cstate="print"/>
          <a:srcRect l="45625" t="25000" r="39375" b="15000"/>
          <a:stretch>
            <a:fillRect/>
          </a:stretch>
        </p:blipFill>
        <p:spPr bwMode="auto">
          <a:xfrm>
            <a:off x="3886200" y="381000"/>
            <a:ext cx="1828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8" name="Picture 4"/>
          <p:cNvPicPr>
            <a:picLocks noChangeAspect="1" noChangeArrowheads="1"/>
          </p:cNvPicPr>
          <p:nvPr/>
        </p:nvPicPr>
        <p:blipFill>
          <a:blip r:embed="rId6" cstate="print"/>
          <a:srcRect l="45625" t="42000" r="40625" b="22000"/>
          <a:stretch>
            <a:fillRect/>
          </a:stretch>
        </p:blipFill>
        <p:spPr bwMode="auto">
          <a:xfrm>
            <a:off x="6553200" y="381000"/>
            <a:ext cx="1676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9" name="Picture 5"/>
          <p:cNvPicPr>
            <a:picLocks noChangeAspect="1" noChangeArrowheads="1"/>
          </p:cNvPicPr>
          <p:nvPr/>
        </p:nvPicPr>
        <p:blipFill>
          <a:blip r:embed="rId7" cstate="print"/>
          <a:srcRect l="43750" t="33000" r="38125" b="46000"/>
          <a:stretch>
            <a:fillRect/>
          </a:stretch>
        </p:blipFill>
        <p:spPr bwMode="auto">
          <a:xfrm>
            <a:off x="6324600" y="3505200"/>
            <a:ext cx="2209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pic>
        <p:nvPicPr>
          <p:cNvPr id="227331" name="Picture 3"/>
          <p:cNvPicPr>
            <a:picLocks noChangeAspect="1" noChangeArrowheads="1"/>
          </p:cNvPicPr>
          <p:nvPr/>
        </p:nvPicPr>
        <p:blipFill>
          <a:blip r:embed="rId4" cstate="print"/>
          <a:srcRect l="27500" t="26000" r="49375" b="12000"/>
          <a:stretch>
            <a:fillRect/>
          </a:stretch>
        </p:blipFill>
        <p:spPr bwMode="auto">
          <a:xfrm>
            <a:off x="381000" y="838200"/>
            <a:ext cx="2819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2" name="Picture 4"/>
          <p:cNvPicPr>
            <a:picLocks noChangeAspect="1" noChangeArrowheads="1"/>
          </p:cNvPicPr>
          <p:nvPr/>
        </p:nvPicPr>
        <p:blipFill>
          <a:blip r:embed="rId5" cstate="print"/>
          <a:srcRect l="40000" t="46000" r="34375" b="32000"/>
          <a:stretch>
            <a:fillRect/>
          </a:stretch>
        </p:blipFill>
        <p:spPr bwMode="auto">
          <a:xfrm>
            <a:off x="3429000" y="685800"/>
            <a:ext cx="3124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3" name="Picture 5"/>
          <p:cNvPicPr>
            <a:picLocks noChangeAspect="1" noChangeArrowheads="1"/>
          </p:cNvPicPr>
          <p:nvPr/>
        </p:nvPicPr>
        <p:blipFill>
          <a:blip r:embed="rId6" cstate="print"/>
          <a:srcRect l="39375" t="44000" r="33125" b="24000"/>
          <a:stretch>
            <a:fillRect/>
          </a:stretch>
        </p:blipFill>
        <p:spPr bwMode="auto">
          <a:xfrm>
            <a:off x="3352800" y="2590800"/>
            <a:ext cx="3352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4" name="Picture 6"/>
          <p:cNvPicPr>
            <a:picLocks noChangeAspect="1" noChangeArrowheads="1"/>
          </p:cNvPicPr>
          <p:nvPr/>
        </p:nvPicPr>
        <p:blipFill>
          <a:blip r:embed="rId7" cstate="print"/>
          <a:srcRect l="43750" t="54000" r="38125" b="25000"/>
          <a:stretch>
            <a:fillRect/>
          </a:stretch>
        </p:blipFill>
        <p:spPr bwMode="auto">
          <a:xfrm>
            <a:off x="6781800" y="2286000"/>
            <a:ext cx="2209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219200" y="-762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ENSAYO 2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14400"/>
            <a:ext cx="7162800" cy="222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2400" y="2895600"/>
            <a:ext cx="779903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1143000"/>
            <a:ext cx="745090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709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3276600"/>
            <a:ext cx="741223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709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43" y="4419600"/>
            <a:ext cx="710205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96" y="609600"/>
            <a:ext cx="8977609" cy="175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927" y="2438400"/>
            <a:ext cx="8548146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5 Imagen" descr="C:\Users\Familia Narváez\Documents\Mecanica\Tesis\Tesis\Fotos\ensayos\bron f\m2. hn. 50.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24746" y="3962400"/>
            <a:ext cx="369450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4" cstate="print"/>
          <a:srcRect l="26875" t="26000" r="43125" b="8000"/>
          <a:stretch>
            <a:fillRect/>
          </a:stretch>
        </p:blipFill>
        <p:spPr bwMode="auto">
          <a:xfrm>
            <a:off x="228600" y="762000"/>
            <a:ext cx="3657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5" cstate="print"/>
          <a:srcRect l="45625" t="35000" r="40000" b="10000"/>
          <a:stretch>
            <a:fillRect/>
          </a:stretch>
        </p:blipFill>
        <p:spPr bwMode="auto">
          <a:xfrm>
            <a:off x="3962400" y="990600"/>
            <a:ext cx="1752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6" cstate="print"/>
          <a:srcRect l="43750" t="28000" r="38750" b="16000"/>
          <a:stretch>
            <a:fillRect/>
          </a:stretch>
        </p:blipFill>
        <p:spPr bwMode="auto">
          <a:xfrm>
            <a:off x="6553200" y="1066800"/>
            <a:ext cx="2133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4" cstate="print"/>
          <a:srcRect l="29375" t="24000" r="50000" b="21000"/>
          <a:stretch>
            <a:fillRect/>
          </a:stretch>
        </p:blipFill>
        <p:spPr bwMode="auto">
          <a:xfrm>
            <a:off x="457200" y="1371600"/>
            <a:ext cx="2514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379" name="Picture 3"/>
          <p:cNvPicPr>
            <a:picLocks noChangeAspect="1" noChangeArrowheads="1"/>
          </p:cNvPicPr>
          <p:nvPr/>
        </p:nvPicPr>
        <p:blipFill>
          <a:blip r:embed="rId5" cstate="print"/>
          <a:srcRect l="38750" t="25000" r="34375" b="25000"/>
          <a:stretch>
            <a:fillRect/>
          </a:stretch>
        </p:blipFill>
        <p:spPr bwMode="auto">
          <a:xfrm>
            <a:off x="3200400" y="1524000"/>
            <a:ext cx="3276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6" cstate="print"/>
          <a:srcRect l="44375" t="55000" r="40000" b="24000"/>
          <a:stretch>
            <a:fillRect/>
          </a:stretch>
        </p:blipFill>
        <p:spPr bwMode="auto">
          <a:xfrm>
            <a:off x="6705600" y="2590800"/>
            <a:ext cx="1905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219200" y="-762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ENSAYO 3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1913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09600" y="609600"/>
            <a:ext cx="808445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590800"/>
            <a:ext cx="6824154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913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685800"/>
            <a:ext cx="675238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667000"/>
            <a:ext cx="672698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914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0081" y="3733799"/>
            <a:ext cx="6572719" cy="350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8498" y="609600"/>
            <a:ext cx="932099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929" y="2209800"/>
            <a:ext cx="8548143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4 Imagen" descr="C:\Users\Familia Narváez\Documents\Mecanica\Tesis\Tesis\Fotos\ensayos\bron f\m3. hn. 200.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14613" y="3562351"/>
            <a:ext cx="3914775" cy="260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11"/>
          <p:cNvSpPr>
            <a:spLocks noGrp="1"/>
          </p:cNvSpPr>
          <p:nvPr>
            <p:ph type="body" idx="4294967295"/>
          </p:nvPr>
        </p:nvSpPr>
        <p:spPr>
          <a:xfrm>
            <a:off x="7620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graphicFrame>
        <p:nvGraphicFramePr>
          <p:cNvPr id="5" name="4 Diagrama"/>
          <p:cNvGraphicFramePr/>
          <p:nvPr/>
        </p:nvGraphicFramePr>
        <p:xfrm>
          <a:off x="152400" y="304800"/>
          <a:ext cx="87630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4" cstate="print"/>
          <a:srcRect l="29375" t="27000" r="44375" b="13000"/>
          <a:stretch>
            <a:fillRect/>
          </a:stretch>
        </p:blipFill>
        <p:spPr bwMode="auto">
          <a:xfrm>
            <a:off x="381000" y="1066800"/>
            <a:ext cx="320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0403" name="Picture 3"/>
          <p:cNvPicPr>
            <a:picLocks noChangeAspect="1" noChangeArrowheads="1"/>
          </p:cNvPicPr>
          <p:nvPr/>
        </p:nvPicPr>
        <p:blipFill>
          <a:blip r:embed="rId5" cstate="print"/>
          <a:srcRect l="45625" t="28000" r="40000" b="14000"/>
          <a:stretch>
            <a:fillRect/>
          </a:stretch>
        </p:blipFill>
        <p:spPr bwMode="auto">
          <a:xfrm>
            <a:off x="4038600" y="1295400"/>
            <a:ext cx="1752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6" cstate="print"/>
          <a:srcRect l="44375" t="30000" r="39375" b="15000"/>
          <a:stretch>
            <a:fillRect/>
          </a:stretch>
        </p:blipFill>
        <p:spPr bwMode="auto">
          <a:xfrm>
            <a:off x="6553200" y="1295400"/>
            <a:ext cx="1981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4" cstate="print"/>
          <a:srcRect l="29375" t="26000" r="49375" b="19000"/>
          <a:stretch>
            <a:fillRect/>
          </a:stretch>
        </p:blipFill>
        <p:spPr bwMode="auto">
          <a:xfrm>
            <a:off x="533400" y="1295400"/>
            <a:ext cx="2590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427" name="Picture 3"/>
          <p:cNvPicPr>
            <a:picLocks noChangeAspect="1" noChangeArrowheads="1"/>
          </p:cNvPicPr>
          <p:nvPr/>
        </p:nvPicPr>
        <p:blipFill>
          <a:blip r:embed="rId5" cstate="print"/>
          <a:srcRect l="40000" t="32000" r="35000" b="24000"/>
          <a:stretch>
            <a:fillRect/>
          </a:stretch>
        </p:blipFill>
        <p:spPr bwMode="auto">
          <a:xfrm>
            <a:off x="3505200" y="1676400"/>
            <a:ext cx="3048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428" name="Picture 4"/>
          <p:cNvPicPr>
            <a:picLocks noChangeAspect="1" noChangeArrowheads="1"/>
          </p:cNvPicPr>
          <p:nvPr/>
        </p:nvPicPr>
        <p:blipFill>
          <a:blip r:embed="rId6" cstate="print"/>
          <a:srcRect l="44375" t="56000" r="38750" b="26000"/>
          <a:stretch>
            <a:fillRect/>
          </a:stretch>
        </p:blipFill>
        <p:spPr bwMode="auto">
          <a:xfrm>
            <a:off x="6781800" y="2971800"/>
            <a:ext cx="2057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83682"/>
            <a:ext cx="9144000" cy="269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-838200" y="6211669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Comparación con la Norma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pic>
        <p:nvPicPr>
          <p:cNvPr id="17203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180" y="1943100"/>
            <a:ext cx="863764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-838200" y="6211669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Comparación con la Norma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-228600" y="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DESARROLLO DE LA TECNOLOGÍA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-838200" y="685800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Selección de materiales:</a:t>
            </a:r>
            <a:endParaRPr lang="es-EC" sz="32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6" name="5 Diagrama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-228600" y="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DESARROLLO DE LA TECNOLOGÍA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-838200" y="685800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Selección de equipos:</a:t>
            </a:r>
            <a:endParaRPr lang="es-EC" sz="32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6" name="5 Diagrama"/>
          <p:cNvGraphicFramePr/>
          <p:nvPr/>
        </p:nvGraphicFramePr>
        <p:xfrm>
          <a:off x="1219200" y="1371600"/>
          <a:ext cx="6781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-228600" y="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DESARROLLO DE LA TECNOLOGÍA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-838200" y="685800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Pieza a fabricar:</a:t>
            </a:r>
            <a:endParaRPr lang="es-EC" sz="32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6" name="5 Diagrama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Familia Narváez\Documents\Mecanica\Tesis\Tesis\Fotos\Fundicion bronce\F2\IMG-20131107-00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48000" cy="2286000"/>
          </a:xfrm>
          <a:prstGeom prst="rect">
            <a:avLst/>
          </a:prstGeom>
          <a:noFill/>
        </p:spPr>
      </p:pic>
      <p:pic>
        <p:nvPicPr>
          <p:cNvPr id="216067" name="Picture 3" descr="C:\Users\Familia Narváez\Documents\Mecanica\Tesis\Tesis\Fotos\Fundicion bronce\F2\IMG-20131107-000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86000"/>
            <a:ext cx="3048000" cy="2286000"/>
          </a:xfrm>
          <a:prstGeom prst="rect">
            <a:avLst/>
          </a:prstGeom>
          <a:noFill/>
        </p:spPr>
      </p:pic>
      <p:pic>
        <p:nvPicPr>
          <p:cNvPr id="216068" name="Picture 4" descr="C:\Users\Familia Narváez\Documents\Mecanica\Tesis\Tesis\Fotos\Fundicion bronce\F2\IMG-20131107-000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72000"/>
            <a:ext cx="3048000" cy="2286000"/>
          </a:xfrm>
          <a:prstGeom prst="rect">
            <a:avLst/>
          </a:prstGeom>
          <a:noFill/>
        </p:spPr>
      </p:pic>
      <p:pic>
        <p:nvPicPr>
          <p:cNvPr id="216069" name="Picture 5" descr="C:\Users\Familia Narváez\Documents\Mecanica\Tesis\Tesis\Fotos\Fundicion bronce\F2\IMG-20131107-000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0"/>
            <a:ext cx="3048000" cy="2286000"/>
          </a:xfrm>
          <a:prstGeom prst="rect">
            <a:avLst/>
          </a:prstGeom>
          <a:noFill/>
        </p:spPr>
      </p:pic>
      <p:pic>
        <p:nvPicPr>
          <p:cNvPr id="216070" name="Picture 6" descr="C:\Users\Familia Narváez\Documents\Mecanica\Tesis\Tesis\Fotos\Fundicion bronce\F2\IMG-20131107-000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2286000"/>
            <a:ext cx="3048000" cy="2286000"/>
          </a:xfrm>
          <a:prstGeom prst="rect">
            <a:avLst/>
          </a:prstGeom>
          <a:noFill/>
        </p:spPr>
      </p:pic>
      <p:pic>
        <p:nvPicPr>
          <p:cNvPr id="216071" name="Picture 7" descr="C:\Users\Familia Narváez\Documents\Mecanica\Tesis\Tesis\Fotos\Fundicion bronce\F2\IMG-20131107-0003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0" y="4572000"/>
            <a:ext cx="3048000" cy="2286000"/>
          </a:xfrm>
          <a:prstGeom prst="rect">
            <a:avLst/>
          </a:prstGeom>
          <a:noFill/>
        </p:spPr>
      </p:pic>
      <p:pic>
        <p:nvPicPr>
          <p:cNvPr id="216072" name="Picture 8" descr="C:\Users\Familia Narváez\Documents\Mecanica\Tesis\Tesis\Fotos\Fundicion bronce\F2\IMG-20131108-0004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4572000"/>
            <a:ext cx="3048000" cy="2286000"/>
          </a:xfrm>
          <a:prstGeom prst="rect">
            <a:avLst/>
          </a:prstGeom>
          <a:noFill/>
        </p:spPr>
      </p:pic>
      <p:pic>
        <p:nvPicPr>
          <p:cNvPr id="216073" name="Picture 9" descr="C:\Users\Familia Narváez\Documents\Mecanica\Tesis\Tesis\Fotos\Fundicion bronce\F2\IMG-20131107-0003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2286000"/>
            <a:ext cx="3048000" cy="2286000"/>
          </a:xfrm>
          <a:prstGeom prst="rect">
            <a:avLst/>
          </a:prstGeom>
          <a:noFill/>
        </p:spPr>
      </p:pic>
      <p:pic>
        <p:nvPicPr>
          <p:cNvPr id="216074" name="Picture 10" descr="C:\Users\Familia Narváez\Documents\Mecanica\Tesis\Tesis\Fotos\Fundicion bronce\F2\IMG-20131107-0003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96000" y="0"/>
            <a:ext cx="3048000" cy="2286000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-228600" y="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DESARROLLO DE LA TECNOLOGÍA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-838200" y="609600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ln w="12700">
                  <a:solidFill>
                    <a:srgbClr val="92D050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Proceso:</a:t>
            </a:r>
            <a:endParaRPr lang="es-EC" sz="3200" b="1" dirty="0">
              <a:ln w="12700">
                <a:solidFill>
                  <a:srgbClr val="92D050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6" name="15 Diagrama"/>
          <p:cNvGraphicFramePr/>
          <p:nvPr/>
        </p:nvGraphicFramePr>
        <p:xfrm>
          <a:off x="1219200" y="1701800"/>
          <a:ext cx="71628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-228600" y="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DESARROLLO DE LA TECNOLOGÍA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-838200" y="685800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Pieza fundida:</a:t>
            </a:r>
            <a:endParaRPr lang="es-EC" sz="32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6" name="5 Diagrama"/>
          <p:cNvGraphicFramePr/>
          <p:nvPr/>
        </p:nvGraphicFramePr>
        <p:xfrm>
          <a:off x="990600" y="1752600"/>
          <a:ext cx="7239000" cy="347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pic>
        <p:nvPicPr>
          <p:cNvPr id="16793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582" y="1828801"/>
            <a:ext cx="8134837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-228600" y="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DESARROLLO DE LA TECNOLOGÍA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graphicFrame>
        <p:nvGraphicFramePr>
          <p:cNvPr id="4" name="3 Diagrama"/>
          <p:cNvGraphicFramePr/>
          <p:nvPr/>
        </p:nvGraphicFramePr>
        <p:xfrm>
          <a:off x="152400" y="152400"/>
          <a:ext cx="88392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0" y="0"/>
            <a:ext cx="552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Descripción de la Aleación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14300" y="1600200"/>
            <a:ext cx="8915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6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CONCLUSIONES</a:t>
            </a:r>
          </a:p>
          <a:p>
            <a:pPr algn="ctr"/>
            <a:r>
              <a:rPr lang="es-EC" sz="6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</a:t>
            </a:r>
          </a:p>
          <a:p>
            <a:pPr algn="ctr"/>
            <a:r>
              <a:rPr lang="es-EC" sz="6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RECOMENDACIONES</a:t>
            </a:r>
            <a:endParaRPr lang="es-EC" sz="6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graphicFrame>
        <p:nvGraphicFramePr>
          <p:cNvPr id="4" name="3 Diagrama"/>
          <p:cNvGraphicFramePr/>
          <p:nvPr/>
        </p:nvGraphicFramePr>
        <p:xfrm>
          <a:off x="228600" y="228600"/>
          <a:ext cx="85344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0" y="0"/>
            <a:ext cx="552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Descripción de la Aleación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graphicFrame>
        <p:nvGraphicFramePr>
          <p:cNvPr id="4" name="3 Diagrama"/>
          <p:cNvGraphicFramePr/>
          <p:nvPr/>
        </p:nvGraphicFramePr>
        <p:xfrm>
          <a:off x="228600" y="381000"/>
          <a:ext cx="84582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11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s-ES" smtClean="0"/>
          </a:p>
          <a:p>
            <a:pPr eaLnBrk="1" hangingPunct="1">
              <a:buFont typeface="Arial" charset="0"/>
              <a:buNone/>
            </a:pPr>
            <a:endParaRPr lang="es-ES" smtClean="0"/>
          </a:p>
        </p:txBody>
      </p:sp>
      <p:sp>
        <p:nvSpPr>
          <p:cNvPr id="7" name="6 CuadroTexto"/>
          <p:cNvSpPr txBox="1"/>
          <p:nvPr/>
        </p:nvSpPr>
        <p:spPr>
          <a:xfrm>
            <a:off x="1676400" y="762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COMPOSICIÓN QUÍMICA</a:t>
            </a:r>
            <a:endParaRPr lang="es-EC" sz="3600" b="1" dirty="0">
              <a:ln w="12700">
                <a:solidFill>
                  <a:srgbClr val="92D05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952500" y="990600"/>
            <a:ext cx="7239000" cy="4953000"/>
            <a:chOff x="762000" y="990600"/>
            <a:chExt cx="7239000" cy="4953000"/>
          </a:xfrm>
        </p:grpSpPr>
        <p:graphicFrame>
          <p:nvGraphicFramePr>
            <p:cNvPr id="5" name="4 Diagrama"/>
            <p:cNvGraphicFramePr/>
            <p:nvPr/>
          </p:nvGraphicFramePr>
          <p:xfrm>
            <a:off x="762000" y="990600"/>
            <a:ext cx="3200400" cy="4953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aphicFrame>
          <p:nvGraphicFramePr>
            <p:cNvPr id="8" name="7 Diagrama"/>
            <p:cNvGraphicFramePr/>
            <p:nvPr/>
          </p:nvGraphicFramePr>
          <p:xfrm>
            <a:off x="4800600" y="990600"/>
            <a:ext cx="3200400" cy="4953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</p:grp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2083</TotalTime>
  <Words>950</Words>
  <Application>Microsoft Office PowerPoint</Application>
  <PresentationFormat>Presentación en pantalla (4:3)</PresentationFormat>
  <Paragraphs>302</Paragraphs>
  <Slides>60</Slides>
  <Notes>60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61" baseType="lpstr">
      <vt:lpstr>Office Theme</vt:lpstr>
      <vt:lpstr>  Autor: Andrés Narváez Chediak    Director: Ing. Víctor Andrade  Codirector: Ing. Patricio Quezada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Diseño y Construcción de una Compactadora Hidráulica de chatarra CON CAPACIDAD DE 70 TONELADAS, de MOVIMIENTO ANGULAR, para la empresa “Recicladora Mejía”  Carlos Alberto rivera rosas Oscar David Mejía Zambrano   Director: Ing. Fernando Montenegro Codirector: Ing. Carlos SuntaxI………….</dc:title>
  <dc:creator>Charly</dc:creator>
  <cp:lastModifiedBy>Familia Narváez</cp:lastModifiedBy>
  <cp:revision>92</cp:revision>
  <dcterms:created xsi:type="dcterms:W3CDTF">2009-11-10T19:49:23Z</dcterms:created>
  <dcterms:modified xsi:type="dcterms:W3CDTF">2014-01-07T03:08:26Z</dcterms:modified>
</cp:coreProperties>
</file>