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58"/>
  </p:notesMasterIdLst>
  <p:handoutMasterIdLst>
    <p:handoutMasterId r:id="rId59"/>
  </p:handoutMasterIdLst>
  <p:sldIdLst>
    <p:sldId id="258" r:id="rId2"/>
    <p:sldId id="311" r:id="rId3"/>
    <p:sldId id="319" r:id="rId4"/>
    <p:sldId id="320" r:id="rId5"/>
    <p:sldId id="321" r:id="rId6"/>
    <p:sldId id="322" r:id="rId7"/>
    <p:sldId id="312" r:id="rId8"/>
    <p:sldId id="323" r:id="rId9"/>
    <p:sldId id="313" r:id="rId10"/>
    <p:sldId id="324" r:id="rId11"/>
    <p:sldId id="325" r:id="rId12"/>
    <p:sldId id="314" r:id="rId13"/>
    <p:sldId id="326" r:id="rId14"/>
    <p:sldId id="327" r:id="rId15"/>
    <p:sldId id="328" r:id="rId16"/>
    <p:sldId id="329" r:id="rId17"/>
    <p:sldId id="330" r:id="rId18"/>
    <p:sldId id="331" r:id="rId19"/>
    <p:sldId id="332" r:id="rId20"/>
    <p:sldId id="333" r:id="rId21"/>
    <p:sldId id="334" r:id="rId22"/>
    <p:sldId id="335" r:id="rId23"/>
    <p:sldId id="336" r:id="rId24"/>
    <p:sldId id="337" r:id="rId25"/>
    <p:sldId id="266" r:id="rId26"/>
    <p:sldId id="282" r:id="rId27"/>
    <p:sldId id="343" r:id="rId28"/>
    <p:sldId id="345" r:id="rId29"/>
    <p:sldId id="283" r:id="rId30"/>
    <p:sldId id="284" r:id="rId31"/>
    <p:sldId id="344" r:id="rId32"/>
    <p:sldId id="286" r:id="rId33"/>
    <p:sldId id="346" r:id="rId34"/>
    <p:sldId id="287" r:id="rId35"/>
    <p:sldId id="351" r:id="rId36"/>
    <p:sldId id="288" r:id="rId37"/>
    <p:sldId id="352" r:id="rId38"/>
    <p:sldId id="342" r:id="rId39"/>
    <p:sldId id="350" r:id="rId40"/>
    <p:sldId id="353" r:id="rId41"/>
    <p:sldId id="340" r:id="rId42"/>
    <p:sldId id="347" r:id="rId43"/>
    <p:sldId id="348" r:id="rId44"/>
    <p:sldId id="268" r:id="rId45"/>
    <p:sldId id="269" r:id="rId46"/>
    <p:sldId id="291" r:id="rId47"/>
    <p:sldId id="292" r:id="rId48"/>
    <p:sldId id="293" r:id="rId49"/>
    <p:sldId id="294" r:id="rId50"/>
    <p:sldId id="304" r:id="rId51"/>
    <p:sldId id="349" r:id="rId52"/>
    <p:sldId id="271" r:id="rId53"/>
    <p:sldId id="295" r:id="rId54"/>
    <p:sldId id="272" r:id="rId55"/>
    <p:sldId id="303" r:id="rId56"/>
    <p:sldId id="274" r:id="rId5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p:cViewPr varScale="1">
        <p:scale>
          <a:sx n="79" d="100"/>
          <a:sy n="79" d="100"/>
        </p:scale>
        <p:origin x="75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58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ONY\Documents\CRISS\Criss\TESIS\CAPITULOS\datos\frecuenci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ONY\Documents\CRISS\Criss\TESIS\datos%20GPO\gp4.csv"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ONY\Documents\CRISS\Criss\TESIS\datos%20GPO\gp4.csv"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Unidad No.4</a:t>
            </a:r>
          </a:p>
        </c:rich>
      </c:tx>
      <c:layout/>
      <c:overlay val="0"/>
    </c:title>
    <c:autoTitleDeleted val="0"/>
    <c:plotArea>
      <c:layout/>
      <c:scatterChart>
        <c:scatterStyle val="smoothMarker"/>
        <c:varyColors val="0"/>
        <c:dLbls>
          <c:showLegendKey val="0"/>
          <c:showVal val="0"/>
          <c:showCatName val="0"/>
          <c:showSerName val="0"/>
          <c:showPercent val="0"/>
          <c:showBubbleSize val="0"/>
        </c:dLbls>
        <c:axId val="48517344"/>
        <c:axId val="48517904"/>
      </c:scatterChart>
      <c:valAx>
        <c:axId val="48517344"/>
        <c:scaling>
          <c:orientation val="minMax"/>
        </c:scaling>
        <c:delete val="0"/>
        <c:axPos val="b"/>
        <c:numFmt formatCode="mm:ss.0" sourceLinked="1"/>
        <c:majorTickMark val="out"/>
        <c:minorTickMark val="none"/>
        <c:tickLblPos val="nextTo"/>
        <c:crossAx val="48517904"/>
        <c:crosses val="autoZero"/>
        <c:crossBetween val="midCat"/>
      </c:valAx>
      <c:valAx>
        <c:axId val="48517904"/>
        <c:scaling>
          <c:orientation val="minMax"/>
        </c:scaling>
        <c:delete val="0"/>
        <c:axPos val="l"/>
        <c:majorGridlines/>
        <c:numFmt formatCode="General" sourceLinked="1"/>
        <c:majorTickMark val="out"/>
        <c:minorTickMark val="none"/>
        <c:tickLblPos val="nextTo"/>
        <c:crossAx val="48517344"/>
        <c:crosses val="autoZero"/>
        <c:crossBetween val="midCat"/>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Unidad No.4</a:t>
            </a:r>
          </a:p>
        </c:rich>
      </c:tx>
      <c:layout/>
      <c:overlay val="0"/>
    </c:title>
    <c:autoTitleDeleted val="0"/>
    <c:plotArea>
      <c:layout/>
      <c:scatterChart>
        <c:scatterStyle val="smoothMarker"/>
        <c:varyColors val="0"/>
        <c:ser>
          <c:idx val="0"/>
          <c:order val="0"/>
          <c:tx>
            <c:v>Potencia Reactiva</c:v>
          </c:tx>
          <c:marker>
            <c:symbol val="none"/>
          </c:marker>
          <c:xVal>
            <c:numRef>
              <c:f>Hoja1!$A$1:$A$49</c:f>
              <c:numCache>
                <c:formatCode>h:mm:ss</c:formatCode>
                <c:ptCount val="49"/>
                <c:pt idx="0">
                  <c:v>0.45833333333333326</c:v>
                </c:pt>
                <c:pt idx="1">
                  <c:v>0.46875</c:v>
                </c:pt>
                <c:pt idx="2">
                  <c:v>0.47916666666667257</c:v>
                </c:pt>
                <c:pt idx="3">
                  <c:v>0.48958333333333331</c:v>
                </c:pt>
                <c:pt idx="4">
                  <c:v>0.5</c:v>
                </c:pt>
                <c:pt idx="5">
                  <c:v>0.51041666666665597</c:v>
                </c:pt>
                <c:pt idx="6">
                  <c:v>0.52083333333333304</c:v>
                </c:pt>
                <c:pt idx="7">
                  <c:v>0.53125</c:v>
                </c:pt>
                <c:pt idx="8">
                  <c:v>0.54166666666666696</c:v>
                </c:pt>
                <c:pt idx="9">
                  <c:v>0.55208333333333304</c:v>
                </c:pt>
                <c:pt idx="10">
                  <c:v>0.5625</c:v>
                </c:pt>
                <c:pt idx="11">
                  <c:v>0.57291666666666696</c:v>
                </c:pt>
                <c:pt idx="12">
                  <c:v>0.58333333333333359</c:v>
                </c:pt>
                <c:pt idx="13">
                  <c:v>0.59375</c:v>
                </c:pt>
                <c:pt idx="14">
                  <c:v>0.60416666666666696</c:v>
                </c:pt>
                <c:pt idx="15">
                  <c:v>0.61458333333333404</c:v>
                </c:pt>
                <c:pt idx="16">
                  <c:v>0.62500000000000933</c:v>
                </c:pt>
                <c:pt idx="17">
                  <c:v>0.63541666666666696</c:v>
                </c:pt>
                <c:pt idx="18">
                  <c:v>0.64583333333334592</c:v>
                </c:pt>
                <c:pt idx="19">
                  <c:v>0.65625000000000933</c:v>
                </c:pt>
                <c:pt idx="20">
                  <c:v>0.66666666666666763</c:v>
                </c:pt>
                <c:pt idx="21">
                  <c:v>0.67708333333334592</c:v>
                </c:pt>
                <c:pt idx="22">
                  <c:v>0.6875</c:v>
                </c:pt>
                <c:pt idx="23">
                  <c:v>0.69791666666666696</c:v>
                </c:pt>
                <c:pt idx="24">
                  <c:v>0.70833333333333404</c:v>
                </c:pt>
                <c:pt idx="25">
                  <c:v>0.71875000000000933</c:v>
                </c:pt>
                <c:pt idx="26">
                  <c:v>0.72916666666666696</c:v>
                </c:pt>
                <c:pt idx="27">
                  <c:v>0.73958333333333404</c:v>
                </c:pt>
                <c:pt idx="28">
                  <c:v>0.75000000000000933</c:v>
                </c:pt>
                <c:pt idx="29">
                  <c:v>0.76041666666666696</c:v>
                </c:pt>
                <c:pt idx="30">
                  <c:v>0.77083333333334592</c:v>
                </c:pt>
                <c:pt idx="31">
                  <c:v>0.781250000000001</c:v>
                </c:pt>
                <c:pt idx="32">
                  <c:v>0.79166666666666696</c:v>
                </c:pt>
                <c:pt idx="33">
                  <c:v>0.80208333333333404</c:v>
                </c:pt>
                <c:pt idx="34">
                  <c:v>0.812500000000001</c:v>
                </c:pt>
                <c:pt idx="35">
                  <c:v>0.82291666666666696</c:v>
                </c:pt>
                <c:pt idx="36">
                  <c:v>0.83333333333333404</c:v>
                </c:pt>
                <c:pt idx="37">
                  <c:v>0.84375000000001021</c:v>
                </c:pt>
                <c:pt idx="38">
                  <c:v>0.85416666666666696</c:v>
                </c:pt>
                <c:pt idx="39">
                  <c:v>0.86458333333333404</c:v>
                </c:pt>
                <c:pt idx="40">
                  <c:v>0.87500000000001021</c:v>
                </c:pt>
                <c:pt idx="41">
                  <c:v>0.88541666666665597</c:v>
                </c:pt>
                <c:pt idx="42">
                  <c:v>0.89583333333333404</c:v>
                </c:pt>
                <c:pt idx="43">
                  <c:v>0.906250000000001</c:v>
                </c:pt>
                <c:pt idx="44">
                  <c:v>0.91666666666666696</c:v>
                </c:pt>
                <c:pt idx="45">
                  <c:v>0.92708333333333404</c:v>
                </c:pt>
                <c:pt idx="46">
                  <c:v>0.937500000000001</c:v>
                </c:pt>
                <c:pt idx="47">
                  <c:v>0.94791666666666796</c:v>
                </c:pt>
                <c:pt idx="48">
                  <c:v>0.95833333333333404</c:v>
                </c:pt>
              </c:numCache>
            </c:numRef>
          </c:xVal>
          <c:yVal>
            <c:numRef>
              <c:f>Hoja1!$C$1:$C$49</c:f>
              <c:numCache>
                <c:formatCode>General</c:formatCode>
                <c:ptCount val="49"/>
                <c:pt idx="3">
                  <c:v>460.28655999999194</c:v>
                </c:pt>
                <c:pt idx="4">
                  <c:v>459.74035599999894</c:v>
                </c:pt>
                <c:pt idx="5">
                  <c:v>395.51211499999869</c:v>
                </c:pt>
                <c:pt idx="6">
                  <c:v>374.36190800000003</c:v>
                </c:pt>
                <c:pt idx="7">
                  <c:v>475.87820399999993</c:v>
                </c:pt>
                <c:pt idx="8">
                  <c:v>553.56610099999796</c:v>
                </c:pt>
                <c:pt idx="9">
                  <c:v>533.90252699999746</c:v>
                </c:pt>
                <c:pt idx="10">
                  <c:v>474.29467799999969</c:v>
                </c:pt>
                <c:pt idx="11">
                  <c:v>374.93102999999303</c:v>
                </c:pt>
                <c:pt idx="12">
                  <c:v>505.38177499999864</c:v>
                </c:pt>
                <c:pt idx="13">
                  <c:v>429.32919299999969</c:v>
                </c:pt>
                <c:pt idx="14">
                  <c:v>402.60372899999999</c:v>
                </c:pt>
                <c:pt idx="15">
                  <c:v>358.32162499999993</c:v>
                </c:pt>
                <c:pt idx="16">
                  <c:v>362.75375399999899</c:v>
                </c:pt>
                <c:pt idx="17">
                  <c:v>296.70867899999899</c:v>
                </c:pt>
                <c:pt idx="18">
                  <c:v>404.13458300000002</c:v>
                </c:pt>
                <c:pt idx="19">
                  <c:v>498.287781</c:v>
                </c:pt>
                <c:pt idx="20">
                  <c:v>443.74859599999894</c:v>
                </c:pt>
                <c:pt idx="21">
                  <c:v>382.90026899999964</c:v>
                </c:pt>
                <c:pt idx="22">
                  <c:v>415.58807399999893</c:v>
                </c:pt>
                <c:pt idx="23">
                  <c:v>444.82092299999999</c:v>
                </c:pt>
                <c:pt idx="24">
                  <c:v>375.809753</c:v>
                </c:pt>
                <c:pt idx="25">
                  <c:v>480.23577899999663</c:v>
                </c:pt>
                <c:pt idx="26">
                  <c:v>386.24252300000001</c:v>
                </c:pt>
                <c:pt idx="27">
                  <c:v>367.59884599999964</c:v>
                </c:pt>
                <c:pt idx="28">
                  <c:v>441.28424100000001</c:v>
                </c:pt>
                <c:pt idx="29">
                  <c:v>402.92184399999923</c:v>
                </c:pt>
                <c:pt idx="30">
                  <c:v>511.30133099999864</c:v>
                </c:pt>
                <c:pt idx="31">
                  <c:v>447.72509799999864</c:v>
                </c:pt>
                <c:pt idx="32">
                  <c:v>339.83282500000001</c:v>
                </c:pt>
                <c:pt idx="33">
                  <c:v>371.53604099999899</c:v>
                </c:pt>
                <c:pt idx="34">
                  <c:v>344.05429099999998</c:v>
                </c:pt>
                <c:pt idx="35">
                  <c:v>256.323669</c:v>
                </c:pt>
                <c:pt idx="36">
                  <c:v>369.74307299999964</c:v>
                </c:pt>
                <c:pt idx="37">
                  <c:v>441.16085800000002</c:v>
                </c:pt>
                <c:pt idx="38">
                  <c:v>460.40380899999963</c:v>
                </c:pt>
                <c:pt idx="39">
                  <c:v>441.15820300000001</c:v>
                </c:pt>
                <c:pt idx="40">
                  <c:v>447.60992399999998</c:v>
                </c:pt>
                <c:pt idx="41">
                  <c:v>456.464203</c:v>
                </c:pt>
                <c:pt idx="42">
                  <c:v>450.47894299999899</c:v>
                </c:pt>
                <c:pt idx="43">
                  <c:v>453.17810100000003</c:v>
                </c:pt>
                <c:pt idx="44">
                  <c:v>460.21212799999893</c:v>
                </c:pt>
                <c:pt idx="45">
                  <c:v>442.80575599999969</c:v>
                </c:pt>
                <c:pt idx="46">
                  <c:v>400.59793099999899</c:v>
                </c:pt>
              </c:numCache>
            </c:numRef>
          </c:yVal>
          <c:smooth val="1"/>
        </c:ser>
        <c:dLbls>
          <c:showLegendKey val="0"/>
          <c:showVal val="0"/>
          <c:showCatName val="0"/>
          <c:showSerName val="0"/>
          <c:showPercent val="0"/>
          <c:showBubbleSize val="0"/>
        </c:dLbls>
        <c:axId val="177571744"/>
        <c:axId val="177572304"/>
      </c:scatterChart>
      <c:valAx>
        <c:axId val="177571744"/>
        <c:scaling>
          <c:orientation val="minMax"/>
          <c:min val="0.30000000000000032"/>
        </c:scaling>
        <c:delete val="0"/>
        <c:axPos val="b"/>
        <c:numFmt formatCode="h:mm:ss" sourceLinked="1"/>
        <c:majorTickMark val="out"/>
        <c:minorTickMark val="none"/>
        <c:tickLblPos val="nextTo"/>
        <c:crossAx val="177572304"/>
        <c:crosses val="autoZero"/>
        <c:crossBetween val="midCat"/>
      </c:valAx>
      <c:valAx>
        <c:axId val="177572304"/>
        <c:scaling>
          <c:orientation val="minMax"/>
        </c:scaling>
        <c:delete val="0"/>
        <c:axPos val="l"/>
        <c:majorGridlines/>
        <c:numFmt formatCode="General" sourceLinked="1"/>
        <c:majorTickMark val="out"/>
        <c:minorTickMark val="none"/>
        <c:tickLblPos val="nextTo"/>
        <c:crossAx val="177571744"/>
        <c:crosses val="autoZero"/>
        <c:crossBetween val="midCat"/>
      </c:valAx>
      <c:spPr>
        <a:noFill/>
        <a:ln w="25400">
          <a:no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Unidad No.4</a:t>
            </a:r>
          </a:p>
        </c:rich>
      </c:tx>
      <c:layout/>
      <c:overlay val="0"/>
    </c:title>
    <c:autoTitleDeleted val="0"/>
    <c:plotArea>
      <c:layout/>
      <c:scatterChart>
        <c:scatterStyle val="smoothMarker"/>
        <c:varyColors val="0"/>
        <c:ser>
          <c:idx val="0"/>
          <c:order val="0"/>
          <c:tx>
            <c:v>Tensión de Salida</c:v>
          </c:tx>
          <c:marker>
            <c:symbol val="none"/>
          </c:marker>
          <c:xVal>
            <c:numRef>
              <c:f>Hoja1!$A$1:$A$49</c:f>
              <c:numCache>
                <c:formatCode>h:mm:ss</c:formatCode>
                <c:ptCount val="49"/>
                <c:pt idx="0">
                  <c:v>0.45833333333333326</c:v>
                </c:pt>
                <c:pt idx="1">
                  <c:v>0.46875</c:v>
                </c:pt>
                <c:pt idx="2">
                  <c:v>0.47916666666667257</c:v>
                </c:pt>
                <c:pt idx="3">
                  <c:v>0.48958333333333331</c:v>
                </c:pt>
                <c:pt idx="4">
                  <c:v>0.5</c:v>
                </c:pt>
                <c:pt idx="5">
                  <c:v>0.51041666666665597</c:v>
                </c:pt>
                <c:pt idx="6">
                  <c:v>0.52083333333333304</c:v>
                </c:pt>
                <c:pt idx="7">
                  <c:v>0.53125</c:v>
                </c:pt>
                <c:pt idx="8">
                  <c:v>0.54166666666666696</c:v>
                </c:pt>
                <c:pt idx="9">
                  <c:v>0.55208333333333304</c:v>
                </c:pt>
                <c:pt idx="10">
                  <c:v>0.5625</c:v>
                </c:pt>
                <c:pt idx="11">
                  <c:v>0.57291666666666696</c:v>
                </c:pt>
                <c:pt idx="12">
                  <c:v>0.58333333333333359</c:v>
                </c:pt>
                <c:pt idx="13">
                  <c:v>0.59375</c:v>
                </c:pt>
                <c:pt idx="14">
                  <c:v>0.60416666666666696</c:v>
                </c:pt>
                <c:pt idx="15">
                  <c:v>0.61458333333333404</c:v>
                </c:pt>
                <c:pt idx="16">
                  <c:v>0.62500000000000933</c:v>
                </c:pt>
                <c:pt idx="17">
                  <c:v>0.63541666666666696</c:v>
                </c:pt>
                <c:pt idx="18">
                  <c:v>0.64583333333334592</c:v>
                </c:pt>
                <c:pt idx="19">
                  <c:v>0.65625000000000933</c:v>
                </c:pt>
                <c:pt idx="20">
                  <c:v>0.66666666666666763</c:v>
                </c:pt>
                <c:pt idx="21">
                  <c:v>0.67708333333334592</c:v>
                </c:pt>
                <c:pt idx="22">
                  <c:v>0.6875</c:v>
                </c:pt>
                <c:pt idx="23">
                  <c:v>0.69791666666666696</c:v>
                </c:pt>
                <c:pt idx="24">
                  <c:v>0.70833333333333404</c:v>
                </c:pt>
                <c:pt idx="25">
                  <c:v>0.71875000000000933</c:v>
                </c:pt>
                <c:pt idx="26">
                  <c:v>0.72916666666666696</c:v>
                </c:pt>
                <c:pt idx="27">
                  <c:v>0.73958333333333404</c:v>
                </c:pt>
                <c:pt idx="28">
                  <c:v>0.75000000000000933</c:v>
                </c:pt>
                <c:pt idx="29">
                  <c:v>0.76041666666666696</c:v>
                </c:pt>
                <c:pt idx="30">
                  <c:v>0.77083333333334592</c:v>
                </c:pt>
                <c:pt idx="31">
                  <c:v>0.781250000000001</c:v>
                </c:pt>
                <c:pt idx="32">
                  <c:v>0.79166666666666696</c:v>
                </c:pt>
                <c:pt idx="33">
                  <c:v>0.80208333333333404</c:v>
                </c:pt>
                <c:pt idx="34">
                  <c:v>0.812500000000001</c:v>
                </c:pt>
                <c:pt idx="35">
                  <c:v>0.82291666666666696</c:v>
                </c:pt>
                <c:pt idx="36">
                  <c:v>0.83333333333333404</c:v>
                </c:pt>
                <c:pt idx="37">
                  <c:v>0.84375000000001021</c:v>
                </c:pt>
                <c:pt idx="38">
                  <c:v>0.85416666666666696</c:v>
                </c:pt>
                <c:pt idx="39">
                  <c:v>0.86458333333333404</c:v>
                </c:pt>
                <c:pt idx="40">
                  <c:v>0.87500000000001021</c:v>
                </c:pt>
                <c:pt idx="41">
                  <c:v>0.88541666666665597</c:v>
                </c:pt>
                <c:pt idx="42">
                  <c:v>0.89583333333333404</c:v>
                </c:pt>
                <c:pt idx="43">
                  <c:v>0.906250000000001</c:v>
                </c:pt>
                <c:pt idx="44">
                  <c:v>0.91666666666666696</c:v>
                </c:pt>
                <c:pt idx="45">
                  <c:v>0.92708333333333404</c:v>
                </c:pt>
                <c:pt idx="46">
                  <c:v>0.937500000000001</c:v>
                </c:pt>
                <c:pt idx="47">
                  <c:v>0.94791666666666796</c:v>
                </c:pt>
                <c:pt idx="48">
                  <c:v>0.95833333333333404</c:v>
                </c:pt>
              </c:numCache>
            </c:numRef>
          </c:xVal>
          <c:yVal>
            <c:numRef>
              <c:f>Hoja1!$D$1:$D$49</c:f>
              <c:numCache>
                <c:formatCode>General</c:formatCode>
                <c:ptCount val="49"/>
                <c:pt idx="3">
                  <c:v>6494.5556640000987</c:v>
                </c:pt>
                <c:pt idx="4">
                  <c:v>6521.1918950000008</c:v>
                </c:pt>
                <c:pt idx="5">
                  <c:v>6528.0258790000034</c:v>
                </c:pt>
                <c:pt idx="6">
                  <c:v>6529.8247070000007</c:v>
                </c:pt>
                <c:pt idx="7">
                  <c:v>6563.1640630000829</c:v>
                </c:pt>
                <c:pt idx="8">
                  <c:v>6549.8920900000921</c:v>
                </c:pt>
                <c:pt idx="9">
                  <c:v>6496.0654300000024</c:v>
                </c:pt>
                <c:pt idx="10">
                  <c:v>6491.3178710000002</c:v>
                </c:pt>
                <c:pt idx="11">
                  <c:v>6574.2885740000002</c:v>
                </c:pt>
                <c:pt idx="12">
                  <c:v>6517.9584959999975</c:v>
                </c:pt>
                <c:pt idx="13">
                  <c:v>6508.6665040001353</c:v>
                </c:pt>
                <c:pt idx="14">
                  <c:v>6553.6806640000987</c:v>
                </c:pt>
                <c:pt idx="15">
                  <c:v>6519.3774409999996</c:v>
                </c:pt>
                <c:pt idx="16">
                  <c:v>6528.203125</c:v>
                </c:pt>
                <c:pt idx="17">
                  <c:v>6552.845703</c:v>
                </c:pt>
                <c:pt idx="18">
                  <c:v>6558.7182620000003</c:v>
                </c:pt>
                <c:pt idx="19">
                  <c:v>6523.9106450000008</c:v>
                </c:pt>
                <c:pt idx="20">
                  <c:v>6543.8120120000003</c:v>
                </c:pt>
                <c:pt idx="21">
                  <c:v>6549.8588869999994</c:v>
                </c:pt>
                <c:pt idx="22">
                  <c:v>6544.6567380000024</c:v>
                </c:pt>
                <c:pt idx="23">
                  <c:v>6504.3408200000003</c:v>
                </c:pt>
                <c:pt idx="24">
                  <c:v>6527.4819340000004</c:v>
                </c:pt>
                <c:pt idx="25">
                  <c:v>6510.7246090000044</c:v>
                </c:pt>
                <c:pt idx="26">
                  <c:v>6534.7070309999999</c:v>
                </c:pt>
                <c:pt idx="27">
                  <c:v>6522.5478519999997</c:v>
                </c:pt>
                <c:pt idx="28">
                  <c:v>6538.1044919999995</c:v>
                </c:pt>
                <c:pt idx="29">
                  <c:v>6533.3583979999985</c:v>
                </c:pt>
                <c:pt idx="30">
                  <c:v>6515.8808589999999</c:v>
                </c:pt>
                <c:pt idx="31">
                  <c:v>6501.1269530000054</c:v>
                </c:pt>
                <c:pt idx="32">
                  <c:v>6500.9697270000006</c:v>
                </c:pt>
                <c:pt idx="33">
                  <c:v>6511.8745119999994</c:v>
                </c:pt>
                <c:pt idx="34">
                  <c:v>6522.7983399999994</c:v>
                </c:pt>
                <c:pt idx="35">
                  <c:v>6554.5180660000024</c:v>
                </c:pt>
                <c:pt idx="36">
                  <c:v>6594.7236330000014</c:v>
                </c:pt>
                <c:pt idx="37">
                  <c:v>6577.2158200000003</c:v>
                </c:pt>
                <c:pt idx="38">
                  <c:v>6575.7607419999995</c:v>
                </c:pt>
                <c:pt idx="39">
                  <c:v>6645.4833979999985</c:v>
                </c:pt>
                <c:pt idx="40">
                  <c:v>6522.6445310000054</c:v>
                </c:pt>
                <c:pt idx="41">
                  <c:v>6525.201172</c:v>
                </c:pt>
                <c:pt idx="42">
                  <c:v>6539.7783199999985</c:v>
                </c:pt>
                <c:pt idx="43">
                  <c:v>6540.1650390000987</c:v>
                </c:pt>
                <c:pt idx="44">
                  <c:v>6514.1401370000003</c:v>
                </c:pt>
                <c:pt idx="45">
                  <c:v>6485.7392579999996</c:v>
                </c:pt>
                <c:pt idx="46">
                  <c:v>6470.5039059999999</c:v>
                </c:pt>
              </c:numCache>
            </c:numRef>
          </c:yVal>
          <c:smooth val="1"/>
        </c:ser>
        <c:dLbls>
          <c:showLegendKey val="0"/>
          <c:showVal val="0"/>
          <c:showCatName val="0"/>
          <c:showSerName val="0"/>
          <c:showPercent val="0"/>
          <c:showBubbleSize val="0"/>
        </c:dLbls>
        <c:axId val="177574544"/>
        <c:axId val="177575104"/>
      </c:scatterChart>
      <c:valAx>
        <c:axId val="177574544"/>
        <c:scaling>
          <c:orientation val="minMax"/>
          <c:min val="0.30000000000000032"/>
        </c:scaling>
        <c:delete val="0"/>
        <c:axPos val="b"/>
        <c:numFmt formatCode="h:mm:ss" sourceLinked="1"/>
        <c:majorTickMark val="out"/>
        <c:minorTickMark val="none"/>
        <c:tickLblPos val="nextTo"/>
        <c:crossAx val="177575104"/>
        <c:crosses val="autoZero"/>
        <c:crossBetween val="midCat"/>
      </c:valAx>
      <c:valAx>
        <c:axId val="177575104"/>
        <c:scaling>
          <c:orientation val="minMax"/>
        </c:scaling>
        <c:delete val="0"/>
        <c:axPos val="l"/>
        <c:majorGridlines/>
        <c:numFmt formatCode="General" sourceLinked="1"/>
        <c:majorTickMark val="out"/>
        <c:minorTickMark val="none"/>
        <c:tickLblPos val="nextTo"/>
        <c:crossAx val="177574544"/>
        <c:crosses val="autoZero"/>
        <c:crossBetween val="midCat"/>
      </c:valAx>
    </c:plotArea>
    <c:legend>
      <c:legendPos val="r"/>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138600-D13F-44B8-8307-8DD94E951209}" type="doc">
      <dgm:prSet loTypeId="urn:microsoft.com/office/officeart/2005/8/layout/hierarchy3" loCatId="list" qsTypeId="urn:microsoft.com/office/officeart/2005/8/quickstyle/3d1" qsCatId="3D" csTypeId="urn:microsoft.com/office/officeart/2005/8/colors/accent3_2" csCatId="accent3" phldr="1"/>
      <dgm:spPr/>
      <dgm:t>
        <a:bodyPr/>
        <a:lstStyle/>
        <a:p>
          <a:endParaRPr lang="es-EC"/>
        </a:p>
      </dgm:t>
    </dgm:pt>
    <dgm:pt modelId="{63CD5417-708F-4F46-959B-EA56BF97E343}">
      <dgm:prSet phldrT="[Texto]" custT="1"/>
      <dgm:spPr/>
      <dgm:t>
        <a:bodyPr/>
        <a:lstStyle/>
        <a:p>
          <a:r>
            <a:rPr lang="es-EC" sz="2400" dirty="0" smtClean="0"/>
            <a:t>Esquema de la Intervención </a:t>
          </a:r>
          <a:endParaRPr lang="es-EC" sz="2400" dirty="0"/>
        </a:p>
      </dgm:t>
    </dgm:pt>
    <dgm:pt modelId="{51C85C37-1E73-4512-B259-AD23A8BBE9C7}" type="parTrans" cxnId="{290A106A-F246-4C5B-93A6-F0FB73CFFD05}">
      <dgm:prSet/>
      <dgm:spPr/>
      <dgm:t>
        <a:bodyPr/>
        <a:lstStyle/>
        <a:p>
          <a:endParaRPr lang="es-EC"/>
        </a:p>
      </dgm:t>
    </dgm:pt>
    <dgm:pt modelId="{E39BB350-BDFD-4722-8759-8FDCCE233D50}" type="sibTrans" cxnId="{290A106A-F246-4C5B-93A6-F0FB73CFFD05}">
      <dgm:prSet/>
      <dgm:spPr/>
      <dgm:t>
        <a:bodyPr/>
        <a:lstStyle/>
        <a:p>
          <a:endParaRPr lang="es-EC"/>
        </a:p>
      </dgm:t>
    </dgm:pt>
    <dgm:pt modelId="{12C8BCA0-57D2-4CFA-9DE6-4B99AB6EC2C7}">
      <dgm:prSet phldrT="[Texto]" custT="1"/>
      <dgm:spPr>
        <a:solidFill>
          <a:schemeClr val="accent2">
            <a:lumMod val="60000"/>
            <a:lumOff val="40000"/>
            <a:alpha val="90000"/>
          </a:schemeClr>
        </a:solidFill>
      </dgm:spPr>
      <dgm:t>
        <a:bodyPr/>
        <a:lstStyle/>
        <a:p>
          <a:pPr algn="just"/>
          <a:r>
            <a:rPr lang="es-EC" sz="2400" dirty="0" smtClean="0"/>
            <a:t>Introducción </a:t>
          </a:r>
          <a:endParaRPr lang="es-EC" sz="2400" dirty="0"/>
        </a:p>
      </dgm:t>
    </dgm:pt>
    <dgm:pt modelId="{275F2465-4CE6-44CA-AB23-071B7CA88AE4}" type="parTrans" cxnId="{39C30DB4-EDDC-46B4-B329-85C3779A3BC1}">
      <dgm:prSet/>
      <dgm:spPr/>
      <dgm:t>
        <a:bodyPr/>
        <a:lstStyle/>
        <a:p>
          <a:endParaRPr lang="es-EC"/>
        </a:p>
      </dgm:t>
    </dgm:pt>
    <dgm:pt modelId="{3D992A37-A153-466E-9F7D-C7FC8D944F9D}" type="sibTrans" cxnId="{39C30DB4-EDDC-46B4-B329-85C3779A3BC1}">
      <dgm:prSet/>
      <dgm:spPr/>
      <dgm:t>
        <a:bodyPr/>
        <a:lstStyle/>
        <a:p>
          <a:endParaRPr lang="es-EC"/>
        </a:p>
      </dgm:t>
    </dgm:pt>
    <dgm:pt modelId="{B6E5B612-3661-4542-B8A6-29184BB17AFC}">
      <dgm:prSet phldrT="[Texto]" custT="1"/>
      <dgm:spPr/>
      <dgm:t>
        <a:bodyPr/>
        <a:lstStyle/>
        <a:p>
          <a:pPr algn="just"/>
          <a:r>
            <a:rPr lang="es-EC" sz="2400" dirty="0" smtClean="0"/>
            <a:t>Justificación</a:t>
          </a:r>
          <a:r>
            <a:rPr lang="es-EC" sz="2400" baseline="0" dirty="0" smtClean="0"/>
            <a:t> e Importancia</a:t>
          </a:r>
          <a:endParaRPr lang="es-EC" sz="2400" dirty="0"/>
        </a:p>
      </dgm:t>
    </dgm:pt>
    <dgm:pt modelId="{896DAFFC-4813-4E94-9243-B4C5FDF97387}" type="parTrans" cxnId="{F9177723-F5F5-4403-B95C-7AD0E5CA434C}">
      <dgm:prSet/>
      <dgm:spPr/>
      <dgm:t>
        <a:bodyPr/>
        <a:lstStyle/>
        <a:p>
          <a:endParaRPr lang="es-EC"/>
        </a:p>
      </dgm:t>
    </dgm:pt>
    <dgm:pt modelId="{894FDDEA-0EA2-43BF-964D-5BC9EEFBF660}" type="sibTrans" cxnId="{F9177723-F5F5-4403-B95C-7AD0E5CA434C}">
      <dgm:prSet/>
      <dgm:spPr/>
      <dgm:t>
        <a:bodyPr/>
        <a:lstStyle/>
        <a:p>
          <a:endParaRPr lang="es-EC"/>
        </a:p>
      </dgm:t>
    </dgm:pt>
    <dgm:pt modelId="{2E2F90D7-FCA1-498C-A05D-FE9F5C5430C0}">
      <dgm:prSet phldrT="[Texto]" custT="1"/>
      <dgm:spPr/>
      <dgm:t>
        <a:bodyPr/>
        <a:lstStyle/>
        <a:p>
          <a:pPr algn="just"/>
          <a:r>
            <a:rPr lang="es-EC" sz="2400" dirty="0" smtClean="0"/>
            <a:t>Objetivos</a:t>
          </a:r>
          <a:endParaRPr lang="es-EC" sz="2400" dirty="0"/>
        </a:p>
      </dgm:t>
    </dgm:pt>
    <dgm:pt modelId="{1E9DEFDC-6A5B-4DD8-B7EF-0406AB9A9D6F}" type="parTrans" cxnId="{D2FE12CF-45DA-4E0D-8BF1-9AD169DD7319}">
      <dgm:prSet/>
      <dgm:spPr/>
      <dgm:t>
        <a:bodyPr/>
        <a:lstStyle/>
        <a:p>
          <a:endParaRPr lang="es-EC"/>
        </a:p>
      </dgm:t>
    </dgm:pt>
    <dgm:pt modelId="{A55B9831-C4EA-49AF-8FA2-1200F28A6CA7}" type="sibTrans" cxnId="{D2FE12CF-45DA-4E0D-8BF1-9AD169DD7319}">
      <dgm:prSet/>
      <dgm:spPr/>
      <dgm:t>
        <a:bodyPr/>
        <a:lstStyle/>
        <a:p>
          <a:endParaRPr lang="es-EC"/>
        </a:p>
      </dgm:t>
    </dgm:pt>
    <dgm:pt modelId="{783A0A3D-C5E0-4AE1-9107-BD6AFD220E98}">
      <dgm:prSet phldrT="[Texto]" custT="1"/>
      <dgm:spPr/>
      <dgm:t>
        <a:bodyPr/>
        <a:lstStyle/>
        <a:p>
          <a:pPr algn="just"/>
          <a:r>
            <a:rPr lang="es-EC" sz="2400" dirty="0" smtClean="0"/>
            <a:t>Conceptualización </a:t>
          </a:r>
          <a:endParaRPr lang="es-EC" sz="2400" dirty="0"/>
        </a:p>
      </dgm:t>
    </dgm:pt>
    <dgm:pt modelId="{39F883C6-6528-49D3-A6FC-A18E2565AD99}" type="parTrans" cxnId="{F1949148-6C0A-44DD-B106-202E373444F5}">
      <dgm:prSet/>
      <dgm:spPr/>
      <dgm:t>
        <a:bodyPr/>
        <a:lstStyle/>
        <a:p>
          <a:endParaRPr lang="es-EC"/>
        </a:p>
      </dgm:t>
    </dgm:pt>
    <dgm:pt modelId="{5F4679AD-988E-4B6D-ACF3-9ED968A539E3}" type="sibTrans" cxnId="{F1949148-6C0A-44DD-B106-202E373444F5}">
      <dgm:prSet/>
      <dgm:spPr/>
      <dgm:t>
        <a:bodyPr/>
        <a:lstStyle/>
        <a:p>
          <a:endParaRPr lang="es-EC"/>
        </a:p>
      </dgm:t>
    </dgm:pt>
    <dgm:pt modelId="{F0750D0C-399A-48C8-8389-953DB562D50F}">
      <dgm:prSet phldrT="[Texto]" custT="1"/>
      <dgm:spPr/>
      <dgm:t>
        <a:bodyPr/>
        <a:lstStyle/>
        <a:p>
          <a:pPr algn="just"/>
          <a:r>
            <a:rPr lang="es-EC" sz="2400" dirty="0" smtClean="0"/>
            <a:t>Desarrollo</a:t>
          </a:r>
          <a:endParaRPr lang="es-EC" sz="2400" dirty="0"/>
        </a:p>
      </dgm:t>
    </dgm:pt>
    <dgm:pt modelId="{F6A74F36-FF52-477D-91AE-46A34E5A0A2C}" type="parTrans" cxnId="{3BBD420E-812D-44A2-BF4D-F53D9ED37065}">
      <dgm:prSet/>
      <dgm:spPr/>
      <dgm:t>
        <a:bodyPr/>
        <a:lstStyle/>
        <a:p>
          <a:endParaRPr lang="es-EC"/>
        </a:p>
      </dgm:t>
    </dgm:pt>
    <dgm:pt modelId="{E0A17363-9703-4813-A93B-6EB49946B13D}" type="sibTrans" cxnId="{3BBD420E-812D-44A2-BF4D-F53D9ED37065}">
      <dgm:prSet/>
      <dgm:spPr/>
      <dgm:t>
        <a:bodyPr/>
        <a:lstStyle/>
        <a:p>
          <a:endParaRPr lang="es-EC"/>
        </a:p>
      </dgm:t>
    </dgm:pt>
    <dgm:pt modelId="{3EEC1177-48B1-4CF6-A16A-6507EF3A9FDA}">
      <dgm:prSet phldrT="[Texto]" custT="1"/>
      <dgm:spPr/>
      <dgm:t>
        <a:bodyPr/>
        <a:lstStyle/>
        <a:p>
          <a:pPr algn="just"/>
          <a:r>
            <a:rPr lang="es-EC" sz="2400" dirty="0" smtClean="0"/>
            <a:t>Implementación</a:t>
          </a:r>
          <a:endParaRPr lang="es-EC" sz="2400" dirty="0"/>
        </a:p>
      </dgm:t>
    </dgm:pt>
    <dgm:pt modelId="{5AD9A76E-7306-403F-A427-95895EFB8EAF}" type="parTrans" cxnId="{1E4C6213-1EB1-474C-B57E-88F69202DE53}">
      <dgm:prSet/>
      <dgm:spPr/>
      <dgm:t>
        <a:bodyPr/>
        <a:lstStyle/>
        <a:p>
          <a:endParaRPr lang="es-EC"/>
        </a:p>
      </dgm:t>
    </dgm:pt>
    <dgm:pt modelId="{F2527FBE-5B01-4230-9911-464DA4374341}" type="sibTrans" cxnId="{1E4C6213-1EB1-474C-B57E-88F69202DE53}">
      <dgm:prSet/>
      <dgm:spPr/>
      <dgm:t>
        <a:bodyPr/>
        <a:lstStyle/>
        <a:p>
          <a:endParaRPr lang="es-EC"/>
        </a:p>
      </dgm:t>
    </dgm:pt>
    <dgm:pt modelId="{843A20D3-B2C8-41DF-9D5E-8C0258A07E48}">
      <dgm:prSet phldrT="[Texto]" custT="1"/>
      <dgm:spPr/>
      <dgm:t>
        <a:bodyPr/>
        <a:lstStyle/>
        <a:p>
          <a:pPr algn="just"/>
          <a:r>
            <a:rPr lang="es-EC" sz="2400" dirty="0" smtClean="0"/>
            <a:t>Pruebas y Resultados</a:t>
          </a:r>
          <a:endParaRPr lang="es-EC" sz="2400" dirty="0"/>
        </a:p>
      </dgm:t>
    </dgm:pt>
    <dgm:pt modelId="{86FDAA85-4BCB-4B70-9CB2-3E68B9F98559}" type="parTrans" cxnId="{3825EA5C-D43D-4FA5-80A9-4B9543275BD7}">
      <dgm:prSet/>
      <dgm:spPr/>
      <dgm:t>
        <a:bodyPr/>
        <a:lstStyle/>
        <a:p>
          <a:endParaRPr lang="es-EC"/>
        </a:p>
      </dgm:t>
    </dgm:pt>
    <dgm:pt modelId="{7E2AD968-DD2B-479A-8160-2A334B8209A6}" type="sibTrans" cxnId="{3825EA5C-D43D-4FA5-80A9-4B9543275BD7}">
      <dgm:prSet/>
      <dgm:spPr/>
      <dgm:t>
        <a:bodyPr/>
        <a:lstStyle/>
        <a:p>
          <a:endParaRPr lang="es-EC"/>
        </a:p>
      </dgm:t>
    </dgm:pt>
    <dgm:pt modelId="{18100106-A4EE-43D7-AF34-E99512B28679}">
      <dgm:prSet phldrT="[Texto]" custT="1"/>
      <dgm:spPr/>
      <dgm:t>
        <a:bodyPr/>
        <a:lstStyle/>
        <a:p>
          <a:pPr algn="just"/>
          <a:r>
            <a:rPr lang="es-EC" sz="2400" dirty="0" smtClean="0"/>
            <a:t>Conclusiones y Recomendaciones</a:t>
          </a:r>
          <a:endParaRPr lang="es-EC" sz="2400" dirty="0"/>
        </a:p>
      </dgm:t>
    </dgm:pt>
    <dgm:pt modelId="{42BC6F77-3756-4602-AB72-BB090712D946}" type="parTrans" cxnId="{8838A3AC-F827-4B0F-86B6-4A6812F7B0AF}">
      <dgm:prSet/>
      <dgm:spPr/>
      <dgm:t>
        <a:bodyPr/>
        <a:lstStyle/>
        <a:p>
          <a:endParaRPr lang="es-EC"/>
        </a:p>
      </dgm:t>
    </dgm:pt>
    <dgm:pt modelId="{95DFE401-C022-48C2-B7F3-047B626D0DDF}" type="sibTrans" cxnId="{8838A3AC-F827-4B0F-86B6-4A6812F7B0AF}">
      <dgm:prSet/>
      <dgm:spPr/>
      <dgm:t>
        <a:bodyPr/>
        <a:lstStyle/>
        <a:p>
          <a:endParaRPr lang="es-EC"/>
        </a:p>
      </dgm:t>
    </dgm:pt>
    <dgm:pt modelId="{D713B281-B101-4278-8853-A7A540BF3BA5}" type="pres">
      <dgm:prSet presAssocID="{DC138600-D13F-44B8-8307-8DD94E951209}" presName="diagram" presStyleCnt="0">
        <dgm:presLayoutVars>
          <dgm:chPref val="1"/>
          <dgm:dir/>
          <dgm:animOne val="branch"/>
          <dgm:animLvl val="lvl"/>
          <dgm:resizeHandles/>
        </dgm:presLayoutVars>
      </dgm:prSet>
      <dgm:spPr/>
      <dgm:t>
        <a:bodyPr/>
        <a:lstStyle/>
        <a:p>
          <a:endParaRPr lang="es-EC"/>
        </a:p>
      </dgm:t>
    </dgm:pt>
    <dgm:pt modelId="{3C5F8080-ACEA-474C-8FA6-C15A78AB26D8}" type="pres">
      <dgm:prSet presAssocID="{63CD5417-708F-4F46-959B-EA56BF97E343}" presName="root" presStyleCnt="0"/>
      <dgm:spPr/>
      <dgm:t>
        <a:bodyPr/>
        <a:lstStyle/>
        <a:p>
          <a:endParaRPr lang="es-EC"/>
        </a:p>
      </dgm:t>
    </dgm:pt>
    <dgm:pt modelId="{8B8207F5-C600-4245-9D89-3C84B10AF42B}" type="pres">
      <dgm:prSet presAssocID="{63CD5417-708F-4F46-959B-EA56BF97E343}" presName="rootComposite" presStyleCnt="0"/>
      <dgm:spPr/>
      <dgm:t>
        <a:bodyPr/>
        <a:lstStyle/>
        <a:p>
          <a:endParaRPr lang="es-EC"/>
        </a:p>
      </dgm:t>
    </dgm:pt>
    <dgm:pt modelId="{427FDD07-51EB-4CAB-BC6A-896A3EE200BB}" type="pres">
      <dgm:prSet presAssocID="{63CD5417-708F-4F46-959B-EA56BF97E343}" presName="rootText" presStyleLbl="node1" presStyleIdx="0" presStyleCnt="1" custScaleX="541621" custLinFactNeighborY="6214"/>
      <dgm:spPr/>
      <dgm:t>
        <a:bodyPr/>
        <a:lstStyle/>
        <a:p>
          <a:endParaRPr lang="es-EC"/>
        </a:p>
      </dgm:t>
    </dgm:pt>
    <dgm:pt modelId="{FEA67B32-9F67-4F56-A76A-6DD5BB4338C3}" type="pres">
      <dgm:prSet presAssocID="{63CD5417-708F-4F46-959B-EA56BF97E343}" presName="rootConnector" presStyleLbl="node1" presStyleIdx="0" presStyleCnt="1"/>
      <dgm:spPr/>
      <dgm:t>
        <a:bodyPr/>
        <a:lstStyle/>
        <a:p>
          <a:endParaRPr lang="es-EC"/>
        </a:p>
      </dgm:t>
    </dgm:pt>
    <dgm:pt modelId="{7A049204-EDC7-48B4-A2D3-4BA47D0FABD3}" type="pres">
      <dgm:prSet presAssocID="{63CD5417-708F-4F46-959B-EA56BF97E343}" presName="childShape" presStyleCnt="0"/>
      <dgm:spPr/>
      <dgm:t>
        <a:bodyPr/>
        <a:lstStyle/>
        <a:p>
          <a:endParaRPr lang="es-EC"/>
        </a:p>
      </dgm:t>
    </dgm:pt>
    <dgm:pt modelId="{9BF2F854-04D4-4608-95CB-100519596AB8}" type="pres">
      <dgm:prSet presAssocID="{275F2465-4CE6-44CA-AB23-071B7CA88AE4}" presName="Name13" presStyleLbl="parChTrans1D2" presStyleIdx="0" presStyleCnt="8"/>
      <dgm:spPr/>
      <dgm:t>
        <a:bodyPr/>
        <a:lstStyle/>
        <a:p>
          <a:endParaRPr lang="es-EC"/>
        </a:p>
      </dgm:t>
    </dgm:pt>
    <dgm:pt modelId="{CD923B5B-20FF-4ABD-8541-76998D2B2433}" type="pres">
      <dgm:prSet presAssocID="{12C8BCA0-57D2-4CFA-9DE6-4B99AB6EC2C7}" presName="childText" presStyleLbl="bgAcc1" presStyleIdx="0" presStyleCnt="8" custScaleX="1131869">
        <dgm:presLayoutVars>
          <dgm:bulletEnabled val="1"/>
        </dgm:presLayoutVars>
      </dgm:prSet>
      <dgm:spPr/>
      <dgm:t>
        <a:bodyPr/>
        <a:lstStyle/>
        <a:p>
          <a:endParaRPr lang="es-EC"/>
        </a:p>
      </dgm:t>
    </dgm:pt>
    <dgm:pt modelId="{C3070F3A-B452-4DAD-A18A-AB11EE071C0A}" type="pres">
      <dgm:prSet presAssocID="{896DAFFC-4813-4E94-9243-B4C5FDF97387}" presName="Name13" presStyleLbl="parChTrans1D2" presStyleIdx="1" presStyleCnt="8"/>
      <dgm:spPr/>
      <dgm:t>
        <a:bodyPr/>
        <a:lstStyle/>
        <a:p>
          <a:endParaRPr lang="es-EC"/>
        </a:p>
      </dgm:t>
    </dgm:pt>
    <dgm:pt modelId="{D55804F1-5214-48D4-9F5A-9A62340E4406}" type="pres">
      <dgm:prSet presAssocID="{B6E5B612-3661-4542-B8A6-29184BB17AFC}" presName="childText" presStyleLbl="bgAcc1" presStyleIdx="1" presStyleCnt="8" custScaleX="1131869">
        <dgm:presLayoutVars>
          <dgm:bulletEnabled val="1"/>
        </dgm:presLayoutVars>
      </dgm:prSet>
      <dgm:spPr/>
      <dgm:t>
        <a:bodyPr/>
        <a:lstStyle/>
        <a:p>
          <a:endParaRPr lang="es-EC"/>
        </a:p>
      </dgm:t>
    </dgm:pt>
    <dgm:pt modelId="{2FB37ED4-337E-40A7-81C1-D7FF17DB5081}" type="pres">
      <dgm:prSet presAssocID="{1E9DEFDC-6A5B-4DD8-B7EF-0406AB9A9D6F}" presName="Name13" presStyleLbl="parChTrans1D2" presStyleIdx="2" presStyleCnt="8"/>
      <dgm:spPr/>
      <dgm:t>
        <a:bodyPr/>
        <a:lstStyle/>
        <a:p>
          <a:endParaRPr lang="es-EC"/>
        </a:p>
      </dgm:t>
    </dgm:pt>
    <dgm:pt modelId="{136076BE-D7E5-4CA9-9B3E-243C048CDF49}" type="pres">
      <dgm:prSet presAssocID="{2E2F90D7-FCA1-498C-A05D-FE9F5C5430C0}" presName="childText" presStyleLbl="bgAcc1" presStyleIdx="2" presStyleCnt="8" custScaleX="1130976" custScaleY="107886">
        <dgm:presLayoutVars>
          <dgm:bulletEnabled val="1"/>
        </dgm:presLayoutVars>
      </dgm:prSet>
      <dgm:spPr/>
      <dgm:t>
        <a:bodyPr/>
        <a:lstStyle/>
        <a:p>
          <a:endParaRPr lang="es-EC"/>
        </a:p>
      </dgm:t>
    </dgm:pt>
    <dgm:pt modelId="{E08A4F0E-89BE-4D34-A12A-05FA3FB4F2D9}" type="pres">
      <dgm:prSet presAssocID="{39F883C6-6528-49D3-A6FC-A18E2565AD99}" presName="Name13" presStyleLbl="parChTrans1D2" presStyleIdx="3" presStyleCnt="8"/>
      <dgm:spPr/>
      <dgm:t>
        <a:bodyPr/>
        <a:lstStyle/>
        <a:p>
          <a:endParaRPr lang="es-EC"/>
        </a:p>
      </dgm:t>
    </dgm:pt>
    <dgm:pt modelId="{C9645E2E-D67C-4A89-8A5A-704E3B192248}" type="pres">
      <dgm:prSet presAssocID="{783A0A3D-C5E0-4AE1-9107-BD6AFD220E98}" presName="childText" presStyleLbl="bgAcc1" presStyleIdx="3" presStyleCnt="8" custScaleX="1132761">
        <dgm:presLayoutVars>
          <dgm:bulletEnabled val="1"/>
        </dgm:presLayoutVars>
      </dgm:prSet>
      <dgm:spPr/>
      <dgm:t>
        <a:bodyPr/>
        <a:lstStyle/>
        <a:p>
          <a:endParaRPr lang="es-EC"/>
        </a:p>
      </dgm:t>
    </dgm:pt>
    <dgm:pt modelId="{5E323282-4319-4A7D-8333-8AABC257BBC9}" type="pres">
      <dgm:prSet presAssocID="{F6A74F36-FF52-477D-91AE-46A34E5A0A2C}" presName="Name13" presStyleLbl="parChTrans1D2" presStyleIdx="4" presStyleCnt="8"/>
      <dgm:spPr/>
      <dgm:t>
        <a:bodyPr/>
        <a:lstStyle/>
        <a:p>
          <a:endParaRPr lang="es-EC"/>
        </a:p>
      </dgm:t>
    </dgm:pt>
    <dgm:pt modelId="{9CB5CDB4-147C-40AF-B007-3A029CC98A4A}" type="pres">
      <dgm:prSet presAssocID="{F0750D0C-399A-48C8-8389-953DB562D50F}" presName="childText" presStyleLbl="bgAcc1" presStyleIdx="4" presStyleCnt="8" custScaleX="1130977">
        <dgm:presLayoutVars>
          <dgm:bulletEnabled val="1"/>
        </dgm:presLayoutVars>
      </dgm:prSet>
      <dgm:spPr/>
      <dgm:t>
        <a:bodyPr/>
        <a:lstStyle/>
        <a:p>
          <a:endParaRPr lang="es-EC"/>
        </a:p>
      </dgm:t>
    </dgm:pt>
    <dgm:pt modelId="{ED6120C0-A1EF-4AA0-BCC1-AEF6D3206CF1}" type="pres">
      <dgm:prSet presAssocID="{5AD9A76E-7306-403F-A427-95895EFB8EAF}" presName="Name13" presStyleLbl="parChTrans1D2" presStyleIdx="5" presStyleCnt="8"/>
      <dgm:spPr/>
      <dgm:t>
        <a:bodyPr/>
        <a:lstStyle/>
        <a:p>
          <a:endParaRPr lang="es-EC"/>
        </a:p>
      </dgm:t>
    </dgm:pt>
    <dgm:pt modelId="{7A2C6FF2-A896-4721-8C23-9BFD5793CDFC}" type="pres">
      <dgm:prSet presAssocID="{3EEC1177-48B1-4CF6-A16A-6507EF3A9FDA}" presName="childText" presStyleLbl="bgAcc1" presStyleIdx="5" presStyleCnt="8" custScaleX="1130976">
        <dgm:presLayoutVars>
          <dgm:bulletEnabled val="1"/>
        </dgm:presLayoutVars>
      </dgm:prSet>
      <dgm:spPr/>
      <dgm:t>
        <a:bodyPr/>
        <a:lstStyle/>
        <a:p>
          <a:endParaRPr lang="es-EC"/>
        </a:p>
      </dgm:t>
    </dgm:pt>
    <dgm:pt modelId="{586C40E2-3F2D-47BD-B881-3C3F2CFDA293}" type="pres">
      <dgm:prSet presAssocID="{86FDAA85-4BCB-4B70-9CB2-3E68B9F98559}" presName="Name13" presStyleLbl="parChTrans1D2" presStyleIdx="6" presStyleCnt="8"/>
      <dgm:spPr/>
      <dgm:t>
        <a:bodyPr/>
        <a:lstStyle/>
        <a:p>
          <a:endParaRPr lang="es-EC"/>
        </a:p>
      </dgm:t>
    </dgm:pt>
    <dgm:pt modelId="{AF7C053D-3D25-4109-ADD0-358953C4C7EB}" type="pres">
      <dgm:prSet presAssocID="{843A20D3-B2C8-41DF-9D5E-8C0258A07E48}" presName="childText" presStyleLbl="bgAcc1" presStyleIdx="6" presStyleCnt="8" custScaleX="1130976">
        <dgm:presLayoutVars>
          <dgm:bulletEnabled val="1"/>
        </dgm:presLayoutVars>
      </dgm:prSet>
      <dgm:spPr/>
      <dgm:t>
        <a:bodyPr/>
        <a:lstStyle/>
        <a:p>
          <a:endParaRPr lang="es-EC"/>
        </a:p>
      </dgm:t>
    </dgm:pt>
    <dgm:pt modelId="{9867D9C2-07A7-4658-AD1B-159D326B01F8}" type="pres">
      <dgm:prSet presAssocID="{42BC6F77-3756-4602-AB72-BB090712D946}" presName="Name13" presStyleLbl="parChTrans1D2" presStyleIdx="7" presStyleCnt="8"/>
      <dgm:spPr/>
      <dgm:t>
        <a:bodyPr/>
        <a:lstStyle/>
        <a:p>
          <a:endParaRPr lang="es-EC"/>
        </a:p>
      </dgm:t>
    </dgm:pt>
    <dgm:pt modelId="{8DA4FC8F-3FE3-4CE7-8727-F1F052A96517}" type="pres">
      <dgm:prSet presAssocID="{18100106-A4EE-43D7-AF34-E99512B28679}" presName="childText" presStyleLbl="bgAcc1" presStyleIdx="7" presStyleCnt="8" custScaleX="1132761">
        <dgm:presLayoutVars>
          <dgm:bulletEnabled val="1"/>
        </dgm:presLayoutVars>
      </dgm:prSet>
      <dgm:spPr/>
      <dgm:t>
        <a:bodyPr/>
        <a:lstStyle/>
        <a:p>
          <a:endParaRPr lang="es-EC"/>
        </a:p>
      </dgm:t>
    </dgm:pt>
  </dgm:ptLst>
  <dgm:cxnLst>
    <dgm:cxn modelId="{A7FD2A6B-3B75-4F67-838D-1C3ADD446F17}" type="presOf" srcId="{39F883C6-6528-49D3-A6FC-A18E2565AD99}" destId="{E08A4F0E-89BE-4D34-A12A-05FA3FB4F2D9}" srcOrd="0" destOrd="0" presId="urn:microsoft.com/office/officeart/2005/8/layout/hierarchy3"/>
    <dgm:cxn modelId="{62493E61-43BE-4D3A-AA25-57729B5FD984}" type="presOf" srcId="{DC138600-D13F-44B8-8307-8DD94E951209}" destId="{D713B281-B101-4278-8853-A7A540BF3BA5}" srcOrd="0" destOrd="0" presId="urn:microsoft.com/office/officeart/2005/8/layout/hierarchy3"/>
    <dgm:cxn modelId="{290A106A-F246-4C5B-93A6-F0FB73CFFD05}" srcId="{DC138600-D13F-44B8-8307-8DD94E951209}" destId="{63CD5417-708F-4F46-959B-EA56BF97E343}" srcOrd="0" destOrd="0" parTransId="{51C85C37-1E73-4512-B259-AD23A8BBE9C7}" sibTransId="{E39BB350-BDFD-4722-8759-8FDCCE233D50}"/>
    <dgm:cxn modelId="{D2FE12CF-45DA-4E0D-8BF1-9AD169DD7319}" srcId="{63CD5417-708F-4F46-959B-EA56BF97E343}" destId="{2E2F90D7-FCA1-498C-A05D-FE9F5C5430C0}" srcOrd="2" destOrd="0" parTransId="{1E9DEFDC-6A5B-4DD8-B7EF-0406AB9A9D6F}" sibTransId="{A55B9831-C4EA-49AF-8FA2-1200F28A6CA7}"/>
    <dgm:cxn modelId="{87536056-D9A2-4050-9167-35FD14016BBE}" type="presOf" srcId="{63CD5417-708F-4F46-959B-EA56BF97E343}" destId="{FEA67B32-9F67-4F56-A76A-6DD5BB4338C3}" srcOrd="1" destOrd="0" presId="urn:microsoft.com/office/officeart/2005/8/layout/hierarchy3"/>
    <dgm:cxn modelId="{8E35FE09-0978-4446-807A-8D386E8EAF8F}" type="presOf" srcId="{F6A74F36-FF52-477D-91AE-46A34E5A0A2C}" destId="{5E323282-4319-4A7D-8333-8AABC257BBC9}" srcOrd="0" destOrd="0" presId="urn:microsoft.com/office/officeart/2005/8/layout/hierarchy3"/>
    <dgm:cxn modelId="{39C30DB4-EDDC-46B4-B329-85C3779A3BC1}" srcId="{63CD5417-708F-4F46-959B-EA56BF97E343}" destId="{12C8BCA0-57D2-4CFA-9DE6-4B99AB6EC2C7}" srcOrd="0" destOrd="0" parTransId="{275F2465-4CE6-44CA-AB23-071B7CA88AE4}" sibTransId="{3D992A37-A153-466E-9F7D-C7FC8D944F9D}"/>
    <dgm:cxn modelId="{00541A43-2A5E-4182-B419-BF20D38D19B5}" type="presOf" srcId="{896DAFFC-4813-4E94-9243-B4C5FDF97387}" destId="{C3070F3A-B452-4DAD-A18A-AB11EE071C0A}" srcOrd="0" destOrd="0" presId="urn:microsoft.com/office/officeart/2005/8/layout/hierarchy3"/>
    <dgm:cxn modelId="{FAC703CA-FAC9-4131-B13E-D893B445F15E}" type="presOf" srcId="{42BC6F77-3756-4602-AB72-BB090712D946}" destId="{9867D9C2-07A7-4658-AD1B-159D326B01F8}" srcOrd="0" destOrd="0" presId="urn:microsoft.com/office/officeart/2005/8/layout/hierarchy3"/>
    <dgm:cxn modelId="{B1C60442-58E9-41BA-80B2-2FA5EB707CA0}" type="presOf" srcId="{18100106-A4EE-43D7-AF34-E99512B28679}" destId="{8DA4FC8F-3FE3-4CE7-8727-F1F052A96517}" srcOrd="0" destOrd="0" presId="urn:microsoft.com/office/officeart/2005/8/layout/hierarchy3"/>
    <dgm:cxn modelId="{3825EA5C-D43D-4FA5-80A9-4B9543275BD7}" srcId="{63CD5417-708F-4F46-959B-EA56BF97E343}" destId="{843A20D3-B2C8-41DF-9D5E-8C0258A07E48}" srcOrd="6" destOrd="0" parTransId="{86FDAA85-4BCB-4B70-9CB2-3E68B9F98559}" sibTransId="{7E2AD968-DD2B-479A-8160-2A334B8209A6}"/>
    <dgm:cxn modelId="{4ACC6D9F-D9E6-4898-A0DF-B366440324CD}" type="presOf" srcId="{783A0A3D-C5E0-4AE1-9107-BD6AFD220E98}" destId="{C9645E2E-D67C-4A89-8A5A-704E3B192248}" srcOrd="0" destOrd="0" presId="urn:microsoft.com/office/officeart/2005/8/layout/hierarchy3"/>
    <dgm:cxn modelId="{07962F39-676F-49E5-8E11-CB4C59B7C7D9}" type="presOf" srcId="{F0750D0C-399A-48C8-8389-953DB562D50F}" destId="{9CB5CDB4-147C-40AF-B007-3A029CC98A4A}" srcOrd="0" destOrd="0" presId="urn:microsoft.com/office/officeart/2005/8/layout/hierarchy3"/>
    <dgm:cxn modelId="{1E4C6213-1EB1-474C-B57E-88F69202DE53}" srcId="{63CD5417-708F-4F46-959B-EA56BF97E343}" destId="{3EEC1177-48B1-4CF6-A16A-6507EF3A9FDA}" srcOrd="5" destOrd="0" parTransId="{5AD9A76E-7306-403F-A427-95895EFB8EAF}" sibTransId="{F2527FBE-5B01-4230-9911-464DA4374341}"/>
    <dgm:cxn modelId="{0BDEFAB7-E365-4A0C-AB76-E1C396F0117F}" type="presOf" srcId="{86FDAA85-4BCB-4B70-9CB2-3E68B9F98559}" destId="{586C40E2-3F2D-47BD-B881-3C3F2CFDA293}" srcOrd="0" destOrd="0" presId="urn:microsoft.com/office/officeart/2005/8/layout/hierarchy3"/>
    <dgm:cxn modelId="{3BBD420E-812D-44A2-BF4D-F53D9ED37065}" srcId="{63CD5417-708F-4F46-959B-EA56BF97E343}" destId="{F0750D0C-399A-48C8-8389-953DB562D50F}" srcOrd="4" destOrd="0" parTransId="{F6A74F36-FF52-477D-91AE-46A34E5A0A2C}" sibTransId="{E0A17363-9703-4813-A93B-6EB49946B13D}"/>
    <dgm:cxn modelId="{EB876B40-C51C-4A0F-BBF7-3E153E72D551}" type="presOf" srcId="{275F2465-4CE6-44CA-AB23-071B7CA88AE4}" destId="{9BF2F854-04D4-4608-95CB-100519596AB8}" srcOrd="0" destOrd="0" presId="urn:microsoft.com/office/officeart/2005/8/layout/hierarchy3"/>
    <dgm:cxn modelId="{FFFADE07-0329-4A96-AD0C-C20AED6897C5}" type="presOf" srcId="{843A20D3-B2C8-41DF-9D5E-8C0258A07E48}" destId="{AF7C053D-3D25-4109-ADD0-358953C4C7EB}" srcOrd="0" destOrd="0" presId="urn:microsoft.com/office/officeart/2005/8/layout/hierarchy3"/>
    <dgm:cxn modelId="{9976E231-2E36-4ECE-B44C-DC60752C4F56}" type="presOf" srcId="{12C8BCA0-57D2-4CFA-9DE6-4B99AB6EC2C7}" destId="{CD923B5B-20FF-4ABD-8541-76998D2B2433}" srcOrd="0" destOrd="0" presId="urn:microsoft.com/office/officeart/2005/8/layout/hierarchy3"/>
    <dgm:cxn modelId="{0CABE390-4F30-4D4E-AE44-9C96912BFB16}" type="presOf" srcId="{63CD5417-708F-4F46-959B-EA56BF97E343}" destId="{427FDD07-51EB-4CAB-BC6A-896A3EE200BB}" srcOrd="0" destOrd="0" presId="urn:microsoft.com/office/officeart/2005/8/layout/hierarchy3"/>
    <dgm:cxn modelId="{90E796EC-31D9-449A-855A-E837CDF20C20}" type="presOf" srcId="{B6E5B612-3661-4542-B8A6-29184BB17AFC}" destId="{D55804F1-5214-48D4-9F5A-9A62340E4406}" srcOrd="0" destOrd="0" presId="urn:microsoft.com/office/officeart/2005/8/layout/hierarchy3"/>
    <dgm:cxn modelId="{8838A3AC-F827-4B0F-86B6-4A6812F7B0AF}" srcId="{63CD5417-708F-4F46-959B-EA56BF97E343}" destId="{18100106-A4EE-43D7-AF34-E99512B28679}" srcOrd="7" destOrd="0" parTransId="{42BC6F77-3756-4602-AB72-BB090712D946}" sibTransId="{95DFE401-C022-48C2-B7F3-047B626D0DDF}"/>
    <dgm:cxn modelId="{A4927FBF-A1D4-46BD-9601-F6C4A1376AE2}" type="presOf" srcId="{5AD9A76E-7306-403F-A427-95895EFB8EAF}" destId="{ED6120C0-A1EF-4AA0-BCC1-AEF6D3206CF1}" srcOrd="0" destOrd="0" presId="urn:microsoft.com/office/officeart/2005/8/layout/hierarchy3"/>
    <dgm:cxn modelId="{5AD061C9-BE0F-460E-8B9A-4D6F27C2F764}" type="presOf" srcId="{1E9DEFDC-6A5B-4DD8-B7EF-0406AB9A9D6F}" destId="{2FB37ED4-337E-40A7-81C1-D7FF17DB5081}" srcOrd="0" destOrd="0" presId="urn:microsoft.com/office/officeart/2005/8/layout/hierarchy3"/>
    <dgm:cxn modelId="{F9177723-F5F5-4403-B95C-7AD0E5CA434C}" srcId="{63CD5417-708F-4F46-959B-EA56BF97E343}" destId="{B6E5B612-3661-4542-B8A6-29184BB17AFC}" srcOrd="1" destOrd="0" parTransId="{896DAFFC-4813-4E94-9243-B4C5FDF97387}" sibTransId="{894FDDEA-0EA2-43BF-964D-5BC9EEFBF660}"/>
    <dgm:cxn modelId="{F1949148-6C0A-44DD-B106-202E373444F5}" srcId="{63CD5417-708F-4F46-959B-EA56BF97E343}" destId="{783A0A3D-C5E0-4AE1-9107-BD6AFD220E98}" srcOrd="3" destOrd="0" parTransId="{39F883C6-6528-49D3-A6FC-A18E2565AD99}" sibTransId="{5F4679AD-988E-4B6D-ACF3-9ED968A539E3}"/>
    <dgm:cxn modelId="{FA6B7C50-6981-4D36-A9FA-705797668DD2}" type="presOf" srcId="{3EEC1177-48B1-4CF6-A16A-6507EF3A9FDA}" destId="{7A2C6FF2-A896-4721-8C23-9BFD5793CDFC}" srcOrd="0" destOrd="0" presId="urn:microsoft.com/office/officeart/2005/8/layout/hierarchy3"/>
    <dgm:cxn modelId="{414D7E5E-288D-478D-8E26-3ED92A9CC51F}" type="presOf" srcId="{2E2F90D7-FCA1-498C-A05D-FE9F5C5430C0}" destId="{136076BE-D7E5-4CA9-9B3E-243C048CDF49}" srcOrd="0" destOrd="0" presId="urn:microsoft.com/office/officeart/2005/8/layout/hierarchy3"/>
    <dgm:cxn modelId="{A1EA6A4F-CE58-44F7-991C-541A6AAD5ED0}" type="presParOf" srcId="{D713B281-B101-4278-8853-A7A540BF3BA5}" destId="{3C5F8080-ACEA-474C-8FA6-C15A78AB26D8}" srcOrd="0" destOrd="0" presId="urn:microsoft.com/office/officeart/2005/8/layout/hierarchy3"/>
    <dgm:cxn modelId="{AFDA1021-9D82-49EF-BBEF-3180A77D14F9}" type="presParOf" srcId="{3C5F8080-ACEA-474C-8FA6-C15A78AB26D8}" destId="{8B8207F5-C600-4245-9D89-3C84B10AF42B}" srcOrd="0" destOrd="0" presId="urn:microsoft.com/office/officeart/2005/8/layout/hierarchy3"/>
    <dgm:cxn modelId="{163DC02C-C2C5-4E9F-9C88-FC5F4B88EEBF}" type="presParOf" srcId="{8B8207F5-C600-4245-9D89-3C84B10AF42B}" destId="{427FDD07-51EB-4CAB-BC6A-896A3EE200BB}" srcOrd="0" destOrd="0" presId="urn:microsoft.com/office/officeart/2005/8/layout/hierarchy3"/>
    <dgm:cxn modelId="{8E483AA9-493C-4C0F-ACC6-E7DECF58EAFB}" type="presParOf" srcId="{8B8207F5-C600-4245-9D89-3C84B10AF42B}" destId="{FEA67B32-9F67-4F56-A76A-6DD5BB4338C3}" srcOrd="1" destOrd="0" presId="urn:microsoft.com/office/officeart/2005/8/layout/hierarchy3"/>
    <dgm:cxn modelId="{E5D59B8F-E499-40B1-B4DE-85AEAA635AB4}" type="presParOf" srcId="{3C5F8080-ACEA-474C-8FA6-C15A78AB26D8}" destId="{7A049204-EDC7-48B4-A2D3-4BA47D0FABD3}" srcOrd="1" destOrd="0" presId="urn:microsoft.com/office/officeart/2005/8/layout/hierarchy3"/>
    <dgm:cxn modelId="{0D3EF472-54FC-42F3-A29C-9D11584CE399}" type="presParOf" srcId="{7A049204-EDC7-48B4-A2D3-4BA47D0FABD3}" destId="{9BF2F854-04D4-4608-95CB-100519596AB8}" srcOrd="0" destOrd="0" presId="urn:microsoft.com/office/officeart/2005/8/layout/hierarchy3"/>
    <dgm:cxn modelId="{4BDFB39D-DFD1-4277-96D2-AACE566C23F6}" type="presParOf" srcId="{7A049204-EDC7-48B4-A2D3-4BA47D0FABD3}" destId="{CD923B5B-20FF-4ABD-8541-76998D2B2433}" srcOrd="1" destOrd="0" presId="urn:microsoft.com/office/officeart/2005/8/layout/hierarchy3"/>
    <dgm:cxn modelId="{8D762EAF-044E-4A90-9BE9-08018315F907}" type="presParOf" srcId="{7A049204-EDC7-48B4-A2D3-4BA47D0FABD3}" destId="{C3070F3A-B452-4DAD-A18A-AB11EE071C0A}" srcOrd="2" destOrd="0" presId="urn:microsoft.com/office/officeart/2005/8/layout/hierarchy3"/>
    <dgm:cxn modelId="{015D9A06-E36C-4685-A637-6ED88AE4904A}" type="presParOf" srcId="{7A049204-EDC7-48B4-A2D3-4BA47D0FABD3}" destId="{D55804F1-5214-48D4-9F5A-9A62340E4406}" srcOrd="3" destOrd="0" presId="urn:microsoft.com/office/officeart/2005/8/layout/hierarchy3"/>
    <dgm:cxn modelId="{3156D4A0-BA38-45AB-A5F5-233D31261D7D}" type="presParOf" srcId="{7A049204-EDC7-48B4-A2D3-4BA47D0FABD3}" destId="{2FB37ED4-337E-40A7-81C1-D7FF17DB5081}" srcOrd="4" destOrd="0" presId="urn:microsoft.com/office/officeart/2005/8/layout/hierarchy3"/>
    <dgm:cxn modelId="{39BDCA56-2D69-4C0F-924C-F7C211D1E0F7}" type="presParOf" srcId="{7A049204-EDC7-48B4-A2D3-4BA47D0FABD3}" destId="{136076BE-D7E5-4CA9-9B3E-243C048CDF49}" srcOrd="5" destOrd="0" presId="urn:microsoft.com/office/officeart/2005/8/layout/hierarchy3"/>
    <dgm:cxn modelId="{724FAC80-4DC4-4A90-B377-B303CF0A74E3}" type="presParOf" srcId="{7A049204-EDC7-48B4-A2D3-4BA47D0FABD3}" destId="{E08A4F0E-89BE-4D34-A12A-05FA3FB4F2D9}" srcOrd="6" destOrd="0" presId="urn:microsoft.com/office/officeart/2005/8/layout/hierarchy3"/>
    <dgm:cxn modelId="{1625EE47-515F-45A7-8AD4-1F08D8F28D75}" type="presParOf" srcId="{7A049204-EDC7-48B4-A2D3-4BA47D0FABD3}" destId="{C9645E2E-D67C-4A89-8A5A-704E3B192248}" srcOrd="7" destOrd="0" presId="urn:microsoft.com/office/officeart/2005/8/layout/hierarchy3"/>
    <dgm:cxn modelId="{0BF24E6F-619F-4A18-858C-2D9F48B85C37}" type="presParOf" srcId="{7A049204-EDC7-48B4-A2D3-4BA47D0FABD3}" destId="{5E323282-4319-4A7D-8333-8AABC257BBC9}" srcOrd="8" destOrd="0" presId="urn:microsoft.com/office/officeart/2005/8/layout/hierarchy3"/>
    <dgm:cxn modelId="{966A7002-A6F3-490C-AFA7-BDC40072B506}" type="presParOf" srcId="{7A049204-EDC7-48B4-A2D3-4BA47D0FABD3}" destId="{9CB5CDB4-147C-40AF-B007-3A029CC98A4A}" srcOrd="9" destOrd="0" presId="urn:microsoft.com/office/officeart/2005/8/layout/hierarchy3"/>
    <dgm:cxn modelId="{52E00EC9-E4AA-472D-92EC-87031C93D24A}" type="presParOf" srcId="{7A049204-EDC7-48B4-A2D3-4BA47D0FABD3}" destId="{ED6120C0-A1EF-4AA0-BCC1-AEF6D3206CF1}" srcOrd="10" destOrd="0" presId="urn:microsoft.com/office/officeart/2005/8/layout/hierarchy3"/>
    <dgm:cxn modelId="{0F147FDA-C713-4DBB-B110-D1F3195694FB}" type="presParOf" srcId="{7A049204-EDC7-48B4-A2D3-4BA47D0FABD3}" destId="{7A2C6FF2-A896-4721-8C23-9BFD5793CDFC}" srcOrd="11" destOrd="0" presId="urn:microsoft.com/office/officeart/2005/8/layout/hierarchy3"/>
    <dgm:cxn modelId="{A8D19194-9C7A-4A46-A97E-F3739D358547}" type="presParOf" srcId="{7A049204-EDC7-48B4-A2D3-4BA47D0FABD3}" destId="{586C40E2-3F2D-47BD-B881-3C3F2CFDA293}" srcOrd="12" destOrd="0" presId="urn:microsoft.com/office/officeart/2005/8/layout/hierarchy3"/>
    <dgm:cxn modelId="{C5A159AA-5C8A-4F1E-B2AD-606314AFC986}" type="presParOf" srcId="{7A049204-EDC7-48B4-A2D3-4BA47D0FABD3}" destId="{AF7C053D-3D25-4109-ADD0-358953C4C7EB}" srcOrd="13" destOrd="0" presId="urn:microsoft.com/office/officeart/2005/8/layout/hierarchy3"/>
    <dgm:cxn modelId="{12ABCE46-E40A-443F-A24A-31631E130B21}" type="presParOf" srcId="{7A049204-EDC7-48B4-A2D3-4BA47D0FABD3}" destId="{9867D9C2-07A7-4658-AD1B-159D326B01F8}" srcOrd="14" destOrd="0" presId="urn:microsoft.com/office/officeart/2005/8/layout/hierarchy3"/>
    <dgm:cxn modelId="{0DD948C4-1E19-4B41-834B-9CD36F3D56CB}" type="presParOf" srcId="{7A049204-EDC7-48B4-A2D3-4BA47D0FABD3}" destId="{8DA4FC8F-3FE3-4CE7-8727-F1F052A96517}" srcOrd="1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C138600-D13F-44B8-8307-8DD94E951209}" type="doc">
      <dgm:prSet loTypeId="urn:microsoft.com/office/officeart/2005/8/layout/hierarchy3" loCatId="list" qsTypeId="urn:microsoft.com/office/officeart/2005/8/quickstyle/3d1" qsCatId="3D" csTypeId="urn:microsoft.com/office/officeart/2005/8/colors/accent3_2" csCatId="accent3" phldr="1"/>
      <dgm:spPr/>
      <dgm:t>
        <a:bodyPr/>
        <a:lstStyle/>
        <a:p>
          <a:endParaRPr lang="es-EC"/>
        </a:p>
      </dgm:t>
    </dgm:pt>
    <dgm:pt modelId="{63CD5417-708F-4F46-959B-EA56BF97E343}">
      <dgm:prSet phldrT="[Texto]" custT="1"/>
      <dgm:spPr/>
      <dgm:t>
        <a:bodyPr/>
        <a:lstStyle/>
        <a:p>
          <a:r>
            <a:rPr lang="es-EC" sz="2400" dirty="0" smtClean="0"/>
            <a:t>Esquema de la Intervención </a:t>
          </a:r>
          <a:endParaRPr lang="es-EC" sz="2400" dirty="0"/>
        </a:p>
      </dgm:t>
    </dgm:pt>
    <dgm:pt modelId="{51C85C37-1E73-4512-B259-AD23A8BBE9C7}" type="parTrans" cxnId="{290A106A-F246-4C5B-93A6-F0FB73CFFD05}">
      <dgm:prSet/>
      <dgm:spPr/>
      <dgm:t>
        <a:bodyPr/>
        <a:lstStyle/>
        <a:p>
          <a:endParaRPr lang="es-EC"/>
        </a:p>
      </dgm:t>
    </dgm:pt>
    <dgm:pt modelId="{E39BB350-BDFD-4722-8759-8FDCCE233D50}" type="sibTrans" cxnId="{290A106A-F246-4C5B-93A6-F0FB73CFFD05}">
      <dgm:prSet/>
      <dgm:spPr/>
      <dgm:t>
        <a:bodyPr/>
        <a:lstStyle/>
        <a:p>
          <a:endParaRPr lang="es-EC"/>
        </a:p>
      </dgm:t>
    </dgm:pt>
    <dgm:pt modelId="{12C8BCA0-57D2-4CFA-9DE6-4B99AB6EC2C7}">
      <dgm:prSet phldrT="[Texto]" custT="1"/>
      <dgm:spPr/>
      <dgm:t>
        <a:bodyPr/>
        <a:lstStyle/>
        <a:p>
          <a:pPr algn="just"/>
          <a:r>
            <a:rPr lang="es-EC" sz="2400" dirty="0" smtClean="0"/>
            <a:t>Introducción </a:t>
          </a:r>
          <a:endParaRPr lang="es-EC" sz="2400" dirty="0"/>
        </a:p>
      </dgm:t>
    </dgm:pt>
    <dgm:pt modelId="{275F2465-4CE6-44CA-AB23-071B7CA88AE4}" type="parTrans" cxnId="{39C30DB4-EDDC-46B4-B329-85C3779A3BC1}">
      <dgm:prSet/>
      <dgm:spPr/>
      <dgm:t>
        <a:bodyPr/>
        <a:lstStyle/>
        <a:p>
          <a:endParaRPr lang="es-EC"/>
        </a:p>
      </dgm:t>
    </dgm:pt>
    <dgm:pt modelId="{3D992A37-A153-466E-9F7D-C7FC8D944F9D}" type="sibTrans" cxnId="{39C30DB4-EDDC-46B4-B329-85C3779A3BC1}">
      <dgm:prSet/>
      <dgm:spPr/>
      <dgm:t>
        <a:bodyPr/>
        <a:lstStyle/>
        <a:p>
          <a:endParaRPr lang="es-EC"/>
        </a:p>
      </dgm:t>
    </dgm:pt>
    <dgm:pt modelId="{B6E5B612-3661-4542-B8A6-29184BB17AFC}">
      <dgm:prSet phldrT="[Texto]" custT="1"/>
      <dgm:spPr>
        <a:solidFill>
          <a:schemeClr val="bg1">
            <a:alpha val="90000"/>
          </a:schemeClr>
        </a:solidFill>
      </dgm:spPr>
      <dgm:t>
        <a:bodyPr/>
        <a:lstStyle/>
        <a:p>
          <a:pPr algn="just"/>
          <a:r>
            <a:rPr lang="es-EC" sz="2400" dirty="0" smtClean="0"/>
            <a:t>Justificación</a:t>
          </a:r>
          <a:r>
            <a:rPr lang="es-EC" sz="2400" baseline="0" dirty="0" smtClean="0"/>
            <a:t> e Importancia</a:t>
          </a:r>
          <a:endParaRPr lang="es-EC" sz="2400" dirty="0"/>
        </a:p>
      </dgm:t>
    </dgm:pt>
    <dgm:pt modelId="{896DAFFC-4813-4E94-9243-B4C5FDF97387}" type="parTrans" cxnId="{F9177723-F5F5-4403-B95C-7AD0E5CA434C}">
      <dgm:prSet/>
      <dgm:spPr/>
      <dgm:t>
        <a:bodyPr/>
        <a:lstStyle/>
        <a:p>
          <a:endParaRPr lang="es-EC"/>
        </a:p>
      </dgm:t>
    </dgm:pt>
    <dgm:pt modelId="{894FDDEA-0EA2-43BF-964D-5BC9EEFBF660}" type="sibTrans" cxnId="{F9177723-F5F5-4403-B95C-7AD0E5CA434C}">
      <dgm:prSet/>
      <dgm:spPr/>
      <dgm:t>
        <a:bodyPr/>
        <a:lstStyle/>
        <a:p>
          <a:endParaRPr lang="es-EC"/>
        </a:p>
      </dgm:t>
    </dgm:pt>
    <dgm:pt modelId="{2E2F90D7-FCA1-498C-A05D-FE9F5C5430C0}">
      <dgm:prSet phldrT="[Texto]" custT="1"/>
      <dgm:spPr/>
      <dgm:t>
        <a:bodyPr/>
        <a:lstStyle/>
        <a:p>
          <a:pPr algn="just"/>
          <a:r>
            <a:rPr lang="es-EC" sz="2400" dirty="0" smtClean="0"/>
            <a:t>Objetivos</a:t>
          </a:r>
          <a:endParaRPr lang="es-EC" sz="2400" dirty="0"/>
        </a:p>
      </dgm:t>
    </dgm:pt>
    <dgm:pt modelId="{1E9DEFDC-6A5B-4DD8-B7EF-0406AB9A9D6F}" type="parTrans" cxnId="{D2FE12CF-45DA-4E0D-8BF1-9AD169DD7319}">
      <dgm:prSet/>
      <dgm:spPr/>
      <dgm:t>
        <a:bodyPr/>
        <a:lstStyle/>
        <a:p>
          <a:endParaRPr lang="es-EC"/>
        </a:p>
      </dgm:t>
    </dgm:pt>
    <dgm:pt modelId="{A55B9831-C4EA-49AF-8FA2-1200F28A6CA7}" type="sibTrans" cxnId="{D2FE12CF-45DA-4E0D-8BF1-9AD169DD7319}">
      <dgm:prSet/>
      <dgm:spPr/>
      <dgm:t>
        <a:bodyPr/>
        <a:lstStyle/>
        <a:p>
          <a:endParaRPr lang="es-EC"/>
        </a:p>
      </dgm:t>
    </dgm:pt>
    <dgm:pt modelId="{783A0A3D-C5E0-4AE1-9107-BD6AFD220E98}">
      <dgm:prSet phldrT="[Texto]" custT="1"/>
      <dgm:spPr>
        <a:solidFill>
          <a:schemeClr val="bg1">
            <a:alpha val="90000"/>
          </a:schemeClr>
        </a:solidFill>
      </dgm:spPr>
      <dgm:t>
        <a:bodyPr/>
        <a:lstStyle/>
        <a:p>
          <a:pPr algn="just"/>
          <a:r>
            <a:rPr lang="es-EC" sz="2400" dirty="0" smtClean="0"/>
            <a:t>Conceptualización </a:t>
          </a:r>
          <a:endParaRPr lang="es-EC" sz="2400" dirty="0"/>
        </a:p>
      </dgm:t>
    </dgm:pt>
    <dgm:pt modelId="{39F883C6-6528-49D3-A6FC-A18E2565AD99}" type="parTrans" cxnId="{F1949148-6C0A-44DD-B106-202E373444F5}">
      <dgm:prSet/>
      <dgm:spPr/>
      <dgm:t>
        <a:bodyPr/>
        <a:lstStyle/>
        <a:p>
          <a:endParaRPr lang="es-EC"/>
        </a:p>
      </dgm:t>
    </dgm:pt>
    <dgm:pt modelId="{5F4679AD-988E-4B6D-ACF3-9ED968A539E3}" type="sibTrans" cxnId="{F1949148-6C0A-44DD-B106-202E373444F5}">
      <dgm:prSet/>
      <dgm:spPr/>
      <dgm:t>
        <a:bodyPr/>
        <a:lstStyle/>
        <a:p>
          <a:endParaRPr lang="es-EC"/>
        </a:p>
      </dgm:t>
    </dgm:pt>
    <dgm:pt modelId="{F0750D0C-399A-48C8-8389-953DB562D50F}">
      <dgm:prSet phldrT="[Texto]" custT="1"/>
      <dgm:spPr>
        <a:solidFill>
          <a:schemeClr val="accent2">
            <a:lumMod val="60000"/>
            <a:lumOff val="40000"/>
            <a:alpha val="90000"/>
          </a:schemeClr>
        </a:solidFill>
      </dgm:spPr>
      <dgm:t>
        <a:bodyPr/>
        <a:lstStyle/>
        <a:p>
          <a:pPr algn="just"/>
          <a:r>
            <a:rPr lang="es-EC" sz="2400" dirty="0" smtClean="0"/>
            <a:t>Desarrollo</a:t>
          </a:r>
          <a:endParaRPr lang="es-EC" sz="2400" dirty="0"/>
        </a:p>
      </dgm:t>
    </dgm:pt>
    <dgm:pt modelId="{F6A74F36-FF52-477D-91AE-46A34E5A0A2C}" type="parTrans" cxnId="{3BBD420E-812D-44A2-BF4D-F53D9ED37065}">
      <dgm:prSet/>
      <dgm:spPr/>
      <dgm:t>
        <a:bodyPr/>
        <a:lstStyle/>
        <a:p>
          <a:endParaRPr lang="es-EC"/>
        </a:p>
      </dgm:t>
    </dgm:pt>
    <dgm:pt modelId="{E0A17363-9703-4813-A93B-6EB49946B13D}" type="sibTrans" cxnId="{3BBD420E-812D-44A2-BF4D-F53D9ED37065}">
      <dgm:prSet/>
      <dgm:spPr/>
      <dgm:t>
        <a:bodyPr/>
        <a:lstStyle/>
        <a:p>
          <a:endParaRPr lang="es-EC"/>
        </a:p>
      </dgm:t>
    </dgm:pt>
    <dgm:pt modelId="{3EEC1177-48B1-4CF6-A16A-6507EF3A9FDA}">
      <dgm:prSet phldrT="[Texto]" custT="1"/>
      <dgm:spPr/>
      <dgm:t>
        <a:bodyPr/>
        <a:lstStyle/>
        <a:p>
          <a:pPr algn="just"/>
          <a:r>
            <a:rPr lang="es-EC" sz="2400" dirty="0" smtClean="0"/>
            <a:t>Implementación</a:t>
          </a:r>
          <a:endParaRPr lang="es-EC" sz="2400" dirty="0"/>
        </a:p>
      </dgm:t>
    </dgm:pt>
    <dgm:pt modelId="{5AD9A76E-7306-403F-A427-95895EFB8EAF}" type="parTrans" cxnId="{1E4C6213-1EB1-474C-B57E-88F69202DE53}">
      <dgm:prSet/>
      <dgm:spPr/>
      <dgm:t>
        <a:bodyPr/>
        <a:lstStyle/>
        <a:p>
          <a:endParaRPr lang="es-EC"/>
        </a:p>
      </dgm:t>
    </dgm:pt>
    <dgm:pt modelId="{F2527FBE-5B01-4230-9911-464DA4374341}" type="sibTrans" cxnId="{1E4C6213-1EB1-474C-B57E-88F69202DE53}">
      <dgm:prSet/>
      <dgm:spPr/>
      <dgm:t>
        <a:bodyPr/>
        <a:lstStyle/>
        <a:p>
          <a:endParaRPr lang="es-EC"/>
        </a:p>
      </dgm:t>
    </dgm:pt>
    <dgm:pt modelId="{843A20D3-B2C8-41DF-9D5E-8C0258A07E48}">
      <dgm:prSet phldrT="[Texto]" custT="1"/>
      <dgm:spPr/>
      <dgm:t>
        <a:bodyPr/>
        <a:lstStyle/>
        <a:p>
          <a:pPr algn="just"/>
          <a:r>
            <a:rPr lang="es-EC" sz="2400" dirty="0" smtClean="0"/>
            <a:t>Pruebas y Resultados</a:t>
          </a:r>
          <a:endParaRPr lang="es-EC" sz="2400" dirty="0"/>
        </a:p>
      </dgm:t>
    </dgm:pt>
    <dgm:pt modelId="{86FDAA85-4BCB-4B70-9CB2-3E68B9F98559}" type="parTrans" cxnId="{3825EA5C-D43D-4FA5-80A9-4B9543275BD7}">
      <dgm:prSet/>
      <dgm:spPr/>
      <dgm:t>
        <a:bodyPr/>
        <a:lstStyle/>
        <a:p>
          <a:endParaRPr lang="es-EC"/>
        </a:p>
      </dgm:t>
    </dgm:pt>
    <dgm:pt modelId="{7E2AD968-DD2B-479A-8160-2A334B8209A6}" type="sibTrans" cxnId="{3825EA5C-D43D-4FA5-80A9-4B9543275BD7}">
      <dgm:prSet/>
      <dgm:spPr/>
      <dgm:t>
        <a:bodyPr/>
        <a:lstStyle/>
        <a:p>
          <a:endParaRPr lang="es-EC"/>
        </a:p>
      </dgm:t>
    </dgm:pt>
    <dgm:pt modelId="{18100106-A4EE-43D7-AF34-E99512B28679}">
      <dgm:prSet phldrT="[Texto]" custT="1"/>
      <dgm:spPr/>
      <dgm:t>
        <a:bodyPr/>
        <a:lstStyle/>
        <a:p>
          <a:pPr algn="just"/>
          <a:r>
            <a:rPr lang="es-EC" sz="2400" dirty="0" smtClean="0"/>
            <a:t>Conclusiones y Recomendaciones</a:t>
          </a:r>
          <a:endParaRPr lang="es-EC" sz="2400" dirty="0"/>
        </a:p>
      </dgm:t>
    </dgm:pt>
    <dgm:pt modelId="{42BC6F77-3756-4602-AB72-BB090712D946}" type="parTrans" cxnId="{8838A3AC-F827-4B0F-86B6-4A6812F7B0AF}">
      <dgm:prSet/>
      <dgm:spPr/>
      <dgm:t>
        <a:bodyPr/>
        <a:lstStyle/>
        <a:p>
          <a:endParaRPr lang="es-EC"/>
        </a:p>
      </dgm:t>
    </dgm:pt>
    <dgm:pt modelId="{95DFE401-C022-48C2-B7F3-047B626D0DDF}" type="sibTrans" cxnId="{8838A3AC-F827-4B0F-86B6-4A6812F7B0AF}">
      <dgm:prSet/>
      <dgm:spPr/>
      <dgm:t>
        <a:bodyPr/>
        <a:lstStyle/>
        <a:p>
          <a:endParaRPr lang="es-EC"/>
        </a:p>
      </dgm:t>
    </dgm:pt>
    <dgm:pt modelId="{D713B281-B101-4278-8853-A7A540BF3BA5}" type="pres">
      <dgm:prSet presAssocID="{DC138600-D13F-44B8-8307-8DD94E951209}" presName="diagram" presStyleCnt="0">
        <dgm:presLayoutVars>
          <dgm:chPref val="1"/>
          <dgm:dir/>
          <dgm:animOne val="branch"/>
          <dgm:animLvl val="lvl"/>
          <dgm:resizeHandles/>
        </dgm:presLayoutVars>
      </dgm:prSet>
      <dgm:spPr/>
      <dgm:t>
        <a:bodyPr/>
        <a:lstStyle/>
        <a:p>
          <a:endParaRPr lang="es-EC"/>
        </a:p>
      </dgm:t>
    </dgm:pt>
    <dgm:pt modelId="{3C5F8080-ACEA-474C-8FA6-C15A78AB26D8}" type="pres">
      <dgm:prSet presAssocID="{63CD5417-708F-4F46-959B-EA56BF97E343}" presName="root" presStyleCnt="0"/>
      <dgm:spPr/>
      <dgm:t>
        <a:bodyPr/>
        <a:lstStyle/>
        <a:p>
          <a:endParaRPr lang="es-EC"/>
        </a:p>
      </dgm:t>
    </dgm:pt>
    <dgm:pt modelId="{8B8207F5-C600-4245-9D89-3C84B10AF42B}" type="pres">
      <dgm:prSet presAssocID="{63CD5417-708F-4F46-959B-EA56BF97E343}" presName="rootComposite" presStyleCnt="0"/>
      <dgm:spPr/>
      <dgm:t>
        <a:bodyPr/>
        <a:lstStyle/>
        <a:p>
          <a:endParaRPr lang="es-EC"/>
        </a:p>
      </dgm:t>
    </dgm:pt>
    <dgm:pt modelId="{427FDD07-51EB-4CAB-BC6A-896A3EE200BB}" type="pres">
      <dgm:prSet presAssocID="{63CD5417-708F-4F46-959B-EA56BF97E343}" presName="rootText" presStyleLbl="node1" presStyleIdx="0" presStyleCnt="1" custScaleX="541621" custLinFactNeighborY="6214"/>
      <dgm:spPr/>
      <dgm:t>
        <a:bodyPr/>
        <a:lstStyle/>
        <a:p>
          <a:endParaRPr lang="es-EC"/>
        </a:p>
      </dgm:t>
    </dgm:pt>
    <dgm:pt modelId="{FEA67B32-9F67-4F56-A76A-6DD5BB4338C3}" type="pres">
      <dgm:prSet presAssocID="{63CD5417-708F-4F46-959B-EA56BF97E343}" presName="rootConnector" presStyleLbl="node1" presStyleIdx="0" presStyleCnt="1"/>
      <dgm:spPr/>
      <dgm:t>
        <a:bodyPr/>
        <a:lstStyle/>
        <a:p>
          <a:endParaRPr lang="es-EC"/>
        </a:p>
      </dgm:t>
    </dgm:pt>
    <dgm:pt modelId="{7A049204-EDC7-48B4-A2D3-4BA47D0FABD3}" type="pres">
      <dgm:prSet presAssocID="{63CD5417-708F-4F46-959B-EA56BF97E343}" presName="childShape" presStyleCnt="0"/>
      <dgm:spPr/>
      <dgm:t>
        <a:bodyPr/>
        <a:lstStyle/>
        <a:p>
          <a:endParaRPr lang="es-EC"/>
        </a:p>
      </dgm:t>
    </dgm:pt>
    <dgm:pt modelId="{9BF2F854-04D4-4608-95CB-100519596AB8}" type="pres">
      <dgm:prSet presAssocID="{275F2465-4CE6-44CA-AB23-071B7CA88AE4}" presName="Name13" presStyleLbl="parChTrans1D2" presStyleIdx="0" presStyleCnt="8"/>
      <dgm:spPr/>
      <dgm:t>
        <a:bodyPr/>
        <a:lstStyle/>
        <a:p>
          <a:endParaRPr lang="es-EC"/>
        </a:p>
      </dgm:t>
    </dgm:pt>
    <dgm:pt modelId="{CD923B5B-20FF-4ABD-8541-76998D2B2433}" type="pres">
      <dgm:prSet presAssocID="{12C8BCA0-57D2-4CFA-9DE6-4B99AB6EC2C7}" presName="childText" presStyleLbl="bgAcc1" presStyleIdx="0" presStyleCnt="8" custScaleX="1131869">
        <dgm:presLayoutVars>
          <dgm:bulletEnabled val="1"/>
        </dgm:presLayoutVars>
      </dgm:prSet>
      <dgm:spPr/>
      <dgm:t>
        <a:bodyPr/>
        <a:lstStyle/>
        <a:p>
          <a:endParaRPr lang="es-EC"/>
        </a:p>
      </dgm:t>
    </dgm:pt>
    <dgm:pt modelId="{C3070F3A-B452-4DAD-A18A-AB11EE071C0A}" type="pres">
      <dgm:prSet presAssocID="{896DAFFC-4813-4E94-9243-B4C5FDF97387}" presName="Name13" presStyleLbl="parChTrans1D2" presStyleIdx="1" presStyleCnt="8"/>
      <dgm:spPr/>
      <dgm:t>
        <a:bodyPr/>
        <a:lstStyle/>
        <a:p>
          <a:endParaRPr lang="es-EC"/>
        </a:p>
      </dgm:t>
    </dgm:pt>
    <dgm:pt modelId="{D55804F1-5214-48D4-9F5A-9A62340E4406}" type="pres">
      <dgm:prSet presAssocID="{B6E5B612-3661-4542-B8A6-29184BB17AFC}" presName="childText" presStyleLbl="bgAcc1" presStyleIdx="1" presStyleCnt="8" custScaleX="1131869">
        <dgm:presLayoutVars>
          <dgm:bulletEnabled val="1"/>
        </dgm:presLayoutVars>
      </dgm:prSet>
      <dgm:spPr/>
      <dgm:t>
        <a:bodyPr/>
        <a:lstStyle/>
        <a:p>
          <a:endParaRPr lang="es-EC"/>
        </a:p>
      </dgm:t>
    </dgm:pt>
    <dgm:pt modelId="{2FB37ED4-337E-40A7-81C1-D7FF17DB5081}" type="pres">
      <dgm:prSet presAssocID="{1E9DEFDC-6A5B-4DD8-B7EF-0406AB9A9D6F}" presName="Name13" presStyleLbl="parChTrans1D2" presStyleIdx="2" presStyleCnt="8"/>
      <dgm:spPr/>
      <dgm:t>
        <a:bodyPr/>
        <a:lstStyle/>
        <a:p>
          <a:endParaRPr lang="es-EC"/>
        </a:p>
      </dgm:t>
    </dgm:pt>
    <dgm:pt modelId="{136076BE-D7E5-4CA9-9B3E-243C048CDF49}" type="pres">
      <dgm:prSet presAssocID="{2E2F90D7-FCA1-498C-A05D-FE9F5C5430C0}" presName="childText" presStyleLbl="bgAcc1" presStyleIdx="2" presStyleCnt="8" custScaleX="1130976" custScaleY="107886">
        <dgm:presLayoutVars>
          <dgm:bulletEnabled val="1"/>
        </dgm:presLayoutVars>
      </dgm:prSet>
      <dgm:spPr/>
      <dgm:t>
        <a:bodyPr/>
        <a:lstStyle/>
        <a:p>
          <a:endParaRPr lang="es-EC"/>
        </a:p>
      </dgm:t>
    </dgm:pt>
    <dgm:pt modelId="{E08A4F0E-89BE-4D34-A12A-05FA3FB4F2D9}" type="pres">
      <dgm:prSet presAssocID="{39F883C6-6528-49D3-A6FC-A18E2565AD99}" presName="Name13" presStyleLbl="parChTrans1D2" presStyleIdx="3" presStyleCnt="8"/>
      <dgm:spPr/>
      <dgm:t>
        <a:bodyPr/>
        <a:lstStyle/>
        <a:p>
          <a:endParaRPr lang="es-EC"/>
        </a:p>
      </dgm:t>
    </dgm:pt>
    <dgm:pt modelId="{C9645E2E-D67C-4A89-8A5A-704E3B192248}" type="pres">
      <dgm:prSet presAssocID="{783A0A3D-C5E0-4AE1-9107-BD6AFD220E98}" presName="childText" presStyleLbl="bgAcc1" presStyleIdx="3" presStyleCnt="8" custScaleX="1132761">
        <dgm:presLayoutVars>
          <dgm:bulletEnabled val="1"/>
        </dgm:presLayoutVars>
      </dgm:prSet>
      <dgm:spPr/>
      <dgm:t>
        <a:bodyPr/>
        <a:lstStyle/>
        <a:p>
          <a:endParaRPr lang="es-EC"/>
        </a:p>
      </dgm:t>
    </dgm:pt>
    <dgm:pt modelId="{5E323282-4319-4A7D-8333-8AABC257BBC9}" type="pres">
      <dgm:prSet presAssocID="{F6A74F36-FF52-477D-91AE-46A34E5A0A2C}" presName="Name13" presStyleLbl="parChTrans1D2" presStyleIdx="4" presStyleCnt="8"/>
      <dgm:spPr/>
      <dgm:t>
        <a:bodyPr/>
        <a:lstStyle/>
        <a:p>
          <a:endParaRPr lang="es-EC"/>
        </a:p>
      </dgm:t>
    </dgm:pt>
    <dgm:pt modelId="{9CB5CDB4-147C-40AF-B007-3A029CC98A4A}" type="pres">
      <dgm:prSet presAssocID="{F0750D0C-399A-48C8-8389-953DB562D50F}" presName="childText" presStyleLbl="bgAcc1" presStyleIdx="4" presStyleCnt="8" custScaleX="1130977" custScaleY="97401">
        <dgm:presLayoutVars>
          <dgm:bulletEnabled val="1"/>
        </dgm:presLayoutVars>
      </dgm:prSet>
      <dgm:spPr/>
      <dgm:t>
        <a:bodyPr/>
        <a:lstStyle/>
        <a:p>
          <a:endParaRPr lang="es-EC"/>
        </a:p>
      </dgm:t>
    </dgm:pt>
    <dgm:pt modelId="{ED6120C0-A1EF-4AA0-BCC1-AEF6D3206CF1}" type="pres">
      <dgm:prSet presAssocID="{5AD9A76E-7306-403F-A427-95895EFB8EAF}" presName="Name13" presStyleLbl="parChTrans1D2" presStyleIdx="5" presStyleCnt="8"/>
      <dgm:spPr/>
      <dgm:t>
        <a:bodyPr/>
        <a:lstStyle/>
        <a:p>
          <a:endParaRPr lang="es-EC"/>
        </a:p>
      </dgm:t>
    </dgm:pt>
    <dgm:pt modelId="{7A2C6FF2-A896-4721-8C23-9BFD5793CDFC}" type="pres">
      <dgm:prSet presAssocID="{3EEC1177-48B1-4CF6-A16A-6507EF3A9FDA}" presName="childText" presStyleLbl="bgAcc1" presStyleIdx="5" presStyleCnt="8" custScaleX="1130976">
        <dgm:presLayoutVars>
          <dgm:bulletEnabled val="1"/>
        </dgm:presLayoutVars>
      </dgm:prSet>
      <dgm:spPr/>
      <dgm:t>
        <a:bodyPr/>
        <a:lstStyle/>
        <a:p>
          <a:endParaRPr lang="es-EC"/>
        </a:p>
      </dgm:t>
    </dgm:pt>
    <dgm:pt modelId="{586C40E2-3F2D-47BD-B881-3C3F2CFDA293}" type="pres">
      <dgm:prSet presAssocID="{86FDAA85-4BCB-4B70-9CB2-3E68B9F98559}" presName="Name13" presStyleLbl="parChTrans1D2" presStyleIdx="6" presStyleCnt="8"/>
      <dgm:spPr/>
      <dgm:t>
        <a:bodyPr/>
        <a:lstStyle/>
        <a:p>
          <a:endParaRPr lang="es-EC"/>
        </a:p>
      </dgm:t>
    </dgm:pt>
    <dgm:pt modelId="{AF7C053D-3D25-4109-ADD0-358953C4C7EB}" type="pres">
      <dgm:prSet presAssocID="{843A20D3-B2C8-41DF-9D5E-8C0258A07E48}" presName="childText" presStyleLbl="bgAcc1" presStyleIdx="6" presStyleCnt="8" custScaleX="1130976">
        <dgm:presLayoutVars>
          <dgm:bulletEnabled val="1"/>
        </dgm:presLayoutVars>
      </dgm:prSet>
      <dgm:spPr/>
      <dgm:t>
        <a:bodyPr/>
        <a:lstStyle/>
        <a:p>
          <a:endParaRPr lang="es-EC"/>
        </a:p>
      </dgm:t>
    </dgm:pt>
    <dgm:pt modelId="{9867D9C2-07A7-4658-AD1B-159D326B01F8}" type="pres">
      <dgm:prSet presAssocID="{42BC6F77-3756-4602-AB72-BB090712D946}" presName="Name13" presStyleLbl="parChTrans1D2" presStyleIdx="7" presStyleCnt="8"/>
      <dgm:spPr/>
      <dgm:t>
        <a:bodyPr/>
        <a:lstStyle/>
        <a:p>
          <a:endParaRPr lang="es-EC"/>
        </a:p>
      </dgm:t>
    </dgm:pt>
    <dgm:pt modelId="{8DA4FC8F-3FE3-4CE7-8727-F1F052A96517}" type="pres">
      <dgm:prSet presAssocID="{18100106-A4EE-43D7-AF34-E99512B28679}" presName="childText" presStyleLbl="bgAcc1" presStyleIdx="7" presStyleCnt="8" custScaleX="1132761">
        <dgm:presLayoutVars>
          <dgm:bulletEnabled val="1"/>
        </dgm:presLayoutVars>
      </dgm:prSet>
      <dgm:spPr/>
      <dgm:t>
        <a:bodyPr/>
        <a:lstStyle/>
        <a:p>
          <a:endParaRPr lang="es-EC"/>
        </a:p>
      </dgm:t>
    </dgm:pt>
  </dgm:ptLst>
  <dgm:cxnLst>
    <dgm:cxn modelId="{F9177723-F5F5-4403-B95C-7AD0E5CA434C}" srcId="{63CD5417-708F-4F46-959B-EA56BF97E343}" destId="{B6E5B612-3661-4542-B8A6-29184BB17AFC}" srcOrd="1" destOrd="0" parTransId="{896DAFFC-4813-4E94-9243-B4C5FDF97387}" sibTransId="{894FDDEA-0EA2-43BF-964D-5BC9EEFBF660}"/>
    <dgm:cxn modelId="{CD464460-E193-4796-BC50-DB6DEE9A4F29}" type="presOf" srcId="{DC138600-D13F-44B8-8307-8DD94E951209}" destId="{D713B281-B101-4278-8853-A7A540BF3BA5}" srcOrd="0" destOrd="0" presId="urn:microsoft.com/office/officeart/2005/8/layout/hierarchy3"/>
    <dgm:cxn modelId="{8838A3AC-F827-4B0F-86B6-4A6812F7B0AF}" srcId="{63CD5417-708F-4F46-959B-EA56BF97E343}" destId="{18100106-A4EE-43D7-AF34-E99512B28679}" srcOrd="7" destOrd="0" parTransId="{42BC6F77-3756-4602-AB72-BB090712D946}" sibTransId="{95DFE401-C022-48C2-B7F3-047B626D0DDF}"/>
    <dgm:cxn modelId="{83ED5638-3D50-4CD4-84EE-983848ED2177}" type="presOf" srcId="{63CD5417-708F-4F46-959B-EA56BF97E343}" destId="{427FDD07-51EB-4CAB-BC6A-896A3EE200BB}" srcOrd="0" destOrd="0" presId="urn:microsoft.com/office/officeart/2005/8/layout/hierarchy3"/>
    <dgm:cxn modelId="{4E7EED63-8E06-4AA4-A300-9E226FDF123C}" type="presOf" srcId="{275F2465-4CE6-44CA-AB23-071B7CA88AE4}" destId="{9BF2F854-04D4-4608-95CB-100519596AB8}" srcOrd="0" destOrd="0" presId="urn:microsoft.com/office/officeart/2005/8/layout/hierarchy3"/>
    <dgm:cxn modelId="{59D67E8D-EB77-4333-B0D9-3DB03C55B4F4}" type="presOf" srcId="{42BC6F77-3756-4602-AB72-BB090712D946}" destId="{9867D9C2-07A7-4658-AD1B-159D326B01F8}" srcOrd="0" destOrd="0" presId="urn:microsoft.com/office/officeart/2005/8/layout/hierarchy3"/>
    <dgm:cxn modelId="{3BBD420E-812D-44A2-BF4D-F53D9ED37065}" srcId="{63CD5417-708F-4F46-959B-EA56BF97E343}" destId="{F0750D0C-399A-48C8-8389-953DB562D50F}" srcOrd="4" destOrd="0" parTransId="{F6A74F36-FF52-477D-91AE-46A34E5A0A2C}" sibTransId="{E0A17363-9703-4813-A93B-6EB49946B13D}"/>
    <dgm:cxn modelId="{530E181A-01CF-4491-BDDD-49F149EC5C64}" type="presOf" srcId="{39F883C6-6528-49D3-A6FC-A18E2565AD99}" destId="{E08A4F0E-89BE-4D34-A12A-05FA3FB4F2D9}" srcOrd="0" destOrd="0" presId="urn:microsoft.com/office/officeart/2005/8/layout/hierarchy3"/>
    <dgm:cxn modelId="{F1949148-6C0A-44DD-B106-202E373444F5}" srcId="{63CD5417-708F-4F46-959B-EA56BF97E343}" destId="{783A0A3D-C5E0-4AE1-9107-BD6AFD220E98}" srcOrd="3" destOrd="0" parTransId="{39F883C6-6528-49D3-A6FC-A18E2565AD99}" sibTransId="{5F4679AD-988E-4B6D-ACF3-9ED968A539E3}"/>
    <dgm:cxn modelId="{ED99A215-1E9C-43D7-B612-33441E548F38}" type="presOf" srcId="{783A0A3D-C5E0-4AE1-9107-BD6AFD220E98}" destId="{C9645E2E-D67C-4A89-8A5A-704E3B192248}" srcOrd="0" destOrd="0" presId="urn:microsoft.com/office/officeart/2005/8/layout/hierarchy3"/>
    <dgm:cxn modelId="{39C30DB4-EDDC-46B4-B329-85C3779A3BC1}" srcId="{63CD5417-708F-4F46-959B-EA56BF97E343}" destId="{12C8BCA0-57D2-4CFA-9DE6-4B99AB6EC2C7}" srcOrd="0" destOrd="0" parTransId="{275F2465-4CE6-44CA-AB23-071B7CA88AE4}" sibTransId="{3D992A37-A153-466E-9F7D-C7FC8D944F9D}"/>
    <dgm:cxn modelId="{D2FE12CF-45DA-4E0D-8BF1-9AD169DD7319}" srcId="{63CD5417-708F-4F46-959B-EA56BF97E343}" destId="{2E2F90D7-FCA1-498C-A05D-FE9F5C5430C0}" srcOrd="2" destOrd="0" parTransId="{1E9DEFDC-6A5B-4DD8-B7EF-0406AB9A9D6F}" sibTransId="{A55B9831-C4EA-49AF-8FA2-1200F28A6CA7}"/>
    <dgm:cxn modelId="{E6F83823-2585-465C-AC7A-7EFC56F767A9}" type="presOf" srcId="{12C8BCA0-57D2-4CFA-9DE6-4B99AB6EC2C7}" destId="{CD923B5B-20FF-4ABD-8541-76998D2B2433}" srcOrd="0" destOrd="0" presId="urn:microsoft.com/office/officeart/2005/8/layout/hierarchy3"/>
    <dgm:cxn modelId="{9A3E3F17-A2F1-4783-93BA-10817DC69823}" type="presOf" srcId="{5AD9A76E-7306-403F-A427-95895EFB8EAF}" destId="{ED6120C0-A1EF-4AA0-BCC1-AEF6D3206CF1}" srcOrd="0" destOrd="0" presId="urn:microsoft.com/office/officeart/2005/8/layout/hierarchy3"/>
    <dgm:cxn modelId="{47BEEF1E-0F1E-4B44-AAF1-6CA7D7BDBF88}" type="presOf" srcId="{2E2F90D7-FCA1-498C-A05D-FE9F5C5430C0}" destId="{136076BE-D7E5-4CA9-9B3E-243C048CDF49}" srcOrd="0" destOrd="0" presId="urn:microsoft.com/office/officeart/2005/8/layout/hierarchy3"/>
    <dgm:cxn modelId="{3825EA5C-D43D-4FA5-80A9-4B9543275BD7}" srcId="{63CD5417-708F-4F46-959B-EA56BF97E343}" destId="{843A20D3-B2C8-41DF-9D5E-8C0258A07E48}" srcOrd="6" destOrd="0" parTransId="{86FDAA85-4BCB-4B70-9CB2-3E68B9F98559}" sibTransId="{7E2AD968-DD2B-479A-8160-2A334B8209A6}"/>
    <dgm:cxn modelId="{290A106A-F246-4C5B-93A6-F0FB73CFFD05}" srcId="{DC138600-D13F-44B8-8307-8DD94E951209}" destId="{63CD5417-708F-4F46-959B-EA56BF97E343}" srcOrd="0" destOrd="0" parTransId="{51C85C37-1E73-4512-B259-AD23A8BBE9C7}" sibTransId="{E39BB350-BDFD-4722-8759-8FDCCE233D50}"/>
    <dgm:cxn modelId="{FA86B732-86C5-47DF-A60E-E66704A1B276}" type="presOf" srcId="{B6E5B612-3661-4542-B8A6-29184BB17AFC}" destId="{D55804F1-5214-48D4-9F5A-9A62340E4406}" srcOrd="0" destOrd="0" presId="urn:microsoft.com/office/officeart/2005/8/layout/hierarchy3"/>
    <dgm:cxn modelId="{AFBD1C1B-BD6F-4969-B6C9-562975B5AE50}" type="presOf" srcId="{1E9DEFDC-6A5B-4DD8-B7EF-0406AB9A9D6F}" destId="{2FB37ED4-337E-40A7-81C1-D7FF17DB5081}" srcOrd="0" destOrd="0" presId="urn:microsoft.com/office/officeart/2005/8/layout/hierarchy3"/>
    <dgm:cxn modelId="{3C62C911-283A-449D-9A61-1BE0341F4098}" type="presOf" srcId="{843A20D3-B2C8-41DF-9D5E-8C0258A07E48}" destId="{AF7C053D-3D25-4109-ADD0-358953C4C7EB}" srcOrd="0" destOrd="0" presId="urn:microsoft.com/office/officeart/2005/8/layout/hierarchy3"/>
    <dgm:cxn modelId="{DC99AD4E-F9E1-4B11-A3E6-03315D5A13E1}" type="presOf" srcId="{3EEC1177-48B1-4CF6-A16A-6507EF3A9FDA}" destId="{7A2C6FF2-A896-4721-8C23-9BFD5793CDFC}" srcOrd="0" destOrd="0" presId="urn:microsoft.com/office/officeart/2005/8/layout/hierarchy3"/>
    <dgm:cxn modelId="{1E4C6213-1EB1-474C-B57E-88F69202DE53}" srcId="{63CD5417-708F-4F46-959B-EA56BF97E343}" destId="{3EEC1177-48B1-4CF6-A16A-6507EF3A9FDA}" srcOrd="5" destOrd="0" parTransId="{5AD9A76E-7306-403F-A427-95895EFB8EAF}" sibTransId="{F2527FBE-5B01-4230-9911-464DA4374341}"/>
    <dgm:cxn modelId="{26FF308B-A783-4151-A481-EF55B004D889}" type="presOf" srcId="{896DAFFC-4813-4E94-9243-B4C5FDF97387}" destId="{C3070F3A-B452-4DAD-A18A-AB11EE071C0A}" srcOrd="0" destOrd="0" presId="urn:microsoft.com/office/officeart/2005/8/layout/hierarchy3"/>
    <dgm:cxn modelId="{1FE65CAC-6ED9-476B-81B2-7A8428F551A6}" type="presOf" srcId="{18100106-A4EE-43D7-AF34-E99512B28679}" destId="{8DA4FC8F-3FE3-4CE7-8727-F1F052A96517}" srcOrd="0" destOrd="0" presId="urn:microsoft.com/office/officeart/2005/8/layout/hierarchy3"/>
    <dgm:cxn modelId="{2F83E579-60C8-41C4-8C36-BEE42955A48B}" type="presOf" srcId="{86FDAA85-4BCB-4B70-9CB2-3E68B9F98559}" destId="{586C40E2-3F2D-47BD-B881-3C3F2CFDA293}" srcOrd="0" destOrd="0" presId="urn:microsoft.com/office/officeart/2005/8/layout/hierarchy3"/>
    <dgm:cxn modelId="{892C54EC-5EC1-4C63-9FEB-AC567A24BBB7}" type="presOf" srcId="{63CD5417-708F-4F46-959B-EA56BF97E343}" destId="{FEA67B32-9F67-4F56-A76A-6DD5BB4338C3}" srcOrd="1" destOrd="0" presId="urn:microsoft.com/office/officeart/2005/8/layout/hierarchy3"/>
    <dgm:cxn modelId="{391343A9-08D7-4FAA-A6CC-EEBFE8DA011B}" type="presOf" srcId="{F6A74F36-FF52-477D-91AE-46A34E5A0A2C}" destId="{5E323282-4319-4A7D-8333-8AABC257BBC9}" srcOrd="0" destOrd="0" presId="urn:microsoft.com/office/officeart/2005/8/layout/hierarchy3"/>
    <dgm:cxn modelId="{3E9ECC97-BA14-46F5-B3EB-37DA6DDDA37A}" type="presOf" srcId="{F0750D0C-399A-48C8-8389-953DB562D50F}" destId="{9CB5CDB4-147C-40AF-B007-3A029CC98A4A}" srcOrd="0" destOrd="0" presId="urn:microsoft.com/office/officeart/2005/8/layout/hierarchy3"/>
    <dgm:cxn modelId="{C41C590A-08A5-46BC-94B2-7F1CA8780A15}" type="presParOf" srcId="{D713B281-B101-4278-8853-A7A540BF3BA5}" destId="{3C5F8080-ACEA-474C-8FA6-C15A78AB26D8}" srcOrd="0" destOrd="0" presId="urn:microsoft.com/office/officeart/2005/8/layout/hierarchy3"/>
    <dgm:cxn modelId="{80DA6059-4344-4BAD-809F-3DF6A32F9D54}" type="presParOf" srcId="{3C5F8080-ACEA-474C-8FA6-C15A78AB26D8}" destId="{8B8207F5-C600-4245-9D89-3C84B10AF42B}" srcOrd="0" destOrd="0" presId="urn:microsoft.com/office/officeart/2005/8/layout/hierarchy3"/>
    <dgm:cxn modelId="{D32BA8DC-695B-4DDF-836A-2855AF22893E}" type="presParOf" srcId="{8B8207F5-C600-4245-9D89-3C84B10AF42B}" destId="{427FDD07-51EB-4CAB-BC6A-896A3EE200BB}" srcOrd="0" destOrd="0" presId="urn:microsoft.com/office/officeart/2005/8/layout/hierarchy3"/>
    <dgm:cxn modelId="{44CD1909-0D4E-4EC5-9144-498461FC76F6}" type="presParOf" srcId="{8B8207F5-C600-4245-9D89-3C84B10AF42B}" destId="{FEA67B32-9F67-4F56-A76A-6DD5BB4338C3}" srcOrd="1" destOrd="0" presId="urn:microsoft.com/office/officeart/2005/8/layout/hierarchy3"/>
    <dgm:cxn modelId="{D0541540-C579-459F-8C69-F134D1B125AD}" type="presParOf" srcId="{3C5F8080-ACEA-474C-8FA6-C15A78AB26D8}" destId="{7A049204-EDC7-48B4-A2D3-4BA47D0FABD3}" srcOrd="1" destOrd="0" presId="urn:microsoft.com/office/officeart/2005/8/layout/hierarchy3"/>
    <dgm:cxn modelId="{3996DA19-77FC-45F0-A3D4-B06B293F17E5}" type="presParOf" srcId="{7A049204-EDC7-48B4-A2D3-4BA47D0FABD3}" destId="{9BF2F854-04D4-4608-95CB-100519596AB8}" srcOrd="0" destOrd="0" presId="urn:microsoft.com/office/officeart/2005/8/layout/hierarchy3"/>
    <dgm:cxn modelId="{57B83151-70E1-410E-90FD-385AD03E3128}" type="presParOf" srcId="{7A049204-EDC7-48B4-A2D3-4BA47D0FABD3}" destId="{CD923B5B-20FF-4ABD-8541-76998D2B2433}" srcOrd="1" destOrd="0" presId="urn:microsoft.com/office/officeart/2005/8/layout/hierarchy3"/>
    <dgm:cxn modelId="{9DC6ED4D-8752-4C70-8438-FF731F5740FA}" type="presParOf" srcId="{7A049204-EDC7-48B4-A2D3-4BA47D0FABD3}" destId="{C3070F3A-B452-4DAD-A18A-AB11EE071C0A}" srcOrd="2" destOrd="0" presId="urn:microsoft.com/office/officeart/2005/8/layout/hierarchy3"/>
    <dgm:cxn modelId="{DC11C382-F115-44BF-B0A2-DE0EBC1A6CBD}" type="presParOf" srcId="{7A049204-EDC7-48B4-A2D3-4BA47D0FABD3}" destId="{D55804F1-5214-48D4-9F5A-9A62340E4406}" srcOrd="3" destOrd="0" presId="urn:microsoft.com/office/officeart/2005/8/layout/hierarchy3"/>
    <dgm:cxn modelId="{6E8F5651-27FA-496B-8D9D-6C7FA41763FD}" type="presParOf" srcId="{7A049204-EDC7-48B4-A2D3-4BA47D0FABD3}" destId="{2FB37ED4-337E-40A7-81C1-D7FF17DB5081}" srcOrd="4" destOrd="0" presId="urn:microsoft.com/office/officeart/2005/8/layout/hierarchy3"/>
    <dgm:cxn modelId="{AB0BCF99-6AA6-4338-B5DF-A5990F00E3DA}" type="presParOf" srcId="{7A049204-EDC7-48B4-A2D3-4BA47D0FABD3}" destId="{136076BE-D7E5-4CA9-9B3E-243C048CDF49}" srcOrd="5" destOrd="0" presId="urn:microsoft.com/office/officeart/2005/8/layout/hierarchy3"/>
    <dgm:cxn modelId="{1138D786-4C8B-41F6-91A9-B67516714AF8}" type="presParOf" srcId="{7A049204-EDC7-48B4-A2D3-4BA47D0FABD3}" destId="{E08A4F0E-89BE-4D34-A12A-05FA3FB4F2D9}" srcOrd="6" destOrd="0" presId="urn:microsoft.com/office/officeart/2005/8/layout/hierarchy3"/>
    <dgm:cxn modelId="{AD88EB22-F1AB-4AB9-BB36-83835949BF66}" type="presParOf" srcId="{7A049204-EDC7-48B4-A2D3-4BA47D0FABD3}" destId="{C9645E2E-D67C-4A89-8A5A-704E3B192248}" srcOrd="7" destOrd="0" presId="urn:microsoft.com/office/officeart/2005/8/layout/hierarchy3"/>
    <dgm:cxn modelId="{0DDA7484-4C20-421C-8F7E-BD75B8199C6B}" type="presParOf" srcId="{7A049204-EDC7-48B4-A2D3-4BA47D0FABD3}" destId="{5E323282-4319-4A7D-8333-8AABC257BBC9}" srcOrd="8" destOrd="0" presId="urn:microsoft.com/office/officeart/2005/8/layout/hierarchy3"/>
    <dgm:cxn modelId="{6CF685C3-E890-4CCF-A72C-94CD39FE19D1}" type="presParOf" srcId="{7A049204-EDC7-48B4-A2D3-4BA47D0FABD3}" destId="{9CB5CDB4-147C-40AF-B007-3A029CC98A4A}" srcOrd="9" destOrd="0" presId="urn:microsoft.com/office/officeart/2005/8/layout/hierarchy3"/>
    <dgm:cxn modelId="{21D8637E-C97E-49AF-BD54-CB16487F8992}" type="presParOf" srcId="{7A049204-EDC7-48B4-A2D3-4BA47D0FABD3}" destId="{ED6120C0-A1EF-4AA0-BCC1-AEF6D3206CF1}" srcOrd="10" destOrd="0" presId="urn:microsoft.com/office/officeart/2005/8/layout/hierarchy3"/>
    <dgm:cxn modelId="{9ADC7D31-9A2C-4615-9811-A57BD65FF08F}" type="presParOf" srcId="{7A049204-EDC7-48B4-A2D3-4BA47D0FABD3}" destId="{7A2C6FF2-A896-4721-8C23-9BFD5793CDFC}" srcOrd="11" destOrd="0" presId="urn:microsoft.com/office/officeart/2005/8/layout/hierarchy3"/>
    <dgm:cxn modelId="{38BDF520-EEF6-4062-AB8D-11C605763D77}" type="presParOf" srcId="{7A049204-EDC7-48B4-A2D3-4BA47D0FABD3}" destId="{586C40E2-3F2D-47BD-B881-3C3F2CFDA293}" srcOrd="12" destOrd="0" presId="urn:microsoft.com/office/officeart/2005/8/layout/hierarchy3"/>
    <dgm:cxn modelId="{B0A4287C-5161-4BC1-855D-841A708519C2}" type="presParOf" srcId="{7A049204-EDC7-48B4-A2D3-4BA47D0FABD3}" destId="{AF7C053D-3D25-4109-ADD0-358953C4C7EB}" srcOrd="13" destOrd="0" presId="urn:microsoft.com/office/officeart/2005/8/layout/hierarchy3"/>
    <dgm:cxn modelId="{808B8C7A-1A76-476E-96C2-DB2BE3C14B19}" type="presParOf" srcId="{7A049204-EDC7-48B4-A2D3-4BA47D0FABD3}" destId="{9867D9C2-07A7-4658-AD1B-159D326B01F8}" srcOrd="14" destOrd="0" presId="urn:microsoft.com/office/officeart/2005/8/layout/hierarchy3"/>
    <dgm:cxn modelId="{83DEC3D6-BB85-448F-8163-C191579449E0}" type="presParOf" srcId="{7A049204-EDC7-48B4-A2D3-4BA47D0FABD3}" destId="{8DA4FC8F-3FE3-4CE7-8727-F1F052A96517}" srcOrd="1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C138600-D13F-44B8-8307-8DD94E951209}" type="doc">
      <dgm:prSet loTypeId="urn:microsoft.com/office/officeart/2005/8/layout/hierarchy3" loCatId="list" qsTypeId="urn:microsoft.com/office/officeart/2005/8/quickstyle/3d1" qsCatId="3D" csTypeId="urn:microsoft.com/office/officeart/2005/8/colors/accent3_2" csCatId="accent3" phldr="1"/>
      <dgm:spPr/>
      <dgm:t>
        <a:bodyPr/>
        <a:lstStyle/>
        <a:p>
          <a:endParaRPr lang="es-EC"/>
        </a:p>
      </dgm:t>
    </dgm:pt>
    <dgm:pt modelId="{63CD5417-708F-4F46-959B-EA56BF97E343}">
      <dgm:prSet phldrT="[Texto]" custT="1"/>
      <dgm:spPr>
        <a:solidFill>
          <a:schemeClr val="accent3">
            <a:lumMod val="75000"/>
          </a:schemeClr>
        </a:solidFill>
      </dgm:spPr>
      <dgm:t>
        <a:bodyPr/>
        <a:lstStyle/>
        <a:p>
          <a:r>
            <a:rPr lang="es-EC" sz="2400" dirty="0" smtClean="0">
              <a:solidFill>
                <a:schemeClr val="bg1"/>
              </a:solidFill>
            </a:rPr>
            <a:t>Desarrollo</a:t>
          </a:r>
          <a:endParaRPr lang="es-EC" sz="2400" dirty="0">
            <a:solidFill>
              <a:schemeClr val="bg1"/>
            </a:solidFill>
          </a:endParaRPr>
        </a:p>
      </dgm:t>
    </dgm:pt>
    <dgm:pt modelId="{51C85C37-1E73-4512-B259-AD23A8BBE9C7}" type="parTrans" cxnId="{290A106A-F246-4C5B-93A6-F0FB73CFFD05}">
      <dgm:prSet/>
      <dgm:spPr/>
      <dgm:t>
        <a:bodyPr/>
        <a:lstStyle/>
        <a:p>
          <a:endParaRPr lang="es-EC"/>
        </a:p>
      </dgm:t>
    </dgm:pt>
    <dgm:pt modelId="{E39BB350-BDFD-4722-8759-8FDCCE233D50}" type="sibTrans" cxnId="{290A106A-F246-4C5B-93A6-F0FB73CFFD05}">
      <dgm:prSet/>
      <dgm:spPr/>
      <dgm:t>
        <a:bodyPr/>
        <a:lstStyle/>
        <a:p>
          <a:endParaRPr lang="es-EC"/>
        </a:p>
      </dgm:t>
    </dgm:pt>
    <dgm:pt modelId="{12C8BCA0-57D2-4CFA-9DE6-4B99AB6EC2C7}">
      <dgm:prSet phldrT="[Texto]" custT="1"/>
      <dgm:spPr>
        <a:solidFill>
          <a:schemeClr val="accent2">
            <a:lumMod val="60000"/>
            <a:lumOff val="40000"/>
            <a:alpha val="90000"/>
          </a:schemeClr>
        </a:solidFill>
      </dgm:spPr>
      <dgm:t>
        <a:bodyPr/>
        <a:lstStyle/>
        <a:p>
          <a:pPr algn="just"/>
          <a:r>
            <a:rPr lang="es-EC" sz="2400" dirty="0" smtClean="0"/>
            <a:t>Diseño</a:t>
          </a:r>
          <a:endParaRPr lang="es-EC" sz="2400" dirty="0"/>
        </a:p>
      </dgm:t>
    </dgm:pt>
    <dgm:pt modelId="{275F2465-4CE6-44CA-AB23-071B7CA88AE4}" type="parTrans" cxnId="{39C30DB4-EDDC-46B4-B329-85C3779A3BC1}">
      <dgm:prSet/>
      <dgm:spPr/>
      <dgm:t>
        <a:bodyPr/>
        <a:lstStyle/>
        <a:p>
          <a:endParaRPr lang="es-EC"/>
        </a:p>
      </dgm:t>
    </dgm:pt>
    <dgm:pt modelId="{3D992A37-A153-466E-9F7D-C7FC8D944F9D}" type="sibTrans" cxnId="{39C30DB4-EDDC-46B4-B329-85C3779A3BC1}">
      <dgm:prSet/>
      <dgm:spPr/>
      <dgm:t>
        <a:bodyPr/>
        <a:lstStyle/>
        <a:p>
          <a:endParaRPr lang="es-EC"/>
        </a:p>
      </dgm:t>
    </dgm:pt>
    <dgm:pt modelId="{CF6ED596-7892-4624-90AE-0A5A9A07FCE4}">
      <dgm:prSet phldrT="[Texto]" custT="1"/>
      <dgm:spPr/>
      <dgm:t>
        <a:bodyPr/>
        <a:lstStyle/>
        <a:p>
          <a:pPr algn="just"/>
          <a:r>
            <a:rPr lang="es-EC" sz="2400" smtClean="0"/>
            <a:t>Simulación </a:t>
          </a:r>
          <a:endParaRPr lang="es-EC" sz="2400" dirty="0"/>
        </a:p>
      </dgm:t>
    </dgm:pt>
    <dgm:pt modelId="{586FB76F-8C6A-4A46-890C-66767721DA4A}" type="parTrans" cxnId="{CBF49C90-F919-44FA-9D24-1E2A58095005}">
      <dgm:prSet/>
      <dgm:spPr/>
      <dgm:t>
        <a:bodyPr/>
        <a:lstStyle/>
        <a:p>
          <a:endParaRPr lang="es-ES"/>
        </a:p>
      </dgm:t>
    </dgm:pt>
    <dgm:pt modelId="{5227488F-7ADE-4597-B2B3-2591A14754D0}" type="sibTrans" cxnId="{CBF49C90-F919-44FA-9D24-1E2A58095005}">
      <dgm:prSet/>
      <dgm:spPr/>
      <dgm:t>
        <a:bodyPr/>
        <a:lstStyle/>
        <a:p>
          <a:endParaRPr lang="es-ES"/>
        </a:p>
      </dgm:t>
    </dgm:pt>
    <dgm:pt modelId="{D713B281-B101-4278-8853-A7A540BF3BA5}" type="pres">
      <dgm:prSet presAssocID="{DC138600-D13F-44B8-8307-8DD94E951209}" presName="diagram" presStyleCnt="0">
        <dgm:presLayoutVars>
          <dgm:chPref val="1"/>
          <dgm:dir/>
          <dgm:animOne val="branch"/>
          <dgm:animLvl val="lvl"/>
          <dgm:resizeHandles/>
        </dgm:presLayoutVars>
      </dgm:prSet>
      <dgm:spPr/>
      <dgm:t>
        <a:bodyPr/>
        <a:lstStyle/>
        <a:p>
          <a:endParaRPr lang="es-EC"/>
        </a:p>
      </dgm:t>
    </dgm:pt>
    <dgm:pt modelId="{3C5F8080-ACEA-474C-8FA6-C15A78AB26D8}" type="pres">
      <dgm:prSet presAssocID="{63CD5417-708F-4F46-959B-EA56BF97E343}" presName="root" presStyleCnt="0"/>
      <dgm:spPr/>
      <dgm:t>
        <a:bodyPr/>
        <a:lstStyle/>
        <a:p>
          <a:endParaRPr lang="es-EC"/>
        </a:p>
      </dgm:t>
    </dgm:pt>
    <dgm:pt modelId="{8B8207F5-C600-4245-9D89-3C84B10AF42B}" type="pres">
      <dgm:prSet presAssocID="{63CD5417-708F-4F46-959B-EA56BF97E343}" presName="rootComposite" presStyleCnt="0"/>
      <dgm:spPr/>
      <dgm:t>
        <a:bodyPr/>
        <a:lstStyle/>
        <a:p>
          <a:endParaRPr lang="es-EC"/>
        </a:p>
      </dgm:t>
    </dgm:pt>
    <dgm:pt modelId="{427FDD07-51EB-4CAB-BC6A-896A3EE200BB}" type="pres">
      <dgm:prSet presAssocID="{63CD5417-708F-4F46-959B-EA56BF97E343}" presName="rootText" presStyleLbl="node1" presStyleIdx="0" presStyleCnt="1" custScaleX="541621" custLinFactNeighborY="6214"/>
      <dgm:spPr/>
      <dgm:t>
        <a:bodyPr/>
        <a:lstStyle/>
        <a:p>
          <a:endParaRPr lang="es-EC"/>
        </a:p>
      </dgm:t>
    </dgm:pt>
    <dgm:pt modelId="{FEA67B32-9F67-4F56-A76A-6DD5BB4338C3}" type="pres">
      <dgm:prSet presAssocID="{63CD5417-708F-4F46-959B-EA56BF97E343}" presName="rootConnector" presStyleLbl="node1" presStyleIdx="0" presStyleCnt="1"/>
      <dgm:spPr/>
      <dgm:t>
        <a:bodyPr/>
        <a:lstStyle/>
        <a:p>
          <a:endParaRPr lang="es-EC"/>
        </a:p>
      </dgm:t>
    </dgm:pt>
    <dgm:pt modelId="{7A049204-EDC7-48B4-A2D3-4BA47D0FABD3}" type="pres">
      <dgm:prSet presAssocID="{63CD5417-708F-4F46-959B-EA56BF97E343}" presName="childShape" presStyleCnt="0"/>
      <dgm:spPr/>
      <dgm:t>
        <a:bodyPr/>
        <a:lstStyle/>
        <a:p>
          <a:endParaRPr lang="es-EC"/>
        </a:p>
      </dgm:t>
    </dgm:pt>
    <dgm:pt modelId="{9BF2F854-04D4-4608-95CB-100519596AB8}" type="pres">
      <dgm:prSet presAssocID="{275F2465-4CE6-44CA-AB23-071B7CA88AE4}" presName="Name13" presStyleLbl="parChTrans1D2" presStyleIdx="0" presStyleCnt="2"/>
      <dgm:spPr/>
      <dgm:t>
        <a:bodyPr/>
        <a:lstStyle/>
        <a:p>
          <a:endParaRPr lang="es-EC"/>
        </a:p>
      </dgm:t>
    </dgm:pt>
    <dgm:pt modelId="{CD923B5B-20FF-4ABD-8541-76998D2B2433}" type="pres">
      <dgm:prSet presAssocID="{12C8BCA0-57D2-4CFA-9DE6-4B99AB6EC2C7}" presName="childText" presStyleLbl="bgAcc1" presStyleIdx="0" presStyleCnt="2" custScaleX="982349" custLinFactNeighborX="-4101" custLinFactNeighborY="1352">
        <dgm:presLayoutVars>
          <dgm:bulletEnabled val="1"/>
        </dgm:presLayoutVars>
      </dgm:prSet>
      <dgm:spPr/>
      <dgm:t>
        <a:bodyPr/>
        <a:lstStyle/>
        <a:p>
          <a:endParaRPr lang="es-EC"/>
        </a:p>
      </dgm:t>
    </dgm:pt>
    <dgm:pt modelId="{034CA583-765A-415D-B93A-1B371F0ED256}" type="pres">
      <dgm:prSet presAssocID="{586FB76F-8C6A-4A46-890C-66767721DA4A}" presName="Name13" presStyleLbl="parChTrans1D2" presStyleIdx="1" presStyleCnt="2"/>
      <dgm:spPr/>
      <dgm:t>
        <a:bodyPr/>
        <a:lstStyle/>
        <a:p>
          <a:endParaRPr lang="es-ES"/>
        </a:p>
      </dgm:t>
    </dgm:pt>
    <dgm:pt modelId="{6FD037E6-A471-4AB3-BA68-432C6DAF5004}" type="pres">
      <dgm:prSet presAssocID="{CF6ED596-7892-4624-90AE-0A5A9A07FCE4}" presName="childText" presStyleLbl="bgAcc1" presStyleIdx="1" presStyleCnt="2" custScaleX="978450">
        <dgm:presLayoutVars>
          <dgm:bulletEnabled val="1"/>
        </dgm:presLayoutVars>
      </dgm:prSet>
      <dgm:spPr/>
      <dgm:t>
        <a:bodyPr/>
        <a:lstStyle/>
        <a:p>
          <a:endParaRPr lang="es-ES"/>
        </a:p>
      </dgm:t>
    </dgm:pt>
  </dgm:ptLst>
  <dgm:cxnLst>
    <dgm:cxn modelId="{F7133B7E-1565-48D1-BF26-F32ACF08065C}" type="presOf" srcId="{63CD5417-708F-4F46-959B-EA56BF97E343}" destId="{FEA67B32-9F67-4F56-A76A-6DD5BB4338C3}" srcOrd="1" destOrd="0" presId="urn:microsoft.com/office/officeart/2005/8/layout/hierarchy3"/>
    <dgm:cxn modelId="{CBF49C90-F919-44FA-9D24-1E2A58095005}" srcId="{63CD5417-708F-4F46-959B-EA56BF97E343}" destId="{CF6ED596-7892-4624-90AE-0A5A9A07FCE4}" srcOrd="1" destOrd="0" parTransId="{586FB76F-8C6A-4A46-890C-66767721DA4A}" sibTransId="{5227488F-7ADE-4597-B2B3-2591A14754D0}"/>
    <dgm:cxn modelId="{290A106A-F246-4C5B-93A6-F0FB73CFFD05}" srcId="{DC138600-D13F-44B8-8307-8DD94E951209}" destId="{63CD5417-708F-4F46-959B-EA56BF97E343}" srcOrd="0" destOrd="0" parTransId="{51C85C37-1E73-4512-B259-AD23A8BBE9C7}" sibTransId="{E39BB350-BDFD-4722-8759-8FDCCE233D50}"/>
    <dgm:cxn modelId="{2C13BD8E-B5C6-4005-8843-5953390B30F4}" type="presOf" srcId="{12C8BCA0-57D2-4CFA-9DE6-4B99AB6EC2C7}" destId="{CD923B5B-20FF-4ABD-8541-76998D2B2433}" srcOrd="0" destOrd="0" presId="urn:microsoft.com/office/officeart/2005/8/layout/hierarchy3"/>
    <dgm:cxn modelId="{39C30DB4-EDDC-46B4-B329-85C3779A3BC1}" srcId="{63CD5417-708F-4F46-959B-EA56BF97E343}" destId="{12C8BCA0-57D2-4CFA-9DE6-4B99AB6EC2C7}" srcOrd="0" destOrd="0" parTransId="{275F2465-4CE6-44CA-AB23-071B7CA88AE4}" sibTransId="{3D992A37-A153-466E-9F7D-C7FC8D944F9D}"/>
    <dgm:cxn modelId="{BA3E45E1-1B69-44FF-B5F4-2E6FF4EE1832}" type="presOf" srcId="{275F2465-4CE6-44CA-AB23-071B7CA88AE4}" destId="{9BF2F854-04D4-4608-95CB-100519596AB8}" srcOrd="0" destOrd="0" presId="urn:microsoft.com/office/officeart/2005/8/layout/hierarchy3"/>
    <dgm:cxn modelId="{59E4638B-3897-451C-83C6-6043E43A8665}" type="presOf" srcId="{CF6ED596-7892-4624-90AE-0A5A9A07FCE4}" destId="{6FD037E6-A471-4AB3-BA68-432C6DAF5004}" srcOrd="0" destOrd="0" presId="urn:microsoft.com/office/officeart/2005/8/layout/hierarchy3"/>
    <dgm:cxn modelId="{DC60A287-FDF5-4266-BCA4-60786F0EB091}" type="presOf" srcId="{DC138600-D13F-44B8-8307-8DD94E951209}" destId="{D713B281-B101-4278-8853-A7A540BF3BA5}" srcOrd="0" destOrd="0" presId="urn:microsoft.com/office/officeart/2005/8/layout/hierarchy3"/>
    <dgm:cxn modelId="{DEEAEA84-7185-4B07-A59C-73C484FFFF29}" type="presOf" srcId="{586FB76F-8C6A-4A46-890C-66767721DA4A}" destId="{034CA583-765A-415D-B93A-1B371F0ED256}" srcOrd="0" destOrd="0" presId="urn:microsoft.com/office/officeart/2005/8/layout/hierarchy3"/>
    <dgm:cxn modelId="{F0C09F87-704F-405A-9725-0B03919588B3}" type="presOf" srcId="{63CD5417-708F-4F46-959B-EA56BF97E343}" destId="{427FDD07-51EB-4CAB-BC6A-896A3EE200BB}" srcOrd="0" destOrd="0" presId="urn:microsoft.com/office/officeart/2005/8/layout/hierarchy3"/>
    <dgm:cxn modelId="{E7D7A07E-1E2D-46C1-A523-071025A6EFD2}" type="presParOf" srcId="{D713B281-B101-4278-8853-A7A540BF3BA5}" destId="{3C5F8080-ACEA-474C-8FA6-C15A78AB26D8}" srcOrd="0" destOrd="0" presId="urn:microsoft.com/office/officeart/2005/8/layout/hierarchy3"/>
    <dgm:cxn modelId="{426EBE94-7B1A-4404-9305-EA85014495A2}" type="presParOf" srcId="{3C5F8080-ACEA-474C-8FA6-C15A78AB26D8}" destId="{8B8207F5-C600-4245-9D89-3C84B10AF42B}" srcOrd="0" destOrd="0" presId="urn:microsoft.com/office/officeart/2005/8/layout/hierarchy3"/>
    <dgm:cxn modelId="{155BB457-4AAF-4660-B755-B99A30ABEAF4}" type="presParOf" srcId="{8B8207F5-C600-4245-9D89-3C84B10AF42B}" destId="{427FDD07-51EB-4CAB-BC6A-896A3EE200BB}" srcOrd="0" destOrd="0" presId="urn:microsoft.com/office/officeart/2005/8/layout/hierarchy3"/>
    <dgm:cxn modelId="{098CF508-A412-4700-B7E0-5C01C4A102AE}" type="presParOf" srcId="{8B8207F5-C600-4245-9D89-3C84B10AF42B}" destId="{FEA67B32-9F67-4F56-A76A-6DD5BB4338C3}" srcOrd="1" destOrd="0" presId="urn:microsoft.com/office/officeart/2005/8/layout/hierarchy3"/>
    <dgm:cxn modelId="{BA4D1FA3-4A40-44AF-92D0-C8C0C3514E68}" type="presParOf" srcId="{3C5F8080-ACEA-474C-8FA6-C15A78AB26D8}" destId="{7A049204-EDC7-48B4-A2D3-4BA47D0FABD3}" srcOrd="1" destOrd="0" presId="urn:microsoft.com/office/officeart/2005/8/layout/hierarchy3"/>
    <dgm:cxn modelId="{F8555116-584F-4BD9-AA49-CCFF71D65AC4}" type="presParOf" srcId="{7A049204-EDC7-48B4-A2D3-4BA47D0FABD3}" destId="{9BF2F854-04D4-4608-95CB-100519596AB8}" srcOrd="0" destOrd="0" presId="urn:microsoft.com/office/officeart/2005/8/layout/hierarchy3"/>
    <dgm:cxn modelId="{826C86B6-F0E2-438B-AF70-3142309795CF}" type="presParOf" srcId="{7A049204-EDC7-48B4-A2D3-4BA47D0FABD3}" destId="{CD923B5B-20FF-4ABD-8541-76998D2B2433}" srcOrd="1" destOrd="0" presId="urn:microsoft.com/office/officeart/2005/8/layout/hierarchy3"/>
    <dgm:cxn modelId="{B90C74B3-0973-4298-8261-D5CCE83CB8CA}" type="presParOf" srcId="{7A049204-EDC7-48B4-A2D3-4BA47D0FABD3}" destId="{034CA583-765A-415D-B93A-1B371F0ED256}" srcOrd="2" destOrd="0" presId="urn:microsoft.com/office/officeart/2005/8/layout/hierarchy3"/>
    <dgm:cxn modelId="{5CC6C407-2C26-47D8-B0E6-0527691BA4CC}" type="presParOf" srcId="{7A049204-EDC7-48B4-A2D3-4BA47D0FABD3}" destId="{6FD037E6-A471-4AB3-BA68-432C6DAF5004}"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C138600-D13F-44B8-8307-8DD94E951209}" type="doc">
      <dgm:prSet loTypeId="urn:microsoft.com/office/officeart/2005/8/layout/hierarchy3" loCatId="list" qsTypeId="urn:microsoft.com/office/officeart/2005/8/quickstyle/3d1" qsCatId="3D" csTypeId="urn:microsoft.com/office/officeart/2005/8/colors/accent3_2" csCatId="accent3" phldr="1"/>
      <dgm:spPr/>
      <dgm:t>
        <a:bodyPr/>
        <a:lstStyle/>
        <a:p>
          <a:endParaRPr lang="es-EC"/>
        </a:p>
      </dgm:t>
    </dgm:pt>
    <dgm:pt modelId="{63CD5417-708F-4F46-959B-EA56BF97E343}">
      <dgm:prSet phldrT="[Texto]" custT="1"/>
      <dgm:spPr>
        <a:solidFill>
          <a:schemeClr val="accent3">
            <a:lumMod val="75000"/>
          </a:schemeClr>
        </a:solidFill>
      </dgm:spPr>
      <dgm:t>
        <a:bodyPr/>
        <a:lstStyle/>
        <a:p>
          <a:r>
            <a:rPr lang="es-EC" sz="2400" dirty="0" smtClean="0">
              <a:solidFill>
                <a:schemeClr val="bg1"/>
              </a:solidFill>
            </a:rPr>
            <a:t>Desarrollo</a:t>
          </a:r>
          <a:endParaRPr lang="es-EC" sz="2400" dirty="0">
            <a:solidFill>
              <a:schemeClr val="bg1"/>
            </a:solidFill>
          </a:endParaRPr>
        </a:p>
      </dgm:t>
    </dgm:pt>
    <dgm:pt modelId="{51C85C37-1E73-4512-B259-AD23A8BBE9C7}" type="parTrans" cxnId="{290A106A-F246-4C5B-93A6-F0FB73CFFD05}">
      <dgm:prSet/>
      <dgm:spPr/>
      <dgm:t>
        <a:bodyPr/>
        <a:lstStyle/>
        <a:p>
          <a:endParaRPr lang="es-EC"/>
        </a:p>
      </dgm:t>
    </dgm:pt>
    <dgm:pt modelId="{E39BB350-BDFD-4722-8759-8FDCCE233D50}" type="sibTrans" cxnId="{290A106A-F246-4C5B-93A6-F0FB73CFFD05}">
      <dgm:prSet/>
      <dgm:spPr/>
      <dgm:t>
        <a:bodyPr/>
        <a:lstStyle/>
        <a:p>
          <a:endParaRPr lang="es-EC"/>
        </a:p>
      </dgm:t>
    </dgm:pt>
    <dgm:pt modelId="{12C8BCA0-57D2-4CFA-9DE6-4B99AB6EC2C7}">
      <dgm:prSet phldrT="[Texto]" custT="1"/>
      <dgm:spPr>
        <a:solidFill>
          <a:schemeClr val="bg1">
            <a:alpha val="90000"/>
          </a:schemeClr>
        </a:solidFill>
      </dgm:spPr>
      <dgm:t>
        <a:bodyPr/>
        <a:lstStyle/>
        <a:p>
          <a:pPr algn="just"/>
          <a:r>
            <a:rPr lang="es-EC" sz="2400" dirty="0" smtClean="0"/>
            <a:t>Diseño</a:t>
          </a:r>
          <a:endParaRPr lang="es-EC" sz="2400" dirty="0"/>
        </a:p>
      </dgm:t>
    </dgm:pt>
    <dgm:pt modelId="{275F2465-4CE6-44CA-AB23-071B7CA88AE4}" type="parTrans" cxnId="{39C30DB4-EDDC-46B4-B329-85C3779A3BC1}">
      <dgm:prSet/>
      <dgm:spPr/>
      <dgm:t>
        <a:bodyPr/>
        <a:lstStyle/>
        <a:p>
          <a:endParaRPr lang="es-EC"/>
        </a:p>
      </dgm:t>
    </dgm:pt>
    <dgm:pt modelId="{3D992A37-A153-466E-9F7D-C7FC8D944F9D}" type="sibTrans" cxnId="{39C30DB4-EDDC-46B4-B329-85C3779A3BC1}">
      <dgm:prSet/>
      <dgm:spPr/>
      <dgm:t>
        <a:bodyPr/>
        <a:lstStyle/>
        <a:p>
          <a:endParaRPr lang="es-EC"/>
        </a:p>
      </dgm:t>
    </dgm:pt>
    <dgm:pt modelId="{CF6ED596-7892-4624-90AE-0A5A9A07FCE4}">
      <dgm:prSet phldrT="[Texto]" custT="1"/>
      <dgm:spPr>
        <a:solidFill>
          <a:schemeClr val="accent2">
            <a:lumMod val="60000"/>
            <a:lumOff val="40000"/>
            <a:alpha val="90000"/>
          </a:schemeClr>
        </a:solidFill>
      </dgm:spPr>
      <dgm:t>
        <a:bodyPr/>
        <a:lstStyle/>
        <a:p>
          <a:pPr algn="just"/>
          <a:r>
            <a:rPr lang="es-EC" sz="2400" smtClean="0"/>
            <a:t>Simulación </a:t>
          </a:r>
          <a:endParaRPr lang="es-EC" sz="2400" dirty="0"/>
        </a:p>
      </dgm:t>
    </dgm:pt>
    <dgm:pt modelId="{586FB76F-8C6A-4A46-890C-66767721DA4A}" type="parTrans" cxnId="{CBF49C90-F919-44FA-9D24-1E2A58095005}">
      <dgm:prSet/>
      <dgm:spPr/>
      <dgm:t>
        <a:bodyPr/>
        <a:lstStyle/>
        <a:p>
          <a:endParaRPr lang="es-ES"/>
        </a:p>
      </dgm:t>
    </dgm:pt>
    <dgm:pt modelId="{5227488F-7ADE-4597-B2B3-2591A14754D0}" type="sibTrans" cxnId="{CBF49C90-F919-44FA-9D24-1E2A58095005}">
      <dgm:prSet/>
      <dgm:spPr/>
      <dgm:t>
        <a:bodyPr/>
        <a:lstStyle/>
        <a:p>
          <a:endParaRPr lang="es-ES"/>
        </a:p>
      </dgm:t>
    </dgm:pt>
    <dgm:pt modelId="{D713B281-B101-4278-8853-A7A540BF3BA5}" type="pres">
      <dgm:prSet presAssocID="{DC138600-D13F-44B8-8307-8DD94E951209}" presName="diagram" presStyleCnt="0">
        <dgm:presLayoutVars>
          <dgm:chPref val="1"/>
          <dgm:dir/>
          <dgm:animOne val="branch"/>
          <dgm:animLvl val="lvl"/>
          <dgm:resizeHandles/>
        </dgm:presLayoutVars>
      </dgm:prSet>
      <dgm:spPr/>
      <dgm:t>
        <a:bodyPr/>
        <a:lstStyle/>
        <a:p>
          <a:endParaRPr lang="es-EC"/>
        </a:p>
      </dgm:t>
    </dgm:pt>
    <dgm:pt modelId="{3C5F8080-ACEA-474C-8FA6-C15A78AB26D8}" type="pres">
      <dgm:prSet presAssocID="{63CD5417-708F-4F46-959B-EA56BF97E343}" presName="root" presStyleCnt="0"/>
      <dgm:spPr/>
      <dgm:t>
        <a:bodyPr/>
        <a:lstStyle/>
        <a:p>
          <a:endParaRPr lang="es-EC"/>
        </a:p>
      </dgm:t>
    </dgm:pt>
    <dgm:pt modelId="{8B8207F5-C600-4245-9D89-3C84B10AF42B}" type="pres">
      <dgm:prSet presAssocID="{63CD5417-708F-4F46-959B-EA56BF97E343}" presName="rootComposite" presStyleCnt="0"/>
      <dgm:spPr/>
      <dgm:t>
        <a:bodyPr/>
        <a:lstStyle/>
        <a:p>
          <a:endParaRPr lang="es-EC"/>
        </a:p>
      </dgm:t>
    </dgm:pt>
    <dgm:pt modelId="{427FDD07-51EB-4CAB-BC6A-896A3EE200BB}" type="pres">
      <dgm:prSet presAssocID="{63CD5417-708F-4F46-959B-EA56BF97E343}" presName="rootText" presStyleLbl="node1" presStyleIdx="0" presStyleCnt="1" custScaleX="541621" custLinFactNeighborY="6214"/>
      <dgm:spPr/>
      <dgm:t>
        <a:bodyPr/>
        <a:lstStyle/>
        <a:p>
          <a:endParaRPr lang="es-EC"/>
        </a:p>
      </dgm:t>
    </dgm:pt>
    <dgm:pt modelId="{FEA67B32-9F67-4F56-A76A-6DD5BB4338C3}" type="pres">
      <dgm:prSet presAssocID="{63CD5417-708F-4F46-959B-EA56BF97E343}" presName="rootConnector" presStyleLbl="node1" presStyleIdx="0" presStyleCnt="1"/>
      <dgm:spPr/>
      <dgm:t>
        <a:bodyPr/>
        <a:lstStyle/>
        <a:p>
          <a:endParaRPr lang="es-EC"/>
        </a:p>
      </dgm:t>
    </dgm:pt>
    <dgm:pt modelId="{7A049204-EDC7-48B4-A2D3-4BA47D0FABD3}" type="pres">
      <dgm:prSet presAssocID="{63CD5417-708F-4F46-959B-EA56BF97E343}" presName="childShape" presStyleCnt="0"/>
      <dgm:spPr/>
      <dgm:t>
        <a:bodyPr/>
        <a:lstStyle/>
        <a:p>
          <a:endParaRPr lang="es-EC"/>
        </a:p>
      </dgm:t>
    </dgm:pt>
    <dgm:pt modelId="{9BF2F854-04D4-4608-95CB-100519596AB8}" type="pres">
      <dgm:prSet presAssocID="{275F2465-4CE6-44CA-AB23-071B7CA88AE4}" presName="Name13" presStyleLbl="parChTrans1D2" presStyleIdx="0" presStyleCnt="2"/>
      <dgm:spPr/>
      <dgm:t>
        <a:bodyPr/>
        <a:lstStyle/>
        <a:p>
          <a:endParaRPr lang="es-EC"/>
        </a:p>
      </dgm:t>
    </dgm:pt>
    <dgm:pt modelId="{CD923B5B-20FF-4ABD-8541-76998D2B2433}" type="pres">
      <dgm:prSet presAssocID="{12C8BCA0-57D2-4CFA-9DE6-4B99AB6EC2C7}" presName="childText" presStyleLbl="bgAcc1" presStyleIdx="0" presStyleCnt="2" custScaleX="982349" custLinFactNeighborX="-4101" custLinFactNeighborY="1352">
        <dgm:presLayoutVars>
          <dgm:bulletEnabled val="1"/>
        </dgm:presLayoutVars>
      </dgm:prSet>
      <dgm:spPr/>
      <dgm:t>
        <a:bodyPr/>
        <a:lstStyle/>
        <a:p>
          <a:endParaRPr lang="es-EC"/>
        </a:p>
      </dgm:t>
    </dgm:pt>
    <dgm:pt modelId="{034CA583-765A-415D-B93A-1B371F0ED256}" type="pres">
      <dgm:prSet presAssocID="{586FB76F-8C6A-4A46-890C-66767721DA4A}" presName="Name13" presStyleLbl="parChTrans1D2" presStyleIdx="1" presStyleCnt="2"/>
      <dgm:spPr/>
      <dgm:t>
        <a:bodyPr/>
        <a:lstStyle/>
        <a:p>
          <a:endParaRPr lang="es-ES"/>
        </a:p>
      </dgm:t>
    </dgm:pt>
    <dgm:pt modelId="{6FD037E6-A471-4AB3-BA68-432C6DAF5004}" type="pres">
      <dgm:prSet presAssocID="{CF6ED596-7892-4624-90AE-0A5A9A07FCE4}" presName="childText" presStyleLbl="bgAcc1" presStyleIdx="1" presStyleCnt="2" custScaleX="978450">
        <dgm:presLayoutVars>
          <dgm:bulletEnabled val="1"/>
        </dgm:presLayoutVars>
      </dgm:prSet>
      <dgm:spPr/>
      <dgm:t>
        <a:bodyPr/>
        <a:lstStyle/>
        <a:p>
          <a:endParaRPr lang="es-ES"/>
        </a:p>
      </dgm:t>
    </dgm:pt>
  </dgm:ptLst>
  <dgm:cxnLst>
    <dgm:cxn modelId="{CBF49C90-F919-44FA-9D24-1E2A58095005}" srcId="{63CD5417-708F-4F46-959B-EA56BF97E343}" destId="{CF6ED596-7892-4624-90AE-0A5A9A07FCE4}" srcOrd="1" destOrd="0" parTransId="{586FB76F-8C6A-4A46-890C-66767721DA4A}" sibTransId="{5227488F-7ADE-4597-B2B3-2591A14754D0}"/>
    <dgm:cxn modelId="{290A106A-F246-4C5B-93A6-F0FB73CFFD05}" srcId="{DC138600-D13F-44B8-8307-8DD94E951209}" destId="{63CD5417-708F-4F46-959B-EA56BF97E343}" srcOrd="0" destOrd="0" parTransId="{51C85C37-1E73-4512-B259-AD23A8BBE9C7}" sibTransId="{E39BB350-BDFD-4722-8759-8FDCCE233D50}"/>
    <dgm:cxn modelId="{39C30DB4-EDDC-46B4-B329-85C3779A3BC1}" srcId="{63CD5417-708F-4F46-959B-EA56BF97E343}" destId="{12C8BCA0-57D2-4CFA-9DE6-4B99AB6EC2C7}" srcOrd="0" destOrd="0" parTransId="{275F2465-4CE6-44CA-AB23-071B7CA88AE4}" sibTransId="{3D992A37-A153-466E-9F7D-C7FC8D944F9D}"/>
    <dgm:cxn modelId="{0DC017F8-B940-417A-82E3-29878800F95A}" type="presOf" srcId="{586FB76F-8C6A-4A46-890C-66767721DA4A}" destId="{034CA583-765A-415D-B93A-1B371F0ED256}" srcOrd="0" destOrd="0" presId="urn:microsoft.com/office/officeart/2005/8/layout/hierarchy3"/>
    <dgm:cxn modelId="{F1982CD4-50B3-4BBD-84CB-9408C4C867C8}" type="presOf" srcId="{CF6ED596-7892-4624-90AE-0A5A9A07FCE4}" destId="{6FD037E6-A471-4AB3-BA68-432C6DAF5004}" srcOrd="0" destOrd="0" presId="urn:microsoft.com/office/officeart/2005/8/layout/hierarchy3"/>
    <dgm:cxn modelId="{D45A561C-1798-40D6-9D91-07239864DC23}" type="presOf" srcId="{DC138600-D13F-44B8-8307-8DD94E951209}" destId="{D713B281-B101-4278-8853-A7A540BF3BA5}" srcOrd="0" destOrd="0" presId="urn:microsoft.com/office/officeart/2005/8/layout/hierarchy3"/>
    <dgm:cxn modelId="{FB917D71-21B7-49CF-A602-A93DCEEC719A}" type="presOf" srcId="{12C8BCA0-57D2-4CFA-9DE6-4B99AB6EC2C7}" destId="{CD923B5B-20FF-4ABD-8541-76998D2B2433}" srcOrd="0" destOrd="0" presId="urn:microsoft.com/office/officeart/2005/8/layout/hierarchy3"/>
    <dgm:cxn modelId="{2A26B916-459A-43C1-81D4-267EADF5798A}" type="presOf" srcId="{63CD5417-708F-4F46-959B-EA56BF97E343}" destId="{427FDD07-51EB-4CAB-BC6A-896A3EE200BB}" srcOrd="0" destOrd="0" presId="urn:microsoft.com/office/officeart/2005/8/layout/hierarchy3"/>
    <dgm:cxn modelId="{11801F69-C20A-4572-885F-40ED99646249}" type="presOf" srcId="{275F2465-4CE6-44CA-AB23-071B7CA88AE4}" destId="{9BF2F854-04D4-4608-95CB-100519596AB8}" srcOrd="0" destOrd="0" presId="urn:microsoft.com/office/officeart/2005/8/layout/hierarchy3"/>
    <dgm:cxn modelId="{1A9B5C6B-B169-479C-B4A0-DC562B100DD8}" type="presOf" srcId="{63CD5417-708F-4F46-959B-EA56BF97E343}" destId="{FEA67B32-9F67-4F56-A76A-6DD5BB4338C3}" srcOrd="1" destOrd="0" presId="urn:microsoft.com/office/officeart/2005/8/layout/hierarchy3"/>
    <dgm:cxn modelId="{E902F4CA-44CB-4A3A-941D-3C5B534B9970}" type="presParOf" srcId="{D713B281-B101-4278-8853-A7A540BF3BA5}" destId="{3C5F8080-ACEA-474C-8FA6-C15A78AB26D8}" srcOrd="0" destOrd="0" presId="urn:microsoft.com/office/officeart/2005/8/layout/hierarchy3"/>
    <dgm:cxn modelId="{DA706C91-EE60-48F1-9725-88BE3617BA3E}" type="presParOf" srcId="{3C5F8080-ACEA-474C-8FA6-C15A78AB26D8}" destId="{8B8207F5-C600-4245-9D89-3C84B10AF42B}" srcOrd="0" destOrd="0" presId="urn:microsoft.com/office/officeart/2005/8/layout/hierarchy3"/>
    <dgm:cxn modelId="{4BBF85C0-8596-4999-8447-75124680A4C2}" type="presParOf" srcId="{8B8207F5-C600-4245-9D89-3C84B10AF42B}" destId="{427FDD07-51EB-4CAB-BC6A-896A3EE200BB}" srcOrd="0" destOrd="0" presId="urn:microsoft.com/office/officeart/2005/8/layout/hierarchy3"/>
    <dgm:cxn modelId="{5F4E9A5D-C480-4AA8-BFDC-F1B51AF4DA7F}" type="presParOf" srcId="{8B8207F5-C600-4245-9D89-3C84B10AF42B}" destId="{FEA67B32-9F67-4F56-A76A-6DD5BB4338C3}" srcOrd="1" destOrd="0" presId="urn:microsoft.com/office/officeart/2005/8/layout/hierarchy3"/>
    <dgm:cxn modelId="{5A59EAF8-8D0A-481C-A9BC-8F578E2CA390}" type="presParOf" srcId="{3C5F8080-ACEA-474C-8FA6-C15A78AB26D8}" destId="{7A049204-EDC7-48B4-A2D3-4BA47D0FABD3}" srcOrd="1" destOrd="0" presId="urn:microsoft.com/office/officeart/2005/8/layout/hierarchy3"/>
    <dgm:cxn modelId="{C993E8D3-B556-4389-9DC0-8B5A1E4F7FEC}" type="presParOf" srcId="{7A049204-EDC7-48B4-A2D3-4BA47D0FABD3}" destId="{9BF2F854-04D4-4608-95CB-100519596AB8}" srcOrd="0" destOrd="0" presId="urn:microsoft.com/office/officeart/2005/8/layout/hierarchy3"/>
    <dgm:cxn modelId="{80DA2849-E852-4FB3-A2BC-0F1FE9C12F93}" type="presParOf" srcId="{7A049204-EDC7-48B4-A2D3-4BA47D0FABD3}" destId="{CD923B5B-20FF-4ABD-8541-76998D2B2433}" srcOrd="1" destOrd="0" presId="urn:microsoft.com/office/officeart/2005/8/layout/hierarchy3"/>
    <dgm:cxn modelId="{B5AAE78C-02B3-44CD-8E3F-CD0C9225703C}" type="presParOf" srcId="{7A049204-EDC7-48B4-A2D3-4BA47D0FABD3}" destId="{034CA583-765A-415D-B93A-1B371F0ED256}" srcOrd="2" destOrd="0" presId="urn:microsoft.com/office/officeart/2005/8/layout/hierarchy3"/>
    <dgm:cxn modelId="{E94A480F-B807-4196-BF6E-5F5AFA273610}" type="presParOf" srcId="{7A049204-EDC7-48B4-A2D3-4BA47D0FABD3}" destId="{6FD037E6-A471-4AB3-BA68-432C6DAF5004}"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C138600-D13F-44B8-8307-8DD94E951209}" type="doc">
      <dgm:prSet loTypeId="urn:microsoft.com/office/officeart/2005/8/layout/hierarchy3" loCatId="list" qsTypeId="urn:microsoft.com/office/officeart/2005/8/quickstyle/3d1" qsCatId="3D" csTypeId="urn:microsoft.com/office/officeart/2005/8/colors/accent3_2" csCatId="accent3" phldr="1"/>
      <dgm:spPr/>
      <dgm:t>
        <a:bodyPr/>
        <a:lstStyle/>
        <a:p>
          <a:endParaRPr lang="es-EC"/>
        </a:p>
      </dgm:t>
    </dgm:pt>
    <dgm:pt modelId="{63CD5417-708F-4F46-959B-EA56BF97E343}">
      <dgm:prSet phldrT="[Texto]" custT="1"/>
      <dgm:spPr/>
      <dgm:t>
        <a:bodyPr/>
        <a:lstStyle/>
        <a:p>
          <a:r>
            <a:rPr lang="es-EC" sz="2400" dirty="0" smtClean="0"/>
            <a:t>Esquema de la Intervención </a:t>
          </a:r>
          <a:endParaRPr lang="es-EC" sz="2400" dirty="0"/>
        </a:p>
      </dgm:t>
    </dgm:pt>
    <dgm:pt modelId="{51C85C37-1E73-4512-B259-AD23A8BBE9C7}" type="parTrans" cxnId="{290A106A-F246-4C5B-93A6-F0FB73CFFD05}">
      <dgm:prSet/>
      <dgm:spPr/>
      <dgm:t>
        <a:bodyPr/>
        <a:lstStyle/>
        <a:p>
          <a:endParaRPr lang="es-EC"/>
        </a:p>
      </dgm:t>
    </dgm:pt>
    <dgm:pt modelId="{E39BB350-BDFD-4722-8759-8FDCCE233D50}" type="sibTrans" cxnId="{290A106A-F246-4C5B-93A6-F0FB73CFFD05}">
      <dgm:prSet/>
      <dgm:spPr/>
      <dgm:t>
        <a:bodyPr/>
        <a:lstStyle/>
        <a:p>
          <a:endParaRPr lang="es-EC"/>
        </a:p>
      </dgm:t>
    </dgm:pt>
    <dgm:pt modelId="{12C8BCA0-57D2-4CFA-9DE6-4B99AB6EC2C7}">
      <dgm:prSet phldrT="[Texto]" custT="1"/>
      <dgm:spPr/>
      <dgm:t>
        <a:bodyPr/>
        <a:lstStyle/>
        <a:p>
          <a:pPr algn="just"/>
          <a:r>
            <a:rPr lang="es-EC" sz="2400" dirty="0" smtClean="0"/>
            <a:t>Introducción </a:t>
          </a:r>
          <a:endParaRPr lang="es-EC" sz="2400" dirty="0"/>
        </a:p>
      </dgm:t>
    </dgm:pt>
    <dgm:pt modelId="{275F2465-4CE6-44CA-AB23-071B7CA88AE4}" type="parTrans" cxnId="{39C30DB4-EDDC-46B4-B329-85C3779A3BC1}">
      <dgm:prSet/>
      <dgm:spPr/>
      <dgm:t>
        <a:bodyPr/>
        <a:lstStyle/>
        <a:p>
          <a:endParaRPr lang="es-EC"/>
        </a:p>
      </dgm:t>
    </dgm:pt>
    <dgm:pt modelId="{3D992A37-A153-466E-9F7D-C7FC8D944F9D}" type="sibTrans" cxnId="{39C30DB4-EDDC-46B4-B329-85C3779A3BC1}">
      <dgm:prSet/>
      <dgm:spPr/>
      <dgm:t>
        <a:bodyPr/>
        <a:lstStyle/>
        <a:p>
          <a:endParaRPr lang="es-EC"/>
        </a:p>
      </dgm:t>
    </dgm:pt>
    <dgm:pt modelId="{B6E5B612-3661-4542-B8A6-29184BB17AFC}">
      <dgm:prSet phldrT="[Texto]" custT="1"/>
      <dgm:spPr>
        <a:solidFill>
          <a:schemeClr val="bg1">
            <a:alpha val="90000"/>
          </a:schemeClr>
        </a:solidFill>
      </dgm:spPr>
      <dgm:t>
        <a:bodyPr/>
        <a:lstStyle/>
        <a:p>
          <a:pPr algn="just"/>
          <a:r>
            <a:rPr lang="es-EC" sz="2400" dirty="0" smtClean="0"/>
            <a:t>Justificación</a:t>
          </a:r>
          <a:r>
            <a:rPr lang="es-EC" sz="2400" baseline="0" dirty="0" smtClean="0"/>
            <a:t> e Importancia</a:t>
          </a:r>
          <a:endParaRPr lang="es-EC" sz="2400" dirty="0"/>
        </a:p>
      </dgm:t>
    </dgm:pt>
    <dgm:pt modelId="{896DAFFC-4813-4E94-9243-B4C5FDF97387}" type="parTrans" cxnId="{F9177723-F5F5-4403-B95C-7AD0E5CA434C}">
      <dgm:prSet/>
      <dgm:spPr/>
      <dgm:t>
        <a:bodyPr/>
        <a:lstStyle/>
        <a:p>
          <a:endParaRPr lang="es-EC"/>
        </a:p>
      </dgm:t>
    </dgm:pt>
    <dgm:pt modelId="{894FDDEA-0EA2-43BF-964D-5BC9EEFBF660}" type="sibTrans" cxnId="{F9177723-F5F5-4403-B95C-7AD0E5CA434C}">
      <dgm:prSet/>
      <dgm:spPr/>
      <dgm:t>
        <a:bodyPr/>
        <a:lstStyle/>
        <a:p>
          <a:endParaRPr lang="es-EC"/>
        </a:p>
      </dgm:t>
    </dgm:pt>
    <dgm:pt modelId="{2E2F90D7-FCA1-498C-A05D-FE9F5C5430C0}">
      <dgm:prSet phldrT="[Texto]" custT="1"/>
      <dgm:spPr/>
      <dgm:t>
        <a:bodyPr/>
        <a:lstStyle/>
        <a:p>
          <a:pPr algn="just"/>
          <a:r>
            <a:rPr lang="es-EC" sz="2400" dirty="0" smtClean="0"/>
            <a:t>Objetivos</a:t>
          </a:r>
          <a:endParaRPr lang="es-EC" sz="2400" dirty="0"/>
        </a:p>
      </dgm:t>
    </dgm:pt>
    <dgm:pt modelId="{1E9DEFDC-6A5B-4DD8-B7EF-0406AB9A9D6F}" type="parTrans" cxnId="{D2FE12CF-45DA-4E0D-8BF1-9AD169DD7319}">
      <dgm:prSet/>
      <dgm:spPr/>
      <dgm:t>
        <a:bodyPr/>
        <a:lstStyle/>
        <a:p>
          <a:endParaRPr lang="es-EC"/>
        </a:p>
      </dgm:t>
    </dgm:pt>
    <dgm:pt modelId="{A55B9831-C4EA-49AF-8FA2-1200F28A6CA7}" type="sibTrans" cxnId="{D2FE12CF-45DA-4E0D-8BF1-9AD169DD7319}">
      <dgm:prSet/>
      <dgm:spPr/>
      <dgm:t>
        <a:bodyPr/>
        <a:lstStyle/>
        <a:p>
          <a:endParaRPr lang="es-EC"/>
        </a:p>
      </dgm:t>
    </dgm:pt>
    <dgm:pt modelId="{783A0A3D-C5E0-4AE1-9107-BD6AFD220E98}">
      <dgm:prSet phldrT="[Texto]" custT="1"/>
      <dgm:spPr>
        <a:solidFill>
          <a:schemeClr val="bg1">
            <a:alpha val="90000"/>
          </a:schemeClr>
        </a:solidFill>
      </dgm:spPr>
      <dgm:t>
        <a:bodyPr/>
        <a:lstStyle/>
        <a:p>
          <a:pPr algn="just"/>
          <a:r>
            <a:rPr lang="es-EC" sz="2400" dirty="0" smtClean="0"/>
            <a:t>Conceptualización </a:t>
          </a:r>
          <a:endParaRPr lang="es-EC" sz="2400" dirty="0"/>
        </a:p>
      </dgm:t>
    </dgm:pt>
    <dgm:pt modelId="{39F883C6-6528-49D3-A6FC-A18E2565AD99}" type="parTrans" cxnId="{F1949148-6C0A-44DD-B106-202E373444F5}">
      <dgm:prSet/>
      <dgm:spPr/>
      <dgm:t>
        <a:bodyPr/>
        <a:lstStyle/>
        <a:p>
          <a:endParaRPr lang="es-EC"/>
        </a:p>
      </dgm:t>
    </dgm:pt>
    <dgm:pt modelId="{5F4679AD-988E-4B6D-ACF3-9ED968A539E3}" type="sibTrans" cxnId="{F1949148-6C0A-44DD-B106-202E373444F5}">
      <dgm:prSet/>
      <dgm:spPr/>
      <dgm:t>
        <a:bodyPr/>
        <a:lstStyle/>
        <a:p>
          <a:endParaRPr lang="es-EC"/>
        </a:p>
      </dgm:t>
    </dgm:pt>
    <dgm:pt modelId="{F0750D0C-399A-48C8-8389-953DB562D50F}">
      <dgm:prSet phldrT="[Texto]" custT="1"/>
      <dgm:spPr/>
      <dgm:t>
        <a:bodyPr/>
        <a:lstStyle/>
        <a:p>
          <a:pPr algn="just"/>
          <a:r>
            <a:rPr lang="es-EC" sz="2400" dirty="0" smtClean="0"/>
            <a:t>Desarrollo</a:t>
          </a:r>
          <a:endParaRPr lang="es-EC" sz="2400" dirty="0"/>
        </a:p>
      </dgm:t>
    </dgm:pt>
    <dgm:pt modelId="{F6A74F36-FF52-477D-91AE-46A34E5A0A2C}" type="parTrans" cxnId="{3BBD420E-812D-44A2-BF4D-F53D9ED37065}">
      <dgm:prSet/>
      <dgm:spPr/>
      <dgm:t>
        <a:bodyPr/>
        <a:lstStyle/>
        <a:p>
          <a:endParaRPr lang="es-EC"/>
        </a:p>
      </dgm:t>
    </dgm:pt>
    <dgm:pt modelId="{E0A17363-9703-4813-A93B-6EB49946B13D}" type="sibTrans" cxnId="{3BBD420E-812D-44A2-BF4D-F53D9ED37065}">
      <dgm:prSet/>
      <dgm:spPr/>
      <dgm:t>
        <a:bodyPr/>
        <a:lstStyle/>
        <a:p>
          <a:endParaRPr lang="es-EC"/>
        </a:p>
      </dgm:t>
    </dgm:pt>
    <dgm:pt modelId="{3EEC1177-48B1-4CF6-A16A-6507EF3A9FDA}">
      <dgm:prSet phldrT="[Texto]" custT="1"/>
      <dgm:spPr>
        <a:solidFill>
          <a:schemeClr val="accent2">
            <a:lumMod val="60000"/>
            <a:lumOff val="40000"/>
            <a:alpha val="90000"/>
          </a:schemeClr>
        </a:solidFill>
      </dgm:spPr>
      <dgm:t>
        <a:bodyPr/>
        <a:lstStyle/>
        <a:p>
          <a:pPr algn="just"/>
          <a:r>
            <a:rPr lang="es-EC" sz="2400" dirty="0" smtClean="0"/>
            <a:t>Implementación</a:t>
          </a:r>
          <a:endParaRPr lang="es-EC" sz="2400" dirty="0"/>
        </a:p>
      </dgm:t>
    </dgm:pt>
    <dgm:pt modelId="{5AD9A76E-7306-403F-A427-95895EFB8EAF}" type="parTrans" cxnId="{1E4C6213-1EB1-474C-B57E-88F69202DE53}">
      <dgm:prSet/>
      <dgm:spPr/>
      <dgm:t>
        <a:bodyPr/>
        <a:lstStyle/>
        <a:p>
          <a:endParaRPr lang="es-EC"/>
        </a:p>
      </dgm:t>
    </dgm:pt>
    <dgm:pt modelId="{F2527FBE-5B01-4230-9911-464DA4374341}" type="sibTrans" cxnId="{1E4C6213-1EB1-474C-B57E-88F69202DE53}">
      <dgm:prSet/>
      <dgm:spPr/>
      <dgm:t>
        <a:bodyPr/>
        <a:lstStyle/>
        <a:p>
          <a:endParaRPr lang="es-EC"/>
        </a:p>
      </dgm:t>
    </dgm:pt>
    <dgm:pt modelId="{843A20D3-B2C8-41DF-9D5E-8C0258A07E48}">
      <dgm:prSet phldrT="[Texto]" custT="1"/>
      <dgm:spPr/>
      <dgm:t>
        <a:bodyPr/>
        <a:lstStyle/>
        <a:p>
          <a:pPr algn="just"/>
          <a:r>
            <a:rPr lang="es-EC" sz="2400" dirty="0" smtClean="0"/>
            <a:t>Pruebas y Resultados</a:t>
          </a:r>
          <a:endParaRPr lang="es-EC" sz="2400" dirty="0"/>
        </a:p>
      </dgm:t>
    </dgm:pt>
    <dgm:pt modelId="{86FDAA85-4BCB-4B70-9CB2-3E68B9F98559}" type="parTrans" cxnId="{3825EA5C-D43D-4FA5-80A9-4B9543275BD7}">
      <dgm:prSet/>
      <dgm:spPr/>
      <dgm:t>
        <a:bodyPr/>
        <a:lstStyle/>
        <a:p>
          <a:endParaRPr lang="es-EC"/>
        </a:p>
      </dgm:t>
    </dgm:pt>
    <dgm:pt modelId="{7E2AD968-DD2B-479A-8160-2A334B8209A6}" type="sibTrans" cxnId="{3825EA5C-D43D-4FA5-80A9-4B9543275BD7}">
      <dgm:prSet/>
      <dgm:spPr/>
      <dgm:t>
        <a:bodyPr/>
        <a:lstStyle/>
        <a:p>
          <a:endParaRPr lang="es-EC"/>
        </a:p>
      </dgm:t>
    </dgm:pt>
    <dgm:pt modelId="{18100106-A4EE-43D7-AF34-E99512B28679}">
      <dgm:prSet phldrT="[Texto]" custT="1"/>
      <dgm:spPr/>
      <dgm:t>
        <a:bodyPr/>
        <a:lstStyle/>
        <a:p>
          <a:pPr algn="just"/>
          <a:r>
            <a:rPr lang="es-EC" sz="2400" dirty="0" smtClean="0"/>
            <a:t>Conclusiones y Recomendaciones</a:t>
          </a:r>
          <a:endParaRPr lang="es-EC" sz="2400" dirty="0"/>
        </a:p>
      </dgm:t>
    </dgm:pt>
    <dgm:pt modelId="{42BC6F77-3756-4602-AB72-BB090712D946}" type="parTrans" cxnId="{8838A3AC-F827-4B0F-86B6-4A6812F7B0AF}">
      <dgm:prSet/>
      <dgm:spPr/>
      <dgm:t>
        <a:bodyPr/>
        <a:lstStyle/>
        <a:p>
          <a:endParaRPr lang="es-EC"/>
        </a:p>
      </dgm:t>
    </dgm:pt>
    <dgm:pt modelId="{95DFE401-C022-48C2-B7F3-047B626D0DDF}" type="sibTrans" cxnId="{8838A3AC-F827-4B0F-86B6-4A6812F7B0AF}">
      <dgm:prSet/>
      <dgm:spPr/>
      <dgm:t>
        <a:bodyPr/>
        <a:lstStyle/>
        <a:p>
          <a:endParaRPr lang="es-EC"/>
        </a:p>
      </dgm:t>
    </dgm:pt>
    <dgm:pt modelId="{D713B281-B101-4278-8853-A7A540BF3BA5}" type="pres">
      <dgm:prSet presAssocID="{DC138600-D13F-44B8-8307-8DD94E951209}" presName="diagram" presStyleCnt="0">
        <dgm:presLayoutVars>
          <dgm:chPref val="1"/>
          <dgm:dir/>
          <dgm:animOne val="branch"/>
          <dgm:animLvl val="lvl"/>
          <dgm:resizeHandles/>
        </dgm:presLayoutVars>
      </dgm:prSet>
      <dgm:spPr/>
      <dgm:t>
        <a:bodyPr/>
        <a:lstStyle/>
        <a:p>
          <a:endParaRPr lang="es-EC"/>
        </a:p>
      </dgm:t>
    </dgm:pt>
    <dgm:pt modelId="{3C5F8080-ACEA-474C-8FA6-C15A78AB26D8}" type="pres">
      <dgm:prSet presAssocID="{63CD5417-708F-4F46-959B-EA56BF97E343}" presName="root" presStyleCnt="0"/>
      <dgm:spPr/>
      <dgm:t>
        <a:bodyPr/>
        <a:lstStyle/>
        <a:p>
          <a:endParaRPr lang="es-EC"/>
        </a:p>
      </dgm:t>
    </dgm:pt>
    <dgm:pt modelId="{8B8207F5-C600-4245-9D89-3C84B10AF42B}" type="pres">
      <dgm:prSet presAssocID="{63CD5417-708F-4F46-959B-EA56BF97E343}" presName="rootComposite" presStyleCnt="0"/>
      <dgm:spPr/>
      <dgm:t>
        <a:bodyPr/>
        <a:lstStyle/>
        <a:p>
          <a:endParaRPr lang="es-EC"/>
        </a:p>
      </dgm:t>
    </dgm:pt>
    <dgm:pt modelId="{427FDD07-51EB-4CAB-BC6A-896A3EE200BB}" type="pres">
      <dgm:prSet presAssocID="{63CD5417-708F-4F46-959B-EA56BF97E343}" presName="rootText" presStyleLbl="node1" presStyleIdx="0" presStyleCnt="1" custScaleX="541621" custLinFactNeighborY="6214"/>
      <dgm:spPr/>
      <dgm:t>
        <a:bodyPr/>
        <a:lstStyle/>
        <a:p>
          <a:endParaRPr lang="es-EC"/>
        </a:p>
      </dgm:t>
    </dgm:pt>
    <dgm:pt modelId="{FEA67B32-9F67-4F56-A76A-6DD5BB4338C3}" type="pres">
      <dgm:prSet presAssocID="{63CD5417-708F-4F46-959B-EA56BF97E343}" presName="rootConnector" presStyleLbl="node1" presStyleIdx="0" presStyleCnt="1"/>
      <dgm:spPr/>
      <dgm:t>
        <a:bodyPr/>
        <a:lstStyle/>
        <a:p>
          <a:endParaRPr lang="es-EC"/>
        </a:p>
      </dgm:t>
    </dgm:pt>
    <dgm:pt modelId="{7A049204-EDC7-48B4-A2D3-4BA47D0FABD3}" type="pres">
      <dgm:prSet presAssocID="{63CD5417-708F-4F46-959B-EA56BF97E343}" presName="childShape" presStyleCnt="0"/>
      <dgm:spPr/>
      <dgm:t>
        <a:bodyPr/>
        <a:lstStyle/>
        <a:p>
          <a:endParaRPr lang="es-EC"/>
        </a:p>
      </dgm:t>
    </dgm:pt>
    <dgm:pt modelId="{9BF2F854-04D4-4608-95CB-100519596AB8}" type="pres">
      <dgm:prSet presAssocID="{275F2465-4CE6-44CA-AB23-071B7CA88AE4}" presName="Name13" presStyleLbl="parChTrans1D2" presStyleIdx="0" presStyleCnt="8"/>
      <dgm:spPr/>
      <dgm:t>
        <a:bodyPr/>
        <a:lstStyle/>
        <a:p>
          <a:endParaRPr lang="es-EC"/>
        </a:p>
      </dgm:t>
    </dgm:pt>
    <dgm:pt modelId="{CD923B5B-20FF-4ABD-8541-76998D2B2433}" type="pres">
      <dgm:prSet presAssocID="{12C8BCA0-57D2-4CFA-9DE6-4B99AB6EC2C7}" presName="childText" presStyleLbl="bgAcc1" presStyleIdx="0" presStyleCnt="8" custScaleX="1131869">
        <dgm:presLayoutVars>
          <dgm:bulletEnabled val="1"/>
        </dgm:presLayoutVars>
      </dgm:prSet>
      <dgm:spPr/>
      <dgm:t>
        <a:bodyPr/>
        <a:lstStyle/>
        <a:p>
          <a:endParaRPr lang="es-EC"/>
        </a:p>
      </dgm:t>
    </dgm:pt>
    <dgm:pt modelId="{C3070F3A-B452-4DAD-A18A-AB11EE071C0A}" type="pres">
      <dgm:prSet presAssocID="{896DAFFC-4813-4E94-9243-B4C5FDF97387}" presName="Name13" presStyleLbl="parChTrans1D2" presStyleIdx="1" presStyleCnt="8"/>
      <dgm:spPr/>
      <dgm:t>
        <a:bodyPr/>
        <a:lstStyle/>
        <a:p>
          <a:endParaRPr lang="es-EC"/>
        </a:p>
      </dgm:t>
    </dgm:pt>
    <dgm:pt modelId="{D55804F1-5214-48D4-9F5A-9A62340E4406}" type="pres">
      <dgm:prSet presAssocID="{B6E5B612-3661-4542-B8A6-29184BB17AFC}" presName="childText" presStyleLbl="bgAcc1" presStyleIdx="1" presStyleCnt="8" custScaleX="1131869">
        <dgm:presLayoutVars>
          <dgm:bulletEnabled val="1"/>
        </dgm:presLayoutVars>
      </dgm:prSet>
      <dgm:spPr/>
      <dgm:t>
        <a:bodyPr/>
        <a:lstStyle/>
        <a:p>
          <a:endParaRPr lang="es-EC"/>
        </a:p>
      </dgm:t>
    </dgm:pt>
    <dgm:pt modelId="{2FB37ED4-337E-40A7-81C1-D7FF17DB5081}" type="pres">
      <dgm:prSet presAssocID="{1E9DEFDC-6A5B-4DD8-B7EF-0406AB9A9D6F}" presName="Name13" presStyleLbl="parChTrans1D2" presStyleIdx="2" presStyleCnt="8"/>
      <dgm:spPr/>
      <dgm:t>
        <a:bodyPr/>
        <a:lstStyle/>
        <a:p>
          <a:endParaRPr lang="es-EC"/>
        </a:p>
      </dgm:t>
    </dgm:pt>
    <dgm:pt modelId="{136076BE-D7E5-4CA9-9B3E-243C048CDF49}" type="pres">
      <dgm:prSet presAssocID="{2E2F90D7-FCA1-498C-A05D-FE9F5C5430C0}" presName="childText" presStyleLbl="bgAcc1" presStyleIdx="2" presStyleCnt="8" custScaleX="1130976" custScaleY="107886">
        <dgm:presLayoutVars>
          <dgm:bulletEnabled val="1"/>
        </dgm:presLayoutVars>
      </dgm:prSet>
      <dgm:spPr/>
      <dgm:t>
        <a:bodyPr/>
        <a:lstStyle/>
        <a:p>
          <a:endParaRPr lang="es-EC"/>
        </a:p>
      </dgm:t>
    </dgm:pt>
    <dgm:pt modelId="{E08A4F0E-89BE-4D34-A12A-05FA3FB4F2D9}" type="pres">
      <dgm:prSet presAssocID="{39F883C6-6528-49D3-A6FC-A18E2565AD99}" presName="Name13" presStyleLbl="parChTrans1D2" presStyleIdx="3" presStyleCnt="8"/>
      <dgm:spPr/>
      <dgm:t>
        <a:bodyPr/>
        <a:lstStyle/>
        <a:p>
          <a:endParaRPr lang="es-EC"/>
        </a:p>
      </dgm:t>
    </dgm:pt>
    <dgm:pt modelId="{C9645E2E-D67C-4A89-8A5A-704E3B192248}" type="pres">
      <dgm:prSet presAssocID="{783A0A3D-C5E0-4AE1-9107-BD6AFD220E98}" presName="childText" presStyleLbl="bgAcc1" presStyleIdx="3" presStyleCnt="8" custScaleX="1132761">
        <dgm:presLayoutVars>
          <dgm:bulletEnabled val="1"/>
        </dgm:presLayoutVars>
      </dgm:prSet>
      <dgm:spPr/>
      <dgm:t>
        <a:bodyPr/>
        <a:lstStyle/>
        <a:p>
          <a:endParaRPr lang="es-EC"/>
        </a:p>
      </dgm:t>
    </dgm:pt>
    <dgm:pt modelId="{5E323282-4319-4A7D-8333-8AABC257BBC9}" type="pres">
      <dgm:prSet presAssocID="{F6A74F36-FF52-477D-91AE-46A34E5A0A2C}" presName="Name13" presStyleLbl="parChTrans1D2" presStyleIdx="4" presStyleCnt="8"/>
      <dgm:spPr/>
      <dgm:t>
        <a:bodyPr/>
        <a:lstStyle/>
        <a:p>
          <a:endParaRPr lang="es-EC"/>
        </a:p>
      </dgm:t>
    </dgm:pt>
    <dgm:pt modelId="{9CB5CDB4-147C-40AF-B007-3A029CC98A4A}" type="pres">
      <dgm:prSet presAssocID="{F0750D0C-399A-48C8-8389-953DB562D50F}" presName="childText" presStyleLbl="bgAcc1" presStyleIdx="4" presStyleCnt="8" custScaleX="1130977">
        <dgm:presLayoutVars>
          <dgm:bulletEnabled val="1"/>
        </dgm:presLayoutVars>
      </dgm:prSet>
      <dgm:spPr/>
      <dgm:t>
        <a:bodyPr/>
        <a:lstStyle/>
        <a:p>
          <a:endParaRPr lang="es-EC"/>
        </a:p>
      </dgm:t>
    </dgm:pt>
    <dgm:pt modelId="{ED6120C0-A1EF-4AA0-BCC1-AEF6D3206CF1}" type="pres">
      <dgm:prSet presAssocID="{5AD9A76E-7306-403F-A427-95895EFB8EAF}" presName="Name13" presStyleLbl="parChTrans1D2" presStyleIdx="5" presStyleCnt="8"/>
      <dgm:spPr/>
      <dgm:t>
        <a:bodyPr/>
        <a:lstStyle/>
        <a:p>
          <a:endParaRPr lang="es-EC"/>
        </a:p>
      </dgm:t>
    </dgm:pt>
    <dgm:pt modelId="{7A2C6FF2-A896-4721-8C23-9BFD5793CDFC}" type="pres">
      <dgm:prSet presAssocID="{3EEC1177-48B1-4CF6-A16A-6507EF3A9FDA}" presName="childText" presStyleLbl="bgAcc1" presStyleIdx="5" presStyleCnt="8" custScaleX="1130976">
        <dgm:presLayoutVars>
          <dgm:bulletEnabled val="1"/>
        </dgm:presLayoutVars>
      </dgm:prSet>
      <dgm:spPr/>
      <dgm:t>
        <a:bodyPr/>
        <a:lstStyle/>
        <a:p>
          <a:endParaRPr lang="es-EC"/>
        </a:p>
      </dgm:t>
    </dgm:pt>
    <dgm:pt modelId="{586C40E2-3F2D-47BD-B881-3C3F2CFDA293}" type="pres">
      <dgm:prSet presAssocID="{86FDAA85-4BCB-4B70-9CB2-3E68B9F98559}" presName="Name13" presStyleLbl="parChTrans1D2" presStyleIdx="6" presStyleCnt="8"/>
      <dgm:spPr/>
      <dgm:t>
        <a:bodyPr/>
        <a:lstStyle/>
        <a:p>
          <a:endParaRPr lang="es-EC"/>
        </a:p>
      </dgm:t>
    </dgm:pt>
    <dgm:pt modelId="{AF7C053D-3D25-4109-ADD0-358953C4C7EB}" type="pres">
      <dgm:prSet presAssocID="{843A20D3-B2C8-41DF-9D5E-8C0258A07E48}" presName="childText" presStyleLbl="bgAcc1" presStyleIdx="6" presStyleCnt="8" custScaleX="1130976">
        <dgm:presLayoutVars>
          <dgm:bulletEnabled val="1"/>
        </dgm:presLayoutVars>
      </dgm:prSet>
      <dgm:spPr/>
      <dgm:t>
        <a:bodyPr/>
        <a:lstStyle/>
        <a:p>
          <a:endParaRPr lang="es-EC"/>
        </a:p>
      </dgm:t>
    </dgm:pt>
    <dgm:pt modelId="{9867D9C2-07A7-4658-AD1B-159D326B01F8}" type="pres">
      <dgm:prSet presAssocID="{42BC6F77-3756-4602-AB72-BB090712D946}" presName="Name13" presStyleLbl="parChTrans1D2" presStyleIdx="7" presStyleCnt="8"/>
      <dgm:spPr/>
      <dgm:t>
        <a:bodyPr/>
        <a:lstStyle/>
        <a:p>
          <a:endParaRPr lang="es-EC"/>
        </a:p>
      </dgm:t>
    </dgm:pt>
    <dgm:pt modelId="{8DA4FC8F-3FE3-4CE7-8727-F1F052A96517}" type="pres">
      <dgm:prSet presAssocID="{18100106-A4EE-43D7-AF34-E99512B28679}" presName="childText" presStyleLbl="bgAcc1" presStyleIdx="7" presStyleCnt="8" custScaleX="1132761">
        <dgm:presLayoutVars>
          <dgm:bulletEnabled val="1"/>
        </dgm:presLayoutVars>
      </dgm:prSet>
      <dgm:spPr/>
      <dgm:t>
        <a:bodyPr/>
        <a:lstStyle/>
        <a:p>
          <a:endParaRPr lang="es-EC"/>
        </a:p>
      </dgm:t>
    </dgm:pt>
  </dgm:ptLst>
  <dgm:cxnLst>
    <dgm:cxn modelId="{648890EE-8156-4E56-85F5-92D574F5FE2F}" type="presOf" srcId="{843A20D3-B2C8-41DF-9D5E-8C0258A07E48}" destId="{AF7C053D-3D25-4109-ADD0-358953C4C7EB}" srcOrd="0" destOrd="0" presId="urn:microsoft.com/office/officeart/2005/8/layout/hierarchy3"/>
    <dgm:cxn modelId="{38DEF334-C858-44A3-95FC-F08F8624109B}" type="presOf" srcId="{B6E5B612-3661-4542-B8A6-29184BB17AFC}" destId="{D55804F1-5214-48D4-9F5A-9A62340E4406}" srcOrd="0" destOrd="0" presId="urn:microsoft.com/office/officeart/2005/8/layout/hierarchy3"/>
    <dgm:cxn modelId="{E32DDCB1-88A9-4EDF-8FBB-FFC1CF6E5B64}" type="presOf" srcId="{783A0A3D-C5E0-4AE1-9107-BD6AFD220E98}" destId="{C9645E2E-D67C-4A89-8A5A-704E3B192248}" srcOrd="0" destOrd="0" presId="urn:microsoft.com/office/officeart/2005/8/layout/hierarchy3"/>
    <dgm:cxn modelId="{290A106A-F246-4C5B-93A6-F0FB73CFFD05}" srcId="{DC138600-D13F-44B8-8307-8DD94E951209}" destId="{63CD5417-708F-4F46-959B-EA56BF97E343}" srcOrd="0" destOrd="0" parTransId="{51C85C37-1E73-4512-B259-AD23A8BBE9C7}" sibTransId="{E39BB350-BDFD-4722-8759-8FDCCE233D50}"/>
    <dgm:cxn modelId="{72118109-138F-4F13-917C-2D5E759591C2}" type="presOf" srcId="{2E2F90D7-FCA1-498C-A05D-FE9F5C5430C0}" destId="{136076BE-D7E5-4CA9-9B3E-243C048CDF49}" srcOrd="0" destOrd="0" presId="urn:microsoft.com/office/officeart/2005/8/layout/hierarchy3"/>
    <dgm:cxn modelId="{D2FE12CF-45DA-4E0D-8BF1-9AD169DD7319}" srcId="{63CD5417-708F-4F46-959B-EA56BF97E343}" destId="{2E2F90D7-FCA1-498C-A05D-FE9F5C5430C0}" srcOrd="2" destOrd="0" parTransId="{1E9DEFDC-6A5B-4DD8-B7EF-0406AB9A9D6F}" sibTransId="{A55B9831-C4EA-49AF-8FA2-1200F28A6CA7}"/>
    <dgm:cxn modelId="{36C1B130-88BD-410B-9645-7399DEA9AAB9}" type="presOf" srcId="{896DAFFC-4813-4E94-9243-B4C5FDF97387}" destId="{C3070F3A-B452-4DAD-A18A-AB11EE071C0A}" srcOrd="0" destOrd="0" presId="urn:microsoft.com/office/officeart/2005/8/layout/hierarchy3"/>
    <dgm:cxn modelId="{5D56DB41-3ABA-4F5D-BF97-931DCA1950AE}" type="presOf" srcId="{18100106-A4EE-43D7-AF34-E99512B28679}" destId="{8DA4FC8F-3FE3-4CE7-8727-F1F052A96517}" srcOrd="0" destOrd="0" presId="urn:microsoft.com/office/officeart/2005/8/layout/hierarchy3"/>
    <dgm:cxn modelId="{1726314E-18A8-4D32-9C31-B566F69C816F}" type="presOf" srcId="{86FDAA85-4BCB-4B70-9CB2-3E68B9F98559}" destId="{586C40E2-3F2D-47BD-B881-3C3F2CFDA293}" srcOrd="0" destOrd="0" presId="urn:microsoft.com/office/officeart/2005/8/layout/hierarchy3"/>
    <dgm:cxn modelId="{2FF41CFB-350E-4AC3-951F-7BAF033592A8}" type="presOf" srcId="{63CD5417-708F-4F46-959B-EA56BF97E343}" destId="{FEA67B32-9F67-4F56-A76A-6DD5BB4338C3}" srcOrd="1" destOrd="0" presId="urn:microsoft.com/office/officeart/2005/8/layout/hierarchy3"/>
    <dgm:cxn modelId="{39C30DB4-EDDC-46B4-B329-85C3779A3BC1}" srcId="{63CD5417-708F-4F46-959B-EA56BF97E343}" destId="{12C8BCA0-57D2-4CFA-9DE6-4B99AB6EC2C7}" srcOrd="0" destOrd="0" parTransId="{275F2465-4CE6-44CA-AB23-071B7CA88AE4}" sibTransId="{3D992A37-A153-466E-9F7D-C7FC8D944F9D}"/>
    <dgm:cxn modelId="{3825EA5C-D43D-4FA5-80A9-4B9543275BD7}" srcId="{63CD5417-708F-4F46-959B-EA56BF97E343}" destId="{843A20D3-B2C8-41DF-9D5E-8C0258A07E48}" srcOrd="6" destOrd="0" parTransId="{86FDAA85-4BCB-4B70-9CB2-3E68B9F98559}" sibTransId="{7E2AD968-DD2B-479A-8160-2A334B8209A6}"/>
    <dgm:cxn modelId="{1E4C6213-1EB1-474C-B57E-88F69202DE53}" srcId="{63CD5417-708F-4F46-959B-EA56BF97E343}" destId="{3EEC1177-48B1-4CF6-A16A-6507EF3A9FDA}" srcOrd="5" destOrd="0" parTransId="{5AD9A76E-7306-403F-A427-95895EFB8EAF}" sibTransId="{F2527FBE-5B01-4230-9911-464DA4374341}"/>
    <dgm:cxn modelId="{3BBD420E-812D-44A2-BF4D-F53D9ED37065}" srcId="{63CD5417-708F-4F46-959B-EA56BF97E343}" destId="{F0750D0C-399A-48C8-8389-953DB562D50F}" srcOrd="4" destOrd="0" parTransId="{F6A74F36-FF52-477D-91AE-46A34E5A0A2C}" sibTransId="{E0A17363-9703-4813-A93B-6EB49946B13D}"/>
    <dgm:cxn modelId="{37039241-5E0A-47CD-929B-8FF8684DB923}" type="presOf" srcId="{12C8BCA0-57D2-4CFA-9DE6-4B99AB6EC2C7}" destId="{CD923B5B-20FF-4ABD-8541-76998D2B2433}" srcOrd="0" destOrd="0" presId="urn:microsoft.com/office/officeart/2005/8/layout/hierarchy3"/>
    <dgm:cxn modelId="{E108B8C8-4703-43F9-92AE-6536AC8FCDC2}" type="presOf" srcId="{DC138600-D13F-44B8-8307-8DD94E951209}" destId="{D713B281-B101-4278-8853-A7A540BF3BA5}" srcOrd="0" destOrd="0" presId="urn:microsoft.com/office/officeart/2005/8/layout/hierarchy3"/>
    <dgm:cxn modelId="{DD6D1A70-0307-47E2-BD58-1C75AB4FD550}" type="presOf" srcId="{39F883C6-6528-49D3-A6FC-A18E2565AD99}" destId="{E08A4F0E-89BE-4D34-A12A-05FA3FB4F2D9}" srcOrd="0" destOrd="0" presId="urn:microsoft.com/office/officeart/2005/8/layout/hierarchy3"/>
    <dgm:cxn modelId="{AC29F27B-9A22-4799-98F2-142F105B9E91}" type="presOf" srcId="{3EEC1177-48B1-4CF6-A16A-6507EF3A9FDA}" destId="{7A2C6FF2-A896-4721-8C23-9BFD5793CDFC}" srcOrd="0" destOrd="0" presId="urn:microsoft.com/office/officeart/2005/8/layout/hierarchy3"/>
    <dgm:cxn modelId="{8838A3AC-F827-4B0F-86B6-4A6812F7B0AF}" srcId="{63CD5417-708F-4F46-959B-EA56BF97E343}" destId="{18100106-A4EE-43D7-AF34-E99512B28679}" srcOrd="7" destOrd="0" parTransId="{42BC6F77-3756-4602-AB72-BB090712D946}" sibTransId="{95DFE401-C022-48C2-B7F3-047B626D0DDF}"/>
    <dgm:cxn modelId="{537E9BB9-7AEB-46D2-9AB9-8409D3C7D60F}" type="presOf" srcId="{275F2465-4CE6-44CA-AB23-071B7CA88AE4}" destId="{9BF2F854-04D4-4608-95CB-100519596AB8}" srcOrd="0" destOrd="0" presId="urn:microsoft.com/office/officeart/2005/8/layout/hierarchy3"/>
    <dgm:cxn modelId="{C3E94ABE-B22A-4AE0-B2D3-B2B3258F6AEC}" type="presOf" srcId="{63CD5417-708F-4F46-959B-EA56BF97E343}" destId="{427FDD07-51EB-4CAB-BC6A-896A3EE200BB}" srcOrd="0" destOrd="0" presId="urn:microsoft.com/office/officeart/2005/8/layout/hierarchy3"/>
    <dgm:cxn modelId="{6220FB5A-7F55-4D50-86AA-C2EDDCE83FC6}" type="presOf" srcId="{F6A74F36-FF52-477D-91AE-46A34E5A0A2C}" destId="{5E323282-4319-4A7D-8333-8AABC257BBC9}" srcOrd="0" destOrd="0" presId="urn:microsoft.com/office/officeart/2005/8/layout/hierarchy3"/>
    <dgm:cxn modelId="{7F144F5B-C7B3-4B77-B925-EA2E27A1D814}" type="presOf" srcId="{42BC6F77-3756-4602-AB72-BB090712D946}" destId="{9867D9C2-07A7-4658-AD1B-159D326B01F8}" srcOrd="0" destOrd="0" presId="urn:microsoft.com/office/officeart/2005/8/layout/hierarchy3"/>
    <dgm:cxn modelId="{8247FBBA-8AB0-4941-A60A-05A8C54E0B4C}" type="presOf" srcId="{1E9DEFDC-6A5B-4DD8-B7EF-0406AB9A9D6F}" destId="{2FB37ED4-337E-40A7-81C1-D7FF17DB5081}" srcOrd="0" destOrd="0" presId="urn:microsoft.com/office/officeart/2005/8/layout/hierarchy3"/>
    <dgm:cxn modelId="{ACD14EA4-F963-40B9-BE37-EA08EDC7C76C}" type="presOf" srcId="{F0750D0C-399A-48C8-8389-953DB562D50F}" destId="{9CB5CDB4-147C-40AF-B007-3A029CC98A4A}" srcOrd="0" destOrd="0" presId="urn:microsoft.com/office/officeart/2005/8/layout/hierarchy3"/>
    <dgm:cxn modelId="{F9177723-F5F5-4403-B95C-7AD0E5CA434C}" srcId="{63CD5417-708F-4F46-959B-EA56BF97E343}" destId="{B6E5B612-3661-4542-B8A6-29184BB17AFC}" srcOrd="1" destOrd="0" parTransId="{896DAFFC-4813-4E94-9243-B4C5FDF97387}" sibTransId="{894FDDEA-0EA2-43BF-964D-5BC9EEFBF660}"/>
    <dgm:cxn modelId="{F1949148-6C0A-44DD-B106-202E373444F5}" srcId="{63CD5417-708F-4F46-959B-EA56BF97E343}" destId="{783A0A3D-C5E0-4AE1-9107-BD6AFD220E98}" srcOrd="3" destOrd="0" parTransId="{39F883C6-6528-49D3-A6FC-A18E2565AD99}" sibTransId="{5F4679AD-988E-4B6D-ACF3-9ED968A539E3}"/>
    <dgm:cxn modelId="{4C8023A1-E6B0-4EDF-A629-5B8783471EFE}" type="presOf" srcId="{5AD9A76E-7306-403F-A427-95895EFB8EAF}" destId="{ED6120C0-A1EF-4AA0-BCC1-AEF6D3206CF1}" srcOrd="0" destOrd="0" presId="urn:microsoft.com/office/officeart/2005/8/layout/hierarchy3"/>
    <dgm:cxn modelId="{8CF5E8C1-3EDD-426B-B326-F8FB02002FD8}" type="presParOf" srcId="{D713B281-B101-4278-8853-A7A540BF3BA5}" destId="{3C5F8080-ACEA-474C-8FA6-C15A78AB26D8}" srcOrd="0" destOrd="0" presId="urn:microsoft.com/office/officeart/2005/8/layout/hierarchy3"/>
    <dgm:cxn modelId="{855F092E-62BA-45C3-B2CC-7A9466DE99CE}" type="presParOf" srcId="{3C5F8080-ACEA-474C-8FA6-C15A78AB26D8}" destId="{8B8207F5-C600-4245-9D89-3C84B10AF42B}" srcOrd="0" destOrd="0" presId="urn:microsoft.com/office/officeart/2005/8/layout/hierarchy3"/>
    <dgm:cxn modelId="{3BD19435-930F-45E9-8137-7D3033B4404C}" type="presParOf" srcId="{8B8207F5-C600-4245-9D89-3C84B10AF42B}" destId="{427FDD07-51EB-4CAB-BC6A-896A3EE200BB}" srcOrd="0" destOrd="0" presId="urn:microsoft.com/office/officeart/2005/8/layout/hierarchy3"/>
    <dgm:cxn modelId="{3183C1DD-C8C0-4A57-99C6-6AAEB76462D7}" type="presParOf" srcId="{8B8207F5-C600-4245-9D89-3C84B10AF42B}" destId="{FEA67B32-9F67-4F56-A76A-6DD5BB4338C3}" srcOrd="1" destOrd="0" presId="urn:microsoft.com/office/officeart/2005/8/layout/hierarchy3"/>
    <dgm:cxn modelId="{EC036588-8D08-429A-968C-B16775131E68}" type="presParOf" srcId="{3C5F8080-ACEA-474C-8FA6-C15A78AB26D8}" destId="{7A049204-EDC7-48B4-A2D3-4BA47D0FABD3}" srcOrd="1" destOrd="0" presId="urn:microsoft.com/office/officeart/2005/8/layout/hierarchy3"/>
    <dgm:cxn modelId="{CEFE33C7-A03E-44DA-B26F-785A213B95D3}" type="presParOf" srcId="{7A049204-EDC7-48B4-A2D3-4BA47D0FABD3}" destId="{9BF2F854-04D4-4608-95CB-100519596AB8}" srcOrd="0" destOrd="0" presId="urn:microsoft.com/office/officeart/2005/8/layout/hierarchy3"/>
    <dgm:cxn modelId="{375D857E-29DD-480C-987D-D87AC7E0511D}" type="presParOf" srcId="{7A049204-EDC7-48B4-A2D3-4BA47D0FABD3}" destId="{CD923B5B-20FF-4ABD-8541-76998D2B2433}" srcOrd="1" destOrd="0" presId="urn:microsoft.com/office/officeart/2005/8/layout/hierarchy3"/>
    <dgm:cxn modelId="{63437B26-1F56-4CEE-87AC-E96D90B041E0}" type="presParOf" srcId="{7A049204-EDC7-48B4-A2D3-4BA47D0FABD3}" destId="{C3070F3A-B452-4DAD-A18A-AB11EE071C0A}" srcOrd="2" destOrd="0" presId="urn:microsoft.com/office/officeart/2005/8/layout/hierarchy3"/>
    <dgm:cxn modelId="{D03C51C2-AE5C-48F7-8374-3AB5F4A320A0}" type="presParOf" srcId="{7A049204-EDC7-48B4-A2D3-4BA47D0FABD3}" destId="{D55804F1-5214-48D4-9F5A-9A62340E4406}" srcOrd="3" destOrd="0" presId="urn:microsoft.com/office/officeart/2005/8/layout/hierarchy3"/>
    <dgm:cxn modelId="{60DA523A-62EE-4B7C-A1A6-F7F047B0B1C9}" type="presParOf" srcId="{7A049204-EDC7-48B4-A2D3-4BA47D0FABD3}" destId="{2FB37ED4-337E-40A7-81C1-D7FF17DB5081}" srcOrd="4" destOrd="0" presId="urn:microsoft.com/office/officeart/2005/8/layout/hierarchy3"/>
    <dgm:cxn modelId="{299D57F8-8A0F-4C28-B086-4FF16D8B7E04}" type="presParOf" srcId="{7A049204-EDC7-48B4-A2D3-4BA47D0FABD3}" destId="{136076BE-D7E5-4CA9-9B3E-243C048CDF49}" srcOrd="5" destOrd="0" presId="urn:microsoft.com/office/officeart/2005/8/layout/hierarchy3"/>
    <dgm:cxn modelId="{F063F386-0EDF-45E6-9D7B-62054041B6AE}" type="presParOf" srcId="{7A049204-EDC7-48B4-A2D3-4BA47D0FABD3}" destId="{E08A4F0E-89BE-4D34-A12A-05FA3FB4F2D9}" srcOrd="6" destOrd="0" presId="urn:microsoft.com/office/officeart/2005/8/layout/hierarchy3"/>
    <dgm:cxn modelId="{145F315E-4BDF-4173-B4DB-0CDE84207D0C}" type="presParOf" srcId="{7A049204-EDC7-48B4-A2D3-4BA47D0FABD3}" destId="{C9645E2E-D67C-4A89-8A5A-704E3B192248}" srcOrd="7" destOrd="0" presId="urn:microsoft.com/office/officeart/2005/8/layout/hierarchy3"/>
    <dgm:cxn modelId="{96E9661A-FE12-476D-9892-87F16281AD34}" type="presParOf" srcId="{7A049204-EDC7-48B4-A2D3-4BA47D0FABD3}" destId="{5E323282-4319-4A7D-8333-8AABC257BBC9}" srcOrd="8" destOrd="0" presId="urn:microsoft.com/office/officeart/2005/8/layout/hierarchy3"/>
    <dgm:cxn modelId="{6057A05D-D203-4E24-9063-8DAC301DB028}" type="presParOf" srcId="{7A049204-EDC7-48B4-A2D3-4BA47D0FABD3}" destId="{9CB5CDB4-147C-40AF-B007-3A029CC98A4A}" srcOrd="9" destOrd="0" presId="urn:microsoft.com/office/officeart/2005/8/layout/hierarchy3"/>
    <dgm:cxn modelId="{560DE3EB-1C1D-4292-A4EA-E93D6FF2A079}" type="presParOf" srcId="{7A049204-EDC7-48B4-A2D3-4BA47D0FABD3}" destId="{ED6120C0-A1EF-4AA0-BCC1-AEF6D3206CF1}" srcOrd="10" destOrd="0" presId="urn:microsoft.com/office/officeart/2005/8/layout/hierarchy3"/>
    <dgm:cxn modelId="{C97914EA-F338-4EF0-B7D2-5CF1B2760F78}" type="presParOf" srcId="{7A049204-EDC7-48B4-A2D3-4BA47D0FABD3}" destId="{7A2C6FF2-A896-4721-8C23-9BFD5793CDFC}" srcOrd="11" destOrd="0" presId="urn:microsoft.com/office/officeart/2005/8/layout/hierarchy3"/>
    <dgm:cxn modelId="{11F43329-C74D-45B0-90FE-D0650BA7DE90}" type="presParOf" srcId="{7A049204-EDC7-48B4-A2D3-4BA47D0FABD3}" destId="{586C40E2-3F2D-47BD-B881-3C3F2CFDA293}" srcOrd="12" destOrd="0" presId="urn:microsoft.com/office/officeart/2005/8/layout/hierarchy3"/>
    <dgm:cxn modelId="{6C33D1C6-9426-4C41-B893-C58F1D0B27C5}" type="presParOf" srcId="{7A049204-EDC7-48B4-A2D3-4BA47D0FABD3}" destId="{AF7C053D-3D25-4109-ADD0-358953C4C7EB}" srcOrd="13" destOrd="0" presId="urn:microsoft.com/office/officeart/2005/8/layout/hierarchy3"/>
    <dgm:cxn modelId="{DCC20748-911F-44C7-B185-B55C399E9E7A}" type="presParOf" srcId="{7A049204-EDC7-48B4-A2D3-4BA47D0FABD3}" destId="{9867D9C2-07A7-4658-AD1B-159D326B01F8}" srcOrd="14" destOrd="0" presId="urn:microsoft.com/office/officeart/2005/8/layout/hierarchy3"/>
    <dgm:cxn modelId="{F7DA5B02-06A1-4F19-AB4E-55803090E894}" type="presParOf" srcId="{7A049204-EDC7-48B4-A2D3-4BA47D0FABD3}" destId="{8DA4FC8F-3FE3-4CE7-8727-F1F052A96517}" srcOrd="1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1150D08-241C-45DF-937B-F3CAEBF1516D}"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s-ES"/>
        </a:p>
      </dgm:t>
    </dgm:pt>
    <dgm:pt modelId="{505C4CD9-C5CF-4C73-A0F1-34B26A9D491B}">
      <dgm:prSet phldrT="[Texto]"/>
      <dgm:spPr/>
      <dgm:t>
        <a:bodyPr/>
        <a:lstStyle/>
        <a:p>
          <a:r>
            <a:rPr lang="es-ES" noProof="0" dirty="0" smtClean="0"/>
            <a:t>Estudio de conexiones de la central </a:t>
          </a:r>
          <a:endParaRPr lang="es-ES" noProof="0" dirty="0"/>
        </a:p>
      </dgm:t>
    </dgm:pt>
    <dgm:pt modelId="{8510B2E5-CCF1-4931-B43B-05F86ADC406F}" type="parTrans" cxnId="{8D76194F-95C3-45C7-B4BC-ED25739DFA07}">
      <dgm:prSet/>
      <dgm:spPr/>
      <dgm:t>
        <a:bodyPr/>
        <a:lstStyle/>
        <a:p>
          <a:endParaRPr lang="es-ES"/>
        </a:p>
      </dgm:t>
    </dgm:pt>
    <dgm:pt modelId="{6C7A7770-0B32-4159-B726-8FA62E5A3E6C}" type="sibTrans" cxnId="{8D76194F-95C3-45C7-B4BC-ED25739DFA07}">
      <dgm:prSet/>
      <dgm:spPr/>
      <dgm:t>
        <a:bodyPr/>
        <a:lstStyle/>
        <a:p>
          <a:endParaRPr lang="es-ES"/>
        </a:p>
      </dgm:t>
    </dgm:pt>
    <dgm:pt modelId="{D2B4B97F-68B3-47D2-8792-3FBB403D96DD}">
      <dgm:prSet phldrT="[Texto]"/>
      <dgm:spPr/>
      <dgm:t>
        <a:bodyPr/>
        <a:lstStyle/>
        <a:p>
          <a:r>
            <a:rPr lang="es-ES" noProof="0" dirty="0" smtClean="0"/>
            <a:t>Análisis de los requerimientos de los controladores</a:t>
          </a:r>
          <a:endParaRPr lang="es-ES" noProof="0" dirty="0"/>
        </a:p>
      </dgm:t>
    </dgm:pt>
    <dgm:pt modelId="{B1588062-ECEC-4E3C-8C12-84E16FD16374}" type="parTrans" cxnId="{5D790CBB-CC32-4A27-AEAF-1C45D5A7C4F1}">
      <dgm:prSet/>
      <dgm:spPr/>
      <dgm:t>
        <a:bodyPr/>
        <a:lstStyle/>
        <a:p>
          <a:endParaRPr lang="es-ES"/>
        </a:p>
      </dgm:t>
    </dgm:pt>
    <dgm:pt modelId="{12A8A204-D9A5-4D04-B695-41D0D107A5CD}" type="sibTrans" cxnId="{5D790CBB-CC32-4A27-AEAF-1C45D5A7C4F1}">
      <dgm:prSet/>
      <dgm:spPr/>
      <dgm:t>
        <a:bodyPr/>
        <a:lstStyle/>
        <a:p>
          <a:endParaRPr lang="es-ES"/>
        </a:p>
      </dgm:t>
    </dgm:pt>
    <dgm:pt modelId="{2C72ABAF-1B79-4981-B30F-7DA980A43F20}">
      <dgm:prSet phldrT="[Texto]"/>
      <dgm:spPr/>
      <dgm:t>
        <a:bodyPr/>
        <a:lstStyle/>
        <a:p>
          <a:r>
            <a:rPr lang="es-ES" noProof="0" dirty="0" smtClean="0"/>
            <a:t>Planos Eléctricos</a:t>
          </a:r>
          <a:endParaRPr lang="es-ES" noProof="0" dirty="0"/>
        </a:p>
      </dgm:t>
    </dgm:pt>
    <dgm:pt modelId="{44808479-3057-4FAC-897C-F59B68EE80FB}" type="parTrans" cxnId="{EA4DE402-E14F-4CE8-AA49-74F4B5B933F1}">
      <dgm:prSet/>
      <dgm:spPr/>
      <dgm:t>
        <a:bodyPr/>
        <a:lstStyle/>
        <a:p>
          <a:endParaRPr lang="es-ES"/>
        </a:p>
      </dgm:t>
    </dgm:pt>
    <dgm:pt modelId="{06D1E729-78E0-4E84-A5C6-80DF2DA5C198}" type="sibTrans" cxnId="{EA4DE402-E14F-4CE8-AA49-74F4B5B933F1}">
      <dgm:prSet/>
      <dgm:spPr/>
      <dgm:t>
        <a:bodyPr/>
        <a:lstStyle/>
        <a:p>
          <a:endParaRPr lang="es-ES"/>
        </a:p>
      </dgm:t>
    </dgm:pt>
    <dgm:pt modelId="{FD7DE1C3-F524-4CDD-9310-C3B233175EBD}">
      <dgm:prSet phldrT="[Texto]"/>
      <dgm:spPr/>
      <dgm:t>
        <a:bodyPr/>
        <a:lstStyle/>
        <a:p>
          <a:r>
            <a:rPr lang="en-US" noProof="0" dirty="0" err="1" smtClean="0"/>
            <a:t>Planos</a:t>
          </a:r>
          <a:r>
            <a:rPr lang="en-US" noProof="0" dirty="0" smtClean="0"/>
            <a:t> de </a:t>
          </a:r>
          <a:r>
            <a:rPr lang="es-ES" noProof="0" dirty="0" smtClean="0"/>
            <a:t>Acabados</a:t>
          </a:r>
          <a:endParaRPr lang="es-ES" noProof="0" dirty="0"/>
        </a:p>
      </dgm:t>
    </dgm:pt>
    <dgm:pt modelId="{6E1EDE72-D79C-41BF-A36E-87E8840B88AD}" type="parTrans" cxnId="{68375874-06F1-402B-AD10-C3D238AAF0C0}">
      <dgm:prSet/>
      <dgm:spPr/>
      <dgm:t>
        <a:bodyPr/>
        <a:lstStyle/>
        <a:p>
          <a:endParaRPr lang="es-ES"/>
        </a:p>
      </dgm:t>
    </dgm:pt>
    <dgm:pt modelId="{498D3D7F-D9A4-4D82-941A-774664CB11C5}" type="sibTrans" cxnId="{68375874-06F1-402B-AD10-C3D238AAF0C0}">
      <dgm:prSet/>
      <dgm:spPr/>
      <dgm:t>
        <a:bodyPr/>
        <a:lstStyle/>
        <a:p>
          <a:endParaRPr lang="es-ES"/>
        </a:p>
      </dgm:t>
    </dgm:pt>
    <dgm:pt modelId="{0F797F83-6DE8-467B-A039-232AA415C0DB}">
      <dgm:prSet phldrT="[Texto]"/>
      <dgm:spPr/>
      <dgm:t>
        <a:bodyPr/>
        <a:lstStyle/>
        <a:p>
          <a:r>
            <a:rPr lang="en-US" noProof="0" dirty="0" err="1" smtClean="0"/>
            <a:t>Sensores</a:t>
          </a:r>
          <a:r>
            <a:rPr lang="en-US" noProof="0" dirty="0" smtClean="0"/>
            <a:t>, </a:t>
          </a:r>
          <a:r>
            <a:rPr lang="en-US" noProof="0" dirty="0" err="1" smtClean="0"/>
            <a:t>actuadores</a:t>
          </a:r>
          <a:endParaRPr lang="es-ES" noProof="0" dirty="0"/>
        </a:p>
      </dgm:t>
    </dgm:pt>
    <dgm:pt modelId="{98F57CFF-2338-4511-B748-94CC86955362}" type="parTrans" cxnId="{174A12C9-F158-4311-84DB-A266EB061C5B}">
      <dgm:prSet/>
      <dgm:spPr/>
      <dgm:t>
        <a:bodyPr/>
        <a:lstStyle/>
        <a:p>
          <a:endParaRPr lang="es-ES"/>
        </a:p>
      </dgm:t>
    </dgm:pt>
    <dgm:pt modelId="{1064B416-7014-4A06-AA3C-D95AEDD4295F}" type="sibTrans" cxnId="{174A12C9-F158-4311-84DB-A266EB061C5B}">
      <dgm:prSet/>
      <dgm:spPr/>
      <dgm:t>
        <a:bodyPr/>
        <a:lstStyle/>
        <a:p>
          <a:endParaRPr lang="es-ES"/>
        </a:p>
      </dgm:t>
    </dgm:pt>
    <dgm:pt modelId="{F97197DA-BD60-4703-8567-95B68504234A}">
      <dgm:prSet phldrT="[Texto]"/>
      <dgm:spPr/>
      <dgm:t>
        <a:bodyPr/>
        <a:lstStyle/>
        <a:p>
          <a:r>
            <a:rPr lang="es-ES" noProof="0" dirty="0" smtClean="0"/>
            <a:t>IEC nueva instalación</a:t>
          </a:r>
          <a:endParaRPr lang="es-ES" noProof="0" dirty="0"/>
        </a:p>
      </dgm:t>
    </dgm:pt>
    <dgm:pt modelId="{70046625-8EB7-4319-8810-D7F71EC20F20}" type="parTrans" cxnId="{C33E479E-ED5A-477C-85D4-D1F95B25F0AB}">
      <dgm:prSet/>
      <dgm:spPr/>
      <dgm:t>
        <a:bodyPr/>
        <a:lstStyle/>
        <a:p>
          <a:endParaRPr lang="es-ES"/>
        </a:p>
      </dgm:t>
    </dgm:pt>
    <dgm:pt modelId="{6DDF01BC-25F0-4091-A74C-E917DCDF9C0D}" type="sibTrans" cxnId="{C33E479E-ED5A-477C-85D4-D1F95B25F0AB}">
      <dgm:prSet/>
      <dgm:spPr/>
      <dgm:t>
        <a:bodyPr/>
        <a:lstStyle/>
        <a:p>
          <a:endParaRPr lang="es-ES"/>
        </a:p>
      </dgm:t>
    </dgm:pt>
    <dgm:pt modelId="{00FE9007-7603-4764-8B29-8527F1B0DFE7}">
      <dgm:prSet phldrT="[Texto]"/>
      <dgm:spPr/>
      <dgm:t>
        <a:bodyPr/>
        <a:lstStyle/>
        <a:p>
          <a:r>
            <a:rPr lang="es-ES" noProof="0" dirty="0" smtClean="0"/>
            <a:t>JIS instalación anterior</a:t>
          </a:r>
          <a:endParaRPr lang="es-ES" noProof="0" dirty="0"/>
        </a:p>
      </dgm:t>
    </dgm:pt>
    <dgm:pt modelId="{9E0E9666-2279-434D-B718-4183E35677CB}" type="parTrans" cxnId="{E8A3EE04-CC17-4ABC-B518-2B3B9A2867DA}">
      <dgm:prSet/>
      <dgm:spPr/>
      <dgm:t>
        <a:bodyPr/>
        <a:lstStyle/>
        <a:p>
          <a:endParaRPr lang="es-ES"/>
        </a:p>
      </dgm:t>
    </dgm:pt>
    <dgm:pt modelId="{03EFD3F1-B605-4F41-B4A8-11C8DDF810F8}" type="sibTrans" cxnId="{E8A3EE04-CC17-4ABC-B518-2B3B9A2867DA}">
      <dgm:prSet/>
      <dgm:spPr/>
      <dgm:t>
        <a:bodyPr/>
        <a:lstStyle/>
        <a:p>
          <a:endParaRPr lang="es-ES"/>
        </a:p>
      </dgm:t>
    </dgm:pt>
    <dgm:pt modelId="{5117D734-A1E9-457A-ACA8-723468B5E485}">
      <dgm:prSet phldrT="[Texto]"/>
      <dgm:spPr/>
      <dgm:t>
        <a:bodyPr/>
        <a:lstStyle/>
        <a:p>
          <a:r>
            <a:rPr lang="es-ES" noProof="0" smtClean="0"/>
            <a:t>Estudio </a:t>
          </a:r>
          <a:r>
            <a:rPr lang="es-ES" noProof="0" dirty="0" smtClean="0"/>
            <a:t>de normativas para cableado </a:t>
          </a:r>
          <a:endParaRPr lang="es-ES" noProof="0" dirty="0"/>
        </a:p>
      </dgm:t>
    </dgm:pt>
    <dgm:pt modelId="{79E75538-E20A-4C78-8F09-3DD6C984BBF4}" type="parTrans" cxnId="{DEE51914-9F43-48B1-96EB-18A97DFCC3AC}">
      <dgm:prSet/>
      <dgm:spPr/>
      <dgm:t>
        <a:bodyPr/>
        <a:lstStyle/>
        <a:p>
          <a:endParaRPr lang="es-ES"/>
        </a:p>
      </dgm:t>
    </dgm:pt>
    <dgm:pt modelId="{85DDD67E-B0D4-49FB-BE3D-99ACDB8DD001}" type="sibTrans" cxnId="{DEE51914-9F43-48B1-96EB-18A97DFCC3AC}">
      <dgm:prSet/>
      <dgm:spPr/>
      <dgm:t>
        <a:bodyPr/>
        <a:lstStyle/>
        <a:p>
          <a:endParaRPr lang="es-ES"/>
        </a:p>
      </dgm:t>
    </dgm:pt>
    <dgm:pt modelId="{FD906D81-FFF1-47A2-B387-1934998F17ED}" type="pres">
      <dgm:prSet presAssocID="{F1150D08-241C-45DF-937B-F3CAEBF1516D}" presName="Name0" presStyleCnt="0">
        <dgm:presLayoutVars>
          <dgm:dir/>
        </dgm:presLayoutVars>
      </dgm:prSet>
      <dgm:spPr/>
      <dgm:t>
        <a:bodyPr/>
        <a:lstStyle/>
        <a:p>
          <a:endParaRPr lang="es-ES"/>
        </a:p>
      </dgm:t>
    </dgm:pt>
    <dgm:pt modelId="{120F0F37-BD92-4D0A-A274-10D79DB2E431}" type="pres">
      <dgm:prSet presAssocID="{505C4CD9-C5CF-4C73-A0F1-34B26A9D491B}" presName="parComposite" presStyleCnt="0"/>
      <dgm:spPr/>
    </dgm:pt>
    <dgm:pt modelId="{2A593C47-F040-49DC-85C8-B453DC987A4B}" type="pres">
      <dgm:prSet presAssocID="{505C4CD9-C5CF-4C73-A0F1-34B26A9D491B}" presName="parBigCircle" presStyleLbl="node0" presStyleIdx="0" presStyleCnt="3"/>
      <dgm:spPr/>
    </dgm:pt>
    <dgm:pt modelId="{070CB1FD-7D4A-4634-A1EE-AC8B164B3AC8}" type="pres">
      <dgm:prSet presAssocID="{505C4CD9-C5CF-4C73-A0F1-34B26A9D491B}" presName="parTx" presStyleLbl="revTx" presStyleIdx="0" presStyleCnt="13"/>
      <dgm:spPr/>
      <dgm:t>
        <a:bodyPr/>
        <a:lstStyle/>
        <a:p>
          <a:endParaRPr lang="es-ES"/>
        </a:p>
      </dgm:t>
    </dgm:pt>
    <dgm:pt modelId="{AEC14ACC-6BAD-4D88-88EF-E9F7057053D8}" type="pres">
      <dgm:prSet presAssocID="{505C4CD9-C5CF-4C73-A0F1-34B26A9D491B}" presName="bSpace" presStyleCnt="0"/>
      <dgm:spPr/>
    </dgm:pt>
    <dgm:pt modelId="{5FFF20CA-8677-4236-B419-CD0ACFC21BAD}" type="pres">
      <dgm:prSet presAssocID="{505C4CD9-C5CF-4C73-A0F1-34B26A9D491B}" presName="parBackupNorm" presStyleCnt="0"/>
      <dgm:spPr/>
    </dgm:pt>
    <dgm:pt modelId="{D2C1C8AE-C277-4D31-AFDA-9B71C895DA3C}" type="pres">
      <dgm:prSet presAssocID="{6C7A7770-0B32-4159-B726-8FA62E5A3E6C}" presName="parSpace" presStyleCnt="0"/>
      <dgm:spPr/>
    </dgm:pt>
    <dgm:pt modelId="{E5944FAA-4B74-4AA8-92C0-D95AD05D33E4}" type="pres">
      <dgm:prSet presAssocID="{2C72ABAF-1B79-4981-B30F-7DA980A43F20}" presName="desBackupLeftNorm" presStyleCnt="0"/>
      <dgm:spPr/>
    </dgm:pt>
    <dgm:pt modelId="{FCF80230-0D7E-4CC1-A92D-704C0EE334F3}" type="pres">
      <dgm:prSet presAssocID="{2C72ABAF-1B79-4981-B30F-7DA980A43F20}" presName="desComposite" presStyleCnt="0"/>
      <dgm:spPr/>
    </dgm:pt>
    <dgm:pt modelId="{822D7719-468C-459E-8E1E-D57AB1CC6022}" type="pres">
      <dgm:prSet presAssocID="{2C72ABAF-1B79-4981-B30F-7DA980A43F20}" presName="desCircle" presStyleLbl="node1" presStyleIdx="0" presStyleCnt="5"/>
      <dgm:spPr/>
    </dgm:pt>
    <dgm:pt modelId="{EE332D10-4309-4B66-A05A-E17487918D6E}" type="pres">
      <dgm:prSet presAssocID="{2C72ABAF-1B79-4981-B30F-7DA980A43F20}" presName="chTx" presStyleLbl="revTx" presStyleIdx="1" presStyleCnt="13"/>
      <dgm:spPr/>
      <dgm:t>
        <a:bodyPr/>
        <a:lstStyle/>
        <a:p>
          <a:endParaRPr lang="es-ES"/>
        </a:p>
      </dgm:t>
    </dgm:pt>
    <dgm:pt modelId="{BF4DB04F-6F8F-4EDA-AF8A-EAB7C989275F}" type="pres">
      <dgm:prSet presAssocID="{2C72ABAF-1B79-4981-B30F-7DA980A43F20}" presName="desTx" presStyleLbl="revTx" presStyleIdx="2" presStyleCnt="13">
        <dgm:presLayoutVars>
          <dgm:bulletEnabled val="1"/>
        </dgm:presLayoutVars>
      </dgm:prSet>
      <dgm:spPr/>
    </dgm:pt>
    <dgm:pt modelId="{2735169D-022F-4669-9FFA-13BBAF5CDEDA}" type="pres">
      <dgm:prSet presAssocID="{2C72ABAF-1B79-4981-B30F-7DA980A43F20}" presName="desBackupRightNorm" presStyleCnt="0"/>
      <dgm:spPr/>
    </dgm:pt>
    <dgm:pt modelId="{5C5BD651-32E8-4F2A-A8EA-F4593CA53CD1}" type="pres">
      <dgm:prSet presAssocID="{06D1E729-78E0-4E84-A5C6-80DF2DA5C198}" presName="desSpace" presStyleCnt="0"/>
      <dgm:spPr/>
    </dgm:pt>
    <dgm:pt modelId="{D5D80F83-B241-4CFE-B371-15BC09B9881D}" type="pres">
      <dgm:prSet presAssocID="{FD7DE1C3-F524-4CDD-9310-C3B233175EBD}" presName="desBackupLeftNorm" presStyleCnt="0"/>
      <dgm:spPr/>
    </dgm:pt>
    <dgm:pt modelId="{AAC342F0-2EA4-4CC6-9488-4E990E3BC6AF}" type="pres">
      <dgm:prSet presAssocID="{FD7DE1C3-F524-4CDD-9310-C3B233175EBD}" presName="desComposite" presStyleCnt="0"/>
      <dgm:spPr/>
    </dgm:pt>
    <dgm:pt modelId="{F5F700C2-0805-4357-BB7B-9A9417628D9A}" type="pres">
      <dgm:prSet presAssocID="{FD7DE1C3-F524-4CDD-9310-C3B233175EBD}" presName="desCircle" presStyleLbl="node1" presStyleIdx="1" presStyleCnt="5"/>
      <dgm:spPr/>
    </dgm:pt>
    <dgm:pt modelId="{249AFAC3-4AF7-4D41-9F34-321A5CA8392E}" type="pres">
      <dgm:prSet presAssocID="{FD7DE1C3-F524-4CDD-9310-C3B233175EBD}" presName="chTx" presStyleLbl="revTx" presStyleIdx="3" presStyleCnt="13"/>
      <dgm:spPr/>
      <dgm:t>
        <a:bodyPr/>
        <a:lstStyle/>
        <a:p>
          <a:endParaRPr lang="es-ES"/>
        </a:p>
      </dgm:t>
    </dgm:pt>
    <dgm:pt modelId="{085DC154-F1EB-48AB-BAED-3405D86FBFA6}" type="pres">
      <dgm:prSet presAssocID="{FD7DE1C3-F524-4CDD-9310-C3B233175EBD}" presName="desTx" presStyleLbl="revTx" presStyleIdx="4" presStyleCnt="13">
        <dgm:presLayoutVars>
          <dgm:bulletEnabled val="1"/>
        </dgm:presLayoutVars>
      </dgm:prSet>
      <dgm:spPr/>
    </dgm:pt>
    <dgm:pt modelId="{CC42836C-5948-46AD-8069-CC33FCD3F3D9}" type="pres">
      <dgm:prSet presAssocID="{FD7DE1C3-F524-4CDD-9310-C3B233175EBD}" presName="desBackupRightNorm" presStyleCnt="0"/>
      <dgm:spPr/>
    </dgm:pt>
    <dgm:pt modelId="{99225FE5-5F31-430A-B383-C15BE46E5AAA}" type="pres">
      <dgm:prSet presAssocID="{498D3D7F-D9A4-4D82-941A-774664CB11C5}" presName="desSpace" presStyleCnt="0"/>
      <dgm:spPr/>
    </dgm:pt>
    <dgm:pt modelId="{3C8D5E4E-A272-4B7E-949A-C624BDAD85D6}" type="pres">
      <dgm:prSet presAssocID="{D2B4B97F-68B3-47D2-8792-3FBB403D96DD}" presName="parComposite" presStyleCnt="0"/>
      <dgm:spPr/>
    </dgm:pt>
    <dgm:pt modelId="{ACA30CF9-30AB-498C-99EB-A1C9817B8920}" type="pres">
      <dgm:prSet presAssocID="{D2B4B97F-68B3-47D2-8792-3FBB403D96DD}" presName="parBigCircle" presStyleLbl="node0" presStyleIdx="1" presStyleCnt="3"/>
      <dgm:spPr/>
    </dgm:pt>
    <dgm:pt modelId="{EDDD9F35-DE67-4780-B413-E713163E8A6C}" type="pres">
      <dgm:prSet presAssocID="{D2B4B97F-68B3-47D2-8792-3FBB403D96DD}" presName="parTx" presStyleLbl="revTx" presStyleIdx="5" presStyleCnt="13"/>
      <dgm:spPr/>
      <dgm:t>
        <a:bodyPr/>
        <a:lstStyle/>
        <a:p>
          <a:endParaRPr lang="es-ES"/>
        </a:p>
      </dgm:t>
    </dgm:pt>
    <dgm:pt modelId="{5B07FF9D-34F3-44F8-923E-86AC98156512}" type="pres">
      <dgm:prSet presAssocID="{D2B4B97F-68B3-47D2-8792-3FBB403D96DD}" presName="bSpace" presStyleCnt="0"/>
      <dgm:spPr/>
    </dgm:pt>
    <dgm:pt modelId="{42C6AA45-F12B-4008-B426-C02A7A263007}" type="pres">
      <dgm:prSet presAssocID="{D2B4B97F-68B3-47D2-8792-3FBB403D96DD}" presName="parBackupNorm" presStyleCnt="0"/>
      <dgm:spPr/>
    </dgm:pt>
    <dgm:pt modelId="{96B13B60-9126-4412-954C-2457AF46CCFE}" type="pres">
      <dgm:prSet presAssocID="{12A8A204-D9A5-4D04-B695-41D0D107A5CD}" presName="parSpace" presStyleCnt="0"/>
      <dgm:spPr/>
    </dgm:pt>
    <dgm:pt modelId="{E81D1555-3BB6-4BF2-BB63-A100EC8834C6}" type="pres">
      <dgm:prSet presAssocID="{0F797F83-6DE8-467B-A039-232AA415C0DB}" presName="desBackupLeftNorm" presStyleCnt="0"/>
      <dgm:spPr/>
    </dgm:pt>
    <dgm:pt modelId="{182DBD30-0581-4583-9435-CEABC69DA1A6}" type="pres">
      <dgm:prSet presAssocID="{0F797F83-6DE8-467B-A039-232AA415C0DB}" presName="desComposite" presStyleCnt="0"/>
      <dgm:spPr/>
    </dgm:pt>
    <dgm:pt modelId="{1AB04747-5C69-462E-B326-D2FB76F93F5F}" type="pres">
      <dgm:prSet presAssocID="{0F797F83-6DE8-467B-A039-232AA415C0DB}" presName="desCircle" presStyleLbl="node1" presStyleIdx="2" presStyleCnt="5"/>
      <dgm:spPr/>
    </dgm:pt>
    <dgm:pt modelId="{B280F44E-70CA-41A0-ACAE-EDBD32AE965F}" type="pres">
      <dgm:prSet presAssocID="{0F797F83-6DE8-467B-A039-232AA415C0DB}" presName="chTx" presStyleLbl="revTx" presStyleIdx="6" presStyleCnt="13"/>
      <dgm:spPr/>
      <dgm:t>
        <a:bodyPr/>
        <a:lstStyle/>
        <a:p>
          <a:endParaRPr lang="es-ES"/>
        </a:p>
      </dgm:t>
    </dgm:pt>
    <dgm:pt modelId="{60B3EC8D-FC0F-4E70-80E9-8A668E9F0D75}" type="pres">
      <dgm:prSet presAssocID="{0F797F83-6DE8-467B-A039-232AA415C0DB}" presName="desTx" presStyleLbl="revTx" presStyleIdx="7" presStyleCnt="13">
        <dgm:presLayoutVars>
          <dgm:bulletEnabled val="1"/>
        </dgm:presLayoutVars>
      </dgm:prSet>
      <dgm:spPr/>
    </dgm:pt>
    <dgm:pt modelId="{FA4038B5-C08B-42E6-8948-D6A1C610D4D2}" type="pres">
      <dgm:prSet presAssocID="{0F797F83-6DE8-467B-A039-232AA415C0DB}" presName="desBackupRightNorm" presStyleCnt="0"/>
      <dgm:spPr/>
    </dgm:pt>
    <dgm:pt modelId="{6E031425-DDDC-40C6-93B4-F809BB3409E5}" type="pres">
      <dgm:prSet presAssocID="{1064B416-7014-4A06-AA3C-D95AEDD4295F}" presName="desSpace" presStyleCnt="0"/>
      <dgm:spPr/>
    </dgm:pt>
    <dgm:pt modelId="{18AF306A-01BA-4EA1-803F-1346FC1E3B93}" type="pres">
      <dgm:prSet presAssocID="{5117D734-A1E9-457A-ACA8-723468B5E485}" presName="parComposite" presStyleCnt="0"/>
      <dgm:spPr/>
    </dgm:pt>
    <dgm:pt modelId="{4AAC5581-3B8C-40EE-B00E-7DF659B0DFBA}" type="pres">
      <dgm:prSet presAssocID="{5117D734-A1E9-457A-ACA8-723468B5E485}" presName="parBigCircle" presStyleLbl="node0" presStyleIdx="2" presStyleCnt="3"/>
      <dgm:spPr/>
    </dgm:pt>
    <dgm:pt modelId="{A9AF0C9A-9367-428D-B23F-29F962729EAE}" type="pres">
      <dgm:prSet presAssocID="{5117D734-A1E9-457A-ACA8-723468B5E485}" presName="parTx" presStyleLbl="revTx" presStyleIdx="8" presStyleCnt="13"/>
      <dgm:spPr/>
      <dgm:t>
        <a:bodyPr/>
        <a:lstStyle/>
        <a:p>
          <a:endParaRPr lang="es-ES"/>
        </a:p>
      </dgm:t>
    </dgm:pt>
    <dgm:pt modelId="{37B95E5B-CA28-4ADB-B2A0-EA8DAF89BFA0}" type="pres">
      <dgm:prSet presAssocID="{5117D734-A1E9-457A-ACA8-723468B5E485}" presName="bSpace" presStyleCnt="0"/>
      <dgm:spPr/>
    </dgm:pt>
    <dgm:pt modelId="{967ED4E1-B6C5-4487-AF3A-2CD65563DA0E}" type="pres">
      <dgm:prSet presAssocID="{5117D734-A1E9-457A-ACA8-723468B5E485}" presName="parBackupNorm" presStyleCnt="0"/>
      <dgm:spPr/>
    </dgm:pt>
    <dgm:pt modelId="{8CD495CA-E40B-4CAE-A0F1-DFF478FC80C4}" type="pres">
      <dgm:prSet presAssocID="{85DDD67E-B0D4-49FB-BE3D-99ACDB8DD001}" presName="parSpace" presStyleCnt="0"/>
      <dgm:spPr/>
    </dgm:pt>
    <dgm:pt modelId="{CFFFB16A-4248-43F8-B152-4B1451C17240}" type="pres">
      <dgm:prSet presAssocID="{F97197DA-BD60-4703-8567-95B68504234A}" presName="desBackupLeftNorm" presStyleCnt="0"/>
      <dgm:spPr/>
    </dgm:pt>
    <dgm:pt modelId="{5E294B5E-4497-4C47-ABCE-C4FB550DAD16}" type="pres">
      <dgm:prSet presAssocID="{F97197DA-BD60-4703-8567-95B68504234A}" presName="desComposite" presStyleCnt="0"/>
      <dgm:spPr/>
    </dgm:pt>
    <dgm:pt modelId="{0178D3CF-0BDA-40CB-9CBB-BF8AABDECAB2}" type="pres">
      <dgm:prSet presAssocID="{F97197DA-BD60-4703-8567-95B68504234A}" presName="desCircle" presStyleLbl="node1" presStyleIdx="3" presStyleCnt="5"/>
      <dgm:spPr/>
    </dgm:pt>
    <dgm:pt modelId="{59A3F091-6B8D-4D0F-B25A-0E242245AE3A}" type="pres">
      <dgm:prSet presAssocID="{F97197DA-BD60-4703-8567-95B68504234A}" presName="chTx" presStyleLbl="revTx" presStyleIdx="9" presStyleCnt="13"/>
      <dgm:spPr/>
      <dgm:t>
        <a:bodyPr/>
        <a:lstStyle/>
        <a:p>
          <a:endParaRPr lang="es-ES"/>
        </a:p>
      </dgm:t>
    </dgm:pt>
    <dgm:pt modelId="{4559D981-2FE6-453C-8E46-A3B7DC052742}" type="pres">
      <dgm:prSet presAssocID="{F97197DA-BD60-4703-8567-95B68504234A}" presName="desTx" presStyleLbl="revTx" presStyleIdx="10" presStyleCnt="13">
        <dgm:presLayoutVars>
          <dgm:bulletEnabled val="1"/>
        </dgm:presLayoutVars>
      </dgm:prSet>
      <dgm:spPr/>
    </dgm:pt>
    <dgm:pt modelId="{4BF9D539-6282-43FE-A2CC-F3487AB514CF}" type="pres">
      <dgm:prSet presAssocID="{F97197DA-BD60-4703-8567-95B68504234A}" presName="desBackupRightNorm" presStyleCnt="0"/>
      <dgm:spPr/>
    </dgm:pt>
    <dgm:pt modelId="{9C1E2260-04FD-4DE1-BE5A-F57B0886FAF3}" type="pres">
      <dgm:prSet presAssocID="{6DDF01BC-25F0-4091-A74C-E917DCDF9C0D}" presName="desSpace" presStyleCnt="0"/>
      <dgm:spPr/>
    </dgm:pt>
    <dgm:pt modelId="{985398F9-85E1-41B5-A449-A7127CB5CBCC}" type="pres">
      <dgm:prSet presAssocID="{00FE9007-7603-4764-8B29-8527F1B0DFE7}" presName="desBackupLeftNorm" presStyleCnt="0"/>
      <dgm:spPr/>
    </dgm:pt>
    <dgm:pt modelId="{EDA47258-20BF-49BB-B418-59542011B61F}" type="pres">
      <dgm:prSet presAssocID="{00FE9007-7603-4764-8B29-8527F1B0DFE7}" presName="desComposite" presStyleCnt="0"/>
      <dgm:spPr/>
    </dgm:pt>
    <dgm:pt modelId="{89D077EA-DF7B-41AF-9D99-1C3675759F39}" type="pres">
      <dgm:prSet presAssocID="{00FE9007-7603-4764-8B29-8527F1B0DFE7}" presName="desCircle" presStyleLbl="node1" presStyleIdx="4" presStyleCnt="5"/>
      <dgm:spPr/>
    </dgm:pt>
    <dgm:pt modelId="{F803E36A-543E-40EF-B858-2BA257CD8E99}" type="pres">
      <dgm:prSet presAssocID="{00FE9007-7603-4764-8B29-8527F1B0DFE7}" presName="chTx" presStyleLbl="revTx" presStyleIdx="11" presStyleCnt="13"/>
      <dgm:spPr/>
      <dgm:t>
        <a:bodyPr/>
        <a:lstStyle/>
        <a:p>
          <a:endParaRPr lang="es-ES"/>
        </a:p>
      </dgm:t>
    </dgm:pt>
    <dgm:pt modelId="{084CC325-9169-40ED-9A51-676B3FBA2724}" type="pres">
      <dgm:prSet presAssocID="{00FE9007-7603-4764-8B29-8527F1B0DFE7}" presName="desTx" presStyleLbl="revTx" presStyleIdx="12" presStyleCnt="13">
        <dgm:presLayoutVars>
          <dgm:bulletEnabled val="1"/>
        </dgm:presLayoutVars>
      </dgm:prSet>
      <dgm:spPr/>
    </dgm:pt>
    <dgm:pt modelId="{F615FE47-9564-4C1C-BF25-A444C64E44BF}" type="pres">
      <dgm:prSet presAssocID="{00FE9007-7603-4764-8B29-8527F1B0DFE7}" presName="desBackupRightNorm" presStyleCnt="0"/>
      <dgm:spPr/>
    </dgm:pt>
    <dgm:pt modelId="{2D953548-C13E-421A-9804-B3F17E9611F5}" type="pres">
      <dgm:prSet presAssocID="{03EFD3F1-B605-4F41-B4A8-11C8DDF810F8}" presName="desSpace" presStyleCnt="0"/>
      <dgm:spPr/>
    </dgm:pt>
  </dgm:ptLst>
  <dgm:cxnLst>
    <dgm:cxn modelId="{C33E479E-ED5A-477C-85D4-D1F95B25F0AB}" srcId="{5117D734-A1E9-457A-ACA8-723468B5E485}" destId="{F97197DA-BD60-4703-8567-95B68504234A}" srcOrd="0" destOrd="0" parTransId="{70046625-8EB7-4319-8810-D7F71EC20F20}" sibTransId="{6DDF01BC-25F0-4091-A74C-E917DCDF9C0D}"/>
    <dgm:cxn modelId="{8A29D5BF-1830-48A9-A8D3-705EE91B6549}" type="presOf" srcId="{0F797F83-6DE8-467B-A039-232AA415C0DB}" destId="{B280F44E-70CA-41A0-ACAE-EDBD32AE965F}" srcOrd="0" destOrd="0" presId="urn:microsoft.com/office/officeart/2008/layout/CircleAccentTimeline"/>
    <dgm:cxn modelId="{15B35A89-C0CF-45FD-8FAA-E850A21AC475}" type="presOf" srcId="{F97197DA-BD60-4703-8567-95B68504234A}" destId="{59A3F091-6B8D-4D0F-B25A-0E242245AE3A}" srcOrd="0" destOrd="0" presId="urn:microsoft.com/office/officeart/2008/layout/CircleAccentTimeline"/>
    <dgm:cxn modelId="{1131B33B-670E-4FF0-9796-E05352D42DA2}" type="presOf" srcId="{D2B4B97F-68B3-47D2-8792-3FBB403D96DD}" destId="{EDDD9F35-DE67-4780-B413-E713163E8A6C}" srcOrd="0" destOrd="0" presId="urn:microsoft.com/office/officeart/2008/layout/CircleAccentTimeline"/>
    <dgm:cxn modelId="{68375874-06F1-402B-AD10-C3D238AAF0C0}" srcId="{505C4CD9-C5CF-4C73-A0F1-34B26A9D491B}" destId="{FD7DE1C3-F524-4CDD-9310-C3B233175EBD}" srcOrd="1" destOrd="0" parTransId="{6E1EDE72-D79C-41BF-A36E-87E8840B88AD}" sibTransId="{498D3D7F-D9A4-4D82-941A-774664CB11C5}"/>
    <dgm:cxn modelId="{B76EB7A2-B548-4822-97CC-DF4C611563C7}" type="presOf" srcId="{F1150D08-241C-45DF-937B-F3CAEBF1516D}" destId="{FD906D81-FFF1-47A2-B387-1934998F17ED}" srcOrd="0" destOrd="0" presId="urn:microsoft.com/office/officeart/2008/layout/CircleAccentTimeline"/>
    <dgm:cxn modelId="{4CC7A11C-A366-4B96-8174-20DB2BB4C60C}" type="presOf" srcId="{505C4CD9-C5CF-4C73-A0F1-34B26A9D491B}" destId="{070CB1FD-7D4A-4634-A1EE-AC8B164B3AC8}" srcOrd="0" destOrd="0" presId="urn:microsoft.com/office/officeart/2008/layout/CircleAccentTimeline"/>
    <dgm:cxn modelId="{8D76194F-95C3-45C7-B4BC-ED25739DFA07}" srcId="{F1150D08-241C-45DF-937B-F3CAEBF1516D}" destId="{505C4CD9-C5CF-4C73-A0F1-34B26A9D491B}" srcOrd="0" destOrd="0" parTransId="{8510B2E5-CCF1-4931-B43B-05F86ADC406F}" sibTransId="{6C7A7770-0B32-4159-B726-8FA62E5A3E6C}"/>
    <dgm:cxn modelId="{DEE51914-9F43-48B1-96EB-18A97DFCC3AC}" srcId="{F1150D08-241C-45DF-937B-F3CAEBF1516D}" destId="{5117D734-A1E9-457A-ACA8-723468B5E485}" srcOrd="2" destOrd="0" parTransId="{79E75538-E20A-4C78-8F09-3DD6C984BBF4}" sibTransId="{85DDD67E-B0D4-49FB-BE3D-99ACDB8DD001}"/>
    <dgm:cxn modelId="{EA4DE402-E14F-4CE8-AA49-74F4B5B933F1}" srcId="{505C4CD9-C5CF-4C73-A0F1-34B26A9D491B}" destId="{2C72ABAF-1B79-4981-B30F-7DA980A43F20}" srcOrd="0" destOrd="0" parTransId="{44808479-3057-4FAC-897C-F59B68EE80FB}" sibTransId="{06D1E729-78E0-4E84-A5C6-80DF2DA5C198}"/>
    <dgm:cxn modelId="{E8A3EE04-CC17-4ABC-B518-2B3B9A2867DA}" srcId="{5117D734-A1E9-457A-ACA8-723468B5E485}" destId="{00FE9007-7603-4764-8B29-8527F1B0DFE7}" srcOrd="1" destOrd="0" parTransId="{9E0E9666-2279-434D-B718-4183E35677CB}" sibTransId="{03EFD3F1-B605-4F41-B4A8-11C8DDF810F8}"/>
    <dgm:cxn modelId="{174A12C9-F158-4311-84DB-A266EB061C5B}" srcId="{D2B4B97F-68B3-47D2-8792-3FBB403D96DD}" destId="{0F797F83-6DE8-467B-A039-232AA415C0DB}" srcOrd="0" destOrd="0" parTransId="{98F57CFF-2338-4511-B748-94CC86955362}" sibTransId="{1064B416-7014-4A06-AA3C-D95AEDD4295F}"/>
    <dgm:cxn modelId="{5169C349-B8D2-48C0-9C80-FF10F97C01FF}" type="presOf" srcId="{00FE9007-7603-4764-8B29-8527F1B0DFE7}" destId="{F803E36A-543E-40EF-B858-2BA257CD8E99}" srcOrd="0" destOrd="0" presId="urn:microsoft.com/office/officeart/2008/layout/CircleAccentTimeline"/>
    <dgm:cxn modelId="{7AE492E1-EA4E-44BA-B92A-BB28D143465F}" type="presOf" srcId="{FD7DE1C3-F524-4CDD-9310-C3B233175EBD}" destId="{249AFAC3-4AF7-4D41-9F34-321A5CA8392E}" srcOrd="0" destOrd="0" presId="urn:microsoft.com/office/officeart/2008/layout/CircleAccentTimeline"/>
    <dgm:cxn modelId="{835A7A0F-8D59-40F6-826A-391C0C72135C}" type="presOf" srcId="{2C72ABAF-1B79-4981-B30F-7DA980A43F20}" destId="{EE332D10-4309-4B66-A05A-E17487918D6E}" srcOrd="0" destOrd="0" presId="urn:microsoft.com/office/officeart/2008/layout/CircleAccentTimeline"/>
    <dgm:cxn modelId="{5D6CDB38-06C5-4367-A68D-3F18E4E8180D}" type="presOf" srcId="{5117D734-A1E9-457A-ACA8-723468B5E485}" destId="{A9AF0C9A-9367-428D-B23F-29F962729EAE}" srcOrd="0" destOrd="0" presId="urn:microsoft.com/office/officeart/2008/layout/CircleAccentTimeline"/>
    <dgm:cxn modelId="{5D790CBB-CC32-4A27-AEAF-1C45D5A7C4F1}" srcId="{F1150D08-241C-45DF-937B-F3CAEBF1516D}" destId="{D2B4B97F-68B3-47D2-8792-3FBB403D96DD}" srcOrd="1" destOrd="0" parTransId="{B1588062-ECEC-4E3C-8C12-84E16FD16374}" sibTransId="{12A8A204-D9A5-4D04-B695-41D0D107A5CD}"/>
    <dgm:cxn modelId="{3A46D825-B71D-4E73-8264-4BCCEA2BC93E}" type="presParOf" srcId="{FD906D81-FFF1-47A2-B387-1934998F17ED}" destId="{120F0F37-BD92-4D0A-A274-10D79DB2E431}" srcOrd="0" destOrd="0" presId="urn:microsoft.com/office/officeart/2008/layout/CircleAccentTimeline"/>
    <dgm:cxn modelId="{278F5DD8-0DB2-48C5-B157-1562C8AA7E8F}" type="presParOf" srcId="{120F0F37-BD92-4D0A-A274-10D79DB2E431}" destId="{2A593C47-F040-49DC-85C8-B453DC987A4B}" srcOrd="0" destOrd="0" presId="urn:microsoft.com/office/officeart/2008/layout/CircleAccentTimeline"/>
    <dgm:cxn modelId="{A3CDA385-1747-4C48-BD21-2A616D04D045}" type="presParOf" srcId="{120F0F37-BD92-4D0A-A274-10D79DB2E431}" destId="{070CB1FD-7D4A-4634-A1EE-AC8B164B3AC8}" srcOrd="1" destOrd="0" presId="urn:microsoft.com/office/officeart/2008/layout/CircleAccentTimeline"/>
    <dgm:cxn modelId="{A63308D0-4900-4422-9019-C4A3E37C885B}" type="presParOf" srcId="{120F0F37-BD92-4D0A-A274-10D79DB2E431}" destId="{AEC14ACC-6BAD-4D88-88EF-E9F7057053D8}" srcOrd="2" destOrd="0" presId="urn:microsoft.com/office/officeart/2008/layout/CircleAccentTimeline"/>
    <dgm:cxn modelId="{94036D75-F0D5-490C-BE5E-14ED79809E21}" type="presParOf" srcId="{FD906D81-FFF1-47A2-B387-1934998F17ED}" destId="{5FFF20CA-8677-4236-B419-CD0ACFC21BAD}" srcOrd="1" destOrd="0" presId="urn:microsoft.com/office/officeart/2008/layout/CircleAccentTimeline"/>
    <dgm:cxn modelId="{913B7290-6A83-4D00-B591-5EE47E819710}" type="presParOf" srcId="{FD906D81-FFF1-47A2-B387-1934998F17ED}" destId="{D2C1C8AE-C277-4D31-AFDA-9B71C895DA3C}" srcOrd="2" destOrd="0" presId="urn:microsoft.com/office/officeart/2008/layout/CircleAccentTimeline"/>
    <dgm:cxn modelId="{D88870FB-3EA7-470A-8EDA-EB5AE2812B5A}" type="presParOf" srcId="{FD906D81-FFF1-47A2-B387-1934998F17ED}" destId="{E5944FAA-4B74-4AA8-92C0-D95AD05D33E4}" srcOrd="3" destOrd="0" presId="urn:microsoft.com/office/officeart/2008/layout/CircleAccentTimeline"/>
    <dgm:cxn modelId="{F2A3DABE-A0E2-425D-9A8B-B8726DBD6C14}" type="presParOf" srcId="{FD906D81-FFF1-47A2-B387-1934998F17ED}" destId="{FCF80230-0D7E-4CC1-A92D-704C0EE334F3}" srcOrd="4" destOrd="0" presId="urn:microsoft.com/office/officeart/2008/layout/CircleAccentTimeline"/>
    <dgm:cxn modelId="{39F1C1E9-3329-41E1-9D57-031B957184AC}" type="presParOf" srcId="{FCF80230-0D7E-4CC1-A92D-704C0EE334F3}" destId="{822D7719-468C-459E-8E1E-D57AB1CC6022}" srcOrd="0" destOrd="0" presId="urn:microsoft.com/office/officeart/2008/layout/CircleAccentTimeline"/>
    <dgm:cxn modelId="{B59421D3-717E-4C79-8C39-891269F964A1}" type="presParOf" srcId="{FCF80230-0D7E-4CC1-A92D-704C0EE334F3}" destId="{EE332D10-4309-4B66-A05A-E17487918D6E}" srcOrd="1" destOrd="0" presId="urn:microsoft.com/office/officeart/2008/layout/CircleAccentTimeline"/>
    <dgm:cxn modelId="{F55F2410-7423-404A-A26D-14E05983B908}" type="presParOf" srcId="{FCF80230-0D7E-4CC1-A92D-704C0EE334F3}" destId="{BF4DB04F-6F8F-4EDA-AF8A-EAB7C989275F}" srcOrd="2" destOrd="0" presId="urn:microsoft.com/office/officeart/2008/layout/CircleAccentTimeline"/>
    <dgm:cxn modelId="{2984DA4D-DB6B-47BD-92EA-6BD7DDE66B19}" type="presParOf" srcId="{FD906D81-FFF1-47A2-B387-1934998F17ED}" destId="{2735169D-022F-4669-9FFA-13BBAF5CDEDA}" srcOrd="5" destOrd="0" presId="urn:microsoft.com/office/officeart/2008/layout/CircleAccentTimeline"/>
    <dgm:cxn modelId="{2BB11C1F-F0F9-462E-BD06-84EE9CA68FB9}" type="presParOf" srcId="{FD906D81-FFF1-47A2-B387-1934998F17ED}" destId="{5C5BD651-32E8-4F2A-A8EA-F4593CA53CD1}" srcOrd="6" destOrd="0" presId="urn:microsoft.com/office/officeart/2008/layout/CircleAccentTimeline"/>
    <dgm:cxn modelId="{3733FEF5-0BBB-4EE2-946B-8B597803421F}" type="presParOf" srcId="{FD906D81-FFF1-47A2-B387-1934998F17ED}" destId="{D5D80F83-B241-4CFE-B371-15BC09B9881D}" srcOrd="7" destOrd="0" presId="urn:microsoft.com/office/officeart/2008/layout/CircleAccentTimeline"/>
    <dgm:cxn modelId="{236BDAE6-4FA4-4D03-9550-B287C8227AC7}" type="presParOf" srcId="{FD906D81-FFF1-47A2-B387-1934998F17ED}" destId="{AAC342F0-2EA4-4CC6-9488-4E990E3BC6AF}" srcOrd="8" destOrd="0" presId="urn:microsoft.com/office/officeart/2008/layout/CircleAccentTimeline"/>
    <dgm:cxn modelId="{FC282073-E17F-46C8-9EFE-59D3ADDD7157}" type="presParOf" srcId="{AAC342F0-2EA4-4CC6-9488-4E990E3BC6AF}" destId="{F5F700C2-0805-4357-BB7B-9A9417628D9A}" srcOrd="0" destOrd="0" presId="urn:microsoft.com/office/officeart/2008/layout/CircleAccentTimeline"/>
    <dgm:cxn modelId="{33F4E78A-4258-4E02-9343-4B9471E60DA3}" type="presParOf" srcId="{AAC342F0-2EA4-4CC6-9488-4E990E3BC6AF}" destId="{249AFAC3-4AF7-4D41-9F34-321A5CA8392E}" srcOrd="1" destOrd="0" presId="urn:microsoft.com/office/officeart/2008/layout/CircleAccentTimeline"/>
    <dgm:cxn modelId="{D235F755-0F3E-44A6-AD5F-6BF247FA5D4C}" type="presParOf" srcId="{AAC342F0-2EA4-4CC6-9488-4E990E3BC6AF}" destId="{085DC154-F1EB-48AB-BAED-3405D86FBFA6}" srcOrd="2" destOrd="0" presId="urn:microsoft.com/office/officeart/2008/layout/CircleAccentTimeline"/>
    <dgm:cxn modelId="{1F22DDCB-C1B0-4FBD-A2B1-C382C1352DFA}" type="presParOf" srcId="{FD906D81-FFF1-47A2-B387-1934998F17ED}" destId="{CC42836C-5948-46AD-8069-CC33FCD3F3D9}" srcOrd="9" destOrd="0" presId="urn:microsoft.com/office/officeart/2008/layout/CircleAccentTimeline"/>
    <dgm:cxn modelId="{217E7833-FB98-4F90-B6E6-F92BA90372C0}" type="presParOf" srcId="{FD906D81-FFF1-47A2-B387-1934998F17ED}" destId="{99225FE5-5F31-430A-B383-C15BE46E5AAA}" srcOrd="10" destOrd="0" presId="urn:microsoft.com/office/officeart/2008/layout/CircleAccentTimeline"/>
    <dgm:cxn modelId="{13B6E120-4CE7-4755-9A80-99598EFE4C9B}" type="presParOf" srcId="{FD906D81-FFF1-47A2-B387-1934998F17ED}" destId="{3C8D5E4E-A272-4B7E-949A-C624BDAD85D6}" srcOrd="11" destOrd="0" presId="urn:microsoft.com/office/officeart/2008/layout/CircleAccentTimeline"/>
    <dgm:cxn modelId="{6928AEAA-16C9-44A9-A733-42AD8275B49D}" type="presParOf" srcId="{3C8D5E4E-A272-4B7E-949A-C624BDAD85D6}" destId="{ACA30CF9-30AB-498C-99EB-A1C9817B8920}" srcOrd="0" destOrd="0" presId="urn:microsoft.com/office/officeart/2008/layout/CircleAccentTimeline"/>
    <dgm:cxn modelId="{6875423B-7C36-4388-96A4-F17A661D16E4}" type="presParOf" srcId="{3C8D5E4E-A272-4B7E-949A-C624BDAD85D6}" destId="{EDDD9F35-DE67-4780-B413-E713163E8A6C}" srcOrd="1" destOrd="0" presId="urn:microsoft.com/office/officeart/2008/layout/CircleAccentTimeline"/>
    <dgm:cxn modelId="{472527EA-FD03-4960-BBF9-E63E394BAE8B}" type="presParOf" srcId="{3C8D5E4E-A272-4B7E-949A-C624BDAD85D6}" destId="{5B07FF9D-34F3-44F8-923E-86AC98156512}" srcOrd="2" destOrd="0" presId="urn:microsoft.com/office/officeart/2008/layout/CircleAccentTimeline"/>
    <dgm:cxn modelId="{34BE6950-53BC-4A0A-AF84-2F8E4F1EF4C9}" type="presParOf" srcId="{FD906D81-FFF1-47A2-B387-1934998F17ED}" destId="{42C6AA45-F12B-4008-B426-C02A7A263007}" srcOrd="12" destOrd="0" presId="urn:microsoft.com/office/officeart/2008/layout/CircleAccentTimeline"/>
    <dgm:cxn modelId="{93DAE2BF-1D41-478F-A29B-617BC5566338}" type="presParOf" srcId="{FD906D81-FFF1-47A2-B387-1934998F17ED}" destId="{96B13B60-9126-4412-954C-2457AF46CCFE}" srcOrd="13" destOrd="0" presId="urn:microsoft.com/office/officeart/2008/layout/CircleAccentTimeline"/>
    <dgm:cxn modelId="{9540E8FD-C7EE-46E1-9825-AEEE1C92B53A}" type="presParOf" srcId="{FD906D81-FFF1-47A2-B387-1934998F17ED}" destId="{E81D1555-3BB6-4BF2-BB63-A100EC8834C6}" srcOrd="14" destOrd="0" presId="urn:microsoft.com/office/officeart/2008/layout/CircleAccentTimeline"/>
    <dgm:cxn modelId="{D103896C-3116-47D5-BEAB-0643829EC54A}" type="presParOf" srcId="{FD906D81-FFF1-47A2-B387-1934998F17ED}" destId="{182DBD30-0581-4583-9435-CEABC69DA1A6}" srcOrd="15" destOrd="0" presId="urn:microsoft.com/office/officeart/2008/layout/CircleAccentTimeline"/>
    <dgm:cxn modelId="{0C53C5B8-EB80-4080-A2C8-BDC5D0DD76F7}" type="presParOf" srcId="{182DBD30-0581-4583-9435-CEABC69DA1A6}" destId="{1AB04747-5C69-462E-B326-D2FB76F93F5F}" srcOrd="0" destOrd="0" presId="urn:microsoft.com/office/officeart/2008/layout/CircleAccentTimeline"/>
    <dgm:cxn modelId="{E6C4FAEA-065E-4BC2-8C0C-2D0440735D5D}" type="presParOf" srcId="{182DBD30-0581-4583-9435-CEABC69DA1A6}" destId="{B280F44E-70CA-41A0-ACAE-EDBD32AE965F}" srcOrd="1" destOrd="0" presId="urn:microsoft.com/office/officeart/2008/layout/CircleAccentTimeline"/>
    <dgm:cxn modelId="{52FBB4EC-E694-4E3D-BB82-36034C35DBD4}" type="presParOf" srcId="{182DBD30-0581-4583-9435-CEABC69DA1A6}" destId="{60B3EC8D-FC0F-4E70-80E9-8A668E9F0D75}" srcOrd="2" destOrd="0" presId="urn:microsoft.com/office/officeart/2008/layout/CircleAccentTimeline"/>
    <dgm:cxn modelId="{9E524511-511B-44CE-AAD3-6E98F54487BC}" type="presParOf" srcId="{FD906D81-FFF1-47A2-B387-1934998F17ED}" destId="{FA4038B5-C08B-42E6-8948-D6A1C610D4D2}" srcOrd="16" destOrd="0" presId="urn:microsoft.com/office/officeart/2008/layout/CircleAccentTimeline"/>
    <dgm:cxn modelId="{A7887549-1585-4330-A2AA-AFFA2DB1A16C}" type="presParOf" srcId="{FD906D81-FFF1-47A2-B387-1934998F17ED}" destId="{6E031425-DDDC-40C6-93B4-F809BB3409E5}" srcOrd="17" destOrd="0" presId="urn:microsoft.com/office/officeart/2008/layout/CircleAccentTimeline"/>
    <dgm:cxn modelId="{799D1501-A2A8-4951-8668-18DE3E23C364}" type="presParOf" srcId="{FD906D81-FFF1-47A2-B387-1934998F17ED}" destId="{18AF306A-01BA-4EA1-803F-1346FC1E3B93}" srcOrd="18" destOrd="0" presId="urn:microsoft.com/office/officeart/2008/layout/CircleAccentTimeline"/>
    <dgm:cxn modelId="{83CD22F3-8015-4979-9C26-042166B4F24E}" type="presParOf" srcId="{18AF306A-01BA-4EA1-803F-1346FC1E3B93}" destId="{4AAC5581-3B8C-40EE-B00E-7DF659B0DFBA}" srcOrd="0" destOrd="0" presId="urn:microsoft.com/office/officeart/2008/layout/CircleAccentTimeline"/>
    <dgm:cxn modelId="{1CC53598-E3A3-49C9-9C1D-F9B410792502}" type="presParOf" srcId="{18AF306A-01BA-4EA1-803F-1346FC1E3B93}" destId="{A9AF0C9A-9367-428D-B23F-29F962729EAE}" srcOrd="1" destOrd="0" presId="urn:microsoft.com/office/officeart/2008/layout/CircleAccentTimeline"/>
    <dgm:cxn modelId="{0759E1DF-EE7E-4708-9872-A358B0820440}" type="presParOf" srcId="{18AF306A-01BA-4EA1-803F-1346FC1E3B93}" destId="{37B95E5B-CA28-4ADB-B2A0-EA8DAF89BFA0}" srcOrd="2" destOrd="0" presId="urn:microsoft.com/office/officeart/2008/layout/CircleAccentTimeline"/>
    <dgm:cxn modelId="{2871DA17-FC06-4538-A966-D7A2203C06D1}" type="presParOf" srcId="{FD906D81-FFF1-47A2-B387-1934998F17ED}" destId="{967ED4E1-B6C5-4487-AF3A-2CD65563DA0E}" srcOrd="19" destOrd="0" presId="urn:microsoft.com/office/officeart/2008/layout/CircleAccentTimeline"/>
    <dgm:cxn modelId="{EC2B237E-25C6-44A5-94BC-E0D56F465B8D}" type="presParOf" srcId="{FD906D81-FFF1-47A2-B387-1934998F17ED}" destId="{8CD495CA-E40B-4CAE-A0F1-DFF478FC80C4}" srcOrd="20" destOrd="0" presId="urn:microsoft.com/office/officeart/2008/layout/CircleAccentTimeline"/>
    <dgm:cxn modelId="{3C851D75-D557-4C67-AB98-E72D6C4EB964}" type="presParOf" srcId="{FD906D81-FFF1-47A2-B387-1934998F17ED}" destId="{CFFFB16A-4248-43F8-B152-4B1451C17240}" srcOrd="21" destOrd="0" presId="urn:microsoft.com/office/officeart/2008/layout/CircleAccentTimeline"/>
    <dgm:cxn modelId="{73B753C2-39D7-4EDA-8DBB-7F9DB17CD32C}" type="presParOf" srcId="{FD906D81-FFF1-47A2-B387-1934998F17ED}" destId="{5E294B5E-4497-4C47-ABCE-C4FB550DAD16}" srcOrd="22" destOrd="0" presId="urn:microsoft.com/office/officeart/2008/layout/CircleAccentTimeline"/>
    <dgm:cxn modelId="{42E26884-C4CA-4168-9072-F2DB46233CE8}" type="presParOf" srcId="{5E294B5E-4497-4C47-ABCE-C4FB550DAD16}" destId="{0178D3CF-0BDA-40CB-9CBB-BF8AABDECAB2}" srcOrd="0" destOrd="0" presId="urn:microsoft.com/office/officeart/2008/layout/CircleAccentTimeline"/>
    <dgm:cxn modelId="{788CB987-BD76-46CD-8ADB-6EFFB2770C71}" type="presParOf" srcId="{5E294B5E-4497-4C47-ABCE-C4FB550DAD16}" destId="{59A3F091-6B8D-4D0F-B25A-0E242245AE3A}" srcOrd="1" destOrd="0" presId="urn:microsoft.com/office/officeart/2008/layout/CircleAccentTimeline"/>
    <dgm:cxn modelId="{D2EBFE58-0FDC-4188-B717-BDBAF2BC6D08}" type="presParOf" srcId="{5E294B5E-4497-4C47-ABCE-C4FB550DAD16}" destId="{4559D981-2FE6-453C-8E46-A3B7DC052742}" srcOrd="2" destOrd="0" presId="urn:microsoft.com/office/officeart/2008/layout/CircleAccentTimeline"/>
    <dgm:cxn modelId="{96A9740A-C684-4B6C-B481-A005D5C60D9C}" type="presParOf" srcId="{FD906D81-FFF1-47A2-B387-1934998F17ED}" destId="{4BF9D539-6282-43FE-A2CC-F3487AB514CF}" srcOrd="23" destOrd="0" presId="urn:microsoft.com/office/officeart/2008/layout/CircleAccentTimeline"/>
    <dgm:cxn modelId="{E311497E-0C23-4D36-977B-7E8EE3D76A8A}" type="presParOf" srcId="{FD906D81-FFF1-47A2-B387-1934998F17ED}" destId="{9C1E2260-04FD-4DE1-BE5A-F57B0886FAF3}" srcOrd="24" destOrd="0" presId="urn:microsoft.com/office/officeart/2008/layout/CircleAccentTimeline"/>
    <dgm:cxn modelId="{FF673FE7-7A89-4C51-A500-9FDDBFDFF494}" type="presParOf" srcId="{FD906D81-FFF1-47A2-B387-1934998F17ED}" destId="{985398F9-85E1-41B5-A449-A7127CB5CBCC}" srcOrd="25" destOrd="0" presId="urn:microsoft.com/office/officeart/2008/layout/CircleAccentTimeline"/>
    <dgm:cxn modelId="{BA51FDB9-B342-46F3-98E8-06EE90D50F08}" type="presParOf" srcId="{FD906D81-FFF1-47A2-B387-1934998F17ED}" destId="{EDA47258-20BF-49BB-B418-59542011B61F}" srcOrd="26" destOrd="0" presId="urn:microsoft.com/office/officeart/2008/layout/CircleAccentTimeline"/>
    <dgm:cxn modelId="{A7773155-A5FD-48D7-B766-21A1A31920AA}" type="presParOf" srcId="{EDA47258-20BF-49BB-B418-59542011B61F}" destId="{89D077EA-DF7B-41AF-9D99-1C3675759F39}" srcOrd="0" destOrd="0" presId="urn:microsoft.com/office/officeart/2008/layout/CircleAccentTimeline"/>
    <dgm:cxn modelId="{B4CB6AE9-01CC-4271-89B3-A074645A6E81}" type="presParOf" srcId="{EDA47258-20BF-49BB-B418-59542011B61F}" destId="{F803E36A-543E-40EF-B858-2BA257CD8E99}" srcOrd="1" destOrd="0" presId="urn:microsoft.com/office/officeart/2008/layout/CircleAccentTimeline"/>
    <dgm:cxn modelId="{18FCCAD0-FC82-443F-A19E-754867946E33}" type="presParOf" srcId="{EDA47258-20BF-49BB-B418-59542011B61F}" destId="{084CC325-9169-40ED-9A51-676B3FBA2724}" srcOrd="2" destOrd="0" presId="urn:microsoft.com/office/officeart/2008/layout/CircleAccentTimeline"/>
    <dgm:cxn modelId="{348B40D8-7879-4E51-B335-8CA3B12CAEFA}" type="presParOf" srcId="{FD906D81-FFF1-47A2-B387-1934998F17ED}" destId="{F615FE47-9564-4C1C-BF25-A444C64E44BF}" srcOrd="27" destOrd="0" presId="urn:microsoft.com/office/officeart/2008/layout/CircleAccentTimeline"/>
    <dgm:cxn modelId="{701F339B-BA98-48E1-87A6-E8C08EB45C16}" type="presParOf" srcId="{FD906D81-FFF1-47A2-B387-1934998F17ED}" destId="{2D953548-C13E-421A-9804-B3F17E9611F5}" srcOrd="28"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1150D08-241C-45DF-937B-F3CAEBF1516D}"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s-ES"/>
        </a:p>
      </dgm:t>
    </dgm:pt>
    <dgm:pt modelId="{F5CC2C10-2D26-49CE-844A-6B8DE9E05830}">
      <dgm:prSet phldrT="[Texto]"/>
      <dgm:spPr/>
      <dgm:t>
        <a:bodyPr/>
        <a:lstStyle/>
        <a:p>
          <a:r>
            <a:rPr lang="es-ES" noProof="0" dirty="0" smtClean="0"/>
            <a:t>Diseño del conexionado de los controladores</a:t>
          </a:r>
          <a:endParaRPr lang="es-ES" noProof="0" dirty="0"/>
        </a:p>
      </dgm:t>
    </dgm:pt>
    <dgm:pt modelId="{532FC7FB-44B6-4CA7-8263-CBA3BB75BF97}" type="parTrans" cxnId="{58E564E6-F4D2-4263-9A0C-93C9215B8EAC}">
      <dgm:prSet/>
      <dgm:spPr/>
      <dgm:t>
        <a:bodyPr/>
        <a:lstStyle/>
        <a:p>
          <a:endParaRPr lang="es-ES"/>
        </a:p>
      </dgm:t>
    </dgm:pt>
    <dgm:pt modelId="{6100440A-79C2-4152-B5BD-1023E9635DBB}" type="sibTrans" cxnId="{58E564E6-F4D2-4263-9A0C-93C9215B8EAC}">
      <dgm:prSet/>
      <dgm:spPr/>
      <dgm:t>
        <a:bodyPr/>
        <a:lstStyle/>
        <a:p>
          <a:endParaRPr lang="es-ES"/>
        </a:p>
      </dgm:t>
    </dgm:pt>
    <dgm:pt modelId="{4B176E37-F8A4-4E7F-9AE5-8C752F98AB40}">
      <dgm:prSet phldrT="[Texto]"/>
      <dgm:spPr/>
      <dgm:t>
        <a:bodyPr/>
        <a:lstStyle/>
        <a:p>
          <a:r>
            <a:rPr lang="es-ES" dirty="0" smtClean="0"/>
            <a:t>Planos </a:t>
          </a:r>
          <a:r>
            <a:rPr lang="es-ES" noProof="0" dirty="0" err="1" smtClean="0"/>
            <a:t>autocad</a:t>
          </a:r>
          <a:endParaRPr lang="es-ES" noProof="0" dirty="0"/>
        </a:p>
      </dgm:t>
    </dgm:pt>
    <dgm:pt modelId="{EEDF8DB3-C26E-4B5A-9846-1CD005635793}" type="parTrans" cxnId="{8DD454CD-CF43-400A-960D-BD16ABB463AF}">
      <dgm:prSet/>
      <dgm:spPr/>
      <dgm:t>
        <a:bodyPr/>
        <a:lstStyle/>
        <a:p>
          <a:endParaRPr lang="es-ES"/>
        </a:p>
      </dgm:t>
    </dgm:pt>
    <dgm:pt modelId="{197B3579-9C01-4490-B37B-2B0AFC63DA35}" type="sibTrans" cxnId="{8DD454CD-CF43-400A-960D-BD16ABB463AF}">
      <dgm:prSet/>
      <dgm:spPr/>
      <dgm:t>
        <a:bodyPr/>
        <a:lstStyle/>
        <a:p>
          <a:endParaRPr lang="es-ES"/>
        </a:p>
      </dgm:t>
    </dgm:pt>
    <dgm:pt modelId="{D476383B-D374-49AA-8234-BD20F12F25CA}">
      <dgm:prSet phldrT="[Texto]"/>
      <dgm:spPr/>
      <dgm:t>
        <a:bodyPr/>
        <a:lstStyle/>
        <a:p>
          <a:r>
            <a:rPr lang="es-ES" noProof="0" dirty="0" smtClean="0"/>
            <a:t>Adquisición de materiales y recursos</a:t>
          </a:r>
          <a:endParaRPr lang="es-ES" noProof="0" dirty="0"/>
        </a:p>
      </dgm:t>
    </dgm:pt>
    <dgm:pt modelId="{A2512DA8-6801-4C2D-ABFB-6D697896582E}" type="parTrans" cxnId="{BC8FE3A9-0315-4A5B-9006-3970D87E1B31}">
      <dgm:prSet/>
      <dgm:spPr/>
      <dgm:t>
        <a:bodyPr/>
        <a:lstStyle/>
        <a:p>
          <a:endParaRPr lang="es-ES"/>
        </a:p>
      </dgm:t>
    </dgm:pt>
    <dgm:pt modelId="{06C7740D-8F42-4B8A-94D4-9D6D50C6E2D6}" type="sibTrans" cxnId="{BC8FE3A9-0315-4A5B-9006-3970D87E1B31}">
      <dgm:prSet/>
      <dgm:spPr/>
      <dgm:t>
        <a:bodyPr/>
        <a:lstStyle/>
        <a:p>
          <a:endParaRPr lang="es-ES"/>
        </a:p>
      </dgm:t>
    </dgm:pt>
    <dgm:pt modelId="{4BEF0AF3-2684-4155-83CE-6E170554B21F}">
      <dgm:prSet phldrT="[Texto]"/>
      <dgm:spPr/>
      <dgm:t>
        <a:bodyPr/>
        <a:lstStyle/>
        <a:p>
          <a:r>
            <a:rPr lang="es-ES" noProof="0" dirty="0" smtClean="0"/>
            <a:t>Proveedores</a:t>
          </a:r>
          <a:endParaRPr lang="es-ES" noProof="0" dirty="0"/>
        </a:p>
      </dgm:t>
    </dgm:pt>
    <dgm:pt modelId="{CEBFA236-61C1-44FE-ABB6-D8757ED2EC6F}" type="parTrans" cxnId="{EF514972-8BCA-4DD2-923A-916587D4B357}">
      <dgm:prSet/>
      <dgm:spPr/>
      <dgm:t>
        <a:bodyPr/>
        <a:lstStyle/>
        <a:p>
          <a:endParaRPr lang="es-ES"/>
        </a:p>
      </dgm:t>
    </dgm:pt>
    <dgm:pt modelId="{94E933C0-9048-45DA-ABF8-5C246588E8C9}" type="sibTrans" cxnId="{EF514972-8BCA-4DD2-923A-916587D4B357}">
      <dgm:prSet/>
      <dgm:spPr/>
      <dgm:t>
        <a:bodyPr/>
        <a:lstStyle/>
        <a:p>
          <a:endParaRPr lang="es-ES"/>
        </a:p>
      </dgm:t>
    </dgm:pt>
    <dgm:pt modelId="{A809FC24-CFBC-4655-ABB9-27173EF13C52}">
      <dgm:prSet phldrT="[Texto]"/>
      <dgm:spPr/>
      <dgm:t>
        <a:bodyPr/>
        <a:lstStyle/>
        <a:p>
          <a:r>
            <a:rPr lang="es-ES" noProof="0" dirty="0" smtClean="0"/>
            <a:t>Herramientas</a:t>
          </a:r>
          <a:endParaRPr lang="es-ES" noProof="0" dirty="0"/>
        </a:p>
      </dgm:t>
    </dgm:pt>
    <dgm:pt modelId="{747A2C30-3F51-4AA9-918B-D606AEB0B0A7}" type="parTrans" cxnId="{A710AD39-5F9D-4B3E-A220-3A3A89DF412F}">
      <dgm:prSet/>
      <dgm:spPr/>
      <dgm:t>
        <a:bodyPr/>
        <a:lstStyle/>
        <a:p>
          <a:endParaRPr lang="es-ES"/>
        </a:p>
      </dgm:t>
    </dgm:pt>
    <dgm:pt modelId="{3750234F-A2D5-4F8C-B23A-4976180CD396}" type="sibTrans" cxnId="{A710AD39-5F9D-4B3E-A220-3A3A89DF412F}">
      <dgm:prSet/>
      <dgm:spPr/>
      <dgm:t>
        <a:bodyPr/>
        <a:lstStyle/>
        <a:p>
          <a:endParaRPr lang="es-ES"/>
        </a:p>
      </dgm:t>
    </dgm:pt>
    <dgm:pt modelId="{79EF4FDE-F1B2-4C9D-8609-43909EDF9FCC}">
      <dgm:prSet phldrT="[Texto]"/>
      <dgm:spPr/>
      <dgm:t>
        <a:bodyPr/>
        <a:lstStyle/>
        <a:p>
          <a:r>
            <a:rPr lang="es-ES" noProof="0" dirty="0" smtClean="0"/>
            <a:t>Pruebas operativas</a:t>
          </a:r>
          <a:endParaRPr lang="es-ES" noProof="0" dirty="0"/>
        </a:p>
      </dgm:t>
    </dgm:pt>
    <dgm:pt modelId="{9E133342-0881-4DD7-8E98-250057BF7CA1}" type="parTrans" cxnId="{7E69536C-F8D9-4823-B2A3-9D535FB4DA82}">
      <dgm:prSet/>
      <dgm:spPr/>
      <dgm:t>
        <a:bodyPr/>
        <a:lstStyle/>
        <a:p>
          <a:endParaRPr lang="es-ES"/>
        </a:p>
      </dgm:t>
    </dgm:pt>
    <dgm:pt modelId="{1FEEBD20-C7BA-4D4C-B828-EC3F22981287}" type="sibTrans" cxnId="{7E69536C-F8D9-4823-B2A3-9D535FB4DA82}">
      <dgm:prSet/>
      <dgm:spPr/>
      <dgm:t>
        <a:bodyPr/>
        <a:lstStyle/>
        <a:p>
          <a:endParaRPr lang="es-ES"/>
        </a:p>
      </dgm:t>
    </dgm:pt>
    <dgm:pt modelId="{D573682C-B8EB-4EB0-A545-DB113D8B3AEF}">
      <dgm:prSet phldrT="[Texto]"/>
      <dgm:spPr/>
      <dgm:t>
        <a:bodyPr/>
        <a:lstStyle/>
        <a:p>
          <a:r>
            <a:rPr lang="en-US" dirty="0" smtClean="0"/>
            <a:t>HMI – SCADA</a:t>
          </a:r>
          <a:endParaRPr lang="es-ES" dirty="0"/>
        </a:p>
      </dgm:t>
    </dgm:pt>
    <dgm:pt modelId="{C7EE8569-B2EF-4EAF-B868-66C2624DFC63}" type="parTrans" cxnId="{EEAF11C5-DEB6-481A-AE61-74121D31A4D0}">
      <dgm:prSet/>
      <dgm:spPr/>
      <dgm:t>
        <a:bodyPr/>
        <a:lstStyle/>
        <a:p>
          <a:endParaRPr lang="es-ES"/>
        </a:p>
      </dgm:t>
    </dgm:pt>
    <dgm:pt modelId="{ADB632C8-4383-4EB7-A4D6-9C8A9C3B3470}" type="sibTrans" cxnId="{EEAF11C5-DEB6-481A-AE61-74121D31A4D0}">
      <dgm:prSet/>
      <dgm:spPr/>
      <dgm:t>
        <a:bodyPr/>
        <a:lstStyle/>
        <a:p>
          <a:endParaRPr lang="es-ES"/>
        </a:p>
      </dgm:t>
    </dgm:pt>
    <dgm:pt modelId="{B05CF366-CD84-49B3-9DA0-237B71923300}">
      <dgm:prSet phldrT="[Texto]"/>
      <dgm:spPr/>
      <dgm:t>
        <a:bodyPr/>
        <a:lstStyle/>
        <a:p>
          <a:r>
            <a:rPr lang="es-ES" noProof="0" dirty="0" smtClean="0"/>
            <a:t>Cableado</a:t>
          </a:r>
          <a:endParaRPr lang="es-ES" noProof="0" dirty="0"/>
        </a:p>
      </dgm:t>
    </dgm:pt>
    <dgm:pt modelId="{8E55AF1C-95FB-4C8D-A389-B0284F592D03}" type="parTrans" cxnId="{05441E4A-F89E-4359-92B8-1907D64BB04D}">
      <dgm:prSet/>
      <dgm:spPr/>
      <dgm:t>
        <a:bodyPr/>
        <a:lstStyle/>
        <a:p>
          <a:endParaRPr lang="es-ES"/>
        </a:p>
      </dgm:t>
    </dgm:pt>
    <dgm:pt modelId="{F31373D8-0854-4287-AC99-D7151CC6AF98}" type="sibTrans" cxnId="{05441E4A-F89E-4359-92B8-1907D64BB04D}">
      <dgm:prSet/>
      <dgm:spPr/>
      <dgm:t>
        <a:bodyPr/>
        <a:lstStyle/>
        <a:p>
          <a:endParaRPr lang="es-ES"/>
        </a:p>
      </dgm:t>
    </dgm:pt>
    <dgm:pt modelId="{FD906D81-FFF1-47A2-B387-1934998F17ED}" type="pres">
      <dgm:prSet presAssocID="{F1150D08-241C-45DF-937B-F3CAEBF1516D}" presName="Name0" presStyleCnt="0">
        <dgm:presLayoutVars>
          <dgm:dir/>
        </dgm:presLayoutVars>
      </dgm:prSet>
      <dgm:spPr/>
      <dgm:t>
        <a:bodyPr/>
        <a:lstStyle/>
        <a:p>
          <a:endParaRPr lang="es-ES"/>
        </a:p>
      </dgm:t>
    </dgm:pt>
    <dgm:pt modelId="{B7E07593-522C-49C6-9A1D-89A57F6A5DB1}" type="pres">
      <dgm:prSet presAssocID="{F5CC2C10-2D26-49CE-844A-6B8DE9E05830}" presName="parComposite" presStyleCnt="0"/>
      <dgm:spPr/>
    </dgm:pt>
    <dgm:pt modelId="{5B7140D3-DEE3-44DA-8EB0-6717528B29B6}" type="pres">
      <dgm:prSet presAssocID="{F5CC2C10-2D26-49CE-844A-6B8DE9E05830}" presName="parBigCircle" presStyleLbl="node0" presStyleIdx="0" presStyleCnt="3"/>
      <dgm:spPr/>
    </dgm:pt>
    <dgm:pt modelId="{E9F623FC-4FDE-4573-89DD-44B98BCCB523}" type="pres">
      <dgm:prSet presAssocID="{F5CC2C10-2D26-49CE-844A-6B8DE9E05830}" presName="parTx" presStyleLbl="revTx" presStyleIdx="0" presStyleCnt="13"/>
      <dgm:spPr/>
      <dgm:t>
        <a:bodyPr/>
        <a:lstStyle/>
        <a:p>
          <a:endParaRPr lang="es-ES"/>
        </a:p>
      </dgm:t>
    </dgm:pt>
    <dgm:pt modelId="{F8D81E64-B73D-4E7B-A9A8-063546514157}" type="pres">
      <dgm:prSet presAssocID="{F5CC2C10-2D26-49CE-844A-6B8DE9E05830}" presName="bSpace" presStyleCnt="0"/>
      <dgm:spPr/>
    </dgm:pt>
    <dgm:pt modelId="{C30EBBC2-4A4B-4F4C-99FD-7D4DA8D5066C}" type="pres">
      <dgm:prSet presAssocID="{F5CC2C10-2D26-49CE-844A-6B8DE9E05830}" presName="parBackupNorm" presStyleCnt="0"/>
      <dgm:spPr/>
    </dgm:pt>
    <dgm:pt modelId="{1023253D-E0E6-41CE-B50F-AAF341D3BFE9}" type="pres">
      <dgm:prSet presAssocID="{6100440A-79C2-4152-B5BD-1023E9635DBB}" presName="parSpace" presStyleCnt="0"/>
      <dgm:spPr/>
    </dgm:pt>
    <dgm:pt modelId="{7A53A262-8D16-4BE1-A57C-E76BDE444094}" type="pres">
      <dgm:prSet presAssocID="{4B176E37-F8A4-4E7F-9AE5-8C752F98AB40}" presName="desBackupLeftNorm" presStyleCnt="0"/>
      <dgm:spPr/>
    </dgm:pt>
    <dgm:pt modelId="{97AB18FE-0500-4E91-BFC1-93DC31654997}" type="pres">
      <dgm:prSet presAssocID="{4B176E37-F8A4-4E7F-9AE5-8C752F98AB40}" presName="desComposite" presStyleCnt="0"/>
      <dgm:spPr/>
    </dgm:pt>
    <dgm:pt modelId="{D1AF971B-3B5F-470A-80D5-C92805F2C18F}" type="pres">
      <dgm:prSet presAssocID="{4B176E37-F8A4-4E7F-9AE5-8C752F98AB40}" presName="desCircle" presStyleLbl="node1" presStyleIdx="0" presStyleCnt="5"/>
      <dgm:spPr/>
    </dgm:pt>
    <dgm:pt modelId="{F14BBA11-9CAE-4722-9A22-D9AB48673FC7}" type="pres">
      <dgm:prSet presAssocID="{4B176E37-F8A4-4E7F-9AE5-8C752F98AB40}" presName="chTx" presStyleLbl="revTx" presStyleIdx="1" presStyleCnt="13"/>
      <dgm:spPr/>
      <dgm:t>
        <a:bodyPr/>
        <a:lstStyle/>
        <a:p>
          <a:endParaRPr lang="es-ES"/>
        </a:p>
      </dgm:t>
    </dgm:pt>
    <dgm:pt modelId="{493F6712-D3C0-41D8-8320-DA7254CCC657}" type="pres">
      <dgm:prSet presAssocID="{4B176E37-F8A4-4E7F-9AE5-8C752F98AB40}" presName="desTx" presStyleLbl="revTx" presStyleIdx="2" presStyleCnt="13">
        <dgm:presLayoutVars>
          <dgm:bulletEnabled val="1"/>
        </dgm:presLayoutVars>
      </dgm:prSet>
      <dgm:spPr/>
    </dgm:pt>
    <dgm:pt modelId="{88E33F0C-67A1-4BD3-A056-A719B6730834}" type="pres">
      <dgm:prSet presAssocID="{4B176E37-F8A4-4E7F-9AE5-8C752F98AB40}" presName="desBackupRightNorm" presStyleCnt="0"/>
      <dgm:spPr/>
    </dgm:pt>
    <dgm:pt modelId="{C4BC7695-9B41-4A5F-A7F9-64E044497365}" type="pres">
      <dgm:prSet presAssocID="{197B3579-9C01-4490-B37B-2B0AFC63DA35}" presName="desSpace" presStyleCnt="0"/>
      <dgm:spPr/>
    </dgm:pt>
    <dgm:pt modelId="{E1831BF6-43B8-4C4F-B660-49769702ACFD}" type="pres">
      <dgm:prSet presAssocID="{D476383B-D374-49AA-8234-BD20F12F25CA}" presName="parComposite" presStyleCnt="0"/>
      <dgm:spPr/>
    </dgm:pt>
    <dgm:pt modelId="{8AB82A0F-6819-44D5-B2A1-3B97555DA20C}" type="pres">
      <dgm:prSet presAssocID="{D476383B-D374-49AA-8234-BD20F12F25CA}" presName="parBigCircle" presStyleLbl="node0" presStyleIdx="1" presStyleCnt="3"/>
      <dgm:spPr/>
    </dgm:pt>
    <dgm:pt modelId="{2DCFD5DC-CDD3-49DA-9D79-4B4501FF75A5}" type="pres">
      <dgm:prSet presAssocID="{D476383B-D374-49AA-8234-BD20F12F25CA}" presName="parTx" presStyleLbl="revTx" presStyleIdx="3" presStyleCnt="13"/>
      <dgm:spPr/>
      <dgm:t>
        <a:bodyPr/>
        <a:lstStyle/>
        <a:p>
          <a:endParaRPr lang="es-ES"/>
        </a:p>
      </dgm:t>
    </dgm:pt>
    <dgm:pt modelId="{1052A715-266A-4075-8BD6-36DA0F56E1D9}" type="pres">
      <dgm:prSet presAssocID="{D476383B-D374-49AA-8234-BD20F12F25CA}" presName="bSpace" presStyleCnt="0"/>
      <dgm:spPr/>
    </dgm:pt>
    <dgm:pt modelId="{1A8CAC1D-C7DF-4F3F-AC91-C59FF3EDD195}" type="pres">
      <dgm:prSet presAssocID="{D476383B-D374-49AA-8234-BD20F12F25CA}" presName="parBackupNorm" presStyleCnt="0"/>
      <dgm:spPr/>
    </dgm:pt>
    <dgm:pt modelId="{64F37C28-F35D-44F3-9BAC-EBD76588D94C}" type="pres">
      <dgm:prSet presAssocID="{06C7740D-8F42-4B8A-94D4-9D6D50C6E2D6}" presName="parSpace" presStyleCnt="0"/>
      <dgm:spPr/>
    </dgm:pt>
    <dgm:pt modelId="{78864F0A-2102-4833-AE58-B2352AE4901F}" type="pres">
      <dgm:prSet presAssocID="{4BEF0AF3-2684-4155-83CE-6E170554B21F}" presName="desBackupLeftNorm" presStyleCnt="0"/>
      <dgm:spPr/>
    </dgm:pt>
    <dgm:pt modelId="{BD07ED54-AB84-41C9-B478-C32A8E2FF635}" type="pres">
      <dgm:prSet presAssocID="{4BEF0AF3-2684-4155-83CE-6E170554B21F}" presName="desComposite" presStyleCnt="0"/>
      <dgm:spPr/>
    </dgm:pt>
    <dgm:pt modelId="{085D0055-BA90-4061-8B77-BC91A63511EA}" type="pres">
      <dgm:prSet presAssocID="{4BEF0AF3-2684-4155-83CE-6E170554B21F}" presName="desCircle" presStyleLbl="node1" presStyleIdx="1" presStyleCnt="5"/>
      <dgm:spPr/>
    </dgm:pt>
    <dgm:pt modelId="{4AB19E01-D4BC-4DF0-9954-41A06567BEE1}" type="pres">
      <dgm:prSet presAssocID="{4BEF0AF3-2684-4155-83CE-6E170554B21F}" presName="chTx" presStyleLbl="revTx" presStyleIdx="4" presStyleCnt="13"/>
      <dgm:spPr/>
      <dgm:t>
        <a:bodyPr/>
        <a:lstStyle/>
        <a:p>
          <a:endParaRPr lang="es-ES"/>
        </a:p>
      </dgm:t>
    </dgm:pt>
    <dgm:pt modelId="{15858885-2970-4EED-8196-FCD6B8CC0613}" type="pres">
      <dgm:prSet presAssocID="{4BEF0AF3-2684-4155-83CE-6E170554B21F}" presName="desTx" presStyleLbl="revTx" presStyleIdx="5" presStyleCnt="13">
        <dgm:presLayoutVars>
          <dgm:bulletEnabled val="1"/>
        </dgm:presLayoutVars>
      </dgm:prSet>
      <dgm:spPr/>
    </dgm:pt>
    <dgm:pt modelId="{8D9E20F4-E9B1-435A-B7A1-6D300DDA02B3}" type="pres">
      <dgm:prSet presAssocID="{4BEF0AF3-2684-4155-83CE-6E170554B21F}" presName="desBackupRightNorm" presStyleCnt="0"/>
      <dgm:spPr/>
    </dgm:pt>
    <dgm:pt modelId="{61E21A87-087B-4C8C-8789-EF5A99F0BC3E}" type="pres">
      <dgm:prSet presAssocID="{94E933C0-9048-45DA-ABF8-5C246588E8C9}" presName="desSpace" presStyleCnt="0"/>
      <dgm:spPr/>
    </dgm:pt>
    <dgm:pt modelId="{F6C34951-87B2-485D-A184-B148B893D379}" type="pres">
      <dgm:prSet presAssocID="{A809FC24-CFBC-4655-ABB9-27173EF13C52}" presName="desBackupLeftNorm" presStyleCnt="0"/>
      <dgm:spPr/>
    </dgm:pt>
    <dgm:pt modelId="{D7F24EE1-1B0F-47E7-9E51-C0C445D1EBBD}" type="pres">
      <dgm:prSet presAssocID="{A809FC24-CFBC-4655-ABB9-27173EF13C52}" presName="desComposite" presStyleCnt="0"/>
      <dgm:spPr/>
    </dgm:pt>
    <dgm:pt modelId="{41DC6419-4BA0-45C8-8014-C3F77BABD2E8}" type="pres">
      <dgm:prSet presAssocID="{A809FC24-CFBC-4655-ABB9-27173EF13C52}" presName="desCircle" presStyleLbl="node1" presStyleIdx="2" presStyleCnt="5"/>
      <dgm:spPr/>
    </dgm:pt>
    <dgm:pt modelId="{3A2D2E4B-C24D-4D13-870D-5C64DFAE7BDD}" type="pres">
      <dgm:prSet presAssocID="{A809FC24-CFBC-4655-ABB9-27173EF13C52}" presName="chTx" presStyleLbl="revTx" presStyleIdx="6" presStyleCnt="13"/>
      <dgm:spPr/>
      <dgm:t>
        <a:bodyPr/>
        <a:lstStyle/>
        <a:p>
          <a:endParaRPr lang="es-ES"/>
        </a:p>
      </dgm:t>
    </dgm:pt>
    <dgm:pt modelId="{BE67D2B7-212E-4025-BD00-9136A5A59E75}" type="pres">
      <dgm:prSet presAssocID="{A809FC24-CFBC-4655-ABB9-27173EF13C52}" presName="desTx" presStyleLbl="revTx" presStyleIdx="7" presStyleCnt="13">
        <dgm:presLayoutVars>
          <dgm:bulletEnabled val="1"/>
        </dgm:presLayoutVars>
      </dgm:prSet>
      <dgm:spPr/>
    </dgm:pt>
    <dgm:pt modelId="{367D955C-E4CF-4150-AC8C-C3E21C819D13}" type="pres">
      <dgm:prSet presAssocID="{A809FC24-CFBC-4655-ABB9-27173EF13C52}" presName="desBackupRightNorm" presStyleCnt="0"/>
      <dgm:spPr/>
    </dgm:pt>
    <dgm:pt modelId="{8C15C770-5A98-4F6C-8582-D1E7AFDC626F}" type="pres">
      <dgm:prSet presAssocID="{3750234F-A2D5-4F8C-B23A-4976180CD396}" presName="desSpace" presStyleCnt="0"/>
      <dgm:spPr/>
    </dgm:pt>
    <dgm:pt modelId="{DA93528B-64DF-4878-AE3B-2BB621EC308B}" type="pres">
      <dgm:prSet presAssocID="{79EF4FDE-F1B2-4C9D-8609-43909EDF9FCC}" presName="parComposite" presStyleCnt="0"/>
      <dgm:spPr/>
    </dgm:pt>
    <dgm:pt modelId="{7D15972E-7B76-42CB-9724-D8A15181D37C}" type="pres">
      <dgm:prSet presAssocID="{79EF4FDE-F1B2-4C9D-8609-43909EDF9FCC}" presName="parBigCircle" presStyleLbl="node0" presStyleIdx="2" presStyleCnt="3"/>
      <dgm:spPr/>
    </dgm:pt>
    <dgm:pt modelId="{190C303D-41EA-4789-B0E3-BDA7ECDEB7AA}" type="pres">
      <dgm:prSet presAssocID="{79EF4FDE-F1B2-4C9D-8609-43909EDF9FCC}" presName="parTx" presStyleLbl="revTx" presStyleIdx="8" presStyleCnt="13"/>
      <dgm:spPr/>
      <dgm:t>
        <a:bodyPr/>
        <a:lstStyle/>
        <a:p>
          <a:endParaRPr lang="es-ES"/>
        </a:p>
      </dgm:t>
    </dgm:pt>
    <dgm:pt modelId="{FBA077CD-6088-4269-A514-215B6AE1BA75}" type="pres">
      <dgm:prSet presAssocID="{79EF4FDE-F1B2-4C9D-8609-43909EDF9FCC}" presName="bSpace" presStyleCnt="0"/>
      <dgm:spPr/>
    </dgm:pt>
    <dgm:pt modelId="{5D2572C6-16B8-4F3C-A1B0-8A136F5FF7E8}" type="pres">
      <dgm:prSet presAssocID="{79EF4FDE-F1B2-4C9D-8609-43909EDF9FCC}" presName="parBackupNorm" presStyleCnt="0"/>
      <dgm:spPr/>
    </dgm:pt>
    <dgm:pt modelId="{BC09E780-BA9F-41DE-A40A-DA56F8A6DA3B}" type="pres">
      <dgm:prSet presAssocID="{1FEEBD20-C7BA-4D4C-B828-EC3F22981287}" presName="parSpace" presStyleCnt="0"/>
      <dgm:spPr/>
    </dgm:pt>
    <dgm:pt modelId="{AB0109EF-AF7B-44FA-B336-AB85374582A7}" type="pres">
      <dgm:prSet presAssocID="{D573682C-B8EB-4EB0-A545-DB113D8B3AEF}" presName="desBackupLeftNorm" presStyleCnt="0"/>
      <dgm:spPr/>
    </dgm:pt>
    <dgm:pt modelId="{9D85F300-1867-4431-985F-93DC682FD5E6}" type="pres">
      <dgm:prSet presAssocID="{D573682C-B8EB-4EB0-A545-DB113D8B3AEF}" presName="desComposite" presStyleCnt="0"/>
      <dgm:spPr/>
    </dgm:pt>
    <dgm:pt modelId="{C61FEBC9-F11C-42EF-A999-BA6E1E0C33DE}" type="pres">
      <dgm:prSet presAssocID="{D573682C-B8EB-4EB0-A545-DB113D8B3AEF}" presName="desCircle" presStyleLbl="node1" presStyleIdx="3" presStyleCnt="5"/>
      <dgm:spPr/>
    </dgm:pt>
    <dgm:pt modelId="{AA5BDB57-F186-47E2-89B3-7457CA2899B0}" type="pres">
      <dgm:prSet presAssocID="{D573682C-B8EB-4EB0-A545-DB113D8B3AEF}" presName="chTx" presStyleLbl="revTx" presStyleIdx="9" presStyleCnt="13"/>
      <dgm:spPr/>
      <dgm:t>
        <a:bodyPr/>
        <a:lstStyle/>
        <a:p>
          <a:endParaRPr lang="es-ES"/>
        </a:p>
      </dgm:t>
    </dgm:pt>
    <dgm:pt modelId="{B5442087-750B-4311-B611-01374B1B5E73}" type="pres">
      <dgm:prSet presAssocID="{D573682C-B8EB-4EB0-A545-DB113D8B3AEF}" presName="desTx" presStyleLbl="revTx" presStyleIdx="10" presStyleCnt="13">
        <dgm:presLayoutVars>
          <dgm:bulletEnabled val="1"/>
        </dgm:presLayoutVars>
      </dgm:prSet>
      <dgm:spPr/>
    </dgm:pt>
    <dgm:pt modelId="{166B5359-F0DC-4904-A5FF-26B48BEAE1D1}" type="pres">
      <dgm:prSet presAssocID="{D573682C-B8EB-4EB0-A545-DB113D8B3AEF}" presName="desBackupRightNorm" presStyleCnt="0"/>
      <dgm:spPr/>
    </dgm:pt>
    <dgm:pt modelId="{F32552C6-FF47-4290-A59E-EF66697ABE7D}" type="pres">
      <dgm:prSet presAssocID="{ADB632C8-4383-4EB7-A4D6-9C8A9C3B3470}" presName="desSpace" presStyleCnt="0"/>
      <dgm:spPr/>
    </dgm:pt>
    <dgm:pt modelId="{46718AA8-8701-417A-AEEF-7C8C9F16398F}" type="pres">
      <dgm:prSet presAssocID="{B05CF366-CD84-49B3-9DA0-237B71923300}" presName="desBackupLeftNorm" presStyleCnt="0"/>
      <dgm:spPr/>
    </dgm:pt>
    <dgm:pt modelId="{AFB6BE5D-679E-467B-A3BE-0572C7E8F590}" type="pres">
      <dgm:prSet presAssocID="{B05CF366-CD84-49B3-9DA0-237B71923300}" presName="desComposite" presStyleCnt="0"/>
      <dgm:spPr/>
    </dgm:pt>
    <dgm:pt modelId="{CCB7FC70-C8C4-4D80-BEAD-344C0E6D9435}" type="pres">
      <dgm:prSet presAssocID="{B05CF366-CD84-49B3-9DA0-237B71923300}" presName="desCircle" presStyleLbl="node1" presStyleIdx="4" presStyleCnt="5"/>
      <dgm:spPr/>
    </dgm:pt>
    <dgm:pt modelId="{D3F9CAFC-86AB-47C3-BD0D-AE38ED01B429}" type="pres">
      <dgm:prSet presAssocID="{B05CF366-CD84-49B3-9DA0-237B71923300}" presName="chTx" presStyleLbl="revTx" presStyleIdx="11" presStyleCnt="13"/>
      <dgm:spPr/>
      <dgm:t>
        <a:bodyPr/>
        <a:lstStyle/>
        <a:p>
          <a:endParaRPr lang="es-ES"/>
        </a:p>
      </dgm:t>
    </dgm:pt>
    <dgm:pt modelId="{2F43F8A7-50C0-45AE-ABA6-D6FA46DCC2B1}" type="pres">
      <dgm:prSet presAssocID="{B05CF366-CD84-49B3-9DA0-237B71923300}" presName="desTx" presStyleLbl="revTx" presStyleIdx="12" presStyleCnt="13">
        <dgm:presLayoutVars>
          <dgm:bulletEnabled val="1"/>
        </dgm:presLayoutVars>
      </dgm:prSet>
      <dgm:spPr/>
    </dgm:pt>
    <dgm:pt modelId="{45603DD3-B22B-4A62-B0B3-D777B6A6D4D3}" type="pres">
      <dgm:prSet presAssocID="{B05CF366-CD84-49B3-9DA0-237B71923300}" presName="desBackupRightNorm" presStyleCnt="0"/>
      <dgm:spPr/>
    </dgm:pt>
    <dgm:pt modelId="{3794AFAC-9468-4ECE-B8EA-5455FB78D3F7}" type="pres">
      <dgm:prSet presAssocID="{F31373D8-0854-4287-AC99-D7151CC6AF98}" presName="desSpace" presStyleCnt="0"/>
      <dgm:spPr/>
    </dgm:pt>
  </dgm:ptLst>
  <dgm:cxnLst>
    <dgm:cxn modelId="{B2D013A8-E5D7-4C62-87D2-C7268B440D63}" type="presOf" srcId="{4BEF0AF3-2684-4155-83CE-6E170554B21F}" destId="{4AB19E01-D4BC-4DF0-9954-41A06567BEE1}" srcOrd="0" destOrd="0" presId="urn:microsoft.com/office/officeart/2008/layout/CircleAccentTimeline"/>
    <dgm:cxn modelId="{F6AC5ED4-ACEF-49D8-BB28-952166B3F07F}" type="presOf" srcId="{A809FC24-CFBC-4655-ABB9-27173EF13C52}" destId="{3A2D2E4B-C24D-4D13-870D-5C64DFAE7BDD}" srcOrd="0" destOrd="0" presId="urn:microsoft.com/office/officeart/2008/layout/CircleAccentTimeline"/>
    <dgm:cxn modelId="{7E69536C-F8D9-4823-B2A3-9D535FB4DA82}" srcId="{F1150D08-241C-45DF-937B-F3CAEBF1516D}" destId="{79EF4FDE-F1B2-4C9D-8609-43909EDF9FCC}" srcOrd="2" destOrd="0" parTransId="{9E133342-0881-4DD7-8E98-250057BF7CA1}" sibTransId="{1FEEBD20-C7BA-4D4C-B828-EC3F22981287}"/>
    <dgm:cxn modelId="{05441E4A-F89E-4359-92B8-1907D64BB04D}" srcId="{79EF4FDE-F1B2-4C9D-8609-43909EDF9FCC}" destId="{B05CF366-CD84-49B3-9DA0-237B71923300}" srcOrd="1" destOrd="0" parTransId="{8E55AF1C-95FB-4C8D-A389-B0284F592D03}" sibTransId="{F31373D8-0854-4287-AC99-D7151CC6AF98}"/>
    <dgm:cxn modelId="{B4B0E004-DC62-4215-A13C-2F93D9365922}" type="presOf" srcId="{79EF4FDE-F1B2-4C9D-8609-43909EDF9FCC}" destId="{190C303D-41EA-4789-B0E3-BDA7ECDEB7AA}" srcOrd="0" destOrd="0" presId="urn:microsoft.com/office/officeart/2008/layout/CircleAccentTimeline"/>
    <dgm:cxn modelId="{58E564E6-F4D2-4263-9A0C-93C9215B8EAC}" srcId="{F1150D08-241C-45DF-937B-F3CAEBF1516D}" destId="{F5CC2C10-2D26-49CE-844A-6B8DE9E05830}" srcOrd="0" destOrd="0" parTransId="{532FC7FB-44B6-4CA7-8263-CBA3BB75BF97}" sibTransId="{6100440A-79C2-4152-B5BD-1023E9635DBB}"/>
    <dgm:cxn modelId="{EF514972-8BCA-4DD2-923A-916587D4B357}" srcId="{D476383B-D374-49AA-8234-BD20F12F25CA}" destId="{4BEF0AF3-2684-4155-83CE-6E170554B21F}" srcOrd="0" destOrd="0" parTransId="{CEBFA236-61C1-44FE-ABB6-D8757ED2EC6F}" sibTransId="{94E933C0-9048-45DA-ABF8-5C246588E8C9}"/>
    <dgm:cxn modelId="{BC8FE3A9-0315-4A5B-9006-3970D87E1B31}" srcId="{F1150D08-241C-45DF-937B-F3CAEBF1516D}" destId="{D476383B-D374-49AA-8234-BD20F12F25CA}" srcOrd="1" destOrd="0" parTransId="{A2512DA8-6801-4C2D-ABFB-6D697896582E}" sibTransId="{06C7740D-8F42-4B8A-94D4-9D6D50C6E2D6}"/>
    <dgm:cxn modelId="{71653E1B-FC7F-43B9-8A45-FCD12F041AD3}" type="presOf" srcId="{B05CF366-CD84-49B3-9DA0-237B71923300}" destId="{D3F9CAFC-86AB-47C3-BD0D-AE38ED01B429}" srcOrd="0" destOrd="0" presId="urn:microsoft.com/office/officeart/2008/layout/CircleAccentTimeline"/>
    <dgm:cxn modelId="{2239DC0B-DB3B-42DA-80C7-7CB1944C8EFA}" type="presOf" srcId="{F5CC2C10-2D26-49CE-844A-6B8DE9E05830}" destId="{E9F623FC-4FDE-4573-89DD-44B98BCCB523}" srcOrd="0" destOrd="0" presId="urn:microsoft.com/office/officeart/2008/layout/CircleAccentTimeline"/>
    <dgm:cxn modelId="{267B3484-5A9E-4F0A-8906-897C53C438AE}" type="presOf" srcId="{D476383B-D374-49AA-8234-BD20F12F25CA}" destId="{2DCFD5DC-CDD3-49DA-9D79-4B4501FF75A5}" srcOrd="0" destOrd="0" presId="urn:microsoft.com/office/officeart/2008/layout/CircleAccentTimeline"/>
    <dgm:cxn modelId="{8B7C06E1-E6F1-4694-BF5B-BF9A9659A23B}" type="presOf" srcId="{4B176E37-F8A4-4E7F-9AE5-8C752F98AB40}" destId="{F14BBA11-9CAE-4722-9A22-D9AB48673FC7}" srcOrd="0" destOrd="0" presId="urn:microsoft.com/office/officeart/2008/layout/CircleAccentTimeline"/>
    <dgm:cxn modelId="{A710AD39-5F9D-4B3E-A220-3A3A89DF412F}" srcId="{D476383B-D374-49AA-8234-BD20F12F25CA}" destId="{A809FC24-CFBC-4655-ABB9-27173EF13C52}" srcOrd="1" destOrd="0" parTransId="{747A2C30-3F51-4AA9-918B-D606AEB0B0A7}" sibTransId="{3750234F-A2D5-4F8C-B23A-4976180CD396}"/>
    <dgm:cxn modelId="{1CAB7A85-95D7-49C0-B375-057D3CC23EAE}" type="presOf" srcId="{F1150D08-241C-45DF-937B-F3CAEBF1516D}" destId="{FD906D81-FFF1-47A2-B387-1934998F17ED}" srcOrd="0" destOrd="0" presId="urn:microsoft.com/office/officeart/2008/layout/CircleAccentTimeline"/>
    <dgm:cxn modelId="{EEAF11C5-DEB6-481A-AE61-74121D31A4D0}" srcId="{79EF4FDE-F1B2-4C9D-8609-43909EDF9FCC}" destId="{D573682C-B8EB-4EB0-A545-DB113D8B3AEF}" srcOrd="0" destOrd="0" parTransId="{C7EE8569-B2EF-4EAF-B868-66C2624DFC63}" sibTransId="{ADB632C8-4383-4EB7-A4D6-9C8A9C3B3470}"/>
    <dgm:cxn modelId="{8DD454CD-CF43-400A-960D-BD16ABB463AF}" srcId="{F5CC2C10-2D26-49CE-844A-6B8DE9E05830}" destId="{4B176E37-F8A4-4E7F-9AE5-8C752F98AB40}" srcOrd="0" destOrd="0" parTransId="{EEDF8DB3-C26E-4B5A-9846-1CD005635793}" sibTransId="{197B3579-9C01-4490-B37B-2B0AFC63DA35}"/>
    <dgm:cxn modelId="{0BD476F9-4A04-4405-AC28-8E551A411E80}" type="presOf" srcId="{D573682C-B8EB-4EB0-A545-DB113D8B3AEF}" destId="{AA5BDB57-F186-47E2-89B3-7457CA2899B0}" srcOrd="0" destOrd="0" presId="urn:microsoft.com/office/officeart/2008/layout/CircleAccentTimeline"/>
    <dgm:cxn modelId="{9E0E990C-0D41-4E1A-B421-03C9564F77EE}" type="presParOf" srcId="{FD906D81-FFF1-47A2-B387-1934998F17ED}" destId="{B7E07593-522C-49C6-9A1D-89A57F6A5DB1}" srcOrd="0" destOrd="0" presId="urn:microsoft.com/office/officeart/2008/layout/CircleAccentTimeline"/>
    <dgm:cxn modelId="{BB65CDEB-BB2B-4264-9E38-F98F0D319741}" type="presParOf" srcId="{B7E07593-522C-49C6-9A1D-89A57F6A5DB1}" destId="{5B7140D3-DEE3-44DA-8EB0-6717528B29B6}" srcOrd="0" destOrd="0" presId="urn:microsoft.com/office/officeart/2008/layout/CircleAccentTimeline"/>
    <dgm:cxn modelId="{853D7DC6-2262-415C-99BA-A53261050BFB}" type="presParOf" srcId="{B7E07593-522C-49C6-9A1D-89A57F6A5DB1}" destId="{E9F623FC-4FDE-4573-89DD-44B98BCCB523}" srcOrd="1" destOrd="0" presId="urn:microsoft.com/office/officeart/2008/layout/CircleAccentTimeline"/>
    <dgm:cxn modelId="{92DC2D1B-725A-446C-A09E-7D81914F9EA6}" type="presParOf" srcId="{B7E07593-522C-49C6-9A1D-89A57F6A5DB1}" destId="{F8D81E64-B73D-4E7B-A9A8-063546514157}" srcOrd="2" destOrd="0" presId="urn:microsoft.com/office/officeart/2008/layout/CircleAccentTimeline"/>
    <dgm:cxn modelId="{AC60522E-EB41-4CBC-B961-924BE9B83F3F}" type="presParOf" srcId="{FD906D81-FFF1-47A2-B387-1934998F17ED}" destId="{C30EBBC2-4A4B-4F4C-99FD-7D4DA8D5066C}" srcOrd="1" destOrd="0" presId="urn:microsoft.com/office/officeart/2008/layout/CircleAccentTimeline"/>
    <dgm:cxn modelId="{92CD2DAD-23AB-4E87-838A-0A464CA982C8}" type="presParOf" srcId="{FD906D81-FFF1-47A2-B387-1934998F17ED}" destId="{1023253D-E0E6-41CE-B50F-AAF341D3BFE9}" srcOrd="2" destOrd="0" presId="urn:microsoft.com/office/officeart/2008/layout/CircleAccentTimeline"/>
    <dgm:cxn modelId="{D05F29CC-D369-45C9-8986-462682011B4B}" type="presParOf" srcId="{FD906D81-FFF1-47A2-B387-1934998F17ED}" destId="{7A53A262-8D16-4BE1-A57C-E76BDE444094}" srcOrd="3" destOrd="0" presId="urn:microsoft.com/office/officeart/2008/layout/CircleAccentTimeline"/>
    <dgm:cxn modelId="{4E95AC9E-6646-41FC-99D7-24BF3AF85004}" type="presParOf" srcId="{FD906D81-FFF1-47A2-B387-1934998F17ED}" destId="{97AB18FE-0500-4E91-BFC1-93DC31654997}" srcOrd="4" destOrd="0" presId="urn:microsoft.com/office/officeart/2008/layout/CircleAccentTimeline"/>
    <dgm:cxn modelId="{32AFBE5C-E660-4DF1-ABC1-5D38D0996A71}" type="presParOf" srcId="{97AB18FE-0500-4E91-BFC1-93DC31654997}" destId="{D1AF971B-3B5F-470A-80D5-C92805F2C18F}" srcOrd="0" destOrd="0" presId="urn:microsoft.com/office/officeart/2008/layout/CircleAccentTimeline"/>
    <dgm:cxn modelId="{4ED3F6E9-D5BC-47BA-8143-46A2454A69AB}" type="presParOf" srcId="{97AB18FE-0500-4E91-BFC1-93DC31654997}" destId="{F14BBA11-9CAE-4722-9A22-D9AB48673FC7}" srcOrd="1" destOrd="0" presId="urn:microsoft.com/office/officeart/2008/layout/CircleAccentTimeline"/>
    <dgm:cxn modelId="{180E2900-AAFC-465F-BFC2-8D3989085AEA}" type="presParOf" srcId="{97AB18FE-0500-4E91-BFC1-93DC31654997}" destId="{493F6712-D3C0-41D8-8320-DA7254CCC657}" srcOrd="2" destOrd="0" presId="urn:microsoft.com/office/officeart/2008/layout/CircleAccentTimeline"/>
    <dgm:cxn modelId="{9DA09095-2B01-4BF5-9DDD-36A786108F48}" type="presParOf" srcId="{FD906D81-FFF1-47A2-B387-1934998F17ED}" destId="{88E33F0C-67A1-4BD3-A056-A719B6730834}" srcOrd="5" destOrd="0" presId="urn:microsoft.com/office/officeart/2008/layout/CircleAccentTimeline"/>
    <dgm:cxn modelId="{60A2EBF9-4DA8-4BE6-A33E-DF5FAB2E47AF}" type="presParOf" srcId="{FD906D81-FFF1-47A2-B387-1934998F17ED}" destId="{C4BC7695-9B41-4A5F-A7F9-64E044497365}" srcOrd="6" destOrd="0" presId="urn:microsoft.com/office/officeart/2008/layout/CircleAccentTimeline"/>
    <dgm:cxn modelId="{53B0A866-7565-4CE3-8EF7-382AF4A271C1}" type="presParOf" srcId="{FD906D81-FFF1-47A2-B387-1934998F17ED}" destId="{E1831BF6-43B8-4C4F-B660-49769702ACFD}" srcOrd="7" destOrd="0" presId="urn:microsoft.com/office/officeart/2008/layout/CircleAccentTimeline"/>
    <dgm:cxn modelId="{F8DE1E8E-763F-4741-9C35-F6BD467CB91F}" type="presParOf" srcId="{E1831BF6-43B8-4C4F-B660-49769702ACFD}" destId="{8AB82A0F-6819-44D5-B2A1-3B97555DA20C}" srcOrd="0" destOrd="0" presId="urn:microsoft.com/office/officeart/2008/layout/CircleAccentTimeline"/>
    <dgm:cxn modelId="{55E315E2-AA26-4606-BA27-3F4D593B1D8A}" type="presParOf" srcId="{E1831BF6-43B8-4C4F-B660-49769702ACFD}" destId="{2DCFD5DC-CDD3-49DA-9D79-4B4501FF75A5}" srcOrd="1" destOrd="0" presId="urn:microsoft.com/office/officeart/2008/layout/CircleAccentTimeline"/>
    <dgm:cxn modelId="{F3559DE3-47DE-4DE7-B1F8-9B3D17CBD996}" type="presParOf" srcId="{E1831BF6-43B8-4C4F-B660-49769702ACFD}" destId="{1052A715-266A-4075-8BD6-36DA0F56E1D9}" srcOrd="2" destOrd="0" presId="urn:microsoft.com/office/officeart/2008/layout/CircleAccentTimeline"/>
    <dgm:cxn modelId="{F83F0416-3A4A-4851-BE8A-F4504E5215E0}" type="presParOf" srcId="{FD906D81-FFF1-47A2-B387-1934998F17ED}" destId="{1A8CAC1D-C7DF-4F3F-AC91-C59FF3EDD195}" srcOrd="8" destOrd="0" presId="urn:microsoft.com/office/officeart/2008/layout/CircleAccentTimeline"/>
    <dgm:cxn modelId="{AB76BF75-8E34-4B5C-8D00-4C59CFA270E9}" type="presParOf" srcId="{FD906D81-FFF1-47A2-B387-1934998F17ED}" destId="{64F37C28-F35D-44F3-9BAC-EBD76588D94C}" srcOrd="9" destOrd="0" presId="urn:microsoft.com/office/officeart/2008/layout/CircleAccentTimeline"/>
    <dgm:cxn modelId="{0E7DF8C5-D5CC-4C7B-86BA-B5367CB606A6}" type="presParOf" srcId="{FD906D81-FFF1-47A2-B387-1934998F17ED}" destId="{78864F0A-2102-4833-AE58-B2352AE4901F}" srcOrd="10" destOrd="0" presId="urn:microsoft.com/office/officeart/2008/layout/CircleAccentTimeline"/>
    <dgm:cxn modelId="{4E37FE50-695D-4C63-B7FA-990FCF7EA2E3}" type="presParOf" srcId="{FD906D81-FFF1-47A2-B387-1934998F17ED}" destId="{BD07ED54-AB84-41C9-B478-C32A8E2FF635}" srcOrd="11" destOrd="0" presId="urn:microsoft.com/office/officeart/2008/layout/CircleAccentTimeline"/>
    <dgm:cxn modelId="{FD4BB843-3E6C-4D89-B3E8-56E120C7376F}" type="presParOf" srcId="{BD07ED54-AB84-41C9-B478-C32A8E2FF635}" destId="{085D0055-BA90-4061-8B77-BC91A63511EA}" srcOrd="0" destOrd="0" presId="urn:microsoft.com/office/officeart/2008/layout/CircleAccentTimeline"/>
    <dgm:cxn modelId="{E5DCE11B-A54E-40AF-8811-5FBBB636DF1E}" type="presParOf" srcId="{BD07ED54-AB84-41C9-B478-C32A8E2FF635}" destId="{4AB19E01-D4BC-4DF0-9954-41A06567BEE1}" srcOrd="1" destOrd="0" presId="urn:microsoft.com/office/officeart/2008/layout/CircleAccentTimeline"/>
    <dgm:cxn modelId="{0D3CAEE5-1279-414D-AE2B-6721AFA5987C}" type="presParOf" srcId="{BD07ED54-AB84-41C9-B478-C32A8E2FF635}" destId="{15858885-2970-4EED-8196-FCD6B8CC0613}" srcOrd="2" destOrd="0" presId="urn:microsoft.com/office/officeart/2008/layout/CircleAccentTimeline"/>
    <dgm:cxn modelId="{D052BDDB-69EF-43A8-8E61-D4008931F996}" type="presParOf" srcId="{FD906D81-FFF1-47A2-B387-1934998F17ED}" destId="{8D9E20F4-E9B1-435A-B7A1-6D300DDA02B3}" srcOrd="12" destOrd="0" presId="urn:microsoft.com/office/officeart/2008/layout/CircleAccentTimeline"/>
    <dgm:cxn modelId="{8DD1B634-5359-4C6F-83DC-83BD0A47F1F5}" type="presParOf" srcId="{FD906D81-FFF1-47A2-B387-1934998F17ED}" destId="{61E21A87-087B-4C8C-8789-EF5A99F0BC3E}" srcOrd="13" destOrd="0" presId="urn:microsoft.com/office/officeart/2008/layout/CircleAccentTimeline"/>
    <dgm:cxn modelId="{F57B9E80-4785-4EE2-9516-4C0ABE43B086}" type="presParOf" srcId="{FD906D81-FFF1-47A2-B387-1934998F17ED}" destId="{F6C34951-87B2-485D-A184-B148B893D379}" srcOrd="14" destOrd="0" presId="urn:microsoft.com/office/officeart/2008/layout/CircleAccentTimeline"/>
    <dgm:cxn modelId="{EB2672D9-4685-4070-BE8F-9520968F7427}" type="presParOf" srcId="{FD906D81-FFF1-47A2-B387-1934998F17ED}" destId="{D7F24EE1-1B0F-47E7-9E51-C0C445D1EBBD}" srcOrd="15" destOrd="0" presId="urn:microsoft.com/office/officeart/2008/layout/CircleAccentTimeline"/>
    <dgm:cxn modelId="{D344610E-18D1-479B-B354-64C6915B4C86}" type="presParOf" srcId="{D7F24EE1-1B0F-47E7-9E51-C0C445D1EBBD}" destId="{41DC6419-4BA0-45C8-8014-C3F77BABD2E8}" srcOrd="0" destOrd="0" presId="urn:microsoft.com/office/officeart/2008/layout/CircleAccentTimeline"/>
    <dgm:cxn modelId="{D744A5FB-EFE5-42DE-92B6-B2227C525D7C}" type="presParOf" srcId="{D7F24EE1-1B0F-47E7-9E51-C0C445D1EBBD}" destId="{3A2D2E4B-C24D-4D13-870D-5C64DFAE7BDD}" srcOrd="1" destOrd="0" presId="urn:microsoft.com/office/officeart/2008/layout/CircleAccentTimeline"/>
    <dgm:cxn modelId="{69A53CCB-267B-4B95-AE89-267D84028A0E}" type="presParOf" srcId="{D7F24EE1-1B0F-47E7-9E51-C0C445D1EBBD}" destId="{BE67D2B7-212E-4025-BD00-9136A5A59E75}" srcOrd="2" destOrd="0" presId="urn:microsoft.com/office/officeart/2008/layout/CircleAccentTimeline"/>
    <dgm:cxn modelId="{9EF1F154-4ADE-4D0E-8D53-4A7BD54ECF6F}" type="presParOf" srcId="{FD906D81-FFF1-47A2-B387-1934998F17ED}" destId="{367D955C-E4CF-4150-AC8C-C3E21C819D13}" srcOrd="16" destOrd="0" presId="urn:microsoft.com/office/officeart/2008/layout/CircleAccentTimeline"/>
    <dgm:cxn modelId="{9609479C-00F8-4F25-A29D-96A7DB61F302}" type="presParOf" srcId="{FD906D81-FFF1-47A2-B387-1934998F17ED}" destId="{8C15C770-5A98-4F6C-8582-D1E7AFDC626F}" srcOrd="17" destOrd="0" presId="urn:microsoft.com/office/officeart/2008/layout/CircleAccentTimeline"/>
    <dgm:cxn modelId="{9B1F6095-689E-452F-8D5C-F29EFFC9F22E}" type="presParOf" srcId="{FD906D81-FFF1-47A2-B387-1934998F17ED}" destId="{DA93528B-64DF-4878-AE3B-2BB621EC308B}" srcOrd="18" destOrd="0" presId="urn:microsoft.com/office/officeart/2008/layout/CircleAccentTimeline"/>
    <dgm:cxn modelId="{BD87AC59-C269-46FE-81F1-8D1683F18B4C}" type="presParOf" srcId="{DA93528B-64DF-4878-AE3B-2BB621EC308B}" destId="{7D15972E-7B76-42CB-9724-D8A15181D37C}" srcOrd="0" destOrd="0" presId="urn:microsoft.com/office/officeart/2008/layout/CircleAccentTimeline"/>
    <dgm:cxn modelId="{065A1CBA-80D3-414D-B68B-B9AF4758C014}" type="presParOf" srcId="{DA93528B-64DF-4878-AE3B-2BB621EC308B}" destId="{190C303D-41EA-4789-B0E3-BDA7ECDEB7AA}" srcOrd="1" destOrd="0" presId="urn:microsoft.com/office/officeart/2008/layout/CircleAccentTimeline"/>
    <dgm:cxn modelId="{61C0256D-FEA6-404B-BD70-6DF5DC58C75D}" type="presParOf" srcId="{DA93528B-64DF-4878-AE3B-2BB621EC308B}" destId="{FBA077CD-6088-4269-A514-215B6AE1BA75}" srcOrd="2" destOrd="0" presId="urn:microsoft.com/office/officeart/2008/layout/CircleAccentTimeline"/>
    <dgm:cxn modelId="{9E1F81CA-66D8-484A-AFBC-8F7910F89753}" type="presParOf" srcId="{FD906D81-FFF1-47A2-B387-1934998F17ED}" destId="{5D2572C6-16B8-4F3C-A1B0-8A136F5FF7E8}" srcOrd="19" destOrd="0" presId="urn:microsoft.com/office/officeart/2008/layout/CircleAccentTimeline"/>
    <dgm:cxn modelId="{016496FD-2B2C-42A2-B4B7-9165E122B94F}" type="presParOf" srcId="{FD906D81-FFF1-47A2-B387-1934998F17ED}" destId="{BC09E780-BA9F-41DE-A40A-DA56F8A6DA3B}" srcOrd="20" destOrd="0" presId="urn:microsoft.com/office/officeart/2008/layout/CircleAccentTimeline"/>
    <dgm:cxn modelId="{D199F3FF-0B25-423C-A5C0-F758DCFBCD61}" type="presParOf" srcId="{FD906D81-FFF1-47A2-B387-1934998F17ED}" destId="{AB0109EF-AF7B-44FA-B336-AB85374582A7}" srcOrd="21" destOrd="0" presId="urn:microsoft.com/office/officeart/2008/layout/CircleAccentTimeline"/>
    <dgm:cxn modelId="{4A27270E-3560-4683-A490-CC0DD19AD725}" type="presParOf" srcId="{FD906D81-FFF1-47A2-B387-1934998F17ED}" destId="{9D85F300-1867-4431-985F-93DC682FD5E6}" srcOrd="22" destOrd="0" presId="urn:microsoft.com/office/officeart/2008/layout/CircleAccentTimeline"/>
    <dgm:cxn modelId="{E555517F-73AC-45C4-A1DB-3833B747353C}" type="presParOf" srcId="{9D85F300-1867-4431-985F-93DC682FD5E6}" destId="{C61FEBC9-F11C-42EF-A999-BA6E1E0C33DE}" srcOrd="0" destOrd="0" presId="urn:microsoft.com/office/officeart/2008/layout/CircleAccentTimeline"/>
    <dgm:cxn modelId="{0D565437-94CC-4365-AF2E-9F6CAE75B4DE}" type="presParOf" srcId="{9D85F300-1867-4431-985F-93DC682FD5E6}" destId="{AA5BDB57-F186-47E2-89B3-7457CA2899B0}" srcOrd="1" destOrd="0" presId="urn:microsoft.com/office/officeart/2008/layout/CircleAccentTimeline"/>
    <dgm:cxn modelId="{B9758325-6B59-438E-ABEC-AF70F3D3B63D}" type="presParOf" srcId="{9D85F300-1867-4431-985F-93DC682FD5E6}" destId="{B5442087-750B-4311-B611-01374B1B5E73}" srcOrd="2" destOrd="0" presId="urn:microsoft.com/office/officeart/2008/layout/CircleAccentTimeline"/>
    <dgm:cxn modelId="{2C4647FB-D15B-4E0A-A34B-558768ACEF5B}" type="presParOf" srcId="{FD906D81-FFF1-47A2-B387-1934998F17ED}" destId="{166B5359-F0DC-4904-A5FF-26B48BEAE1D1}" srcOrd="23" destOrd="0" presId="urn:microsoft.com/office/officeart/2008/layout/CircleAccentTimeline"/>
    <dgm:cxn modelId="{EA29ED50-2DCF-4579-8667-000B07AFF5D3}" type="presParOf" srcId="{FD906D81-FFF1-47A2-B387-1934998F17ED}" destId="{F32552C6-FF47-4290-A59E-EF66697ABE7D}" srcOrd="24" destOrd="0" presId="urn:microsoft.com/office/officeart/2008/layout/CircleAccentTimeline"/>
    <dgm:cxn modelId="{2781297A-3EEF-4822-BD39-BD6F81AA5BF0}" type="presParOf" srcId="{FD906D81-FFF1-47A2-B387-1934998F17ED}" destId="{46718AA8-8701-417A-AEEF-7C8C9F16398F}" srcOrd="25" destOrd="0" presId="urn:microsoft.com/office/officeart/2008/layout/CircleAccentTimeline"/>
    <dgm:cxn modelId="{C960C60B-9232-4507-A091-B4A67F1A3B7E}" type="presParOf" srcId="{FD906D81-FFF1-47A2-B387-1934998F17ED}" destId="{AFB6BE5D-679E-467B-A3BE-0572C7E8F590}" srcOrd="26" destOrd="0" presId="urn:microsoft.com/office/officeart/2008/layout/CircleAccentTimeline"/>
    <dgm:cxn modelId="{B792166F-2477-4760-97E6-21FDAE5166E4}" type="presParOf" srcId="{AFB6BE5D-679E-467B-A3BE-0572C7E8F590}" destId="{CCB7FC70-C8C4-4D80-BEAD-344C0E6D9435}" srcOrd="0" destOrd="0" presId="urn:microsoft.com/office/officeart/2008/layout/CircleAccentTimeline"/>
    <dgm:cxn modelId="{48104962-EEEC-4619-B90F-61B495B9DDAD}" type="presParOf" srcId="{AFB6BE5D-679E-467B-A3BE-0572C7E8F590}" destId="{D3F9CAFC-86AB-47C3-BD0D-AE38ED01B429}" srcOrd="1" destOrd="0" presId="urn:microsoft.com/office/officeart/2008/layout/CircleAccentTimeline"/>
    <dgm:cxn modelId="{795A595D-6268-445F-9E66-4964E830A662}" type="presParOf" srcId="{AFB6BE5D-679E-467B-A3BE-0572C7E8F590}" destId="{2F43F8A7-50C0-45AE-ABA6-D6FA46DCC2B1}" srcOrd="2" destOrd="0" presId="urn:microsoft.com/office/officeart/2008/layout/CircleAccentTimeline"/>
    <dgm:cxn modelId="{DE8F49FA-C076-4D63-B85A-33FCCEE88B5F}" type="presParOf" srcId="{FD906D81-FFF1-47A2-B387-1934998F17ED}" destId="{45603DD3-B22B-4A62-B0B3-D777B6A6D4D3}" srcOrd="27" destOrd="0" presId="urn:microsoft.com/office/officeart/2008/layout/CircleAccentTimeline"/>
    <dgm:cxn modelId="{A2EA9B48-D4CB-4930-827D-4D5B4EA073FE}" type="presParOf" srcId="{FD906D81-FFF1-47A2-B387-1934998F17ED}" destId="{3794AFAC-9468-4ECE-B8EA-5455FB78D3F7}" srcOrd="28"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C138600-D13F-44B8-8307-8DD94E951209}" type="doc">
      <dgm:prSet loTypeId="urn:microsoft.com/office/officeart/2005/8/layout/hierarchy3" loCatId="list" qsTypeId="urn:microsoft.com/office/officeart/2005/8/quickstyle/3d1" qsCatId="3D" csTypeId="urn:microsoft.com/office/officeart/2005/8/colors/accent3_2" csCatId="accent3" phldr="1"/>
      <dgm:spPr/>
      <dgm:t>
        <a:bodyPr/>
        <a:lstStyle/>
        <a:p>
          <a:endParaRPr lang="es-EC"/>
        </a:p>
      </dgm:t>
    </dgm:pt>
    <dgm:pt modelId="{63CD5417-708F-4F46-959B-EA56BF97E343}">
      <dgm:prSet phldrT="[Texto]" custT="1"/>
      <dgm:spPr/>
      <dgm:t>
        <a:bodyPr/>
        <a:lstStyle/>
        <a:p>
          <a:r>
            <a:rPr lang="es-EC" sz="2400" dirty="0" smtClean="0"/>
            <a:t>Esquema de la Intervención </a:t>
          </a:r>
          <a:endParaRPr lang="es-EC" sz="2400" dirty="0"/>
        </a:p>
      </dgm:t>
    </dgm:pt>
    <dgm:pt modelId="{51C85C37-1E73-4512-B259-AD23A8BBE9C7}" type="parTrans" cxnId="{290A106A-F246-4C5B-93A6-F0FB73CFFD05}">
      <dgm:prSet/>
      <dgm:spPr/>
      <dgm:t>
        <a:bodyPr/>
        <a:lstStyle/>
        <a:p>
          <a:endParaRPr lang="es-EC"/>
        </a:p>
      </dgm:t>
    </dgm:pt>
    <dgm:pt modelId="{E39BB350-BDFD-4722-8759-8FDCCE233D50}" type="sibTrans" cxnId="{290A106A-F246-4C5B-93A6-F0FB73CFFD05}">
      <dgm:prSet/>
      <dgm:spPr/>
      <dgm:t>
        <a:bodyPr/>
        <a:lstStyle/>
        <a:p>
          <a:endParaRPr lang="es-EC"/>
        </a:p>
      </dgm:t>
    </dgm:pt>
    <dgm:pt modelId="{12C8BCA0-57D2-4CFA-9DE6-4B99AB6EC2C7}">
      <dgm:prSet phldrT="[Texto]" custT="1"/>
      <dgm:spPr/>
      <dgm:t>
        <a:bodyPr/>
        <a:lstStyle/>
        <a:p>
          <a:pPr algn="just"/>
          <a:r>
            <a:rPr lang="es-EC" sz="2400" dirty="0" smtClean="0"/>
            <a:t>Introducción </a:t>
          </a:r>
          <a:endParaRPr lang="es-EC" sz="2400" dirty="0"/>
        </a:p>
      </dgm:t>
    </dgm:pt>
    <dgm:pt modelId="{275F2465-4CE6-44CA-AB23-071B7CA88AE4}" type="parTrans" cxnId="{39C30DB4-EDDC-46B4-B329-85C3779A3BC1}">
      <dgm:prSet/>
      <dgm:spPr/>
      <dgm:t>
        <a:bodyPr/>
        <a:lstStyle/>
        <a:p>
          <a:endParaRPr lang="es-EC"/>
        </a:p>
      </dgm:t>
    </dgm:pt>
    <dgm:pt modelId="{3D992A37-A153-466E-9F7D-C7FC8D944F9D}" type="sibTrans" cxnId="{39C30DB4-EDDC-46B4-B329-85C3779A3BC1}">
      <dgm:prSet/>
      <dgm:spPr/>
      <dgm:t>
        <a:bodyPr/>
        <a:lstStyle/>
        <a:p>
          <a:endParaRPr lang="es-EC"/>
        </a:p>
      </dgm:t>
    </dgm:pt>
    <dgm:pt modelId="{B6E5B612-3661-4542-B8A6-29184BB17AFC}">
      <dgm:prSet phldrT="[Texto]" custT="1"/>
      <dgm:spPr>
        <a:solidFill>
          <a:schemeClr val="bg1">
            <a:alpha val="90000"/>
          </a:schemeClr>
        </a:solidFill>
      </dgm:spPr>
      <dgm:t>
        <a:bodyPr/>
        <a:lstStyle/>
        <a:p>
          <a:pPr algn="just"/>
          <a:r>
            <a:rPr lang="es-EC" sz="2400" dirty="0" smtClean="0"/>
            <a:t>Justificación</a:t>
          </a:r>
          <a:r>
            <a:rPr lang="es-EC" sz="2400" baseline="0" dirty="0" smtClean="0"/>
            <a:t> e Importancia</a:t>
          </a:r>
          <a:endParaRPr lang="es-EC" sz="2400" dirty="0"/>
        </a:p>
      </dgm:t>
    </dgm:pt>
    <dgm:pt modelId="{896DAFFC-4813-4E94-9243-B4C5FDF97387}" type="parTrans" cxnId="{F9177723-F5F5-4403-B95C-7AD0E5CA434C}">
      <dgm:prSet/>
      <dgm:spPr/>
      <dgm:t>
        <a:bodyPr/>
        <a:lstStyle/>
        <a:p>
          <a:endParaRPr lang="es-EC"/>
        </a:p>
      </dgm:t>
    </dgm:pt>
    <dgm:pt modelId="{894FDDEA-0EA2-43BF-964D-5BC9EEFBF660}" type="sibTrans" cxnId="{F9177723-F5F5-4403-B95C-7AD0E5CA434C}">
      <dgm:prSet/>
      <dgm:spPr/>
      <dgm:t>
        <a:bodyPr/>
        <a:lstStyle/>
        <a:p>
          <a:endParaRPr lang="es-EC"/>
        </a:p>
      </dgm:t>
    </dgm:pt>
    <dgm:pt modelId="{2E2F90D7-FCA1-498C-A05D-FE9F5C5430C0}">
      <dgm:prSet phldrT="[Texto]" custT="1"/>
      <dgm:spPr/>
      <dgm:t>
        <a:bodyPr/>
        <a:lstStyle/>
        <a:p>
          <a:pPr algn="just"/>
          <a:r>
            <a:rPr lang="es-EC" sz="2400" dirty="0" smtClean="0"/>
            <a:t>Objetivos</a:t>
          </a:r>
          <a:endParaRPr lang="es-EC" sz="2400" dirty="0"/>
        </a:p>
      </dgm:t>
    </dgm:pt>
    <dgm:pt modelId="{1E9DEFDC-6A5B-4DD8-B7EF-0406AB9A9D6F}" type="parTrans" cxnId="{D2FE12CF-45DA-4E0D-8BF1-9AD169DD7319}">
      <dgm:prSet/>
      <dgm:spPr/>
      <dgm:t>
        <a:bodyPr/>
        <a:lstStyle/>
        <a:p>
          <a:endParaRPr lang="es-EC"/>
        </a:p>
      </dgm:t>
    </dgm:pt>
    <dgm:pt modelId="{A55B9831-C4EA-49AF-8FA2-1200F28A6CA7}" type="sibTrans" cxnId="{D2FE12CF-45DA-4E0D-8BF1-9AD169DD7319}">
      <dgm:prSet/>
      <dgm:spPr/>
      <dgm:t>
        <a:bodyPr/>
        <a:lstStyle/>
        <a:p>
          <a:endParaRPr lang="es-EC"/>
        </a:p>
      </dgm:t>
    </dgm:pt>
    <dgm:pt modelId="{783A0A3D-C5E0-4AE1-9107-BD6AFD220E98}">
      <dgm:prSet phldrT="[Texto]" custT="1"/>
      <dgm:spPr>
        <a:solidFill>
          <a:schemeClr val="bg1">
            <a:alpha val="90000"/>
          </a:schemeClr>
        </a:solidFill>
      </dgm:spPr>
      <dgm:t>
        <a:bodyPr/>
        <a:lstStyle/>
        <a:p>
          <a:pPr algn="just"/>
          <a:r>
            <a:rPr lang="es-EC" sz="2400" dirty="0" smtClean="0"/>
            <a:t>Conceptualización </a:t>
          </a:r>
          <a:endParaRPr lang="es-EC" sz="2400" dirty="0"/>
        </a:p>
      </dgm:t>
    </dgm:pt>
    <dgm:pt modelId="{39F883C6-6528-49D3-A6FC-A18E2565AD99}" type="parTrans" cxnId="{F1949148-6C0A-44DD-B106-202E373444F5}">
      <dgm:prSet/>
      <dgm:spPr/>
      <dgm:t>
        <a:bodyPr/>
        <a:lstStyle/>
        <a:p>
          <a:endParaRPr lang="es-EC"/>
        </a:p>
      </dgm:t>
    </dgm:pt>
    <dgm:pt modelId="{5F4679AD-988E-4B6D-ACF3-9ED968A539E3}" type="sibTrans" cxnId="{F1949148-6C0A-44DD-B106-202E373444F5}">
      <dgm:prSet/>
      <dgm:spPr/>
      <dgm:t>
        <a:bodyPr/>
        <a:lstStyle/>
        <a:p>
          <a:endParaRPr lang="es-EC"/>
        </a:p>
      </dgm:t>
    </dgm:pt>
    <dgm:pt modelId="{F0750D0C-399A-48C8-8389-953DB562D50F}">
      <dgm:prSet phldrT="[Texto]" custT="1"/>
      <dgm:spPr/>
      <dgm:t>
        <a:bodyPr/>
        <a:lstStyle/>
        <a:p>
          <a:pPr algn="just"/>
          <a:r>
            <a:rPr lang="es-EC" sz="2400" dirty="0" smtClean="0"/>
            <a:t>Desarrollo</a:t>
          </a:r>
          <a:endParaRPr lang="es-EC" sz="2400" dirty="0"/>
        </a:p>
      </dgm:t>
    </dgm:pt>
    <dgm:pt modelId="{F6A74F36-FF52-477D-91AE-46A34E5A0A2C}" type="parTrans" cxnId="{3BBD420E-812D-44A2-BF4D-F53D9ED37065}">
      <dgm:prSet/>
      <dgm:spPr/>
      <dgm:t>
        <a:bodyPr/>
        <a:lstStyle/>
        <a:p>
          <a:endParaRPr lang="es-EC"/>
        </a:p>
      </dgm:t>
    </dgm:pt>
    <dgm:pt modelId="{E0A17363-9703-4813-A93B-6EB49946B13D}" type="sibTrans" cxnId="{3BBD420E-812D-44A2-BF4D-F53D9ED37065}">
      <dgm:prSet/>
      <dgm:spPr/>
      <dgm:t>
        <a:bodyPr/>
        <a:lstStyle/>
        <a:p>
          <a:endParaRPr lang="es-EC"/>
        </a:p>
      </dgm:t>
    </dgm:pt>
    <dgm:pt modelId="{3EEC1177-48B1-4CF6-A16A-6507EF3A9FDA}">
      <dgm:prSet phldrT="[Texto]" custT="1"/>
      <dgm:spPr>
        <a:solidFill>
          <a:schemeClr val="bg1">
            <a:alpha val="90000"/>
          </a:schemeClr>
        </a:solidFill>
      </dgm:spPr>
      <dgm:t>
        <a:bodyPr/>
        <a:lstStyle/>
        <a:p>
          <a:pPr algn="just"/>
          <a:r>
            <a:rPr lang="es-EC" sz="2400" dirty="0" smtClean="0"/>
            <a:t>Implementación</a:t>
          </a:r>
          <a:endParaRPr lang="es-EC" sz="2400" dirty="0"/>
        </a:p>
      </dgm:t>
    </dgm:pt>
    <dgm:pt modelId="{5AD9A76E-7306-403F-A427-95895EFB8EAF}" type="parTrans" cxnId="{1E4C6213-1EB1-474C-B57E-88F69202DE53}">
      <dgm:prSet/>
      <dgm:spPr/>
      <dgm:t>
        <a:bodyPr/>
        <a:lstStyle/>
        <a:p>
          <a:endParaRPr lang="es-EC"/>
        </a:p>
      </dgm:t>
    </dgm:pt>
    <dgm:pt modelId="{F2527FBE-5B01-4230-9911-464DA4374341}" type="sibTrans" cxnId="{1E4C6213-1EB1-474C-B57E-88F69202DE53}">
      <dgm:prSet/>
      <dgm:spPr/>
      <dgm:t>
        <a:bodyPr/>
        <a:lstStyle/>
        <a:p>
          <a:endParaRPr lang="es-EC"/>
        </a:p>
      </dgm:t>
    </dgm:pt>
    <dgm:pt modelId="{843A20D3-B2C8-41DF-9D5E-8C0258A07E48}">
      <dgm:prSet phldrT="[Texto]" custT="1"/>
      <dgm:spPr>
        <a:solidFill>
          <a:schemeClr val="accent2">
            <a:lumMod val="60000"/>
            <a:lumOff val="40000"/>
            <a:alpha val="90000"/>
          </a:schemeClr>
        </a:solidFill>
      </dgm:spPr>
      <dgm:t>
        <a:bodyPr/>
        <a:lstStyle/>
        <a:p>
          <a:pPr algn="just"/>
          <a:r>
            <a:rPr lang="es-EC" sz="2400" dirty="0" smtClean="0"/>
            <a:t>Pruebas y Resultados</a:t>
          </a:r>
          <a:endParaRPr lang="es-EC" sz="2400" dirty="0"/>
        </a:p>
      </dgm:t>
    </dgm:pt>
    <dgm:pt modelId="{86FDAA85-4BCB-4B70-9CB2-3E68B9F98559}" type="parTrans" cxnId="{3825EA5C-D43D-4FA5-80A9-4B9543275BD7}">
      <dgm:prSet/>
      <dgm:spPr/>
      <dgm:t>
        <a:bodyPr/>
        <a:lstStyle/>
        <a:p>
          <a:endParaRPr lang="es-EC"/>
        </a:p>
      </dgm:t>
    </dgm:pt>
    <dgm:pt modelId="{7E2AD968-DD2B-479A-8160-2A334B8209A6}" type="sibTrans" cxnId="{3825EA5C-D43D-4FA5-80A9-4B9543275BD7}">
      <dgm:prSet/>
      <dgm:spPr/>
      <dgm:t>
        <a:bodyPr/>
        <a:lstStyle/>
        <a:p>
          <a:endParaRPr lang="es-EC"/>
        </a:p>
      </dgm:t>
    </dgm:pt>
    <dgm:pt modelId="{18100106-A4EE-43D7-AF34-E99512B28679}">
      <dgm:prSet phldrT="[Texto]" custT="1"/>
      <dgm:spPr/>
      <dgm:t>
        <a:bodyPr/>
        <a:lstStyle/>
        <a:p>
          <a:pPr algn="just"/>
          <a:r>
            <a:rPr lang="es-EC" sz="2400" dirty="0" smtClean="0"/>
            <a:t>Conclusiones y Recomendaciones</a:t>
          </a:r>
          <a:endParaRPr lang="es-EC" sz="2400" dirty="0"/>
        </a:p>
      </dgm:t>
    </dgm:pt>
    <dgm:pt modelId="{42BC6F77-3756-4602-AB72-BB090712D946}" type="parTrans" cxnId="{8838A3AC-F827-4B0F-86B6-4A6812F7B0AF}">
      <dgm:prSet/>
      <dgm:spPr/>
      <dgm:t>
        <a:bodyPr/>
        <a:lstStyle/>
        <a:p>
          <a:endParaRPr lang="es-EC"/>
        </a:p>
      </dgm:t>
    </dgm:pt>
    <dgm:pt modelId="{95DFE401-C022-48C2-B7F3-047B626D0DDF}" type="sibTrans" cxnId="{8838A3AC-F827-4B0F-86B6-4A6812F7B0AF}">
      <dgm:prSet/>
      <dgm:spPr/>
      <dgm:t>
        <a:bodyPr/>
        <a:lstStyle/>
        <a:p>
          <a:endParaRPr lang="es-EC"/>
        </a:p>
      </dgm:t>
    </dgm:pt>
    <dgm:pt modelId="{D713B281-B101-4278-8853-A7A540BF3BA5}" type="pres">
      <dgm:prSet presAssocID="{DC138600-D13F-44B8-8307-8DD94E951209}" presName="diagram" presStyleCnt="0">
        <dgm:presLayoutVars>
          <dgm:chPref val="1"/>
          <dgm:dir/>
          <dgm:animOne val="branch"/>
          <dgm:animLvl val="lvl"/>
          <dgm:resizeHandles/>
        </dgm:presLayoutVars>
      </dgm:prSet>
      <dgm:spPr/>
      <dgm:t>
        <a:bodyPr/>
        <a:lstStyle/>
        <a:p>
          <a:endParaRPr lang="es-EC"/>
        </a:p>
      </dgm:t>
    </dgm:pt>
    <dgm:pt modelId="{3C5F8080-ACEA-474C-8FA6-C15A78AB26D8}" type="pres">
      <dgm:prSet presAssocID="{63CD5417-708F-4F46-959B-EA56BF97E343}" presName="root" presStyleCnt="0"/>
      <dgm:spPr/>
      <dgm:t>
        <a:bodyPr/>
        <a:lstStyle/>
        <a:p>
          <a:endParaRPr lang="es-EC"/>
        </a:p>
      </dgm:t>
    </dgm:pt>
    <dgm:pt modelId="{8B8207F5-C600-4245-9D89-3C84B10AF42B}" type="pres">
      <dgm:prSet presAssocID="{63CD5417-708F-4F46-959B-EA56BF97E343}" presName="rootComposite" presStyleCnt="0"/>
      <dgm:spPr/>
      <dgm:t>
        <a:bodyPr/>
        <a:lstStyle/>
        <a:p>
          <a:endParaRPr lang="es-EC"/>
        </a:p>
      </dgm:t>
    </dgm:pt>
    <dgm:pt modelId="{427FDD07-51EB-4CAB-BC6A-896A3EE200BB}" type="pres">
      <dgm:prSet presAssocID="{63CD5417-708F-4F46-959B-EA56BF97E343}" presName="rootText" presStyleLbl="node1" presStyleIdx="0" presStyleCnt="1" custScaleX="541621" custLinFactNeighborY="6214"/>
      <dgm:spPr/>
      <dgm:t>
        <a:bodyPr/>
        <a:lstStyle/>
        <a:p>
          <a:endParaRPr lang="es-EC"/>
        </a:p>
      </dgm:t>
    </dgm:pt>
    <dgm:pt modelId="{FEA67B32-9F67-4F56-A76A-6DD5BB4338C3}" type="pres">
      <dgm:prSet presAssocID="{63CD5417-708F-4F46-959B-EA56BF97E343}" presName="rootConnector" presStyleLbl="node1" presStyleIdx="0" presStyleCnt="1"/>
      <dgm:spPr/>
      <dgm:t>
        <a:bodyPr/>
        <a:lstStyle/>
        <a:p>
          <a:endParaRPr lang="es-EC"/>
        </a:p>
      </dgm:t>
    </dgm:pt>
    <dgm:pt modelId="{7A049204-EDC7-48B4-A2D3-4BA47D0FABD3}" type="pres">
      <dgm:prSet presAssocID="{63CD5417-708F-4F46-959B-EA56BF97E343}" presName="childShape" presStyleCnt="0"/>
      <dgm:spPr/>
      <dgm:t>
        <a:bodyPr/>
        <a:lstStyle/>
        <a:p>
          <a:endParaRPr lang="es-EC"/>
        </a:p>
      </dgm:t>
    </dgm:pt>
    <dgm:pt modelId="{9BF2F854-04D4-4608-95CB-100519596AB8}" type="pres">
      <dgm:prSet presAssocID="{275F2465-4CE6-44CA-AB23-071B7CA88AE4}" presName="Name13" presStyleLbl="parChTrans1D2" presStyleIdx="0" presStyleCnt="8"/>
      <dgm:spPr/>
      <dgm:t>
        <a:bodyPr/>
        <a:lstStyle/>
        <a:p>
          <a:endParaRPr lang="es-EC"/>
        </a:p>
      </dgm:t>
    </dgm:pt>
    <dgm:pt modelId="{CD923B5B-20FF-4ABD-8541-76998D2B2433}" type="pres">
      <dgm:prSet presAssocID="{12C8BCA0-57D2-4CFA-9DE6-4B99AB6EC2C7}" presName="childText" presStyleLbl="bgAcc1" presStyleIdx="0" presStyleCnt="8" custScaleX="1131869">
        <dgm:presLayoutVars>
          <dgm:bulletEnabled val="1"/>
        </dgm:presLayoutVars>
      </dgm:prSet>
      <dgm:spPr/>
      <dgm:t>
        <a:bodyPr/>
        <a:lstStyle/>
        <a:p>
          <a:endParaRPr lang="es-EC"/>
        </a:p>
      </dgm:t>
    </dgm:pt>
    <dgm:pt modelId="{C3070F3A-B452-4DAD-A18A-AB11EE071C0A}" type="pres">
      <dgm:prSet presAssocID="{896DAFFC-4813-4E94-9243-B4C5FDF97387}" presName="Name13" presStyleLbl="parChTrans1D2" presStyleIdx="1" presStyleCnt="8"/>
      <dgm:spPr/>
      <dgm:t>
        <a:bodyPr/>
        <a:lstStyle/>
        <a:p>
          <a:endParaRPr lang="es-EC"/>
        </a:p>
      </dgm:t>
    </dgm:pt>
    <dgm:pt modelId="{D55804F1-5214-48D4-9F5A-9A62340E4406}" type="pres">
      <dgm:prSet presAssocID="{B6E5B612-3661-4542-B8A6-29184BB17AFC}" presName="childText" presStyleLbl="bgAcc1" presStyleIdx="1" presStyleCnt="8" custScaleX="1131869">
        <dgm:presLayoutVars>
          <dgm:bulletEnabled val="1"/>
        </dgm:presLayoutVars>
      </dgm:prSet>
      <dgm:spPr/>
      <dgm:t>
        <a:bodyPr/>
        <a:lstStyle/>
        <a:p>
          <a:endParaRPr lang="es-EC"/>
        </a:p>
      </dgm:t>
    </dgm:pt>
    <dgm:pt modelId="{2FB37ED4-337E-40A7-81C1-D7FF17DB5081}" type="pres">
      <dgm:prSet presAssocID="{1E9DEFDC-6A5B-4DD8-B7EF-0406AB9A9D6F}" presName="Name13" presStyleLbl="parChTrans1D2" presStyleIdx="2" presStyleCnt="8"/>
      <dgm:spPr/>
      <dgm:t>
        <a:bodyPr/>
        <a:lstStyle/>
        <a:p>
          <a:endParaRPr lang="es-EC"/>
        </a:p>
      </dgm:t>
    </dgm:pt>
    <dgm:pt modelId="{136076BE-D7E5-4CA9-9B3E-243C048CDF49}" type="pres">
      <dgm:prSet presAssocID="{2E2F90D7-FCA1-498C-A05D-FE9F5C5430C0}" presName="childText" presStyleLbl="bgAcc1" presStyleIdx="2" presStyleCnt="8" custScaleX="1130976" custScaleY="107886">
        <dgm:presLayoutVars>
          <dgm:bulletEnabled val="1"/>
        </dgm:presLayoutVars>
      </dgm:prSet>
      <dgm:spPr/>
      <dgm:t>
        <a:bodyPr/>
        <a:lstStyle/>
        <a:p>
          <a:endParaRPr lang="es-EC"/>
        </a:p>
      </dgm:t>
    </dgm:pt>
    <dgm:pt modelId="{E08A4F0E-89BE-4D34-A12A-05FA3FB4F2D9}" type="pres">
      <dgm:prSet presAssocID="{39F883C6-6528-49D3-A6FC-A18E2565AD99}" presName="Name13" presStyleLbl="parChTrans1D2" presStyleIdx="3" presStyleCnt="8"/>
      <dgm:spPr/>
      <dgm:t>
        <a:bodyPr/>
        <a:lstStyle/>
        <a:p>
          <a:endParaRPr lang="es-EC"/>
        </a:p>
      </dgm:t>
    </dgm:pt>
    <dgm:pt modelId="{C9645E2E-D67C-4A89-8A5A-704E3B192248}" type="pres">
      <dgm:prSet presAssocID="{783A0A3D-C5E0-4AE1-9107-BD6AFD220E98}" presName="childText" presStyleLbl="bgAcc1" presStyleIdx="3" presStyleCnt="8" custScaleX="1132761">
        <dgm:presLayoutVars>
          <dgm:bulletEnabled val="1"/>
        </dgm:presLayoutVars>
      </dgm:prSet>
      <dgm:spPr/>
      <dgm:t>
        <a:bodyPr/>
        <a:lstStyle/>
        <a:p>
          <a:endParaRPr lang="es-EC"/>
        </a:p>
      </dgm:t>
    </dgm:pt>
    <dgm:pt modelId="{5E323282-4319-4A7D-8333-8AABC257BBC9}" type="pres">
      <dgm:prSet presAssocID="{F6A74F36-FF52-477D-91AE-46A34E5A0A2C}" presName="Name13" presStyleLbl="parChTrans1D2" presStyleIdx="4" presStyleCnt="8"/>
      <dgm:spPr/>
      <dgm:t>
        <a:bodyPr/>
        <a:lstStyle/>
        <a:p>
          <a:endParaRPr lang="es-EC"/>
        </a:p>
      </dgm:t>
    </dgm:pt>
    <dgm:pt modelId="{9CB5CDB4-147C-40AF-B007-3A029CC98A4A}" type="pres">
      <dgm:prSet presAssocID="{F0750D0C-399A-48C8-8389-953DB562D50F}" presName="childText" presStyleLbl="bgAcc1" presStyleIdx="4" presStyleCnt="8" custScaleX="1130977">
        <dgm:presLayoutVars>
          <dgm:bulletEnabled val="1"/>
        </dgm:presLayoutVars>
      </dgm:prSet>
      <dgm:spPr/>
      <dgm:t>
        <a:bodyPr/>
        <a:lstStyle/>
        <a:p>
          <a:endParaRPr lang="es-EC"/>
        </a:p>
      </dgm:t>
    </dgm:pt>
    <dgm:pt modelId="{ED6120C0-A1EF-4AA0-BCC1-AEF6D3206CF1}" type="pres">
      <dgm:prSet presAssocID="{5AD9A76E-7306-403F-A427-95895EFB8EAF}" presName="Name13" presStyleLbl="parChTrans1D2" presStyleIdx="5" presStyleCnt="8"/>
      <dgm:spPr/>
      <dgm:t>
        <a:bodyPr/>
        <a:lstStyle/>
        <a:p>
          <a:endParaRPr lang="es-EC"/>
        </a:p>
      </dgm:t>
    </dgm:pt>
    <dgm:pt modelId="{7A2C6FF2-A896-4721-8C23-9BFD5793CDFC}" type="pres">
      <dgm:prSet presAssocID="{3EEC1177-48B1-4CF6-A16A-6507EF3A9FDA}" presName="childText" presStyleLbl="bgAcc1" presStyleIdx="5" presStyleCnt="8" custScaleX="1130976">
        <dgm:presLayoutVars>
          <dgm:bulletEnabled val="1"/>
        </dgm:presLayoutVars>
      </dgm:prSet>
      <dgm:spPr/>
      <dgm:t>
        <a:bodyPr/>
        <a:lstStyle/>
        <a:p>
          <a:endParaRPr lang="es-EC"/>
        </a:p>
      </dgm:t>
    </dgm:pt>
    <dgm:pt modelId="{586C40E2-3F2D-47BD-B881-3C3F2CFDA293}" type="pres">
      <dgm:prSet presAssocID="{86FDAA85-4BCB-4B70-9CB2-3E68B9F98559}" presName="Name13" presStyleLbl="parChTrans1D2" presStyleIdx="6" presStyleCnt="8"/>
      <dgm:spPr/>
      <dgm:t>
        <a:bodyPr/>
        <a:lstStyle/>
        <a:p>
          <a:endParaRPr lang="es-EC"/>
        </a:p>
      </dgm:t>
    </dgm:pt>
    <dgm:pt modelId="{AF7C053D-3D25-4109-ADD0-358953C4C7EB}" type="pres">
      <dgm:prSet presAssocID="{843A20D3-B2C8-41DF-9D5E-8C0258A07E48}" presName="childText" presStyleLbl="bgAcc1" presStyleIdx="6" presStyleCnt="8" custScaleX="1130976">
        <dgm:presLayoutVars>
          <dgm:bulletEnabled val="1"/>
        </dgm:presLayoutVars>
      </dgm:prSet>
      <dgm:spPr/>
      <dgm:t>
        <a:bodyPr/>
        <a:lstStyle/>
        <a:p>
          <a:endParaRPr lang="es-EC"/>
        </a:p>
      </dgm:t>
    </dgm:pt>
    <dgm:pt modelId="{9867D9C2-07A7-4658-AD1B-159D326B01F8}" type="pres">
      <dgm:prSet presAssocID="{42BC6F77-3756-4602-AB72-BB090712D946}" presName="Name13" presStyleLbl="parChTrans1D2" presStyleIdx="7" presStyleCnt="8"/>
      <dgm:spPr/>
      <dgm:t>
        <a:bodyPr/>
        <a:lstStyle/>
        <a:p>
          <a:endParaRPr lang="es-EC"/>
        </a:p>
      </dgm:t>
    </dgm:pt>
    <dgm:pt modelId="{8DA4FC8F-3FE3-4CE7-8727-F1F052A96517}" type="pres">
      <dgm:prSet presAssocID="{18100106-A4EE-43D7-AF34-E99512B28679}" presName="childText" presStyleLbl="bgAcc1" presStyleIdx="7" presStyleCnt="8" custScaleX="1132761">
        <dgm:presLayoutVars>
          <dgm:bulletEnabled val="1"/>
        </dgm:presLayoutVars>
      </dgm:prSet>
      <dgm:spPr/>
      <dgm:t>
        <a:bodyPr/>
        <a:lstStyle/>
        <a:p>
          <a:endParaRPr lang="es-EC"/>
        </a:p>
      </dgm:t>
    </dgm:pt>
  </dgm:ptLst>
  <dgm:cxnLst>
    <dgm:cxn modelId="{4995BCE4-4080-42C2-91D8-FB495BBF0ED8}" type="presOf" srcId="{843A20D3-B2C8-41DF-9D5E-8C0258A07E48}" destId="{AF7C053D-3D25-4109-ADD0-358953C4C7EB}" srcOrd="0" destOrd="0" presId="urn:microsoft.com/office/officeart/2005/8/layout/hierarchy3"/>
    <dgm:cxn modelId="{70B46AC2-6D95-40B7-9D66-98698290CA51}" type="presOf" srcId="{86FDAA85-4BCB-4B70-9CB2-3E68B9F98559}" destId="{586C40E2-3F2D-47BD-B881-3C3F2CFDA293}" srcOrd="0" destOrd="0" presId="urn:microsoft.com/office/officeart/2005/8/layout/hierarchy3"/>
    <dgm:cxn modelId="{8E7ECFA6-9793-459E-9234-6C99F683D59D}" type="presOf" srcId="{39F883C6-6528-49D3-A6FC-A18E2565AD99}" destId="{E08A4F0E-89BE-4D34-A12A-05FA3FB4F2D9}" srcOrd="0" destOrd="0" presId="urn:microsoft.com/office/officeart/2005/8/layout/hierarchy3"/>
    <dgm:cxn modelId="{61CEC19F-858C-4CC8-AB2C-F0B429BC8450}" type="presOf" srcId="{3EEC1177-48B1-4CF6-A16A-6507EF3A9FDA}" destId="{7A2C6FF2-A896-4721-8C23-9BFD5793CDFC}" srcOrd="0" destOrd="0" presId="urn:microsoft.com/office/officeart/2005/8/layout/hierarchy3"/>
    <dgm:cxn modelId="{290A106A-F246-4C5B-93A6-F0FB73CFFD05}" srcId="{DC138600-D13F-44B8-8307-8DD94E951209}" destId="{63CD5417-708F-4F46-959B-EA56BF97E343}" srcOrd="0" destOrd="0" parTransId="{51C85C37-1E73-4512-B259-AD23A8BBE9C7}" sibTransId="{E39BB350-BDFD-4722-8759-8FDCCE233D50}"/>
    <dgm:cxn modelId="{55F0C672-712D-4300-9CE2-2D46C15C834E}" type="presOf" srcId="{5AD9A76E-7306-403F-A427-95895EFB8EAF}" destId="{ED6120C0-A1EF-4AA0-BCC1-AEF6D3206CF1}" srcOrd="0" destOrd="0" presId="urn:microsoft.com/office/officeart/2005/8/layout/hierarchy3"/>
    <dgm:cxn modelId="{D2FE12CF-45DA-4E0D-8BF1-9AD169DD7319}" srcId="{63CD5417-708F-4F46-959B-EA56BF97E343}" destId="{2E2F90D7-FCA1-498C-A05D-FE9F5C5430C0}" srcOrd="2" destOrd="0" parTransId="{1E9DEFDC-6A5B-4DD8-B7EF-0406AB9A9D6F}" sibTransId="{A55B9831-C4EA-49AF-8FA2-1200F28A6CA7}"/>
    <dgm:cxn modelId="{0FD567B5-8450-4B01-9389-14A4607BBE84}" type="presOf" srcId="{F0750D0C-399A-48C8-8389-953DB562D50F}" destId="{9CB5CDB4-147C-40AF-B007-3A029CC98A4A}" srcOrd="0" destOrd="0" presId="urn:microsoft.com/office/officeart/2005/8/layout/hierarchy3"/>
    <dgm:cxn modelId="{39C30DB4-EDDC-46B4-B329-85C3779A3BC1}" srcId="{63CD5417-708F-4F46-959B-EA56BF97E343}" destId="{12C8BCA0-57D2-4CFA-9DE6-4B99AB6EC2C7}" srcOrd="0" destOrd="0" parTransId="{275F2465-4CE6-44CA-AB23-071B7CA88AE4}" sibTransId="{3D992A37-A153-466E-9F7D-C7FC8D944F9D}"/>
    <dgm:cxn modelId="{3825EA5C-D43D-4FA5-80A9-4B9543275BD7}" srcId="{63CD5417-708F-4F46-959B-EA56BF97E343}" destId="{843A20D3-B2C8-41DF-9D5E-8C0258A07E48}" srcOrd="6" destOrd="0" parTransId="{86FDAA85-4BCB-4B70-9CB2-3E68B9F98559}" sibTransId="{7E2AD968-DD2B-479A-8160-2A334B8209A6}"/>
    <dgm:cxn modelId="{1E4C6213-1EB1-474C-B57E-88F69202DE53}" srcId="{63CD5417-708F-4F46-959B-EA56BF97E343}" destId="{3EEC1177-48B1-4CF6-A16A-6507EF3A9FDA}" srcOrd="5" destOrd="0" parTransId="{5AD9A76E-7306-403F-A427-95895EFB8EAF}" sibTransId="{F2527FBE-5B01-4230-9911-464DA4374341}"/>
    <dgm:cxn modelId="{3BBD420E-812D-44A2-BF4D-F53D9ED37065}" srcId="{63CD5417-708F-4F46-959B-EA56BF97E343}" destId="{F0750D0C-399A-48C8-8389-953DB562D50F}" srcOrd="4" destOrd="0" parTransId="{F6A74F36-FF52-477D-91AE-46A34E5A0A2C}" sibTransId="{E0A17363-9703-4813-A93B-6EB49946B13D}"/>
    <dgm:cxn modelId="{D401C46A-4843-46C2-8779-275D0C35E3DD}" type="presOf" srcId="{783A0A3D-C5E0-4AE1-9107-BD6AFD220E98}" destId="{C9645E2E-D67C-4A89-8A5A-704E3B192248}" srcOrd="0" destOrd="0" presId="urn:microsoft.com/office/officeart/2005/8/layout/hierarchy3"/>
    <dgm:cxn modelId="{7FFD76B5-EA8F-4F88-9E4F-EE0710D5354D}" type="presOf" srcId="{63CD5417-708F-4F46-959B-EA56BF97E343}" destId="{FEA67B32-9F67-4F56-A76A-6DD5BB4338C3}" srcOrd="1" destOrd="0" presId="urn:microsoft.com/office/officeart/2005/8/layout/hierarchy3"/>
    <dgm:cxn modelId="{17C5F357-7D89-4B14-A6C6-018D453D3811}" type="presOf" srcId="{275F2465-4CE6-44CA-AB23-071B7CA88AE4}" destId="{9BF2F854-04D4-4608-95CB-100519596AB8}" srcOrd="0" destOrd="0" presId="urn:microsoft.com/office/officeart/2005/8/layout/hierarchy3"/>
    <dgm:cxn modelId="{F945FC2C-2F12-44A1-B7ED-6C9C917AA24B}" type="presOf" srcId="{42BC6F77-3756-4602-AB72-BB090712D946}" destId="{9867D9C2-07A7-4658-AD1B-159D326B01F8}" srcOrd="0" destOrd="0" presId="urn:microsoft.com/office/officeart/2005/8/layout/hierarchy3"/>
    <dgm:cxn modelId="{159940E3-1824-4110-8992-EADDD420339D}" type="presOf" srcId="{12C8BCA0-57D2-4CFA-9DE6-4B99AB6EC2C7}" destId="{CD923B5B-20FF-4ABD-8541-76998D2B2433}" srcOrd="0" destOrd="0" presId="urn:microsoft.com/office/officeart/2005/8/layout/hierarchy3"/>
    <dgm:cxn modelId="{B567B537-4095-4F97-8474-0BC0BBA3BE75}" type="presOf" srcId="{18100106-A4EE-43D7-AF34-E99512B28679}" destId="{8DA4FC8F-3FE3-4CE7-8727-F1F052A96517}" srcOrd="0" destOrd="0" presId="urn:microsoft.com/office/officeart/2005/8/layout/hierarchy3"/>
    <dgm:cxn modelId="{8838A3AC-F827-4B0F-86B6-4A6812F7B0AF}" srcId="{63CD5417-708F-4F46-959B-EA56BF97E343}" destId="{18100106-A4EE-43D7-AF34-E99512B28679}" srcOrd="7" destOrd="0" parTransId="{42BC6F77-3756-4602-AB72-BB090712D946}" sibTransId="{95DFE401-C022-48C2-B7F3-047B626D0DDF}"/>
    <dgm:cxn modelId="{EB5FDDCA-DFE9-4820-90E4-82A6797EA007}" type="presOf" srcId="{F6A74F36-FF52-477D-91AE-46A34E5A0A2C}" destId="{5E323282-4319-4A7D-8333-8AABC257BBC9}" srcOrd="0" destOrd="0" presId="urn:microsoft.com/office/officeart/2005/8/layout/hierarchy3"/>
    <dgm:cxn modelId="{8A4D24CD-047A-4324-8986-C550BFF0D6F0}" type="presOf" srcId="{DC138600-D13F-44B8-8307-8DD94E951209}" destId="{D713B281-B101-4278-8853-A7A540BF3BA5}" srcOrd="0" destOrd="0" presId="urn:microsoft.com/office/officeart/2005/8/layout/hierarchy3"/>
    <dgm:cxn modelId="{F7A18BD2-5576-4B55-AACE-CE82711DB9CF}" type="presOf" srcId="{896DAFFC-4813-4E94-9243-B4C5FDF97387}" destId="{C3070F3A-B452-4DAD-A18A-AB11EE071C0A}" srcOrd="0" destOrd="0" presId="urn:microsoft.com/office/officeart/2005/8/layout/hierarchy3"/>
    <dgm:cxn modelId="{0BE3DC41-798E-411D-B040-9AF01D48E5CB}" type="presOf" srcId="{1E9DEFDC-6A5B-4DD8-B7EF-0406AB9A9D6F}" destId="{2FB37ED4-337E-40A7-81C1-D7FF17DB5081}" srcOrd="0" destOrd="0" presId="urn:microsoft.com/office/officeart/2005/8/layout/hierarchy3"/>
    <dgm:cxn modelId="{D63F50CC-6C2A-4BD0-8E7C-6712D994B935}" type="presOf" srcId="{63CD5417-708F-4F46-959B-EA56BF97E343}" destId="{427FDD07-51EB-4CAB-BC6A-896A3EE200BB}" srcOrd="0" destOrd="0" presId="urn:microsoft.com/office/officeart/2005/8/layout/hierarchy3"/>
    <dgm:cxn modelId="{F9177723-F5F5-4403-B95C-7AD0E5CA434C}" srcId="{63CD5417-708F-4F46-959B-EA56BF97E343}" destId="{B6E5B612-3661-4542-B8A6-29184BB17AFC}" srcOrd="1" destOrd="0" parTransId="{896DAFFC-4813-4E94-9243-B4C5FDF97387}" sibTransId="{894FDDEA-0EA2-43BF-964D-5BC9EEFBF660}"/>
    <dgm:cxn modelId="{F81642F6-85BC-44DA-B757-03473AFF973C}" type="presOf" srcId="{2E2F90D7-FCA1-498C-A05D-FE9F5C5430C0}" destId="{136076BE-D7E5-4CA9-9B3E-243C048CDF49}" srcOrd="0" destOrd="0" presId="urn:microsoft.com/office/officeart/2005/8/layout/hierarchy3"/>
    <dgm:cxn modelId="{F1949148-6C0A-44DD-B106-202E373444F5}" srcId="{63CD5417-708F-4F46-959B-EA56BF97E343}" destId="{783A0A3D-C5E0-4AE1-9107-BD6AFD220E98}" srcOrd="3" destOrd="0" parTransId="{39F883C6-6528-49D3-A6FC-A18E2565AD99}" sibTransId="{5F4679AD-988E-4B6D-ACF3-9ED968A539E3}"/>
    <dgm:cxn modelId="{41487162-3E85-45ED-9ADA-A3558C4138E5}" type="presOf" srcId="{B6E5B612-3661-4542-B8A6-29184BB17AFC}" destId="{D55804F1-5214-48D4-9F5A-9A62340E4406}" srcOrd="0" destOrd="0" presId="urn:microsoft.com/office/officeart/2005/8/layout/hierarchy3"/>
    <dgm:cxn modelId="{DDAEA83D-3BBC-4EFC-83FF-FBB2022A55EA}" type="presParOf" srcId="{D713B281-B101-4278-8853-A7A540BF3BA5}" destId="{3C5F8080-ACEA-474C-8FA6-C15A78AB26D8}" srcOrd="0" destOrd="0" presId="urn:microsoft.com/office/officeart/2005/8/layout/hierarchy3"/>
    <dgm:cxn modelId="{8195702A-22D8-4807-AA6C-E78AAB498DE3}" type="presParOf" srcId="{3C5F8080-ACEA-474C-8FA6-C15A78AB26D8}" destId="{8B8207F5-C600-4245-9D89-3C84B10AF42B}" srcOrd="0" destOrd="0" presId="urn:microsoft.com/office/officeart/2005/8/layout/hierarchy3"/>
    <dgm:cxn modelId="{986CE298-9914-446F-9E49-B3DF82BE9FE7}" type="presParOf" srcId="{8B8207F5-C600-4245-9D89-3C84B10AF42B}" destId="{427FDD07-51EB-4CAB-BC6A-896A3EE200BB}" srcOrd="0" destOrd="0" presId="urn:microsoft.com/office/officeart/2005/8/layout/hierarchy3"/>
    <dgm:cxn modelId="{D464A704-11D1-496F-A3A9-099C4C13C80E}" type="presParOf" srcId="{8B8207F5-C600-4245-9D89-3C84B10AF42B}" destId="{FEA67B32-9F67-4F56-A76A-6DD5BB4338C3}" srcOrd="1" destOrd="0" presId="urn:microsoft.com/office/officeart/2005/8/layout/hierarchy3"/>
    <dgm:cxn modelId="{3E898B02-0B80-4287-864D-068798AC5A79}" type="presParOf" srcId="{3C5F8080-ACEA-474C-8FA6-C15A78AB26D8}" destId="{7A049204-EDC7-48B4-A2D3-4BA47D0FABD3}" srcOrd="1" destOrd="0" presId="urn:microsoft.com/office/officeart/2005/8/layout/hierarchy3"/>
    <dgm:cxn modelId="{A688B34D-ECB0-4EF0-A44E-3FD1E2CBBAE0}" type="presParOf" srcId="{7A049204-EDC7-48B4-A2D3-4BA47D0FABD3}" destId="{9BF2F854-04D4-4608-95CB-100519596AB8}" srcOrd="0" destOrd="0" presId="urn:microsoft.com/office/officeart/2005/8/layout/hierarchy3"/>
    <dgm:cxn modelId="{9A61D7A8-E141-4DE1-AFCC-528FB88FEB30}" type="presParOf" srcId="{7A049204-EDC7-48B4-A2D3-4BA47D0FABD3}" destId="{CD923B5B-20FF-4ABD-8541-76998D2B2433}" srcOrd="1" destOrd="0" presId="urn:microsoft.com/office/officeart/2005/8/layout/hierarchy3"/>
    <dgm:cxn modelId="{9078BB59-56BC-41C2-83E6-20491ADB47FA}" type="presParOf" srcId="{7A049204-EDC7-48B4-A2D3-4BA47D0FABD3}" destId="{C3070F3A-B452-4DAD-A18A-AB11EE071C0A}" srcOrd="2" destOrd="0" presId="urn:microsoft.com/office/officeart/2005/8/layout/hierarchy3"/>
    <dgm:cxn modelId="{ADEA1174-8264-4F99-929F-B5251F3E58ED}" type="presParOf" srcId="{7A049204-EDC7-48B4-A2D3-4BA47D0FABD3}" destId="{D55804F1-5214-48D4-9F5A-9A62340E4406}" srcOrd="3" destOrd="0" presId="urn:microsoft.com/office/officeart/2005/8/layout/hierarchy3"/>
    <dgm:cxn modelId="{42375C76-B0BC-47A7-9427-9A00944282AA}" type="presParOf" srcId="{7A049204-EDC7-48B4-A2D3-4BA47D0FABD3}" destId="{2FB37ED4-337E-40A7-81C1-D7FF17DB5081}" srcOrd="4" destOrd="0" presId="urn:microsoft.com/office/officeart/2005/8/layout/hierarchy3"/>
    <dgm:cxn modelId="{3F984822-FD7E-44B9-A003-A45D94EAF7BE}" type="presParOf" srcId="{7A049204-EDC7-48B4-A2D3-4BA47D0FABD3}" destId="{136076BE-D7E5-4CA9-9B3E-243C048CDF49}" srcOrd="5" destOrd="0" presId="urn:microsoft.com/office/officeart/2005/8/layout/hierarchy3"/>
    <dgm:cxn modelId="{B7700CFE-371A-4C09-9B02-9A4A7DFF10E5}" type="presParOf" srcId="{7A049204-EDC7-48B4-A2D3-4BA47D0FABD3}" destId="{E08A4F0E-89BE-4D34-A12A-05FA3FB4F2D9}" srcOrd="6" destOrd="0" presId="urn:microsoft.com/office/officeart/2005/8/layout/hierarchy3"/>
    <dgm:cxn modelId="{57EB2273-A637-4BFD-A7A3-12510251393C}" type="presParOf" srcId="{7A049204-EDC7-48B4-A2D3-4BA47D0FABD3}" destId="{C9645E2E-D67C-4A89-8A5A-704E3B192248}" srcOrd="7" destOrd="0" presId="urn:microsoft.com/office/officeart/2005/8/layout/hierarchy3"/>
    <dgm:cxn modelId="{3D827791-A50B-4F3D-B585-9E020A268CEF}" type="presParOf" srcId="{7A049204-EDC7-48B4-A2D3-4BA47D0FABD3}" destId="{5E323282-4319-4A7D-8333-8AABC257BBC9}" srcOrd="8" destOrd="0" presId="urn:microsoft.com/office/officeart/2005/8/layout/hierarchy3"/>
    <dgm:cxn modelId="{3948A6C1-1769-48C5-9E67-C49D83739BA7}" type="presParOf" srcId="{7A049204-EDC7-48B4-A2D3-4BA47D0FABD3}" destId="{9CB5CDB4-147C-40AF-B007-3A029CC98A4A}" srcOrd="9" destOrd="0" presId="urn:microsoft.com/office/officeart/2005/8/layout/hierarchy3"/>
    <dgm:cxn modelId="{6F029F78-19C2-4100-A2DD-0348D46BABAF}" type="presParOf" srcId="{7A049204-EDC7-48B4-A2D3-4BA47D0FABD3}" destId="{ED6120C0-A1EF-4AA0-BCC1-AEF6D3206CF1}" srcOrd="10" destOrd="0" presId="urn:microsoft.com/office/officeart/2005/8/layout/hierarchy3"/>
    <dgm:cxn modelId="{2A19CF99-9D7C-4986-B8E5-D286B0751EE4}" type="presParOf" srcId="{7A049204-EDC7-48B4-A2D3-4BA47D0FABD3}" destId="{7A2C6FF2-A896-4721-8C23-9BFD5793CDFC}" srcOrd="11" destOrd="0" presId="urn:microsoft.com/office/officeart/2005/8/layout/hierarchy3"/>
    <dgm:cxn modelId="{A6CC7988-B275-4294-8ABF-60CC5D91C114}" type="presParOf" srcId="{7A049204-EDC7-48B4-A2D3-4BA47D0FABD3}" destId="{586C40E2-3F2D-47BD-B881-3C3F2CFDA293}" srcOrd="12" destOrd="0" presId="urn:microsoft.com/office/officeart/2005/8/layout/hierarchy3"/>
    <dgm:cxn modelId="{B2BF5592-8223-48C7-B3A9-0E827884EC20}" type="presParOf" srcId="{7A049204-EDC7-48B4-A2D3-4BA47D0FABD3}" destId="{AF7C053D-3D25-4109-ADD0-358953C4C7EB}" srcOrd="13" destOrd="0" presId="urn:microsoft.com/office/officeart/2005/8/layout/hierarchy3"/>
    <dgm:cxn modelId="{CD343E2F-F257-4F8D-BAA2-B091C2B19F72}" type="presParOf" srcId="{7A049204-EDC7-48B4-A2D3-4BA47D0FABD3}" destId="{9867D9C2-07A7-4658-AD1B-159D326B01F8}" srcOrd="14" destOrd="0" presId="urn:microsoft.com/office/officeart/2005/8/layout/hierarchy3"/>
    <dgm:cxn modelId="{2807C10E-3719-4BE1-83CD-A5717723B3DA}" type="presParOf" srcId="{7A049204-EDC7-48B4-A2D3-4BA47D0FABD3}" destId="{8DA4FC8F-3FE3-4CE7-8727-F1F052A96517}" srcOrd="1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C138600-D13F-44B8-8307-8DD94E951209}" type="doc">
      <dgm:prSet loTypeId="urn:microsoft.com/office/officeart/2005/8/layout/hierarchy3" loCatId="list" qsTypeId="urn:microsoft.com/office/officeart/2005/8/quickstyle/3d1" qsCatId="3D" csTypeId="urn:microsoft.com/office/officeart/2005/8/colors/accent3_2" csCatId="accent3" phldr="1"/>
      <dgm:spPr/>
      <dgm:t>
        <a:bodyPr/>
        <a:lstStyle/>
        <a:p>
          <a:endParaRPr lang="es-EC"/>
        </a:p>
      </dgm:t>
    </dgm:pt>
    <dgm:pt modelId="{63CD5417-708F-4F46-959B-EA56BF97E343}">
      <dgm:prSet phldrT="[Texto]" custT="1"/>
      <dgm:spPr/>
      <dgm:t>
        <a:bodyPr/>
        <a:lstStyle/>
        <a:p>
          <a:r>
            <a:rPr lang="es-EC" sz="2400" dirty="0" smtClean="0"/>
            <a:t>Esquema de la Intervención </a:t>
          </a:r>
          <a:endParaRPr lang="es-EC" sz="2400" dirty="0"/>
        </a:p>
      </dgm:t>
    </dgm:pt>
    <dgm:pt modelId="{51C85C37-1E73-4512-B259-AD23A8BBE9C7}" type="parTrans" cxnId="{290A106A-F246-4C5B-93A6-F0FB73CFFD05}">
      <dgm:prSet/>
      <dgm:spPr/>
      <dgm:t>
        <a:bodyPr/>
        <a:lstStyle/>
        <a:p>
          <a:endParaRPr lang="es-EC"/>
        </a:p>
      </dgm:t>
    </dgm:pt>
    <dgm:pt modelId="{E39BB350-BDFD-4722-8759-8FDCCE233D50}" type="sibTrans" cxnId="{290A106A-F246-4C5B-93A6-F0FB73CFFD05}">
      <dgm:prSet/>
      <dgm:spPr/>
      <dgm:t>
        <a:bodyPr/>
        <a:lstStyle/>
        <a:p>
          <a:endParaRPr lang="es-EC"/>
        </a:p>
      </dgm:t>
    </dgm:pt>
    <dgm:pt modelId="{12C8BCA0-57D2-4CFA-9DE6-4B99AB6EC2C7}">
      <dgm:prSet phldrT="[Texto]" custT="1"/>
      <dgm:spPr/>
      <dgm:t>
        <a:bodyPr/>
        <a:lstStyle/>
        <a:p>
          <a:pPr algn="just"/>
          <a:r>
            <a:rPr lang="es-EC" sz="2400" dirty="0" smtClean="0"/>
            <a:t>Introducción </a:t>
          </a:r>
          <a:endParaRPr lang="es-EC" sz="2400" dirty="0"/>
        </a:p>
      </dgm:t>
    </dgm:pt>
    <dgm:pt modelId="{275F2465-4CE6-44CA-AB23-071B7CA88AE4}" type="parTrans" cxnId="{39C30DB4-EDDC-46B4-B329-85C3779A3BC1}">
      <dgm:prSet/>
      <dgm:spPr/>
      <dgm:t>
        <a:bodyPr/>
        <a:lstStyle/>
        <a:p>
          <a:endParaRPr lang="es-EC"/>
        </a:p>
      </dgm:t>
    </dgm:pt>
    <dgm:pt modelId="{3D992A37-A153-466E-9F7D-C7FC8D944F9D}" type="sibTrans" cxnId="{39C30DB4-EDDC-46B4-B329-85C3779A3BC1}">
      <dgm:prSet/>
      <dgm:spPr/>
      <dgm:t>
        <a:bodyPr/>
        <a:lstStyle/>
        <a:p>
          <a:endParaRPr lang="es-EC"/>
        </a:p>
      </dgm:t>
    </dgm:pt>
    <dgm:pt modelId="{B6E5B612-3661-4542-B8A6-29184BB17AFC}">
      <dgm:prSet phldrT="[Texto]" custT="1"/>
      <dgm:spPr>
        <a:solidFill>
          <a:schemeClr val="bg1">
            <a:alpha val="90000"/>
          </a:schemeClr>
        </a:solidFill>
      </dgm:spPr>
      <dgm:t>
        <a:bodyPr/>
        <a:lstStyle/>
        <a:p>
          <a:pPr algn="just"/>
          <a:r>
            <a:rPr lang="es-EC" sz="2400" dirty="0" smtClean="0"/>
            <a:t>Justificación</a:t>
          </a:r>
          <a:r>
            <a:rPr lang="es-EC" sz="2400" baseline="0" dirty="0" smtClean="0"/>
            <a:t> e Importancia</a:t>
          </a:r>
          <a:endParaRPr lang="es-EC" sz="2400" dirty="0"/>
        </a:p>
      </dgm:t>
    </dgm:pt>
    <dgm:pt modelId="{896DAFFC-4813-4E94-9243-B4C5FDF97387}" type="parTrans" cxnId="{F9177723-F5F5-4403-B95C-7AD0E5CA434C}">
      <dgm:prSet/>
      <dgm:spPr/>
      <dgm:t>
        <a:bodyPr/>
        <a:lstStyle/>
        <a:p>
          <a:endParaRPr lang="es-EC"/>
        </a:p>
      </dgm:t>
    </dgm:pt>
    <dgm:pt modelId="{894FDDEA-0EA2-43BF-964D-5BC9EEFBF660}" type="sibTrans" cxnId="{F9177723-F5F5-4403-B95C-7AD0E5CA434C}">
      <dgm:prSet/>
      <dgm:spPr/>
      <dgm:t>
        <a:bodyPr/>
        <a:lstStyle/>
        <a:p>
          <a:endParaRPr lang="es-EC"/>
        </a:p>
      </dgm:t>
    </dgm:pt>
    <dgm:pt modelId="{2E2F90D7-FCA1-498C-A05D-FE9F5C5430C0}">
      <dgm:prSet phldrT="[Texto]" custT="1"/>
      <dgm:spPr/>
      <dgm:t>
        <a:bodyPr/>
        <a:lstStyle/>
        <a:p>
          <a:pPr algn="just"/>
          <a:r>
            <a:rPr lang="es-EC" sz="2400" dirty="0" smtClean="0"/>
            <a:t>Objetivos</a:t>
          </a:r>
          <a:endParaRPr lang="es-EC" sz="2400" dirty="0"/>
        </a:p>
      </dgm:t>
    </dgm:pt>
    <dgm:pt modelId="{1E9DEFDC-6A5B-4DD8-B7EF-0406AB9A9D6F}" type="parTrans" cxnId="{D2FE12CF-45DA-4E0D-8BF1-9AD169DD7319}">
      <dgm:prSet/>
      <dgm:spPr/>
      <dgm:t>
        <a:bodyPr/>
        <a:lstStyle/>
        <a:p>
          <a:endParaRPr lang="es-EC"/>
        </a:p>
      </dgm:t>
    </dgm:pt>
    <dgm:pt modelId="{A55B9831-C4EA-49AF-8FA2-1200F28A6CA7}" type="sibTrans" cxnId="{D2FE12CF-45DA-4E0D-8BF1-9AD169DD7319}">
      <dgm:prSet/>
      <dgm:spPr/>
      <dgm:t>
        <a:bodyPr/>
        <a:lstStyle/>
        <a:p>
          <a:endParaRPr lang="es-EC"/>
        </a:p>
      </dgm:t>
    </dgm:pt>
    <dgm:pt modelId="{783A0A3D-C5E0-4AE1-9107-BD6AFD220E98}">
      <dgm:prSet phldrT="[Texto]" custT="1"/>
      <dgm:spPr>
        <a:solidFill>
          <a:schemeClr val="bg1">
            <a:alpha val="90000"/>
          </a:schemeClr>
        </a:solidFill>
      </dgm:spPr>
      <dgm:t>
        <a:bodyPr/>
        <a:lstStyle/>
        <a:p>
          <a:pPr algn="just"/>
          <a:r>
            <a:rPr lang="es-EC" sz="2400" dirty="0" smtClean="0"/>
            <a:t>Conceptualización </a:t>
          </a:r>
          <a:endParaRPr lang="es-EC" sz="2400" dirty="0"/>
        </a:p>
      </dgm:t>
    </dgm:pt>
    <dgm:pt modelId="{39F883C6-6528-49D3-A6FC-A18E2565AD99}" type="parTrans" cxnId="{F1949148-6C0A-44DD-B106-202E373444F5}">
      <dgm:prSet/>
      <dgm:spPr/>
      <dgm:t>
        <a:bodyPr/>
        <a:lstStyle/>
        <a:p>
          <a:endParaRPr lang="es-EC"/>
        </a:p>
      </dgm:t>
    </dgm:pt>
    <dgm:pt modelId="{5F4679AD-988E-4B6D-ACF3-9ED968A539E3}" type="sibTrans" cxnId="{F1949148-6C0A-44DD-B106-202E373444F5}">
      <dgm:prSet/>
      <dgm:spPr/>
      <dgm:t>
        <a:bodyPr/>
        <a:lstStyle/>
        <a:p>
          <a:endParaRPr lang="es-EC"/>
        </a:p>
      </dgm:t>
    </dgm:pt>
    <dgm:pt modelId="{F0750D0C-399A-48C8-8389-953DB562D50F}">
      <dgm:prSet phldrT="[Texto]" custT="1"/>
      <dgm:spPr/>
      <dgm:t>
        <a:bodyPr/>
        <a:lstStyle/>
        <a:p>
          <a:pPr algn="just"/>
          <a:r>
            <a:rPr lang="es-EC" sz="2400" dirty="0" smtClean="0"/>
            <a:t>Desarrollo</a:t>
          </a:r>
          <a:endParaRPr lang="es-EC" sz="2400" dirty="0"/>
        </a:p>
      </dgm:t>
    </dgm:pt>
    <dgm:pt modelId="{F6A74F36-FF52-477D-91AE-46A34E5A0A2C}" type="parTrans" cxnId="{3BBD420E-812D-44A2-BF4D-F53D9ED37065}">
      <dgm:prSet/>
      <dgm:spPr/>
      <dgm:t>
        <a:bodyPr/>
        <a:lstStyle/>
        <a:p>
          <a:endParaRPr lang="es-EC"/>
        </a:p>
      </dgm:t>
    </dgm:pt>
    <dgm:pt modelId="{E0A17363-9703-4813-A93B-6EB49946B13D}" type="sibTrans" cxnId="{3BBD420E-812D-44A2-BF4D-F53D9ED37065}">
      <dgm:prSet/>
      <dgm:spPr/>
      <dgm:t>
        <a:bodyPr/>
        <a:lstStyle/>
        <a:p>
          <a:endParaRPr lang="es-EC"/>
        </a:p>
      </dgm:t>
    </dgm:pt>
    <dgm:pt modelId="{3EEC1177-48B1-4CF6-A16A-6507EF3A9FDA}">
      <dgm:prSet phldrT="[Texto]" custT="1"/>
      <dgm:spPr>
        <a:noFill/>
      </dgm:spPr>
      <dgm:t>
        <a:bodyPr/>
        <a:lstStyle/>
        <a:p>
          <a:pPr algn="just"/>
          <a:r>
            <a:rPr lang="es-EC" sz="2400" dirty="0" smtClean="0"/>
            <a:t>Implementación</a:t>
          </a:r>
          <a:endParaRPr lang="es-EC" sz="2400" dirty="0"/>
        </a:p>
      </dgm:t>
    </dgm:pt>
    <dgm:pt modelId="{5AD9A76E-7306-403F-A427-95895EFB8EAF}" type="parTrans" cxnId="{1E4C6213-1EB1-474C-B57E-88F69202DE53}">
      <dgm:prSet/>
      <dgm:spPr/>
      <dgm:t>
        <a:bodyPr/>
        <a:lstStyle/>
        <a:p>
          <a:endParaRPr lang="es-EC"/>
        </a:p>
      </dgm:t>
    </dgm:pt>
    <dgm:pt modelId="{F2527FBE-5B01-4230-9911-464DA4374341}" type="sibTrans" cxnId="{1E4C6213-1EB1-474C-B57E-88F69202DE53}">
      <dgm:prSet/>
      <dgm:spPr/>
      <dgm:t>
        <a:bodyPr/>
        <a:lstStyle/>
        <a:p>
          <a:endParaRPr lang="es-EC"/>
        </a:p>
      </dgm:t>
    </dgm:pt>
    <dgm:pt modelId="{843A20D3-B2C8-41DF-9D5E-8C0258A07E48}">
      <dgm:prSet phldrT="[Texto]" custT="1"/>
      <dgm:spPr/>
      <dgm:t>
        <a:bodyPr/>
        <a:lstStyle/>
        <a:p>
          <a:pPr algn="just"/>
          <a:r>
            <a:rPr lang="es-EC" sz="2400" dirty="0" smtClean="0"/>
            <a:t>Pruebas y Resultados</a:t>
          </a:r>
          <a:endParaRPr lang="es-EC" sz="2400" dirty="0"/>
        </a:p>
      </dgm:t>
    </dgm:pt>
    <dgm:pt modelId="{86FDAA85-4BCB-4B70-9CB2-3E68B9F98559}" type="parTrans" cxnId="{3825EA5C-D43D-4FA5-80A9-4B9543275BD7}">
      <dgm:prSet/>
      <dgm:spPr/>
      <dgm:t>
        <a:bodyPr/>
        <a:lstStyle/>
        <a:p>
          <a:endParaRPr lang="es-EC"/>
        </a:p>
      </dgm:t>
    </dgm:pt>
    <dgm:pt modelId="{7E2AD968-DD2B-479A-8160-2A334B8209A6}" type="sibTrans" cxnId="{3825EA5C-D43D-4FA5-80A9-4B9543275BD7}">
      <dgm:prSet/>
      <dgm:spPr/>
      <dgm:t>
        <a:bodyPr/>
        <a:lstStyle/>
        <a:p>
          <a:endParaRPr lang="es-EC"/>
        </a:p>
      </dgm:t>
    </dgm:pt>
    <dgm:pt modelId="{18100106-A4EE-43D7-AF34-E99512B28679}">
      <dgm:prSet phldrT="[Texto]" custT="1"/>
      <dgm:spPr>
        <a:solidFill>
          <a:schemeClr val="accent2">
            <a:lumMod val="60000"/>
            <a:lumOff val="40000"/>
            <a:alpha val="90000"/>
          </a:schemeClr>
        </a:solidFill>
      </dgm:spPr>
      <dgm:t>
        <a:bodyPr/>
        <a:lstStyle/>
        <a:p>
          <a:pPr algn="just"/>
          <a:r>
            <a:rPr lang="es-EC" sz="2400" dirty="0" smtClean="0"/>
            <a:t>Conclusiones y Recomendaciones</a:t>
          </a:r>
          <a:endParaRPr lang="es-EC" sz="2400" dirty="0"/>
        </a:p>
      </dgm:t>
    </dgm:pt>
    <dgm:pt modelId="{42BC6F77-3756-4602-AB72-BB090712D946}" type="parTrans" cxnId="{8838A3AC-F827-4B0F-86B6-4A6812F7B0AF}">
      <dgm:prSet/>
      <dgm:spPr/>
      <dgm:t>
        <a:bodyPr/>
        <a:lstStyle/>
        <a:p>
          <a:endParaRPr lang="es-EC"/>
        </a:p>
      </dgm:t>
    </dgm:pt>
    <dgm:pt modelId="{95DFE401-C022-48C2-B7F3-047B626D0DDF}" type="sibTrans" cxnId="{8838A3AC-F827-4B0F-86B6-4A6812F7B0AF}">
      <dgm:prSet/>
      <dgm:spPr/>
      <dgm:t>
        <a:bodyPr/>
        <a:lstStyle/>
        <a:p>
          <a:endParaRPr lang="es-EC"/>
        </a:p>
      </dgm:t>
    </dgm:pt>
    <dgm:pt modelId="{D713B281-B101-4278-8853-A7A540BF3BA5}" type="pres">
      <dgm:prSet presAssocID="{DC138600-D13F-44B8-8307-8DD94E951209}" presName="diagram" presStyleCnt="0">
        <dgm:presLayoutVars>
          <dgm:chPref val="1"/>
          <dgm:dir/>
          <dgm:animOne val="branch"/>
          <dgm:animLvl val="lvl"/>
          <dgm:resizeHandles/>
        </dgm:presLayoutVars>
      </dgm:prSet>
      <dgm:spPr/>
      <dgm:t>
        <a:bodyPr/>
        <a:lstStyle/>
        <a:p>
          <a:endParaRPr lang="es-EC"/>
        </a:p>
      </dgm:t>
    </dgm:pt>
    <dgm:pt modelId="{3C5F8080-ACEA-474C-8FA6-C15A78AB26D8}" type="pres">
      <dgm:prSet presAssocID="{63CD5417-708F-4F46-959B-EA56BF97E343}" presName="root" presStyleCnt="0"/>
      <dgm:spPr/>
      <dgm:t>
        <a:bodyPr/>
        <a:lstStyle/>
        <a:p>
          <a:endParaRPr lang="es-EC"/>
        </a:p>
      </dgm:t>
    </dgm:pt>
    <dgm:pt modelId="{8B8207F5-C600-4245-9D89-3C84B10AF42B}" type="pres">
      <dgm:prSet presAssocID="{63CD5417-708F-4F46-959B-EA56BF97E343}" presName="rootComposite" presStyleCnt="0"/>
      <dgm:spPr/>
      <dgm:t>
        <a:bodyPr/>
        <a:lstStyle/>
        <a:p>
          <a:endParaRPr lang="es-EC"/>
        </a:p>
      </dgm:t>
    </dgm:pt>
    <dgm:pt modelId="{427FDD07-51EB-4CAB-BC6A-896A3EE200BB}" type="pres">
      <dgm:prSet presAssocID="{63CD5417-708F-4F46-959B-EA56BF97E343}" presName="rootText" presStyleLbl="node1" presStyleIdx="0" presStyleCnt="1" custScaleX="541621" custLinFactNeighborY="6214"/>
      <dgm:spPr/>
      <dgm:t>
        <a:bodyPr/>
        <a:lstStyle/>
        <a:p>
          <a:endParaRPr lang="es-EC"/>
        </a:p>
      </dgm:t>
    </dgm:pt>
    <dgm:pt modelId="{FEA67B32-9F67-4F56-A76A-6DD5BB4338C3}" type="pres">
      <dgm:prSet presAssocID="{63CD5417-708F-4F46-959B-EA56BF97E343}" presName="rootConnector" presStyleLbl="node1" presStyleIdx="0" presStyleCnt="1"/>
      <dgm:spPr/>
      <dgm:t>
        <a:bodyPr/>
        <a:lstStyle/>
        <a:p>
          <a:endParaRPr lang="es-EC"/>
        </a:p>
      </dgm:t>
    </dgm:pt>
    <dgm:pt modelId="{7A049204-EDC7-48B4-A2D3-4BA47D0FABD3}" type="pres">
      <dgm:prSet presAssocID="{63CD5417-708F-4F46-959B-EA56BF97E343}" presName="childShape" presStyleCnt="0"/>
      <dgm:spPr/>
      <dgm:t>
        <a:bodyPr/>
        <a:lstStyle/>
        <a:p>
          <a:endParaRPr lang="es-EC"/>
        </a:p>
      </dgm:t>
    </dgm:pt>
    <dgm:pt modelId="{9BF2F854-04D4-4608-95CB-100519596AB8}" type="pres">
      <dgm:prSet presAssocID="{275F2465-4CE6-44CA-AB23-071B7CA88AE4}" presName="Name13" presStyleLbl="parChTrans1D2" presStyleIdx="0" presStyleCnt="8"/>
      <dgm:spPr/>
      <dgm:t>
        <a:bodyPr/>
        <a:lstStyle/>
        <a:p>
          <a:endParaRPr lang="es-EC"/>
        </a:p>
      </dgm:t>
    </dgm:pt>
    <dgm:pt modelId="{CD923B5B-20FF-4ABD-8541-76998D2B2433}" type="pres">
      <dgm:prSet presAssocID="{12C8BCA0-57D2-4CFA-9DE6-4B99AB6EC2C7}" presName="childText" presStyleLbl="bgAcc1" presStyleIdx="0" presStyleCnt="8" custScaleX="1131869">
        <dgm:presLayoutVars>
          <dgm:bulletEnabled val="1"/>
        </dgm:presLayoutVars>
      </dgm:prSet>
      <dgm:spPr/>
      <dgm:t>
        <a:bodyPr/>
        <a:lstStyle/>
        <a:p>
          <a:endParaRPr lang="es-EC"/>
        </a:p>
      </dgm:t>
    </dgm:pt>
    <dgm:pt modelId="{C3070F3A-B452-4DAD-A18A-AB11EE071C0A}" type="pres">
      <dgm:prSet presAssocID="{896DAFFC-4813-4E94-9243-B4C5FDF97387}" presName="Name13" presStyleLbl="parChTrans1D2" presStyleIdx="1" presStyleCnt="8"/>
      <dgm:spPr/>
      <dgm:t>
        <a:bodyPr/>
        <a:lstStyle/>
        <a:p>
          <a:endParaRPr lang="es-EC"/>
        </a:p>
      </dgm:t>
    </dgm:pt>
    <dgm:pt modelId="{D55804F1-5214-48D4-9F5A-9A62340E4406}" type="pres">
      <dgm:prSet presAssocID="{B6E5B612-3661-4542-B8A6-29184BB17AFC}" presName="childText" presStyleLbl="bgAcc1" presStyleIdx="1" presStyleCnt="8" custScaleX="1131869">
        <dgm:presLayoutVars>
          <dgm:bulletEnabled val="1"/>
        </dgm:presLayoutVars>
      </dgm:prSet>
      <dgm:spPr/>
      <dgm:t>
        <a:bodyPr/>
        <a:lstStyle/>
        <a:p>
          <a:endParaRPr lang="es-EC"/>
        </a:p>
      </dgm:t>
    </dgm:pt>
    <dgm:pt modelId="{2FB37ED4-337E-40A7-81C1-D7FF17DB5081}" type="pres">
      <dgm:prSet presAssocID="{1E9DEFDC-6A5B-4DD8-B7EF-0406AB9A9D6F}" presName="Name13" presStyleLbl="parChTrans1D2" presStyleIdx="2" presStyleCnt="8"/>
      <dgm:spPr/>
      <dgm:t>
        <a:bodyPr/>
        <a:lstStyle/>
        <a:p>
          <a:endParaRPr lang="es-EC"/>
        </a:p>
      </dgm:t>
    </dgm:pt>
    <dgm:pt modelId="{136076BE-D7E5-4CA9-9B3E-243C048CDF49}" type="pres">
      <dgm:prSet presAssocID="{2E2F90D7-FCA1-498C-A05D-FE9F5C5430C0}" presName="childText" presStyleLbl="bgAcc1" presStyleIdx="2" presStyleCnt="8" custScaleX="1130976" custScaleY="107886">
        <dgm:presLayoutVars>
          <dgm:bulletEnabled val="1"/>
        </dgm:presLayoutVars>
      </dgm:prSet>
      <dgm:spPr/>
      <dgm:t>
        <a:bodyPr/>
        <a:lstStyle/>
        <a:p>
          <a:endParaRPr lang="es-EC"/>
        </a:p>
      </dgm:t>
    </dgm:pt>
    <dgm:pt modelId="{E08A4F0E-89BE-4D34-A12A-05FA3FB4F2D9}" type="pres">
      <dgm:prSet presAssocID="{39F883C6-6528-49D3-A6FC-A18E2565AD99}" presName="Name13" presStyleLbl="parChTrans1D2" presStyleIdx="3" presStyleCnt="8"/>
      <dgm:spPr/>
      <dgm:t>
        <a:bodyPr/>
        <a:lstStyle/>
        <a:p>
          <a:endParaRPr lang="es-EC"/>
        </a:p>
      </dgm:t>
    </dgm:pt>
    <dgm:pt modelId="{C9645E2E-D67C-4A89-8A5A-704E3B192248}" type="pres">
      <dgm:prSet presAssocID="{783A0A3D-C5E0-4AE1-9107-BD6AFD220E98}" presName="childText" presStyleLbl="bgAcc1" presStyleIdx="3" presStyleCnt="8" custScaleX="1132761">
        <dgm:presLayoutVars>
          <dgm:bulletEnabled val="1"/>
        </dgm:presLayoutVars>
      </dgm:prSet>
      <dgm:spPr/>
      <dgm:t>
        <a:bodyPr/>
        <a:lstStyle/>
        <a:p>
          <a:endParaRPr lang="es-EC"/>
        </a:p>
      </dgm:t>
    </dgm:pt>
    <dgm:pt modelId="{5E323282-4319-4A7D-8333-8AABC257BBC9}" type="pres">
      <dgm:prSet presAssocID="{F6A74F36-FF52-477D-91AE-46A34E5A0A2C}" presName="Name13" presStyleLbl="parChTrans1D2" presStyleIdx="4" presStyleCnt="8"/>
      <dgm:spPr/>
      <dgm:t>
        <a:bodyPr/>
        <a:lstStyle/>
        <a:p>
          <a:endParaRPr lang="es-EC"/>
        </a:p>
      </dgm:t>
    </dgm:pt>
    <dgm:pt modelId="{9CB5CDB4-147C-40AF-B007-3A029CC98A4A}" type="pres">
      <dgm:prSet presAssocID="{F0750D0C-399A-48C8-8389-953DB562D50F}" presName="childText" presStyleLbl="bgAcc1" presStyleIdx="4" presStyleCnt="8" custScaleX="1130977">
        <dgm:presLayoutVars>
          <dgm:bulletEnabled val="1"/>
        </dgm:presLayoutVars>
      </dgm:prSet>
      <dgm:spPr/>
      <dgm:t>
        <a:bodyPr/>
        <a:lstStyle/>
        <a:p>
          <a:endParaRPr lang="es-EC"/>
        </a:p>
      </dgm:t>
    </dgm:pt>
    <dgm:pt modelId="{ED6120C0-A1EF-4AA0-BCC1-AEF6D3206CF1}" type="pres">
      <dgm:prSet presAssocID="{5AD9A76E-7306-403F-A427-95895EFB8EAF}" presName="Name13" presStyleLbl="parChTrans1D2" presStyleIdx="5" presStyleCnt="8"/>
      <dgm:spPr/>
      <dgm:t>
        <a:bodyPr/>
        <a:lstStyle/>
        <a:p>
          <a:endParaRPr lang="es-EC"/>
        </a:p>
      </dgm:t>
    </dgm:pt>
    <dgm:pt modelId="{7A2C6FF2-A896-4721-8C23-9BFD5793CDFC}" type="pres">
      <dgm:prSet presAssocID="{3EEC1177-48B1-4CF6-A16A-6507EF3A9FDA}" presName="childText" presStyleLbl="bgAcc1" presStyleIdx="5" presStyleCnt="8" custScaleX="1130976">
        <dgm:presLayoutVars>
          <dgm:bulletEnabled val="1"/>
        </dgm:presLayoutVars>
      </dgm:prSet>
      <dgm:spPr/>
      <dgm:t>
        <a:bodyPr/>
        <a:lstStyle/>
        <a:p>
          <a:endParaRPr lang="es-EC"/>
        </a:p>
      </dgm:t>
    </dgm:pt>
    <dgm:pt modelId="{586C40E2-3F2D-47BD-B881-3C3F2CFDA293}" type="pres">
      <dgm:prSet presAssocID="{86FDAA85-4BCB-4B70-9CB2-3E68B9F98559}" presName="Name13" presStyleLbl="parChTrans1D2" presStyleIdx="6" presStyleCnt="8"/>
      <dgm:spPr/>
      <dgm:t>
        <a:bodyPr/>
        <a:lstStyle/>
        <a:p>
          <a:endParaRPr lang="es-EC"/>
        </a:p>
      </dgm:t>
    </dgm:pt>
    <dgm:pt modelId="{AF7C053D-3D25-4109-ADD0-358953C4C7EB}" type="pres">
      <dgm:prSet presAssocID="{843A20D3-B2C8-41DF-9D5E-8C0258A07E48}" presName="childText" presStyleLbl="bgAcc1" presStyleIdx="6" presStyleCnt="8" custScaleX="1130976">
        <dgm:presLayoutVars>
          <dgm:bulletEnabled val="1"/>
        </dgm:presLayoutVars>
      </dgm:prSet>
      <dgm:spPr/>
      <dgm:t>
        <a:bodyPr/>
        <a:lstStyle/>
        <a:p>
          <a:endParaRPr lang="es-EC"/>
        </a:p>
      </dgm:t>
    </dgm:pt>
    <dgm:pt modelId="{9867D9C2-07A7-4658-AD1B-159D326B01F8}" type="pres">
      <dgm:prSet presAssocID="{42BC6F77-3756-4602-AB72-BB090712D946}" presName="Name13" presStyleLbl="parChTrans1D2" presStyleIdx="7" presStyleCnt="8"/>
      <dgm:spPr/>
      <dgm:t>
        <a:bodyPr/>
        <a:lstStyle/>
        <a:p>
          <a:endParaRPr lang="es-EC"/>
        </a:p>
      </dgm:t>
    </dgm:pt>
    <dgm:pt modelId="{8DA4FC8F-3FE3-4CE7-8727-F1F052A96517}" type="pres">
      <dgm:prSet presAssocID="{18100106-A4EE-43D7-AF34-E99512B28679}" presName="childText" presStyleLbl="bgAcc1" presStyleIdx="7" presStyleCnt="8" custScaleX="1132761">
        <dgm:presLayoutVars>
          <dgm:bulletEnabled val="1"/>
        </dgm:presLayoutVars>
      </dgm:prSet>
      <dgm:spPr/>
      <dgm:t>
        <a:bodyPr/>
        <a:lstStyle/>
        <a:p>
          <a:endParaRPr lang="es-EC"/>
        </a:p>
      </dgm:t>
    </dgm:pt>
  </dgm:ptLst>
  <dgm:cxnLst>
    <dgm:cxn modelId="{D49586A8-6ACF-4BD9-ADCD-5ABDB29150EB}" type="presOf" srcId="{783A0A3D-C5E0-4AE1-9107-BD6AFD220E98}" destId="{C9645E2E-D67C-4A89-8A5A-704E3B192248}" srcOrd="0" destOrd="0" presId="urn:microsoft.com/office/officeart/2005/8/layout/hierarchy3"/>
    <dgm:cxn modelId="{5243CF3A-DF6E-4B88-A981-DC49C162508A}" type="presOf" srcId="{12C8BCA0-57D2-4CFA-9DE6-4B99AB6EC2C7}" destId="{CD923B5B-20FF-4ABD-8541-76998D2B2433}" srcOrd="0" destOrd="0" presId="urn:microsoft.com/office/officeart/2005/8/layout/hierarchy3"/>
    <dgm:cxn modelId="{A6B8A3CE-E67C-4110-92FC-FA95B9AB7BBC}" type="presOf" srcId="{39F883C6-6528-49D3-A6FC-A18E2565AD99}" destId="{E08A4F0E-89BE-4D34-A12A-05FA3FB4F2D9}" srcOrd="0" destOrd="0" presId="urn:microsoft.com/office/officeart/2005/8/layout/hierarchy3"/>
    <dgm:cxn modelId="{49EFB5BD-977A-441A-9212-76470DE93684}" type="presOf" srcId="{63CD5417-708F-4F46-959B-EA56BF97E343}" destId="{FEA67B32-9F67-4F56-A76A-6DD5BB4338C3}" srcOrd="1" destOrd="0" presId="urn:microsoft.com/office/officeart/2005/8/layout/hierarchy3"/>
    <dgm:cxn modelId="{290A106A-F246-4C5B-93A6-F0FB73CFFD05}" srcId="{DC138600-D13F-44B8-8307-8DD94E951209}" destId="{63CD5417-708F-4F46-959B-EA56BF97E343}" srcOrd="0" destOrd="0" parTransId="{51C85C37-1E73-4512-B259-AD23A8BBE9C7}" sibTransId="{E39BB350-BDFD-4722-8759-8FDCCE233D50}"/>
    <dgm:cxn modelId="{D2FE12CF-45DA-4E0D-8BF1-9AD169DD7319}" srcId="{63CD5417-708F-4F46-959B-EA56BF97E343}" destId="{2E2F90D7-FCA1-498C-A05D-FE9F5C5430C0}" srcOrd="2" destOrd="0" parTransId="{1E9DEFDC-6A5B-4DD8-B7EF-0406AB9A9D6F}" sibTransId="{A55B9831-C4EA-49AF-8FA2-1200F28A6CA7}"/>
    <dgm:cxn modelId="{39C30DB4-EDDC-46B4-B329-85C3779A3BC1}" srcId="{63CD5417-708F-4F46-959B-EA56BF97E343}" destId="{12C8BCA0-57D2-4CFA-9DE6-4B99AB6EC2C7}" srcOrd="0" destOrd="0" parTransId="{275F2465-4CE6-44CA-AB23-071B7CA88AE4}" sibTransId="{3D992A37-A153-466E-9F7D-C7FC8D944F9D}"/>
    <dgm:cxn modelId="{3825EA5C-D43D-4FA5-80A9-4B9543275BD7}" srcId="{63CD5417-708F-4F46-959B-EA56BF97E343}" destId="{843A20D3-B2C8-41DF-9D5E-8C0258A07E48}" srcOrd="6" destOrd="0" parTransId="{86FDAA85-4BCB-4B70-9CB2-3E68B9F98559}" sibTransId="{7E2AD968-DD2B-479A-8160-2A334B8209A6}"/>
    <dgm:cxn modelId="{1E4C6213-1EB1-474C-B57E-88F69202DE53}" srcId="{63CD5417-708F-4F46-959B-EA56BF97E343}" destId="{3EEC1177-48B1-4CF6-A16A-6507EF3A9FDA}" srcOrd="5" destOrd="0" parTransId="{5AD9A76E-7306-403F-A427-95895EFB8EAF}" sibTransId="{F2527FBE-5B01-4230-9911-464DA4374341}"/>
    <dgm:cxn modelId="{B0B86457-7360-4AA7-964E-FB630706F23E}" type="presOf" srcId="{1E9DEFDC-6A5B-4DD8-B7EF-0406AB9A9D6F}" destId="{2FB37ED4-337E-40A7-81C1-D7FF17DB5081}" srcOrd="0" destOrd="0" presId="urn:microsoft.com/office/officeart/2005/8/layout/hierarchy3"/>
    <dgm:cxn modelId="{3BBD420E-812D-44A2-BF4D-F53D9ED37065}" srcId="{63CD5417-708F-4F46-959B-EA56BF97E343}" destId="{F0750D0C-399A-48C8-8389-953DB562D50F}" srcOrd="4" destOrd="0" parTransId="{F6A74F36-FF52-477D-91AE-46A34E5A0A2C}" sibTransId="{E0A17363-9703-4813-A93B-6EB49946B13D}"/>
    <dgm:cxn modelId="{6D0AF4DF-047E-4615-B6D8-2CF06AA0ACCA}" type="presOf" srcId="{42BC6F77-3756-4602-AB72-BB090712D946}" destId="{9867D9C2-07A7-4658-AD1B-159D326B01F8}" srcOrd="0" destOrd="0" presId="urn:microsoft.com/office/officeart/2005/8/layout/hierarchy3"/>
    <dgm:cxn modelId="{BB6392D7-16C3-4278-A4FB-5AAD7390BFF1}" type="presOf" srcId="{896DAFFC-4813-4E94-9243-B4C5FDF97387}" destId="{C3070F3A-B452-4DAD-A18A-AB11EE071C0A}" srcOrd="0" destOrd="0" presId="urn:microsoft.com/office/officeart/2005/8/layout/hierarchy3"/>
    <dgm:cxn modelId="{E7220C48-6086-4ABE-9D62-8AD25A728409}" type="presOf" srcId="{63CD5417-708F-4F46-959B-EA56BF97E343}" destId="{427FDD07-51EB-4CAB-BC6A-896A3EE200BB}" srcOrd="0" destOrd="0" presId="urn:microsoft.com/office/officeart/2005/8/layout/hierarchy3"/>
    <dgm:cxn modelId="{BDDC99DC-FE0B-44CB-B7FA-3C2306A1AF67}" type="presOf" srcId="{86FDAA85-4BCB-4B70-9CB2-3E68B9F98559}" destId="{586C40E2-3F2D-47BD-B881-3C3F2CFDA293}" srcOrd="0" destOrd="0" presId="urn:microsoft.com/office/officeart/2005/8/layout/hierarchy3"/>
    <dgm:cxn modelId="{E6A678CD-33C9-40BF-B9C1-7FC4B229FA0D}" type="presOf" srcId="{F6A74F36-FF52-477D-91AE-46A34E5A0A2C}" destId="{5E323282-4319-4A7D-8333-8AABC257BBC9}" srcOrd="0" destOrd="0" presId="urn:microsoft.com/office/officeart/2005/8/layout/hierarchy3"/>
    <dgm:cxn modelId="{F772B7DD-9019-44E7-AEF2-E2968ED6A592}" type="presOf" srcId="{18100106-A4EE-43D7-AF34-E99512B28679}" destId="{8DA4FC8F-3FE3-4CE7-8727-F1F052A96517}" srcOrd="0" destOrd="0" presId="urn:microsoft.com/office/officeart/2005/8/layout/hierarchy3"/>
    <dgm:cxn modelId="{2687727E-B042-4A59-8384-2598F56FD65C}" type="presOf" srcId="{843A20D3-B2C8-41DF-9D5E-8C0258A07E48}" destId="{AF7C053D-3D25-4109-ADD0-358953C4C7EB}" srcOrd="0" destOrd="0" presId="urn:microsoft.com/office/officeart/2005/8/layout/hierarchy3"/>
    <dgm:cxn modelId="{8FC63018-2C47-4661-9BE8-14304240B4C9}" type="presOf" srcId="{DC138600-D13F-44B8-8307-8DD94E951209}" destId="{D713B281-B101-4278-8853-A7A540BF3BA5}" srcOrd="0" destOrd="0" presId="urn:microsoft.com/office/officeart/2005/8/layout/hierarchy3"/>
    <dgm:cxn modelId="{8838A3AC-F827-4B0F-86B6-4A6812F7B0AF}" srcId="{63CD5417-708F-4F46-959B-EA56BF97E343}" destId="{18100106-A4EE-43D7-AF34-E99512B28679}" srcOrd="7" destOrd="0" parTransId="{42BC6F77-3756-4602-AB72-BB090712D946}" sibTransId="{95DFE401-C022-48C2-B7F3-047B626D0DDF}"/>
    <dgm:cxn modelId="{7DCC14C6-1170-41BD-A04C-03410ABE43C0}" type="presOf" srcId="{B6E5B612-3661-4542-B8A6-29184BB17AFC}" destId="{D55804F1-5214-48D4-9F5A-9A62340E4406}" srcOrd="0" destOrd="0" presId="urn:microsoft.com/office/officeart/2005/8/layout/hierarchy3"/>
    <dgm:cxn modelId="{2BCCDC79-2DA5-4EC6-AB75-AE3BF85420A2}" type="presOf" srcId="{275F2465-4CE6-44CA-AB23-071B7CA88AE4}" destId="{9BF2F854-04D4-4608-95CB-100519596AB8}" srcOrd="0" destOrd="0" presId="urn:microsoft.com/office/officeart/2005/8/layout/hierarchy3"/>
    <dgm:cxn modelId="{EA455C46-8523-415F-9218-E11FBB08F73B}" type="presOf" srcId="{5AD9A76E-7306-403F-A427-95895EFB8EAF}" destId="{ED6120C0-A1EF-4AA0-BCC1-AEF6D3206CF1}" srcOrd="0" destOrd="0" presId="urn:microsoft.com/office/officeart/2005/8/layout/hierarchy3"/>
    <dgm:cxn modelId="{D8497F19-C537-45A1-BAC0-683EAAFCAE3C}" type="presOf" srcId="{2E2F90D7-FCA1-498C-A05D-FE9F5C5430C0}" destId="{136076BE-D7E5-4CA9-9B3E-243C048CDF49}" srcOrd="0" destOrd="0" presId="urn:microsoft.com/office/officeart/2005/8/layout/hierarchy3"/>
    <dgm:cxn modelId="{7A3D986E-BE76-4F40-95E7-FF662C912936}" type="presOf" srcId="{3EEC1177-48B1-4CF6-A16A-6507EF3A9FDA}" destId="{7A2C6FF2-A896-4721-8C23-9BFD5793CDFC}" srcOrd="0" destOrd="0" presId="urn:microsoft.com/office/officeart/2005/8/layout/hierarchy3"/>
    <dgm:cxn modelId="{F9177723-F5F5-4403-B95C-7AD0E5CA434C}" srcId="{63CD5417-708F-4F46-959B-EA56BF97E343}" destId="{B6E5B612-3661-4542-B8A6-29184BB17AFC}" srcOrd="1" destOrd="0" parTransId="{896DAFFC-4813-4E94-9243-B4C5FDF97387}" sibTransId="{894FDDEA-0EA2-43BF-964D-5BC9EEFBF660}"/>
    <dgm:cxn modelId="{7D95B65E-9912-4288-A4A2-460CC3E6DE85}" type="presOf" srcId="{F0750D0C-399A-48C8-8389-953DB562D50F}" destId="{9CB5CDB4-147C-40AF-B007-3A029CC98A4A}" srcOrd="0" destOrd="0" presId="urn:microsoft.com/office/officeart/2005/8/layout/hierarchy3"/>
    <dgm:cxn modelId="{F1949148-6C0A-44DD-B106-202E373444F5}" srcId="{63CD5417-708F-4F46-959B-EA56BF97E343}" destId="{783A0A3D-C5E0-4AE1-9107-BD6AFD220E98}" srcOrd="3" destOrd="0" parTransId="{39F883C6-6528-49D3-A6FC-A18E2565AD99}" sibTransId="{5F4679AD-988E-4B6D-ACF3-9ED968A539E3}"/>
    <dgm:cxn modelId="{52136B50-6402-47EB-9117-822538D7084F}" type="presParOf" srcId="{D713B281-B101-4278-8853-A7A540BF3BA5}" destId="{3C5F8080-ACEA-474C-8FA6-C15A78AB26D8}" srcOrd="0" destOrd="0" presId="urn:microsoft.com/office/officeart/2005/8/layout/hierarchy3"/>
    <dgm:cxn modelId="{D53E987D-980F-411D-8644-0D5C032ADFA7}" type="presParOf" srcId="{3C5F8080-ACEA-474C-8FA6-C15A78AB26D8}" destId="{8B8207F5-C600-4245-9D89-3C84B10AF42B}" srcOrd="0" destOrd="0" presId="urn:microsoft.com/office/officeart/2005/8/layout/hierarchy3"/>
    <dgm:cxn modelId="{E426D628-44D5-40D0-AE76-4E36A85208C1}" type="presParOf" srcId="{8B8207F5-C600-4245-9D89-3C84B10AF42B}" destId="{427FDD07-51EB-4CAB-BC6A-896A3EE200BB}" srcOrd="0" destOrd="0" presId="urn:microsoft.com/office/officeart/2005/8/layout/hierarchy3"/>
    <dgm:cxn modelId="{1289AB2A-FC7D-45AB-81A7-5B23FCFF76C9}" type="presParOf" srcId="{8B8207F5-C600-4245-9D89-3C84B10AF42B}" destId="{FEA67B32-9F67-4F56-A76A-6DD5BB4338C3}" srcOrd="1" destOrd="0" presId="urn:microsoft.com/office/officeart/2005/8/layout/hierarchy3"/>
    <dgm:cxn modelId="{A07B7255-1AD0-46FE-A7E1-A658E7DD900E}" type="presParOf" srcId="{3C5F8080-ACEA-474C-8FA6-C15A78AB26D8}" destId="{7A049204-EDC7-48B4-A2D3-4BA47D0FABD3}" srcOrd="1" destOrd="0" presId="urn:microsoft.com/office/officeart/2005/8/layout/hierarchy3"/>
    <dgm:cxn modelId="{24D022FA-92F8-4A52-9BF0-0D4021BA9724}" type="presParOf" srcId="{7A049204-EDC7-48B4-A2D3-4BA47D0FABD3}" destId="{9BF2F854-04D4-4608-95CB-100519596AB8}" srcOrd="0" destOrd="0" presId="urn:microsoft.com/office/officeart/2005/8/layout/hierarchy3"/>
    <dgm:cxn modelId="{0D17ADC9-30E3-430E-8819-3993AA945834}" type="presParOf" srcId="{7A049204-EDC7-48B4-A2D3-4BA47D0FABD3}" destId="{CD923B5B-20FF-4ABD-8541-76998D2B2433}" srcOrd="1" destOrd="0" presId="urn:microsoft.com/office/officeart/2005/8/layout/hierarchy3"/>
    <dgm:cxn modelId="{AD058F5D-DD42-41AF-A337-5367FCC04AC8}" type="presParOf" srcId="{7A049204-EDC7-48B4-A2D3-4BA47D0FABD3}" destId="{C3070F3A-B452-4DAD-A18A-AB11EE071C0A}" srcOrd="2" destOrd="0" presId="urn:microsoft.com/office/officeart/2005/8/layout/hierarchy3"/>
    <dgm:cxn modelId="{39E03B19-8822-4FBD-8ADA-B0C8DB7813EA}" type="presParOf" srcId="{7A049204-EDC7-48B4-A2D3-4BA47D0FABD3}" destId="{D55804F1-5214-48D4-9F5A-9A62340E4406}" srcOrd="3" destOrd="0" presId="urn:microsoft.com/office/officeart/2005/8/layout/hierarchy3"/>
    <dgm:cxn modelId="{76F9FEDE-6CF6-4782-91C5-8DB7549EEB06}" type="presParOf" srcId="{7A049204-EDC7-48B4-A2D3-4BA47D0FABD3}" destId="{2FB37ED4-337E-40A7-81C1-D7FF17DB5081}" srcOrd="4" destOrd="0" presId="urn:microsoft.com/office/officeart/2005/8/layout/hierarchy3"/>
    <dgm:cxn modelId="{E9A2894E-D53C-4662-8ECA-520E871E8D17}" type="presParOf" srcId="{7A049204-EDC7-48B4-A2D3-4BA47D0FABD3}" destId="{136076BE-D7E5-4CA9-9B3E-243C048CDF49}" srcOrd="5" destOrd="0" presId="urn:microsoft.com/office/officeart/2005/8/layout/hierarchy3"/>
    <dgm:cxn modelId="{B6F961CD-16BB-4382-BE52-0AD2FA3639EC}" type="presParOf" srcId="{7A049204-EDC7-48B4-A2D3-4BA47D0FABD3}" destId="{E08A4F0E-89BE-4D34-A12A-05FA3FB4F2D9}" srcOrd="6" destOrd="0" presId="urn:microsoft.com/office/officeart/2005/8/layout/hierarchy3"/>
    <dgm:cxn modelId="{5CB6ABEC-9002-4E9A-BBD5-1BD08C0A5A64}" type="presParOf" srcId="{7A049204-EDC7-48B4-A2D3-4BA47D0FABD3}" destId="{C9645E2E-D67C-4A89-8A5A-704E3B192248}" srcOrd="7" destOrd="0" presId="urn:microsoft.com/office/officeart/2005/8/layout/hierarchy3"/>
    <dgm:cxn modelId="{DDB7E09B-0998-40E6-A6A6-DF72F47661B5}" type="presParOf" srcId="{7A049204-EDC7-48B4-A2D3-4BA47D0FABD3}" destId="{5E323282-4319-4A7D-8333-8AABC257BBC9}" srcOrd="8" destOrd="0" presId="urn:microsoft.com/office/officeart/2005/8/layout/hierarchy3"/>
    <dgm:cxn modelId="{831A80D8-EEF9-4165-80AA-F6FB2B3A743D}" type="presParOf" srcId="{7A049204-EDC7-48B4-A2D3-4BA47D0FABD3}" destId="{9CB5CDB4-147C-40AF-B007-3A029CC98A4A}" srcOrd="9" destOrd="0" presId="urn:microsoft.com/office/officeart/2005/8/layout/hierarchy3"/>
    <dgm:cxn modelId="{39CB80BB-F894-4186-A321-9525608115DF}" type="presParOf" srcId="{7A049204-EDC7-48B4-A2D3-4BA47D0FABD3}" destId="{ED6120C0-A1EF-4AA0-BCC1-AEF6D3206CF1}" srcOrd="10" destOrd="0" presId="urn:microsoft.com/office/officeart/2005/8/layout/hierarchy3"/>
    <dgm:cxn modelId="{9551E2C4-B245-4809-8706-66DB2BE84C16}" type="presParOf" srcId="{7A049204-EDC7-48B4-A2D3-4BA47D0FABD3}" destId="{7A2C6FF2-A896-4721-8C23-9BFD5793CDFC}" srcOrd="11" destOrd="0" presId="urn:microsoft.com/office/officeart/2005/8/layout/hierarchy3"/>
    <dgm:cxn modelId="{E1140EA5-7B19-4168-8E70-4BA9193EE8FF}" type="presParOf" srcId="{7A049204-EDC7-48B4-A2D3-4BA47D0FABD3}" destId="{586C40E2-3F2D-47BD-B881-3C3F2CFDA293}" srcOrd="12" destOrd="0" presId="urn:microsoft.com/office/officeart/2005/8/layout/hierarchy3"/>
    <dgm:cxn modelId="{CD6A6292-677B-4AAA-B810-C02250F30421}" type="presParOf" srcId="{7A049204-EDC7-48B4-A2D3-4BA47D0FABD3}" destId="{AF7C053D-3D25-4109-ADD0-358953C4C7EB}" srcOrd="13" destOrd="0" presId="urn:microsoft.com/office/officeart/2005/8/layout/hierarchy3"/>
    <dgm:cxn modelId="{38F96022-D536-4B2A-9D90-4E5FC46CBB13}" type="presParOf" srcId="{7A049204-EDC7-48B4-A2D3-4BA47D0FABD3}" destId="{9867D9C2-07A7-4658-AD1B-159D326B01F8}" srcOrd="14" destOrd="0" presId="urn:microsoft.com/office/officeart/2005/8/layout/hierarchy3"/>
    <dgm:cxn modelId="{457995D5-1475-4B0D-802E-F19610D0E4D4}" type="presParOf" srcId="{7A049204-EDC7-48B4-A2D3-4BA47D0FABD3}" destId="{8DA4FC8F-3FE3-4CE7-8727-F1F052A96517}" srcOrd="1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138600-D13F-44B8-8307-8DD94E951209}" type="doc">
      <dgm:prSet loTypeId="urn:microsoft.com/office/officeart/2005/8/layout/hierarchy3" loCatId="list" qsTypeId="urn:microsoft.com/office/officeart/2005/8/quickstyle/3d1" qsCatId="3D" csTypeId="urn:microsoft.com/office/officeart/2005/8/colors/accent3_2" csCatId="accent3" phldr="1"/>
      <dgm:spPr/>
      <dgm:t>
        <a:bodyPr/>
        <a:lstStyle/>
        <a:p>
          <a:endParaRPr lang="es-EC"/>
        </a:p>
      </dgm:t>
    </dgm:pt>
    <dgm:pt modelId="{63CD5417-708F-4F46-959B-EA56BF97E343}">
      <dgm:prSet phldrT="[Texto]" custT="1"/>
      <dgm:spPr/>
      <dgm:t>
        <a:bodyPr/>
        <a:lstStyle/>
        <a:p>
          <a:r>
            <a:rPr lang="es-EC" sz="2400" dirty="0" smtClean="0"/>
            <a:t>Esquema de la Intervención </a:t>
          </a:r>
          <a:endParaRPr lang="es-EC" sz="2400" dirty="0"/>
        </a:p>
      </dgm:t>
    </dgm:pt>
    <dgm:pt modelId="{51C85C37-1E73-4512-B259-AD23A8BBE9C7}" type="parTrans" cxnId="{290A106A-F246-4C5B-93A6-F0FB73CFFD05}">
      <dgm:prSet/>
      <dgm:spPr/>
      <dgm:t>
        <a:bodyPr/>
        <a:lstStyle/>
        <a:p>
          <a:endParaRPr lang="es-EC"/>
        </a:p>
      </dgm:t>
    </dgm:pt>
    <dgm:pt modelId="{E39BB350-BDFD-4722-8759-8FDCCE233D50}" type="sibTrans" cxnId="{290A106A-F246-4C5B-93A6-F0FB73CFFD05}">
      <dgm:prSet/>
      <dgm:spPr/>
      <dgm:t>
        <a:bodyPr/>
        <a:lstStyle/>
        <a:p>
          <a:endParaRPr lang="es-EC"/>
        </a:p>
      </dgm:t>
    </dgm:pt>
    <dgm:pt modelId="{12C8BCA0-57D2-4CFA-9DE6-4B99AB6EC2C7}">
      <dgm:prSet phldrT="[Texto]" custT="1"/>
      <dgm:spPr/>
      <dgm:t>
        <a:bodyPr/>
        <a:lstStyle/>
        <a:p>
          <a:pPr algn="just"/>
          <a:r>
            <a:rPr lang="es-EC" sz="2400" dirty="0" smtClean="0"/>
            <a:t>Introducción </a:t>
          </a:r>
          <a:endParaRPr lang="es-EC" sz="2400" dirty="0"/>
        </a:p>
      </dgm:t>
    </dgm:pt>
    <dgm:pt modelId="{275F2465-4CE6-44CA-AB23-071B7CA88AE4}" type="parTrans" cxnId="{39C30DB4-EDDC-46B4-B329-85C3779A3BC1}">
      <dgm:prSet/>
      <dgm:spPr/>
      <dgm:t>
        <a:bodyPr/>
        <a:lstStyle/>
        <a:p>
          <a:endParaRPr lang="es-EC"/>
        </a:p>
      </dgm:t>
    </dgm:pt>
    <dgm:pt modelId="{3D992A37-A153-466E-9F7D-C7FC8D944F9D}" type="sibTrans" cxnId="{39C30DB4-EDDC-46B4-B329-85C3779A3BC1}">
      <dgm:prSet/>
      <dgm:spPr/>
      <dgm:t>
        <a:bodyPr/>
        <a:lstStyle/>
        <a:p>
          <a:endParaRPr lang="es-EC"/>
        </a:p>
      </dgm:t>
    </dgm:pt>
    <dgm:pt modelId="{B6E5B612-3661-4542-B8A6-29184BB17AFC}">
      <dgm:prSet phldrT="[Texto]" custT="1"/>
      <dgm:spPr>
        <a:solidFill>
          <a:schemeClr val="accent2">
            <a:lumMod val="60000"/>
            <a:lumOff val="40000"/>
            <a:alpha val="90000"/>
          </a:schemeClr>
        </a:solidFill>
      </dgm:spPr>
      <dgm:t>
        <a:bodyPr/>
        <a:lstStyle/>
        <a:p>
          <a:pPr algn="just"/>
          <a:r>
            <a:rPr lang="es-EC" sz="2400" dirty="0" smtClean="0"/>
            <a:t>Justificación</a:t>
          </a:r>
          <a:r>
            <a:rPr lang="es-EC" sz="2400" baseline="0" dirty="0" smtClean="0"/>
            <a:t> e Importancia</a:t>
          </a:r>
          <a:endParaRPr lang="es-EC" sz="2400" dirty="0"/>
        </a:p>
      </dgm:t>
    </dgm:pt>
    <dgm:pt modelId="{896DAFFC-4813-4E94-9243-B4C5FDF97387}" type="parTrans" cxnId="{F9177723-F5F5-4403-B95C-7AD0E5CA434C}">
      <dgm:prSet/>
      <dgm:spPr/>
      <dgm:t>
        <a:bodyPr/>
        <a:lstStyle/>
        <a:p>
          <a:endParaRPr lang="es-EC"/>
        </a:p>
      </dgm:t>
    </dgm:pt>
    <dgm:pt modelId="{894FDDEA-0EA2-43BF-964D-5BC9EEFBF660}" type="sibTrans" cxnId="{F9177723-F5F5-4403-B95C-7AD0E5CA434C}">
      <dgm:prSet/>
      <dgm:spPr/>
      <dgm:t>
        <a:bodyPr/>
        <a:lstStyle/>
        <a:p>
          <a:endParaRPr lang="es-EC"/>
        </a:p>
      </dgm:t>
    </dgm:pt>
    <dgm:pt modelId="{2E2F90D7-FCA1-498C-A05D-FE9F5C5430C0}">
      <dgm:prSet phldrT="[Texto]" custT="1"/>
      <dgm:spPr/>
      <dgm:t>
        <a:bodyPr/>
        <a:lstStyle/>
        <a:p>
          <a:pPr algn="just"/>
          <a:r>
            <a:rPr lang="es-EC" sz="2400" dirty="0" smtClean="0"/>
            <a:t>Objetivos</a:t>
          </a:r>
          <a:endParaRPr lang="es-EC" sz="2400" dirty="0"/>
        </a:p>
      </dgm:t>
    </dgm:pt>
    <dgm:pt modelId="{1E9DEFDC-6A5B-4DD8-B7EF-0406AB9A9D6F}" type="parTrans" cxnId="{D2FE12CF-45DA-4E0D-8BF1-9AD169DD7319}">
      <dgm:prSet/>
      <dgm:spPr/>
      <dgm:t>
        <a:bodyPr/>
        <a:lstStyle/>
        <a:p>
          <a:endParaRPr lang="es-EC"/>
        </a:p>
      </dgm:t>
    </dgm:pt>
    <dgm:pt modelId="{A55B9831-C4EA-49AF-8FA2-1200F28A6CA7}" type="sibTrans" cxnId="{D2FE12CF-45DA-4E0D-8BF1-9AD169DD7319}">
      <dgm:prSet/>
      <dgm:spPr/>
      <dgm:t>
        <a:bodyPr/>
        <a:lstStyle/>
        <a:p>
          <a:endParaRPr lang="es-EC"/>
        </a:p>
      </dgm:t>
    </dgm:pt>
    <dgm:pt modelId="{783A0A3D-C5E0-4AE1-9107-BD6AFD220E98}">
      <dgm:prSet phldrT="[Texto]" custT="1"/>
      <dgm:spPr/>
      <dgm:t>
        <a:bodyPr/>
        <a:lstStyle/>
        <a:p>
          <a:pPr algn="just"/>
          <a:r>
            <a:rPr lang="es-EC" sz="2400" dirty="0" smtClean="0"/>
            <a:t>Conceptualización </a:t>
          </a:r>
          <a:endParaRPr lang="es-EC" sz="2400" dirty="0"/>
        </a:p>
      </dgm:t>
    </dgm:pt>
    <dgm:pt modelId="{39F883C6-6528-49D3-A6FC-A18E2565AD99}" type="parTrans" cxnId="{F1949148-6C0A-44DD-B106-202E373444F5}">
      <dgm:prSet/>
      <dgm:spPr/>
      <dgm:t>
        <a:bodyPr/>
        <a:lstStyle/>
        <a:p>
          <a:endParaRPr lang="es-EC"/>
        </a:p>
      </dgm:t>
    </dgm:pt>
    <dgm:pt modelId="{5F4679AD-988E-4B6D-ACF3-9ED968A539E3}" type="sibTrans" cxnId="{F1949148-6C0A-44DD-B106-202E373444F5}">
      <dgm:prSet/>
      <dgm:spPr/>
      <dgm:t>
        <a:bodyPr/>
        <a:lstStyle/>
        <a:p>
          <a:endParaRPr lang="es-EC"/>
        </a:p>
      </dgm:t>
    </dgm:pt>
    <dgm:pt modelId="{F0750D0C-399A-48C8-8389-953DB562D50F}">
      <dgm:prSet phldrT="[Texto]" custT="1"/>
      <dgm:spPr/>
      <dgm:t>
        <a:bodyPr/>
        <a:lstStyle/>
        <a:p>
          <a:pPr algn="just"/>
          <a:r>
            <a:rPr lang="es-EC" sz="2400" dirty="0" smtClean="0"/>
            <a:t>Desarrollo</a:t>
          </a:r>
          <a:endParaRPr lang="es-EC" sz="2400" dirty="0"/>
        </a:p>
      </dgm:t>
    </dgm:pt>
    <dgm:pt modelId="{F6A74F36-FF52-477D-91AE-46A34E5A0A2C}" type="parTrans" cxnId="{3BBD420E-812D-44A2-BF4D-F53D9ED37065}">
      <dgm:prSet/>
      <dgm:spPr/>
      <dgm:t>
        <a:bodyPr/>
        <a:lstStyle/>
        <a:p>
          <a:endParaRPr lang="es-EC"/>
        </a:p>
      </dgm:t>
    </dgm:pt>
    <dgm:pt modelId="{E0A17363-9703-4813-A93B-6EB49946B13D}" type="sibTrans" cxnId="{3BBD420E-812D-44A2-BF4D-F53D9ED37065}">
      <dgm:prSet/>
      <dgm:spPr/>
      <dgm:t>
        <a:bodyPr/>
        <a:lstStyle/>
        <a:p>
          <a:endParaRPr lang="es-EC"/>
        </a:p>
      </dgm:t>
    </dgm:pt>
    <dgm:pt modelId="{3EEC1177-48B1-4CF6-A16A-6507EF3A9FDA}">
      <dgm:prSet phldrT="[Texto]" custT="1"/>
      <dgm:spPr/>
      <dgm:t>
        <a:bodyPr/>
        <a:lstStyle/>
        <a:p>
          <a:pPr algn="just"/>
          <a:r>
            <a:rPr lang="es-EC" sz="2400" dirty="0" smtClean="0"/>
            <a:t>Implementación</a:t>
          </a:r>
          <a:endParaRPr lang="es-EC" sz="2400" dirty="0"/>
        </a:p>
      </dgm:t>
    </dgm:pt>
    <dgm:pt modelId="{5AD9A76E-7306-403F-A427-95895EFB8EAF}" type="parTrans" cxnId="{1E4C6213-1EB1-474C-B57E-88F69202DE53}">
      <dgm:prSet/>
      <dgm:spPr/>
      <dgm:t>
        <a:bodyPr/>
        <a:lstStyle/>
        <a:p>
          <a:endParaRPr lang="es-EC"/>
        </a:p>
      </dgm:t>
    </dgm:pt>
    <dgm:pt modelId="{F2527FBE-5B01-4230-9911-464DA4374341}" type="sibTrans" cxnId="{1E4C6213-1EB1-474C-B57E-88F69202DE53}">
      <dgm:prSet/>
      <dgm:spPr/>
      <dgm:t>
        <a:bodyPr/>
        <a:lstStyle/>
        <a:p>
          <a:endParaRPr lang="es-EC"/>
        </a:p>
      </dgm:t>
    </dgm:pt>
    <dgm:pt modelId="{843A20D3-B2C8-41DF-9D5E-8C0258A07E48}">
      <dgm:prSet phldrT="[Texto]" custT="1"/>
      <dgm:spPr/>
      <dgm:t>
        <a:bodyPr/>
        <a:lstStyle/>
        <a:p>
          <a:pPr algn="just"/>
          <a:r>
            <a:rPr lang="es-EC" sz="2400" dirty="0" smtClean="0"/>
            <a:t>Pruebas y Resultados</a:t>
          </a:r>
          <a:endParaRPr lang="es-EC" sz="2400" dirty="0"/>
        </a:p>
      </dgm:t>
    </dgm:pt>
    <dgm:pt modelId="{86FDAA85-4BCB-4B70-9CB2-3E68B9F98559}" type="parTrans" cxnId="{3825EA5C-D43D-4FA5-80A9-4B9543275BD7}">
      <dgm:prSet/>
      <dgm:spPr/>
      <dgm:t>
        <a:bodyPr/>
        <a:lstStyle/>
        <a:p>
          <a:endParaRPr lang="es-EC"/>
        </a:p>
      </dgm:t>
    </dgm:pt>
    <dgm:pt modelId="{7E2AD968-DD2B-479A-8160-2A334B8209A6}" type="sibTrans" cxnId="{3825EA5C-D43D-4FA5-80A9-4B9543275BD7}">
      <dgm:prSet/>
      <dgm:spPr/>
      <dgm:t>
        <a:bodyPr/>
        <a:lstStyle/>
        <a:p>
          <a:endParaRPr lang="es-EC"/>
        </a:p>
      </dgm:t>
    </dgm:pt>
    <dgm:pt modelId="{18100106-A4EE-43D7-AF34-E99512B28679}">
      <dgm:prSet phldrT="[Texto]" custT="1"/>
      <dgm:spPr/>
      <dgm:t>
        <a:bodyPr/>
        <a:lstStyle/>
        <a:p>
          <a:pPr algn="just"/>
          <a:r>
            <a:rPr lang="es-EC" sz="2400" dirty="0" smtClean="0"/>
            <a:t>Conclusiones y Recomendaciones</a:t>
          </a:r>
          <a:endParaRPr lang="es-EC" sz="2400" dirty="0"/>
        </a:p>
      </dgm:t>
    </dgm:pt>
    <dgm:pt modelId="{42BC6F77-3756-4602-AB72-BB090712D946}" type="parTrans" cxnId="{8838A3AC-F827-4B0F-86B6-4A6812F7B0AF}">
      <dgm:prSet/>
      <dgm:spPr/>
      <dgm:t>
        <a:bodyPr/>
        <a:lstStyle/>
        <a:p>
          <a:endParaRPr lang="es-EC"/>
        </a:p>
      </dgm:t>
    </dgm:pt>
    <dgm:pt modelId="{95DFE401-C022-48C2-B7F3-047B626D0DDF}" type="sibTrans" cxnId="{8838A3AC-F827-4B0F-86B6-4A6812F7B0AF}">
      <dgm:prSet/>
      <dgm:spPr/>
      <dgm:t>
        <a:bodyPr/>
        <a:lstStyle/>
        <a:p>
          <a:endParaRPr lang="es-EC"/>
        </a:p>
      </dgm:t>
    </dgm:pt>
    <dgm:pt modelId="{D713B281-B101-4278-8853-A7A540BF3BA5}" type="pres">
      <dgm:prSet presAssocID="{DC138600-D13F-44B8-8307-8DD94E951209}" presName="diagram" presStyleCnt="0">
        <dgm:presLayoutVars>
          <dgm:chPref val="1"/>
          <dgm:dir/>
          <dgm:animOne val="branch"/>
          <dgm:animLvl val="lvl"/>
          <dgm:resizeHandles/>
        </dgm:presLayoutVars>
      </dgm:prSet>
      <dgm:spPr/>
      <dgm:t>
        <a:bodyPr/>
        <a:lstStyle/>
        <a:p>
          <a:endParaRPr lang="es-EC"/>
        </a:p>
      </dgm:t>
    </dgm:pt>
    <dgm:pt modelId="{3C5F8080-ACEA-474C-8FA6-C15A78AB26D8}" type="pres">
      <dgm:prSet presAssocID="{63CD5417-708F-4F46-959B-EA56BF97E343}" presName="root" presStyleCnt="0"/>
      <dgm:spPr/>
      <dgm:t>
        <a:bodyPr/>
        <a:lstStyle/>
        <a:p>
          <a:endParaRPr lang="es-EC"/>
        </a:p>
      </dgm:t>
    </dgm:pt>
    <dgm:pt modelId="{8B8207F5-C600-4245-9D89-3C84B10AF42B}" type="pres">
      <dgm:prSet presAssocID="{63CD5417-708F-4F46-959B-EA56BF97E343}" presName="rootComposite" presStyleCnt="0"/>
      <dgm:spPr/>
      <dgm:t>
        <a:bodyPr/>
        <a:lstStyle/>
        <a:p>
          <a:endParaRPr lang="es-EC"/>
        </a:p>
      </dgm:t>
    </dgm:pt>
    <dgm:pt modelId="{427FDD07-51EB-4CAB-BC6A-896A3EE200BB}" type="pres">
      <dgm:prSet presAssocID="{63CD5417-708F-4F46-959B-EA56BF97E343}" presName="rootText" presStyleLbl="node1" presStyleIdx="0" presStyleCnt="1" custScaleX="541621" custLinFactNeighborY="6214"/>
      <dgm:spPr/>
      <dgm:t>
        <a:bodyPr/>
        <a:lstStyle/>
        <a:p>
          <a:endParaRPr lang="es-EC"/>
        </a:p>
      </dgm:t>
    </dgm:pt>
    <dgm:pt modelId="{FEA67B32-9F67-4F56-A76A-6DD5BB4338C3}" type="pres">
      <dgm:prSet presAssocID="{63CD5417-708F-4F46-959B-EA56BF97E343}" presName="rootConnector" presStyleLbl="node1" presStyleIdx="0" presStyleCnt="1"/>
      <dgm:spPr/>
      <dgm:t>
        <a:bodyPr/>
        <a:lstStyle/>
        <a:p>
          <a:endParaRPr lang="es-EC"/>
        </a:p>
      </dgm:t>
    </dgm:pt>
    <dgm:pt modelId="{7A049204-EDC7-48B4-A2D3-4BA47D0FABD3}" type="pres">
      <dgm:prSet presAssocID="{63CD5417-708F-4F46-959B-EA56BF97E343}" presName="childShape" presStyleCnt="0"/>
      <dgm:spPr/>
      <dgm:t>
        <a:bodyPr/>
        <a:lstStyle/>
        <a:p>
          <a:endParaRPr lang="es-EC"/>
        </a:p>
      </dgm:t>
    </dgm:pt>
    <dgm:pt modelId="{9BF2F854-04D4-4608-95CB-100519596AB8}" type="pres">
      <dgm:prSet presAssocID="{275F2465-4CE6-44CA-AB23-071B7CA88AE4}" presName="Name13" presStyleLbl="parChTrans1D2" presStyleIdx="0" presStyleCnt="8"/>
      <dgm:spPr/>
      <dgm:t>
        <a:bodyPr/>
        <a:lstStyle/>
        <a:p>
          <a:endParaRPr lang="es-EC"/>
        </a:p>
      </dgm:t>
    </dgm:pt>
    <dgm:pt modelId="{CD923B5B-20FF-4ABD-8541-76998D2B2433}" type="pres">
      <dgm:prSet presAssocID="{12C8BCA0-57D2-4CFA-9DE6-4B99AB6EC2C7}" presName="childText" presStyleLbl="bgAcc1" presStyleIdx="0" presStyleCnt="8" custScaleX="1131869">
        <dgm:presLayoutVars>
          <dgm:bulletEnabled val="1"/>
        </dgm:presLayoutVars>
      </dgm:prSet>
      <dgm:spPr/>
      <dgm:t>
        <a:bodyPr/>
        <a:lstStyle/>
        <a:p>
          <a:endParaRPr lang="es-EC"/>
        </a:p>
      </dgm:t>
    </dgm:pt>
    <dgm:pt modelId="{C3070F3A-B452-4DAD-A18A-AB11EE071C0A}" type="pres">
      <dgm:prSet presAssocID="{896DAFFC-4813-4E94-9243-B4C5FDF97387}" presName="Name13" presStyleLbl="parChTrans1D2" presStyleIdx="1" presStyleCnt="8"/>
      <dgm:spPr/>
      <dgm:t>
        <a:bodyPr/>
        <a:lstStyle/>
        <a:p>
          <a:endParaRPr lang="es-EC"/>
        </a:p>
      </dgm:t>
    </dgm:pt>
    <dgm:pt modelId="{D55804F1-5214-48D4-9F5A-9A62340E4406}" type="pres">
      <dgm:prSet presAssocID="{B6E5B612-3661-4542-B8A6-29184BB17AFC}" presName="childText" presStyleLbl="bgAcc1" presStyleIdx="1" presStyleCnt="8" custScaleX="1131869">
        <dgm:presLayoutVars>
          <dgm:bulletEnabled val="1"/>
        </dgm:presLayoutVars>
      </dgm:prSet>
      <dgm:spPr/>
      <dgm:t>
        <a:bodyPr/>
        <a:lstStyle/>
        <a:p>
          <a:endParaRPr lang="es-EC"/>
        </a:p>
      </dgm:t>
    </dgm:pt>
    <dgm:pt modelId="{2FB37ED4-337E-40A7-81C1-D7FF17DB5081}" type="pres">
      <dgm:prSet presAssocID="{1E9DEFDC-6A5B-4DD8-B7EF-0406AB9A9D6F}" presName="Name13" presStyleLbl="parChTrans1D2" presStyleIdx="2" presStyleCnt="8"/>
      <dgm:spPr/>
      <dgm:t>
        <a:bodyPr/>
        <a:lstStyle/>
        <a:p>
          <a:endParaRPr lang="es-EC"/>
        </a:p>
      </dgm:t>
    </dgm:pt>
    <dgm:pt modelId="{136076BE-D7E5-4CA9-9B3E-243C048CDF49}" type="pres">
      <dgm:prSet presAssocID="{2E2F90D7-FCA1-498C-A05D-FE9F5C5430C0}" presName="childText" presStyleLbl="bgAcc1" presStyleIdx="2" presStyleCnt="8" custScaleX="1130976" custScaleY="107886">
        <dgm:presLayoutVars>
          <dgm:bulletEnabled val="1"/>
        </dgm:presLayoutVars>
      </dgm:prSet>
      <dgm:spPr/>
      <dgm:t>
        <a:bodyPr/>
        <a:lstStyle/>
        <a:p>
          <a:endParaRPr lang="es-EC"/>
        </a:p>
      </dgm:t>
    </dgm:pt>
    <dgm:pt modelId="{E08A4F0E-89BE-4D34-A12A-05FA3FB4F2D9}" type="pres">
      <dgm:prSet presAssocID="{39F883C6-6528-49D3-A6FC-A18E2565AD99}" presName="Name13" presStyleLbl="parChTrans1D2" presStyleIdx="3" presStyleCnt="8"/>
      <dgm:spPr/>
      <dgm:t>
        <a:bodyPr/>
        <a:lstStyle/>
        <a:p>
          <a:endParaRPr lang="es-EC"/>
        </a:p>
      </dgm:t>
    </dgm:pt>
    <dgm:pt modelId="{C9645E2E-D67C-4A89-8A5A-704E3B192248}" type="pres">
      <dgm:prSet presAssocID="{783A0A3D-C5E0-4AE1-9107-BD6AFD220E98}" presName="childText" presStyleLbl="bgAcc1" presStyleIdx="3" presStyleCnt="8" custScaleX="1132761">
        <dgm:presLayoutVars>
          <dgm:bulletEnabled val="1"/>
        </dgm:presLayoutVars>
      </dgm:prSet>
      <dgm:spPr/>
      <dgm:t>
        <a:bodyPr/>
        <a:lstStyle/>
        <a:p>
          <a:endParaRPr lang="es-EC"/>
        </a:p>
      </dgm:t>
    </dgm:pt>
    <dgm:pt modelId="{5E323282-4319-4A7D-8333-8AABC257BBC9}" type="pres">
      <dgm:prSet presAssocID="{F6A74F36-FF52-477D-91AE-46A34E5A0A2C}" presName="Name13" presStyleLbl="parChTrans1D2" presStyleIdx="4" presStyleCnt="8"/>
      <dgm:spPr/>
      <dgm:t>
        <a:bodyPr/>
        <a:lstStyle/>
        <a:p>
          <a:endParaRPr lang="es-EC"/>
        </a:p>
      </dgm:t>
    </dgm:pt>
    <dgm:pt modelId="{9CB5CDB4-147C-40AF-B007-3A029CC98A4A}" type="pres">
      <dgm:prSet presAssocID="{F0750D0C-399A-48C8-8389-953DB562D50F}" presName="childText" presStyleLbl="bgAcc1" presStyleIdx="4" presStyleCnt="8" custScaleX="1130977">
        <dgm:presLayoutVars>
          <dgm:bulletEnabled val="1"/>
        </dgm:presLayoutVars>
      </dgm:prSet>
      <dgm:spPr/>
      <dgm:t>
        <a:bodyPr/>
        <a:lstStyle/>
        <a:p>
          <a:endParaRPr lang="es-EC"/>
        </a:p>
      </dgm:t>
    </dgm:pt>
    <dgm:pt modelId="{ED6120C0-A1EF-4AA0-BCC1-AEF6D3206CF1}" type="pres">
      <dgm:prSet presAssocID="{5AD9A76E-7306-403F-A427-95895EFB8EAF}" presName="Name13" presStyleLbl="parChTrans1D2" presStyleIdx="5" presStyleCnt="8"/>
      <dgm:spPr/>
      <dgm:t>
        <a:bodyPr/>
        <a:lstStyle/>
        <a:p>
          <a:endParaRPr lang="es-EC"/>
        </a:p>
      </dgm:t>
    </dgm:pt>
    <dgm:pt modelId="{7A2C6FF2-A896-4721-8C23-9BFD5793CDFC}" type="pres">
      <dgm:prSet presAssocID="{3EEC1177-48B1-4CF6-A16A-6507EF3A9FDA}" presName="childText" presStyleLbl="bgAcc1" presStyleIdx="5" presStyleCnt="8" custScaleX="1130976">
        <dgm:presLayoutVars>
          <dgm:bulletEnabled val="1"/>
        </dgm:presLayoutVars>
      </dgm:prSet>
      <dgm:spPr/>
      <dgm:t>
        <a:bodyPr/>
        <a:lstStyle/>
        <a:p>
          <a:endParaRPr lang="es-EC"/>
        </a:p>
      </dgm:t>
    </dgm:pt>
    <dgm:pt modelId="{586C40E2-3F2D-47BD-B881-3C3F2CFDA293}" type="pres">
      <dgm:prSet presAssocID="{86FDAA85-4BCB-4B70-9CB2-3E68B9F98559}" presName="Name13" presStyleLbl="parChTrans1D2" presStyleIdx="6" presStyleCnt="8"/>
      <dgm:spPr/>
      <dgm:t>
        <a:bodyPr/>
        <a:lstStyle/>
        <a:p>
          <a:endParaRPr lang="es-EC"/>
        </a:p>
      </dgm:t>
    </dgm:pt>
    <dgm:pt modelId="{AF7C053D-3D25-4109-ADD0-358953C4C7EB}" type="pres">
      <dgm:prSet presAssocID="{843A20D3-B2C8-41DF-9D5E-8C0258A07E48}" presName="childText" presStyleLbl="bgAcc1" presStyleIdx="6" presStyleCnt="8" custScaleX="1130976">
        <dgm:presLayoutVars>
          <dgm:bulletEnabled val="1"/>
        </dgm:presLayoutVars>
      </dgm:prSet>
      <dgm:spPr/>
      <dgm:t>
        <a:bodyPr/>
        <a:lstStyle/>
        <a:p>
          <a:endParaRPr lang="es-EC"/>
        </a:p>
      </dgm:t>
    </dgm:pt>
    <dgm:pt modelId="{9867D9C2-07A7-4658-AD1B-159D326B01F8}" type="pres">
      <dgm:prSet presAssocID="{42BC6F77-3756-4602-AB72-BB090712D946}" presName="Name13" presStyleLbl="parChTrans1D2" presStyleIdx="7" presStyleCnt="8"/>
      <dgm:spPr/>
      <dgm:t>
        <a:bodyPr/>
        <a:lstStyle/>
        <a:p>
          <a:endParaRPr lang="es-EC"/>
        </a:p>
      </dgm:t>
    </dgm:pt>
    <dgm:pt modelId="{8DA4FC8F-3FE3-4CE7-8727-F1F052A96517}" type="pres">
      <dgm:prSet presAssocID="{18100106-A4EE-43D7-AF34-E99512B28679}" presName="childText" presStyleLbl="bgAcc1" presStyleIdx="7" presStyleCnt="8" custScaleX="1132761">
        <dgm:presLayoutVars>
          <dgm:bulletEnabled val="1"/>
        </dgm:presLayoutVars>
      </dgm:prSet>
      <dgm:spPr/>
      <dgm:t>
        <a:bodyPr/>
        <a:lstStyle/>
        <a:p>
          <a:endParaRPr lang="es-EC"/>
        </a:p>
      </dgm:t>
    </dgm:pt>
  </dgm:ptLst>
  <dgm:cxnLst>
    <dgm:cxn modelId="{8B05B693-8DA0-41E3-97FF-338F1E42DEB6}" type="presOf" srcId="{783A0A3D-C5E0-4AE1-9107-BD6AFD220E98}" destId="{C9645E2E-D67C-4A89-8A5A-704E3B192248}" srcOrd="0" destOrd="0" presId="urn:microsoft.com/office/officeart/2005/8/layout/hierarchy3"/>
    <dgm:cxn modelId="{290A106A-F246-4C5B-93A6-F0FB73CFFD05}" srcId="{DC138600-D13F-44B8-8307-8DD94E951209}" destId="{63CD5417-708F-4F46-959B-EA56BF97E343}" srcOrd="0" destOrd="0" parTransId="{51C85C37-1E73-4512-B259-AD23A8BBE9C7}" sibTransId="{E39BB350-BDFD-4722-8759-8FDCCE233D50}"/>
    <dgm:cxn modelId="{F9BB9145-786B-4552-8045-662984843556}" type="presOf" srcId="{12C8BCA0-57D2-4CFA-9DE6-4B99AB6EC2C7}" destId="{CD923B5B-20FF-4ABD-8541-76998D2B2433}" srcOrd="0" destOrd="0" presId="urn:microsoft.com/office/officeart/2005/8/layout/hierarchy3"/>
    <dgm:cxn modelId="{D2FE12CF-45DA-4E0D-8BF1-9AD169DD7319}" srcId="{63CD5417-708F-4F46-959B-EA56BF97E343}" destId="{2E2F90D7-FCA1-498C-A05D-FE9F5C5430C0}" srcOrd="2" destOrd="0" parTransId="{1E9DEFDC-6A5B-4DD8-B7EF-0406AB9A9D6F}" sibTransId="{A55B9831-C4EA-49AF-8FA2-1200F28A6CA7}"/>
    <dgm:cxn modelId="{39C30DB4-EDDC-46B4-B329-85C3779A3BC1}" srcId="{63CD5417-708F-4F46-959B-EA56BF97E343}" destId="{12C8BCA0-57D2-4CFA-9DE6-4B99AB6EC2C7}" srcOrd="0" destOrd="0" parTransId="{275F2465-4CE6-44CA-AB23-071B7CA88AE4}" sibTransId="{3D992A37-A153-466E-9F7D-C7FC8D944F9D}"/>
    <dgm:cxn modelId="{8514D7B2-4BBB-4D3C-BD4F-D78B9CC802D1}" type="presOf" srcId="{5AD9A76E-7306-403F-A427-95895EFB8EAF}" destId="{ED6120C0-A1EF-4AA0-BCC1-AEF6D3206CF1}" srcOrd="0" destOrd="0" presId="urn:microsoft.com/office/officeart/2005/8/layout/hierarchy3"/>
    <dgm:cxn modelId="{9CD956B6-69C0-48BD-B4FC-0419C92732ED}" type="presOf" srcId="{18100106-A4EE-43D7-AF34-E99512B28679}" destId="{8DA4FC8F-3FE3-4CE7-8727-F1F052A96517}" srcOrd="0" destOrd="0" presId="urn:microsoft.com/office/officeart/2005/8/layout/hierarchy3"/>
    <dgm:cxn modelId="{A4DA58C6-0F2E-42F0-AFBC-57698901006D}" type="presOf" srcId="{39F883C6-6528-49D3-A6FC-A18E2565AD99}" destId="{E08A4F0E-89BE-4D34-A12A-05FA3FB4F2D9}" srcOrd="0" destOrd="0" presId="urn:microsoft.com/office/officeart/2005/8/layout/hierarchy3"/>
    <dgm:cxn modelId="{3825EA5C-D43D-4FA5-80A9-4B9543275BD7}" srcId="{63CD5417-708F-4F46-959B-EA56BF97E343}" destId="{843A20D3-B2C8-41DF-9D5E-8C0258A07E48}" srcOrd="6" destOrd="0" parTransId="{86FDAA85-4BCB-4B70-9CB2-3E68B9F98559}" sibTransId="{7E2AD968-DD2B-479A-8160-2A334B8209A6}"/>
    <dgm:cxn modelId="{1E4C6213-1EB1-474C-B57E-88F69202DE53}" srcId="{63CD5417-708F-4F46-959B-EA56BF97E343}" destId="{3EEC1177-48B1-4CF6-A16A-6507EF3A9FDA}" srcOrd="5" destOrd="0" parTransId="{5AD9A76E-7306-403F-A427-95895EFB8EAF}" sibTransId="{F2527FBE-5B01-4230-9911-464DA4374341}"/>
    <dgm:cxn modelId="{301BAA02-3491-40FD-84DC-BC0571A212E6}" type="presOf" srcId="{86FDAA85-4BCB-4B70-9CB2-3E68B9F98559}" destId="{586C40E2-3F2D-47BD-B881-3C3F2CFDA293}" srcOrd="0" destOrd="0" presId="urn:microsoft.com/office/officeart/2005/8/layout/hierarchy3"/>
    <dgm:cxn modelId="{3BBD420E-812D-44A2-BF4D-F53D9ED37065}" srcId="{63CD5417-708F-4F46-959B-EA56BF97E343}" destId="{F0750D0C-399A-48C8-8389-953DB562D50F}" srcOrd="4" destOrd="0" parTransId="{F6A74F36-FF52-477D-91AE-46A34E5A0A2C}" sibTransId="{E0A17363-9703-4813-A93B-6EB49946B13D}"/>
    <dgm:cxn modelId="{8604E8E6-A8BF-4FD0-8D71-18836D6D37C7}" type="presOf" srcId="{F6A74F36-FF52-477D-91AE-46A34E5A0A2C}" destId="{5E323282-4319-4A7D-8333-8AABC257BBC9}" srcOrd="0" destOrd="0" presId="urn:microsoft.com/office/officeart/2005/8/layout/hierarchy3"/>
    <dgm:cxn modelId="{A4441585-A66F-44AC-8042-9E1078690827}" type="presOf" srcId="{DC138600-D13F-44B8-8307-8DD94E951209}" destId="{D713B281-B101-4278-8853-A7A540BF3BA5}" srcOrd="0" destOrd="0" presId="urn:microsoft.com/office/officeart/2005/8/layout/hierarchy3"/>
    <dgm:cxn modelId="{0E8B1216-A1ED-4959-B10C-2F7D1D75912F}" type="presOf" srcId="{843A20D3-B2C8-41DF-9D5E-8C0258A07E48}" destId="{AF7C053D-3D25-4109-ADD0-358953C4C7EB}" srcOrd="0" destOrd="0" presId="urn:microsoft.com/office/officeart/2005/8/layout/hierarchy3"/>
    <dgm:cxn modelId="{C40D777F-F6EF-44D5-B767-636BBB6228A9}" type="presOf" srcId="{42BC6F77-3756-4602-AB72-BB090712D946}" destId="{9867D9C2-07A7-4658-AD1B-159D326B01F8}" srcOrd="0" destOrd="0" presId="urn:microsoft.com/office/officeart/2005/8/layout/hierarchy3"/>
    <dgm:cxn modelId="{046A298C-98A1-4626-B640-9CAAE0CAE877}" type="presOf" srcId="{3EEC1177-48B1-4CF6-A16A-6507EF3A9FDA}" destId="{7A2C6FF2-A896-4721-8C23-9BFD5793CDFC}" srcOrd="0" destOrd="0" presId="urn:microsoft.com/office/officeart/2005/8/layout/hierarchy3"/>
    <dgm:cxn modelId="{18AFB46F-5E55-41BB-AFF7-05365D8E2FBD}" type="presOf" srcId="{275F2465-4CE6-44CA-AB23-071B7CA88AE4}" destId="{9BF2F854-04D4-4608-95CB-100519596AB8}" srcOrd="0" destOrd="0" presId="urn:microsoft.com/office/officeart/2005/8/layout/hierarchy3"/>
    <dgm:cxn modelId="{8838A3AC-F827-4B0F-86B6-4A6812F7B0AF}" srcId="{63CD5417-708F-4F46-959B-EA56BF97E343}" destId="{18100106-A4EE-43D7-AF34-E99512B28679}" srcOrd="7" destOrd="0" parTransId="{42BC6F77-3756-4602-AB72-BB090712D946}" sibTransId="{95DFE401-C022-48C2-B7F3-047B626D0DDF}"/>
    <dgm:cxn modelId="{4226EDB8-6155-4053-8B2A-71759BFBC2A2}" type="presOf" srcId="{1E9DEFDC-6A5B-4DD8-B7EF-0406AB9A9D6F}" destId="{2FB37ED4-337E-40A7-81C1-D7FF17DB5081}" srcOrd="0" destOrd="0" presId="urn:microsoft.com/office/officeart/2005/8/layout/hierarchy3"/>
    <dgm:cxn modelId="{EDFB14F5-0CE1-420F-A7B7-E4276EBF5A7C}" type="presOf" srcId="{896DAFFC-4813-4E94-9243-B4C5FDF97387}" destId="{C3070F3A-B452-4DAD-A18A-AB11EE071C0A}" srcOrd="0" destOrd="0" presId="urn:microsoft.com/office/officeart/2005/8/layout/hierarchy3"/>
    <dgm:cxn modelId="{23B8EC6F-A2EA-4EB5-8460-095C75B8CEF1}" type="presOf" srcId="{63CD5417-708F-4F46-959B-EA56BF97E343}" destId="{FEA67B32-9F67-4F56-A76A-6DD5BB4338C3}" srcOrd="1" destOrd="0" presId="urn:microsoft.com/office/officeart/2005/8/layout/hierarchy3"/>
    <dgm:cxn modelId="{788A1E3B-53A9-4700-A54B-7E4B194C34E8}" type="presOf" srcId="{63CD5417-708F-4F46-959B-EA56BF97E343}" destId="{427FDD07-51EB-4CAB-BC6A-896A3EE200BB}" srcOrd="0" destOrd="0" presId="urn:microsoft.com/office/officeart/2005/8/layout/hierarchy3"/>
    <dgm:cxn modelId="{01E94F1C-FFB5-4AA3-8812-7E14B5CD78D2}" type="presOf" srcId="{F0750D0C-399A-48C8-8389-953DB562D50F}" destId="{9CB5CDB4-147C-40AF-B007-3A029CC98A4A}" srcOrd="0" destOrd="0" presId="urn:microsoft.com/office/officeart/2005/8/layout/hierarchy3"/>
    <dgm:cxn modelId="{EFB2BBCF-A617-4DEB-B406-E26BB0C8E141}" type="presOf" srcId="{B6E5B612-3661-4542-B8A6-29184BB17AFC}" destId="{D55804F1-5214-48D4-9F5A-9A62340E4406}" srcOrd="0" destOrd="0" presId="urn:microsoft.com/office/officeart/2005/8/layout/hierarchy3"/>
    <dgm:cxn modelId="{18C9D303-2B24-48D7-A57F-906DC392459D}" type="presOf" srcId="{2E2F90D7-FCA1-498C-A05D-FE9F5C5430C0}" destId="{136076BE-D7E5-4CA9-9B3E-243C048CDF49}" srcOrd="0" destOrd="0" presId="urn:microsoft.com/office/officeart/2005/8/layout/hierarchy3"/>
    <dgm:cxn modelId="{F9177723-F5F5-4403-B95C-7AD0E5CA434C}" srcId="{63CD5417-708F-4F46-959B-EA56BF97E343}" destId="{B6E5B612-3661-4542-B8A6-29184BB17AFC}" srcOrd="1" destOrd="0" parTransId="{896DAFFC-4813-4E94-9243-B4C5FDF97387}" sibTransId="{894FDDEA-0EA2-43BF-964D-5BC9EEFBF660}"/>
    <dgm:cxn modelId="{F1949148-6C0A-44DD-B106-202E373444F5}" srcId="{63CD5417-708F-4F46-959B-EA56BF97E343}" destId="{783A0A3D-C5E0-4AE1-9107-BD6AFD220E98}" srcOrd="3" destOrd="0" parTransId="{39F883C6-6528-49D3-A6FC-A18E2565AD99}" sibTransId="{5F4679AD-988E-4B6D-ACF3-9ED968A539E3}"/>
    <dgm:cxn modelId="{BE93550E-7718-46C6-916E-784563F2801A}" type="presParOf" srcId="{D713B281-B101-4278-8853-A7A540BF3BA5}" destId="{3C5F8080-ACEA-474C-8FA6-C15A78AB26D8}" srcOrd="0" destOrd="0" presId="urn:microsoft.com/office/officeart/2005/8/layout/hierarchy3"/>
    <dgm:cxn modelId="{522F6EBB-E4D0-48E0-B38D-5F6E30115832}" type="presParOf" srcId="{3C5F8080-ACEA-474C-8FA6-C15A78AB26D8}" destId="{8B8207F5-C600-4245-9D89-3C84B10AF42B}" srcOrd="0" destOrd="0" presId="urn:microsoft.com/office/officeart/2005/8/layout/hierarchy3"/>
    <dgm:cxn modelId="{3C6912D3-B3CA-48BB-A0D1-1C2E3483A694}" type="presParOf" srcId="{8B8207F5-C600-4245-9D89-3C84B10AF42B}" destId="{427FDD07-51EB-4CAB-BC6A-896A3EE200BB}" srcOrd="0" destOrd="0" presId="urn:microsoft.com/office/officeart/2005/8/layout/hierarchy3"/>
    <dgm:cxn modelId="{5D6FBFA6-DD23-44C2-9184-CDB7E8F4AABA}" type="presParOf" srcId="{8B8207F5-C600-4245-9D89-3C84B10AF42B}" destId="{FEA67B32-9F67-4F56-A76A-6DD5BB4338C3}" srcOrd="1" destOrd="0" presId="urn:microsoft.com/office/officeart/2005/8/layout/hierarchy3"/>
    <dgm:cxn modelId="{75AC8033-A04A-489B-9E0F-CA3B1EEE4414}" type="presParOf" srcId="{3C5F8080-ACEA-474C-8FA6-C15A78AB26D8}" destId="{7A049204-EDC7-48B4-A2D3-4BA47D0FABD3}" srcOrd="1" destOrd="0" presId="urn:microsoft.com/office/officeart/2005/8/layout/hierarchy3"/>
    <dgm:cxn modelId="{CDE72455-20E8-429F-9342-A2BFA8F67761}" type="presParOf" srcId="{7A049204-EDC7-48B4-A2D3-4BA47D0FABD3}" destId="{9BF2F854-04D4-4608-95CB-100519596AB8}" srcOrd="0" destOrd="0" presId="urn:microsoft.com/office/officeart/2005/8/layout/hierarchy3"/>
    <dgm:cxn modelId="{27C401D4-1CC5-47D9-91ED-41B67CDF7F7E}" type="presParOf" srcId="{7A049204-EDC7-48B4-A2D3-4BA47D0FABD3}" destId="{CD923B5B-20FF-4ABD-8541-76998D2B2433}" srcOrd="1" destOrd="0" presId="urn:microsoft.com/office/officeart/2005/8/layout/hierarchy3"/>
    <dgm:cxn modelId="{D592BEBB-8226-4AFC-8D45-8A92BC947E18}" type="presParOf" srcId="{7A049204-EDC7-48B4-A2D3-4BA47D0FABD3}" destId="{C3070F3A-B452-4DAD-A18A-AB11EE071C0A}" srcOrd="2" destOrd="0" presId="urn:microsoft.com/office/officeart/2005/8/layout/hierarchy3"/>
    <dgm:cxn modelId="{A949844B-E0A2-424A-82C4-DCAEBA762CAF}" type="presParOf" srcId="{7A049204-EDC7-48B4-A2D3-4BA47D0FABD3}" destId="{D55804F1-5214-48D4-9F5A-9A62340E4406}" srcOrd="3" destOrd="0" presId="urn:microsoft.com/office/officeart/2005/8/layout/hierarchy3"/>
    <dgm:cxn modelId="{E1F9F0D3-7FEE-468E-A95F-70ABE6BAE0EF}" type="presParOf" srcId="{7A049204-EDC7-48B4-A2D3-4BA47D0FABD3}" destId="{2FB37ED4-337E-40A7-81C1-D7FF17DB5081}" srcOrd="4" destOrd="0" presId="urn:microsoft.com/office/officeart/2005/8/layout/hierarchy3"/>
    <dgm:cxn modelId="{1015BA66-BB98-44C7-A862-8733180B406F}" type="presParOf" srcId="{7A049204-EDC7-48B4-A2D3-4BA47D0FABD3}" destId="{136076BE-D7E5-4CA9-9B3E-243C048CDF49}" srcOrd="5" destOrd="0" presId="urn:microsoft.com/office/officeart/2005/8/layout/hierarchy3"/>
    <dgm:cxn modelId="{6188C666-C7FF-4556-BDF6-B3648178ACB1}" type="presParOf" srcId="{7A049204-EDC7-48B4-A2D3-4BA47D0FABD3}" destId="{E08A4F0E-89BE-4D34-A12A-05FA3FB4F2D9}" srcOrd="6" destOrd="0" presId="urn:microsoft.com/office/officeart/2005/8/layout/hierarchy3"/>
    <dgm:cxn modelId="{E596F965-CD08-4580-B177-73082894E05A}" type="presParOf" srcId="{7A049204-EDC7-48B4-A2D3-4BA47D0FABD3}" destId="{C9645E2E-D67C-4A89-8A5A-704E3B192248}" srcOrd="7" destOrd="0" presId="urn:microsoft.com/office/officeart/2005/8/layout/hierarchy3"/>
    <dgm:cxn modelId="{CF163080-2064-4460-93E4-0D03285B4193}" type="presParOf" srcId="{7A049204-EDC7-48B4-A2D3-4BA47D0FABD3}" destId="{5E323282-4319-4A7D-8333-8AABC257BBC9}" srcOrd="8" destOrd="0" presId="urn:microsoft.com/office/officeart/2005/8/layout/hierarchy3"/>
    <dgm:cxn modelId="{DC6FFD31-09A7-4F2A-90BD-784916D0CA19}" type="presParOf" srcId="{7A049204-EDC7-48B4-A2D3-4BA47D0FABD3}" destId="{9CB5CDB4-147C-40AF-B007-3A029CC98A4A}" srcOrd="9" destOrd="0" presId="urn:microsoft.com/office/officeart/2005/8/layout/hierarchy3"/>
    <dgm:cxn modelId="{0A60657E-1FC5-4D0D-A039-2E2528C75610}" type="presParOf" srcId="{7A049204-EDC7-48B4-A2D3-4BA47D0FABD3}" destId="{ED6120C0-A1EF-4AA0-BCC1-AEF6D3206CF1}" srcOrd="10" destOrd="0" presId="urn:microsoft.com/office/officeart/2005/8/layout/hierarchy3"/>
    <dgm:cxn modelId="{D8C36A1D-689E-43B5-BE25-E14F09A57F40}" type="presParOf" srcId="{7A049204-EDC7-48B4-A2D3-4BA47D0FABD3}" destId="{7A2C6FF2-A896-4721-8C23-9BFD5793CDFC}" srcOrd="11" destOrd="0" presId="urn:microsoft.com/office/officeart/2005/8/layout/hierarchy3"/>
    <dgm:cxn modelId="{069FBCAB-67FA-4C1F-81F7-15CC5C5B2B7B}" type="presParOf" srcId="{7A049204-EDC7-48B4-A2D3-4BA47D0FABD3}" destId="{586C40E2-3F2D-47BD-B881-3C3F2CFDA293}" srcOrd="12" destOrd="0" presId="urn:microsoft.com/office/officeart/2005/8/layout/hierarchy3"/>
    <dgm:cxn modelId="{756CD470-95D2-4117-9845-9851A644AA84}" type="presParOf" srcId="{7A049204-EDC7-48B4-A2D3-4BA47D0FABD3}" destId="{AF7C053D-3D25-4109-ADD0-358953C4C7EB}" srcOrd="13" destOrd="0" presId="urn:microsoft.com/office/officeart/2005/8/layout/hierarchy3"/>
    <dgm:cxn modelId="{D5391599-4B5E-44D9-AD53-319C8C1F8380}" type="presParOf" srcId="{7A049204-EDC7-48B4-A2D3-4BA47D0FABD3}" destId="{9867D9C2-07A7-4658-AD1B-159D326B01F8}" srcOrd="14" destOrd="0" presId="urn:microsoft.com/office/officeart/2005/8/layout/hierarchy3"/>
    <dgm:cxn modelId="{DFDBE753-B95E-4BD0-96A1-D4E1AC5CFC83}" type="presParOf" srcId="{7A049204-EDC7-48B4-A2D3-4BA47D0FABD3}" destId="{8DA4FC8F-3FE3-4CE7-8727-F1F052A96517}" srcOrd="1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138600-D13F-44B8-8307-8DD94E951209}" type="doc">
      <dgm:prSet loTypeId="urn:microsoft.com/office/officeart/2005/8/layout/hierarchy3" loCatId="list" qsTypeId="urn:microsoft.com/office/officeart/2005/8/quickstyle/3d1" qsCatId="3D" csTypeId="urn:microsoft.com/office/officeart/2005/8/colors/accent3_2" csCatId="accent3" phldr="1"/>
      <dgm:spPr/>
      <dgm:t>
        <a:bodyPr/>
        <a:lstStyle/>
        <a:p>
          <a:endParaRPr lang="es-EC"/>
        </a:p>
      </dgm:t>
    </dgm:pt>
    <dgm:pt modelId="{63CD5417-708F-4F46-959B-EA56BF97E343}">
      <dgm:prSet phldrT="[Texto]" custT="1"/>
      <dgm:spPr/>
      <dgm:t>
        <a:bodyPr/>
        <a:lstStyle/>
        <a:p>
          <a:r>
            <a:rPr lang="es-EC" sz="2400" dirty="0" smtClean="0"/>
            <a:t>Esquema de la Intervención </a:t>
          </a:r>
          <a:endParaRPr lang="es-EC" sz="2400" dirty="0"/>
        </a:p>
      </dgm:t>
    </dgm:pt>
    <dgm:pt modelId="{51C85C37-1E73-4512-B259-AD23A8BBE9C7}" type="parTrans" cxnId="{290A106A-F246-4C5B-93A6-F0FB73CFFD05}">
      <dgm:prSet/>
      <dgm:spPr/>
      <dgm:t>
        <a:bodyPr/>
        <a:lstStyle/>
        <a:p>
          <a:endParaRPr lang="es-EC"/>
        </a:p>
      </dgm:t>
    </dgm:pt>
    <dgm:pt modelId="{E39BB350-BDFD-4722-8759-8FDCCE233D50}" type="sibTrans" cxnId="{290A106A-F246-4C5B-93A6-F0FB73CFFD05}">
      <dgm:prSet/>
      <dgm:spPr/>
      <dgm:t>
        <a:bodyPr/>
        <a:lstStyle/>
        <a:p>
          <a:endParaRPr lang="es-EC"/>
        </a:p>
      </dgm:t>
    </dgm:pt>
    <dgm:pt modelId="{12C8BCA0-57D2-4CFA-9DE6-4B99AB6EC2C7}">
      <dgm:prSet phldrT="[Texto]" custT="1"/>
      <dgm:spPr/>
      <dgm:t>
        <a:bodyPr/>
        <a:lstStyle/>
        <a:p>
          <a:pPr algn="just"/>
          <a:r>
            <a:rPr lang="es-EC" sz="2400" dirty="0" smtClean="0"/>
            <a:t>Introducción </a:t>
          </a:r>
          <a:endParaRPr lang="es-EC" sz="2400" dirty="0"/>
        </a:p>
      </dgm:t>
    </dgm:pt>
    <dgm:pt modelId="{275F2465-4CE6-44CA-AB23-071B7CA88AE4}" type="parTrans" cxnId="{39C30DB4-EDDC-46B4-B329-85C3779A3BC1}">
      <dgm:prSet/>
      <dgm:spPr/>
      <dgm:t>
        <a:bodyPr/>
        <a:lstStyle/>
        <a:p>
          <a:endParaRPr lang="es-EC"/>
        </a:p>
      </dgm:t>
    </dgm:pt>
    <dgm:pt modelId="{3D992A37-A153-466E-9F7D-C7FC8D944F9D}" type="sibTrans" cxnId="{39C30DB4-EDDC-46B4-B329-85C3779A3BC1}">
      <dgm:prSet/>
      <dgm:spPr/>
      <dgm:t>
        <a:bodyPr/>
        <a:lstStyle/>
        <a:p>
          <a:endParaRPr lang="es-EC"/>
        </a:p>
      </dgm:t>
    </dgm:pt>
    <dgm:pt modelId="{B6E5B612-3661-4542-B8A6-29184BB17AFC}">
      <dgm:prSet phldrT="[Texto]" custT="1"/>
      <dgm:spPr>
        <a:solidFill>
          <a:schemeClr val="bg1">
            <a:alpha val="90000"/>
          </a:schemeClr>
        </a:solidFill>
      </dgm:spPr>
      <dgm:t>
        <a:bodyPr/>
        <a:lstStyle/>
        <a:p>
          <a:pPr algn="just"/>
          <a:r>
            <a:rPr lang="es-EC" sz="2400" dirty="0" smtClean="0"/>
            <a:t>Justificación</a:t>
          </a:r>
          <a:r>
            <a:rPr lang="es-EC" sz="2400" baseline="0" dirty="0" smtClean="0"/>
            <a:t> e Importancia</a:t>
          </a:r>
          <a:endParaRPr lang="es-EC" sz="2400" dirty="0"/>
        </a:p>
      </dgm:t>
    </dgm:pt>
    <dgm:pt modelId="{896DAFFC-4813-4E94-9243-B4C5FDF97387}" type="parTrans" cxnId="{F9177723-F5F5-4403-B95C-7AD0E5CA434C}">
      <dgm:prSet/>
      <dgm:spPr/>
      <dgm:t>
        <a:bodyPr/>
        <a:lstStyle/>
        <a:p>
          <a:endParaRPr lang="es-EC"/>
        </a:p>
      </dgm:t>
    </dgm:pt>
    <dgm:pt modelId="{894FDDEA-0EA2-43BF-964D-5BC9EEFBF660}" type="sibTrans" cxnId="{F9177723-F5F5-4403-B95C-7AD0E5CA434C}">
      <dgm:prSet/>
      <dgm:spPr/>
      <dgm:t>
        <a:bodyPr/>
        <a:lstStyle/>
        <a:p>
          <a:endParaRPr lang="es-EC"/>
        </a:p>
      </dgm:t>
    </dgm:pt>
    <dgm:pt modelId="{2E2F90D7-FCA1-498C-A05D-FE9F5C5430C0}">
      <dgm:prSet phldrT="[Texto]" custT="1"/>
      <dgm:spPr>
        <a:solidFill>
          <a:schemeClr val="accent2">
            <a:lumMod val="60000"/>
            <a:lumOff val="40000"/>
            <a:alpha val="90000"/>
          </a:schemeClr>
        </a:solidFill>
      </dgm:spPr>
      <dgm:t>
        <a:bodyPr/>
        <a:lstStyle/>
        <a:p>
          <a:pPr algn="just"/>
          <a:r>
            <a:rPr lang="es-EC" sz="2400" dirty="0" smtClean="0"/>
            <a:t>Objetivos</a:t>
          </a:r>
          <a:endParaRPr lang="es-EC" sz="2400" dirty="0"/>
        </a:p>
      </dgm:t>
    </dgm:pt>
    <dgm:pt modelId="{1E9DEFDC-6A5B-4DD8-B7EF-0406AB9A9D6F}" type="parTrans" cxnId="{D2FE12CF-45DA-4E0D-8BF1-9AD169DD7319}">
      <dgm:prSet/>
      <dgm:spPr/>
      <dgm:t>
        <a:bodyPr/>
        <a:lstStyle/>
        <a:p>
          <a:endParaRPr lang="es-EC"/>
        </a:p>
      </dgm:t>
    </dgm:pt>
    <dgm:pt modelId="{A55B9831-C4EA-49AF-8FA2-1200F28A6CA7}" type="sibTrans" cxnId="{D2FE12CF-45DA-4E0D-8BF1-9AD169DD7319}">
      <dgm:prSet/>
      <dgm:spPr/>
      <dgm:t>
        <a:bodyPr/>
        <a:lstStyle/>
        <a:p>
          <a:endParaRPr lang="es-EC"/>
        </a:p>
      </dgm:t>
    </dgm:pt>
    <dgm:pt modelId="{783A0A3D-C5E0-4AE1-9107-BD6AFD220E98}">
      <dgm:prSet phldrT="[Texto]" custT="1"/>
      <dgm:spPr/>
      <dgm:t>
        <a:bodyPr/>
        <a:lstStyle/>
        <a:p>
          <a:pPr algn="just"/>
          <a:r>
            <a:rPr lang="es-EC" sz="2400" dirty="0" smtClean="0"/>
            <a:t>Conceptualización </a:t>
          </a:r>
          <a:endParaRPr lang="es-EC" sz="2400" dirty="0"/>
        </a:p>
      </dgm:t>
    </dgm:pt>
    <dgm:pt modelId="{39F883C6-6528-49D3-A6FC-A18E2565AD99}" type="parTrans" cxnId="{F1949148-6C0A-44DD-B106-202E373444F5}">
      <dgm:prSet/>
      <dgm:spPr/>
      <dgm:t>
        <a:bodyPr/>
        <a:lstStyle/>
        <a:p>
          <a:endParaRPr lang="es-EC"/>
        </a:p>
      </dgm:t>
    </dgm:pt>
    <dgm:pt modelId="{5F4679AD-988E-4B6D-ACF3-9ED968A539E3}" type="sibTrans" cxnId="{F1949148-6C0A-44DD-B106-202E373444F5}">
      <dgm:prSet/>
      <dgm:spPr/>
      <dgm:t>
        <a:bodyPr/>
        <a:lstStyle/>
        <a:p>
          <a:endParaRPr lang="es-EC"/>
        </a:p>
      </dgm:t>
    </dgm:pt>
    <dgm:pt modelId="{F0750D0C-399A-48C8-8389-953DB562D50F}">
      <dgm:prSet phldrT="[Texto]" custT="1"/>
      <dgm:spPr/>
      <dgm:t>
        <a:bodyPr/>
        <a:lstStyle/>
        <a:p>
          <a:pPr algn="just"/>
          <a:r>
            <a:rPr lang="es-EC" sz="2400" dirty="0" smtClean="0"/>
            <a:t>Desarrollo</a:t>
          </a:r>
          <a:endParaRPr lang="es-EC" sz="2400" dirty="0"/>
        </a:p>
      </dgm:t>
    </dgm:pt>
    <dgm:pt modelId="{F6A74F36-FF52-477D-91AE-46A34E5A0A2C}" type="parTrans" cxnId="{3BBD420E-812D-44A2-BF4D-F53D9ED37065}">
      <dgm:prSet/>
      <dgm:spPr/>
      <dgm:t>
        <a:bodyPr/>
        <a:lstStyle/>
        <a:p>
          <a:endParaRPr lang="es-EC"/>
        </a:p>
      </dgm:t>
    </dgm:pt>
    <dgm:pt modelId="{E0A17363-9703-4813-A93B-6EB49946B13D}" type="sibTrans" cxnId="{3BBD420E-812D-44A2-BF4D-F53D9ED37065}">
      <dgm:prSet/>
      <dgm:spPr/>
      <dgm:t>
        <a:bodyPr/>
        <a:lstStyle/>
        <a:p>
          <a:endParaRPr lang="es-EC"/>
        </a:p>
      </dgm:t>
    </dgm:pt>
    <dgm:pt modelId="{3EEC1177-48B1-4CF6-A16A-6507EF3A9FDA}">
      <dgm:prSet phldrT="[Texto]" custT="1"/>
      <dgm:spPr/>
      <dgm:t>
        <a:bodyPr/>
        <a:lstStyle/>
        <a:p>
          <a:pPr algn="just"/>
          <a:r>
            <a:rPr lang="es-EC" sz="2400" dirty="0" smtClean="0"/>
            <a:t>Implementación</a:t>
          </a:r>
          <a:endParaRPr lang="es-EC" sz="2400" dirty="0"/>
        </a:p>
      </dgm:t>
    </dgm:pt>
    <dgm:pt modelId="{5AD9A76E-7306-403F-A427-95895EFB8EAF}" type="parTrans" cxnId="{1E4C6213-1EB1-474C-B57E-88F69202DE53}">
      <dgm:prSet/>
      <dgm:spPr/>
      <dgm:t>
        <a:bodyPr/>
        <a:lstStyle/>
        <a:p>
          <a:endParaRPr lang="es-EC"/>
        </a:p>
      </dgm:t>
    </dgm:pt>
    <dgm:pt modelId="{F2527FBE-5B01-4230-9911-464DA4374341}" type="sibTrans" cxnId="{1E4C6213-1EB1-474C-B57E-88F69202DE53}">
      <dgm:prSet/>
      <dgm:spPr/>
      <dgm:t>
        <a:bodyPr/>
        <a:lstStyle/>
        <a:p>
          <a:endParaRPr lang="es-EC"/>
        </a:p>
      </dgm:t>
    </dgm:pt>
    <dgm:pt modelId="{843A20D3-B2C8-41DF-9D5E-8C0258A07E48}">
      <dgm:prSet phldrT="[Texto]" custT="1"/>
      <dgm:spPr/>
      <dgm:t>
        <a:bodyPr/>
        <a:lstStyle/>
        <a:p>
          <a:pPr algn="just"/>
          <a:r>
            <a:rPr lang="es-EC" sz="2400" dirty="0" smtClean="0"/>
            <a:t>Pruebas y Resultados</a:t>
          </a:r>
          <a:endParaRPr lang="es-EC" sz="2400" dirty="0"/>
        </a:p>
      </dgm:t>
    </dgm:pt>
    <dgm:pt modelId="{86FDAA85-4BCB-4B70-9CB2-3E68B9F98559}" type="parTrans" cxnId="{3825EA5C-D43D-4FA5-80A9-4B9543275BD7}">
      <dgm:prSet/>
      <dgm:spPr/>
      <dgm:t>
        <a:bodyPr/>
        <a:lstStyle/>
        <a:p>
          <a:endParaRPr lang="es-EC"/>
        </a:p>
      </dgm:t>
    </dgm:pt>
    <dgm:pt modelId="{7E2AD968-DD2B-479A-8160-2A334B8209A6}" type="sibTrans" cxnId="{3825EA5C-D43D-4FA5-80A9-4B9543275BD7}">
      <dgm:prSet/>
      <dgm:spPr/>
      <dgm:t>
        <a:bodyPr/>
        <a:lstStyle/>
        <a:p>
          <a:endParaRPr lang="es-EC"/>
        </a:p>
      </dgm:t>
    </dgm:pt>
    <dgm:pt modelId="{18100106-A4EE-43D7-AF34-E99512B28679}">
      <dgm:prSet phldrT="[Texto]" custT="1"/>
      <dgm:spPr/>
      <dgm:t>
        <a:bodyPr/>
        <a:lstStyle/>
        <a:p>
          <a:pPr algn="just"/>
          <a:r>
            <a:rPr lang="es-EC" sz="2400" dirty="0" smtClean="0"/>
            <a:t>Conclusiones y Recomendaciones</a:t>
          </a:r>
          <a:endParaRPr lang="es-EC" sz="2400" dirty="0"/>
        </a:p>
      </dgm:t>
    </dgm:pt>
    <dgm:pt modelId="{42BC6F77-3756-4602-AB72-BB090712D946}" type="parTrans" cxnId="{8838A3AC-F827-4B0F-86B6-4A6812F7B0AF}">
      <dgm:prSet/>
      <dgm:spPr/>
      <dgm:t>
        <a:bodyPr/>
        <a:lstStyle/>
        <a:p>
          <a:endParaRPr lang="es-EC"/>
        </a:p>
      </dgm:t>
    </dgm:pt>
    <dgm:pt modelId="{95DFE401-C022-48C2-B7F3-047B626D0DDF}" type="sibTrans" cxnId="{8838A3AC-F827-4B0F-86B6-4A6812F7B0AF}">
      <dgm:prSet/>
      <dgm:spPr/>
      <dgm:t>
        <a:bodyPr/>
        <a:lstStyle/>
        <a:p>
          <a:endParaRPr lang="es-EC"/>
        </a:p>
      </dgm:t>
    </dgm:pt>
    <dgm:pt modelId="{D713B281-B101-4278-8853-A7A540BF3BA5}" type="pres">
      <dgm:prSet presAssocID="{DC138600-D13F-44B8-8307-8DD94E951209}" presName="diagram" presStyleCnt="0">
        <dgm:presLayoutVars>
          <dgm:chPref val="1"/>
          <dgm:dir/>
          <dgm:animOne val="branch"/>
          <dgm:animLvl val="lvl"/>
          <dgm:resizeHandles/>
        </dgm:presLayoutVars>
      </dgm:prSet>
      <dgm:spPr/>
      <dgm:t>
        <a:bodyPr/>
        <a:lstStyle/>
        <a:p>
          <a:endParaRPr lang="es-EC"/>
        </a:p>
      </dgm:t>
    </dgm:pt>
    <dgm:pt modelId="{3C5F8080-ACEA-474C-8FA6-C15A78AB26D8}" type="pres">
      <dgm:prSet presAssocID="{63CD5417-708F-4F46-959B-EA56BF97E343}" presName="root" presStyleCnt="0"/>
      <dgm:spPr/>
      <dgm:t>
        <a:bodyPr/>
        <a:lstStyle/>
        <a:p>
          <a:endParaRPr lang="es-EC"/>
        </a:p>
      </dgm:t>
    </dgm:pt>
    <dgm:pt modelId="{8B8207F5-C600-4245-9D89-3C84B10AF42B}" type="pres">
      <dgm:prSet presAssocID="{63CD5417-708F-4F46-959B-EA56BF97E343}" presName="rootComposite" presStyleCnt="0"/>
      <dgm:spPr/>
      <dgm:t>
        <a:bodyPr/>
        <a:lstStyle/>
        <a:p>
          <a:endParaRPr lang="es-EC"/>
        </a:p>
      </dgm:t>
    </dgm:pt>
    <dgm:pt modelId="{427FDD07-51EB-4CAB-BC6A-896A3EE200BB}" type="pres">
      <dgm:prSet presAssocID="{63CD5417-708F-4F46-959B-EA56BF97E343}" presName="rootText" presStyleLbl="node1" presStyleIdx="0" presStyleCnt="1" custScaleX="541621" custLinFactNeighborY="6214"/>
      <dgm:spPr/>
      <dgm:t>
        <a:bodyPr/>
        <a:lstStyle/>
        <a:p>
          <a:endParaRPr lang="es-EC"/>
        </a:p>
      </dgm:t>
    </dgm:pt>
    <dgm:pt modelId="{FEA67B32-9F67-4F56-A76A-6DD5BB4338C3}" type="pres">
      <dgm:prSet presAssocID="{63CD5417-708F-4F46-959B-EA56BF97E343}" presName="rootConnector" presStyleLbl="node1" presStyleIdx="0" presStyleCnt="1"/>
      <dgm:spPr/>
      <dgm:t>
        <a:bodyPr/>
        <a:lstStyle/>
        <a:p>
          <a:endParaRPr lang="es-EC"/>
        </a:p>
      </dgm:t>
    </dgm:pt>
    <dgm:pt modelId="{7A049204-EDC7-48B4-A2D3-4BA47D0FABD3}" type="pres">
      <dgm:prSet presAssocID="{63CD5417-708F-4F46-959B-EA56BF97E343}" presName="childShape" presStyleCnt="0"/>
      <dgm:spPr/>
      <dgm:t>
        <a:bodyPr/>
        <a:lstStyle/>
        <a:p>
          <a:endParaRPr lang="es-EC"/>
        </a:p>
      </dgm:t>
    </dgm:pt>
    <dgm:pt modelId="{9BF2F854-04D4-4608-95CB-100519596AB8}" type="pres">
      <dgm:prSet presAssocID="{275F2465-4CE6-44CA-AB23-071B7CA88AE4}" presName="Name13" presStyleLbl="parChTrans1D2" presStyleIdx="0" presStyleCnt="8"/>
      <dgm:spPr/>
      <dgm:t>
        <a:bodyPr/>
        <a:lstStyle/>
        <a:p>
          <a:endParaRPr lang="es-EC"/>
        </a:p>
      </dgm:t>
    </dgm:pt>
    <dgm:pt modelId="{CD923B5B-20FF-4ABD-8541-76998D2B2433}" type="pres">
      <dgm:prSet presAssocID="{12C8BCA0-57D2-4CFA-9DE6-4B99AB6EC2C7}" presName="childText" presStyleLbl="bgAcc1" presStyleIdx="0" presStyleCnt="8" custScaleX="1131869">
        <dgm:presLayoutVars>
          <dgm:bulletEnabled val="1"/>
        </dgm:presLayoutVars>
      </dgm:prSet>
      <dgm:spPr/>
      <dgm:t>
        <a:bodyPr/>
        <a:lstStyle/>
        <a:p>
          <a:endParaRPr lang="es-EC"/>
        </a:p>
      </dgm:t>
    </dgm:pt>
    <dgm:pt modelId="{C3070F3A-B452-4DAD-A18A-AB11EE071C0A}" type="pres">
      <dgm:prSet presAssocID="{896DAFFC-4813-4E94-9243-B4C5FDF97387}" presName="Name13" presStyleLbl="parChTrans1D2" presStyleIdx="1" presStyleCnt="8"/>
      <dgm:spPr/>
      <dgm:t>
        <a:bodyPr/>
        <a:lstStyle/>
        <a:p>
          <a:endParaRPr lang="es-EC"/>
        </a:p>
      </dgm:t>
    </dgm:pt>
    <dgm:pt modelId="{D55804F1-5214-48D4-9F5A-9A62340E4406}" type="pres">
      <dgm:prSet presAssocID="{B6E5B612-3661-4542-B8A6-29184BB17AFC}" presName="childText" presStyleLbl="bgAcc1" presStyleIdx="1" presStyleCnt="8" custScaleX="1131869">
        <dgm:presLayoutVars>
          <dgm:bulletEnabled val="1"/>
        </dgm:presLayoutVars>
      </dgm:prSet>
      <dgm:spPr/>
      <dgm:t>
        <a:bodyPr/>
        <a:lstStyle/>
        <a:p>
          <a:endParaRPr lang="es-EC"/>
        </a:p>
      </dgm:t>
    </dgm:pt>
    <dgm:pt modelId="{2FB37ED4-337E-40A7-81C1-D7FF17DB5081}" type="pres">
      <dgm:prSet presAssocID="{1E9DEFDC-6A5B-4DD8-B7EF-0406AB9A9D6F}" presName="Name13" presStyleLbl="parChTrans1D2" presStyleIdx="2" presStyleCnt="8"/>
      <dgm:spPr/>
      <dgm:t>
        <a:bodyPr/>
        <a:lstStyle/>
        <a:p>
          <a:endParaRPr lang="es-EC"/>
        </a:p>
      </dgm:t>
    </dgm:pt>
    <dgm:pt modelId="{136076BE-D7E5-4CA9-9B3E-243C048CDF49}" type="pres">
      <dgm:prSet presAssocID="{2E2F90D7-FCA1-498C-A05D-FE9F5C5430C0}" presName="childText" presStyleLbl="bgAcc1" presStyleIdx="2" presStyleCnt="8" custScaleX="1130976" custScaleY="107886">
        <dgm:presLayoutVars>
          <dgm:bulletEnabled val="1"/>
        </dgm:presLayoutVars>
      </dgm:prSet>
      <dgm:spPr/>
      <dgm:t>
        <a:bodyPr/>
        <a:lstStyle/>
        <a:p>
          <a:endParaRPr lang="es-EC"/>
        </a:p>
      </dgm:t>
    </dgm:pt>
    <dgm:pt modelId="{E08A4F0E-89BE-4D34-A12A-05FA3FB4F2D9}" type="pres">
      <dgm:prSet presAssocID="{39F883C6-6528-49D3-A6FC-A18E2565AD99}" presName="Name13" presStyleLbl="parChTrans1D2" presStyleIdx="3" presStyleCnt="8"/>
      <dgm:spPr/>
      <dgm:t>
        <a:bodyPr/>
        <a:lstStyle/>
        <a:p>
          <a:endParaRPr lang="es-EC"/>
        </a:p>
      </dgm:t>
    </dgm:pt>
    <dgm:pt modelId="{C9645E2E-D67C-4A89-8A5A-704E3B192248}" type="pres">
      <dgm:prSet presAssocID="{783A0A3D-C5E0-4AE1-9107-BD6AFD220E98}" presName="childText" presStyleLbl="bgAcc1" presStyleIdx="3" presStyleCnt="8" custScaleX="1132761">
        <dgm:presLayoutVars>
          <dgm:bulletEnabled val="1"/>
        </dgm:presLayoutVars>
      </dgm:prSet>
      <dgm:spPr/>
      <dgm:t>
        <a:bodyPr/>
        <a:lstStyle/>
        <a:p>
          <a:endParaRPr lang="es-EC"/>
        </a:p>
      </dgm:t>
    </dgm:pt>
    <dgm:pt modelId="{5E323282-4319-4A7D-8333-8AABC257BBC9}" type="pres">
      <dgm:prSet presAssocID="{F6A74F36-FF52-477D-91AE-46A34E5A0A2C}" presName="Name13" presStyleLbl="parChTrans1D2" presStyleIdx="4" presStyleCnt="8"/>
      <dgm:spPr/>
      <dgm:t>
        <a:bodyPr/>
        <a:lstStyle/>
        <a:p>
          <a:endParaRPr lang="es-EC"/>
        </a:p>
      </dgm:t>
    </dgm:pt>
    <dgm:pt modelId="{9CB5CDB4-147C-40AF-B007-3A029CC98A4A}" type="pres">
      <dgm:prSet presAssocID="{F0750D0C-399A-48C8-8389-953DB562D50F}" presName="childText" presStyleLbl="bgAcc1" presStyleIdx="4" presStyleCnt="8" custScaleX="1130977">
        <dgm:presLayoutVars>
          <dgm:bulletEnabled val="1"/>
        </dgm:presLayoutVars>
      </dgm:prSet>
      <dgm:spPr/>
      <dgm:t>
        <a:bodyPr/>
        <a:lstStyle/>
        <a:p>
          <a:endParaRPr lang="es-EC"/>
        </a:p>
      </dgm:t>
    </dgm:pt>
    <dgm:pt modelId="{ED6120C0-A1EF-4AA0-BCC1-AEF6D3206CF1}" type="pres">
      <dgm:prSet presAssocID="{5AD9A76E-7306-403F-A427-95895EFB8EAF}" presName="Name13" presStyleLbl="parChTrans1D2" presStyleIdx="5" presStyleCnt="8"/>
      <dgm:spPr/>
      <dgm:t>
        <a:bodyPr/>
        <a:lstStyle/>
        <a:p>
          <a:endParaRPr lang="es-EC"/>
        </a:p>
      </dgm:t>
    </dgm:pt>
    <dgm:pt modelId="{7A2C6FF2-A896-4721-8C23-9BFD5793CDFC}" type="pres">
      <dgm:prSet presAssocID="{3EEC1177-48B1-4CF6-A16A-6507EF3A9FDA}" presName="childText" presStyleLbl="bgAcc1" presStyleIdx="5" presStyleCnt="8" custScaleX="1130976">
        <dgm:presLayoutVars>
          <dgm:bulletEnabled val="1"/>
        </dgm:presLayoutVars>
      </dgm:prSet>
      <dgm:spPr/>
      <dgm:t>
        <a:bodyPr/>
        <a:lstStyle/>
        <a:p>
          <a:endParaRPr lang="es-EC"/>
        </a:p>
      </dgm:t>
    </dgm:pt>
    <dgm:pt modelId="{586C40E2-3F2D-47BD-B881-3C3F2CFDA293}" type="pres">
      <dgm:prSet presAssocID="{86FDAA85-4BCB-4B70-9CB2-3E68B9F98559}" presName="Name13" presStyleLbl="parChTrans1D2" presStyleIdx="6" presStyleCnt="8"/>
      <dgm:spPr/>
      <dgm:t>
        <a:bodyPr/>
        <a:lstStyle/>
        <a:p>
          <a:endParaRPr lang="es-EC"/>
        </a:p>
      </dgm:t>
    </dgm:pt>
    <dgm:pt modelId="{AF7C053D-3D25-4109-ADD0-358953C4C7EB}" type="pres">
      <dgm:prSet presAssocID="{843A20D3-B2C8-41DF-9D5E-8C0258A07E48}" presName="childText" presStyleLbl="bgAcc1" presStyleIdx="6" presStyleCnt="8" custScaleX="1130976">
        <dgm:presLayoutVars>
          <dgm:bulletEnabled val="1"/>
        </dgm:presLayoutVars>
      </dgm:prSet>
      <dgm:spPr/>
      <dgm:t>
        <a:bodyPr/>
        <a:lstStyle/>
        <a:p>
          <a:endParaRPr lang="es-EC"/>
        </a:p>
      </dgm:t>
    </dgm:pt>
    <dgm:pt modelId="{9867D9C2-07A7-4658-AD1B-159D326B01F8}" type="pres">
      <dgm:prSet presAssocID="{42BC6F77-3756-4602-AB72-BB090712D946}" presName="Name13" presStyleLbl="parChTrans1D2" presStyleIdx="7" presStyleCnt="8"/>
      <dgm:spPr/>
      <dgm:t>
        <a:bodyPr/>
        <a:lstStyle/>
        <a:p>
          <a:endParaRPr lang="es-EC"/>
        </a:p>
      </dgm:t>
    </dgm:pt>
    <dgm:pt modelId="{8DA4FC8F-3FE3-4CE7-8727-F1F052A96517}" type="pres">
      <dgm:prSet presAssocID="{18100106-A4EE-43D7-AF34-E99512B28679}" presName="childText" presStyleLbl="bgAcc1" presStyleIdx="7" presStyleCnt="8" custScaleX="1132761">
        <dgm:presLayoutVars>
          <dgm:bulletEnabled val="1"/>
        </dgm:presLayoutVars>
      </dgm:prSet>
      <dgm:spPr/>
      <dgm:t>
        <a:bodyPr/>
        <a:lstStyle/>
        <a:p>
          <a:endParaRPr lang="es-EC"/>
        </a:p>
      </dgm:t>
    </dgm:pt>
  </dgm:ptLst>
  <dgm:cxnLst>
    <dgm:cxn modelId="{4D93964A-2764-4E7F-8535-40186A3501B1}" type="presOf" srcId="{39F883C6-6528-49D3-A6FC-A18E2565AD99}" destId="{E08A4F0E-89BE-4D34-A12A-05FA3FB4F2D9}" srcOrd="0" destOrd="0" presId="urn:microsoft.com/office/officeart/2005/8/layout/hierarchy3"/>
    <dgm:cxn modelId="{6EDBDC2E-E1EF-4ABD-8930-784273AB5FCC}" type="presOf" srcId="{42BC6F77-3756-4602-AB72-BB090712D946}" destId="{9867D9C2-07A7-4658-AD1B-159D326B01F8}" srcOrd="0" destOrd="0" presId="urn:microsoft.com/office/officeart/2005/8/layout/hierarchy3"/>
    <dgm:cxn modelId="{C6E016F7-8DB6-43C0-BE1D-EA38866EDE9B}" type="presOf" srcId="{896DAFFC-4813-4E94-9243-B4C5FDF97387}" destId="{C3070F3A-B452-4DAD-A18A-AB11EE071C0A}" srcOrd="0" destOrd="0" presId="urn:microsoft.com/office/officeart/2005/8/layout/hierarchy3"/>
    <dgm:cxn modelId="{87D58E39-F202-417F-AC10-D0206990109D}" type="presOf" srcId="{12C8BCA0-57D2-4CFA-9DE6-4B99AB6EC2C7}" destId="{CD923B5B-20FF-4ABD-8541-76998D2B2433}" srcOrd="0" destOrd="0" presId="urn:microsoft.com/office/officeart/2005/8/layout/hierarchy3"/>
    <dgm:cxn modelId="{290A106A-F246-4C5B-93A6-F0FB73CFFD05}" srcId="{DC138600-D13F-44B8-8307-8DD94E951209}" destId="{63CD5417-708F-4F46-959B-EA56BF97E343}" srcOrd="0" destOrd="0" parTransId="{51C85C37-1E73-4512-B259-AD23A8BBE9C7}" sibTransId="{E39BB350-BDFD-4722-8759-8FDCCE233D50}"/>
    <dgm:cxn modelId="{D2FE12CF-45DA-4E0D-8BF1-9AD169DD7319}" srcId="{63CD5417-708F-4F46-959B-EA56BF97E343}" destId="{2E2F90D7-FCA1-498C-A05D-FE9F5C5430C0}" srcOrd="2" destOrd="0" parTransId="{1E9DEFDC-6A5B-4DD8-B7EF-0406AB9A9D6F}" sibTransId="{A55B9831-C4EA-49AF-8FA2-1200F28A6CA7}"/>
    <dgm:cxn modelId="{8AB4E621-C1CB-4234-A2EB-BC0AD76F080F}" type="presOf" srcId="{86FDAA85-4BCB-4B70-9CB2-3E68B9F98559}" destId="{586C40E2-3F2D-47BD-B881-3C3F2CFDA293}" srcOrd="0" destOrd="0" presId="urn:microsoft.com/office/officeart/2005/8/layout/hierarchy3"/>
    <dgm:cxn modelId="{39C30DB4-EDDC-46B4-B329-85C3779A3BC1}" srcId="{63CD5417-708F-4F46-959B-EA56BF97E343}" destId="{12C8BCA0-57D2-4CFA-9DE6-4B99AB6EC2C7}" srcOrd="0" destOrd="0" parTransId="{275F2465-4CE6-44CA-AB23-071B7CA88AE4}" sibTransId="{3D992A37-A153-466E-9F7D-C7FC8D944F9D}"/>
    <dgm:cxn modelId="{3825EA5C-D43D-4FA5-80A9-4B9543275BD7}" srcId="{63CD5417-708F-4F46-959B-EA56BF97E343}" destId="{843A20D3-B2C8-41DF-9D5E-8C0258A07E48}" srcOrd="6" destOrd="0" parTransId="{86FDAA85-4BCB-4B70-9CB2-3E68B9F98559}" sibTransId="{7E2AD968-DD2B-479A-8160-2A334B8209A6}"/>
    <dgm:cxn modelId="{BB8AE6F5-332A-4711-AC8D-4871DDBD40AB}" type="presOf" srcId="{F0750D0C-399A-48C8-8389-953DB562D50F}" destId="{9CB5CDB4-147C-40AF-B007-3A029CC98A4A}" srcOrd="0" destOrd="0" presId="urn:microsoft.com/office/officeart/2005/8/layout/hierarchy3"/>
    <dgm:cxn modelId="{1E4C6213-1EB1-474C-B57E-88F69202DE53}" srcId="{63CD5417-708F-4F46-959B-EA56BF97E343}" destId="{3EEC1177-48B1-4CF6-A16A-6507EF3A9FDA}" srcOrd="5" destOrd="0" parTransId="{5AD9A76E-7306-403F-A427-95895EFB8EAF}" sibTransId="{F2527FBE-5B01-4230-9911-464DA4374341}"/>
    <dgm:cxn modelId="{3BBD420E-812D-44A2-BF4D-F53D9ED37065}" srcId="{63CD5417-708F-4F46-959B-EA56BF97E343}" destId="{F0750D0C-399A-48C8-8389-953DB562D50F}" srcOrd="4" destOrd="0" parTransId="{F6A74F36-FF52-477D-91AE-46A34E5A0A2C}" sibTransId="{E0A17363-9703-4813-A93B-6EB49946B13D}"/>
    <dgm:cxn modelId="{ED73462A-A909-4246-9E6D-0422F403239D}" type="presOf" srcId="{3EEC1177-48B1-4CF6-A16A-6507EF3A9FDA}" destId="{7A2C6FF2-A896-4721-8C23-9BFD5793CDFC}" srcOrd="0" destOrd="0" presId="urn:microsoft.com/office/officeart/2005/8/layout/hierarchy3"/>
    <dgm:cxn modelId="{BFB5DC76-3B2E-452E-B7B1-3189B6233273}" type="presOf" srcId="{783A0A3D-C5E0-4AE1-9107-BD6AFD220E98}" destId="{C9645E2E-D67C-4A89-8A5A-704E3B192248}" srcOrd="0" destOrd="0" presId="urn:microsoft.com/office/officeart/2005/8/layout/hierarchy3"/>
    <dgm:cxn modelId="{9C5FB94F-7D3E-4AB9-B252-815CE1BA1767}" type="presOf" srcId="{F6A74F36-FF52-477D-91AE-46A34E5A0A2C}" destId="{5E323282-4319-4A7D-8333-8AABC257BBC9}" srcOrd="0" destOrd="0" presId="urn:microsoft.com/office/officeart/2005/8/layout/hierarchy3"/>
    <dgm:cxn modelId="{3A24C79B-4F92-48A3-8B68-7485C6B997A0}" type="presOf" srcId="{275F2465-4CE6-44CA-AB23-071B7CA88AE4}" destId="{9BF2F854-04D4-4608-95CB-100519596AB8}" srcOrd="0" destOrd="0" presId="urn:microsoft.com/office/officeart/2005/8/layout/hierarchy3"/>
    <dgm:cxn modelId="{09BC58D6-DB37-4995-AEB3-61C212A31996}" type="presOf" srcId="{18100106-A4EE-43D7-AF34-E99512B28679}" destId="{8DA4FC8F-3FE3-4CE7-8727-F1F052A96517}" srcOrd="0" destOrd="0" presId="urn:microsoft.com/office/officeart/2005/8/layout/hierarchy3"/>
    <dgm:cxn modelId="{8838A3AC-F827-4B0F-86B6-4A6812F7B0AF}" srcId="{63CD5417-708F-4F46-959B-EA56BF97E343}" destId="{18100106-A4EE-43D7-AF34-E99512B28679}" srcOrd="7" destOrd="0" parTransId="{42BC6F77-3756-4602-AB72-BB090712D946}" sibTransId="{95DFE401-C022-48C2-B7F3-047B626D0DDF}"/>
    <dgm:cxn modelId="{A7469168-F26D-4598-9954-37ADAAE444EC}" type="presOf" srcId="{B6E5B612-3661-4542-B8A6-29184BB17AFC}" destId="{D55804F1-5214-48D4-9F5A-9A62340E4406}" srcOrd="0" destOrd="0" presId="urn:microsoft.com/office/officeart/2005/8/layout/hierarchy3"/>
    <dgm:cxn modelId="{E17C97E2-40F6-4FF8-A92E-D3F937DF733F}" type="presOf" srcId="{5AD9A76E-7306-403F-A427-95895EFB8EAF}" destId="{ED6120C0-A1EF-4AA0-BCC1-AEF6D3206CF1}" srcOrd="0" destOrd="0" presId="urn:microsoft.com/office/officeart/2005/8/layout/hierarchy3"/>
    <dgm:cxn modelId="{526139E2-FBD1-4B97-9AFF-75CF18EA548B}" type="presOf" srcId="{63CD5417-708F-4F46-959B-EA56BF97E343}" destId="{FEA67B32-9F67-4F56-A76A-6DD5BB4338C3}" srcOrd="1" destOrd="0" presId="urn:microsoft.com/office/officeart/2005/8/layout/hierarchy3"/>
    <dgm:cxn modelId="{801ABCA1-B3E0-4D9A-8141-8809327519A5}" type="presOf" srcId="{1E9DEFDC-6A5B-4DD8-B7EF-0406AB9A9D6F}" destId="{2FB37ED4-337E-40A7-81C1-D7FF17DB5081}" srcOrd="0" destOrd="0" presId="urn:microsoft.com/office/officeart/2005/8/layout/hierarchy3"/>
    <dgm:cxn modelId="{87E071C1-CA9E-4CE2-BCE3-763D99CDA441}" type="presOf" srcId="{63CD5417-708F-4F46-959B-EA56BF97E343}" destId="{427FDD07-51EB-4CAB-BC6A-896A3EE200BB}" srcOrd="0" destOrd="0" presId="urn:microsoft.com/office/officeart/2005/8/layout/hierarchy3"/>
    <dgm:cxn modelId="{F9177723-F5F5-4403-B95C-7AD0E5CA434C}" srcId="{63CD5417-708F-4F46-959B-EA56BF97E343}" destId="{B6E5B612-3661-4542-B8A6-29184BB17AFC}" srcOrd="1" destOrd="0" parTransId="{896DAFFC-4813-4E94-9243-B4C5FDF97387}" sibTransId="{894FDDEA-0EA2-43BF-964D-5BC9EEFBF660}"/>
    <dgm:cxn modelId="{4EAEEC43-CAC8-43AC-9D90-ACF43134B40A}" type="presOf" srcId="{843A20D3-B2C8-41DF-9D5E-8C0258A07E48}" destId="{AF7C053D-3D25-4109-ADD0-358953C4C7EB}" srcOrd="0" destOrd="0" presId="urn:microsoft.com/office/officeart/2005/8/layout/hierarchy3"/>
    <dgm:cxn modelId="{F1949148-6C0A-44DD-B106-202E373444F5}" srcId="{63CD5417-708F-4F46-959B-EA56BF97E343}" destId="{783A0A3D-C5E0-4AE1-9107-BD6AFD220E98}" srcOrd="3" destOrd="0" parTransId="{39F883C6-6528-49D3-A6FC-A18E2565AD99}" sibTransId="{5F4679AD-988E-4B6D-ACF3-9ED968A539E3}"/>
    <dgm:cxn modelId="{6D4DDA75-52CA-40B4-B83E-D0A2849A859D}" type="presOf" srcId="{2E2F90D7-FCA1-498C-A05D-FE9F5C5430C0}" destId="{136076BE-D7E5-4CA9-9B3E-243C048CDF49}" srcOrd="0" destOrd="0" presId="urn:microsoft.com/office/officeart/2005/8/layout/hierarchy3"/>
    <dgm:cxn modelId="{67184AD6-28A2-4DD9-B3E2-3E5AA55D8221}" type="presOf" srcId="{DC138600-D13F-44B8-8307-8DD94E951209}" destId="{D713B281-B101-4278-8853-A7A540BF3BA5}" srcOrd="0" destOrd="0" presId="urn:microsoft.com/office/officeart/2005/8/layout/hierarchy3"/>
    <dgm:cxn modelId="{7A2AC0E1-A74C-4788-AE06-8DECED3C1EB5}" type="presParOf" srcId="{D713B281-B101-4278-8853-A7A540BF3BA5}" destId="{3C5F8080-ACEA-474C-8FA6-C15A78AB26D8}" srcOrd="0" destOrd="0" presId="urn:microsoft.com/office/officeart/2005/8/layout/hierarchy3"/>
    <dgm:cxn modelId="{9F1937B5-45A9-4639-A741-C4575588AE4D}" type="presParOf" srcId="{3C5F8080-ACEA-474C-8FA6-C15A78AB26D8}" destId="{8B8207F5-C600-4245-9D89-3C84B10AF42B}" srcOrd="0" destOrd="0" presId="urn:microsoft.com/office/officeart/2005/8/layout/hierarchy3"/>
    <dgm:cxn modelId="{521AD9C8-9FC6-47BD-871F-B89ACF4964CA}" type="presParOf" srcId="{8B8207F5-C600-4245-9D89-3C84B10AF42B}" destId="{427FDD07-51EB-4CAB-BC6A-896A3EE200BB}" srcOrd="0" destOrd="0" presId="urn:microsoft.com/office/officeart/2005/8/layout/hierarchy3"/>
    <dgm:cxn modelId="{21D3824F-7981-425A-A681-A66166359025}" type="presParOf" srcId="{8B8207F5-C600-4245-9D89-3C84B10AF42B}" destId="{FEA67B32-9F67-4F56-A76A-6DD5BB4338C3}" srcOrd="1" destOrd="0" presId="urn:microsoft.com/office/officeart/2005/8/layout/hierarchy3"/>
    <dgm:cxn modelId="{CD38E790-CA77-4BBA-B450-C23289898172}" type="presParOf" srcId="{3C5F8080-ACEA-474C-8FA6-C15A78AB26D8}" destId="{7A049204-EDC7-48B4-A2D3-4BA47D0FABD3}" srcOrd="1" destOrd="0" presId="urn:microsoft.com/office/officeart/2005/8/layout/hierarchy3"/>
    <dgm:cxn modelId="{EF2E3E89-424A-4D3D-8630-5A5A8810141D}" type="presParOf" srcId="{7A049204-EDC7-48B4-A2D3-4BA47D0FABD3}" destId="{9BF2F854-04D4-4608-95CB-100519596AB8}" srcOrd="0" destOrd="0" presId="urn:microsoft.com/office/officeart/2005/8/layout/hierarchy3"/>
    <dgm:cxn modelId="{17D3398B-09D2-41AF-B36E-1155BDD8360F}" type="presParOf" srcId="{7A049204-EDC7-48B4-A2D3-4BA47D0FABD3}" destId="{CD923B5B-20FF-4ABD-8541-76998D2B2433}" srcOrd="1" destOrd="0" presId="urn:microsoft.com/office/officeart/2005/8/layout/hierarchy3"/>
    <dgm:cxn modelId="{81C8491E-36D5-4A4F-8B76-41E83327120E}" type="presParOf" srcId="{7A049204-EDC7-48B4-A2D3-4BA47D0FABD3}" destId="{C3070F3A-B452-4DAD-A18A-AB11EE071C0A}" srcOrd="2" destOrd="0" presId="urn:microsoft.com/office/officeart/2005/8/layout/hierarchy3"/>
    <dgm:cxn modelId="{460F4D1A-EA90-4C5F-94B8-6BD1028390EA}" type="presParOf" srcId="{7A049204-EDC7-48B4-A2D3-4BA47D0FABD3}" destId="{D55804F1-5214-48D4-9F5A-9A62340E4406}" srcOrd="3" destOrd="0" presId="urn:microsoft.com/office/officeart/2005/8/layout/hierarchy3"/>
    <dgm:cxn modelId="{B8E8F3EA-8282-4449-AF5E-822E369099C7}" type="presParOf" srcId="{7A049204-EDC7-48B4-A2D3-4BA47D0FABD3}" destId="{2FB37ED4-337E-40A7-81C1-D7FF17DB5081}" srcOrd="4" destOrd="0" presId="urn:microsoft.com/office/officeart/2005/8/layout/hierarchy3"/>
    <dgm:cxn modelId="{F5B099D4-F905-44BB-B749-7C467F74645D}" type="presParOf" srcId="{7A049204-EDC7-48B4-A2D3-4BA47D0FABD3}" destId="{136076BE-D7E5-4CA9-9B3E-243C048CDF49}" srcOrd="5" destOrd="0" presId="urn:microsoft.com/office/officeart/2005/8/layout/hierarchy3"/>
    <dgm:cxn modelId="{3E787391-82BE-440D-8094-3CAA089D9B81}" type="presParOf" srcId="{7A049204-EDC7-48B4-A2D3-4BA47D0FABD3}" destId="{E08A4F0E-89BE-4D34-A12A-05FA3FB4F2D9}" srcOrd="6" destOrd="0" presId="urn:microsoft.com/office/officeart/2005/8/layout/hierarchy3"/>
    <dgm:cxn modelId="{328053B8-29CA-440C-8002-C4F854BF47C7}" type="presParOf" srcId="{7A049204-EDC7-48B4-A2D3-4BA47D0FABD3}" destId="{C9645E2E-D67C-4A89-8A5A-704E3B192248}" srcOrd="7" destOrd="0" presId="urn:microsoft.com/office/officeart/2005/8/layout/hierarchy3"/>
    <dgm:cxn modelId="{CE00BB43-94B8-4196-963C-98C2B7C7CEAF}" type="presParOf" srcId="{7A049204-EDC7-48B4-A2D3-4BA47D0FABD3}" destId="{5E323282-4319-4A7D-8333-8AABC257BBC9}" srcOrd="8" destOrd="0" presId="urn:microsoft.com/office/officeart/2005/8/layout/hierarchy3"/>
    <dgm:cxn modelId="{A8633EE7-356A-4155-8B1A-8C3C0EFD9254}" type="presParOf" srcId="{7A049204-EDC7-48B4-A2D3-4BA47D0FABD3}" destId="{9CB5CDB4-147C-40AF-B007-3A029CC98A4A}" srcOrd="9" destOrd="0" presId="urn:microsoft.com/office/officeart/2005/8/layout/hierarchy3"/>
    <dgm:cxn modelId="{046CC820-7923-4C37-B9AC-F3314C322738}" type="presParOf" srcId="{7A049204-EDC7-48B4-A2D3-4BA47D0FABD3}" destId="{ED6120C0-A1EF-4AA0-BCC1-AEF6D3206CF1}" srcOrd="10" destOrd="0" presId="urn:microsoft.com/office/officeart/2005/8/layout/hierarchy3"/>
    <dgm:cxn modelId="{95015619-F224-41F2-9752-69C5F32C4BF7}" type="presParOf" srcId="{7A049204-EDC7-48B4-A2D3-4BA47D0FABD3}" destId="{7A2C6FF2-A896-4721-8C23-9BFD5793CDFC}" srcOrd="11" destOrd="0" presId="urn:microsoft.com/office/officeart/2005/8/layout/hierarchy3"/>
    <dgm:cxn modelId="{5C2C8AE8-CB09-4D11-A688-F8C7D93D1F42}" type="presParOf" srcId="{7A049204-EDC7-48B4-A2D3-4BA47D0FABD3}" destId="{586C40E2-3F2D-47BD-B881-3C3F2CFDA293}" srcOrd="12" destOrd="0" presId="urn:microsoft.com/office/officeart/2005/8/layout/hierarchy3"/>
    <dgm:cxn modelId="{3AF750A5-4316-439B-ADCE-C7EB55DFB988}" type="presParOf" srcId="{7A049204-EDC7-48B4-A2D3-4BA47D0FABD3}" destId="{AF7C053D-3D25-4109-ADD0-358953C4C7EB}" srcOrd="13" destOrd="0" presId="urn:microsoft.com/office/officeart/2005/8/layout/hierarchy3"/>
    <dgm:cxn modelId="{F6C5D6D7-6855-4243-819A-2115B5BB59D6}" type="presParOf" srcId="{7A049204-EDC7-48B4-A2D3-4BA47D0FABD3}" destId="{9867D9C2-07A7-4658-AD1B-159D326B01F8}" srcOrd="14" destOrd="0" presId="urn:microsoft.com/office/officeart/2005/8/layout/hierarchy3"/>
    <dgm:cxn modelId="{97EC8963-2748-4A88-AC0A-B641AB3B7C58}" type="presParOf" srcId="{7A049204-EDC7-48B4-A2D3-4BA47D0FABD3}" destId="{8DA4FC8F-3FE3-4CE7-8727-F1F052A96517}" srcOrd="1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138600-D13F-44B8-8307-8DD94E951209}" type="doc">
      <dgm:prSet loTypeId="urn:microsoft.com/office/officeart/2005/8/layout/hierarchy3" loCatId="list" qsTypeId="urn:microsoft.com/office/officeart/2005/8/quickstyle/3d1" qsCatId="3D" csTypeId="urn:microsoft.com/office/officeart/2005/8/colors/accent3_2" csCatId="accent3" phldr="1"/>
      <dgm:spPr/>
      <dgm:t>
        <a:bodyPr/>
        <a:lstStyle/>
        <a:p>
          <a:endParaRPr lang="es-EC"/>
        </a:p>
      </dgm:t>
    </dgm:pt>
    <dgm:pt modelId="{63CD5417-708F-4F46-959B-EA56BF97E343}">
      <dgm:prSet phldrT="[Texto]" custT="1"/>
      <dgm:spPr/>
      <dgm:t>
        <a:bodyPr/>
        <a:lstStyle/>
        <a:p>
          <a:r>
            <a:rPr lang="es-EC" sz="2400" dirty="0" smtClean="0"/>
            <a:t>Esquema de la Intervención </a:t>
          </a:r>
          <a:endParaRPr lang="es-EC" sz="2400" dirty="0"/>
        </a:p>
      </dgm:t>
    </dgm:pt>
    <dgm:pt modelId="{51C85C37-1E73-4512-B259-AD23A8BBE9C7}" type="parTrans" cxnId="{290A106A-F246-4C5B-93A6-F0FB73CFFD05}">
      <dgm:prSet/>
      <dgm:spPr/>
      <dgm:t>
        <a:bodyPr/>
        <a:lstStyle/>
        <a:p>
          <a:endParaRPr lang="es-EC"/>
        </a:p>
      </dgm:t>
    </dgm:pt>
    <dgm:pt modelId="{E39BB350-BDFD-4722-8759-8FDCCE233D50}" type="sibTrans" cxnId="{290A106A-F246-4C5B-93A6-F0FB73CFFD05}">
      <dgm:prSet/>
      <dgm:spPr/>
      <dgm:t>
        <a:bodyPr/>
        <a:lstStyle/>
        <a:p>
          <a:endParaRPr lang="es-EC"/>
        </a:p>
      </dgm:t>
    </dgm:pt>
    <dgm:pt modelId="{12C8BCA0-57D2-4CFA-9DE6-4B99AB6EC2C7}">
      <dgm:prSet phldrT="[Texto]" custT="1"/>
      <dgm:spPr/>
      <dgm:t>
        <a:bodyPr/>
        <a:lstStyle/>
        <a:p>
          <a:pPr algn="just"/>
          <a:r>
            <a:rPr lang="es-EC" sz="2400" dirty="0" smtClean="0"/>
            <a:t>Introducción </a:t>
          </a:r>
          <a:endParaRPr lang="es-EC" sz="2400" dirty="0"/>
        </a:p>
      </dgm:t>
    </dgm:pt>
    <dgm:pt modelId="{275F2465-4CE6-44CA-AB23-071B7CA88AE4}" type="parTrans" cxnId="{39C30DB4-EDDC-46B4-B329-85C3779A3BC1}">
      <dgm:prSet/>
      <dgm:spPr/>
      <dgm:t>
        <a:bodyPr/>
        <a:lstStyle/>
        <a:p>
          <a:endParaRPr lang="es-EC"/>
        </a:p>
      </dgm:t>
    </dgm:pt>
    <dgm:pt modelId="{3D992A37-A153-466E-9F7D-C7FC8D944F9D}" type="sibTrans" cxnId="{39C30DB4-EDDC-46B4-B329-85C3779A3BC1}">
      <dgm:prSet/>
      <dgm:spPr/>
      <dgm:t>
        <a:bodyPr/>
        <a:lstStyle/>
        <a:p>
          <a:endParaRPr lang="es-EC"/>
        </a:p>
      </dgm:t>
    </dgm:pt>
    <dgm:pt modelId="{B6E5B612-3661-4542-B8A6-29184BB17AFC}">
      <dgm:prSet phldrT="[Texto]" custT="1"/>
      <dgm:spPr>
        <a:solidFill>
          <a:schemeClr val="bg1">
            <a:alpha val="90000"/>
          </a:schemeClr>
        </a:solidFill>
      </dgm:spPr>
      <dgm:t>
        <a:bodyPr/>
        <a:lstStyle/>
        <a:p>
          <a:pPr algn="just"/>
          <a:r>
            <a:rPr lang="es-EC" sz="2400" dirty="0" smtClean="0"/>
            <a:t>Justificación</a:t>
          </a:r>
          <a:r>
            <a:rPr lang="es-EC" sz="2400" baseline="0" dirty="0" smtClean="0"/>
            <a:t> e Importancia</a:t>
          </a:r>
          <a:endParaRPr lang="es-EC" sz="2400" dirty="0"/>
        </a:p>
      </dgm:t>
    </dgm:pt>
    <dgm:pt modelId="{896DAFFC-4813-4E94-9243-B4C5FDF97387}" type="parTrans" cxnId="{F9177723-F5F5-4403-B95C-7AD0E5CA434C}">
      <dgm:prSet/>
      <dgm:spPr/>
      <dgm:t>
        <a:bodyPr/>
        <a:lstStyle/>
        <a:p>
          <a:endParaRPr lang="es-EC"/>
        </a:p>
      </dgm:t>
    </dgm:pt>
    <dgm:pt modelId="{894FDDEA-0EA2-43BF-964D-5BC9EEFBF660}" type="sibTrans" cxnId="{F9177723-F5F5-4403-B95C-7AD0E5CA434C}">
      <dgm:prSet/>
      <dgm:spPr/>
      <dgm:t>
        <a:bodyPr/>
        <a:lstStyle/>
        <a:p>
          <a:endParaRPr lang="es-EC"/>
        </a:p>
      </dgm:t>
    </dgm:pt>
    <dgm:pt modelId="{2E2F90D7-FCA1-498C-A05D-FE9F5C5430C0}">
      <dgm:prSet phldrT="[Texto]" custT="1"/>
      <dgm:spPr/>
      <dgm:t>
        <a:bodyPr/>
        <a:lstStyle/>
        <a:p>
          <a:pPr algn="just"/>
          <a:r>
            <a:rPr lang="es-EC" sz="2400" dirty="0" smtClean="0"/>
            <a:t>Objetivos</a:t>
          </a:r>
          <a:endParaRPr lang="es-EC" sz="2400" dirty="0"/>
        </a:p>
      </dgm:t>
    </dgm:pt>
    <dgm:pt modelId="{1E9DEFDC-6A5B-4DD8-B7EF-0406AB9A9D6F}" type="parTrans" cxnId="{D2FE12CF-45DA-4E0D-8BF1-9AD169DD7319}">
      <dgm:prSet/>
      <dgm:spPr/>
      <dgm:t>
        <a:bodyPr/>
        <a:lstStyle/>
        <a:p>
          <a:endParaRPr lang="es-EC"/>
        </a:p>
      </dgm:t>
    </dgm:pt>
    <dgm:pt modelId="{A55B9831-C4EA-49AF-8FA2-1200F28A6CA7}" type="sibTrans" cxnId="{D2FE12CF-45DA-4E0D-8BF1-9AD169DD7319}">
      <dgm:prSet/>
      <dgm:spPr/>
      <dgm:t>
        <a:bodyPr/>
        <a:lstStyle/>
        <a:p>
          <a:endParaRPr lang="es-EC"/>
        </a:p>
      </dgm:t>
    </dgm:pt>
    <dgm:pt modelId="{783A0A3D-C5E0-4AE1-9107-BD6AFD220E98}">
      <dgm:prSet phldrT="[Texto]" custT="1"/>
      <dgm:spPr>
        <a:solidFill>
          <a:schemeClr val="accent2">
            <a:lumMod val="60000"/>
            <a:lumOff val="40000"/>
            <a:alpha val="90000"/>
          </a:schemeClr>
        </a:solidFill>
      </dgm:spPr>
      <dgm:t>
        <a:bodyPr/>
        <a:lstStyle/>
        <a:p>
          <a:pPr algn="just"/>
          <a:r>
            <a:rPr lang="es-EC" sz="2400" dirty="0" smtClean="0"/>
            <a:t>Conceptualización </a:t>
          </a:r>
          <a:endParaRPr lang="es-EC" sz="2400" dirty="0"/>
        </a:p>
      </dgm:t>
    </dgm:pt>
    <dgm:pt modelId="{39F883C6-6528-49D3-A6FC-A18E2565AD99}" type="parTrans" cxnId="{F1949148-6C0A-44DD-B106-202E373444F5}">
      <dgm:prSet/>
      <dgm:spPr/>
      <dgm:t>
        <a:bodyPr/>
        <a:lstStyle/>
        <a:p>
          <a:endParaRPr lang="es-EC"/>
        </a:p>
      </dgm:t>
    </dgm:pt>
    <dgm:pt modelId="{5F4679AD-988E-4B6D-ACF3-9ED968A539E3}" type="sibTrans" cxnId="{F1949148-6C0A-44DD-B106-202E373444F5}">
      <dgm:prSet/>
      <dgm:spPr/>
      <dgm:t>
        <a:bodyPr/>
        <a:lstStyle/>
        <a:p>
          <a:endParaRPr lang="es-EC"/>
        </a:p>
      </dgm:t>
    </dgm:pt>
    <dgm:pt modelId="{F0750D0C-399A-48C8-8389-953DB562D50F}">
      <dgm:prSet phldrT="[Texto]" custT="1"/>
      <dgm:spPr/>
      <dgm:t>
        <a:bodyPr/>
        <a:lstStyle/>
        <a:p>
          <a:pPr algn="just"/>
          <a:r>
            <a:rPr lang="es-EC" sz="2400" dirty="0" smtClean="0"/>
            <a:t>Desarrollo</a:t>
          </a:r>
          <a:endParaRPr lang="es-EC" sz="2400" dirty="0"/>
        </a:p>
      </dgm:t>
    </dgm:pt>
    <dgm:pt modelId="{F6A74F36-FF52-477D-91AE-46A34E5A0A2C}" type="parTrans" cxnId="{3BBD420E-812D-44A2-BF4D-F53D9ED37065}">
      <dgm:prSet/>
      <dgm:spPr/>
      <dgm:t>
        <a:bodyPr/>
        <a:lstStyle/>
        <a:p>
          <a:endParaRPr lang="es-EC"/>
        </a:p>
      </dgm:t>
    </dgm:pt>
    <dgm:pt modelId="{E0A17363-9703-4813-A93B-6EB49946B13D}" type="sibTrans" cxnId="{3BBD420E-812D-44A2-BF4D-F53D9ED37065}">
      <dgm:prSet/>
      <dgm:spPr/>
      <dgm:t>
        <a:bodyPr/>
        <a:lstStyle/>
        <a:p>
          <a:endParaRPr lang="es-EC"/>
        </a:p>
      </dgm:t>
    </dgm:pt>
    <dgm:pt modelId="{3EEC1177-48B1-4CF6-A16A-6507EF3A9FDA}">
      <dgm:prSet phldrT="[Texto]" custT="1"/>
      <dgm:spPr/>
      <dgm:t>
        <a:bodyPr/>
        <a:lstStyle/>
        <a:p>
          <a:pPr algn="just"/>
          <a:r>
            <a:rPr lang="es-EC" sz="2400" dirty="0" smtClean="0"/>
            <a:t>Implementación</a:t>
          </a:r>
          <a:endParaRPr lang="es-EC" sz="2400" dirty="0"/>
        </a:p>
      </dgm:t>
    </dgm:pt>
    <dgm:pt modelId="{5AD9A76E-7306-403F-A427-95895EFB8EAF}" type="parTrans" cxnId="{1E4C6213-1EB1-474C-B57E-88F69202DE53}">
      <dgm:prSet/>
      <dgm:spPr/>
      <dgm:t>
        <a:bodyPr/>
        <a:lstStyle/>
        <a:p>
          <a:endParaRPr lang="es-EC"/>
        </a:p>
      </dgm:t>
    </dgm:pt>
    <dgm:pt modelId="{F2527FBE-5B01-4230-9911-464DA4374341}" type="sibTrans" cxnId="{1E4C6213-1EB1-474C-B57E-88F69202DE53}">
      <dgm:prSet/>
      <dgm:spPr/>
      <dgm:t>
        <a:bodyPr/>
        <a:lstStyle/>
        <a:p>
          <a:endParaRPr lang="es-EC"/>
        </a:p>
      </dgm:t>
    </dgm:pt>
    <dgm:pt modelId="{843A20D3-B2C8-41DF-9D5E-8C0258A07E48}">
      <dgm:prSet phldrT="[Texto]" custT="1"/>
      <dgm:spPr/>
      <dgm:t>
        <a:bodyPr/>
        <a:lstStyle/>
        <a:p>
          <a:pPr algn="just"/>
          <a:r>
            <a:rPr lang="es-EC" sz="2400" dirty="0" smtClean="0"/>
            <a:t>Pruebas y Resultados</a:t>
          </a:r>
          <a:endParaRPr lang="es-EC" sz="2400" dirty="0"/>
        </a:p>
      </dgm:t>
    </dgm:pt>
    <dgm:pt modelId="{86FDAA85-4BCB-4B70-9CB2-3E68B9F98559}" type="parTrans" cxnId="{3825EA5C-D43D-4FA5-80A9-4B9543275BD7}">
      <dgm:prSet/>
      <dgm:spPr/>
      <dgm:t>
        <a:bodyPr/>
        <a:lstStyle/>
        <a:p>
          <a:endParaRPr lang="es-EC"/>
        </a:p>
      </dgm:t>
    </dgm:pt>
    <dgm:pt modelId="{7E2AD968-DD2B-479A-8160-2A334B8209A6}" type="sibTrans" cxnId="{3825EA5C-D43D-4FA5-80A9-4B9543275BD7}">
      <dgm:prSet/>
      <dgm:spPr/>
      <dgm:t>
        <a:bodyPr/>
        <a:lstStyle/>
        <a:p>
          <a:endParaRPr lang="es-EC"/>
        </a:p>
      </dgm:t>
    </dgm:pt>
    <dgm:pt modelId="{18100106-A4EE-43D7-AF34-E99512B28679}">
      <dgm:prSet phldrT="[Texto]" custT="1"/>
      <dgm:spPr/>
      <dgm:t>
        <a:bodyPr/>
        <a:lstStyle/>
        <a:p>
          <a:pPr algn="just"/>
          <a:r>
            <a:rPr lang="es-EC" sz="2400" dirty="0" smtClean="0"/>
            <a:t>Conclusiones y Recomendaciones</a:t>
          </a:r>
          <a:endParaRPr lang="es-EC" sz="2400" dirty="0"/>
        </a:p>
      </dgm:t>
    </dgm:pt>
    <dgm:pt modelId="{42BC6F77-3756-4602-AB72-BB090712D946}" type="parTrans" cxnId="{8838A3AC-F827-4B0F-86B6-4A6812F7B0AF}">
      <dgm:prSet/>
      <dgm:spPr/>
      <dgm:t>
        <a:bodyPr/>
        <a:lstStyle/>
        <a:p>
          <a:endParaRPr lang="es-EC"/>
        </a:p>
      </dgm:t>
    </dgm:pt>
    <dgm:pt modelId="{95DFE401-C022-48C2-B7F3-047B626D0DDF}" type="sibTrans" cxnId="{8838A3AC-F827-4B0F-86B6-4A6812F7B0AF}">
      <dgm:prSet/>
      <dgm:spPr/>
      <dgm:t>
        <a:bodyPr/>
        <a:lstStyle/>
        <a:p>
          <a:endParaRPr lang="es-EC"/>
        </a:p>
      </dgm:t>
    </dgm:pt>
    <dgm:pt modelId="{D713B281-B101-4278-8853-A7A540BF3BA5}" type="pres">
      <dgm:prSet presAssocID="{DC138600-D13F-44B8-8307-8DD94E951209}" presName="diagram" presStyleCnt="0">
        <dgm:presLayoutVars>
          <dgm:chPref val="1"/>
          <dgm:dir/>
          <dgm:animOne val="branch"/>
          <dgm:animLvl val="lvl"/>
          <dgm:resizeHandles/>
        </dgm:presLayoutVars>
      </dgm:prSet>
      <dgm:spPr/>
      <dgm:t>
        <a:bodyPr/>
        <a:lstStyle/>
        <a:p>
          <a:endParaRPr lang="es-EC"/>
        </a:p>
      </dgm:t>
    </dgm:pt>
    <dgm:pt modelId="{3C5F8080-ACEA-474C-8FA6-C15A78AB26D8}" type="pres">
      <dgm:prSet presAssocID="{63CD5417-708F-4F46-959B-EA56BF97E343}" presName="root" presStyleCnt="0"/>
      <dgm:spPr/>
      <dgm:t>
        <a:bodyPr/>
        <a:lstStyle/>
        <a:p>
          <a:endParaRPr lang="es-EC"/>
        </a:p>
      </dgm:t>
    </dgm:pt>
    <dgm:pt modelId="{8B8207F5-C600-4245-9D89-3C84B10AF42B}" type="pres">
      <dgm:prSet presAssocID="{63CD5417-708F-4F46-959B-EA56BF97E343}" presName="rootComposite" presStyleCnt="0"/>
      <dgm:spPr/>
      <dgm:t>
        <a:bodyPr/>
        <a:lstStyle/>
        <a:p>
          <a:endParaRPr lang="es-EC"/>
        </a:p>
      </dgm:t>
    </dgm:pt>
    <dgm:pt modelId="{427FDD07-51EB-4CAB-BC6A-896A3EE200BB}" type="pres">
      <dgm:prSet presAssocID="{63CD5417-708F-4F46-959B-EA56BF97E343}" presName="rootText" presStyleLbl="node1" presStyleIdx="0" presStyleCnt="1" custScaleX="541621" custLinFactNeighborY="6214"/>
      <dgm:spPr/>
      <dgm:t>
        <a:bodyPr/>
        <a:lstStyle/>
        <a:p>
          <a:endParaRPr lang="es-EC"/>
        </a:p>
      </dgm:t>
    </dgm:pt>
    <dgm:pt modelId="{FEA67B32-9F67-4F56-A76A-6DD5BB4338C3}" type="pres">
      <dgm:prSet presAssocID="{63CD5417-708F-4F46-959B-EA56BF97E343}" presName="rootConnector" presStyleLbl="node1" presStyleIdx="0" presStyleCnt="1"/>
      <dgm:spPr/>
      <dgm:t>
        <a:bodyPr/>
        <a:lstStyle/>
        <a:p>
          <a:endParaRPr lang="es-EC"/>
        </a:p>
      </dgm:t>
    </dgm:pt>
    <dgm:pt modelId="{7A049204-EDC7-48B4-A2D3-4BA47D0FABD3}" type="pres">
      <dgm:prSet presAssocID="{63CD5417-708F-4F46-959B-EA56BF97E343}" presName="childShape" presStyleCnt="0"/>
      <dgm:spPr/>
      <dgm:t>
        <a:bodyPr/>
        <a:lstStyle/>
        <a:p>
          <a:endParaRPr lang="es-EC"/>
        </a:p>
      </dgm:t>
    </dgm:pt>
    <dgm:pt modelId="{9BF2F854-04D4-4608-95CB-100519596AB8}" type="pres">
      <dgm:prSet presAssocID="{275F2465-4CE6-44CA-AB23-071B7CA88AE4}" presName="Name13" presStyleLbl="parChTrans1D2" presStyleIdx="0" presStyleCnt="8"/>
      <dgm:spPr/>
      <dgm:t>
        <a:bodyPr/>
        <a:lstStyle/>
        <a:p>
          <a:endParaRPr lang="es-EC"/>
        </a:p>
      </dgm:t>
    </dgm:pt>
    <dgm:pt modelId="{CD923B5B-20FF-4ABD-8541-76998D2B2433}" type="pres">
      <dgm:prSet presAssocID="{12C8BCA0-57D2-4CFA-9DE6-4B99AB6EC2C7}" presName="childText" presStyleLbl="bgAcc1" presStyleIdx="0" presStyleCnt="8" custScaleX="1131869">
        <dgm:presLayoutVars>
          <dgm:bulletEnabled val="1"/>
        </dgm:presLayoutVars>
      </dgm:prSet>
      <dgm:spPr/>
      <dgm:t>
        <a:bodyPr/>
        <a:lstStyle/>
        <a:p>
          <a:endParaRPr lang="es-EC"/>
        </a:p>
      </dgm:t>
    </dgm:pt>
    <dgm:pt modelId="{C3070F3A-B452-4DAD-A18A-AB11EE071C0A}" type="pres">
      <dgm:prSet presAssocID="{896DAFFC-4813-4E94-9243-B4C5FDF97387}" presName="Name13" presStyleLbl="parChTrans1D2" presStyleIdx="1" presStyleCnt="8"/>
      <dgm:spPr/>
      <dgm:t>
        <a:bodyPr/>
        <a:lstStyle/>
        <a:p>
          <a:endParaRPr lang="es-EC"/>
        </a:p>
      </dgm:t>
    </dgm:pt>
    <dgm:pt modelId="{D55804F1-5214-48D4-9F5A-9A62340E4406}" type="pres">
      <dgm:prSet presAssocID="{B6E5B612-3661-4542-B8A6-29184BB17AFC}" presName="childText" presStyleLbl="bgAcc1" presStyleIdx="1" presStyleCnt="8" custScaleX="1131869">
        <dgm:presLayoutVars>
          <dgm:bulletEnabled val="1"/>
        </dgm:presLayoutVars>
      </dgm:prSet>
      <dgm:spPr/>
      <dgm:t>
        <a:bodyPr/>
        <a:lstStyle/>
        <a:p>
          <a:endParaRPr lang="es-EC"/>
        </a:p>
      </dgm:t>
    </dgm:pt>
    <dgm:pt modelId="{2FB37ED4-337E-40A7-81C1-D7FF17DB5081}" type="pres">
      <dgm:prSet presAssocID="{1E9DEFDC-6A5B-4DD8-B7EF-0406AB9A9D6F}" presName="Name13" presStyleLbl="parChTrans1D2" presStyleIdx="2" presStyleCnt="8"/>
      <dgm:spPr/>
      <dgm:t>
        <a:bodyPr/>
        <a:lstStyle/>
        <a:p>
          <a:endParaRPr lang="es-EC"/>
        </a:p>
      </dgm:t>
    </dgm:pt>
    <dgm:pt modelId="{136076BE-D7E5-4CA9-9B3E-243C048CDF49}" type="pres">
      <dgm:prSet presAssocID="{2E2F90D7-FCA1-498C-A05D-FE9F5C5430C0}" presName="childText" presStyleLbl="bgAcc1" presStyleIdx="2" presStyleCnt="8" custScaleX="1130976" custScaleY="107886">
        <dgm:presLayoutVars>
          <dgm:bulletEnabled val="1"/>
        </dgm:presLayoutVars>
      </dgm:prSet>
      <dgm:spPr/>
      <dgm:t>
        <a:bodyPr/>
        <a:lstStyle/>
        <a:p>
          <a:endParaRPr lang="es-EC"/>
        </a:p>
      </dgm:t>
    </dgm:pt>
    <dgm:pt modelId="{E08A4F0E-89BE-4D34-A12A-05FA3FB4F2D9}" type="pres">
      <dgm:prSet presAssocID="{39F883C6-6528-49D3-A6FC-A18E2565AD99}" presName="Name13" presStyleLbl="parChTrans1D2" presStyleIdx="3" presStyleCnt="8"/>
      <dgm:spPr/>
      <dgm:t>
        <a:bodyPr/>
        <a:lstStyle/>
        <a:p>
          <a:endParaRPr lang="es-EC"/>
        </a:p>
      </dgm:t>
    </dgm:pt>
    <dgm:pt modelId="{C9645E2E-D67C-4A89-8A5A-704E3B192248}" type="pres">
      <dgm:prSet presAssocID="{783A0A3D-C5E0-4AE1-9107-BD6AFD220E98}" presName="childText" presStyleLbl="bgAcc1" presStyleIdx="3" presStyleCnt="8" custScaleX="1132761">
        <dgm:presLayoutVars>
          <dgm:bulletEnabled val="1"/>
        </dgm:presLayoutVars>
      </dgm:prSet>
      <dgm:spPr/>
      <dgm:t>
        <a:bodyPr/>
        <a:lstStyle/>
        <a:p>
          <a:endParaRPr lang="es-EC"/>
        </a:p>
      </dgm:t>
    </dgm:pt>
    <dgm:pt modelId="{5E323282-4319-4A7D-8333-8AABC257BBC9}" type="pres">
      <dgm:prSet presAssocID="{F6A74F36-FF52-477D-91AE-46A34E5A0A2C}" presName="Name13" presStyleLbl="parChTrans1D2" presStyleIdx="4" presStyleCnt="8"/>
      <dgm:spPr/>
      <dgm:t>
        <a:bodyPr/>
        <a:lstStyle/>
        <a:p>
          <a:endParaRPr lang="es-EC"/>
        </a:p>
      </dgm:t>
    </dgm:pt>
    <dgm:pt modelId="{9CB5CDB4-147C-40AF-B007-3A029CC98A4A}" type="pres">
      <dgm:prSet presAssocID="{F0750D0C-399A-48C8-8389-953DB562D50F}" presName="childText" presStyleLbl="bgAcc1" presStyleIdx="4" presStyleCnt="8" custScaleX="1130977">
        <dgm:presLayoutVars>
          <dgm:bulletEnabled val="1"/>
        </dgm:presLayoutVars>
      </dgm:prSet>
      <dgm:spPr/>
      <dgm:t>
        <a:bodyPr/>
        <a:lstStyle/>
        <a:p>
          <a:endParaRPr lang="es-EC"/>
        </a:p>
      </dgm:t>
    </dgm:pt>
    <dgm:pt modelId="{ED6120C0-A1EF-4AA0-BCC1-AEF6D3206CF1}" type="pres">
      <dgm:prSet presAssocID="{5AD9A76E-7306-403F-A427-95895EFB8EAF}" presName="Name13" presStyleLbl="parChTrans1D2" presStyleIdx="5" presStyleCnt="8"/>
      <dgm:spPr/>
      <dgm:t>
        <a:bodyPr/>
        <a:lstStyle/>
        <a:p>
          <a:endParaRPr lang="es-EC"/>
        </a:p>
      </dgm:t>
    </dgm:pt>
    <dgm:pt modelId="{7A2C6FF2-A896-4721-8C23-9BFD5793CDFC}" type="pres">
      <dgm:prSet presAssocID="{3EEC1177-48B1-4CF6-A16A-6507EF3A9FDA}" presName="childText" presStyleLbl="bgAcc1" presStyleIdx="5" presStyleCnt="8" custScaleX="1130976">
        <dgm:presLayoutVars>
          <dgm:bulletEnabled val="1"/>
        </dgm:presLayoutVars>
      </dgm:prSet>
      <dgm:spPr/>
      <dgm:t>
        <a:bodyPr/>
        <a:lstStyle/>
        <a:p>
          <a:endParaRPr lang="es-EC"/>
        </a:p>
      </dgm:t>
    </dgm:pt>
    <dgm:pt modelId="{586C40E2-3F2D-47BD-B881-3C3F2CFDA293}" type="pres">
      <dgm:prSet presAssocID="{86FDAA85-4BCB-4B70-9CB2-3E68B9F98559}" presName="Name13" presStyleLbl="parChTrans1D2" presStyleIdx="6" presStyleCnt="8"/>
      <dgm:spPr/>
      <dgm:t>
        <a:bodyPr/>
        <a:lstStyle/>
        <a:p>
          <a:endParaRPr lang="es-EC"/>
        </a:p>
      </dgm:t>
    </dgm:pt>
    <dgm:pt modelId="{AF7C053D-3D25-4109-ADD0-358953C4C7EB}" type="pres">
      <dgm:prSet presAssocID="{843A20D3-B2C8-41DF-9D5E-8C0258A07E48}" presName="childText" presStyleLbl="bgAcc1" presStyleIdx="6" presStyleCnt="8" custScaleX="1130976">
        <dgm:presLayoutVars>
          <dgm:bulletEnabled val="1"/>
        </dgm:presLayoutVars>
      </dgm:prSet>
      <dgm:spPr/>
      <dgm:t>
        <a:bodyPr/>
        <a:lstStyle/>
        <a:p>
          <a:endParaRPr lang="es-EC"/>
        </a:p>
      </dgm:t>
    </dgm:pt>
    <dgm:pt modelId="{9867D9C2-07A7-4658-AD1B-159D326B01F8}" type="pres">
      <dgm:prSet presAssocID="{42BC6F77-3756-4602-AB72-BB090712D946}" presName="Name13" presStyleLbl="parChTrans1D2" presStyleIdx="7" presStyleCnt="8"/>
      <dgm:spPr/>
      <dgm:t>
        <a:bodyPr/>
        <a:lstStyle/>
        <a:p>
          <a:endParaRPr lang="es-EC"/>
        </a:p>
      </dgm:t>
    </dgm:pt>
    <dgm:pt modelId="{8DA4FC8F-3FE3-4CE7-8727-F1F052A96517}" type="pres">
      <dgm:prSet presAssocID="{18100106-A4EE-43D7-AF34-E99512B28679}" presName="childText" presStyleLbl="bgAcc1" presStyleIdx="7" presStyleCnt="8" custScaleX="1132761">
        <dgm:presLayoutVars>
          <dgm:bulletEnabled val="1"/>
        </dgm:presLayoutVars>
      </dgm:prSet>
      <dgm:spPr/>
      <dgm:t>
        <a:bodyPr/>
        <a:lstStyle/>
        <a:p>
          <a:endParaRPr lang="es-EC"/>
        </a:p>
      </dgm:t>
    </dgm:pt>
  </dgm:ptLst>
  <dgm:cxnLst>
    <dgm:cxn modelId="{7C5D8E82-F96A-4CAB-AC41-9920DE8C99A5}" type="presOf" srcId="{3EEC1177-48B1-4CF6-A16A-6507EF3A9FDA}" destId="{7A2C6FF2-A896-4721-8C23-9BFD5793CDFC}" srcOrd="0" destOrd="0" presId="urn:microsoft.com/office/officeart/2005/8/layout/hierarchy3"/>
    <dgm:cxn modelId="{C3A08567-73BE-48A6-9D7C-E1A4B651251A}" type="presOf" srcId="{18100106-A4EE-43D7-AF34-E99512B28679}" destId="{8DA4FC8F-3FE3-4CE7-8727-F1F052A96517}" srcOrd="0" destOrd="0" presId="urn:microsoft.com/office/officeart/2005/8/layout/hierarchy3"/>
    <dgm:cxn modelId="{290A106A-F246-4C5B-93A6-F0FB73CFFD05}" srcId="{DC138600-D13F-44B8-8307-8DD94E951209}" destId="{63CD5417-708F-4F46-959B-EA56BF97E343}" srcOrd="0" destOrd="0" parTransId="{51C85C37-1E73-4512-B259-AD23A8BBE9C7}" sibTransId="{E39BB350-BDFD-4722-8759-8FDCCE233D50}"/>
    <dgm:cxn modelId="{D2FE12CF-45DA-4E0D-8BF1-9AD169DD7319}" srcId="{63CD5417-708F-4F46-959B-EA56BF97E343}" destId="{2E2F90D7-FCA1-498C-A05D-FE9F5C5430C0}" srcOrd="2" destOrd="0" parTransId="{1E9DEFDC-6A5B-4DD8-B7EF-0406AB9A9D6F}" sibTransId="{A55B9831-C4EA-49AF-8FA2-1200F28A6CA7}"/>
    <dgm:cxn modelId="{36C1E551-FBA7-4B8A-839A-6BA149B854D3}" type="presOf" srcId="{63CD5417-708F-4F46-959B-EA56BF97E343}" destId="{FEA67B32-9F67-4F56-A76A-6DD5BB4338C3}" srcOrd="1" destOrd="0" presId="urn:microsoft.com/office/officeart/2005/8/layout/hierarchy3"/>
    <dgm:cxn modelId="{39C30DB4-EDDC-46B4-B329-85C3779A3BC1}" srcId="{63CD5417-708F-4F46-959B-EA56BF97E343}" destId="{12C8BCA0-57D2-4CFA-9DE6-4B99AB6EC2C7}" srcOrd="0" destOrd="0" parTransId="{275F2465-4CE6-44CA-AB23-071B7CA88AE4}" sibTransId="{3D992A37-A153-466E-9F7D-C7FC8D944F9D}"/>
    <dgm:cxn modelId="{3825EA5C-D43D-4FA5-80A9-4B9543275BD7}" srcId="{63CD5417-708F-4F46-959B-EA56BF97E343}" destId="{843A20D3-B2C8-41DF-9D5E-8C0258A07E48}" srcOrd="6" destOrd="0" parTransId="{86FDAA85-4BCB-4B70-9CB2-3E68B9F98559}" sibTransId="{7E2AD968-DD2B-479A-8160-2A334B8209A6}"/>
    <dgm:cxn modelId="{1E4C6213-1EB1-474C-B57E-88F69202DE53}" srcId="{63CD5417-708F-4F46-959B-EA56BF97E343}" destId="{3EEC1177-48B1-4CF6-A16A-6507EF3A9FDA}" srcOrd="5" destOrd="0" parTransId="{5AD9A76E-7306-403F-A427-95895EFB8EAF}" sibTransId="{F2527FBE-5B01-4230-9911-464DA4374341}"/>
    <dgm:cxn modelId="{3BBD420E-812D-44A2-BF4D-F53D9ED37065}" srcId="{63CD5417-708F-4F46-959B-EA56BF97E343}" destId="{F0750D0C-399A-48C8-8389-953DB562D50F}" srcOrd="4" destOrd="0" parTransId="{F6A74F36-FF52-477D-91AE-46A34E5A0A2C}" sibTransId="{E0A17363-9703-4813-A93B-6EB49946B13D}"/>
    <dgm:cxn modelId="{DA3C36DA-D89C-48AC-9374-383FEC82235F}" type="presOf" srcId="{12C8BCA0-57D2-4CFA-9DE6-4B99AB6EC2C7}" destId="{CD923B5B-20FF-4ABD-8541-76998D2B2433}" srcOrd="0" destOrd="0" presId="urn:microsoft.com/office/officeart/2005/8/layout/hierarchy3"/>
    <dgm:cxn modelId="{E0DDF5BF-3B01-4D46-9118-E50545BA951C}" type="presOf" srcId="{F6A74F36-FF52-477D-91AE-46A34E5A0A2C}" destId="{5E323282-4319-4A7D-8333-8AABC257BBC9}" srcOrd="0" destOrd="0" presId="urn:microsoft.com/office/officeart/2005/8/layout/hierarchy3"/>
    <dgm:cxn modelId="{B18EF020-0A1A-4CA7-BE37-0D12764329F1}" type="presOf" srcId="{783A0A3D-C5E0-4AE1-9107-BD6AFD220E98}" destId="{C9645E2E-D67C-4A89-8A5A-704E3B192248}" srcOrd="0" destOrd="0" presId="urn:microsoft.com/office/officeart/2005/8/layout/hierarchy3"/>
    <dgm:cxn modelId="{5BB8860C-0DAA-4F61-818C-ABA3352BEB7F}" type="presOf" srcId="{B6E5B612-3661-4542-B8A6-29184BB17AFC}" destId="{D55804F1-5214-48D4-9F5A-9A62340E4406}" srcOrd="0" destOrd="0" presId="urn:microsoft.com/office/officeart/2005/8/layout/hierarchy3"/>
    <dgm:cxn modelId="{42F5A293-DA93-4554-BF24-E6C26641E0A3}" type="presOf" srcId="{F0750D0C-399A-48C8-8389-953DB562D50F}" destId="{9CB5CDB4-147C-40AF-B007-3A029CC98A4A}" srcOrd="0" destOrd="0" presId="urn:microsoft.com/office/officeart/2005/8/layout/hierarchy3"/>
    <dgm:cxn modelId="{98260269-7970-4A02-B941-8CA11556A083}" type="presOf" srcId="{2E2F90D7-FCA1-498C-A05D-FE9F5C5430C0}" destId="{136076BE-D7E5-4CA9-9B3E-243C048CDF49}" srcOrd="0" destOrd="0" presId="urn:microsoft.com/office/officeart/2005/8/layout/hierarchy3"/>
    <dgm:cxn modelId="{EAE5581C-4182-475C-AFFC-187E3E1CA2E2}" type="presOf" srcId="{275F2465-4CE6-44CA-AB23-071B7CA88AE4}" destId="{9BF2F854-04D4-4608-95CB-100519596AB8}" srcOrd="0" destOrd="0" presId="urn:microsoft.com/office/officeart/2005/8/layout/hierarchy3"/>
    <dgm:cxn modelId="{8838A3AC-F827-4B0F-86B6-4A6812F7B0AF}" srcId="{63CD5417-708F-4F46-959B-EA56BF97E343}" destId="{18100106-A4EE-43D7-AF34-E99512B28679}" srcOrd="7" destOrd="0" parTransId="{42BC6F77-3756-4602-AB72-BB090712D946}" sibTransId="{95DFE401-C022-48C2-B7F3-047B626D0DDF}"/>
    <dgm:cxn modelId="{79AB4460-62EE-436C-BFE3-017664C0FAD3}" type="presOf" srcId="{1E9DEFDC-6A5B-4DD8-B7EF-0406AB9A9D6F}" destId="{2FB37ED4-337E-40A7-81C1-D7FF17DB5081}" srcOrd="0" destOrd="0" presId="urn:microsoft.com/office/officeart/2005/8/layout/hierarchy3"/>
    <dgm:cxn modelId="{42BA1510-FFB4-49B3-A722-E858B3E0235E}" type="presOf" srcId="{843A20D3-B2C8-41DF-9D5E-8C0258A07E48}" destId="{AF7C053D-3D25-4109-ADD0-358953C4C7EB}" srcOrd="0" destOrd="0" presId="urn:microsoft.com/office/officeart/2005/8/layout/hierarchy3"/>
    <dgm:cxn modelId="{7F5E7A08-8874-44D7-98D6-66B69BD4CE48}" type="presOf" srcId="{63CD5417-708F-4F46-959B-EA56BF97E343}" destId="{427FDD07-51EB-4CAB-BC6A-896A3EE200BB}" srcOrd="0" destOrd="0" presId="urn:microsoft.com/office/officeart/2005/8/layout/hierarchy3"/>
    <dgm:cxn modelId="{8120C64D-499A-4BA3-902E-D268B7800255}" type="presOf" srcId="{896DAFFC-4813-4E94-9243-B4C5FDF97387}" destId="{C3070F3A-B452-4DAD-A18A-AB11EE071C0A}" srcOrd="0" destOrd="0" presId="urn:microsoft.com/office/officeart/2005/8/layout/hierarchy3"/>
    <dgm:cxn modelId="{3BD728A1-F337-4E6C-9A46-73356DF16059}" type="presOf" srcId="{5AD9A76E-7306-403F-A427-95895EFB8EAF}" destId="{ED6120C0-A1EF-4AA0-BCC1-AEF6D3206CF1}" srcOrd="0" destOrd="0" presId="urn:microsoft.com/office/officeart/2005/8/layout/hierarchy3"/>
    <dgm:cxn modelId="{5C9183A4-B6DC-41D5-9FA1-3F675722A211}" type="presOf" srcId="{DC138600-D13F-44B8-8307-8DD94E951209}" destId="{D713B281-B101-4278-8853-A7A540BF3BA5}" srcOrd="0" destOrd="0" presId="urn:microsoft.com/office/officeart/2005/8/layout/hierarchy3"/>
    <dgm:cxn modelId="{4FFB6CF0-1F2F-476A-B8A3-D74640C211B0}" type="presOf" srcId="{86FDAA85-4BCB-4B70-9CB2-3E68B9F98559}" destId="{586C40E2-3F2D-47BD-B881-3C3F2CFDA293}" srcOrd="0" destOrd="0" presId="urn:microsoft.com/office/officeart/2005/8/layout/hierarchy3"/>
    <dgm:cxn modelId="{F9177723-F5F5-4403-B95C-7AD0E5CA434C}" srcId="{63CD5417-708F-4F46-959B-EA56BF97E343}" destId="{B6E5B612-3661-4542-B8A6-29184BB17AFC}" srcOrd="1" destOrd="0" parTransId="{896DAFFC-4813-4E94-9243-B4C5FDF97387}" sibTransId="{894FDDEA-0EA2-43BF-964D-5BC9EEFBF660}"/>
    <dgm:cxn modelId="{F1949148-6C0A-44DD-B106-202E373444F5}" srcId="{63CD5417-708F-4F46-959B-EA56BF97E343}" destId="{783A0A3D-C5E0-4AE1-9107-BD6AFD220E98}" srcOrd="3" destOrd="0" parTransId="{39F883C6-6528-49D3-A6FC-A18E2565AD99}" sibTransId="{5F4679AD-988E-4B6D-ACF3-9ED968A539E3}"/>
    <dgm:cxn modelId="{952E0C91-7B4E-49B1-BA5A-3664A86A1C33}" type="presOf" srcId="{39F883C6-6528-49D3-A6FC-A18E2565AD99}" destId="{E08A4F0E-89BE-4D34-A12A-05FA3FB4F2D9}" srcOrd="0" destOrd="0" presId="urn:microsoft.com/office/officeart/2005/8/layout/hierarchy3"/>
    <dgm:cxn modelId="{30ED68C5-B416-40F6-BD32-F9E28B7367CB}" type="presOf" srcId="{42BC6F77-3756-4602-AB72-BB090712D946}" destId="{9867D9C2-07A7-4658-AD1B-159D326B01F8}" srcOrd="0" destOrd="0" presId="urn:microsoft.com/office/officeart/2005/8/layout/hierarchy3"/>
    <dgm:cxn modelId="{AD07A835-C66C-489A-8158-E4B44D6B8225}" type="presParOf" srcId="{D713B281-B101-4278-8853-A7A540BF3BA5}" destId="{3C5F8080-ACEA-474C-8FA6-C15A78AB26D8}" srcOrd="0" destOrd="0" presId="urn:microsoft.com/office/officeart/2005/8/layout/hierarchy3"/>
    <dgm:cxn modelId="{CBBBDEAF-5CA2-414D-84E5-226BC4510210}" type="presParOf" srcId="{3C5F8080-ACEA-474C-8FA6-C15A78AB26D8}" destId="{8B8207F5-C600-4245-9D89-3C84B10AF42B}" srcOrd="0" destOrd="0" presId="urn:microsoft.com/office/officeart/2005/8/layout/hierarchy3"/>
    <dgm:cxn modelId="{20003027-48CB-4B33-98E4-0EF946596D57}" type="presParOf" srcId="{8B8207F5-C600-4245-9D89-3C84B10AF42B}" destId="{427FDD07-51EB-4CAB-BC6A-896A3EE200BB}" srcOrd="0" destOrd="0" presId="urn:microsoft.com/office/officeart/2005/8/layout/hierarchy3"/>
    <dgm:cxn modelId="{44143A16-14D5-4A43-9605-81A69E875295}" type="presParOf" srcId="{8B8207F5-C600-4245-9D89-3C84B10AF42B}" destId="{FEA67B32-9F67-4F56-A76A-6DD5BB4338C3}" srcOrd="1" destOrd="0" presId="urn:microsoft.com/office/officeart/2005/8/layout/hierarchy3"/>
    <dgm:cxn modelId="{5CAF4E89-7A24-49AE-8D52-96930A03940A}" type="presParOf" srcId="{3C5F8080-ACEA-474C-8FA6-C15A78AB26D8}" destId="{7A049204-EDC7-48B4-A2D3-4BA47D0FABD3}" srcOrd="1" destOrd="0" presId="urn:microsoft.com/office/officeart/2005/8/layout/hierarchy3"/>
    <dgm:cxn modelId="{F3B441C8-A145-4814-91CD-ECAEC867E7C7}" type="presParOf" srcId="{7A049204-EDC7-48B4-A2D3-4BA47D0FABD3}" destId="{9BF2F854-04D4-4608-95CB-100519596AB8}" srcOrd="0" destOrd="0" presId="urn:microsoft.com/office/officeart/2005/8/layout/hierarchy3"/>
    <dgm:cxn modelId="{6F4CA5F1-2886-4DA5-9C6A-AEB5014AEFE6}" type="presParOf" srcId="{7A049204-EDC7-48B4-A2D3-4BA47D0FABD3}" destId="{CD923B5B-20FF-4ABD-8541-76998D2B2433}" srcOrd="1" destOrd="0" presId="urn:microsoft.com/office/officeart/2005/8/layout/hierarchy3"/>
    <dgm:cxn modelId="{BCF962A8-ACD5-4C4F-85D5-B55F3D01E83E}" type="presParOf" srcId="{7A049204-EDC7-48B4-A2D3-4BA47D0FABD3}" destId="{C3070F3A-B452-4DAD-A18A-AB11EE071C0A}" srcOrd="2" destOrd="0" presId="urn:microsoft.com/office/officeart/2005/8/layout/hierarchy3"/>
    <dgm:cxn modelId="{58D62B3E-2D31-4203-83A6-6FE538A4221F}" type="presParOf" srcId="{7A049204-EDC7-48B4-A2D3-4BA47D0FABD3}" destId="{D55804F1-5214-48D4-9F5A-9A62340E4406}" srcOrd="3" destOrd="0" presId="urn:microsoft.com/office/officeart/2005/8/layout/hierarchy3"/>
    <dgm:cxn modelId="{55B09475-B174-43DC-A035-0C7ED6F7F56C}" type="presParOf" srcId="{7A049204-EDC7-48B4-A2D3-4BA47D0FABD3}" destId="{2FB37ED4-337E-40A7-81C1-D7FF17DB5081}" srcOrd="4" destOrd="0" presId="urn:microsoft.com/office/officeart/2005/8/layout/hierarchy3"/>
    <dgm:cxn modelId="{58269DBB-1789-4BE1-8B9B-4C0A106E9662}" type="presParOf" srcId="{7A049204-EDC7-48B4-A2D3-4BA47D0FABD3}" destId="{136076BE-D7E5-4CA9-9B3E-243C048CDF49}" srcOrd="5" destOrd="0" presId="urn:microsoft.com/office/officeart/2005/8/layout/hierarchy3"/>
    <dgm:cxn modelId="{6E3D5618-4958-4A72-AB77-C66778D480D4}" type="presParOf" srcId="{7A049204-EDC7-48B4-A2D3-4BA47D0FABD3}" destId="{E08A4F0E-89BE-4D34-A12A-05FA3FB4F2D9}" srcOrd="6" destOrd="0" presId="urn:microsoft.com/office/officeart/2005/8/layout/hierarchy3"/>
    <dgm:cxn modelId="{87F1AC16-DA6A-42F3-98B1-43D65AFEAB63}" type="presParOf" srcId="{7A049204-EDC7-48B4-A2D3-4BA47D0FABD3}" destId="{C9645E2E-D67C-4A89-8A5A-704E3B192248}" srcOrd="7" destOrd="0" presId="urn:microsoft.com/office/officeart/2005/8/layout/hierarchy3"/>
    <dgm:cxn modelId="{43120963-7A73-4D52-9DA8-43DFD578A81F}" type="presParOf" srcId="{7A049204-EDC7-48B4-A2D3-4BA47D0FABD3}" destId="{5E323282-4319-4A7D-8333-8AABC257BBC9}" srcOrd="8" destOrd="0" presId="urn:microsoft.com/office/officeart/2005/8/layout/hierarchy3"/>
    <dgm:cxn modelId="{CD802E03-6B9E-4EF0-93CB-B475F37ABC3C}" type="presParOf" srcId="{7A049204-EDC7-48B4-A2D3-4BA47D0FABD3}" destId="{9CB5CDB4-147C-40AF-B007-3A029CC98A4A}" srcOrd="9" destOrd="0" presId="urn:microsoft.com/office/officeart/2005/8/layout/hierarchy3"/>
    <dgm:cxn modelId="{5B1AE4A2-B7F4-4A57-B7F7-01055FDEFD38}" type="presParOf" srcId="{7A049204-EDC7-48B4-A2D3-4BA47D0FABD3}" destId="{ED6120C0-A1EF-4AA0-BCC1-AEF6D3206CF1}" srcOrd="10" destOrd="0" presId="urn:microsoft.com/office/officeart/2005/8/layout/hierarchy3"/>
    <dgm:cxn modelId="{EA1CDE88-B8BD-4464-960F-E884F3DBBDD1}" type="presParOf" srcId="{7A049204-EDC7-48B4-A2D3-4BA47D0FABD3}" destId="{7A2C6FF2-A896-4721-8C23-9BFD5793CDFC}" srcOrd="11" destOrd="0" presId="urn:microsoft.com/office/officeart/2005/8/layout/hierarchy3"/>
    <dgm:cxn modelId="{E749F9EA-711E-4D6C-9731-2D590B70B900}" type="presParOf" srcId="{7A049204-EDC7-48B4-A2D3-4BA47D0FABD3}" destId="{586C40E2-3F2D-47BD-B881-3C3F2CFDA293}" srcOrd="12" destOrd="0" presId="urn:microsoft.com/office/officeart/2005/8/layout/hierarchy3"/>
    <dgm:cxn modelId="{114656D8-17AA-4A85-A9B6-865F87C04A85}" type="presParOf" srcId="{7A049204-EDC7-48B4-A2D3-4BA47D0FABD3}" destId="{AF7C053D-3D25-4109-ADD0-358953C4C7EB}" srcOrd="13" destOrd="0" presId="urn:microsoft.com/office/officeart/2005/8/layout/hierarchy3"/>
    <dgm:cxn modelId="{FA1BE97A-CB45-47CA-86F8-7D25BFBBE0C5}" type="presParOf" srcId="{7A049204-EDC7-48B4-A2D3-4BA47D0FABD3}" destId="{9867D9C2-07A7-4658-AD1B-159D326B01F8}" srcOrd="14" destOrd="0" presId="urn:microsoft.com/office/officeart/2005/8/layout/hierarchy3"/>
    <dgm:cxn modelId="{370925EA-8C03-47F0-976F-F865A828B681}" type="presParOf" srcId="{7A049204-EDC7-48B4-A2D3-4BA47D0FABD3}" destId="{8DA4FC8F-3FE3-4CE7-8727-F1F052A96517}" srcOrd="1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3AB7E2-D096-49F4-BA4D-FC339C1BA340}"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EC"/>
        </a:p>
      </dgm:t>
    </dgm:pt>
    <dgm:pt modelId="{B24F3349-70D3-425E-82A0-48C08B105184}">
      <dgm:prSet phldrT="[Texto]"/>
      <dgm:spPr/>
      <dgm:t>
        <a:bodyPr/>
        <a:lstStyle/>
        <a:p>
          <a:r>
            <a:rPr lang="es-EC" dirty="0" smtClean="0"/>
            <a:t>Centrales Generadoras</a:t>
          </a:r>
          <a:endParaRPr lang="es-EC" dirty="0"/>
        </a:p>
      </dgm:t>
    </dgm:pt>
    <dgm:pt modelId="{B8C5A5FB-DCE9-46AF-86A8-2F28707CC369}" type="parTrans" cxnId="{80D5266C-6744-4181-8157-9D441079AEA1}">
      <dgm:prSet/>
      <dgm:spPr/>
      <dgm:t>
        <a:bodyPr/>
        <a:lstStyle/>
        <a:p>
          <a:endParaRPr lang="es-EC"/>
        </a:p>
      </dgm:t>
    </dgm:pt>
    <dgm:pt modelId="{57630D68-E6F3-4A76-91CE-7E5EF0EA8D0E}" type="sibTrans" cxnId="{80D5266C-6744-4181-8157-9D441079AEA1}">
      <dgm:prSet/>
      <dgm:spPr/>
      <dgm:t>
        <a:bodyPr/>
        <a:lstStyle/>
        <a:p>
          <a:endParaRPr lang="es-EC"/>
        </a:p>
      </dgm:t>
    </dgm:pt>
    <dgm:pt modelId="{B7C63FC2-6D77-478B-AAFD-75150894B147}">
      <dgm:prSet phldrT="[Texto]"/>
      <dgm:spPr/>
      <dgm:t>
        <a:bodyPr/>
        <a:lstStyle/>
        <a:p>
          <a:r>
            <a:rPr lang="es-EC" dirty="0" smtClean="0"/>
            <a:t>Las centrales generadoras son las plantas encargadas de la producción de energía eléctrica</a:t>
          </a:r>
          <a:endParaRPr lang="es-EC" dirty="0"/>
        </a:p>
      </dgm:t>
    </dgm:pt>
    <dgm:pt modelId="{A949FB45-EA75-42C4-891E-E91C164432CA}" type="parTrans" cxnId="{57151009-D445-4C6A-B889-C276EDDF021C}">
      <dgm:prSet/>
      <dgm:spPr/>
      <dgm:t>
        <a:bodyPr/>
        <a:lstStyle/>
        <a:p>
          <a:endParaRPr lang="es-EC"/>
        </a:p>
      </dgm:t>
    </dgm:pt>
    <dgm:pt modelId="{B09CFDFE-557D-48AD-B885-B2C48F136904}" type="sibTrans" cxnId="{57151009-D445-4C6A-B889-C276EDDF021C}">
      <dgm:prSet/>
      <dgm:spPr/>
      <dgm:t>
        <a:bodyPr/>
        <a:lstStyle/>
        <a:p>
          <a:endParaRPr lang="es-EC"/>
        </a:p>
      </dgm:t>
    </dgm:pt>
    <dgm:pt modelId="{F4F05552-7E63-4BA7-A0E6-BD7ACCA8B6F3}">
      <dgm:prSet phldrT="[Texto]"/>
      <dgm:spPr/>
      <dgm:t>
        <a:bodyPr/>
        <a:lstStyle/>
        <a:p>
          <a:r>
            <a:rPr lang="es-EC" dirty="0" smtClean="0"/>
            <a:t>Su función principalmente es la de transformar cualquier tipo de energía ya sea esta mecánica, química, eólica, etc., en energía eléctrica. </a:t>
          </a:r>
          <a:endParaRPr lang="es-EC" dirty="0"/>
        </a:p>
      </dgm:t>
    </dgm:pt>
    <dgm:pt modelId="{89299719-62C6-460B-BAE8-B3AC24C3F1C6}" type="parTrans" cxnId="{A6A7B03E-A048-4FF7-B828-57DC191B469A}">
      <dgm:prSet/>
      <dgm:spPr/>
      <dgm:t>
        <a:bodyPr/>
        <a:lstStyle/>
        <a:p>
          <a:endParaRPr lang="es-EC"/>
        </a:p>
      </dgm:t>
    </dgm:pt>
    <dgm:pt modelId="{DAD05193-08BE-4ADC-A7EB-D6B1BE870FAE}" type="sibTrans" cxnId="{A6A7B03E-A048-4FF7-B828-57DC191B469A}">
      <dgm:prSet/>
      <dgm:spPr/>
      <dgm:t>
        <a:bodyPr/>
        <a:lstStyle/>
        <a:p>
          <a:endParaRPr lang="es-EC"/>
        </a:p>
      </dgm:t>
    </dgm:pt>
    <dgm:pt modelId="{7BCDAB51-BE2D-4104-85AD-1083BD1ABD00}">
      <dgm:prSet phldrT="[Texto]"/>
      <dgm:spPr/>
      <dgm:t>
        <a:bodyPr/>
        <a:lstStyle/>
        <a:p>
          <a:r>
            <a:rPr lang="es-EC" dirty="0" smtClean="0"/>
            <a:t>Estas se encuentran ubicadas en zonas industriales, en sectores cercanos a fuentes de  energía básicos o en grandes ciudades donde existe gran cantidad de demanda.</a:t>
          </a:r>
          <a:endParaRPr lang="es-EC" dirty="0"/>
        </a:p>
      </dgm:t>
    </dgm:pt>
    <dgm:pt modelId="{CA587DEB-B540-4A98-8CB1-D01A53498AF2}" type="parTrans" cxnId="{CEE90A94-84C9-4631-862D-5AD17823FDBA}">
      <dgm:prSet/>
      <dgm:spPr/>
      <dgm:t>
        <a:bodyPr/>
        <a:lstStyle/>
        <a:p>
          <a:endParaRPr lang="es-EC"/>
        </a:p>
      </dgm:t>
    </dgm:pt>
    <dgm:pt modelId="{9C1DBF46-9C0E-4A3A-9808-1729B5AE04F6}" type="sibTrans" cxnId="{CEE90A94-84C9-4631-862D-5AD17823FDBA}">
      <dgm:prSet/>
      <dgm:spPr/>
      <dgm:t>
        <a:bodyPr/>
        <a:lstStyle/>
        <a:p>
          <a:endParaRPr lang="es-EC"/>
        </a:p>
      </dgm:t>
    </dgm:pt>
    <dgm:pt modelId="{BC8EBB7B-374D-4438-AE8D-33DFA6BE3FE0}" type="pres">
      <dgm:prSet presAssocID="{0D3AB7E2-D096-49F4-BA4D-FC339C1BA340}" presName="composite" presStyleCnt="0">
        <dgm:presLayoutVars>
          <dgm:chMax val="1"/>
          <dgm:dir/>
          <dgm:resizeHandles val="exact"/>
        </dgm:presLayoutVars>
      </dgm:prSet>
      <dgm:spPr/>
      <dgm:t>
        <a:bodyPr/>
        <a:lstStyle/>
        <a:p>
          <a:endParaRPr lang="es-ES"/>
        </a:p>
      </dgm:t>
    </dgm:pt>
    <dgm:pt modelId="{D40EA293-024E-49E6-98C5-D8BF19DAE369}" type="pres">
      <dgm:prSet presAssocID="{B24F3349-70D3-425E-82A0-48C08B105184}" presName="roof" presStyleLbl="dkBgShp" presStyleIdx="0" presStyleCnt="2" custLinFactNeighborY="-5556"/>
      <dgm:spPr/>
      <dgm:t>
        <a:bodyPr/>
        <a:lstStyle/>
        <a:p>
          <a:endParaRPr lang="es-EC"/>
        </a:p>
      </dgm:t>
    </dgm:pt>
    <dgm:pt modelId="{3CA935B2-0EB0-4005-B271-C5970C9BA197}" type="pres">
      <dgm:prSet presAssocID="{B24F3349-70D3-425E-82A0-48C08B105184}" presName="pillars" presStyleCnt="0"/>
      <dgm:spPr/>
    </dgm:pt>
    <dgm:pt modelId="{3BE79CCA-06BA-4B9E-BE8A-1B003081FD48}" type="pres">
      <dgm:prSet presAssocID="{B24F3349-70D3-425E-82A0-48C08B105184}" presName="pillar1" presStyleLbl="node1" presStyleIdx="0" presStyleCnt="3">
        <dgm:presLayoutVars>
          <dgm:bulletEnabled val="1"/>
        </dgm:presLayoutVars>
      </dgm:prSet>
      <dgm:spPr/>
      <dgm:t>
        <a:bodyPr/>
        <a:lstStyle/>
        <a:p>
          <a:endParaRPr lang="es-EC"/>
        </a:p>
      </dgm:t>
    </dgm:pt>
    <dgm:pt modelId="{3669C7EE-EF6D-4596-9890-031E72CA6358}" type="pres">
      <dgm:prSet presAssocID="{F4F05552-7E63-4BA7-A0E6-BD7ACCA8B6F3}" presName="pillarX" presStyleLbl="node1" presStyleIdx="1" presStyleCnt="3">
        <dgm:presLayoutVars>
          <dgm:bulletEnabled val="1"/>
        </dgm:presLayoutVars>
      </dgm:prSet>
      <dgm:spPr/>
      <dgm:t>
        <a:bodyPr/>
        <a:lstStyle/>
        <a:p>
          <a:endParaRPr lang="es-EC"/>
        </a:p>
      </dgm:t>
    </dgm:pt>
    <dgm:pt modelId="{5448D40F-C5D4-4B54-ACF3-E9280556E81F}" type="pres">
      <dgm:prSet presAssocID="{7BCDAB51-BE2D-4104-85AD-1083BD1ABD00}" presName="pillarX" presStyleLbl="node1" presStyleIdx="2" presStyleCnt="3">
        <dgm:presLayoutVars>
          <dgm:bulletEnabled val="1"/>
        </dgm:presLayoutVars>
      </dgm:prSet>
      <dgm:spPr/>
      <dgm:t>
        <a:bodyPr/>
        <a:lstStyle/>
        <a:p>
          <a:endParaRPr lang="es-EC"/>
        </a:p>
      </dgm:t>
    </dgm:pt>
    <dgm:pt modelId="{A33E276B-C8EB-4751-92D0-978C6CF80539}" type="pres">
      <dgm:prSet presAssocID="{B24F3349-70D3-425E-82A0-48C08B105184}" presName="base" presStyleLbl="dkBgShp" presStyleIdx="1" presStyleCnt="2"/>
      <dgm:spPr/>
    </dgm:pt>
  </dgm:ptLst>
  <dgm:cxnLst>
    <dgm:cxn modelId="{80D5266C-6744-4181-8157-9D441079AEA1}" srcId="{0D3AB7E2-D096-49F4-BA4D-FC339C1BA340}" destId="{B24F3349-70D3-425E-82A0-48C08B105184}" srcOrd="0" destOrd="0" parTransId="{B8C5A5FB-DCE9-46AF-86A8-2F28707CC369}" sibTransId="{57630D68-E6F3-4A76-91CE-7E5EF0EA8D0E}"/>
    <dgm:cxn modelId="{5959FDA3-DDFE-478B-BDA0-FB4C1E7F8E95}" type="presOf" srcId="{7BCDAB51-BE2D-4104-85AD-1083BD1ABD00}" destId="{5448D40F-C5D4-4B54-ACF3-E9280556E81F}" srcOrd="0" destOrd="0" presId="urn:microsoft.com/office/officeart/2005/8/layout/hList3"/>
    <dgm:cxn modelId="{A6A7B03E-A048-4FF7-B828-57DC191B469A}" srcId="{B24F3349-70D3-425E-82A0-48C08B105184}" destId="{F4F05552-7E63-4BA7-A0E6-BD7ACCA8B6F3}" srcOrd="1" destOrd="0" parTransId="{89299719-62C6-460B-BAE8-B3AC24C3F1C6}" sibTransId="{DAD05193-08BE-4ADC-A7EB-D6B1BE870FAE}"/>
    <dgm:cxn modelId="{B39CA6AE-8F2C-4424-A17B-71E2CAAC4B53}" type="presOf" srcId="{B7C63FC2-6D77-478B-AAFD-75150894B147}" destId="{3BE79CCA-06BA-4B9E-BE8A-1B003081FD48}" srcOrd="0" destOrd="0" presId="urn:microsoft.com/office/officeart/2005/8/layout/hList3"/>
    <dgm:cxn modelId="{CEE90A94-84C9-4631-862D-5AD17823FDBA}" srcId="{B24F3349-70D3-425E-82A0-48C08B105184}" destId="{7BCDAB51-BE2D-4104-85AD-1083BD1ABD00}" srcOrd="2" destOrd="0" parTransId="{CA587DEB-B540-4A98-8CB1-D01A53498AF2}" sibTransId="{9C1DBF46-9C0E-4A3A-9808-1729B5AE04F6}"/>
    <dgm:cxn modelId="{81E06B6F-43A0-48F3-A96D-694FC600832C}" type="presOf" srcId="{B24F3349-70D3-425E-82A0-48C08B105184}" destId="{D40EA293-024E-49E6-98C5-D8BF19DAE369}" srcOrd="0" destOrd="0" presId="urn:microsoft.com/office/officeart/2005/8/layout/hList3"/>
    <dgm:cxn modelId="{30F5254E-8D3C-43F7-A5EE-230890782F33}" type="presOf" srcId="{F4F05552-7E63-4BA7-A0E6-BD7ACCA8B6F3}" destId="{3669C7EE-EF6D-4596-9890-031E72CA6358}" srcOrd="0" destOrd="0" presId="urn:microsoft.com/office/officeart/2005/8/layout/hList3"/>
    <dgm:cxn modelId="{845A27E0-6FF1-405F-A611-CF0AC3A763A1}" type="presOf" srcId="{0D3AB7E2-D096-49F4-BA4D-FC339C1BA340}" destId="{BC8EBB7B-374D-4438-AE8D-33DFA6BE3FE0}" srcOrd="0" destOrd="0" presId="urn:microsoft.com/office/officeart/2005/8/layout/hList3"/>
    <dgm:cxn modelId="{57151009-D445-4C6A-B889-C276EDDF021C}" srcId="{B24F3349-70D3-425E-82A0-48C08B105184}" destId="{B7C63FC2-6D77-478B-AAFD-75150894B147}" srcOrd="0" destOrd="0" parTransId="{A949FB45-EA75-42C4-891E-E91C164432CA}" sibTransId="{B09CFDFE-557D-48AD-B885-B2C48F136904}"/>
    <dgm:cxn modelId="{2FF1D211-38FD-448A-9653-0D965772CBC0}" type="presParOf" srcId="{BC8EBB7B-374D-4438-AE8D-33DFA6BE3FE0}" destId="{D40EA293-024E-49E6-98C5-D8BF19DAE369}" srcOrd="0" destOrd="0" presId="urn:microsoft.com/office/officeart/2005/8/layout/hList3"/>
    <dgm:cxn modelId="{5B687C01-8183-471B-9281-F5B4D52C5514}" type="presParOf" srcId="{BC8EBB7B-374D-4438-AE8D-33DFA6BE3FE0}" destId="{3CA935B2-0EB0-4005-B271-C5970C9BA197}" srcOrd="1" destOrd="0" presId="urn:microsoft.com/office/officeart/2005/8/layout/hList3"/>
    <dgm:cxn modelId="{C68E6BE1-817A-424D-B026-141D34734796}" type="presParOf" srcId="{3CA935B2-0EB0-4005-B271-C5970C9BA197}" destId="{3BE79CCA-06BA-4B9E-BE8A-1B003081FD48}" srcOrd="0" destOrd="0" presId="urn:microsoft.com/office/officeart/2005/8/layout/hList3"/>
    <dgm:cxn modelId="{88440286-8A6B-47BE-8DE8-CE2F1FB68A41}" type="presParOf" srcId="{3CA935B2-0EB0-4005-B271-C5970C9BA197}" destId="{3669C7EE-EF6D-4596-9890-031E72CA6358}" srcOrd="1" destOrd="0" presId="urn:microsoft.com/office/officeart/2005/8/layout/hList3"/>
    <dgm:cxn modelId="{417BFD27-8AB3-4B18-BBB9-B00419290ED7}" type="presParOf" srcId="{3CA935B2-0EB0-4005-B271-C5970C9BA197}" destId="{5448D40F-C5D4-4B54-ACF3-E9280556E81F}" srcOrd="2" destOrd="0" presId="urn:microsoft.com/office/officeart/2005/8/layout/hList3"/>
    <dgm:cxn modelId="{B3E35913-4D52-43C3-9BDB-36D4ECF6FA05}" type="presParOf" srcId="{BC8EBB7B-374D-4438-AE8D-33DFA6BE3FE0}" destId="{A33E276B-C8EB-4751-92D0-978C6CF80539}"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05FE0A-7603-4D36-8325-C9727EC7D3B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C"/>
        </a:p>
      </dgm:t>
    </dgm:pt>
    <dgm:pt modelId="{953BDDC8-2535-44CD-9451-EAF0E3B86481}">
      <dgm:prSet phldrT="[Texto]"/>
      <dgm:spPr/>
      <dgm:t>
        <a:bodyPr/>
        <a:lstStyle/>
        <a:p>
          <a:r>
            <a:rPr lang="es-EC" dirty="0" smtClean="0"/>
            <a:t>Sólidos </a:t>
          </a:r>
          <a:endParaRPr lang="es-EC" dirty="0"/>
        </a:p>
      </dgm:t>
    </dgm:pt>
    <dgm:pt modelId="{4EDD0448-87F0-4051-B983-0CA998F53399}" type="parTrans" cxnId="{353AA71B-F2B0-453C-98AB-C33CBF69A2CF}">
      <dgm:prSet/>
      <dgm:spPr/>
      <dgm:t>
        <a:bodyPr/>
        <a:lstStyle/>
        <a:p>
          <a:endParaRPr lang="es-EC"/>
        </a:p>
      </dgm:t>
    </dgm:pt>
    <dgm:pt modelId="{9EF7FF65-1A6D-41F1-AB6B-66FD89013139}" type="sibTrans" cxnId="{353AA71B-F2B0-453C-98AB-C33CBF69A2CF}">
      <dgm:prSet/>
      <dgm:spPr/>
      <dgm:t>
        <a:bodyPr/>
        <a:lstStyle/>
        <a:p>
          <a:endParaRPr lang="es-EC"/>
        </a:p>
      </dgm:t>
    </dgm:pt>
    <dgm:pt modelId="{9C5692CE-9B7C-4F30-AA32-4B9FCFE68955}">
      <dgm:prSet phldrT="[Texto]"/>
      <dgm:spPr/>
      <dgm:t>
        <a:bodyPr/>
        <a:lstStyle/>
        <a:p>
          <a:r>
            <a:rPr lang="es-EC" dirty="0" smtClean="0"/>
            <a:t>Carbón mineral</a:t>
          </a:r>
          <a:endParaRPr lang="es-EC" dirty="0"/>
        </a:p>
      </dgm:t>
    </dgm:pt>
    <dgm:pt modelId="{C29B717E-9EAF-4D6C-88FC-938F210EBB32}" type="parTrans" cxnId="{BDA223C3-AE7A-43DB-BC6A-10DE32805B4C}">
      <dgm:prSet/>
      <dgm:spPr/>
      <dgm:t>
        <a:bodyPr/>
        <a:lstStyle/>
        <a:p>
          <a:endParaRPr lang="es-EC"/>
        </a:p>
      </dgm:t>
    </dgm:pt>
    <dgm:pt modelId="{10467E9D-EC6A-4AE2-95C9-A72CBB748AEB}" type="sibTrans" cxnId="{BDA223C3-AE7A-43DB-BC6A-10DE32805B4C}">
      <dgm:prSet/>
      <dgm:spPr/>
      <dgm:t>
        <a:bodyPr/>
        <a:lstStyle/>
        <a:p>
          <a:endParaRPr lang="es-EC"/>
        </a:p>
      </dgm:t>
    </dgm:pt>
    <dgm:pt modelId="{731E9554-AA93-4302-9026-FD7A64574792}">
      <dgm:prSet phldrT="[Texto]"/>
      <dgm:spPr/>
      <dgm:t>
        <a:bodyPr/>
        <a:lstStyle/>
        <a:p>
          <a:r>
            <a:rPr lang="es-EC" dirty="0" smtClean="0"/>
            <a:t>Líquidos </a:t>
          </a:r>
          <a:endParaRPr lang="es-EC" dirty="0"/>
        </a:p>
      </dgm:t>
    </dgm:pt>
    <dgm:pt modelId="{8C34829A-E246-41E2-82BC-B52605EA5753}" type="parTrans" cxnId="{D2CD4774-B7F1-4321-BA9E-8548AD3BFCB4}">
      <dgm:prSet/>
      <dgm:spPr/>
      <dgm:t>
        <a:bodyPr/>
        <a:lstStyle/>
        <a:p>
          <a:endParaRPr lang="es-EC"/>
        </a:p>
      </dgm:t>
    </dgm:pt>
    <dgm:pt modelId="{87E47CDF-5D47-4782-B29C-311E11B762DE}" type="sibTrans" cxnId="{D2CD4774-B7F1-4321-BA9E-8548AD3BFCB4}">
      <dgm:prSet/>
      <dgm:spPr/>
      <dgm:t>
        <a:bodyPr/>
        <a:lstStyle/>
        <a:p>
          <a:endParaRPr lang="es-EC"/>
        </a:p>
      </dgm:t>
    </dgm:pt>
    <dgm:pt modelId="{2B722B54-3946-4EEA-9E79-2398A918C204}">
      <dgm:prSet phldrT="[Texto]"/>
      <dgm:spPr/>
      <dgm:t>
        <a:bodyPr/>
        <a:lstStyle/>
        <a:p>
          <a:r>
            <a:rPr lang="es-EC" dirty="0" smtClean="0"/>
            <a:t>Gas–</a:t>
          </a:r>
          <a:r>
            <a:rPr lang="es-EC" dirty="0" err="1" smtClean="0"/>
            <a:t>oil</a:t>
          </a:r>
          <a:r>
            <a:rPr lang="es-EC" dirty="0" smtClean="0"/>
            <a:t> y fuel–</a:t>
          </a:r>
          <a:r>
            <a:rPr lang="es-EC" dirty="0" err="1" smtClean="0"/>
            <a:t>oil</a:t>
          </a:r>
          <a:r>
            <a:rPr lang="es-EC" dirty="0" smtClean="0"/>
            <a:t>, </a:t>
          </a:r>
          <a:endParaRPr lang="es-EC" dirty="0"/>
        </a:p>
      </dgm:t>
    </dgm:pt>
    <dgm:pt modelId="{01CC4AC0-D178-4778-A327-326047573D29}" type="parTrans" cxnId="{AACA1FBD-DC80-4E4E-A204-2AB6B5684C2D}">
      <dgm:prSet/>
      <dgm:spPr/>
      <dgm:t>
        <a:bodyPr/>
        <a:lstStyle/>
        <a:p>
          <a:endParaRPr lang="es-EC"/>
        </a:p>
      </dgm:t>
    </dgm:pt>
    <dgm:pt modelId="{52899779-AB2F-4293-8684-1A9413809DBC}" type="sibTrans" cxnId="{AACA1FBD-DC80-4E4E-A204-2AB6B5684C2D}">
      <dgm:prSet/>
      <dgm:spPr/>
      <dgm:t>
        <a:bodyPr/>
        <a:lstStyle/>
        <a:p>
          <a:endParaRPr lang="es-EC"/>
        </a:p>
      </dgm:t>
    </dgm:pt>
    <dgm:pt modelId="{4E198C07-0B10-4F38-9F89-D0D3E42EAB1C}">
      <dgm:prSet phldrT="[Texto]"/>
      <dgm:spPr/>
      <dgm:t>
        <a:bodyPr/>
        <a:lstStyle/>
        <a:p>
          <a:r>
            <a:rPr lang="es-EC" dirty="0" smtClean="0"/>
            <a:t>originarios de la refinación de petróleo crudo</a:t>
          </a:r>
          <a:endParaRPr lang="es-EC" dirty="0"/>
        </a:p>
      </dgm:t>
    </dgm:pt>
    <dgm:pt modelId="{A20B70D1-288A-4332-97E7-46250A5788CE}" type="parTrans" cxnId="{0E6D8EA8-259E-44E2-9FF8-3E16A96E5762}">
      <dgm:prSet/>
      <dgm:spPr/>
      <dgm:t>
        <a:bodyPr/>
        <a:lstStyle/>
        <a:p>
          <a:endParaRPr lang="es-EC"/>
        </a:p>
      </dgm:t>
    </dgm:pt>
    <dgm:pt modelId="{4F5616FA-15C3-4280-ADE5-FED2F383F206}" type="sibTrans" cxnId="{0E6D8EA8-259E-44E2-9FF8-3E16A96E5762}">
      <dgm:prSet/>
      <dgm:spPr/>
      <dgm:t>
        <a:bodyPr/>
        <a:lstStyle/>
        <a:p>
          <a:endParaRPr lang="es-EC"/>
        </a:p>
      </dgm:t>
    </dgm:pt>
    <dgm:pt modelId="{7BD85EC4-FB64-4E00-AB5B-A36B31C15FE8}">
      <dgm:prSet phldrT="[Texto]"/>
      <dgm:spPr/>
      <dgm:t>
        <a:bodyPr/>
        <a:lstStyle/>
        <a:p>
          <a:r>
            <a:rPr lang="es-EC" dirty="0" smtClean="0"/>
            <a:t>Gas natural, como materia prima</a:t>
          </a:r>
          <a:endParaRPr lang="es-EC" dirty="0"/>
        </a:p>
      </dgm:t>
    </dgm:pt>
    <dgm:pt modelId="{CBD02867-11DE-46E8-AD3F-661773E9E280}" type="parTrans" cxnId="{7B28E272-1E6F-478A-BF7B-B637B85DC9AE}">
      <dgm:prSet/>
      <dgm:spPr/>
      <dgm:t>
        <a:bodyPr/>
        <a:lstStyle/>
        <a:p>
          <a:endParaRPr lang="es-EC"/>
        </a:p>
      </dgm:t>
    </dgm:pt>
    <dgm:pt modelId="{E58BFFB3-1576-4BD9-9BB7-5D1173BC1E9B}" type="sibTrans" cxnId="{7B28E272-1E6F-478A-BF7B-B637B85DC9AE}">
      <dgm:prSet/>
      <dgm:spPr/>
      <dgm:t>
        <a:bodyPr/>
        <a:lstStyle/>
        <a:p>
          <a:endParaRPr lang="es-EC"/>
        </a:p>
      </dgm:t>
    </dgm:pt>
    <dgm:pt modelId="{057ED816-61C4-4395-9951-BD78D7E8FC8F}">
      <dgm:prSet phldrT="[Texto]"/>
      <dgm:spPr/>
      <dgm:t>
        <a:bodyPr/>
        <a:lstStyle/>
        <a:p>
          <a:r>
            <a:rPr lang="es-EC" dirty="0" smtClean="0"/>
            <a:t>Gaseosos</a:t>
          </a:r>
          <a:endParaRPr lang="es-EC" dirty="0"/>
        </a:p>
      </dgm:t>
    </dgm:pt>
    <dgm:pt modelId="{6A3CBDA3-40A5-46E2-B270-F3B70F3F6E1F}" type="parTrans" cxnId="{CFDCD242-3AF8-44F7-8F56-004EA7D2D252}">
      <dgm:prSet/>
      <dgm:spPr/>
      <dgm:t>
        <a:bodyPr/>
        <a:lstStyle/>
        <a:p>
          <a:endParaRPr lang="es-EC"/>
        </a:p>
      </dgm:t>
    </dgm:pt>
    <dgm:pt modelId="{4BB869AB-28BC-4B9A-99F7-C0E01D6E26E8}" type="sibTrans" cxnId="{CFDCD242-3AF8-44F7-8F56-004EA7D2D252}">
      <dgm:prSet/>
      <dgm:spPr/>
      <dgm:t>
        <a:bodyPr/>
        <a:lstStyle/>
        <a:p>
          <a:endParaRPr lang="es-EC"/>
        </a:p>
      </dgm:t>
    </dgm:pt>
    <dgm:pt modelId="{6980428F-7D1F-4BFB-88D8-B18CC705B61E}">
      <dgm:prSet phldrT="[Texto]"/>
      <dgm:spPr/>
      <dgm:t>
        <a:bodyPr/>
        <a:lstStyle/>
        <a:p>
          <a:endParaRPr lang="es-EC" dirty="0"/>
        </a:p>
      </dgm:t>
    </dgm:pt>
    <dgm:pt modelId="{43E2C800-9D6B-42A1-B94E-A7565B5CC81B}" type="parTrans" cxnId="{6F01690C-0512-4B12-A070-C815A6CE4B40}">
      <dgm:prSet/>
      <dgm:spPr/>
    </dgm:pt>
    <dgm:pt modelId="{489E2667-9443-4B5B-8C36-4A6208EA38DA}" type="sibTrans" cxnId="{6F01690C-0512-4B12-A070-C815A6CE4B40}">
      <dgm:prSet/>
      <dgm:spPr/>
    </dgm:pt>
    <dgm:pt modelId="{128D845D-7107-4E9A-A061-E4EA031E9EE2}" type="pres">
      <dgm:prSet presAssocID="{5805FE0A-7603-4D36-8325-C9727EC7D3BD}" presName="Name0" presStyleCnt="0">
        <dgm:presLayoutVars>
          <dgm:dir/>
          <dgm:animLvl val="lvl"/>
          <dgm:resizeHandles/>
        </dgm:presLayoutVars>
      </dgm:prSet>
      <dgm:spPr/>
      <dgm:t>
        <a:bodyPr/>
        <a:lstStyle/>
        <a:p>
          <a:endParaRPr lang="es-ES"/>
        </a:p>
      </dgm:t>
    </dgm:pt>
    <dgm:pt modelId="{DA28EDCF-8B79-4BD5-BC89-4F86A765AEF5}" type="pres">
      <dgm:prSet presAssocID="{953BDDC8-2535-44CD-9451-EAF0E3B86481}" presName="linNode" presStyleCnt="0"/>
      <dgm:spPr/>
    </dgm:pt>
    <dgm:pt modelId="{4A979940-226E-47AE-A73E-B38C6A99EF83}" type="pres">
      <dgm:prSet presAssocID="{953BDDC8-2535-44CD-9451-EAF0E3B86481}" presName="parentShp" presStyleLbl="node1" presStyleIdx="0" presStyleCnt="3">
        <dgm:presLayoutVars>
          <dgm:bulletEnabled val="1"/>
        </dgm:presLayoutVars>
      </dgm:prSet>
      <dgm:spPr/>
      <dgm:t>
        <a:bodyPr/>
        <a:lstStyle/>
        <a:p>
          <a:endParaRPr lang="es-EC"/>
        </a:p>
      </dgm:t>
    </dgm:pt>
    <dgm:pt modelId="{069FDD70-FE13-4197-ABB8-F1C6E31ED912}" type="pres">
      <dgm:prSet presAssocID="{953BDDC8-2535-44CD-9451-EAF0E3B86481}" presName="childShp" presStyleLbl="bgAccFollowNode1" presStyleIdx="0" presStyleCnt="3">
        <dgm:presLayoutVars>
          <dgm:bulletEnabled val="1"/>
        </dgm:presLayoutVars>
      </dgm:prSet>
      <dgm:spPr/>
      <dgm:t>
        <a:bodyPr/>
        <a:lstStyle/>
        <a:p>
          <a:endParaRPr lang="es-EC"/>
        </a:p>
      </dgm:t>
    </dgm:pt>
    <dgm:pt modelId="{182C9E74-4AE5-44FE-906A-89F2DC183F01}" type="pres">
      <dgm:prSet presAssocID="{9EF7FF65-1A6D-41F1-AB6B-66FD89013139}" presName="spacing" presStyleCnt="0"/>
      <dgm:spPr/>
    </dgm:pt>
    <dgm:pt modelId="{F15DDF2A-E5ED-4FE9-911D-83EBD74CE1A2}" type="pres">
      <dgm:prSet presAssocID="{731E9554-AA93-4302-9026-FD7A64574792}" presName="linNode" presStyleCnt="0"/>
      <dgm:spPr/>
    </dgm:pt>
    <dgm:pt modelId="{0CEFB2B3-E9BE-4F5A-AC62-FC3B3645FCC7}" type="pres">
      <dgm:prSet presAssocID="{731E9554-AA93-4302-9026-FD7A64574792}" presName="parentShp" presStyleLbl="node1" presStyleIdx="1" presStyleCnt="3">
        <dgm:presLayoutVars>
          <dgm:bulletEnabled val="1"/>
        </dgm:presLayoutVars>
      </dgm:prSet>
      <dgm:spPr/>
      <dgm:t>
        <a:bodyPr/>
        <a:lstStyle/>
        <a:p>
          <a:endParaRPr lang="es-EC"/>
        </a:p>
      </dgm:t>
    </dgm:pt>
    <dgm:pt modelId="{485D803A-DCA3-4662-9CC4-5EB62E72E0C8}" type="pres">
      <dgm:prSet presAssocID="{731E9554-AA93-4302-9026-FD7A64574792}" presName="childShp" presStyleLbl="bgAccFollowNode1" presStyleIdx="1" presStyleCnt="3">
        <dgm:presLayoutVars>
          <dgm:bulletEnabled val="1"/>
        </dgm:presLayoutVars>
      </dgm:prSet>
      <dgm:spPr/>
      <dgm:t>
        <a:bodyPr/>
        <a:lstStyle/>
        <a:p>
          <a:endParaRPr lang="es-EC"/>
        </a:p>
      </dgm:t>
    </dgm:pt>
    <dgm:pt modelId="{1488C024-6856-42E3-9D68-890D47A51FE8}" type="pres">
      <dgm:prSet presAssocID="{87E47CDF-5D47-4782-B29C-311E11B762DE}" presName="spacing" presStyleCnt="0"/>
      <dgm:spPr/>
    </dgm:pt>
    <dgm:pt modelId="{8DB874B3-CD50-4418-A54C-DE4ED46B0E9F}" type="pres">
      <dgm:prSet presAssocID="{057ED816-61C4-4395-9951-BD78D7E8FC8F}" presName="linNode" presStyleCnt="0"/>
      <dgm:spPr/>
    </dgm:pt>
    <dgm:pt modelId="{F703F73B-A1D9-414A-9991-633C671CC361}" type="pres">
      <dgm:prSet presAssocID="{057ED816-61C4-4395-9951-BD78D7E8FC8F}" presName="parentShp" presStyleLbl="node1" presStyleIdx="2" presStyleCnt="3">
        <dgm:presLayoutVars>
          <dgm:bulletEnabled val="1"/>
        </dgm:presLayoutVars>
      </dgm:prSet>
      <dgm:spPr/>
      <dgm:t>
        <a:bodyPr/>
        <a:lstStyle/>
        <a:p>
          <a:endParaRPr lang="es-EC"/>
        </a:p>
      </dgm:t>
    </dgm:pt>
    <dgm:pt modelId="{870BA4F2-ED15-4402-8700-1B8D0A08307F}" type="pres">
      <dgm:prSet presAssocID="{057ED816-61C4-4395-9951-BD78D7E8FC8F}" presName="childShp" presStyleLbl="bgAccFollowNode1" presStyleIdx="2" presStyleCnt="3">
        <dgm:presLayoutVars>
          <dgm:bulletEnabled val="1"/>
        </dgm:presLayoutVars>
      </dgm:prSet>
      <dgm:spPr/>
      <dgm:t>
        <a:bodyPr/>
        <a:lstStyle/>
        <a:p>
          <a:endParaRPr lang="es-EC"/>
        </a:p>
      </dgm:t>
    </dgm:pt>
  </dgm:ptLst>
  <dgm:cxnLst>
    <dgm:cxn modelId="{6E53750B-597E-4DB3-BE6C-CBD459464BAB}" type="presOf" srcId="{5805FE0A-7603-4D36-8325-C9727EC7D3BD}" destId="{128D845D-7107-4E9A-A061-E4EA031E9EE2}" srcOrd="0" destOrd="0" presId="urn:microsoft.com/office/officeart/2005/8/layout/vList6"/>
    <dgm:cxn modelId="{AACA1FBD-DC80-4E4E-A204-2AB6B5684C2D}" srcId="{731E9554-AA93-4302-9026-FD7A64574792}" destId="{2B722B54-3946-4EEA-9E79-2398A918C204}" srcOrd="0" destOrd="0" parTransId="{01CC4AC0-D178-4778-A327-326047573D29}" sibTransId="{52899779-AB2F-4293-8684-1A9413809DBC}"/>
    <dgm:cxn modelId="{D2CD4774-B7F1-4321-BA9E-8548AD3BFCB4}" srcId="{5805FE0A-7603-4D36-8325-C9727EC7D3BD}" destId="{731E9554-AA93-4302-9026-FD7A64574792}" srcOrd="1" destOrd="0" parTransId="{8C34829A-E246-41E2-82BC-B52605EA5753}" sibTransId="{87E47CDF-5D47-4782-B29C-311E11B762DE}"/>
    <dgm:cxn modelId="{353AA71B-F2B0-453C-98AB-C33CBF69A2CF}" srcId="{5805FE0A-7603-4D36-8325-C9727EC7D3BD}" destId="{953BDDC8-2535-44CD-9451-EAF0E3B86481}" srcOrd="0" destOrd="0" parTransId="{4EDD0448-87F0-4051-B983-0CA998F53399}" sibTransId="{9EF7FF65-1A6D-41F1-AB6B-66FD89013139}"/>
    <dgm:cxn modelId="{CB4E2319-6596-48B3-86FB-1A39B44F484D}" type="presOf" srcId="{6980428F-7D1F-4BFB-88D8-B18CC705B61E}" destId="{069FDD70-FE13-4197-ABB8-F1C6E31ED912}" srcOrd="0" destOrd="0" presId="urn:microsoft.com/office/officeart/2005/8/layout/vList6"/>
    <dgm:cxn modelId="{56C93912-CACB-433E-8001-10CB442B8F0D}" type="presOf" srcId="{2B722B54-3946-4EEA-9E79-2398A918C204}" destId="{485D803A-DCA3-4662-9CC4-5EB62E72E0C8}" srcOrd="0" destOrd="0" presId="urn:microsoft.com/office/officeart/2005/8/layout/vList6"/>
    <dgm:cxn modelId="{D5261D7D-3B87-4253-80A2-F615E8C32DE6}" type="presOf" srcId="{057ED816-61C4-4395-9951-BD78D7E8FC8F}" destId="{F703F73B-A1D9-414A-9991-633C671CC361}" srcOrd="0" destOrd="0" presId="urn:microsoft.com/office/officeart/2005/8/layout/vList6"/>
    <dgm:cxn modelId="{B75B8086-1471-4BBA-BAAD-45A25762514C}" type="presOf" srcId="{731E9554-AA93-4302-9026-FD7A64574792}" destId="{0CEFB2B3-E9BE-4F5A-AC62-FC3B3645FCC7}" srcOrd="0" destOrd="0" presId="urn:microsoft.com/office/officeart/2005/8/layout/vList6"/>
    <dgm:cxn modelId="{2A2CD9BE-643C-4DA2-9F33-F3BBB36EE486}" type="presOf" srcId="{7BD85EC4-FB64-4E00-AB5B-A36B31C15FE8}" destId="{870BA4F2-ED15-4402-8700-1B8D0A08307F}" srcOrd="0" destOrd="0" presId="urn:microsoft.com/office/officeart/2005/8/layout/vList6"/>
    <dgm:cxn modelId="{D0005234-C297-4636-A5AA-3BA38FD9361B}" type="presOf" srcId="{4E198C07-0B10-4F38-9F89-D0D3E42EAB1C}" destId="{485D803A-DCA3-4662-9CC4-5EB62E72E0C8}" srcOrd="0" destOrd="1" presId="urn:microsoft.com/office/officeart/2005/8/layout/vList6"/>
    <dgm:cxn modelId="{1CCEE512-E28F-4BB5-A271-E25FED7A6336}" type="presOf" srcId="{9C5692CE-9B7C-4F30-AA32-4B9FCFE68955}" destId="{069FDD70-FE13-4197-ABB8-F1C6E31ED912}" srcOrd="0" destOrd="1" presId="urn:microsoft.com/office/officeart/2005/8/layout/vList6"/>
    <dgm:cxn modelId="{CFDCD242-3AF8-44F7-8F56-004EA7D2D252}" srcId="{5805FE0A-7603-4D36-8325-C9727EC7D3BD}" destId="{057ED816-61C4-4395-9951-BD78D7E8FC8F}" srcOrd="2" destOrd="0" parTransId="{6A3CBDA3-40A5-46E2-B270-F3B70F3F6E1F}" sibTransId="{4BB869AB-28BC-4B9A-99F7-C0E01D6E26E8}"/>
    <dgm:cxn modelId="{35B3BE7B-55CD-40E6-8B41-E85EC7BAAE03}" type="presOf" srcId="{953BDDC8-2535-44CD-9451-EAF0E3B86481}" destId="{4A979940-226E-47AE-A73E-B38C6A99EF83}" srcOrd="0" destOrd="0" presId="urn:microsoft.com/office/officeart/2005/8/layout/vList6"/>
    <dgm:cxn modelId="{BDA223C3-AE7A-43DB-BC6A-10DE32805B4C}" srcId="{953BDDC8-2535-44CD-9451-EAF0E3B86481}" destId="{9C5692CE-9B7C-4F30-AA32-4B9FCFE68955}" srcOrd="1" destOrd="0" parTransId="{C29B717E-9EAF-4D6C-88FC-938F210EBB32}" sibTransId="{10467E9D-EC6A-4AE2-95C9-A72CBB748AEB}"/>
    <dgm:cxn modelId="{6F01690C-0512-4B12-A070-C815A6CE4B40}" srcId="{953BDDC8-2535-44CD-9451-EAF0E3B86481}" destId="{6980428F-7D1F-4BFB-88D8-B18CC705B61E}" srcOrd="0" destOrd="0" parTransId="{43E2C800-9D6B-42A1-B94E-A7565B5CC81B}" sibTransId="{489E2667-9443-4B5B-8C36-4A6208EA38DA}"/>
    <dgm:cxn modelId="{0E6D8EA8-259E-44E2-9FF8-3E16A96E5762}" srcId="{731E9554-AA93-4302-9026-FD7A64574792}" destId="{4E198C07-0B10-4F38-9F89-D0D3E42EAB1C}" srcOrd="1" destOrd="0" parTransId="{A20B70D1-288A-4332-97E7-46250A5788CE}" sibTransId="{4F5616FA-15C3-4280-ADE5-FED2F383F206}"/>
    <dgm:cxn modelId="{7B28E272-1E6F-478A-BF7B-B637B85DC9AE}" srcId="{057ED816-61C4-4395-9951-BD78D7E8FC8F}" destId="{7BD85EC4-FB64-4E00-AB5B-A36B31C15FE8}" srcOrd="0" destOrd="0" parTransId="{CBD02867-11DE-46E8-AD3F-661773E9E280}" sibTransId="{E58BFFB3-1576-4BD9-9BB7-5D1173BC1E9B}"/>
    <dgm:cxn modelId="{1871C7B8-3D29-46B8-BA2D-48AF0D096B50}" type="presParOf" srcId="{128D845D-7107-4E9A-A061-E4EA031E9EE2}" destId="{DA28EDCF-8B79-4BD5-BC89-4F86A765AEF5}" srcOrd="0" destOrd="0" presId="urn:microsoft.com/office/officeart/2005/8/layout/vList6"/>
    <dgm:cxn modelId="{7C62E67B-9C4E-404F-A9A6-FB2F5FD530C9}" type="presParOf" srcId="{DA28EDCF-8B79-4BD5-BC89-4F86A765AEF5}" destId="{4A979940-226E-47AE-A73E-B38C6A99EF83}" srcOrd="0" destOrd="0" presId="urn:microsoft.com/office/officeart/2005/8/layout/vList6"/>
    <dgm:cxn modelId="{43DA1A12-C1C1-4F36-9684-C0C6EC4EAFB8}" type="presParOf" srcId="{DA28EDCF-8B79-4BD5-BC89-4F86A765AEF5}" destId="{069FDD70-FE13-4197-ABB8-F1C6E31ED912}" srcOrd="1" destOrd="0" presId="urn:microsoft.com/office/officeart/2005/8/layout/vList6"/>
    <dgm:cxn modelId="{D4E4DAAB-19DE-449F-91D8-366A07878AF4}" type="presParOf" srcId="{128D845D-7107-4E9A-A061-E4EA031E9EE2}" destId="{182C9E74-4AE5-44FE-906A-89F2DC183F01}" srcOrd="1" destOrd="0" presId="urn:microsoft.com/office/officeart/2005/8/layout/vList6"/>
    <dgm:cxn modelId="{ACE3EC12-2875-4A9C-A511-EAA293D5C41F}" type="presParOf" srcId="{128D845D-7107-4E9A-A061-E4EA031E9EE2}" destId="{F15DDF2A-E5ED-4FE9-911D-83EBD74CE1A2}" srcOrd="2" destOrd="0" presId="urn:microsoft.com/office/officeart/2005/8/layout/vList6"/>
    <dgm:cxn modelId="{CE608AAD-142E-46D9-B134-9B19AEC5199E}" type="presParOf" srcId="{F15DDF2A-E5ED-4FE9-911D-83EBD74CE1A2}" destId="{0CEFB2B3-E9BE-4F5A-AC62-FC3B3645FCC7}" srcOrd="0" destOrd="0" presId="urn:microsoft.com/office/officeart/2005/8/layout/vList6"/>
    <dgm:cxn modelId="{A96B7C56-98FB-45DE-A46F-CE717C7B00A0}" type="presParOf" srcId="{F15DDF2A-E5ED-4FE9-911D-83EBD74CE1A2}" destId="{485D803A-DCA3-4662-9CC4-5EB62E72E0C8}" srcOrd="1" destOrd="0" presId="urn:microsoft.com/office/officeart/2005/8/layout/vList6"/>
    <dgm:cxn modelId="{4457C4E0-9094-4DCA-B607-8660E0E38109}" type="presParOf" srcId="{128D845D-7107-4E9A-A061-E4EA031E9EE2}" destId="{1488C024-6856-42E3-9D68-890D47A51FE8}" srcOrd="3" destOrd="0" presId="urn:microsoft.com/office/officeart/2005/8/layout/vList6"/>
    <dgm:cxn modelId="{E728B5E4-59B2-40E7-88B6-5ACD422B31A6}" type="presParOf" srcId="{128D845D-7107-4E9A-A061-E4EA031E9EE2}" destId="{8DB874B3-CD50-4418-A54C-DE4ED46B0E9F}" srcOrd="4" destOrd="0" presId="urn:microsoft.com/office/officeart/2005/8/layout/vList6"/>
    <dgm:cxn modelId="{84C04040-1A53-487C-9F10-348B849F50AF}" type="presParOf" srcId="{8DB874B3-CD50-4418-A54C-DE4ED46B0E9F}" destId="{F703F73B-A1D9-414A-9991-633C671CC361}" srcOrd="0" destOrd="0" presId="urn:microsoft.com/office/officeart/2005/8/layout/vList6"/>
    <dgm:cxn modelId="{96E5791A-6318-4977-ABB3-72B0573E36AC}" type="presParOf" srcId="{8DB874B3-CD50-4418-A54C-DE4ED46B0E9F}" destId="{870BA4F2-ED15-4402-8700-1B8D0A08307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FC7F3B6-15AD-47E5-8A54-E7BCF1ADC5EB}"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s-EC"/>
        </a:p>
      </dgm:t>
    </dgm:pt>
    <dgm:pt modelId="{47D0F5EF-02DE-41B2-9259-E56A266F02A8}">
      <dgm:prSet phldrT="[Texto]"/>
      <dgm:spPr/>
      <dgm:t>
        <a:bodyPr/>
        <a:lstStyle/>
        <a:p>
          <a:r>
            <a:rPr lang="es-EC" dirty="0" smtClean="0"/>
            <a:t>Combustión en energía calorífica para que la energía contenida en el combustible se transforme</a:t>
          </a:r>
          <a:endParaRPr lang="es-EC" dirty="0"/>
        </a:p>
      </dgm:t>
    </dgm:pt>
    <dgm:pt modelId="{065568A1-AD9F-452F-B083-A45D600D1FE8}" type="parTrans" cxnId="{A671ABF0-162B-494D-9F44-EB4BE14C5DC6}">
      <dgm:prSet/>
      <dgm:spPr/>
      <dgm:t>
        <a:bodyPr/>
        <a:lstStyle/>
        <a:p>
          <a:endParaRPr lang="es-EC"/>
        </a:p>
      </dgm:t>
    </dgm:pt>
    <dgm:pt modelId="{22B019BD-2C0D-41FB-9BB6-DCF4AF656F8D}" type="sibTrans" cxnId="{A671ABF0-162B-494D-9F44-EB4BE14C5DC6}">
      <dgm:prSet/>
      <dgm:spPr/>
      <dgm:t>
        <a:bodyPr/>
        <a:lstStyle/>
        <a:p>
          <a:endParaRPr lang="es-EC"/>
        </a:p>
      </dgm:t>
    </dgm:pt>
    <dgm:pt modelId="{F3C35C3C-62B3-4B6F-B7AF-E2768826F8ED}">
      <dgm:prSet phldrT="[Texto]"/>
      <dgm:spPr/>
      <dgm:t>
        <a:bodyPr/>
        <a:lstStyle/>
        <a:p>
          <a:r>
            <a:rPr lang="es-EC" dirty="0" smtClean="0"/>
            <a:t>Expansión del fluido de trabajo en la turbina o motor de energía mecánica </a:t>
          </a:r>
          <a:endParaRPr lang="es-EC" dirty="0"/>
        </a:p>
      </dgm:t>
    </dgm:pt>
    <dgm:pt modelId="{FE371815-B31C-4E61-BBD1-FB600540B0FA}" type="parTrans" cxnId="{FD9CBEAC-3536-448A-918D-0609C3AB7E3F}">
      <dgm:prSet/>
      <dgm:spPr/>
      <dgm:t>
        <a:bodyPr/>
        <a:lstStyle/>
        <a:p>
          <a:endParaRPr lang="es-EC"/>
        </a:p>
      </dgm:t>
    </dgm:pt>
    <dgm:pt modelId="{49DF969F-48B7-44EB-9202-C5B453C5A2DA}" type="sibTrans" cxnId="{FD9CBEAC-3536-448A-918D-0609C3AB7E3F}">
      <dgm:prSet/>
      <dgm:spPr/>
      <dgm:t>
        <a:bodyPr/>
        <a:lstStyle/>
        <a:p>
          <a:endParaRPr lang="es-EC"/>
        </a:p>
      </dgm:t>
    </dgm:pt>
    <dgm:pt modelId="{1D55DE3C-F69A-4CD0-BF22-189DF215379F}">
      <dgm:prSet phldrT="[Texto]"/>
      <dgm:spPr/>
      <dgm:t>
        <a:bodyPr/>
        <a:lstStyle/>
        <a:p>
          <a:r>
            <a:rPr lang="es-EC" dirty="0" smtClean="0"/>
            <a:t>Generador eléctrico, la energía mecánica es transformada a energía eléctrica </a:t>
          </a:r>
          <a:endParaRPr lang="es-EC" dirty="0"/>
        </a:p>
      </dgm:t>
    </dgm:pt>
    <dgm:pt modelId="{CD3400BE-8E43-40EF-BE6A-06F321F963E8}" type="parTrans" cxnId="{5F3AFD52-96B5-439B-8BC0-79CB54912AD8}">
      <dgm:prSet/>
      <dgm:spPr/>
      <dgm:t>
        <a:bodyPr/>
        <a:lstStyle/>
        <a:p>
          <a:endParaRPr lang="es-EC"/>
        </a:p>
      </dgm:t>
    </dgm:pt>
    <dgm:pt modelId="{9B82658F-FA2F-490A-8FC8-54BAD190A244}" type="sibTrans" cxnId="{5F3AFD52-96B5-439B-8BC0-79CB54912AD8}">
      <dgm:prSet/>
      <dgm:spPr/>
      <dgm:t>
        <a:bodyPr/>
        <a:lstStyle/>
        <a:p>
          <a:endParaRPr lang="es-EC"/>
        </a:p>
      </dgm:t>
    </dgm:pt>
    <dgm:pt modelId="{8B438ADE-53F6-482D-90CC-780201B2DC04}" type="pres">
      <dgm:prSet presAssocID="{EFC7F3B6-15AD-47E5-8A54-E7BCF1ADC5EB}" presName="CompostProcess" presStyleCnt="0">
        <dgm:presLayoutVars>
          <dgm:dir/>
          <dgm:resizeHandles val="exact"/>
        </dgm:presLayoutVars>
      </dgm:prSet>
      <dgm:spPr/>
      <dgm:t>
        <a:bodyPr/>
        <a:lstStyle/>
        <a:p>
          <a:endParaRPr lang="es-ES"/>
        </a:p>
      </dgm:t>
    </dgm:pt>
    <dgm:pt modelId="{DD8A339F-8330-4150-89B3-DD2048BE6439}" type="pres">
      <dgm:prSet presAssocID="{EFC7F3B6-15AD-47E5-8A54-E7BCF1ADC5EB}" presName="arrow" presStyleLbl="bgShp" presStyleIdx="0" presStyleCnt="1"/>
      <dgm:spPr/>
    </dgm:pt>
    <dgm:pt modelId="{5C7856AC-E7F8-4C89-B807-AD60491CF088}" type="pres">
      <dgm:prSet presAssocID="{EFC7F3B6-15AD-47E5-8A54-E7BCF1ADC5EB}" presName="linearProcess" presStyleCnt="0"/>
      <dgm:spPr/>
    </dgm:pt>
    <dgm:pt modelId="{F49F9358-9433-4696-A1DE-E710FD7871E0}" type="pres">
      <dgm:prSet presAssocID="{47D0F5EF-02DE-41B2-9259-E56A266F02A8}" presName="textNode" presStyleLbl="node1" presStyleIdx="0" presStyleCnt="3">
        <dgm:presLayoutVars>
          <dgm:bulletEnabled val="1"/>
        </dgm:presLayoutVars>
      </dgm:prSet>
      <dgm:spPr/>
      <dgm:t>
        <a:bodyPr/>
        <a:lstStyle/>
        <a:p>
          <a:endParaRPr lang="es-EC"/>
        </a:p>
      </dgm:t>
    </dgm:pt>
    <dgm:pt modelId="{A18A469B-D25C-4A49-84DA-0D8227675AAF}" type="pres">
      <dgm:prSet presAssocID="{22B019BD-2C0D-41FB-9BB6-DCF4AF656F8D}" presName="sibTrans" presStyleCnt="0"/>
      <dgm:spPr/>
    </dgm:pt>
    <dgm:pt modelId="{3AA33B5D-13A0-4B4E-98C6-277921E1FF32}" type="pres">
      <dgm:prSet presAssocID="{F3C35C3C-62B3-4B6F-B7AF-E2768826F8ED}" presName="textNode" presStyleLbl="node1" presStyleIdx="1" presStyleCnt="3">
        <dgm:presLayoutVars>
          <dgm:bulletEnabled val="1"/>
        </dgm:presLayoutVars>
      </dgm:prSet>
      <dgm:spPr/>
      <dgm:t>
        <a:bodyPr/>
        <a:lstStyle/>
        <a:p>
          <a:endParaRPr lang="es-EC"/>
        </a:p>
      </dgm:t>
    </dgm:pt>
    <dgm:pt modelId="{CF70798B-381D-4910-A4AD-5F4A5C91BDC5}" type="pres">
      <dgm:prSet presAssocID="{49DF969F-48B7-44EB-9202-C5B453C5A2DA}" presName="sibTrans" presStyleCnt="0"/>
      <dgm:spPr/>
    </dgm:pt>
    <dgm:pt modelId="{055CCE91-9A72-438B-B77F-1B921437D071}" type="pres">
      <dgm:prSet presAssocID="{1D55DE3C-F69A-4CD0-BF22-189DF215379F}" presName="textNode" presStyleLbl="node1" presStyleIdx="2" presStyleCnt="3">
        <dgm:presLayoutVars>
          <dgm:bulletEnabled val="1"/>
        </dgm:presLayoutVars>
      </dgm:prSet>
      <dgm:spPr/>
      <dgm:t>
        <a:bodyPr/>
        <a:lstStyle/>
        <a:p>
          <a:endParaRPr lang="es-EC"/>
        </a:p>
      </dgm:t>
    </dgm:pt>
  </dgm:ptLst>
  <dgm:cxnLst>
    <dgm:cxn modelId="{BD60B1F8-2CAC-4A5E-8AFF-27EC84FEF4AE}" type="presOf" srcId="{1D55DE3C-F69A-4CD0-BF22-189DF215379F}" destId="{055CCE91-9A72-438B-B77F-1B921437D071}" srcOrd="0" destOrd="0" presId="urn:microsoft.com/office/officeart/2005/8/layout/hProcess9"/>
    <dgm:cxn modelId="{FD9CBEAC-3536-448A-918D-0609C3AB7E3F}" srcId="{EFC7F3B6-15AD-47E5-8A54-E7BCF1ADC5EB}" destId="{F3C35C3C-62B3-4B6F-B7AF-E2768826F8ED}" srcOrd="1" destOrd="0" parTransId="{FE371815-B31C-4E61-BBD1-FB600540B0FA}" sibTransId="{49DF969F-48B7-44EB-9202-C5B453C5A2DA}"/>
    <dgm:cxn modelId="{6CB20579-8E07-4A41-88BF-7A392774FF1F}" type="presOf" srcId="{F3C35C3C-62B3-4B6F-B7AF-E2768826F8ED}" destId="{3AA33B5D-13A0-4B4E-98C6-277921E1FF32}" srcOrd="0" destOrd="0" presId="urn:microsoft.com/office/officeart/2005/8/layout/hProcess9"/>
    <dgm:cxn modelId="{4FB550BD-2828-480E-9ACF-21370B66460C}" type="presOf" srcId="{47D0F5EF-02DE-41B2-9259-E56A266F02A8}" destId="{F49F9358-9433-4696-A1DE-E710FD7871E0}" srcOrd="0" destOrd="0" presId="urn:microsoft.com/office/officeart/2005/8/layout/hProcess9"/>
    <dgm:cxn modelId="{A671ABF0-162B-494D-9F44-EB4BE14C5DC6}" srcId="{EFC7F3B6-15AD-47E5-8A54-E7BCF1ADC5EB}" destId="{47D0F5EF-02DE-41B2-9259-E56A266F02A8}" srcOrd="0" destOrd="0" parTransId="{065568A1-AD9F-452F-B083-A45D600D1FE8}" sibTransId="{22B019BD-2C0D-41FB-9BB6-DCF4AF656F8D}"/>
    <dgm:cxn modelId="{5F3AFD52-96B5-439B-8BC0-79CB54912AD8}" srcId="{EFC7F3B6-15AD-47E5-8A54-E7BCF1ADC5EB}" destId="{1D55DE3C-F69A-4CD0-BF22-189DF215379F}" srcOrd="2" destOrd="0" parTransId="{CD3400BE-8E43-40EF-BE6A-06F321F963E8}" sibTransId="{9B82658F-FA2F-490A-8FC8-54BAD190A244}"/>
    <dgm:cxn modelId="{0DD67290-ED07-4001-B115-0BFBEE0B3DCC}" type="presOf" srcId="{EFC7F3B6-15AD-47E5-8A54-E7BCF1ADC5EB}" destId="{8B438ADE-53F6-482D-90CC-780201B2DC04}" srcOrd="0" destOrd="0" presId="urn:microsoft.com/office/officeart/2005/8/layout/hProcess9"/>
    <dgm:cxn modelId="{F3E16417-2441-4B97-8486-B432B4B0D566}" type="presParOf" srcId="{8B438ADE-53F6-482D-90CC-780201B2DC04}" destId="{DD8A339F-8330-4150-89B3-DD2048BE6439}" srcOrd="0" destOrd="0" presId="urn:microsoft.com/office/officeart/2005/8/layout/hProcess9"/>
    <dgm:cxn modelId="{8AC7E3DF-03A7-46A4-9630-665FAB69748B}" type="presParOf" srcId="{8B438ADE-53F6-482D-90CC-780201B2DC04}" destId="{5C7856AC-E7F8-4C89-B807-AD60491CF088}" srcOrd="1" destOrd="0" presId="urn:microsoft.com/office/officeart/2005/8/layout/hProcess9"/>
    <dgm:cxn modelId="{C764CD79-B7F6-4C5D-84A4-0CB32C63E9A4}" type="presParOf" srcId="{5C7856AC-E7F8-4C89-B807-AD60491CF088}" destId="{F49F9358-9433-4696-A1DE-E710FD7871E0}" srcOrd="0" destOrd="0" presId="urn:microsoft.com/office/officeart/2005/8/layout/hProcess9"/>
    <dgm:cxn modelId="{E4FF9030-9F4A-4175-9B7C-3CFFDB90525A}" type="presParOf" srcId="{5C7856AC-E7F8-4C89-B807-AD60491CF088}" destId="{A18A469B-D25C-4A49-84DA-0D8227675AAF}" srcOrd="1" destOrd="0" presId="urn:microsoft.com/office/officeart/2005/8/layout/hProcess9"/>
    <dgm:cxn modelId="{D18D246F-465E-471B-9C85-96D8A2F36922}" type="presParOf" srcId="{5C7856AC-E7F8-4C89-B807-AD60491CF088}" destId="{3AA33B5D-13A0-4B4E-98C6-277921E1FF32}" srcOrd="2" destOrd="0" presId="urn:microsoft.com/office/officeart/2005/8/layout/hProcess9"/>
    <dgm:cxn modelId="{F2AD5173-7560-48AC-AD4C-399088C8E867}" type="presParOf" srcId="{5C7856AC-E7F8-4C89-B807-AD60491CF088}" destId="{CF70798B-381D-4910-A4AD-5F4A5C91BDC5}" srcOrd="3" destOrd="0" presId="urn:microsoft.com/office/officeart/2005/8/layout/hProcess9"/>
    <dgm:cxn modelId="{68BF8606-2C10-44B3-A493-AC1BDCB9D0A2}" type="presParOf" srcId="{5C7856AC-E7F8-4C89-B807-AD60491CF088}" destId="{055CCE91-9A72-438B-B77F-1B921437D071}"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477FF7E-E808-4E41-A0E4-79D7D8DE473B}" type="doc">
      <dgm:prSet loTypeId="urn:microsoft.com/office/officeart/2005/8/layout/process2" loCatId="process" qsTypeId="urn:microsoft.com/office/officeart/2005/8/quickstyle/simple1" qsCatId="simple" csTypeId="urn:microsoft.com/office/officeart/2005/8/colors/accent1_2" csCatId="accent1" phldr="1"/>
      <dgm:spPr/>
    </dgm:pt>
    <dgm:pt modelId="{91A8473F-54EA-4306-9B76-934FFEF79772}">
      <dgm:prSet phldrT="[Texto]"/>
      <dgm:spPr/>
      <dgm:t>
        <a:bodyPr/>
        <a:lstStyle/>
        <a:p>
          <a:r>
            <a:rPr lang="es-EC" dirty="0" smtClean="0"/>
            <a:t>Admisión</a:t>
          </a:r>
          <a:endParaRPr lang="es-EC" dirty="0"/>
        </a:p>
      </dgm:t>
    </dgm:pt>
    <dgm:pt modelId="{48CF35A8-E0E2-48E0-8BD9-2C2C17CC5A1D}" type="parTrans" cxnId="{4B1B8A0F-3E91-4ED2-A5C5-2C9A1C058F76}">
      <dgm:prSet/>
      <dgm:spPr/>
      <dgm:t>
        <a:bodyPr/>
        <a:lstStyle/>
        <a:p>
          <a:endParaRPr lang="es-EC"/>
        </a:p>
      </dgm:t>
    </dgm:pt>
    <dgm:pt modelId="{4DBA3F82-993C-4373-B10D-7A29C43FFB0B}" type="sibTrans" cxnId="{4B1B8A0F-3E91-4ED2-A5C5-2C9A1C058F76}">
      <dgm:prSet/>
      <dgm:spPr/>
      <dgm:t>
        <a:bodyPr/>
        <a:lstStyle/>
        <a:p>
          <a:endParaRPr lang="es-EC"/>
        </a:p>
      </dgm:t>
    </dgm:pt>
    <dgm:pt modelId="{97A0FC0B-1FE0-4D6E-82A0-AB57D5336C30}">
      <dgm:prSet phldrT="[Texto]"/>
      <dgm:spPr/>
      <dgm:t>
        <a:bodyPr/>
        <a:lstStyle/>
        <a:p>
          <a:r>
            <a:rPr lang="es-EC" dirty="0" smtClean="0"/>
            <a:t>Compresión</a:t>
          </a:r>
          <a:endParaRPr lang="es-EC" dirty="0"/>
        </a:p>
      </dgm:t>
    </dgm:pt>
    <dgm:pt modelId="{5339076A-5B86-4BE7-9B95-97DDCD8AC934}" type="parTrans" cxnId="{29D1C74F-2B14-4B83-AF6A-E3299DCB1A1C}">
      <dgm:prSet/>
      <dgm:spPr/>
      <dgm:t>
        <a:bodyPr/>
        <a:lstStyle/>
        <a:p>
          <a:endParaRPr lang="es-EC"/>
        </a:p>
      </dgm:t>
    </dgm:pt>
    <dgm:pt modelId="{B4AFB9C4-551D-4382-861C-8FB552B94551}" type="sibTrans" cxnId="{29D1C74F-2B14-4B83-AF6A-E3299DCB1A1C}">
      <dgm:prSet/>
      <dgm:spPr/>
      <dgm:t>
        <a:bodyPr/>
        <a:lstStyle/>
        <a:p>
          <a:endParaRPr lang="es-EC"/>
        </a:p>
      </dgm:t>
    </dgm:pt>
    <dgm:pt modelId="{3A7E4F95-5B59-4D08-A5D8-BBC741512C12}">
      <dgm:prSet phldrT="[Texto]"/>
      <dgm:spPr/>
      <dgm:t>
        <a:bodyPr/>
        <a:lstStyle/>
        <a:p>
          <a:r>
            <a:rPr lang="es-EC" dirty="0" smtClean="0"/>
            <a:t>Inyección y Expansión</a:t>
          </a:r>
          <a:endParaRPr lang="es-EC" dirty="0"/>
        </a:p>
      </dgm:t>
    </dgm:pt>
    <dgm:pt modelId="{CCB0C566-A40E-4A46-B8A0-B2E18D18E1CC}" type="parTrans" cxnId="{FBFD2780-257C-4650-82D2-1C523E1A2786}">
      <dgm:prSet/>
      <dgm:spPr/>
      <dgm:t>
        <a:bodyPr/>
        <a:lstStyle/>
        <a:p>
          <a:endParaRPr lang="es-EC"/>
        </a:p>
      </dgm:t>
    </dgm:pt>
    <dgm:pt modelId="{01D6D70B-2EAD-4904-8D77-B28A1A3A64C5}" type="sibTrans" cxnId="{FBFD2780-257C-4650-82D2-1C523E1A2786}">
      <dgm:prSet/>
      <dgm:spPr/>
      <dgm:t>
        <a:bodyPr/>
        <a:lstStyle/>
        <a:p>
          <a:endParaRPr lang="es-EC"/>
        </a:p>
      </dgm:t>
    </dgm:pt>
    <dgm:pt modelId="{48CA476B-0C23-4595-A1CC-EF8F6E200C8B}">
      <dgm:prSet phldrT="[Texto]"/>
      <dgm:spPr/>
      <dgm:t>
        <a:bodyPr/>
        <a:lstStyle/>
        <a:p>
          <a:r>
            <a:rPr lang="es-EC" dirty="0" smtClean="0"/>
            <a:t>Escape</a:t>
          </a:r>
          <a:endParaRPr lang="es-EC" dirty="0"/>
        </a:p>
      </dgm:t>
    </dgm:pt>
    <dgm:pt modelId="{EED7A78F-5B74-4C89-A833-FE0DF8AEDC25}" type="parTrans" cxnId="{8D465AAA-3F72-458F-A06C-9A7077348257}">
      <dgm:prSet/>
      <dgm:spPr/>
      <dgm:t>
        <a:bodyPr/>
        <a:lstStyle/>
        <a:p>
          <a:endParaRPr lang="es-EC"/>
        </a:p>
      </dgm:t>
    </dgm:pt>
    <dgm:pt modelId="{2462A59E-1800-43BD-A654-D9746E316D23}" type="sibTrans" cxnId="{8D465AAA-3F72-458F-A06C-9A7077348257}">
      <dgm:prSet/>
      <dgm:spPr/>
      <dgm:t>
        <a:bodyPr/>
        <a:lstStyle/>
        <a:p>
          <a:endParaRPr lang="es-EC"/>
        </a:p>
      </dgm:t>
    </dgm:pt>
    <dgm:pt modelId="{7B91A097-2D28-4D69-B59B-648AE28C82A2}" type="pres">
      <dgm:prSet presAssocID="{B477FF7E-E808-4E41-A0E4-79D7D8DE473B}" presName="linearFlow" presStyleCnt="0">
        <dgm:presLayoutVars>
          <dgm:resizeHandles val="exact"/>
        </dgm:presLayoutVars>
      </dgm:prSet>
      <dgm:spPr/>
    </dgm:pt>
    <dgm:pt modelId="{591C2B30-97CA-4918-9662-14E238E37E4D}" type="pres">
      <dgm:prSet presAssocID="{91A8473F-54EA-4306-9B76-934FFEF79772}" presName="node" presStyleLbl="node1" presStyleIdx="0" presStyleCnt="4">
        <dgm:presLayoutVars>
          <dgm:bulletEnabled val="1"/>
        </dgm:presLayoutVars>
      </dgm:prSet>
      <dgm:spPr/>
      <dgm:t>
        <a:bodyPr/>
        <a:lstStyle/>
        <a:p>
          <a:endParaRPr lang="es-ES"/>
        </a:p>
      </dgm:t>
    </dgm:pt>
    <dgm:pt modelId="{25682F5E-087F-44D7-9AFC-E6B3B719303D}" type="pres">
      <dgm:prSet presAssocID="{4DBA3F82-993C-4373-B10D-7A29C43FFB0B}" presName="sibTrans" presStyleLbl="sibTrans2D1" presStyleIdx="0" presStyleCnt="3"/>
      <dgm:spPr/>
      <dgm:t>
        <a:bodyPr/>
        <a:lstStyle/>
        <a:p>
          <a:endParaRPr lang="es-ES"/>
        </a:p>
      </dgm:t>
    </dgm:pt>
    <dgm:pt modelId="{0FB31F71-AA7E-4253-BC95-148FDE6304E0}" type="pres">
      <dgm:prSet presAssocID="{4DBA3F82-993C-4373-B10D-7A29C43FFB0B}" presName="connectorText" presStyleLbl="sibTrans2D1" presStyleIdx="0" presStyleCnt="3"/>
      <dgm:spPr/>
      <dgm:t>
        <a:bodyPr/>
        <a:lstStyle/>
        <a:p>
          <a:endParaRPr lang="es-ES"/>
        </a:p>
      </dgm:t>
    </dgm:pt>
    <dgm:pt modelId="{32DE4DA9-0B0B-4A1C-9BF8-CB660505B751}" type="pres">
      <dgm:prSet presAssocID="{97A0FC0B-1FE0-4D6E-82A0-AB57D5336C30}" presName="node" presStyleLbl="node1" presStyleIdx="1" presStyleCnt="4">
        <dgm:presLayoutVars>
          <dgm:bulletEnabled val="1"/>
        </dgm:presLayoutVars>
      </dgm:prSet>
      <dgm:spPr/>
      <dgm:t>
        <a:bodyPr/>
        <a:lstStyle/>
        <a:p>
          <a:endParaRPr lang="es-ES"/>
        </a:p>
      </dgm:t>
    </dgm:pt>
    <dgm:pt modelId="{02EBBF7C-17D4-422E-99BA-6B269010113E}" type="pres">
      <dgm:prSet presAssocID="{B4AFB9C4-551D-4382-861C-8FB552B94551}" presName="sibTrans" presStyleLbl="sibTrans2D1" presStyleIdx="1" presStyleCnt="3"/>
      <dgm:spPr/>
      <dgm:t>
        <a:bodyPr/>
        <a:lstStyle/>
        <a:p>
          <a:endParaRPr lang="es-ES"/>
        </a:p>
      </dgm:t>
    </dgm:pt>
    <dgm:pt modelId="{6CCCAE45-36F6-423D-8944-E205DBFCAB4E}" type="pres">
      <dgm:prSet presAssocID="{B4AFB9C4-551D-4382-861C-8FB552B94551}" presName="connectorText" presStyleLbl="sibTrans2D1" presStyleIdx="1" presStyleCnt="3"/>
      <dgm:spPr/>
      <dgm:t>
        <a:bodyPr/>
        <a:lstStyle/>
        <a:p>
          <a:endParaRPr lang="es-ES"/>
        </a:p>
      </dgm:t>
    </dgm:pt>
    <dgm:pt modelId="{295A40F7-C6DD-4110-8124-BD921DE17ECB}" type="pres">
      <dgm:prSet presAssocID="{3A7E4F95-5B59-4D08-A5D8-BBC741512C12}" presName="node" presStyleLbl="node1" presStyleIdx="2" presStyleCnt="4">
        <dgm:presLayoutVars>
          <dgm:bulletEnabled val="1"/>
        </dgm:presLayoutVars>
      </dgm:prSet>
      <dgm:spPr/>
      <dgm:t>
        <a:bodyPr/>
        <a:lstStyle/>
        <a:p>
          <a:endParaRPr lang="es-EC"/>
        </a:p>
      </dgm:t>
    </dgm:pt>
    <dgm:pt modelId="{F70C8CE5-A4A1-42F4-8D2E-BDBBB19E39D1}" type="pres">
      <dgm:prSet presAssocID="{01D6D70B-2EAD-4904-8D77-B28A1A3A64C5}" presName="sibTrans" presStyleLbl="sibTrans2D1" presStyleIdx="2" presStyleCnt="3"/>
      <dgm:spPr/>
      <dgm:t>
        <a:bodyPr/>
        <a:lstStyle/>
        <a:p>
          <a:endParaRPr lang="es-ES"/>
        </a:p>
      </dgm:t>
    </dgm:pt>
    <dgm:pt modelId="{F289E3AD-4AE8-4008-A211-287FC62D4803}" type="pres">
      <dgm:prSet presAssocID="{01D6D70B-2EAD-4904-8D77-B28A1A3A64C5}" presName="connectorText" presStyleLbl="sibTrans2D1" presStyleIdx="2" presStyleCnt="3"/>
      <dgm:spPr/>
      <dgm:t>
        <a:bodyPr/>
        <a:lstStyle/>
        <a:p>
          <a:endParaRPr lang="es-ES"/>
        </a:p>
      </dgm:t>
    </dgm:pt>
    <dgm:pt modelId="{769C8E42-5190-4CBD-822C-BBA04D2FF1BE}" type="pres">
      <dgm:prSet presAssocID="{48CA476B-0C23-4595-A1CC-EF8F6E200C8B}" presName="node" presStyleLbl="node1" presStyleIdx="3" presStyleCnt="4">
        <dgm:presLayoutVars>
          <dgm:bulletEnabled val="1"/>
        </dgm:presLayoutVars>
      </dgm:prSet>
      <dgm:spPr/>
      <dgm:t>
        <a:bodyPr/>
        <a:lstStyle/>
        <a:p>
          <a:endParaRPr lang="es-EC"/>
        </a:p>
      </dgm:t>
    </dgm:pt>
  </dgm:ptLst>
  <dgm:cxnLst>
    <dgm:cxn modelId="{D69FE9FC-A5CA-4D69-99AA-A6DC9874C93D}" type="presOf" srcId="{01D6D70B-2EAD-4904-8D77-B28A1A3A64C5}" destId="{F289E3AD-4AE8-4008-A211-287FC62D4803}" srcOrd="1" destOrd="0" presId="urn:microsoft.com/office/officeart/2005/8/layout/process2"/>
    <dgm:cxn modelId="{FBFD2780-257C-4650-82D2-1C523E1A2786}" srcId="{B477FF7E-E808-4E41-A0E4-79D7D8DE473B}" destId="{3A7E4F95-5B59-4D08-A5D8-BBC741512C12}" srcOrd="2" destOrd="0" parTransId="{CCB0C566-A40E-4A46-B8A0-B2E18D18E1CC}" sibTransId="{01D6D70B-2EAD-4904-8D77-B28A1A3A64C5}"/>
    <dgm:cxn modelId="{8D465AAA-3F72-458F-A06C-9A7077348257}" srcId="{B477FF7E-E808-4E41-A0E4-79D7D8DE473B}" destId="{48CA476B-0C23-4595-A1CC-EF8F6E200C8B}" srcOrd="3" destOrd="0" parTransId="{EED7A78F-5B74-4C89-A833-FE0DF8AEDC25}" sibTransId="{2462A59E-1800-43BD-A654-D9746E316D23}"/>
    <dgm:cxn modelId="{AC8EE062-C732-470E-9BAF-7E1865AE4AD8}" type="presOf" srcId="{B477FF7E-E808-4E41-A0E4-79D7D8DE473B}" destId="{7B91A097-2D28-4D69-B59B-648AE28C82A2}" srcOrd="0" destOrd="0" presId="urn:microsoft.com/office/officeart/2005/8/layout/process2"/>
    <dgm:cxn modelId="{5D2DC816-3314-4A9D-9720-7AE6A01586ED}" type="presOf" srcId="{4DBA3F82-993C-4373-B10D-7A29C43FFB0B}" destId="{0FB31F71-AA7E-4253-BC95-148FDE6304E0}" srcOrd="1" destOrd="0" presId="urn:microsoft.com/office/officeart/2005/8/layout/process2"/>
    <dgm:cxn modelId="{88ADD55F-F9E0-47D8-BEF9-1E89B22727E4}" type="presOf" srcId="{B4AFB9C4-551D-4382-861C-8FB552B94551}" destId="{02EBBF7C-17D4-422E-99BA-6B269010113E}" srcOrd="0" destOrd="0" presId="urn:microsoft.com/office/officeart/2005/8/layout/process2"/>
    <dgm:cxn modelId="{EBB251D9-AA93-4E34-9F20-3E845DC46FCE}" type="presOf" srcId="{B4AFB9C4-551D-4382-861C-8FB552B94551}" destId="{6CCCAE45-36F6-423D-8944-E205DBFCAB4E}" srcOrd="1" destOrd="0" presId="urn:microsoft.com/office/officeart/2005/8/layout/process2"/>
    <dgm:cxn modelId="{05B11168-7C9D-41DA-BFF1-6635A59AF14B}" type="presOf" srcId="{01D6D70B-2EAD-4904-8D77-B28A1A3A64C5}" destId="{F70C8CE5-A4A1-42F4-8D2E-BDBBB19E39D1}" srcOrd="0" destOrd="0" presId="urn:microsoft.com/office/officeart/2005/8/layout/process2"/>
    <dgm:cxn modelId="{49F779BD-7A16-4FCF-892F-D8581FAD7660}" type="presOf" srcId="{97A0FC0B-1FE0-4D6E-82A0-AB57D5336C30}" destId="{32DE4DA9-0B0B-4A1C-9BF8-CB660505B751}" srcOrd="0" destOrd="0" presId="urn:microsoft.com/office/officeart/2005/8/layout/process2"/>
    <dgm:cxn modelId="{15AC4666-BD64-4F69-AD31-9049EE82F84D}" type="presOf" srcId="{3A7E4F95-5B59-4D08-A5D8-BBC741512C12}" destId="{295A40F7-C6DD-4110-8124-BD921DE17ECB}" srcOrd="0" destOrd="0" presId="urn:microsoft.com/office/officeart/2005/8/layout/process2"/>
    <dgm:cxn modelId="{0D65E9AF-6B3B-4570-99F0-49051A2144AA}" type="presOf" srcId="{48CA476B-0C23-4595-A1CC-EF8F6E200C8B}" destId="{769C8E42-5190-4CBD-822C-BBA04D2FF1BE}" srcOrd="0" destOrd="0" presId="urn:microsoft.com/office/officeart/2005/8/layout/process2"/>
    <dgm:cxn modelId="{29D1C74F-2B14-4B83-AF6A-E3299DCB1A1C}" srcId="{B477FF7E-E808-4E41-A0E4-79D7D8DE473B}" destId="{97A0FC0B-1FE0-4D6E-82A0-AB57D5336C30}" srcOrd="1" destOrd="0" parTransId="{5339076A-5B86-4BE7-9B95-97DDCD8AC934}" sibTransId="{B4AFB9C4-551D-4382-861C-8FB552B94551}"/>
    <dgm:cxn modelId="{77F33AF3-CD89-4D1D-BA1B-02A58DB1A7A1}" type="presOf" srcId="{4DBA3F82-993C-4373-B10D-7A29C43FFB0B}" destId="{25682F5E-087F-44D7-9AFC-E6B3B719303D}" srcOrd="0" destOrd="0" presId="urn:microsoft.com/office/officeart/2005/8/layout/process2"/>
    <dgm:cxn modelId="{4B1B8A0F-3E91-4ED2-A5C5-2C9A1C058F76}" srcId="{B477FF7E-E808-4E41-A0E4-79D7D8DE473B}" destId="{91A8473F-54EA-4306-9B76-934FFEF79772}" srcOrd="0" destOrd="0" parTransId="{48CF35A8-E0E2-48E0-8BD9-2C2C17CC5A1D}" sibTransId="{4DBA3F82-993C-4373-B10D-7A29C43FFB0B}"/>
    <dgm:cxn modelId="{7197AC51-05D6-43B8-A015-2D363980D01D}" type="presOf" srcId="{91A8473F-54EA-4306-9B76-934FFEF79772}" destId="{591C2B30-97CA-4918-9662-14E238E37E4D}" srcOrd="0" destOrd="0" presId="urn:microsoft.com/office/officeart/2005/8/layout/process2"/>
    <dgm:cxn modelId="{1E8F38BB-77C6-42C1-A12C-9BE447BF2072}" type="presParOf" srcId="{7B91A097-2D28-4D69-B59B-648AE28C82A2}" destId="{591C2B30-97CA-4918-9662-14E238E37E4D}" srcOrd="0" destOrd="0" presId="urn:microsoft.com/office/officeart/2005/8/layout/process2"/>
    <dgm:cxn modelId="{496F5D81-FF42-4852-81D8-6E685495B60E}" type="presParOf" srcId="{7B91A097-2D28-4D69-B59B-648AE28C82A2}" destId="{25682F5E-087F-44D7-9AFC-E6B3B719303D}" srcOrd="1" destOrd="0" presId="urn:microsoft.com/office/officeart/2005/8/layout/process2"/>
    <dgm:cxn modelId="{782FF7C2-A188-4B23-BAB1-3C4A71BD0F08}" type="presParOf" srcId="{25682F5E-087F-44D7-9AFC-E6B3B719303D}" destId="{0FB31F71-AA7E-4253-BC95-148FDE6304E0}" srcOrd="0" destOrd="0" presId="urn:microsoft.com/office/officeart/2005/8/layout/process2"/>
    <dgm:cxn modelId="{3847B62D-D3AA-4015-BE1B-25A5528B5C21}" type="presParOf" srcId="{7B91A097-2D28-4D69-B59B-648AE28C82A2}" destId="{32DE4DA9-0B0B-4A1C-9BF8-CB660505B751}" srcOrd="2" destOrd="0" presId="urn:microsoft.com/office/officeart/2005/8/layout/process2"/>
    <dgm:cxn modelId="{0E254749-BA11-4998-838C-A7DF0188A471}" type="presParOf" srcId="{7B91A097-2D28-4D69-B59B-648AE28C82A2}" destId="{02EBBF7C-17D4-422E-99BA-6B269010113E}" srcOrd="3" destOrd="0" presId="urn:microsoft.com/office/officeart/2005/8/layout/process2"/>
    <dgm:cxn modelId="{0AA1C0D9-CCCF-45AD-8456-3FDDC6BC134B}" type="presParOf" srcId="{02EBBF7C-17D4-422E-99BA-6B269010113E}" destId="{6CCCAE45-36F6-423D-8944-E205DBFCAB4E}" srcOrd="0" destOrd="0" presId="urn:microsoft.com/office/officeart/2005/8/layout/process2"/>
    <dgm:cxn modelId="{D966CF12-D00D-4172-BC70-5609BFB8DB2E}" type="presParOf" srcId="{7B91A097-2D28-4D69-B59B-648AE28C82A2}" destId="{295A40F7-C6DD-4110-8124-BD921DE17ECB}" srcOrd="4" destOrd="0" presId="urn:microsoft.com/office/officeart/2005/8/layout/process2"/>
    <dgm:cxn modelId="{03833238-15DA-439F-94D1-02978F307652}" type="presParOf" srcId="{7B91A097-2D28-4D69-B59B-648AE28C82A2}" destId="{F70C8CE5-A4A1-42F4-8D2E-BDBBB19E39D1}" srcOrd="5" destOrd="0" presId="urn:microsoft.com/office/officeart/2005/8/layout/process2"/>
    <dgm:cxn modelId="{ECDF8B8A-8DD2-497A-9247-EACD5FB16669}" type="presParOf" srcId="{F70C8CE5-A4A1-42F4-8D2E-BDBBB19E39D1}" destId="{F289E3AD-4AE8-4008-A211-287FC62D4803}" srcOrd="0" destOrd="0" presId="urn:microsoft.com/office/officeart/2005/8/layout/process2"/>
    <dgm:cxn modelId="{D1DDB383-D5AC-4E8E-BFFE-416C3567D54D}" type="presParOf" srcId="{7B91A097-2D28-4D69-B59B-648AE28C82A2}" destId="{769C8E42-5190-4CBD-822C-BBA04D2FF1BE}"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477FF7E-E808-4E41-A0E4-79D7D8DE473B}" type="doc">
      <dgm:prSet loTypeId="urn:microsoft.com/office/officeart/2005/8/layout/chevron1" loCatId="process" qsTypeId="urn:microsoft.com/office/officeart/2005/8/quickstyle/simple1" qsCatId="simple" csTypeId="urn:microsoft.com/office/officeart/2005/8/colors/accent1_2" csCatId="accent1" phldr="1"/>
      <dgm:spPr/>
    </dgm:pt>
    <dgm:pt modelId="{91A8473F-54EA-4306-9B76-934FFEF79772}">
      <dgm:prSet phldrT="[Texto]"/>
      <dgm:spPr/>
      <dgm:t>
        <a:bodyPr/>
        <a:lstStyle/>
        <a:p>
          <a:r>
            <a:rPr lang="es-EC" dirty="0" smtClean="0"/>
            <a:t>Requiere de </a:t>
          </a:r>
          <a:r>
            <a:rPr lang="es-EC" dirty="0" err="1" smtClean="0"/>
            <a:t>Iext</a:t>
          </a:r>
          <a:r>
            <a:rPr lang="es-EC" dirty="0" smtClean="0"/>
            <a:t> [DC]</a:t>
          </a:r>
          <a:endParaRPr lang="es-EC" dirty="0"/>
        </a:p>
      </dgm:t>
    </dgm:pt>
    <dgm:pt modelId="{48CF35A8-E0E2-48E0-8BD9-2C2C17CC5A1D}" type="parTrans" cxnId="{4B1B8A0F-3E91-4ED2-A5C5-2C9A1C058F76}">
      <dgm:prSet/>
      <dgm:spPr/>
      <dgm:t>
        <a:bodyPr/>
        <a:lstStyle/>
        <a:p>
          <a:endParaRPr lang="es-EC"/>
        </a:p>
      </dgm:t>
    </dgm:pt>
    <dgm:pt modelId="{4DBA3F82-993C-4373-B10D-7A29C43FFB0B}" type="sibTrans" cxnId="{4B1B8A0F-3E91-4ED2-A5C5-2C9A1C058F76}">
      <dgm:prSet/>
      <dgm:spPr/>
      <dgm:t>
        <a:bodyPr/>
        <a:lstStyle/>
        <a:p>
          <a:endParaRPr lang="es-EC"/>
        </a:p>
      </dgm:t>
    </dgm:pt>
    <dgm:pt modelId="{3A7E4F95-5B59-4D08-A5D8-BBC741512C12}">
      <dgm:prSet phldrT="[Texto]"/>
      <dgm:spPr/>
      <dgm:t>
        <a:bodyPr/>
        <a:lstStyle/>
        <a:p>
          <a:r>
            <a:rPr lang="es-EC" dirty="0" smtClean="0"/>
            <a:t>Conseguir Campo Magnético</a:t>
          </a:r>
          <a:endParaRPr lang="es-EC" dirty="0"/>
        </a:p>
      </dgm:t>
    </dgm:pt>
    <dgm:pt modelId="{CCB0C566-A40E-4A46-B8A0-B2E18D18E1CC}" type="parTrans" cxnId="{FBFD2780-257C-4650-82D2-1C523E1A2786}">
      <dgm:prSet/>
      <dgm:spPr/>
      <dgm:t>
        <a:bodyPr/>
        <a:lstStyle/>
        <a:p>
          <a:endParaRPr lang="es-EC"/>
        </a:p>
      </dgm:t>
    </dgm:pt>
    <dgm:pt modelId="{01D6D70B-2EAD-4904-8D77-B28A1A3A64C5}" type="sibTrans" cxnId="{FBFD2780-257C-4650-82D2-1C523E1A2786}">
      <dgm:prSet/>
      <dgm:spPr/>
      <dgm:t>
        <a:bodyPr/>
        <a:lstStyle/>
        <a:p>
          <a:endParaRPr lang="es-EC"/>
        </a:p>
      </dgm:t>
    </dgm:pt>
    <dgm:pt modelId="{48CA476B-0C23-4595-A1CC-EF8F6E200C8B}">
      <dgm:prSet phldrT="[Texto]"/>
      <dgm:spPr/>
      <dgm:t>
        <a:bodyPr/>
        <a:lstStyle/>
        <a:p>
          <a:r>
            <a:rPr lang="es-EC" dirty="0" smtClean="0"/>
            <a:t>Generar corriente Inducida [AC]</a:t>
          </a:r>
          <a:endParaRPr lang="es-EC" dirty="0"/>
        </a:p>
      </dgm:t>
    </dgm:pt>
    <dgm:pt modelId="{EED7A78F-5B74-4C89-A833-FE0DF8AEDC25}" type="parTrans" cxnId="{8D465AAA-3F72-458F-A06C-9A7077348257}">
      <dgm:prSet/>
      <dgm:spPr/>
      <dgm:t>
        <a:bodyPr/>
        <a:lstStyle/>
        <a:p>
          <a:endParaRPr lang="es-EC"/>
        </a:p>
      </dgm:t>
    </dgm:pt>
    <dgm:pt modelId="{2462A59E-1800-43BD-A654-D9746E316D23}" type="sibTrans" cxnId="{8D465AAA-3F72-458F-A06C-9A7077348257}">
      <dgm:prSet/>
      <dgm:spPr/>
      <dgm:t>
        <a:bodyPr/>
        <a:lstStyle/>
        <a:p>
          <a:endParaRPr lang="es-EC"/>
        </a:p>
      </dgm:t>
    </dgm:pt>
    <dgm:pt modelId="{A5B80493-37BF-4AB4-BF93-8F2F8345D8D7}" type="pres">
      <dgm:prSet presAssocID="{B477FF7E-E808-4E41-A0E4-79D7D8DE473B}" presName="Name0" presStyleCnt="0">
        <dgm:presLayoutVars>
          <dgm:dir/>
          <dgm:animLvl val="lvl"/>
          <dgm:resizeHandles val="exact"/>
        </dgm:presLayoutVars>
      </dgm:prSet>
      <dgm:spPr/>
    </dgm:pt>
    <dgm:pt modelId="{3C32C9BB-9604-430D-9F78-85468AA1A609}" type="pres">
      <dgm:prSet presAssocID="{91A8473F-54EA-4306-9B76-934FFEF79772}" presName="parTxOnly" presStyleLbl="node1" presStyleIdx="0" presStyleCnt="3">
        <dgm:presLayoutVars>
          <dgm:chMax val="0"/>
          <dgm:chPref val="0"/>
          <dgm:bulletEnabled val="1"/>
        </dgm:presLayoutVars>
      </dgm:prSet>
      <dgm:spPr/>
      <dgm:t>
        <a:bodyPr/>
        <a:lstStyle/>
        <a:p>
          <a:endParaRPr lang="es-ES"/>
        </a:p>
      </dgm:t>
    </dgm:pt>
    <dgm:pt modelId="{09537C20-BFEC-4D5D-9798-8128F8A5F7C0}" type="pres">
      <dgm:prSet presAssocID="{4DBA3F82-993C-4373-B10D-7A29C43FFB0B}" presName="parTxOnlySpace" presStyleCnt="0"/>
      <dgm:spPr/>
    </dgm:pt>
    <dgm:pt modelId="{8AF23794-BC04-4985-BE43-E015F03F1BEB}" type="pres">
      <dgm:prSet presAssocID="{3A7E4F95-5B59-4D08-A5D8-BBC741512C12}" presName="parTxOnly" presStyleLbl="node1" presStyleIdx="1" presStyleCnt="3" custLinFactNeighborX="-10887" custLinFactNeighborY="559">
        <dgm:presLayoutVars>
          <dgm:chMax val="0"/>
          <dgm:chPref val="0"/>
          <dgm:bulletEnabled val="1"/>
        </dgm:presLayoutVars>
      </dgm:prSet>
      <dgm:spPr/>
      <dgm:t>
        <a:bodyPr/>
        <a:lstStyle/>
        <a:p>
          <a:endParaRPr lang="es-ES"/>
        </a:p>
      </dgm:t>
    </dgm:pt>
    <dgm:pt modelId="{97464A4F-AB4F-49B7-A53F-51F872E30E36}" type="pres">
      <dgm:prSet presAssocID="{01D6D70B-2EAD-4904-8D77-B28A1A3A64C5}" presName="parTxOnlySpace" presStyleCnt="0"/>
      <dgm:spPr/>
    </dgm:pt>
    <dgm:pt modelId="{0E1D8D07-F315-46E9-8AB0-6EDBDB45F2E6}" type="pres">
      <dgm:prSet presAssocID="{48CA476B-0C23-4595-A1CC-EF8F6E200C8B}" presName="parTxOnly" presStyleLbl="node1" presStyleIdx="2" presStyleCnt="3">
        <dgm:presLayoutVars>
          <dgm:chMax val="0"/>
          <dgm:chPref val="0"/>
          <dgm:bulletEnabled val="1"/>
        </dgm:presLayoutVars>
      </dgm:prSet>
      <dgm:spPr/>
      <dgm:t>
        <a:bodyPr/>
        <a:lstStyle/>
        <a:p>
          <a:endParaRPr lang="es-ES"/>
        </a:p>
      </dgm:t>
    </dgm:pt>
  </dgm:ptLst>
  <dgm:cxnLst>
    <dgm:cxn modelId="{0C6A0621-BF78-4784-860E-8DF748C75D70}" type="presOf" srcId="{91A8473F-54EA-4306-9B76-934FFEF79772}" destId="{3C32C9BB-9604-430D-9F78-85468AA1A609}" srcOrd="0" destOrd="0" presId="urn:microsoft.com/office/officeart/2005/8/layout/chevron1"/>
    <dgm:cxn modelId="{BD4E2F6A-8546-4BBB-AF14-F8EBE87D2484}" type="presOf" srcId="{B477FF7E-E808-4E41-A0E4-79D7D8DE473B}" destId="{A5B80493-37BF-4AB4-BF93-8F2F8345D8D7}" srcOrd="0" destOrd="0" presId="urn:microsoft.com/office/officeart/2005/8/layout/chevron1"/>
    <dgm:cxn modelId="{4B1B8A0F-3E91-4ED2-A5C5-2C9A1C058F76}" srcId="{B477FF7E-E808-4E41-A0E4-79D7D8DE473B}" destId="{91A8473F-54EA-4306-9B76-934FFEF79772}" srcOrd="0" destOrd="0" parTransId="{48CF35A8-E0E2-48E0-8BD9-2C2C17CC5A1D}" sibTransId="{4DBA3F82-993C-4373-B10D-7A29C43FFB0B}"/>
    <dgm:cxn modelId="{AB297773-DD95-4191-BCB4-AF0761AAD658}" type="presOf" srcId="{3A7E4F95-5B59-4D08-A5D8-BBC741512C12}" destId="{8AF23794-BC04-4985-BE43-E015F03F1BEB}" srcOrd="0" destOrd="0" presId="urn:microsoft.com/office/officeart/2005/8/layout/chevron1"/>
    <dgm:cxn modelId="{FBFD2780-257C-4650-82D2-1C523E1A2786}" srcId="{B477FF7E-E808-4E41-A0E4-79D7D8DE473B}" destId="{3A7E4F95-5B59-4D08-A5D8-BBC741512C12}" srcOrd="1" destOrd="0" parTransId="{CCB0C566-A40E-4A46-B8A0-B2E18D18E1CC}" sibTransId="{01D6D70B-2EAD-4904-8D77-B28A1A3A64C5}"/>
    <dgm:cxn modelId="{8D465AAA-3F72-458F-A06C-9A7077348257}" srcId="{B477FF7E-E808-4E41-A0E4-79D7D8DE473B}" destId="{48CA476B-0C23-4595-A1CC-EF8F6E200C8B}" srcOrd="2" destOrd="0" parTransId="{EED7A78F-5B74-4C89-A833-FE0DF8AEDC25}" sibTransId="{2462A59E-1800-43BD-A654-D9746E316D23}"/>
    <dgm:cxn modelId="{FC9B65B5-3145-4114-95C0-45548B3478CC}" type="presOf" srcId="{48CA476B-0C23-4595-A1CC-EF8F6E200C8B}" destId="{0E1D8D07-F315-46E9-8AB0-6EDBDB45F2E6}" srcOrd="0" destOrd="0" presId="urn:microsoft.com/office/officeart/2005/8/layout/chevron1"/>
    <dgm:cxn modelId="{6024E022-6F2E-4D2C-864D-612840F3F06A}" type="presParOf" srcId="{A5B80493-37BF-4AB4-BF93-8F2F8345D8D7}" destId="{3C32C9BB-9604-430D-9F78-85468AA1A609}" srcOrd="0" destOrd="0" presId="urn:microsoft.com/office/officeart/2005/8/layout/chevron1"/>
    <dgm:cxn modelId="{AAA16EB0-8BEC-4DDD-90B9-B0180D2C6968}" type="presParOf" srcId="{A5B80493-37BF-4AB4-BF93-8F2F8345D8D7}" destId="{09537C20-BFEC-4D5D-9798-8128F8A5F7C0}" srcOrd="1" destOrd="0" presId="urn:microsoft.com/office/officeart/2005/8/layout/chevron1"/>
    <dgm:cxn modelId="{28A9A2A0-7FB9-452E-B395-C8DA5EC7B029}" type="presParOf" srcId="{A5B80493-37BF-4AB4-BF93-8F2F8345D8D7}" destId="{8AF23794-BC04-4985-BE43-E015F03F1BEB}" srcOrd="2" destOrd="0" presId="urn:microsoft.com/office/officeart/2005/8/layout/chevron1"/>
    <dgm:cxn modelId="{AF5538C4-E4E7-41D0-A9CB-9324A026A2F5}" type="presParOf" srcId="{A5B80493-37BF-4AB4-BF93-8F2F8345D8D7}" destId="{97464A4F-AB4F-49B7-A53F-51F872E30E36}" srcOrd="3" destOrd="0" presId="urn:microsoft.com/office/officeart/2005/8/layout/chevron1"/>
    <dgm:cxn modelId="{FFB7B894-0544-42CC-850D-FD6863872164}" type="presParOf" srcId="{A5B80493-37BF-4AB4-BF93-8F2F8345D8D7}" destId="{0E1D8D07-F315-46E9-8AB0-6EDBDB45F2E6}"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FDD07-51EB-4CAB-BC6A-896A3EE200BB}">
      <dsp:nvSpPr>
        <dsp:cNvPr id="0" name=""/>
        <dsp:cNvSpPr/>
      </dsp:nvSpPr>
      <dsp:spPr>
        <a:xfrm>
          <a:off x="2370" y="516073"/>
          <a:ext cx="4390943" cy="405352"/>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kern="1200" dirty="0" smtClean="0"/>
            <a:t>Esquema de la Intervención </a:t>
          </a:r>
          <a:endParaRPr lang="es-EC" sz="2400" kern="1200" dirty="0"/>
        </a:p>
      </dsp:txBody>
      <dsp:txXfrm>
        <a:off x="14242" y="527945"/>
        <a:ext cx="4367199" cy="381608"/>
      </dsp:txXfrm>
    </dsp:sp>
    <dsp:sp modelId="{9BF2F854-04D4-4608-95CB-100519596AB8}">
      <dsp:nvSpPr>
        <dsp:cNvPr id="0" name=""/>
        <dsp:cNvSpPr/>
      </dsp:nvSpPr>
      <dsp:spPr>
        <a:xfrm>
          <a:off x="441464" y="921425"/>
          <a:ext cx="439094" cy="278825"/>
        </a:xfrm>
        <a:custGeom>
          <a:avLst/>
          <a:gdLst/>
          <a:ahLst/>
          <a:cxnLst/>
          <a:rect l="0" t="0" r="0" b="0"/>
          <a:pathLst>
            <a:path>
              <a:moveTo>
                <a:pt x="0" y="0"/>
              </a:moveTo>
              <a:lnTo>
                <a:pt x="0" y="278825"/>
              </a:lnTo>
              <a:lnTo>
                <a:pt x="439094" y="278825"/>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D923B5B-20FF-4ABD-8541-76998D2B2433}">
      <dsp:nvSpPr>
        <dsp:cNvPr id="0" name=""/>
        <dsp:cNvSpPr/>
      </dsp:nvSpPr>
      <dsp:spPr>
        <a:xfrm>
          <a:off x="880558" y="997574"/>
          <a:ext cx="7340885" cy="405352"/>
        </a:xfrm>
        <a:prstGeom prst="roundRect">
          <a:avLst>
            <a:gd name="adj" fmla="val 10000"/>
          </a:avLst>
        </a:prstGeom>
        <a:solidFill>
          <a:schemeClr val="accent2">
            <a:lumMod val="60000"/>
            <a:lumOff val="40000"/>
            <a:alpha val="9000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Introducción </a:t>
          </a:r>
          <a:endParaRPr lang="es-EC" sz="2400" kern="1200" dirty="0"/>
        </a:p>
      </dsp:txBody>
      <dsp:txXfrm>
        <a:off x="892430" y="1009446"/>
        <a:ext cx="7317141" cy="381608"/>
      </dsp:txXfrm>
    </dsp:sp>
    <dsp:sp modelId="{C3070F3A-B452-4DAD-A18A-AB11EE071C0A}">
      <dsp:nvSpPr>
        <dsp:cNvPr id="0" name=""/>
        <dsp:cNvSpPr/>
      </dsp:nvSpPr>
      <dsp:spPr>
        <a:xfrm>
          <a:off x="441464" y="921425"/>
          <a:ext cx="439094" cy="785515"/>
        </a:xfrm>
        <a:custGeom>
          <a:avLst/>
          <a:gdLst/>
          <a:ahLst/>
          <a:cxnLst/>
          <a:rect l="0" t="0" r="0" b="0"/>
          <a:pathLst>
            <a:path>
              <a:moveTo>
                <a:pt x="0" y="0"/>
              </a:moveTo>
              <a:lnTo>
                <a:pt x="0" y="785515"/>
              </a:lnTo>
              <a:lnTo>
                <a:pt x="439094" y="785515"/>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55804F1-5214-48D4-9F5A-9A62340E4406}">
      <dsp:nvSpPr>
        <dsp:cNvPr id="0" name=""/>
        <dsp:cNvSpPr/>
      </dsp:nvSpPr>
      <dsp:spPr>
        <a:xfrm>
          <a:off x="880558" y="1504264"/>
          <a:ext cx="7340885" cy="405352"/>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Justificación</a:t>
          </a:r>
          <a:r>
            <a:rPr lang="es-EC" sz="2400" kern="1200" baseline="0" dirty="0" smtClean="0"/>
            <a:t> e Importancia</a:t>
          </a:r>
          <a:endParaRPr lang="es-EC" sz="2400" kern="1200" dirty="0"/>
        </a:p>
      </dsp:txBody>
      <dsp:txXfrm>
        <a:off x="892430" y="1516136"/>
        <a:ext cx="7317141" cy="381608"/>
      </dsp:txXfrm>
    </dsp:sp>
    <dsp:sp modelId="{2FB37ED4-337E-40A7-81C1-D7FF17DB5081}">
      <dsp:nvSpPr>
        <dsp:cNvPr id="0" name=""/>
        <dsp:cNvSpPr/>
      </dsp:nvSpPr>
      <dsp:spPr>
        <a:xfrm>
          <a:off x="441464" y="921425"/>
          <a:ext cx="439094" cy="1308188"/>
        </a:xfrm>
        <a:custGeom>
          <a:avLst/>
          <a:gdLst/>
          <a:ahLst/>
          <a:cxnLst/>
          <a:rect l="0" t="0" r="0" b="0"/>
          <a:pathLst>
            <a:path>
              <a:moveTo>
                <a:pt x="0" y="0"/>
              </a:moveTo>
              <a:lnTo>
                <a:pt x="0" y="1308188"/>
              </a:lnTo>
              <a:lnTo>
                <a:pt x="439094" y="1308188"/>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36076BE-D7E5-4CA9-9B3E-243C048CDF49}">
      <dsp:nvSpPr>
        <dsp:cNvPr id="0" name=""/>
        <dsp:cNvSpPr/>
      </dsp:nvSpPr>
      <dsp:spPr>
        <a:xfrm>
          <a:off x="880558" y="2010954"/>
          <a:ext cx="7335094" cy="437318"/>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Objetivos</a:t>
          </a:r>
          <a:endParaRPr lang="es-EC" sz="2400" kern="1200" dirty="0"/>
        </a:p>
      </dsp:txBody>
      <dsp:txXfrm>
        <a:off x="893367" y="2023763"/>
        <a:ext cx="7309476" cy="411700"/>
      </dsp:txXfrm>
    </dsp:sp>
    <dsp:sp modelId="{E08A4F0E-89BE-4D34-A12A-05FA3FB4F2D9}">
      <dsp:nvSpPr>
        <dsp:cNvPr id="0" name=""/>
        <dsp:cNvSpPr/>
      </dsp:nvSpPr>
      <dsp:spPr>
        <a:xfrm>
          <a:off x="441464" y="921425"/>
          <a:ext cx="439094" cy="1830861"/>
        </a:xfrm>
        <a:custGeom>
          <a:avLst/>
          <a:gdLst/>
          <a:ahLst/>
          <a:cxnLst/>
          <a:rect l="0" t="0" r="0" b="0"/>
          <a:pathLst>
            <a:path>
              <a:moveTo>
                <a:pt x="0" y="0"/>
              </a:moveTo>
              <a:lnTo>
                <a:pt x="0" y="1830861"/>
              </a:lnTo>
              <a:lnTo>
                <a:pt x="439094" y="1830861"/>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9645E2E-D67C-4A89-8A5A-704E3B192248}">
      <dsp:nvSpPr>
        <dsp:cNvPr id="0" name=""/>
        <dsp:cNvSpPr/>
      </dsp:nvSpPr>
      <dsp:spPr>
        <a:xfrm>
          <a:off x="880558" y="2549611"/>
          <a:ext cx="7346671" cy="405352"/>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Conceptualización </a:t>
          </a:r>
          <a:endParaRPr lang="es-EC" sz="2400" kern="1200" dirty="0"/>
        </a:p>
      </dsp:txBody>
      <dsp:txXfrm>
        <a:off x="892430" y="2561483"/>
        <a:ext cx="7322927" cy="381608"/>
      </dsp:txXfrm>
    </dsp:sp>
    <dsp:sp modelId="{5E323282-4319-4A7D-8333-8AABC257BBC9}">
      <dsp:nvSpPr>
        <dsp:cNvPr id="0" name=""/>
        <dsp:cNvSpPr/>
      </dsp:nvSpPr>
      <dsp:spPr>
        <a:xfrm>
          <a:off x="441464" y="921425"/>
          <a:ext cx="439094" cy="2337551"/>
        </a:xfrm>
        <a:custGeom>
          <a:avLst/>
          <a:gdLst/>
          <a:ahLst/>
          <a:cxnLst/>
          <a:rect l="0" t="0" r="0" b="0"/>
          <a:pathLst>
            <a:path>
              <a:moveTo>
                <a:pt x="0" y="0"/>
              </a:moveTo>
              <a:lnTo>
                <a:pt x="0" y="2337551"/>
              </a:lnTo>
              <a:lnTo>
                <a:pt x="439094" y="2337551"/>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CB5CDB4-147C-40AF-B007-3A029CC98A4A}">
      <dsp:nvSpPr>
        <dsp:cNvPr id="0" name=""/>
        <dsp:cNvSpPr/>
      </dsp:nvSpPr>
      <dsp:spPr>
        <a:xfrm>
          <a:off x="880558" y="3056301"/>
          <a:ext cx="7335100" cy="405352"/>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Desarrollo</a:t>
          </a:r>
          <a:endParaRPr lang="es-EC" sz="2400" kern="1200" dirty="0"/>
        </a:p>
      </dsp:txBody>
      <dsp:txXfrm>
        <a:off x="892430" y="3068173"/>
        <a:ext cx="7311356" cy="381608"/>
      </dsp:txXfrm>
    </dsp:sp>
    <dsp:sp modelId="{ED6120C0-A1EF-4AA0-BCC1-AEF6D3206CF1}">
      <dsp:nvSpPr>
        <dsp:cNvPr id="0" name=""/>
        <dsp:cNvSpPr/>
      </dsp:nvSpPr>
      <dsp:spPr>
        <a:xfrm>
          <a:off x="441464" y="921425"/>
          <a:ext cx="439094" cy="2844241"/>
        </a:xfrm>
        <a:custGeom>
          <a:avLst/>
          <a:gdLst/>
          <a:ahLst/>
          <a:cxnLst/>
          <a:rect l="0" t="0" r="0" b="0"/>
          <a:pathLst>
            <a:path>
              <a:moveTo>
                <a:pt x="0" y="0"/>
              </a:moveTo>
              <a:lnTo>
                <a:pt x="0" y="2844241"/>
              </a:lnTo>
              <a:lnTo>
                <a:pt x="439094" y="2844241"/>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A2C6FF2-A896-4721-8C23-9BFD5793CDFC}">
      <dsp:nvSpPr>
        <dsp:cNvPr id="0" name=""/>
        <dsp:cNvSpPr/>
      </dsp:nvSpPr>
      <dsp:spPr>
        <a:xfrm>
          <a:off x="880558" y="3562991"/>
          <a:ext cx="7335094" cy="405352"/>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Implementación</a:t>
          </a:r>
          <a:endParaRPr lang="es-EC" sz="2400" kern="1200" dirty="0"/>
        </a:p>
      </dsp:txBody>
      <dsp:txXfrm>
        <a:off x="892430" y="3574863"/>
        <a:ext cx="7311350" cy="381608"/>
      </dsp:txXfrm>
    </dsp:sp>
    <dsp:sp modelId="{586C40E2-3F2D-47BD-B881-3C3F2CFDA293}">
      <dsp:nvSpPr>
        <dsp:cNvPr id="0" name=""/>
        <dsp:cNvSpPr/>
      </dsp:nvSpPr>
      <dsp:spPr>
        <a:xfrm>
          <a:off x="441464" y="921425"/>
          <a:ext cx="439094" cy="3350931"/>
        </a:xfrm>
        <a:custGeom>
          <a:avLst/>
          <a:gdLst/>
          <a:ahLst/>
          <a:cxnLst/>
          <a:rect l="0" t="0" r="0" b="0"/>
          <a:pathLst>
            <a:path>
              <a:moveTo>
                <a:pt x="0" y="0"/>
              </a:moveTo>
              <a:lnTo>
                <a:pt x="0" y="3350931"/>
              </a:lnTo>
              <a:lnTo>
                <a:pt x="439094" y="3350931"/>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7C053D-3D25-4109-ADD0-358953C4C7EB}">
      <dsp:nvSpPr>
        <dsp:cNvPr id="0" name=""/>
        <dsp:cNvSpPr/>
      </dsp:nvSpPr>
      <dsp:spPr>
        <a:xfrm>
          <a:off x="880558" y="4069681"/>
          <a:ext cx="7335094" cy="405352"/>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Pruebas y Resultados</a:t>
          </a:r>
          <a:endParaRPr lang="es-EC" sz="2400" kern="1200" dirty="0"/>
        </a:p>
      </dsp:txBody>
      <dsp:txXfrm>
        <a:off x="892430" y="4081553"/>
        <a:ext cx="7311350" cy="381608"/>
      </dsp:txXfrm>
    </dsp:sp>
    <dsp:sp modelId="{9867D9C2-07A7-4658-AD1B-159D326B01F8}">
      <dsp:nvSpPr>
        <dsp:cNvPr id="0" name=""/>
        <dsp:cNvSpPr/>
      </dsp:nvSpPr>
      <dsp:spPr>
        <a:xfrm>
          <a:off x="441464" y="921425"/>
          <a:ext cx="439094" cy="3857621"/>
        </a:xfrm>
        <a:custGeom>
          <a:avLst/>
          <a:gdLst/>
          <a:ahLst/>
          <a:cxnLst/>
          <a:rect l="0" t="0" r="0" b="0"/>
          <a:pathLst>
            <a:path>
              <a:moveTo>
                <a:pt x="0" y="0"/>
              </a:moveTo>
              <a:lnTo>
                <a:pt x="0" y="3857621"/>
              </a:lnTo>
              <a:lnTo>
                <a:pt x="439094" y="3857621"/>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DA4FC8F-3FE3-4CE7-8727-F1F052A96517}">
      <dsp:nvSpPr>
        <dsp:cNvPr id="0" name=""/>
        <dsp:cNvSpPr/>
      </dsp:nvSpPr>
      <dsp:spPr>
        <a:xfrm>
          <a:off x="880558" y="4576371"/>
          <a:ext cx="7346671" cy="405352"/>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Conclusiones y Recomendaciones</a:t>
          </a:r>
          <a:endParaRPr lang="es-EC" sz="2400" kern="1200" dirty="0"/>
        </a:p>
      </dsp:txBody>
      <dsp:txXfrm>
        <a:off x="892430" y="4588243"/>
        <a:ext cx="7322927" cy="38160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FDD07-51EB-4CAB-BC6A-896A3EE200BB}">
      <dsp:nvSpPr>
        <dsp:cNvPr id="0" name=""/>
        <dsp:cNvSpPr/>
      </dsp:nvSpPr>
      <dsp:spPr>
        <a:xfrm>
          <a:off x="2370" y="521341"/>
          <a:ext cx="4390943" cy="405352"/>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kern="1200" dirty="0" smtClean="0"/>
            <a:t>Esquema de la Intervención </a:t>
          </a:r>
          <a:endParaRPr lang="es-EC" sz="2400" kern="1200" dirty="0"/>
        </a:p>
      </dsp:txBody>
      <dsp:txXfrm>
        <a:off x="14242" y="533213"/>
        <a:ext cx="4367199" cy="381608"/>
      </dsp:txXfrm>
    </dsp:sp>
    <dsp:sp modelId="{9BF2F854-04D4-4608-95CB-100519596AB8}">
      <dsp:nvSpPr>
        <dsp:cNvPr id="0" name=""/>
        <dsp:cNvSpPr/>
      </dsp:nvSpPr>
      <dsp:spPr>
        <a:xfrm>
          <a:off x="441464" y="926693"/>
          <a:ext cx="439094" cy="278825"/>
        </a:xfrm>
        <a:custGeom>
          <a:avLst/>
          <a:gdLst/>
          <a:ahLst/>
          <a:cxnLst/>
          <a:rect l="0" t="0" r="0" b="0"/>
          <a:pathLst>
            <a:path>
              <a:moveTo>
                <a:pt x="0" y="0"/>
              </a:moveTo>
              <a:lnTo>
                <a:pt x="0" y="278825"/>
              </a:lnTo>
              <a:lnTo>
                <a:pt x="439094" y="278825"/>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D923B5B-20FF-4ABD-8541-76998D2B2433}">
      <dsp:nvSpPr>
        <dsp:cNvPr id="0" name=""/>
        <dsp:cNvSpPr/>
      </dsp:nvSpPr>
      <dsp:spPr>
        <a:xfrm>
          <a:off x="880558" y="1002842"/>
          <a:ext cx="7340885" cy="405352"/>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Introducción </a:t>
          </a:r>
          <a:endParaRPr lang="es-EC" sz="2400" kern="1200" dirty="0"/>
        </a:p>
      </dsp:txBody>
      <dsp:txXfrm>
        <a:off x="892430" y="1014714"/>
        <a:ext cx="7317141" cy="381608"/>
      </dsp:txXfrm>
    </dsp:sp>
    <dsp:sp modelId="{C3070F3A-B452-4DAD-A18A-AB11EE071C0A}">
      <dsp:nvSpPr>
        <dsp:cNvPr id="0" name=""/>
        <dsp:cNvSpPr/>
      </dsp:nvSpPr>
      <dsp:spPr>
        <a:xfrm>
          <a:off x="441464" y="926693"/>
          <a:ext cx="439094" cy="785515"/>
        </a:xfrm>
        <a:custGeom>
          <a:avLst/>
          <a:gdLst/>
          <a:ahLst/>
          <a:cxnLst/>
          <a:rect l="0" t="0" r="0" b="0"/>
          <a:pathLst>
            <a:path>
              <a:moveTo>
                <a:pt x="0" y="0"/>
              </a:moveTo>
              <a:lnTo>
                <a:pt x="0" y="785515"/>
              </a:lnTo>
              <a:lnTo>
                <a:pt x="439094" y="785515"/>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55804F1-5214-48D4-9F5A-9A62340E4406}">
      <dsp:nvSpPr>
        <dsp:cNvPr id="0" name=""/>
        <dsp:cNvSpPr/>
      </dsp:nvSpPr>
      <dsp:spPr>
        <a:xfrm>
          <a:off x="880558" y="1509532"/>
          <a:ext cx="7340885" cy="405352"/>
        </a:xfrm>
        <a:prstGeom prst="roundRect">
          <a:avLst>
            <a:gd name="adj" fmla="val 10000"/>
          </a:avLst>
        </a:prstGeom>
        <a:solidFill>
          <a:schemeClr val="bg1">
            <a:alpha val="9000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Justificación</a:t>
          </a:r>
          <a:r>
            <a:rPr lang="es-EC" sz="2400" kern="1200" baseline="0" dirty="0" smtClean="0"/>
            <a:t> e Importancia</a:t>
          </a:r>
          <a:endParaRPr lang="es-EC" sz="2400" kern="1200" dirty="0"/>
        </a:p>
      </dsp:txBody>
      <dsp:txXfrm>
        <a:off x="892430" y="1521404"/>
        <a:ext cx="7317141" cy="381608"/>
      </dsp:txXfrm>
    </dsp:sp>
    <dsp:sp modelId="{2FB37ED4-337E-40A7-81C1-D7FF17DB5081}">
      <dsp:nvSpPr>
        <dsp:cNvPr id="0" name=""/>
        <dsp:cNvSpPr/>
      </dsp:nvSpPr>
      <dsp:spPr>
        <a:xfrm>
          <a:off x="441464" y="926693"/>
          <a:ext cx="439094" cy="1308188"/>
        </a:xfrm>
        <a:custGeom>
          <a:avLst/>
          <a:gdLst/>
          <a:ahLst/>
          <a:cxnLst/>
          <a:rect l="0" t="0" r="0" b="0"/>
          <a:pathLst>
            <a:path>
              <a:moveTo>
                <a:pt x="0" y="0"/>
              </a:moveTo>
              <a:lnTo>
                <a:pt x="0" y="1308188"/>
              </a:lnTo>
              <a:lnTo>
                <a:pt x="439094" y="1308188"/>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36076BE-D7E5-4CA9-9B3E-243C048CDF49}">
      <dsp:nvSpPr>
        <dsp:cNvPr id="0" name=""/>
        <dsp:cNvSpPr/>
      </dsp:nvSpPr>
      <dsp:spPr>
        <a:xfrm>
          <a:off x="880558" y="2016222"/>
          <a:ext cx="7335094" cy="437318"/>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Objetivos</a:t>
          </a:r>
          <a:endParaRPr lang="es-EC" sz="2400" kern="1200" dirty="0"/>
        </a:p>
      </dsp:txBody>
      <dsp:txXfrm>
        <a:off x="893367" y="2029031"/>
        <a:ext cx="7309476" cy="411700"/>
      </dsp:txXfrm>
    </dsp:sp>
    <dsp:sp modelId="{E08A4F0E-89BE-4D34-A12A-05FA3FB4F2D9}">
      <dsp:nvSpPr>
        <dsp:cNvPr id="0" name=""/>
        <dsp:cNvSpPr/>
      </dsp:nvSpPr>
      <dsp:spPr>
        <a:xfrm>
          <a:off x="441464" y="926693"/>
          <a:ext cx="439094" cy="1830861"/>
        </a:xfrm>
        <a:custGeom>
          <a:avLst/>
          <a:gdLst/>
          <a:ahLst/>
          <a:cxnLst/>
          <a:rect l="0" t="0" r="0" b="0"/>
          <a:pathLst>
            <a:path>
              <a:moveTo>
                <a:pt x="0" y="0"/>
              </a:moveTo>
              <a:lnTo>
                <a:pt x="0" y="1830861"/>
              </a:lnTo>
              <a:lnTo>
                <a:pt x="439094" y="1830861"/>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9645E2E-D67C-4A89-8A5A-704E3B192248}">
      <dsp:nvSpPr>
        <dsp:cNvPr id="0" name=""/>
        <dsp:cNvSpPr/>
      </dsp:nvSpPr>
      <dsp:spPr>
        <a:xfrm>
          <a:off x="880558" y="2554878"/>
          <a:ext cx="7346671" cy="405352"/>
        </a:xfrm>
        <a:prstGeom prst="roundRect">
          <a:avLst>
            <a:gd name="adj" fmla="val 10000"/>
          </a:avLst>
        </a:prstGeom>
        <a:solidFill>
          <a:schemeClr val="bg1">
            <a:alpha val="9000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Conceptualización </a:t>
          </a:r>
          <a:endParaRPr lang="es-EC" sz="2400" kern="1200" dirty="0"/>
        </a:p>
      </dsp:txBody>
      <dsp:txXfrm>
        <a:off x="892430" y="2566750"/>
        <a:ext cx="7322927" cy="381608"/>
      </dsp:txXfrm>
    </dsp:sp>
    <dsp:sp modelId="{5E323282-4319-4A7D-8333-8AABC257BBC9}">
      <dsp:nvSpPr>
        <dsp:cNvPr id="0" name=""/>
        <dsp:cNvSpPr/>
      </dsp:nvSpPr>
      <dsp:spPr>
        <a:xfrm>
          <a:off x="441464" y="926693"/>
          <a:ext cx="439094" cy="2332283"/>
        </a:xfrm>
        <a:custGeom>
          <a:avLst/>
          <a:gdLst/>
          <a:ahLst/>
          <a:cxnLst/>
          <a:rect l="0" t="0" r="0" b="0"/>
          <a:pathLst>
            <a:path>
              <a:moveTo>
                <a:pt x="0" y="0"/>
              </a:moveTo>
              <a:lnTo>
                <a:pt x="0" y="2332283"/>
              </a:lnTo>
              <a:lnTo>
                <a:pt x="439094" y="2332283"/>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CB5CDB4-147C-40AF-B007-3A029CC98A4A}">
      <dsp:nvSpPr>
        <dsp:cNvPr id="0" name=""/>
        <dsp:cNvSpPr/>
      </dsp:nvSpPr>
      <dsp:spPr>
        <a:xfrm>
          <a:off x="880558" y="3061568"/>
          <a:ext cx="7335100" cy="394816"/>
        </a:xfrm>
        <a:prstGeom prst="roundRect">
          <a:avLst>
            <a:gd name="adj" fmla="val 10000"/>
          </a:avLst>
        </a:prstGeom>
        <a:solidFill>
          <a:schemeClr val="accent2">
            <a:lumMod val="60000"/>
            <a:lumOff val="40000"/>
            <a:alpha val="9000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Desarrollo</a:t>
          </a:r>
          <a:endParaRPr lang="es-EC" sz="2400" kern="1200" dirty="0"/>
        </a:p>
      </dsp:txBody>
      <dsp:txXfrm>
        <a:off x="892122" y="3073132"/>
        <a:ext cx="7311972" cy="371688"/>
      </dsp:txXfrm>
    </dsp:sp>
    <dsp:sp modelId="{ED6120C0-A1EF-4AA0-BCC1-AEF6D3206CF1}">
      <dsp:nvSpPr>
        <dsp:cNvPr id="0" name=""/>
        <dsp:cNvSpPr/>
      </dsp:nvSpPr>
      <dsp:spPr>
        <a:xfrm>
          <a:off x="441464" y="926693"/>
          <a:ext cx="439094" cy="2833706"/>
        </a:xfrm>
        <a:custGeom>
          <a:avLst/>
          <a:gdLst/>
          <a:ahLst/>
          <a:cxnLst/>
          <a:rect l="0" t="0" r="0" b="0"/>
          <a:pathLst>
            <a:path>
              <a:moveTo>
                <a:pt x="0" y="0"/>
              </a:moveTo>
              <a:lnTo>
                <a:pt x="0" y="2833706"/>
              </a:lnTo>
              <a:lnTo>
                <a:pt x="439094" y="2833706"/>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A2C6FF2-A896-4721-8C23-9BFD5793CDFC}">
      <dsp:nvSpPr>
        <dsp:cNvPr id="0" name=""/>
        <dsp:cNvSpPr/>
      </dsp:nvSpPr>
      <dsp:spPr>
        <a:xfrm>
          <a:off x="880558" y="3557723"/>
          <a:ext cx="7335094" cy="405352"/>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Implementación</a:t>
          </a:r>
          <a:endParaRPr lang="es-EC" sz="2400" kern="1200" dirty="0"/>
        </a:p>
      </dsp:txBody>
      <dsp:txXfrm>
        <a:off x="892430" y="3569595"/>
        <a:ext cx="7311350" cy="381608"/>
      </dsp:txXfrm>
    </dsp:sp>
    <dsp:sp modelId="{586C40E2-3F2D-47BD-B881-3C3F2CFDA293}">
      <dsp:nvSpPr>
        <dsp:cNvPr id="0" name=""/>
        <dsp:cNvSpPr/>
      </dsp:nvSpPr>
      <dsp:spPr>
        <a:xfrm>
          <a:off x="441464" y="926693"/>
          <a:ext cx="439094" cy="3340396"/>
        </a:xfrm>
        <a:custGeom>
          <a:avLst/>
          <a:gdLst/>
          <a:ahLst/>
          <a:cxnLst/>
          <a:rect l="0" t="0" r="0" b="0"/>
          <a:pathLst>
            <a:path>
              <a:moveTo>
                <a:pt x="0" y="0"/>
              </a:moveTo>
              <a:lnTo>
                <a:pt x="0" y="3340396"/>
              </a:lnTo>
              <a:lnTo>
                <a:pt x="439094" y="3340396"/>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7C053D-3D25-4109-ADD0-358953C4C7EB}">
      <dsp:nvSpPr>
        <dsp:cNvPr id="0" name=""/>
        <dsp:cNvSpPr/>
      </dsp:nvSpPr>
      <dsp:spPr>
        <a:xfrm>
          <a:off x="880558" y="4064413"/>
          <a:ext cx="7335094" cy="405352"/>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Pruebas y Resultados</a:t>
          </a:r>
          <a:endParaRPr lang="es-EC" sz="2400" kern="1200" dirty="0"/>
        </a:p>
      </dsp:txBody>
      <dsp:txXfrm>
        <a:off x="892430" y="4076285"/>
        <a:ext cx="7311350" cy="381608"/>
      </dsp:txXfrm>
    </dsp:sp>
    <dsp:sp modelId="{9867D9C2-07A7-4658-AD1B-159D326B01F8}">
      <dsp:nvSpPr>
        <dsp:cNvPr id="0" name=""/>
        <dsp:cNvSpPr/>
      </dsp:nvSpPr>
      <dsp:spPr>
        <a:xfrm>
          <a:off x="441464" y="926693"/>
          <a:ext cx="439094" cy="3847086"/>
        </a:xfrm>
        <a:custGeom>
          <a:avLst/>
          <a:gdLst/>
          <a:ahLst/>
          <a:cxnLst/>
          <a:rect l="0" t="0" r="0" b="0"/>
          <a:pathLst>
            <a:path>
              <a:moveTo>
                <a:pt x="0" y="0"/>
              </a:moveTo>
              <a:lnTo>
                <a:pt x="0" y="3847086"/>
              </a:lnTo>
              <a:lnTo>
                <a:pt x="439094" y="3847086"/>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DA4FC8F-3FE3-4CE7-8727-F1F052A96517}">
      <dsp:nvSpPr>
        <dsp:cNvPr id="0" name=""/>
        <dsp:cNvSpPr/>
      </dsp:nvSpPr>
      <dsp:spPr>
        <a:xfrm>
          <a:off x="880558" y="4571103"/>
          <a:ext cx="7346671" cy="405352"/>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Conclusiones y Recomendaciones</a:t>
          </a:r>
          <a:endParaRPr lang="es-EC" sz="2400" kern="1200" dirty="0"/>
        </a:p>
      </dsp:txBody>
      <dsp:txXfrm>
        <a:off x="892430" y="4582975"/>
        <a:ext cx="7322927" cy="38160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FDD07-51EB-4CAB-BC6A-896A3EE200BB}">
      <dsp:nvSpPr>
        <dsp:cNvPr id="0" name=""/>
        <dsp:cNvSpPr/>
      </dsp:nvSpPr>
      <dsp:spPr>
        <a:xfrm>
          <a:off x="559" y="1948078"/>
          <a:ext cx="5058709" cy="466997"/>
        </a:xfrm>
        <a:prstGeom prst="roundRect">
          <a:avLst>
            <a:gd name="adj" fmla="val 10000"/>
          </a:avLst>
        </a:prstGeom>
        <a:solidFill>
          <a:schemeClr val="accent3">
            <a:lumMod val="75000"/>
          </a:schemeClr>
        </a:soli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bg1"/>
              </a:solidFill>
            </a:rPr>
            <a:t>Desarrollo</a:t>
          </a:r>
          <a:endParaRPr lang="es-EC" sz="2400" kern="1200" dirty="0">
            <a:solidFill>
              <a:schemeClr val="bg1"/>
            </a:solidFill>
          </a:endParaRPr>
        </a:p>
      </dsp:txBody>
      <dsp:txXfrm>
        <a:off x="14237" y="1961756"/>
        <a:ext cx="5031353" cy="439641"/>
      </dsp:txXfrm>
    </dsp:sp>
    <dsp:sp modelId="{9BF2F854-04D4-4608-95CB-100519596AB8}">
      <dsp:nvSpPr>
        <dsp:cNvPr id="0" name=""/>
        <dsp:cNvSpPr/>
      </dsp:nvSpPr>
      <dsp:spPr>
        <a:xfrm>
          <a:off x="506430" y="2415075"/>
          <a:ext cx="475228" cy="327542"/>
        </a:xfrm>
        <a:custGeom>
          <a:avLst/>
          <a:gdLst/>
          <a:ahLst/>
          <a:cxnLst/>
          <a:rect l="0" t="0" r="0" b="0"/>
          <a:pathLst>
            <a:path>
              <a:moveTo>
                <a:pt x="0" y="0"/>
              </a:moveTo>
              <a:lnTo>
                <a:pt x="0" y="327542"/>
              </a:lnTo>
              <a:lnTo>
                <a:pt x="475228" y="327542"/>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D923B5B-20FF-4ABD-8541-76998D2B2433}">
      <dsp:nvSpPr>
        <dsp:cNvPr id="0" name=""/>
        <dsp:cNvSpPr/>
      </dsp:nvSpPr>
      <dsp:spPr>
        <a:xfrm>
          <a:off x="981658" y="2509119"/>
          <a:ext cx="7340067" cy="466997"/>
        </a:xfrm>
        <a:prstGeom prst="roundRect">
          <a:avLst>
            <a:gd name="adj" fmla="val 10000"/>
          </a:avLst>
        </a:prstGeom>
        <a:solidFill>
          <a:schemeClr val="accent2">
            <a:lumMod val="60000"/>
            <a:lumOff val="40000"/>
            <a:alpha val="9000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Diseño</a:t>
          </a:r>
          <a:endParaRPr lang="es-EC" sz="2400" kern="1200" dirty="0"/>
        </a:p>
      </dsp:txBody>
      <dsp:txXfrm>
        <a:off x="995336" y="2522797"/>
        <a:ext cx="7312711" cy="439641"/>
      </dsp:txXfrm>
    </dsp:sp>
    <dsp:sp modelId="{034CA583-765A-415D-B93A-1B371F0ED256}">
      <dsp:nvSpPr>
        <dsp:cNvPr id="0" name=""/>
        <dsp:cNvSpPr/>
      </dsp:nvSpPr>
      <dsp:spPr>
        <a:xfrm>
          <a:off x="506430" y="2415075"/>
          <a:ext cx="505870" cy="904975"/>
        </a:xfrm>
        <a:custGeom>
          <a:avLst/>
          <a:gdLst/>
          <a:ahLst/>
          <a:cxnLst/>
          <a:rect l="0" t="0" r="0" b="0"/>
          <a:pathLst>
            <a:path>
              <a:moveTo>
                <a:pt x="0" y="0"/>
              </a:moveTo>
              <a:lnTo>
                <a:pt x="0" y="904975"/>
              </a:lnTo>
              <a:lnTo>
                <a:pt x="505870" y="904975"/>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FD037E6-A471-4AB3-BA68-432C6DAF5004}">
      <dsp:nvSpPr>
        <dsp:cNvPr id="0" name=""/>
        <dsp:cNvSpPr/>
      </dsp:nvSpPr>
      <dsp:spPr>
        <a:xfrm>
          <a:off x="1012301" y="3086551"/>
          <a:ext cx="7310934" cy="466997"/>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smtClean="0"/>
            <a:t>Simulación </a:t>
          </a:r>
          <a:endParaRPr lang="es-EC" sz="2400" kern="1200" dirty="0"/>
        </a:p>
      </dsp:txBody>
      <dsp:txXfrm>
        <a:off x="1025979" y="3100229"/>
        <a:ext cx="7283578" cy="43964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FDD07-51EB-4CAB-BC6A-896A3EE200BB}">
      <dsp:nvSpPr>
        <dsp:cNvPr id="0" name=""/>
        <dsp:cNvSpPr/>
      </dsp:nvSpPr>
      <dsp:spPr>
        <a:xfrm>
          <a:off x="559" y="1948078"/>
          <a:ext cx="5058709" cy="466997"/>
        </a:xfrm>
        <a:prstGeom prst="roundRect">
          <a:avLst>
            <a:gd name="adj" fmla="val 10000"/>
          </a:avLst>
        </a:prstGeom>
        <a:solidFill>
          <a:schemeClr val="accent3">
            <a:lumMod val="75000"/>
          </a:schemeClr>
        </a:soli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bg1"/>
              </a:solidFill>
            </a:rPr>
            <a:t>Desarrollo</a:t>
          </a:r>
          <a:endParaRPr lang="es-EC" sz="2400" kern="1200" dirty="0">
            <a:solidFill>
              <a:schemeClr val="bg1"/>
            </a:solidFill>
          </a:endParaRPr>
        </a:p>
      </dsp:txBody>
      <dsp:txXfrm>
        <a:off x="14237" y="1961756"/>
        <a:ext cx="5031353" cy="439641"/>
      </dsp:txXfrm>
    </dsp:sp>
    <dsp:sp modelId="{9BF2F854-04D4-4608-95CB-100519596AB8}">
      <dsp:nvSpPr>
        <dsp:cNvPr id="0" name=""/>
        <dsp:cNvSpPr/>
      </dsp:nvSpPr>
      <dsp:spPr>
        <a:xfrm>
          <a:off x="506430" y="2415075"/>
          <a:ext cx="475228" cy="327542"/>
        </a:xfrm>
        <a:custGeom>
          <a:avLst/>
          <a:gdLst/>
          <a:ahLst/>
          <a:cxnLst/>
          <a:rect l="0" t="0" r="0" b="0"/>
          <a:pathLst>
            <a:path>
              <a:moveTo>
                <a:pt x="0" y="0"/>
              </a:moveTo>
              <a:lnTo>
                <a:pt x="0" y="327542"/>
              </a:lnTo>
              <a:lnTo>
                <a:pt x="475228" y="327542"/>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D923B5B-20FF-4ABD-8541-76998D2B2433}">
      <dsp:nvSpPr>
        <dsp:cNvPr id="0" name=""/>
        <dsp:cNvSpPr/>
      </dsp:nvSpPr>
      <dsp:spPr>
        <a:xfrm>
          <a:off x="981658" y="2509119"/>
          <a:ext cx="7340067" cy="466997"/>
        </a:xfrm>
        <a:prstGeom prst="roundRect">
          <a:avLst>
            <a:gd name="adj" fmla="val 10000"/>
          </a:avLst>
        </a:prstGeom>
        <a:solidFill>
          <a:schemeClr val="bg1">
            <a:alpha val="9000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Diseño</a:t>
          </a:r>
          <a:endParaRPr lang="es-EC" sz="2400" kern="1200" dirty="0"/>
        </a:p>
      </dsp:txBody>
      <dsp:txXfrm>
        <a:off x="995336" y="2522797"/>
        <a:ext cx="7312711" cy="439641"/>
      </dsp:txXfrm>
    </dsp:sp>
    <dsp:sp modelId="{034CA583-765A-415D-B93A-1B371F0ED256}">
      <dsp:nvSpPr>
        <dsp:cNvPr id="0" name=""/>
        <dsp:cNvSpPr/>
      </dsp:nvSpPr>
      <dsp:spPr>
        <a:xfrm>
          <a:off x="506430" y="2415075"/>
          <a:ext cx="505870" cy="904975"/>
        </a:xfrm>
        <a:custGeom>
          <a:avLst/>
          <a:gdLst/>
          <a:ahLst/>
          <a:cxnLst/>
          <a:rect l="0" t="0" r="0" b="0"/>
          <a:pathLst>
            <a:path>
              <a:moveTo>
                <a:pt x="0" y="0"/>
              </a:moveTo>
              <a:lnTo>
                <a:pt x="0" y="904975"/>
              </a:lnTo>
              <a:lnTo>
                <a:pt x="505870" y="904975"/>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FD037E6-A471-4AB3-BA68-432C6DAF5004}">
      <dsp:nvSpPr>
        <dsp:cNvPr id="0" name=""/>
        <dsp:cNvSpPr/>
      </dsp:nvSpPr>
      <dsp:spPr>
        <a:xfrm>
          <a:off x="1012301" y="3086551"/>
          <a:ext cx="7310934" cy="466997"/>
        </a:xfrm>
        <a:prstGeom prst="roundRect">
          <a:avLst>
            <a:gd name="adj" fmla="val 10000"/>
          </a:avLst>
        </a:prstGeom>
        <a:solidFill>
          <a:schemeClr val="accent2">
            <a:lumMod val="60000"/>
            <a:lumOff val="40000"/>
            <a:alpha val="9000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smtClean="0"/>
            <a:t>Simulación </a:t>
          </a:r>
          <a:endParaRPr lang="es-EC" sz="2400" kern="1200" dirty="0"/>
        </a:p>
      </dsp:txBody>
      <dsp:txXfrm>
        <a:off x="1025979" y="3100229"/>
        <a:ext cx="7283578" cy="43964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FDD07-51EB-4CAB-BC6A-896A3EE200BB}">
      <dsp:nvSpPr>
        <dsp:cNvPr id="0" name=""/>
        <dsp:cNvSpPr/>
      </dsp:nvSpPr>
      <dsp:spPr>
        <a:xfrm>
          <a:off x="2370" y="516073"/>
          <a:ext cx="4390943" cy="405352"/>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kern="1200" dirty="0" smtClean="0"/>
            <a:t>Esquema de la Intervención </a:t>
          </a:r>
          <a:endParaRPr lang="es-EC" sz="2400" kern="1200" dirty="0"/>
        </a:p>
      </dsp:txBody>
      <dsp:txXfrm>
        <a:off x="14242" y="527945"/>
        <a:ext cx="4367199" cy="381608"/>
      </dsp:txXfrm>
    </dsp:sp>
    <dsp:sp modelId="{9BF2F854-04D4-4608-95CB-100519596AB8}">
      <dsp:nvSpPr>
        <dsp:cNvPr id="0" name=""/>
        <dsp:cNvSpPr/>
      </dsp:nvSpPr>
      <dsp:spPr>
        <a:xfrm>
          <a:off x="441464" y="921425"/>
          <a:ext cx="439094" cy="278825"/>
        </a:xfrm>
        <a:custGeom>
          <a:avLst/>
          <a:gdLst/>
          <a:ahLst/>
          <a:cxnLst/>
          <a:rect l="0" t="0" r="0" b="0"/>
          <a:pathLst>
            <a:path>
              <a:moveTo>
                <a:pt x="0" y="0"/>
              </a:moveTo>
              <a:lnTo>
                <a:pt x="0" y="278825"/>
              </a:lnTo>
              <a:lnTo>
                <a:pt x="439094" y="278825"/>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D923B5B-20FF-4ABD-8541-76998D2B2433}">
      <dsp:nvSpPr>
        <dsp:cNvPr id="0" name=""/>
        <dsp:cNvSpPr/>
      </dsp:nvSpPr>
      <dsp:spPr>
        <a:xfrm>
          <a:off x="880558" y="997574"/>
          <a:ext cx="7340885" cy="405352"/>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Introducción </a:t>
          </a:r>
          <a:endParaRPr lang="es-EC" sz="2400" kern="1200" dirty="0"/>
        </a:p>
      </dsp:txBody>
      <dsp:txXfrm>
        <a:off x="892430" y="1009446"/>
        <a:ext cx="7317141" cy="381608"/>
      </dsp:txXfrm>
    </dsp:sp>
    <dsp:sp modelId="{C3070F3A-B452-4DAD-A18A-AB11EE071C0A}">
      <dsp:nvSpPr>
        <dsp:cNvPr id="0" name=""/>
        <dsp:cNvSpPr/>
      </dsp:nvSpPr>
      <dsp:spPr>
        <a:xfrm>
          <a:off x="441464" y="921425"/>
          <a:ext cx="439094" cy="785515"/>
        </a:xfrm>
        <a:custGeom>
          <a:avLst/>
          <a:gdLst/>
          <a:ahLst/>
          <a:cxnLst/>
          <a:rect l="0" t="0" r="0" b="0"/>
          <a:pathLst>
            <a:path>
              <a:moveTo>
                <a:pt x="0" y="0"/>
              </a:moveTo>
              <a:lnTo>
                <a:pt x="0" y="785515"/>
              </a:lnTo>
              <a:lnTo>
                <a:pt x="439094" y="785515"/>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55804F1-5214-48D4-9F5A-9A62340E4406}">
      <dsp:nvSpPr>
        <dsp:cNvPr id="0" name=""/>
        <dsp:cNvSpPr/>
      </dsp:nvSpPr>
      <dsp:spPr>
        <a:xfrm>
          <a:off x="880558" y="1504264"/>
          <a:ext cx="7340885" cy="405352"/>
        </a:xfrm>
        <a:prstGeom prst="roundRect">
          <a:avLst>
            <a:gd name="adj" fmla="val 10000"/>
          </a:avLst>
        </a:prstGeom>
        <a:solidFill>
          <a:schemeClr val="bg1">
            <a:alpha val="9000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Justificación</a:t>
          </a:r>
          <a:r>
            <a:rPr lang="es-EC" sz="2400" kern="1200" baseline="0" dirty="0" smtClean="0"/>
            <a:t> e Importancia</a:t>
          </a:r>
          <a:endParaRPr lang="es-EC" sz="2400" kern="1200" dirty="0"/>
        </a:p>
      </dsp:txBody>
      <dsp:txXfrm>
        <a:off x="892430" y="1516136"/>
        <a:ext cx="7317141" cy="381608"/>
      </dsp:txXfrm>
    </dsp:sp>
    <dsp:sp modelId="{2FB37ED4-337E-40A7-81C1-D7FF17DB5081}">
      <dsp:nvSpPr>
        <dsp:cNvPr id="0" name=""/>
        <dsp:cNvSpPr/>
      </dsp:nvSpPr>
      <dsp:spPr>
        <a:xfrm>
          <a:off x="441464" y="921425"/>
          <a:ext cx="439094" cy="1308188"/>
        </a:xfrm>
        <a:custGeom>
          <a:avLst/>
          <a:gdLst/>
          <a:ahLst/>
          <a:cxnLst/>
          <a:rect l="0" t="0" r="0" b="0"/>
          <a:pathLst>
            <a:path>
              <a:moveTo>
                <a:pt x="0" y="0"/>
              </a:moveTo>
              <a:lnTo>
                <a:pt x="0" y="1308188"/>
              </a:lnTo>
              <a:lnTo>
                <a:pt x="439094" y="1308188"/>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36076BE-D7E5-4CA9-9B3E-243C048CDF49}">
      <dsp:nvSpPr>
        <dsp:cNvPr id="0" name=""/>
        <dsp:cNvSpPr/>
      </dsp:nvSpPr>
      <dsp:spPr>
        <a:xfrm>
          <a:off x="880558" y="2010954"/>
          <a:ext cx="7335094" cy="437318"/>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Objetivos</a:t>
          </a:r>
          <a:endParaRPr lang="es-EC" sz="2400" kern="1200" dirty="0"/>
        </a:p>
      </dsp:txBody>
      <dsp:txXfrm>
        <a:off x="893367" y="2023763"/>
        <a:ext cx="7309476" cy="411700"/>
      </dsp:txXfrm>
    </dsp:sp>
    <dsp:sp modelId="{E08A4F0E-89BE-4D34-A12A-05FA3FB4F2D9}">
      <dsp:nvSpPr>
        <dsp:cNvPr id="0" name=""/>
        <dsp:cNvSpPr/>
      </dsp:nvSpPr>
      <dsp:spPr>
        <a:xfrm>
          <a:off x="441464" y="921425"/>
          <a:ext cx="439094" cy="1830861"/>
        </a:xfrm>
        <a:custGeom>
          <a:avLst/>
          <a:gdLst/>
          <a:ahLst/>
          <a:cxnLst/>
          <a:rect l="0" t="0" r="0" b="0"/>
          <a:pathLst>
            <a:path>
              <a:moveTo>
                <a:pt x="0" y="0"/>
              </a:moveTo>
              <a:lnTo>
                <a:pt x="0" y="1830861"/>
              </a:lnTo>
              <a:lnTo>
                <a:pt x="439094" y="1830861"/>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9645E2E-D67C-4A89-8A5A-704E3B192248}">
      <dsp:nvSpPr>
        <dsp:cNvPr id="0" name=""/>
        <dsp:cNvSpPr/>
      </dsp:nvSpPr>
      <dsp:spPr>
        <a:xfrm>
          <a:off x="880558" y="2549611"/>
          <a:ext cx="7346671" cy="405352"/>
        </a:xfrm>
        <a:prstGeom prst="roundRect">
          <a:avLst>
            <a:gd name="adj" fmla="val 10000"/>
          </a:avLst>
        </a:prstGeom>
        <a:solidFill>
          <a:schemeClr val="bg1">
            <a:alpha val="9000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Conceptualización </a:t>
          </a:r>
          <a:endParaRPr lang="es-EC" sz="2400" kern="1200" dirty="0"/>
        </a:p>
      </dsp:txBody>
      <dsp:txXfrm>
        <a:off x="892430" y="2561483"/>
        <a:ext cx="7322927" cy="381608"/>
      </dsp:txXfrm>
    </dsp:sp>
    <dsp:sp modelId="{5E323282-4319-4A7D-8333-8AABC257BBC9}">
      <dsp:nvSpPr>
        <dsp:cNvPr id="0" name=""/>
        <dsp:cNvSpPr/>
      </dsp:nvSpPr>
      <dsp:spPr>
        <a:xfrm>
          <a:off x="441464" y="921425"/>
          <a:ext cx="439094" cy="2337551"/>
        </a:xfrm>
        <a:custGeom>
          <a:avLst/>
          <a:gdLst/>
          <a:ahLst/>
          <a:cxnLst/>
          <a:rect l="0" t="0" r="0" b="0"/>
          <a:pathLst>
            <a:path>
              <a:moveTo>
                <a:pt x="0" y="0"/>
              </a:moveTo>
              <a:lnTo>
                <a:pt x="0" y="2337551"/>
              </a:lnTo>
              <a:lnTo>
                <a:pt x="439094" y="2337551"/>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CB5CDB4-147C-40AF-B007-3A029CC98A4A}">
      <dsp:nvSpPr>
        <dsp:cNvPr id="0" name=""/>
        <dsp:cNvSpPr/>
      </dsp:nvSpPr>
      <dsp:spPr>
        <a:xfrm>
          <a:off x="880558" y="3056301"/>
          <a:ext cx="7335100" cy="405352"/>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Desarrollo</a:t>
          </a:r>
          <a:endParaRPr lang="es-EC" sz="2400" kern="1200" dirty="0"/>
        </a:p>
      </dsp:txBody>
      <dsp:txXfrm>
        <a:off x="892430" y="3068173"/>
        <a:ext cx="7311356" cy="381608"/>
      </dsp:txXfrm>
    </dsp:sp>
    <dsp:sp modelId="{ED6120C0-A1EF-4AA0-BCC1-AEF6D3206CF1}">
      <dsp:nvSpPr>
        <dsp:cNvPr id="0" name=""/>
        <dsp:cNvSpPr/>
      </dsp:nvSpPr>
      <dsp:spPr>
        <a:xfrm>
          <a:off x="441464" y="921425"/>
          <a:ext cx="439094" cy="2844241"/>
        </a:xfrm>
        <a:custGeom>
          <a:avLst/>
          <a:gdLst/>
          <a:ahLst/>
          <a:cxnLst/>
          <a:rect l="0" t="0" r="0" b="0"/>
          <a:pathLst>
            <a:path>
              <a:moveTo>
                <a:pt x="0" y="0"/>
              </a:moveTo>
              <a:lnTo>
                <a:pt x="0" y="2844241"/>
              </a:lnTo>
              <a:lnTo>
                <a:pt x="439094" y="2844241"/>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A2C6FF2-A896-4721-8C23-9BFD5793CDFC}">
      <dsp:nvSpPr>
        <dsp:cNvPr id="0" name=""/>
        <dsp:cNvSpPr/>
      </dsp:nvSpPr>
      <dsp:spPr>
        <a:xfrm>
          <a:off x="880558" y="3562991"/>
          <a:ext cx="7335094" cy="405352"/>
        </a:xfrm>
        <a:prstGeom prst="roundRect">
          <a:avLst>
            <a:gd name="adj" fmla="val 10000"/>
          </a:avLst>
        </a:prstGeom>
        <a:solidFill>
          <a:schemeClr val="accent2">
            <a:lumMod val="60000"/>
            <a:lumOff val="40000"/>
            <a:alpha val="9000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Implementación</a:t>
          </a:r>
          <a:endParaRPr lang="es-EC" sz="2400" kern="1200" dirty="0"/>
        </a:p>
      </dsp:txBody>
      <dsp:txXfrm>
        <a:off x="892430" y="3574863"/>
        <a:ext cx="7311350" cy="381608"/>
      </dsp:txXfrm>
    </dsp:sp>
    <dsp:sp modelId="{586C40E2-3F2D-47BD-B881-3C3F2CFDA293}">
      <dsp:nvSpPr>
        <dsp:cNvPr id="0" name=""/>
        <dsp:cNvSpPr/>
      </dsp:nvSpPr>
      <dsp:spPr>
        <a:xfrm>
          <a:off x="441464" y="921425"/>
          <a:ext cx="439094" cy="3350931"/>
        </a:xfrm>
        <a:custGeom>
          <a:avLst/>
          <a:gdLst/>
          <a:ahLst/>
          <a:cxnLst/>
          <a:rect l="0" t="0" r="0" b="0"/>
          <a:pathLst>
            <a:path>
              <a:moveTo>
                <a:pt x="0" y="0"/>
              </a:moveTo>
              <a:lnTo>
                <a:pt x="0" y="3350931"/>
              </a:lnTo>
              <a:lnTo>
                <a:pt x="439094" y="3350931"/>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7C053D-3D25-4109-ADD0-358953C4C7EB}">
      <dsp:nvSpPr>
        <dsp:cNvPr id="0" name=""/>
        <dsp:cNvSpPr/>
      </dsp:nvSpPr>
      <dsp:spPr>
        <a:xfrm>
          <a:off x="880558" y="4069681"/>
          <a:ext cx="7335094" cy="405352"/>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Pruebas y Resultados</a:t>
          </a:r>
          <a:endParaRPr lang="es-EC" sz="2400" kern="1200" dirty="0"/>
        </a:p>
      </dsp:txBody>
      <dsp:txXfrm>
        <a:off x="892430" y="4081553"/>
        <a:ext cx="7311350" cy="381608"/>
      </dsp:txXfrm>
    </dsp:sp>
    <dsp:sp modelId="{9867D9C2-07A7-4658-AD1B-159D326B01F8}">
      <dsp:nvSpPr>
        <dsp:cNvPr id="0" name=""/>
        <dsp:cNvSpPr/>
      </dsp:nvSpPr>
      <dsp:spPr>
        <a:xfrm>
          <a:off x="441464" y="921425"/>
          <a:ext cx="439094" cy="3857621"/>
        </a:xfrm>
        <a:custGeom>
          <a:avLst/>
          <a:gdLst/>
          <a:ahLst/>
          <a:cxnLst/>
          <a:rect l="0" t="0" r="0" b="0"/>
          <a:pathLst>
            <a:path>
              <a:moveTo>
                <a:pt x="0" y="0"/>
              </a:moveTo>
              <a:lnTo>
                <a:pt x="0" y="3857621"/>
              </a:lnTo>
              <a:lnTo>
                <a:pt x="439094" y="3857621"/>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DA4FC8F-3FE3-4CE7-8727-F1F052A96517}">
      <dsp:nvSpPr>
        <dsp:cNvPr id="0" name=""/>
        <dsp:cNvSpPr/>
      </dsp:nvSpPr>
      <dsp:spPr>
        <a:xfrm>
          <a:off x="880558" y="4576371"/>
          <a:ext cx="7346671" cy="405352"/>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Conclusiones y Recomendaciones</a:t>
          </a:r>
          <a:endParaRPr lang="es-EC" sz="2400" kern="1200" dirty="0"/>
        </a:p>
      </dsp:txBody>
      <dsp:txXfrm>
        <a:off x="892430" y="4588243"/>
        <a:ext cx="7322927" cy="38160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93C47-F040-49DC-85C8-B453DC987A4B}">
      <dsp:nvSpPr>
        <dsp:cNvPr id="0" name=""/>
        <dsp:cNvSpPr/>
      </dsp:nvSpPr>
      <dsp:spPr>
        <a:xfrm>
          <a:off x="1534" y="1869695"/>
          <a:ext cx="1182000" cy="1182000"/>
        </a:xfrm>
        <a:prstGeom prst="donut">
          <a:avLst>
            <a:gd name="adj" fmla="val 2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0CB1FD-7D4A-4634-A1EE-AC8B164B3AC8}">
      <dsp:nvSpPr>
        <dsp:cNvPr id="0" name=""/>
        <dsp:cNvSpPr/>
      </dsp:nvSpPr>
      <dsp:spPr>
        <a:xfrm rot="17700000">
          <a:off x="418018" y="906124"/>
          <a:ext cx="1469357" cy="708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lvl="0" algn="l" defTabSz="533400">
            <a:lnSpc>
              <a:spcPct val="90000"/>
            </a:lnSpc>
            <a:spcBef>
              <a:spcPct val="0"/>
            </a:spcBef>
            <a:spcAft>
              <a:spcPct val="35000"/>
            </a:spcAft>
          </a:pPr>
          <a:r>
            <a:rPr lang="es-ES" sz="1200" kern="1200" noProof="0" dirty="0" smtClean="0"/>
            <a:t>Estudio de conexiones de la central </a:t>
          </a:r>
          <a:endParaRPr lang="es-ES" sz="1200" kern="1200" noProof="0" dirty="0"/>
        </a:p>
      </dsp:txBody>
      <dsp:txXfrm>
        <a:off x="418018" y="906124"/>
        <a:ext cx="1469357" cy="708116"/>
      </dsp:txXfrm>
    </dsp:sp>
    <dsp:sp modelId="{822D7719-468C-459E-8E1E-D57AB1CC6022}">
      <dsp:nvSpPr>
        <dsp:cNvPr id="0" name=""/>
        <dsp:cNvSpPr/>
      </dsp:nvSpPr>
      <dsp:spPr>
        <a:xfrm>
          <a:off x="1272567" y="2153929"/>
          <a:ext cx="613533" cy="61353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332D10-4309-4B66-A05A-E17487918D6E}">
      <dsp:nvSpPr>
        <dsp:cNvPr id="0" name=""/>
        <dsp:cNvSpPr/>
      </dsp:nvSpPr>
      <dsp:spPr>
        <a:xfrm rot="17700000">
          <a:off x="545921" y="3007870"/>
          <a:ext cx="1271063" cy="612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lvl="0" algn="r" defTabSz="533400">
            <a:lnSpc>
              <a:spcPct val="90000"/>
            </a:lnSpc>
            <a:spcBef>
              <a:spcPct val="0"/>
            </a:spcBef>
            <a:spcAft>
              <a:spcPct val="35000"/>
            </a:spcAft>
          </a:pPr>
          <a:r>
            <a:rPr lang="es-ES" sz="1200" kern="1200" noProof="0" dirty="0" smtClean="0"/>
            <a:t>Planos Eléctricos</a:t>
          </a:r>
          <a:endParaRPr lang="es-ES" sz="1200" kern="1200" noProof="0" dirty="0"/>
        </a:p>
      </dsp:txBody>
      <dsp:txXfrm>
        <a:off x="545921" y="3007870"/>
        <a:ext cx="1271063" cy="612859"/>
      </dsp:txXfrm>
    </dsp:sp>
    <dsp:sp modelId="{BF4DB04F-6F8F-4EDA-AF8A-EAB7C989275F}">
      <dsp:nvSpPr>
        <dsp:cNvPr id="0" name=""/>
        <dsp:cNvSpPr/>
      </dsp:nvSpPr>
      <dsp:spPr>
        <a:xfrm rot="17700000">
          <a:off x="1341683" y="1300662"/>
          <a:ext cx="1271063" cy="612859"/>
        </a:xfrm>
        <a:prstGeom prst="rect">
          <a:avLst/>
        </a:prstGeom>
        <a:noFill/>
        <a:ln>
          <a:noFill/>
        </a:ln>
        <a:effectLst/>
      </dsp:spPr>
      <dsp:style>
        <a:lnRef idx="0">
          <a:scrgbClr r="0" g="0" b="0"/>
        </a:lnRef>
        <a:fillRef idx="0">
          <a:scrgbClr r="0" g="0" b="0"/>
        </a:fillRef>
        <a:effectRef idx="0">
          <a:scrgbClr r="0" g="0" b="0"/>
        </a:effectRef>
        <a:fontRef idx="minor"/>
      </dsp:style>
    </dsp:sp>
    <dsp:sp modelId="{F5F700C2-0805-4357-BB7B-9A9417628D9A}">
      <dsp:nvSpPr>
        <dsp:cNvPr id="0" name=""/>
        <dsp:cNvSpPr/>
      </dsp:nvSpPr>
      <dsp:spPr>
        <a:xfrm>
          <a:off x="1975038" y="2153929"/>
          <a:ext cx="613533" cy="61353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9AFAC3-4AF7-4D41-9F34-321A5CA8392E}">
      <dsp:nvSpPr>
        <dsp:cNvPr id="0" name=""/>
        <dsp:cNvSpPr/>
      </dsp:nvSpPr>
      <dsp:spPr>
        <a:xfrm rot="17700000">
          <a:off x="1248393" y="3007870"/>
          <a:ext cx="1271063" cy="612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lvl="0" algn="r" defTabSz="533400">
            <a:lnSpc>
              <a:spcPct val="90000"/>
            </a:lnSpc>
            <a:spcBef>
              <a:spcPct val="0"/>
            </a:spcBef>
            <a:spcAft>
              <a:spcPct val="35000"/>
            </a:spcAft>
          </a:pPr>
          <a:r>
            <a:rPr lang="en-US" sz="1200" kern="1200" noProof="0" dirty="0" err="1" smtClean="0"/>
            <a:t>Planos</a:t>
          </a:r>
          <a:r>
            <a:rPr lang="en-US" sz="1200" kern="1200" noProof="0" dirty="0" smtClean="0"/>
            <a:t> de </a:t>
          </a:r>
          <a:r>
            <a:rPr lang="es-ES" sz="1200" kern="1200" noProof="0" dirty="0" smtClean="0"/>
            <a:t>Acabados</a:t>
          </a:r>
          <a:endParaRPr lang="es-ES" sz="1200" kern="1200" noProof="0" dirty="0"/>
        </a:p>
      </dsp:txBody>
      <dsp:txXfrm>
        <a:off x="1248393" y="3007870"/>
        <a:ext cx="1271063" cy="612859"/>
      </dsp:txXfrm>
    </dsp:sp>
    <dsp:sp modelId="{085DC154-F1EB-48AB-BAED-3405D86FBFA6}">
      <dsp:nvSpPr>
        <dsp:cNvPr id="0" name=""/>
        <dsp:cNvSpPr/>
      </dsp:nvSpPr>
      <dsp:spPr>
        <a:xfrm rot="17700000">
          <a:off x="2044154" y="1300662"/>
          <a:ext cx="1271063" cy="612859"/>
        </a:xfrm>
        <a:prstGeom prst="rect">
          <a:avLst/>
        </a:prstGeom>
        <a:noFill/>
        <a:ln>
          <a:noFill/>
        </a:ln>
        <a:effectLst/>
      </dsp:spPr>
      <dsp:style>
        <a:lnRef idx="0">
          <a:scrgbClr r="0" g="0" b="0"/>
        </a:lnRef>
        <a:fillRef idx="0">
          <a:scrgbClr r="0" g="0" b="0"/>
        </a:fillRef>
        <a:effectRef idx="0">
          <a:scrgbClr r="0" g="0" b="0"/>
        </a:effectRef>
        <a:fontRef idx="minor"/>
      </dsp:style>
    </dsp:sp>
    <dsp:sp modelId="{ACA30CF9-30AB-498C-99EB-A1C9817B8920}">
      <dsp:nvSpPr>
        <dsp:cNvPr id="0" name=""/>
        <dsp:cNvSpPr/>
      </dsp:nvSpPr>
      <dsp:spPr>
        <a:xfrm>
          <a:off x="2677604" y="1869695"/>
          <a:ext cx="1182000" cy="1182000"/>
        </a:xfrm>
        <a:prstGeom prst="donut">
          <a:avLst>
            <a:gd name="adj" fmla="val 2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DD9F35-DE67-4780-B413-E713163E8A6C}">
      <dsp:nvSpPr>
        <dsp:cNvPr id="0" name=""/>
        <dsp:cNvSpPr/>
      </dsp:nvSpPr>
      <dsp:spPr>
        <a:xfrm rot="17700000">
          <a:off x="3094088" y="906124"/>
          <a:ext cx="1469357" cy="708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lvl="0" algn="l" defTabSz="533400">
            <a:lnSpc>
              <a:spcPct val="90000"/>
            </a:lnSpc>
            <a:spcBef>
              <a:spcPct val="0"/>
            </a:spcBef>
            <a:spcAft>
              <a:spcPct val="35000"/>
            </a:spcAft>
          </a:pPr>
          <a:r>
            <a:rPr lang="es-ES" sz="1200" kern="1200" noProof="0" dirty="0" smtClean="0"/>
            <a:t>Análisis de los requerimientos de los controladores</a:t>
          </a:r>
          <a:endParaRPr lang="es-ES" sz="1200" kern="1200" noProof="0" dirty="0"/>
        </a:p>
      </dsp:txBody>
      <dsp:txXfrm>
        <a:off x="3094088" y="906124"/>
        <a:ext cx="1469357" cy="708116"/>
      </dsp:txXfrm>
    </dsp:sp>
    <dsp:sp modelId="{1AB04747-5C69-462E-B326-D2FB76F93F5F}">
      <dsp:nvSpPr>
        <dsp:cNvPr id="0" name=""/>
        <dsp:cNvSpPr/>
      </dsp:nvSpPr>
      <dsp:spPr>
        <a:xfrm>
          <a:off x="3948637" y="2153929"/>
          <a:ext cx="613533" cy="61353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80F44E-70CA-41A0-ACAE-EDBD32AE965F}">
      <dsp:nvSpPr>
        <dsp:cNvPr id="0" name=""/>
        <dsp:cNvSpPr/>
      </dsp:nvSpPr>
      <dsp:spPr>
        <a:xfrm rot="17700000">
          <a:off x="3221991" y="3007870"/>
          <a:ext cx="1271063" cy="612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lvl="0" algn="r" defTabSz="533400">
            <a:lnSpc>
              <a:spcPct val="90000"/>
            </a:lnSpc>
            <a:spcBef>
              <a:spcPct val="0"/>
            </a:spcBef>
            <a:spcAft>
              <a:spcPct val="35000"/>
            </a:spcAft>
          </a:pPr>
          <a:r>
            <a:rPr lang="en-US" sz="1200" kern="1200" noProof="0" dirty="0" err="1" smtClean="0"/>
            <a:t>Sensores</a:t>
          </a:r>
          <a:r>
            <a:rPr lang="en-US" sz="1200" kern="1200" noProof="0" dirty="0" smtClean="0"/>
            <a:t>, </a:t>
          </a:r>
          <a:r>
            <a:rPr lang="en-US" sz="1200" kern="1200" noProof="0" dirty="0" err="1" smtClean="0"/>
            <a:t>actuadores</a:t>
          </a:r>
          <a:endParaRPr lang="es-ES" sz="1200" kern="1200" noProof="0" dirty="0"/>
        </a:p>
      </dsp:txBody>
      <dsp:txXfrm>
        <a:off x="3221991" y="3007870"/>
        <a:ext cx="1271063" cy="612859"/>
      </dsp:txXfrm>
    </dsp:sp>
    <dsp:sp modelId="{60B3EC8D-FC0F-4E70-80E9-8A668E9F0D75}">
      <dsp:nvSpPr>
        <dsp:cNvPr id="0" name=""/>
        <dsp:cNvSpPr/>
      </dsp:nvSpPr>
      <dsp:spPr>
        <a:xfrm rot="17700000">
          <a:off x="4017752" y="1300662"/>
          <a:ext cx="1271063" cy="612859"/>
        </a:xfrm>
        <a:prstGeom prst="rect">
          <a:avLst/>
        </a:prstGeom>
        <a:noFill/>
        <a:ln>
          <a:noFill/>
        </a:ln>
        <a:effectLst/>
      </dsp:spPr>
      <dsp:style>
        <a:lnRef idx="0">
          <a:scrgbClr r="0" g="0" b="0"/>
        </a:lnRef>
        <a:fillRef idx="0">
          <a:scrgbClr r="0" g="0" b="0"/>
        </a:fillRef>
        <a:effectRef idx="0">
          <a:scrgbClr r="0" g="0" b="0"/>
        </a:effectRef>
        <a:fontRef idx="minor"/>
      </dsp:style>
    </dsp:sp>
    <dsp:sp modelId="{4AAC5581-3B8C-40EE-B00E-7DF659B0DFBA}">
      <dsp:nvSpPr>
        <dsp:cNvPr id="0" name=""/>
        <dsp:cNvSpPr/>
      </dsp:nvSpPr>
      <dsp:spPr>
        <a:xfrm>
          <a:off x="4651202" y="1869695"/>
          <a:ext cx="1182000" cy="1182000"/>
        </a:xfrm>
        <a:prstGeom prst="donut">
          <a:avLst>
            <a:gd name="adj" fmla="val 2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AF0C9A-9367-428D-B23F-29F962729EAE}">
      <dsp:nvSpPr>
        <dsp:cNvPr id="0" name=""/>
        <dsp:cNvSpPr/>
      </dsp:nvSpPr>
      <dsp:spPr>
        <a:xfrm rot="17700000">
          <a:off x="5067686" y="906124"/>
          <a:ext cx="1469357" cy="708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lvl="0" algn="l" defTabSz="533400">
            <a:lnSpc>
              <a:spcPct val="90000"/>
            </a:lnSpc>
            <a:spcBef>
              <a:spcPct val="0"/>
            </a:spcBef>
            <a:spcAft>
              <a:spcPct val="35000"/>
            </a:spcAft>
          </a:pPr>
          <a:r>
            <a:rPr lang="es-ES" sz="1200" kern="1200" noProof="0" smtClean="0"/>
            <a:t>Estudio </a:t>
          </a:r>
          <a:r>
            <a:rPr lang="es-ES" sz="1200" kern="1200" noProof="0" dirty="0" smtClean="0"/>
            <a:t>de normativas para cableado </a:t>
          </a:r>
          <a:endParaRPr lang="es-ES" sz="1200" kern="1200" noProof="0" dirty="0"/>
        </a:p>
      </dsp:txBody>
      <dsp:txXfrm>
        <a:off x="5067686" y="906124"/>
        <a:ext cx="1469357" cy="708116"/>
      </dsp:txXfrm>
    </dsp:sp>
    <dsp:sp modelId="{0178D3CF-0BDA-40CB-9CBB-BF8AABDECAB2}">
      <dsp:nvSpPr>
        <dsp:cNvPr id="0" name=""/>
        <dsp:cNvSpPr/>
      </dsp:nvSpPr>
      <dsp:spPr>
        <a:xfrm>
          <a:off x="5922235" y="2153929"/>
          <a:ext cx="613533" cy="61353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A3F091-6B8D-4D0F-B25A-0E242245AE3A}">
      <dsp:nvSpPr>
        <dsp:cNvPr id="0" name=""/>
        <dsp:cNvSpPr/>
      </dsp:nvSpPr>
      <dsp:spPr>
        <a:xfrm rot="17700000">
          <a:off x="5195589" y="3007870"/>
          <a:ext cx="1271063" cy="612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lvl="0" algn="r" defTabSz="533400">
            <a:lnSpc>
              <a:spcPct val="90000"/>
            </a:lnSpc>
            <a:spcBef>
              <a:spcPct val="0"/>
            </a:spcBef>
            <a:spcAft>
              <a:spcPct val="35000"/>
            </a:spcAft>
          </a:pPr>
          <a:r>
            <a:rPr lang="es-ES" sz="1200" kern="1200" noProof="0" dirty="0" smtClean="0"/>
            <a:t>IEC nueva instalación</a:t>
          </a:r>
          <a:endParaRPr lang="es-ES" sz="1200" kern="1200" noProof="0" dirty="0"/>
        </a:p>
      </dsp:txBody>
      <dsp:txXfrm>
        <a:off x="5195589" y="3007870"/>
        <a:ext cx="1271063" cy="612859"/>
      </dsp:txXfrm>
    </dsp:sp>
    <dsp:sp modelId="{4559D981-2FE6-453C-8E46-A3B7DC052742}">
      <dsp:nvSpPr>
        <dsp:cNvPr id="0" name=""/>
        <dsp:cNvSpPr/>
      </dsp:nvSpPr>
      <dsp:spPr>
        <a:xfrm rot="17700000">
          <a:off x="5991351" y="1300662"/>
          <a:ext cx="1271063" cy="612859"/>
        </a:xfrm>
        <a:prstGeom prst="rect">
          <a:avLst/>
        </a:prstGeom>
        <a:noFill/>
        <a:ln>
          <a:noFill/>
        </a:ln>
        <a:effectLst/>
      </dsp:spPr>
      <dsp:style>
        <a:lnRef idx="0">
          <a:scrgbClr r="0" g="0" b="0"/>
        </a:lnRef>
        <a:fillRef idx="0">
          <a:scrgbClr r="0" g="0" b="0"/>
        </a:fillRef>
        <a:effectRef idx="0">
          <a:scrgbClr r="0" g="0" b="0"/>
        </a:effectRef>
        <a:fontRef idx="minor"/>
      </dsp:style>
    </dsp:sp>
    <dsp:sp modelId="{89D077EA-DF7B-41AF-9D99-1C3675759F39}">
      <dsp:nvSpPr>
        <dsp:cNvPr id="0" name=""/>
        <dsp:cNvSpPr/>
      </dsp:nvSpPr>
      <dsp:spPr>
        <a:xfrm>
          <a:off x="6624706" y="2153929"/>
          <a:ext cx="613533" cy="61353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03E36A-543E-40EF-B858-2BA257CD8E99}">
      <dsp:nvSpPr>
        <dsp:cNvPr id="0" name=""/>
        <dsp:cNvSpPr/>
      </dsp:nvSpPr>
      <dsp:spPr>
        <a:xfrm rot="17700000">
          <a:off x="5898060" y="3007870"/>
          <a:ext cx="1271063" cy="612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lvl="0" algn="r" defTabSz="533400">
            <a:lnSpc>
              <a:spcPct val="90000"/>
            </a:lnSpc>
            <a:spcBef>
              <a:spcPct val="0"/>
            </a:spcBef>
            <a:spcAft>
              <a:spcPct val="35000"/>
            </a:spcAft>
          </a:pPr>
          <a:r>
            <a:rPr lang="es-ES" sz="1200" kern="1200" noProof="0" dirty="0" smtClean="0"/>
            <a:t>JIS instalación anterior</a:t>
          </a:r>
          <a:endParaRPr lang="es-ES" sz="1200" kern="1200" noProof="0" dirty="0"/>
        </a:p>
      </dsp:txBody>
      <dsp:txXfrm>
        <a:off x="5898060" y="3007870"/>
        <a:ext cx="1271063" cy="612859"/>
      </dsp:txXfrm>
    </dsp:sp>
    <dsp:sp modelId="{084CC325-9169-40ED-9A51-676B3FBA2724}">
      <dsp:nvSpPr>
        <dsp:cNvPr id="0" name=""/>
        <dsp:cNvSpPr/>
      </dsp:nvSpPr>
      <dsp:spPr>
        <a:xfrm rot="17700000">
          <a:off x="6693822" y="1300662"/>
          <a:ext cx="1271063" cy="61285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140D3-DEE3-44DA-8EB0-6717528B29B6}">
      <dsp:nvSpPr>
        <dsp:cNvPr id="0" name=""/>
        <dsp:cNvSpPr/>
      </dsp:nvSpPr>
      <dsp:spPr>
        <a:xfrm>
          <a:off x="1534" y="1869695"/>
          <a:ext cx="1182000" cy="1182000"/>
        </a:xfrm>
        <a:prstGeom prst="donut">
          <a:avLst>
            <a:gd name="adj" fmla="val 2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F623FC-4FDE-4573-89DD-44B98BCCB523}">
      <dsp:nvSpPr>
        <dsp:cNvPr id="0" name=""/>
        <dsp:cNvSpPr/>
      </dsp:nvSpPr>
      <dsp:spPr>
        <a:xfrm rot="17700000">
          <a:off x="418018" y="906124"/>
          <a:ext cx="1469357" cy="708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0" rIns="0" bIns="0" numCol="1" spcCol="1270" anchor="ctr" anchorCtr="0">
          <a:noAutofit/>
        </a:bodyPr>
        <a:lstStyle/>
        <a:p>
          <a:pPr lvl="0" algn="l" defTabSz="577850">
            <a:lnSpc>
              <a:spcPct val="90000"/>
            </a:lnSpc>
            <a:spcBef>
              <a:spcPct val="0"/>
            </a:spcBef>
            <a:spcAft>
              <a:spcPct val="35000"/>
            </a:spcAft>
          </a:pPr>
          <a:r>
            <a:rPr lang="es-ES" sz="1300" kern="1200" noProof="0" dirty="0" smtClean="0"/>
            <a:t>Diseño del conexionado de los controladores</a:t>
          </a:r>
          <a:endParaRPr lang="es-ES" sz="1300" kern="1200" noProof="0" dirty="0"/>
        </a:p>
      </dsp:txBody>
      <dsp:txXfrm>
        <a:off x="418018" y="906124"/>
        <a:ext cx="1469357" cy="708116"/>
      </dsp:txXfrm>
    </dsp:sp>
    <dsp:sp modelId="{D1AF971B-3B5F-470A-80D5-C92805F2C18F}">
      <dsp:nvSpPr>
        <dsp:cNvPr id="0" name=""/>
        <dsp:cNvSpPr/>
      </dsp:nvSpPr>
      <dsp:spPr>
        <a:xfrm>
          <a:off x="1272567" y="2153929"/>
          <a:ext cx="613533" cy="61353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4BBA11-9CAE-4722-9A22-D9AB48673FC7}">
      <dsp:nvSpPr>
        <dsp:cNvPr id="0" name=""/>
        <dsp:cNvSpPr/>
      </dsp:nvSpPr>
      <dsp:spPr>
        <a:xfrm rot="17700000">
          <a:off x="545921" y="3007870"/>
          <a:ext cx="1271063" cy="612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s-ES" sz="1300" kern="1200" dirty="0" smtClean="0"/>
            <a:t>Planos </a:t>
          </a:r>
          <a:r>
            <a:rPr lang="es-ES" sz="1300" kern="1200" noProof="0" dirty="0" err="1" smtClean="0"/>
            <a:t>autocad</a:t>
          </a:r>
          <a:endParaRPr lang="es-ES" sz="1300" kern="1200" noProof="0" dirty="0"/>
        </a:p>
      </dsp:txBody>
      <dsp:txXfrm>
        <a:off x="545921" y="3007870"/>
        <a:ext cx="1271063" cy="612859"/>
      </dsp:txXfrm>
    </dsp:sp>
    <dsp:sp modelId="{493F6712-D3C0-41D8-8320-DA7254CCC657}">
      <dsp:nvSpPr>
        <dsp:cNvPr id="0" name=""/>
        <dsp:cNvSpPr/>
      </dsp:nvSpPr>
      <dsp:spPr>
        <a:xfrm rot="17700000">
          <a:off x="1341683" y="1300662"/>
          <a:ext cx="1271063" cy="612859"/>
        </a:xfrm>
        <a:prstGeom prst="rect">
          <a:avLst/>
        </a:prstGeom>
        <a:noFill/>
        <a:ln>
          <a:noFill/>
        </a:ln>
        <a:effectLst/>
      </dsp:spPr>
      <dsp:style>
        <a:lnRef idx="0">
          <a:scrgbClr r="0" g="0" b="0"/>
        </a:lnRef>
        <a:fillRef idx="0">
          <a:scrgbClr r="0" g="0" b="0"/>
        </a:fillRef>
        <a:effectRef idx="0">
          <a:scrgbClr r="0" g="0" b="0"/>
        </a:effectRef>
        <a:fontRef idx="minor"/>
      </dsp:style>
    </dsp:sp>
    <dsp:sp modelId="{8AB82A0F-6819-44D5-B2A1-3B97555DA20C}">
      <dsp:nvSpPr>
        <dsp:cNvPr id="0" name=""/>
        <dsp:cNvSpPr/>
      </dsp:nvSpPr>
      <dsp:spPr>
        <a:xfrm>
          <a:off x="1975133" y="1869695"/>
          <a:ext cx="1182000" cy="1182000"/>
        </a:xfrm>
        <a:prstGeom prst="donut">
          <a:avLst>
            <a:gd name="adj" fmla="val 2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CFD5DC-CDD3-49DA-9D79-4B4501FF75A5}">
      <dsp:nvSpPr>
        <dsp:cNvPr id="0" name=""/>
        <dsp:cNvSpPr/>
      </dsp:nvSpPr>
      <dsp:spPr>
        <a:xfrm rot="17700000">
          <a:off x="2391616" y="906124"/>
          <a:ext cx="1469357" cy="708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0" rIns="0" bIns="0" numCol="1" spcCol="1270" anchor="ctr" anchorCtr="0">
          <a:noAutofit/>
        </a:bodyPr>
        <a:lstStyle/>
        <a:p>
          <a:pPr lvl="0" algn="l" defTabSz="577850">
            <a:lnSpc>
              <a:spcPct val="90000"/>
            </a:lnSpc>
            <a:spcBef>
              <a:spcPct val="0"/>
            </a:spcBef>
            <a:spcAft>
              <a:spcPct val="35000"/>
            </a:spcAft>
          </a:pPr>
          <a:r>
            <a:rPr lang="es-ES" sz="1300" kern="1200" noProof="0" dirty="0" smtClean="0"/>
            <a:t>Adquisición de materiales y recursos</a:t>
          </a:r>
          <a:endParaRPr lang="es-ES" sz="1300" kern="1200" noProof="0" dirty="0"/>
        </a:p>
      </dsp:txBody>
      <dsp:txXfrm>
        <a:off x="2391616" y="906124"/>
        <a:ext cx="1469357" cy="708116"/>
      </dsp:txXfrm>
    </dsp:sp>
    <dsp:sp modelId="{085D0055-BA90-4061-8B77-BC91A63511EA}">
      <dsp:nvSpPr>
        <dsp:cNvPr id="0" name=""/>
        <dsp:cNvSpPr/>
      </dsp:nvSpPr>
      <dsp:spPr>
        <a:xfrm>
          <a:off x="3246166" y="2153929"/>
          <a:ext cx="613533" cy="61353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B19E01-D4BC-4DF0-9954-41A06567BEE1}">
      <dsp:nvSpPr>
        <dsp:cNvPr id="0" name=""/>
        <dsp:cNvSpPr/>
      </dsp:nvSpPr>
      <dsp:spPr>
        <a:xfrm rot="17700000">
          <a:off x="2519520" y="3007870"/>
          <a:ext cx="1271063" cy="612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s-ES" sz="1300" kern="1200" noProof="0" dirty="0" smtClean="0"/>
            <a:t>Proveedores</a:t>
          </a:r>
          <a:endParaRPr lang="es-ES" sz="1300" kern="1200" noProof="0" dirty="0"/>
        </a:p>
      </dsp:txBody>
      <dsp:txXfrm>
        <a:off x="2519520" y="3007870"/>
        <a:ext cx="1271063" cy="612859"/>
      </dsp:txXfrm>
    </dsp:sp>
    <dsp:sp modelId="{15858885-2970-4EED-8196-FCD6B8CC0613}">
      <dsp:nvSpPr>
        <dsp:cNvPr id="0" name=""/>
        <dsp:cNvSpPr/>
      </dsp:nvSpPr>
      <dsp:spPr>
        <a:xfrm rot="17700000">
          <a:off x="3315281" y="1300662"/>
          <a:ext cx="1271063" cy="612859"/>
        </a:xfrm>
        <a:prstGeom prst="rect">
          <a:avLst/>
        </a:prstGeom>
        <a:noFill/>
        <a:ln>
          <a:noFill/>
        </a:ln>
        <a:effectLst/>
      </dsp:spPr>
      <dsp:style>
        <a:lnRef idx="0">
          <a:scrgbClr r="0" g="0" b="0"/>
        </a:lnRef>
        <a:fillRef idx="0">
          <a:scrgbClr r="0" g="0" b="0"/>
        </a:fillRef>
        <a:effectRef idx="0">
          <a:scrgbClr r="0" g="0" b="0"/>
        </a:effectRef>
        <a:fontRef idx="minor"/>
      </dsp:style>
    </dsp:sp>
    <dsp:sp modelId="{41DC6419-4BA0-45C8-8014-C3F77BABD2E8}">
      <dsp:nvSpPr>
        <dsp:cNvPr id="0" name=""/>
        <dsp:cNvSpPr/>
      </dsp:nvSpPr>
      <dsp:spPr>
        <a:xfrm>
          <a:off x="3948637" y="2153929"/>
          <a:ext cx="613533" cy="61353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2D2E4B-C24D-4D13-870D-5C64DFAE7BDD}">
      <dsp:nvSpPr>
        <dsp:cNvPr id="0" name=""/>
        <dsp:cNvSpPr/>
      </dsp:nvSpPr>
      <dsp:spPr>
        <a:xfrm rot="17700000">
          <a:off x="3221991" y="3007870"/>
          <a:ext cx="1271063" cy="612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s-ES" sz="1300" kern="1200" noProof="0" dirty="0" smtClean="0"/>
            <a:t>Herramientas</a:t>
          </a:r>
          <a:endParaRPr lang="es-ES" sz="1300" kern="1200" noProof="0" dirty="0"/>
        </a:p>
      </dsp:txBody>
      <dsp:txXfrm>
        <a:off x="3221991" y="3007870"/>
        <a:ext cx="1271063" cy="612859"/>
      </dsp:txXfrm>
    </dsp:sp>
    <dsp:sp modelId="{BE67D2B7-212E-4025-BD00-9136A5A59E75}">
      <dsp:nvSpPr>
        <dsp:cNvPr id="0" name=""/>
        <dsp:cNvSpPr/>
      </dsp:nvSpPr>
      <dsp:spPr>
        <a:xfrm rot="17700000">
          <a:off x="4017752" y="1300662"/>
          <a:ext cx="1271063" cy="612859"/>
        </a:xfrm>
        <a:prstGeom prst="rect">
          <a:avLst/>
        </a:prstGeom>
        <a:noFill/>
        <a:ln>
          <a:noFill/>
        </a:ln>
        <a:effectLst/>
      </dsp:spPr>
      <dsp:style>
        <a:lnRef idx="0">
          <a:scrgbClr r="0" g="0" b="0"/>
        </a:lnRef>
        <a:fillRef idx="0">
          <a:scrgbClr r="0" g="0" b="0"/>
        </a:fillRef>
        <a:effectRef idx="0">
          <a:scrgbClr r="0" g="0" b="0"/>
        </a:effectRef>
        <a:fontRef idx="minor"/>
      </dsp:style>
    </dsp:sp>
    <dsp:sp modelId="{7D15972E-7B76-42CB-9724-D8A15181D37C}">
      <dsp:nvSpPr>
        <dsp:cNvPr id="0" name=""/>
        <dsp:cNvSpPr/>
      </dsp:nvSpPr>
      <dsp:spPr>
        <a:xfrm>
          <a:off x="4651202" y="1869695"/>
          <a:ext cx="1182000" cy="1182000"/>
        </a:xfrm>
        <a:prstGeom prst="donut">
          <a:avLst>
            <a:gd name="adj" fmla="val 2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0C303D-41EA-4789-B0E3-BDA7ECDEB7AA}">
      <dsp:nvSpPr>
        <dsp:cNvPr id="0" name=""/>
        <dsp:cNvSpPr/>
      </dsp:nvSpPr>
      <dsp:spPr>
        <a:xfrm rot="17700000">
          <a:off x="5067686" y="906124"/>
          <a:ext cx="1469357" cy="708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0" rIns="0" bIns="0" numCol="1" spcCol="1270" anchor="ctr" anchorCtr="0">
          <a:noAutofit/>
        </a:bodyPr>
        <a:lstStyle/>
        <a:p>
          <a:pPr lvl="0" algn="l" defTabSz="577850">
            <a:lnSpc>
              <a:spcPct val="90000"/>
            </a:lnSpc>
            <a:spcBef>
              <a:spcPct val="0"/>
            </a:spcBef>
            <a:spcAft>
              <a:spcPct val="35000"/>
            </a:spcAft>
          </a:pPr>
          <a:r>
            <a:rPr lang="es-ES" sz="1300" kern="1200" noProof="0" dirty="0" smtClean="0"/>
            <a:t>Pruebas operativas</a:t>
          </a:r>
          <a:endParaRPr lang="es-ES" sz="1300" kern="1200" noProof="0" dirty="0"/>
        </a:p>
      </dsp:txBody>
      <dsp:txXfrm>
        <a:off x="5067686" y="906124"/>
        <a:ext cx="1469357" cy="708116"/>
      </dsp:txXfrm>
    </dsp:sp>
    <dsp:sp modelId="{C61FEBC9-F11C-42EF-A999-BA6E1E0C33DE}">
      <dsp:nvSpPr>
        <dsp:cNvPr id="0" name=""/>
        <dsp:cNvSpPr/>
      </dsp:nvSpPr>
      <dsp:spPr>
        <a:xfrm>
          <a:off x="5922235" y="2153929"/>
          <a:ext cx="613533" cy="61353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5BDB57-F186-47E2-89B3-7457CA2899B0}">
      <dsp:nvSpPr>
        <dsp:cNvPr id="0" name=""/>
        <dsp:cNvSpPr/>
      </dsp:nvSpPr>
      <dsp:spPr>
        <a:xfrm rot="17700000">
          <a:off x="5195589" y="3007870"/>
          <a:ext cx="1271063" cy="612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kern="1200" dirty="0" smtClean="0"/>
            <a:t>HMI – SCADA</a:t>
          </a:r>
          <a:endParaRPr lang="es-ES" sz="1300" kern="1200" dirty="0"/>
        </a:p>
      </dsp:txBody>
      <dsp:txXfrm>
        <a:off x="5195589" y="3007870"/>
        <a:ext cx="1271063" cy="612859"/>
      </dsp:txXfrm>
    </dsp:sp>
    <dsp:sp modelId="{B5442087-750B-4311-B611-01374B1B5E73}">
      <dsp:nvSpPr>
        <dsp:cNvPr id="0" name=""/>
        <dsp:cNvSpPr/>
      </dsp:nvSpPr>
      <dsp:spPr>
        <a:xfrm rot="17700000">
          <a:off x="5991351" y="1300662"/>
          <a:ext cx="1271063" cy="612859"/>
        </a:xfrm>
        <a:prstGeom prst="rect">
          <a:avLst/>
        </a:prstGeom>
        <a:noFill/>
        <a:ln>
          <a:noFill/>
        </a:ln>
        <a:effectLst/>
      </dsp:spPr>
      <dsp:style>
        <a:lnRef idx="0">
          <a:scrgbClr r="0" g="0" b="0"/>
        </a:lnRef>
        <a:fillRef idx="0">
          <a:scrgbClr r="0" g="0" b="0"/>
        </a:fillRef>
        <a:effectRef idx="0">
          <a:scrgbClr r="0" g="0" b="0"/>
        </a:effectRef>
        <a:fontRef idx="minor"/>
      </dsp:style>
    </dsp:sp>
    <dsp:sp modelId="{CCB7FC70-C8C4-4D80-BEAD-344C0E6D9435}">
      <dsp:nvSpPr>
        <dsp:cNvPr id="0" name=""/>
        <dsp:cNvSpPr/>
      </dsp:nvSpPr>
      <dsp:spPr>
        <a:xfrm>
          <a:off x="6624706" y="2153929"/>
          <a:ext cx="613533" cy="61353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F9CAFC-86AB-47C3-BD0D-AE38ED01B429}">
      <dsp:nvSpPr>
        <dsp:cNvPr id="0" name=""/>
        <dsp:cNvSpPr/>
      </dsp:nvSpPr>
      <dsp:spPr>
        <a:xfrm rot="17700000">
          <a:off x="5898060" y="3007870"/>
          <a:ext cx="1271063" cy="612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s-ES" sz="1300" kern="1200" noProof="0" dirty="0" smtClean="0"/>
            <a:t>Cableado</a:t>
          </a:r>
          <a:endParaRPr lang="es-ES" sz="1300" kern="1200" noProof="0" dirty="0"/>
        </a:p>
      </dsp:txBody>
      <dsp:txXfrm>
        <a:off x="5898060" y="3007870"/>
        <a:ext cx="1271063" cy="612859"/>
      </dsp:txXfrm>
    </dsp:sp>
    <dsp:sp modelId="{2F43F8A7-50C0-45AE-ABA6-D6FA46DCC2B1}">
      <dsp:nvSpPr>
        <dsp:cNvPr id="0" name=""/>
        <dsp:cNvSpPr/>
      </dsp:nvSpPr>
      <dsp:spPr>
        <a:xfrm rot="17700000">
          <a:off x="6693822" y="1300662"/>
          <a:ext cx="1271063" cy="61285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FDD07-51EB-4CAB-BC6A-896A3EE200BB}">
      <dsp:nvSpPr>
        <dsp:cNvPr id="0" name=""/>
        <dsp:cNvSpPr/>
      </dsp:nvSpPr>
      <dsp:spPr>
        <a:xfrm>
          <a:off x="2370" y="516073"/>
          <a:ext cx="4390943" cy="405352"/>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kern="1200" dirty="0" smtClean="0"/>
            <a:t>Esquema de la Intervención </a:t>
          </a:r>
          <a:endParaRPr lang="es-EC" sz="2400" kern="1200" dirty="0"/>
        </a:p>
      </dsp:txBody>
      <dsp:txXfrm>
        <a:off x="14242" y="527945"/>
        <a:ext cx="4367199" cy="381608"/>
      </dsp:txXfrm>
    </dsp:sp>
    <dsp:sp modelId="{9BF2F854-04D4-4608-95CB-100519596AB8}">
      <dsp:nvSpPr>
        <dsp:cNvPr id="0" name=""/>
        <dsp:cNvSpPr/>
      </dsp:nvSpPr>
      <dsp:spPr>
        <a:xfrm>
          <a:off x="441464" y="921425"/>
          <a:ext cx="439094" cy="278825"/>
        </a:xfrm>
        <a:custGeom>
          <a:avLst/>
          <a:gdLst/>
          <a:ahLst/>
          <a:cxnLst/>
          <a:rect l="0" t="0" r="0" b="0"/>
          <a:pathLst>
            <a:path>
              <a:moveTo>
                <a:pt x="0" y="0"/>
              </a:moveTo>
              <a:lnTo>
                <a:pt x="0" y="278825"/>
              </a:lnTo>
              <a:lnTo>
                <a:pt x="439094" y="278825"/>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D923B5B-20FF-4ABD-8541-76998D2B2433}">
      <dsp:nvSpPr>
        <dsp:cNvPr id="0" name=""/>
        <dsp:cNvSpPr/>
      </dsp:nvSpPr>
      <dsp:spPr>
        <a:xfrm>
          <a:off x="880558" y="997574"/>
          <a:ext cx="7340885" cy="405352"/>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Introducción </a:t>
          </a:r>
          <a:endParaRPr lang="es-EC" sz="2400" kern="1200" dirty="0"/>
        </a:p>
      </dsp:txBody>
      <dsp:txXfrm>
        <a:off x="892430" y="1009446"/>
        <a:ext cx="7317141" cy="381608"/>
      </dsp:txXfrm>
    </dsp:sp>
    <dsp:sp modelId="{C3070F3A-B452-4DAD-A18A-AB11EE071C0A}">
      <dsp:nvSpPr>
        <dsp:cNvPr id="0" name=""/>
        <dsp:cNvSpPr/>
      </dsp:nvSpPr>
      <dsp:spPr>
        <a:xfrm>
          <a:off x="441464" y="921425"/>
          <a:ext cx="439094" cy="785515"/>
        </a:xfrm>
        <a:custGeom>
          <a:avLst/>
          <a:gdLst/>
          <a:ahLst/>
          <a:cxnLst/>
          <a:rect l="0" t="0" r="0" b="0"/>
          <a:pathLst>
            <a:path>
              <a:moveTo>
                <a:pt x="0" y="0"/>
              </a:moveTo>
              <a:lnTo>
                <a:pt x="0" y="785515"/>
              </a:lnTo>
              <a:lnTo>
                <a:pt x="439094" y="785515"/>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55804F1-5214-48D4-9F5A-9A62340E4406}">
      <dsp:nvSpPr>
        <dsp:cNvPr id="0" name=""/>
        <dsp:cNvSpPr/>
      </dsp:nvSpPr>
      <dsp:spPr>
        <a:xfrm>
          <a:off x="880558" y="1504264"/>
          <a:ext cx="7340885" cy="405352"/>
        </a:xfrm>
        <a:prstGeom prst="roundRect">
          <a:avLst>
            <a:gd name="adj" fmla="val 10000"/>
          </a:avLst>
        </a:prstGeom>
        <a:solidFill>
          <a:schemeClr val="bg1">
            <a:alpha val="9000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Justificación</a:t>
          </a:r>
          <a:r>
            <a:rPr lang="es-EC" sz="2400" kern="1200" baseline="0" dirty="0" smtClean="0"/>
            <a:t> e Importancia</a:t>
          </a:r>
          <a:endParaRPr lang="es-EC" sz="2400" kern="1200" dirty="0"/>
        </a:p>
      </dsp:txBody>
      <dsp:txXfrm>
        <a:off x="892430" y="1516136"/>
        <a:ext cx="7317141" cy="381608"/>
      </dsp:txXfrm>
    </dsp:sp>
    <dsp:sp modelId="{2FB37ED4-337E-40A7-81C1-D7FF17DB5081}">
      <dsp:nvSpPr>
        <dsp:cNvPr id="0" name=""/>
        <dsp:cNvSpPr/>
      </dsp:nvSpPr>
      <dsp:spPr>
        <a:xfrm>
          <a:off x="441464" y="921425"/>
          <a:ext cx="439094" cy="1308188"/>
        </a:xfrm>
        <a:custGeom>
          <a:avLst/>
          <a:gdLst/>
          <a:ahLst/>
          <a:cxnLst/>
          <a:rect l="0" t="0" r="0" b="0"/>
          <a:pathLst>
            <a:path>
              <a:moveTo>
                <a:pt x="0" y="0"/>
              </a:moveTo>
              <a:lnTo>
                <a:pt x="0" y="1308188"/>
              </a:lnTo>
              <a:lnTo>
                <a:pt x="439094" y="1308188"/>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36076BE-D7E5-4CA9-9B3E-243C048CDF49}">
      <dsp:nvSpPr>
        <dsp:cNvPr id="0" name=""/>
        <dsp:cNvSpPr/>
      </dsp:nvSpPr>
      <dsp:spPr>
        <a:xfrm>
          <a:off x="880558" y="2010954"/>
          <a:ext cx="7335094" cy="437318"/>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Objetivos</a:t>
          </a:r>
          <a:endParaRPr lang="es-EC" sz="2400" kern="1200" dirty="0"/>
        </a:p>
      </dsp:txBody>
      <dsp:txXfrm>
        <a:off x="893367" y="2023763"/>
        <a:ext cx="7309476" cy="411700"/>
      </dsp:txXfrm>
    </dsp:sp>
    <dsp:sp modelId="{E08A4F0E-89BE-4D34-A12A-05FA3FB4F2D9}">
      <dsp:nvSpPr>
        <dsp:cNvPr id="0" name=""/>
        <dsp:cNvSpPr/>
      </dsp:nvSpPr>
      <dsp:spPr>
        <a:xfrm>
          <a:off x="441464" y="921425"/>
          <a:ext cx="439094" cy="1830861"/>
        </a:xfrm>
        <a:custGeom>
          <a:avLst/>
          <a:gdLst/>
          <a:ahLst/>
          <a:cxnLst/>
          <a:rect l="0" t="0" r="0" b="0"/>
          <a:pathLst>
            <a:path>
              <a:moveTo>
                <a:pt x="0" y="0"/>
              </a:moveTo>
              <a:lnTo>
                <a:pt x="0" y="1830861"/>
              </a:lnTo>
              <a:lnTo>
                <a:pt x="439094" y="1830861"/>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9645E2E-D67C-4A89-8A5A-704E3B192248}">
      <dsp:nvSpPr>
        <dsp:cNvPr id="0" name=""/>
        <dsp:cNvSpPr/>
      </dsp:nvSpPr>
      <dsp:spPr>
        <a:xfrm>
          <a:off x="880558" y="2549611"/>
          <a:ext cx="7346671" cy="405352"/>
        </a:xfrm>
        <a:prstGeom prst="roundRect">
          <a:avLst>
            <a:gd name="adj" fmla="val 10000"/>
          </a:avLst>
        </a:prstGeom>
        <a:solidFill>
          <a:schemeClr val="bg1">
            <a:alpha val="9000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Conceptualización </a:t>
          </a:r>
          <a:endParaRPr lang="es-EC" sz="2400" kern="1200" dirty="0"/>
        </a:p>
      </dsp:txBody>
      <dsp:txXfrm>
        <a:off x="892430" y="2561483"/>
        <a:ext cx="7322927" cy="381608"/>
      </dsp:txXfrm>
    </dsp:sp>
    <dsp:sp modelId="{5E323282-4319-4A7D-8333-8AABC257BBC9}">
      <dsp:nvSpPr>
        <dsp:cNvPr id="0" name=""/>
        <dsp:cNvSpPr/>
      </dsp:nvSpPr>
      <dsp:spPr>
        <a:xfrm>
          <a:off x="441464" y="921425"/>
          <a:ext cx="439094" cy="2337551"/>
        </a:xfrm>
        <a:custGeom>
          <a:avLst/>
          <a:gdLst/>
          <a:ahLst/>
          <a:cxnLst/>
          <a:rect l="0" t="0" r="0" b="0"/>
          <a:pathLst>
            <a:path>
              <a:moveTo>
                <a:pt x="0" y="0"/>
              </a:moveTo>
              <a:lnTo>
                <a:pt x="0" y="2337551"/>
              </a:lnTo>
              <a:lnTo>
                <a:pt x="439094" y="2337551"/>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CB5CDB4-147C-40AF-B007-3A029CC98A4A}">
      <dsp:nvSpPr>
        <dsp:cNvPr id="0" name=""/>
        <dsp:cNvSpPr/>
      </dsp:nvSpPr>
      <dsp:spPr>
        <a:xfrm>
          <a:off x="880558" y="3056301"/>
          <a:ext cx="7335100" cy="405352"/>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Desarrollo</a:t>
          </a:r>
          <a:endParaRPr lang="es-EC" sz="2400" kern="1200" dirty="0"/>
        </a:p>
      </dsp:txBody>
      <dsp:txXfrm>
        <a:off x="892430" y="3068173"/>
        <a:ext cx="7311356" cy="381608"/>
      </dsp:txXfrm>
    </dsp:sp>
    <dsp:sp modelId="{ED6120C0-A1EF-4AA0-BCC1-AEF6D3206CF1}">
      <dsp:nvSpPr>
        <dsp:cNvPr id="0" name=""/>
        <dsp:cNvSpPr/>
      </dsp:nvSpPr>
      <dsp:spPr>
        <a:xfrm>
          <a:off x="441464" y="921425"/>
          <a:ext cx="439094" cy="2844241"/>
        </a:xfrm>
        <a:custGeom>
          <a:avLst/>
          <a:gdLst/>
          <a:ahLst/>
          <a:cxnLst/>
          <a:rect l="0" t="0" r="0" b="0"/>
          <a:pathLst>
            <a:path>
              <a:moveTo>
                <a:pt x="0" y="0"/>
              </a:moveTo>
              <a:lnTo>
                <a:pt x="0" y="2844241"/>
              </a:lnTo>
              <a:lnTo>
                <a:pt x="439094" y="2844241"/>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A2C6FF2-A896-4721-8C23-9BFD5793CDFC}">
      <dsp:nvSpPr>
        <dsp:cNvPr id="0" name=""/>
        <dsp:cNvSpPr/>
      </dsp:nvSpPr>
      <dsp:spPr>
        <a:xfrm>
          <a:off x="880558" y="3562991"/>
          <a:ext cx="7335094" cy="405352"/>
        </a:xfrm>
        <a:prstGeom prst="roundRect">
          <a:avLst>
            <a:gd name="adj" fmla="val 10000"/>
          </a:avLst>
        </a:prstGeom>
        <a:solidFill>
          <a:schemeClr val="bg1">
            <a:alpha val="9000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Implementación</a:t>
          </a:r>
          <a:endParaRPr lang="es-EC" sz="2400" kern="1200" dirty="0"/>
        </a:p>
      </dsp:txBody>
      <dsp:txXfrm>
        <a:off x="892430" y="3574863"/>
        <a:ext cx="7311350" cy="381608"/>
      </dsp:txXfrm>
    </dsp:sp>
    <dsp:sp modelId="{586C40E2-3F2D-47BD-B881-3C3F2CFDA293}">
      <dsp:nvSpPr>
        <dsp:cNvPr id="0" name=""/>
        <dsp:cNvSpPr/>
      </dsp:nvSpPr>
      <dsp:spPr>
        <a:xfrm>
          <a:off x="441464" y="921425"/>
          <a:ext cx="439094" cy="3350931"/>
        </a:xfrm>
        <a:custGeom>
          <a:avLst/>
          <a:gdLst/>
          <a:ahLst/>
          <a:cxnLst/>
          <a:rect l="0" t="0" r="0" b="0"/>
          <a:pathLst>
            <a:path>
              <a:moveTo>
                <a:pt x="0" y="0"/>
              </a:moveTo>
              <a:lnTo>
                <a:pt x="0" y="3350931"/>
              </a:lnTo>
              <a:lnTo>
                <a:pt x="439094" y="3350931"/>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7C053D-3D25-4109-ADD0-358953C4C7EB}">
      <dsp:nvSpPr>
        <dsp:cNvPr id="0" name=""/>
        <dsp:cNvSpPr/>
      </dsp:nvSpPr>
      <dsp:spPr>
        <a:xfrm>
          <a:off x="880558" y="4069681"/>
          <a:ext cx="7335094" cy="405352"/>
        </a:xfrm>
        <a:prstGeom prst="roundRect">
          <a:avLst>
            <a:gd name="adj" fmla="val 10000"/>
          </a:avLst>
        </a:prstGeom>
        <a:solidFill>
          <a:schemeClr val="accent2">
            <a:lumMod val="60000"/>
            <a:lumOff val="40000"/>
            <a:alpha val="9000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Pruebas y Resultados</a:t>
          </a:r>
          <a:endParaRPr lang="es-EC" sz="2400" kern="1200" dirty="0"/>
        </a:p>
      </dsp:txBody>
      <dsp:txXfrm>
        <a:off x="892430" y="4081553"/>
        <a:ext cx="7311350" cy="381608"/>
      </dsp:txXfrm>
    </dsp:sp>
    <dsp:sp modelId="{9867D9C2-07A7-4658-AD1B-159D326B01F8}">
      <dsp:nvSpPr>
        <dsp:cNvPr id="0" name=""/>
        <dsp:cNvSpPr/>
      </dsp:nvSpPr>
      <dsp:spPr>
        <a:xfrm>
          <a:off x="441464" y="921425"/>
          <a:ext cx="439094" cy="3857621"/>
        </a:xfrm>
        <a:custGeom>
          <a:avLst/>
          <a:gdLst/>
          <a:ahLst/>
          <a:cxnLst/>
          <a:rect l="0" t="0" r="0" b="0"/>
          <a:pathLst>
            <a:path>
              <a:moveTo>
                <a:pt x="0" y="0"/>
              </a:moveTo>
              <a:lnTo>
                <a:pt x="0" y="3857621"/>
              </a:lnTo>
              <a:lnTo>
                <a:pt x="439094" y="3857621"/>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DA4FC8F-3FE3-4CE7-8727-F1F052A96517}">
      <dsp:nvSpPr>
        <dsp:cNvPr id="0" name=""/>
        <dsp:cNvSpPr/>
      </dsp:nvSpPr>
      <dsp:spPr>
        <a:xfrm>
          <a:off x="880558" y="4576371"/>
          <a:ext cx="7346671" cy="405352"/>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Conclusiones y Recomendaciones</a:t>
          </a:r>
          <a:endParaRPr lang="es-EC" sz="2400" kern="1200" dirty="0"/>
        </a:p>
      </dsp:txBody>
      <dsp:txXfrm>
        <a:off x="892430" y="4588243"/>
        <a:ext cx="7322927" cy="38160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FDD07-51EB-4CAB-BC6A-896A3EE200BB}">
      <dsp:nvSpPr>
        <dsp:cNvPr id="0" name=""/>
        <dsp:cNvSpPr/>
      </dsp:nvSpPr>
      <dsp:spPr>
        <a:xfrm>
          <a:off x="2370" y="516073"/>
          <a:ext cx="4390943" cy="405352"/>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kern="1200" dirty="0" smtClean="0"/>
            <a:t>Esquema de la Intervención </a:t>
          </a:r>
          <a:endParaRPr lang="es-EC" sz="2400" kern="1200" dirty="0"/>
        </a:p>
      </dsp:txBody>
      <dsp:txXfrm>
        <a:off x="14242" y="527945"/>
        <a:ext cx="4367199" cy="381608"/>
      </dsp:txXfrm>
    </dsp:sp>
    <dsp:sp modelId="{9BF2F854-04D4-4608-95CB-100519596AB8}">
      <dsp:nvSpPr>
        <dsp:cNvPr id="0" name=""/>
        <dsp:cNvSpPr/>
      </dsp:nvSpPr>
      <dsp:spPr>
        <a:xfrm>
          <a:off x="441464" y="921425"/>
          <a:ext cx="439094" cy="278825"/>
        </a:xfrm>
        <a:custGeom>
          <a:avLst/>
          <a:gdLst/>
          <a:ahLst/>
          <a:cxnLst/>
          <a:rect l="0" t="0" r="0" b="0"/>
          <a:pathLst>
            <a:path>
              <a:moveTo>
                <a:pt x="0" y="0"/>
              </a:moveTo>
              <a:lnTo>
                <a:pt x="0" y="278825"/>
              </a:lnTo>
              <a:lnTo>
                <a:pt x="439094" y="278825"/>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D923B5B-20FF-4ABD-8541-76998D2B2433}">
      <dsp:nvSpPr>
        <dsp:cNvPr id="0" name=""/>
        <dsp:cNvSpPr/>
      </dsp:nvSpPr>
      <dsp:spPr>
        <a:xfrm>
          <a:off x="880558" y="997574"/>
          <a:ext cx="7340885" cy="405352"/>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Introducción </a:t>
          </a:r>
          <a:endParaRPr lang="es-EC" sz="2400" kern="1200" dirty="0"/>
        </a:p>
      </dsp:txBody>
      <dsp:txXfrm>
        <a:off x="892430" y="1009446"/>
        <a:ext cx="7317141" cy="381608"/>
      </dsp:txXfrm>
    </dsp:sp>
    <dsp:sp modelId="{C3070F3A-B452-4DAD-A18A-AB11EE071C0A}">
      <dsp:nvSpPr>
        <dsp:cNvPr id="0" name=""/>
        <dsp:cNvSpPr/>
      </dsp:nvSpPr>
      <dsp:spPr>
        <a:xfrm>
          <a:off x="441464" y="921425"/>
          <a:ext cx="439094" cy="785515"/>
        </a:xfrm>
        <a:custGeom>
          <a:avLst/>
          <a:gdLst/>
          <a:ahLst/>
          <a:cxnLst/>
          <a:rect l="0" t="0" r="0" b="0"/>
          <a:pathLst>
            <a:path>
              <a:moveTo>
                <a:pt x="0" y="0"/>
              </a:moveTo>
              <a:lnTo>
                <a:pt x="0" y="785515"/>
              </a:lnTo>
              <a:lnTo>
                <a:pt x="439094" y="785515"/>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55804F1-5214-48D4-9F5A-9A62340E4406}">
      <dsp:nvSpPr>
        <dsp:cNvPr id="0" name=""/>
        <dsp:cNvSpPr/>
      </dsp:nvSpPr>
      <dsp:spPr>
        <a:xfrm>
          <a:off x="880558" y="1504264"/>
          <a:ext cx="7340885" cy="405352"/>
        </a:xfrm>
        <a:prstGeom prst="roundRect">
          <a:avLst>
            <a:gd name="adj" fmla="val 10000"/>
          </a:avLst>
        </a:prstGeom>
        <a:solidFill>
          <a:schemeClr val="bg1">
            <a:alpha val="9000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Justificación</a:t>
          </a:r>
          <a:r>
            <a:rPr lang="es-EC" sz="2400" kern="1200" baseline="0" dirty="0" smtClean="0"/>
            <a:t> e Importancia</a:t>
          </a:r>
          <a:endParaRPr lang="es-EC" sz="2400" kern="1200" dirty="0"/>
        </a:p>
      </dsp:txBody>
      <dsp:txXfrm>
        <a:off x="892430" y="1516136"/>
        <a:ext cx="7317141" cy="381608"/>
      </dsp:txXfrm>
    </dsp:sp>
    <dsp:sp modelId="{2FB37ED4-337E-40A7-81C1-D7FF17DB5081}">
      <dsp:nvSpPr>
        <dsp:cNvPr id="0" name=""/>
        <dsp:cNvSpPr/>
      </dsp:nvSpPr>
      <dsp:spPr>
        <a:xfrm>
          <a:off x="441464" y="921425"/>
          <a:ext cx="439094" cy="1308188"/>
        </a:xfrm>
        <a:custGeom>
          <a:avLst/>
          <a:gdLst/>
          <a:ahLst/>
          <a:cxnLst/>
          <a:rect l="0" t="0" r="0" b="0"/>
          <a:pathLst>
            <a:path>
              <a:moveTo>
                <a:pt x="0" y="0"/>
              </a:moveTo>
              <a:lnTo>
                <a:pt x="0" y="1308188"/>
              </a:lnTo>
              <a:lnTo>
                <a:pt x="439094" y="1308188"/>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36076BE-D7E5-4CA9-9B3E-243C048CDF49}">
      <dsp:nvSpPr>
        <dsp:cNvPr id="0" name=""/>
        <dsp:cNvSpPr/>
      </dsp:nvSpPr>
      <dsp:spPr>
        <a:xfrm>
          <a:off x="880558" y="2010954"/>
          <a:ext cx="7335094" cy="437318"/>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Objetivos</a:t>
          </a:r>
          <a:endParaRPr lang="es-EC" sz="2400" kern="1200" dirty="0"/>
        </a:p>
      </dsp:txBody>
      <dsp:txXfrm>
        <a:off x="893367" y="2023763"/>
        <a:ext cx="7309476" cy="411700"/>
      </dsp:txXfrm>
    </dsp:sp>
    <dsp:sp modelId="{E08A4F0E-89BE-4D34-A12A-05FA3FB4F2D9}">
      <dsp:nvSpPr>
        <dsp:cNvPr id="0" name=""/>
        <dsp:cNvSpPr/>
      </dsp:nvSpPr>
      <dsp:spPr>
        <a:xfrm>
          <a:off x="441464" y="921425"/>
          <a:ext cx="439094" cy="1830861"/>
        </a:xfrm>
        <a:custGeom>
          <a:avLst/>
          <a:gdLst/>
          <a:ahLst/>
          <a:cxnLst/>
          <a:rect l="0" t="0" r="0" b="0"/>
          <a:pathLst>
            <a:path>
              <a:moveTo>
                <a:pt x="0" y="0"/>
              </a:moveTo>
              <a:lnTo>
                <a:pt x="0" y="1830861"/>
              </a:lnTo>
              <a:lnTo>
                <a:pt x="439094" y="1830861"/>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9645E2E-D67C-4A89-8A5A-704E3B192248}">
      <dsp:nvSpPr>
        <dsp:cNvPr id="0" name=""/>
        <dsp:cNvSpPr/>
      </dsp:nvSpPr>
      <dsp:spPr>
        <a:xfrm>
          <a:off x="880558" y="2549611"/>
          <a:ext cx="7346671" cy="405352"/>
        </a:xfrm>
        <a:prstGeom prst="roundRect">
          <a:avLst>
            <a:gd name="adj" fmla="val 10000"/>
          </a:avLst>
        </a:prstGeom>
        <a:solidFill>
          <a:schemeClr val="bg1">
            <a:alpha val="9000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Conceptualización </a:t>
          </a:r>
          <a:endParaRPr lang="es-EC" sz="2400" kern="1200" dirty="0"/>
        </a:p>
      </dsp:txBody>
      <dsp:txXfrm>
        <a:off x="892430" y="2561483"/>
        <a:ext cx="7322927" cy="381608"/>
      </dsp:txXfrm>
    </dsp:sp>
    <dsp:sp modelId="{5E323282-4319-4A7D-8333-8AABC257BBC9}">
      <dsp:nvSpPr>
        <dsp:cNvPr id="0" name=""/>
        <dsp:cNvSpPr/>
      </dsp:nvSpPr>
      <dsp:spPr>
        <a:xfrm>
          <a:off x="441464" y="921425"/>
          <a:ext cx="439094" cy="2337551"/>
        </a:xfrm>
        <a:custGeom>
          <a:avLst/>
          <a:gdLst/>
          <a:ahLst/>
          <a:cxnLst/>
          <a:rect l="0" t="0" r="0" b="0"/>
          <a:pathLst>
            <a:path>
              <a:moveTo>
                <a:pt x="0" y="0"/>
              </a:moveTo>
              <a:lnTo>
                <a:pt x="0" y="2337551"/>
              </a:lnTo>
              <a:lnTo>
                <a:pt x="439094" y="2337551"/>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CB5CDB4-147C-40AF-B007-3A029CC98A4A}">
      <dsp:nvSpPr>
        <dsp:cNvPr id="0" name=""/>
        <dsp:cNvSpPr/>
      </dsp:nvSpPr>
      <dsp:spPr>
        <a:xfrm>
          <a:off x="880558" y="3056301"/>
          <a:ext cx="7335100" cy="405352"/>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Desarrollo</a:t>
          </a:r>
          <a:endParaRPr lang="es-EC" sz="2400" kern="1200" dirty="0"/>
        </a:p>
      </dsp:txBody>
      <dsp:txXfrm>
        <a:off x="892430" y="3068173"/>
        <a:ext cx="7311356" cy="381608"/>
      </dsp:txXfrm>
    </dsp:sp>
    <dsp:sp modelId="{ED6120C0-A1EF-4AA0-BCC1-AEF6D3206CF1}">
      <dsp:nvSpPr>
        <dsp:cNvPr id="0" name=""/>
        <dsp:cNvSpPr/>
      </dsp:nvSpPr>
      <dsp:spPr>
        <a:xfrm>
          <a:off x="441464" y="921425"/>
          <a:ext cx="439094" cy="2844241"/>
        </a:xfrm>
        <a:custGeom>
          <a:avLst/>
          <a:gdLst/>
          <a:ahLst/>
          <a:cxnLst/>
          <a:rect l="0" t="0" r="0" b="0"/>
          <a:pathLst>
            <a:path>
              <a:moveTo>
                <a:pt x="0" y="0"/>
              </a:moveTo>
              <a:lnTo>
                <a:pt x="0" y="2844241"/>
              </a:lnTo>
              <a:lnTo>
                <a:pt x="439094" y="2844241"/>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A2C6FF2-A896-4721-8C23-9BFD5793CDFC}">
      <dsp:nvSpPr>
        <dsp:cNvPr id="0" name=""/>
        <dsp:cNvSpPr/>
      </dsp:nvSpPr>
      <dsp:spPr>
        <a:xfrm>
          <a:off x="880558" y="3562991"/>
          <a:ext cx="7335094" cy="405352"/>
        </a:xfrm>
        <a:prstGeom prst="roundRect">
          <a:avLst>
            <a:gd name="adj" fmla="val 10000"/>
          </a:avLst>
        </a:prstGeom>
        <a:no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Implementación</a:t>
          </a:r>
          <a:endParaRPr lang="es-EC" sz="2400" kern="1200" dirty="0"/>
        </a:p>
      </dsp:txBody>
      <dsp:txXfrm>
        <a:off x="892430" y="3574863"/>
        <a:ext cx="7311350" cy="381608"/>
      </dsp:txXfrm>
    </dsp:sp>
    <dsp:sp modelId="{586C40E2-3F2D-47BD-B881-3C3F2CFDA293}">
      <dsp:nvSpPr>
        <dsp:cNvPr id="0" name=""/>
        <dsp:cNvSpPr/>
      </dsp:nvSpPr>
      <dsp:spPr>
        <a:xfrm>
          <a:off x="441464" y="921425"/>
          <a:ext cx="439094" cy="3350931"/>
        </a:xfrm>
        <a:custGeom>
          <a:avLst/>
          <a:gdLst/>
          <a:ahLst/>
          <a:cxnLst/>
          <a:rect l="0" t="0" r="0" b="0"/>
          <a:pathLst>
            <a:path>
              <a:moveTo>
                <a:pt x="0" y="0"/>
              </a:moveTo>
              <a:lnTo>
                <a:pt x="0" y="3350931"/>
              </a:lnTo>
              <a:lnTo>
                <a:pt x="439094" y="3350931"/>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7C053D-3D25-4109-ADD0-358953C4C7EB}">
      <dsp:nvSpPr>
        <dsp:cNvPr id="0" name=""/>
        <dsp:cNvSpPr/>
      </dsp:nvSpPr>
      <dsp:spPr>
        <a:xfrm>
          <a:off x="880558" y="4069681"/>
          <a:ext cx="7335094" cy="405352"/>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Pruebas y Resultados</a:t>
          </a:r>
          <a:endParaRPr lang="es-EC" sz="2400" kern="1200" dirty="0"/>
        </a:p>
      </dsp:txBody>
      <dsp:txXfrm>
        <a:off x="892430" y="4081553"/>
        <a:ext cx="7311350" cy="381608"/>
      </dsp:txXfrm>
    </dsp:sp>
    <dsp:sp modelId="{9867D9C2-07A7-4658-AD1B-159D326B01F8}">
      <dsp:nvSpPr>
        <dsp:cNvPr id="0" name=""/>
        <dsp:cNvSpPr/>
      </dsp:nvSpPr>
      <dsp:spPr>
        <a:xfrm>
          <a:off x="441464" y="921425"/>
          <a:ext cx="439094" cy="3857621"/>
        </a:xfrm>
        <a:custGeom>
          <a:avLst/>
          <a:gdLst/>
          <a:ahLst/>
          <a:cxnLst/>
          <a:rect l="0" t="0" r="0" b="0"/>
          <a:pathLst>
            <a:path>
              <a:moveTo>
                <a:pt x="0" y="0"/>
              </a:moveTo>
              <a:lnTo>
                <a:pt x="0" y="3857621"/>
              </a:lnTo>
              <a:lnTo>
                <a:pt x="439094" y="3857621"/>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DA4FC8F-3FE3-4CE7-8727-F1F052A96517}">
      <dsp:nvSpPr>
        <dsp:cNvPr id="0" name=""/>
        <dsp:cNvSpPr/>
      </dsp:nvSpPr>
      <dsp:spPr>
        <a:xfrm>
          <a:off x="880558" y="4576371"/>
          <a:ext cx="7346671" cy="405352"/>
        </a:xfrm>
        <a:prstGeom prst="roundRect">
          <a:avLst>
            <a:gd name="adj" fmla="val 10000"/>
          </a:avLst>
        </a:prstGeom>
        <a:solidFill>
          <a:schemeClr val="accent2">
            <a:lumMod val="60000"/>
            <a:lumOff val="40000"/>
            <a:alpha val="9000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Conclusiones y Recomendaciones</a:t>
          </a:r>
          <a:endParaRPr lang="es-EC" sz="2400" kern="1200" dirty="0"/>
        </a:p>
      </dsp:txBody>
      <dsp:txXfrm>
        <a:off x="892430" y="4588243"/>
        <a:ext cx="7322927" cy="3816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FDD07-51EB-4CAB-BC6A-896A3EE200BB}">
      <dsp:nvSpPr>
        <dsp:cNvPr id="0" name=""/>
        <dsp:cNvSpPr/>
      </dsp:nvSpPr>
      <dsp:spPr>
        <a:xfrm>
          <a:off x="2370" y="516073"/>
          <a:ext cx="4390943" cy="405352"/>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kern="1200" dirty="0" smtClean="0"/>
            <a:t>Esquema de la Intervención </a:t>
          </a:r>
          <a:endParaRPr lang="es-EC" sz="2400" kern="1200" dirty="0"/>
        </a:p>
      </dsp:txBody>
      <dsp:txXfrm>
        <a:off x="14242" y="527945"/>
        <a:ext cx="4367199" cy="381608"/>
      </dsp:txXfrm>
    </dsp:sp>
    <dsp:sp modelId="{9BF2F854-04D4-4608-95CB-100519596AB8}">
      <dsp:nvSpPr>
        <dsp:cNvPr id="0" name=""/>
        <dsp:cNvSpPr/>
      </dsp:nvSpPr>
      <dsp:spPr>
        <a:xfrm>
          <a:off x="441464" y="921425"/>
          <a:ext cx="439094" cy="278825"/>
        </a:xfrm>
        <a:custGeom>
          <a:avLst/>
          <a:gdLst/>
          <a:ahLst/>
          <a:cxnLst/>
          <a:rect l="0" t="0" r="0" b="0"/>
          <a:pathLst>
            <a:path>
              <a:moveTo>
                <a:pt x="0" y="0"/>
              </a:moveTo>
              <a:lnTo>
                <a:pt x="0" y="278825"/>
              </a:lnTo>
              <a:lnTo>
                <a:pt x="439094" y="278825"/>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D923B5B-20FF-4ABD-8541-76998D2B2433}">
      <dsp:nvSpPr>
        <dsp:cNvPr id="0" name=""/>
        <dsp:cNvSpPr/>
      </dsp:nvSpPr>
      <dsp:spPr>
        <a:xfrm>
          <a:off x="880558" y="997574"/>
          <a:ext cx="7340885" cy="405352"/>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Introducción </a:t>
          </a:r>
          <a:endParaRPr lang="es-EC" sz="2400" kern="1200" dirty="0"/>
        </a:p>
      </dsp:txBody>
      <dsp:txXfrm>
        <a:off x="892430" y="1009446"/>
        <a:ext cx="7317141" cy="381608"/>
      </dsp:txXfrm>
    </dsp:sp>
    <dsp:sp modelId="{C3070F3A-B452-4DAD-A18A-AB11EE071C0A}">
      <dsp:nvSpPr>
        <dsp:cNvPr id="0" name=""/>
        <dsp:cNvSpPr/>
      </dsp:nvSpPr>
      <dsp:spPr>
        <a:xfrm>
          <a:off x="441464" y="921425"/>
          <a:ext cx="439094" cy="785515"/>
        </a:xfrm>
        <a:custGeom>
          <a:avLst/>
          <a:gdLst/>
          <a:ahLst/>
          <a:cxnLst/>
          <a:rect l="0" t="0" r="0" b="0"/>
          <a:pathLst>
            <a:path>
              <a:moveTo>
                <a:pt x="0" y="0"/>
              </a:moveTo>
              <a:lnTo>
                <a:pt x="0" y="785515"/>
              </a:lnTo>
              <a:lnTo>
                <a:pt x="439094" y="785515"/>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55804F1-5214-48D4-9F5A-9A62340E4406}">
      <dsp:nvSpPr>
        <dsp:cNvPr id="0" name=""/>
        <dsp:cNvSpPr/>
      </dsp:nvSpPr>
      <dsp:spPr>
        <a:xfrm>
          <a:off x="880558" y="1504264"/>
          <a:ext cx="7340885" cy="405352"/>
        </a:xfrm>
        <a:prstGeom prst="roundRect">
          <a:avLst>
            <a:gd name="adj" fmla="val 10000"/>
          </a:avLst>
        </a:prstGeom>
        <a:solidFill>
          <a:schemeClr val="accent2">
            <a:lumMod val="60000"/>
            <a:lumOff val="40000"/>
            <a:alpha val="9000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Justificación</a:t>
          </a:r>
          <a:r>
            <a:rPr lang="es-EC" sz="2400" kern="1200" baseline="0" dirty="0" smtClean="0"/>
            <a:t> e Importancia</a:t>
          </a:r>
          <a:endParaRPr lang="es-EC" sz="2400" kern="1200" dirty="0"/>
        </a:p>
      </dsp:txBody>
      <dsp:txXfrm>
        <a:off x="892430" y="1516136"/>
        <a:ext cx="7317141" cy="381608"/>
      </dsp:txXfrm>
    </dsp:sp>
    <dsp:sp modelId="{2FB37ED4-337E-40A7-81C1-D7FF17DB5081}">
      <dsp:nvSpPr>
        <dsp:cNvPr id="0" name=""/>
        <dsp:cNvSpPr/>
      </dsp:nvSpPr>
      <dsp:spPr>
        <a:xfrm>
          <a:off x="441464" y="921425"/>
          <a:ext cx="439094" cy="1308188"/>
        </a:xfrm>
        <a:custGeom>
          <a:avLst/>
          <a:gdLst/>
          <a:ahLst/>
          <a:cxnLst/>
          <a:rect l="0" t="0" r="0" b="0"/>
          <a:pathLst>
            <a:path>
              <a:moveTo>
                <a:pt x="0" y="0"/>
              </a:moveTo>
              <a:lnTo>
                <a:pt x="0" y="1308188"/>
              </a:lnTo>
              <a:lnTo>
                <a:pt x="439094" y="1308188"/>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36076BE-D7E5-4CA9-9B3E-243C048CDF49}">
      <dsp:nvSpPr>
        <dsp:cNvPr id="0" name=""/>
        <dsp:cNvSpPr/>
      </dsp:nvSpPr>
      <dsp:spPr>
        <a:xfrm>
          <a:off x="880558" y="2010954"/>
          <a:ext cx="7335094" cy="437318"/>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Objetivos</a:t>
          </a:r>
          <a:endParaRPr lang="es-EC" sz="2400" kern="1200" dirty="0"/>
        </a:p>
      </dsp:txBody>
      <dsp:txXfrm>
        <a:off x="893367" y="2023763"/>
        <a:ext cx="7309476" cy="411700"/>
      </dsp:txXfrm>
    </dsp:sp>
    <dsp:sp modelId="{E08A4F0E-89BE-4D34-A12A-05FA3FB4F2D9}">
      <dsp:nvSpPr>
        <dsp:cNvPr id="0" name=""/>
        <dsp:cNvSpPr/>
      </dsp:nvSpPr>
      <dsp:spPr>
        <a:xfrm>
          <a:off x="441464" y="921425"/>
          <a:ext cx="439094" cy="1830861"/>
        </a:xfrm>
        <a:custGeom>
          <a:avLst/>
          <a:gdLst/>
          <a:ahLst/>
          <a:cxnLst/>
          <a:rect l="0" t="0" r="0" b="0"/>
          <a:pathLst>
            <a:path>
              <a:moveTo>
                <a:pt x="0" y="0"/>
              </a:moveTo>
              <a:lnTo>
                <a:pt x="0" y="1830861"/>
              </a:lnTo>
              <a:lnTo>
                <a:pt x="439094" y="1830861"/>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9645E2E-D67C-4A89-8A5A-704E3B192248}">
      <dsp:nvSpPr>
        <dsp:cNvPr id="0" name=""/>
        <dsp:cNvSpPr/>
      </dsp:nvSpPr>
      <dsp:spPr>
        <a:xfrm>
          <a:off x="880558" y="2549611"/>
          <a:ext cx="7346671" cy="405352"/>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Conceptualización </a:t>
          </a:r>
          <a:endParaRPr lang="es-EC" sz="2400" kern="1200" dirty="0"/>
        </a:p>
      </dsp:txBody>
      <dsp:txXfrm>
        <a:off x="892430" y="2561483"/>
        <a:ext cx="7322927" cy="381608"/>
      </dsp:txXfrm>
    </dsp:sp>
    <dsp:sp modelId="{5E323282-4319-4A7D-8333-8AABC257BBC9}">
      <dsp:nvSpPr>
        <dsp:cNvPr id="0" name=""/>
        <dsp:cNvSpPr/>
      </dsp:nvSpPr>
      <dsp:spPr>
        <a:xfrm>
          <a:off x="441464" y="921425"/>
          <a:ext cx="439094" cy="2337551"/>
        </a:xfrm>
        <a:custGeom>
          <a:avLst/>
          <a:gdLst/>
          <a:ahLst/>
          <a:cxnLst/>
          <a:rect l="0" t="0" r="0" b="0"/>
          <a:pathLst>
            <a:path>
              <a:moveTo>
                <a:pt x="0" y="0"/>
              </a:moveTo>
              <a:lnTo>
                <a:pt x="0" y="2337551"/>
              </a:lnTo>
              <a:lnTo>
                <a:pt x="439094" y="2337551"/>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CB5CDB4-147C-40AF-B007-3A029CC98A4A}">
      <dsp:nvSpPr>
        <dsp:cNvPr id="0" name=""/>
        <dsp:cNvSpPr/>
      </dsp:nvSpPr>
      <dsp:spPr>
        <a:xfrm>
          <a:off x="880558" y="3056301"/>
          <a:ext cx="7335100" cy="405352"/>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Desarrollo</a:t>
          </a:r>
          <a:endParaRPr lang="es-EC" sz="2400" kern="1200" dirty="0"/>
        </a:p>
      </dsp:txBody>
      <dsp:txXfrm>
        <a:off x="892430" y="3068173"/>
        <a:ext cx="7311356" cy="381608"/>
      </dsp:txXfrm>
    </dsp:sp>
    <dsp:sp modelId="{ED6120C0-A1EF-4AA0-BCC1-AEF6D3206CF1}">
      <dsp:nvSpPr>
        <dsp:cNvPr id="0" name=""/>
        <dsp:cNvSpPr/>
      </dsp:nvSpPr>
      <dsp:spPr>
        <a:xfrm>
          <a:off x="441464" y="921425"/>
          <a:ext cx="439094" cy="2844241"/>
        </a:xfrm>
        <a:custGeom>
          <a:avLst/>
          <a:gdLst/>
          <a:ahLst/>
          <a:cxnLst/>
          <a:rect l="0" t="0" r="0" b="0"/>
          <a:pathLst>
            <a:path>
              <a:moveTo>
                <a:pt x="0" y="0"/>
              </a:moveTo>
              <a:lnTo>
                <a:pt x="0" y="2844241"/>
              </a:lnTo>
              <a:lnTo>
                <a:pt x="439094" y="2844241"/>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A2C6FF2-A896-4721-8C23-9BFD5793CDFC}">
      <dsp:nvSpPr>
        <dsp:cNvPr id="0" name=""/>
        <dsp:cNvSpPr/>
      </dsp:nvSpPr>
      <dsp:spPr>
        <a:xfrm>
          <a:off x="880558" y="3562991"/>
          <a:ext cx="7335094" cy="405352"/>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Implementación</a:t>
          </a:r>
          <a:endParaRPr lang="es-EC" sz="2400" kern="1200" dirty="0"/>
        </a:p>
      </dsp:txBody>
      <dsp:txXfrm>
        <a:off x="892430" y="3574863"/>
        <a:ext cx="7311350" cy="381608"/>
      </dsp:txXfrm>
    </dsp:sp>
    <dsp:sp modelId="{586C40E2-3F2D-47BD-B881-3C3F2CFDA293}">
      <dsp:nvSpPr>
        <dsp:cNvPr id="0" name=""/>
        <dsp:cNvSpPr/>
      </dsp:nvSpPr>
      <dsp:spPr>
        <a:xfrm>
          <a:off x="441464" y="921425"/>
          <a:ext cx="439094" cy="3350931"/>
        </a:xfrm>
        <a:custGeom>
          <a:avLst/>
          <a:gdLst/>
          <a:ahLst/>
          <a:cxnLst/>
          <a:rect l="0" t="0" r="0" b="0"/>
          <a:pathLst>
            <a:path>
              <a:moveTo>
                <a:pt x="0" y="0"/>
              </a:moveTo>
              <a:lnTo>
                <a:pt x="0" y="3350931"/>
              </a:lnTo>
              <a:lnTo>
                <a:pt x="439094" y="3350931"/>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7C053D-3D25-4109-ADD0-358953C4C7EB}">
      <dsp:nvSpPr>
        <dsp:cNvPr id="0" name=""/>
        <dsp:cNvSpPr/>
      </dsp:nvSpPr>
      <dsp:spPr>
        <a:xfrm>
          <a:off x="880558" y="4069681"/>
          <a:ext cx="7335094" cy="405352"/>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Pruebas y Resultados</a:t>
          </a:r>
          <a:endParaRPr lang="es-EC" sz="2400" kern="1200" dirty="0"/>
        </a:p>
      </dsp:txBody>
      <dsp:txXfrm>
        <a:off x="892430" y="4081553"/>
        <a:ext cx="7311350" cy="381608"/>
      </dsp:txXfrm>
    </dsp:sp>
    <dsp:sp modelId="{9867D9C2-07A7-4658-AD1B-159D326B01F8}">
      <dsp:nvSpPr>
        <dsp:cNvPr id="0" name=""/>
        <dsp:cNvSpPr/>
      </dsp:nvSpPr>
      <dsp:spPr>
        <a:xfrm>
          <a:off x="441464" y="921425"/>
          <a:ext cx="439094" cy="3857621"/>
        </a:xfrm>
        <a:custGeom>
          <a:avLst/>
          <a:gdLst/>
          <a:ahLst/>
          <a:cxnLst/>
          <a:rect l="0" t="0" r="0" b="0"/>
          <a:pathLst>
            <a:path>
              <a:moveTo>
                <a:pt x="0" y="0"/>
              </a:moveTo>
              <a:lnTo>
                <a:pt x="0" y="3857621"/>
              </a:lnTo>
              <a:lnTo>
                <a:pt x="439094" y="3857621"/>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DA4FC8F-3FE3-4CE7-8727-F1F052A96517}">
      <dsp:nvSpPr>
        <dsp:cNvPr id="0" name=""/>
        <dsp:cNvSpPr/>
      </dsp:nvSpPr>
      <dsp:spPr>
        <a:xfrm>
          <a:off x="880558" y="4576371"/>
          <a:ext cx="7346671" cy="405352"/>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Conclusiones y Recomendaciones</a:t>
          </a:r>
          <a:endParaRPr lang="es-EC" sz="2400" kern="1200" dirty="0"/>
        </a:p>
      </dsp:txBody>
      <dsp:txXfrm>
        <a:off x="892430" y="4588243"/>
        <a:ext cx="7322927" cy="3816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FDD07-51EB-4CAB-BC6A-896A3EE200BB}">
      <dsp:nvSpPr>
        <dsp:cNvPr id="0" name=""/>
        <dsp:cNvSpPr/>
      </dsp:nvSpPr>
      <dsp:spPr>
        <a:xfrm>
          <a:off x="2370" y="516073"/>
          <a:ext cx="4390943" cy="405352"/>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kern="1200" dirty="0" smtClean="0"/>
            <a:t>Esquema de la Intervención </a:t>
          </a:r>
          <a:endParaRPr lang="es-EC" sz="2400" kern="1200" dirty="0"/>
        </a:p>
      </dsp:txBody>
      <dsp:txXfrm>
        <a:off x="14242" y="527945"/>
        <a:ext cx="4367199" cy="381608"/>
      </dsp:txXfrm>
    </dsp:sp>
    <dsp:sp modelId="{9BF2F854-04D4-4608-95CB-100519596AB8}">
      <dsp:nvSpPr>
        <dsp:cNvPr id="0" name=""/>
        <dsp:cNvSpPr/>
      </dsp:nvSpPr>
      <dsp:spPr>
        <a:xfrm>
          <a:off x="441464" y="921425"/>
          <a:ext cx="439094" cy="278825"/>
        </a:xfrm>
        <a:custGeom>
          <a:avLst/>
          <a:gdLst/>
          <a:ahLst/>
          <a:cxnLst/>
          <a:rect l="0" t="0" r="0" b="0"/>
          <a:pathLst>
            <a:path>
              <a:moveTo>
                <a:pt x="0" y="0"/>
              </a:moveTo>
              <a:lnTo>
                <a:pt x="0" y="278825"/>
              </a:lnTo>
              <a:lnTo>
                <a:pt x="439094" y="278825"/>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D923B5B-20FF-4ABD-8541-76998D2B2433}">
      <dsp:nvSpPr>
        <dsp:cNvPr id="0" name=""/>
        <dsp:cNvSpPr/>
      </dsp:nvSpPr>
      <dsp:spPr>
        <a:xfrm>
          <a:off x="880558" y="997574"/>
          <a:ext cx="7340885" cy="405352"/>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Introducción </a:t>
          </a:r>
          <a:endParaRPr lang="es-EC" sz="2400" kern="1200" dirty="0"/>
        </a:p>
      </dsp:txBody>
      <dsp:txXfrm>
        <a:off x="892430" y="1009446"/>
        <a:ext cx="7317141" cy="381608"/>
      </dsp:txXfrm>
    </dsp:sp>
    <dsp:sp modelId="{C3070F3A-B452-4DAD-A18A-AB11EE071C0A}">
      <dsp:nvSpPr>
        <dsp:cNvPr id="0" name=""/>
        <dsp:cNvSpPr/>
      </dsp:nvSpPr>
      <dsp:spPr>
        <a:xfrm>
          <a:off x="441464" y="921425"/>
          <a:ext cx="439094" cy="785515"/>
        </a:xfrm>
        <a:custGeom>
          <a:avLst/>
          <a:gdLst/>
          <a:ahLst/>
          <a:cxnLst/>
          <a:rect l="0" t="0" r="0" b="0"/>
          <a:pathLst>
            <a:path>
              <a:moveTo>
                <a:pt x="0" y="0"/>
              </a:moveTo>
              <a:lnTo>
                <a:pt x="0" y="785515"/>
              </a:lnTo>
              <a:lnTo>
                <a:pt x="439094" y="785515"/>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55804F1-5214-48D4-9F5A-9A62340E4406}">
      <dsp:nvSpPr>
        <dsp:cNvPr id="0" name=""/>
        <dsp:cNvSpPr/>
      </dsp:nvSpPr>
      <dsp:spPr>
        <a:xfrm>
          <a:off x="880558" y="1504264"/>
          <a:ext cx="7340885" cy="405352"/>
        </a:xfrm>
        <a:prstGeom prst="roundRect">
          <a:avLst>
            <a:gd name="adj" fmla="val 10000"/>
          </a:avLst>
        </a:prstGeom>
        <a:solidFill>
          <a:schemeClr val="bg1">
            <a:alpha val="9000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Justificación</a:t>
          </a:r>
          <a:r>
            <a:rPr lang="es-EC" sz="2400" kern="1200" baseline="0" dirty="0" smtClean="0"/>
            <a:t> e Importancia</a:t>
          </a:r>
          <a:endParaRPr lang="es-EC" sz="2400" kern="1200" dirty="0"/>
        </a:p>
      </dsp:txBody>
      <dsp:txXfrm>
        <a:off x="892430" y="1516136"/>
        <a:ext cx="7317141" cy="381608"/>
      </dsp:txXfrm>
    </dsp:sp>
    <dsp:sp modelId="{2FB37ED4-337E-40A7-81C1-D7FF17DB5081}">
      <dsp:nvSpPr>
        <dsp:cNvPr id="0" name=""/>
        <dsp:cNvSpPr/>
      </dsp:nvSpPr>
      <dsp:spPr>
        <a:xfrm>
          <a:off x="441464" y="921425"/>
          <a:ext cx="439094" cy="1308188"/>
        </a:xfrm>
        <a:custGeom>
          <a:avLst/>
          <a:gdLst/>
          <a:ahLst/>
          <a:cxnLst/>
          <a:rect l="0" t="0" r="0" b="0"/>
          <a:pathLst>
            <a:path>
              <a:moveTo>
                <a:pt x="0" y="0"/>
              </a:moveTo>
              <a:lnTo>
                <a:pt x="0" y="1308188"/>
              </a:lnTo>
              <a:lnTo>
                <a:pt x="439094" y="1308188"/>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36076BE-D7E5-4CA9-9B3E-243C048CDF49}">
      <dsp:nvSpPr>
        <dsp:cNvPr id="0" name=""/>
        <dsp:cNvSpPr/>
      </dsp:nvSpPr>
      <dsp:spPr>
        <a:xfrm>
          <a:off x="880558" y="2010954"/>
          <a:ext cx="7335094" cy="437318"/>
        </a:xfrm>
        <a:prstGeom prst="roundRect">
          <a:avLst>
            <a:gd name="adj" fmla="val 10000"/>
          </a:avLst>
        </a:prstGeom>
        <a:solidFill>
          <a:schemeClr val="accent2">
            <a:lumMod val="60000"/>
            <a:lumOff val="40000"/>
            <a:alpha val="9000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Objetivos</a:t>
          </a:r>
          <a:endParaRPr lang="es-EC" sz="2400" kern="1200" dirty="0"/>
        </a:p>
      </dsp:txBody>
      <dsp:txXfrm>
        <a:off x="893367" y="2023763"/>
        <a:ext cx="7309476" cy="411700"/>
      </dsp:txXfrm>
    </dsp:sp>
    <dsp:sp modelId="{E08A4F0E-89BE-4D34-A12A-05FA3FB4F2D9}">
      <dsp:nvSpPr>
        <dsp:cNvPr id="0" name=""/>
        <dsp:cNvSpPr/>
      </dsp:nvSpPr>
      <dsp:spPr>
        <a:xfrm>
          <a:off x="441464" y="921425"/>
          <a:ext cx="439094" cy="1830861"/>
        </a:xfrm>
        <a:custGeom>
          <a:avLst/>
          <a:gdLst/>
          <a:ahLst/>
          <a:cxnLst/>
          <a:rect l="0" t="0" r="0" b="0"/>
          <a:pathLst>
            <a:path>
              <a:moveTo>
                <a:pt x="0" y="0"/>
              </a:moveTo>
              <a:lnTo>
                <a:pt x="0" y="1830861"/>
              </a:lnTo>
              <a:lnTo>
                <a:pt x="439094" y="1830861"/>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9645E2E-D67C-4A89-8A5A-704E3B192248}">
      <dsp:nvSpPr>
        <dsp:cNvPr id="0" name=""/>
        <dsp:cNvSpPr/>
      </dsp:nvSpPr>
      <dsp:spPr>
        <a:xfrm>
          <a:off x="880558" y="2549611"/>
          <a:ext cx="7346671" cy="405352"/>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Conceptualización </a:t>
          </a:r>
          <a:endParaRPr lang="es-EC" sz="2400" kern="1200" dirty="0"/>
        </a:p>
      </dsp:txBody>
      <dsp:txXfrm>
        <a:off x="892430" y="2561483"/>
        <a:ext cx="7322927" cy="381608"/>
      </dsp:txXfrm>
    </dsp:sp>
    <dsp:sp modelId="{5E323282-4319-4A7D-8333-8AABC257BBC9}">
      <dsp:nvSpPr>
        <dsp:cNvPr id="0" name=""/>
        <dsp:cNvSpPr/>
      </dsp:nvSpPr>
      <dsp:spPr>
        <a:xfrm>
          <a:off x="441464" y="921425"/>
          <a:ext cx="439094" cy="2337551"/>
        </a:xfrm>
        <a:custGeom>
          <a:avLst/>
          <a:gdLst/>
          <a:ahLst/>
          <a:cxnLst/>
          <a:rect l="0" t="0" r="0" b="0"/>
          <a:pathLst>
            <a:path>
              <a:moveTo>
                <a:pt x="0" y="0"/>
              </a:moveTo>
              <a:lnTo>
                <a:pt x="0" y="2337551"/>
              </a:lnTo>
              <a:lnTo>
                <a:pt x="439094" y="2337551"/>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CB5CDB4-147C-40AF-B007-3A029CC98A4A}">
      <dsp:nvSpPr>
        <dsp:cNvPr id="0" name=""/>
        <dsp:cNvSpPr/>
      </dsp:nvSpPr>
      <dsp:spPr>
        <a:xfrm>
          <a:off x="880558" y="3056301"/>
          <a:ext cx="7335100" cy="405352"/>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Desarrollo</a:t>
          </a:r>
          <a:endParaRPr lang="es-EC" sz="2400" kern="1200" dirty="0"/>
        </a:p>
      </dsp:txBody>
      <dsp:txXfrm>
        <a:off x="892430" y="3068173"/>
        <a:ext cx="7311356" cy="381608"/>
      </dsp:txXfrm>
    </dsp:sp>
    <dsp:sp modelId="{ED6120C0-A1EF-4AA0-BCC1-AEF6D3206CF1}">
      <dsp:nvSpPr>
        <dsp:cNvPr id="0" name=""/>
        <dsp:cNvSpPr/>
      </dsp:nvSpPr>
      <dsp:spPr>
        <a:xfrm>
          <a:off x="441464" y="921425"/>
          <a:ext cx="439094" cy="2844241"/>
        </a:xfrm>
        <a:custGeom>
          <a:avLst/>
          <a:gdLst/>
          <a:ahLst/>
          <a:cxnLst/>
          <a:rect l="0" t="0" r="0" b="0"/>
          <a:pathLst>
            <a:path>
              <a:moveTo>
                <a:pt x="0" y="0"/>
              </a:moveTo>
              <a:lnTo>
                <a:pt x="0" y="2844241"/>
              </a:lnTo>
              <a:lnTo>
                <a:pt x="439094" y="2844241"/>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A2C6FF2-A896-4721-8C23-9BFD5793CDFC}">
      <dsp:nvSpPr>
        <dsp:cNvPr id="0" name=""/>
        <dsp:cNvSpPr/>
      </dsp:nvSpPr>
      <dsp:spPr>
        <a:xfrm>
          <a:off x="880558" y="3562991"/>
          <a:ext cx="7335094" cy="405352"/>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Implementación</a:t>
          </a:r>
          <a:endParaRPr lang="es-EC" sz="2400" kern="1200" dirty="0"/>
        </a:p>
      </dsp:txBody>
      <dsp:txXfrm>
        <a:off x="892430" y="3574863"/>
        <a:ext cx="7311350" cy="381608"/>
      </dsp:txXfrm>
    </dsp:sp>
    <dsp:sp modelId="{586C40E2-3F2D-47BD-B881-3C3F2CFDA293}">
      <dsp:nvSpPr>
        <dsp:cNvPr id="0" name=""/>
        <dsp:cNvSpPr/>
      </dsp:nvSpPr>
      <dsp:spPr>
        <a:xfrm>
          <a:off x="441464" y="921425"/>
          <a:ext cx="439094" cy="3350931"/>
        </a:xfrm>
        <a:custGeom>
          <a:avLst/>
          <a:gdLst/>
          <a:ahLst/>
          <a:cxnLst/>
          <a:rect l="0" t="0" r="0" b="0"/>
          <a:pathLst>
            <a:path>
              <a:moveTo>
                <a:pt x="0" y="0"/>
              </a:moveTo>
              <a:lnTo>
                <a:pt x="0" y="3350931"/>
              </a:lnTo>
              <a:lnTo>
                <a:pt x="439094" y="3350931"/>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7C053D-3D25-4109-ADD0-358953C4C7EB}">
      <dsp:nvSpPr>
        <dsp:cNvPr id="0" name=""/>
        <dsp:cNvSpPr/>
      </dsp:nvSpPr>
      <dsp:spPr>
        <a:xfrm>
          <a:off x="880558" y="4069681"/>
          <a:ext cx="7335094" cy="405352"/>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Pruebas y Resultados</a:t>
          </a:r>
          <a:endParaRPr lang="es-EC" sz="2400" kern="1200" dirty="0"/>
        </a:p>
      </dsp:txBody>
      <dsp:txXfrm>
        <a:off x="892430" y="4081553"/>
        <a:ext cx="7311350" cy="381608"/>
      </dsp:txXfrm>
    </dsp:sp>
    <dsp:sp modelId="{9867D9C2-07A7-4658-AD1B-159D326B01F8}">
      <dsp:nvSpPr>
        <dsp:cNvPr id="0" name=""/>
        <dsp:cNvSpPr/>
      </dsp:nvSpPr>
      <dsp:spPr>
        <a:xfrm>
          <a:off x="441464" y="921425"/>
          <a:ext cx="439094" cy="3857621"/>
        </a:xfrm>
        <a:custGeom>
          <a:avLst/>
          <a:gdLst/>
          <a:ahLst/>
          <a:cxnLst/>
          <a:rect l="0" t="0" r="0" b="0"/>
          <a:pathLst>
            <a:path>
              <a:moveTo>
                <a:pt x="0" y="0"/>
              </a:moveTo>
              <a:lnTo>
                <a:pt x="0" y="3857621"/>
              </a:lnTo>
              <a:lnTo>
                <a:pt x="439094" y="3857621"/>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DA4FC8F-3FE3-4CE7-8727-F1F052A96517}">
      <dsp:nvSpPr>
        <dsp:cNvPr id="0" name=""/>
        <dsp:cNvSpPr/>
      </dsp:nvSpPr>
      <dsp:spPr>
        <a:xfrm>
          <a:off x="880558" y="4576371"/>
          <a:ext cx="7346671" cy="405352"/>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Conclusiones y Recomendaciones</a:t>
          </a:r>
          <a:endParaRPr lang="es-EC" sz="2400" kern="1200" dirty="0"/>
        </a:p>
      </dsp:txBody>
      <dsp:txXfrm>
        <a:off x="892430" y="4588243"/>
        <a:ext cx="7322927" cy="3816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FDD07-51EB-4CAB-BC6A-896A3EE200BB}">
      <dsp:nvSpPr>
        <dsp:cNvPr id="0" name=""/>
        <dsp:cNvSpPr/>
      </dsp:nvSpPr>
      <dsp:spPr>
        <a:xfrm>
          <a:off x="2370" y="516073"/>
          <a:ext cx="4390943" cy="405352"/>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kern="1200" dirty="0" smtClean="0"/>
            <a:t>Esquema de la Intervención </a:t>
          </a:r>
          <a:endParaRPr lang="es-EC" sz="2400" kern="1200" dirty="0"/>
        </a:p>
      </dsp:txBody>
      <dsp:txXfrm>
        <a:off x="14242" y="527945"/>
        <a:ext cx="4367199" cy="381608"/>
      </dsp:txXfrm>
    </dsp:sp>
    <dsp:sp modelId="{9BF2F854-04D4-4608-95CB-100519596AB8}">
      <dsp:nvSpPr>
        <dsp:cNvPr id="0" name=""/>
        <dsp:cNvSpPr/>
      </dsp:nvSpPr>
      <dsp:spPr>
        <a:xfrm>
          <a:off x="441464" y="921425"/>
          <a:ext cx="439094" cy="278825"/>
        </a:xfrm>
        <a:custGeom>
          <a:avLst/>
          <a:gdLst/>
          <a:ahLst/>
          <a:cxnLst/>
          <a:rect l="0" t="0" r="0" b="0"/>
          <a:pathLst>
            <a:path>
              <a:moveTo>
                <a:pt x="0" y="0"/>
              </a:moveTo>
              <a:lnTo>
                <a:pt x="0" y="278825"/>
              </a:lnTo>
              <a:lnTo>
                <a:pt x="439094" y="278825"/>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D923B5B-20FF-4ABD-8541-76998D2B2433}">
      <dsp:nvSpPr>
        <dsp:cNvPr id="0" name=""/>
        <dsp:cNvSpPr/>
      </dsp:nvSpPr>
      <dsp:spPr>
        <a:xfrm>
          <a:off x="880558" y="997574"/>
          <a:ext cx="7340885" cy="405352"/>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Introducción </a:t>
          </a:r>
          <a:endParaRPr lang="es-EC" sz="2400" kern="1200" dirty="0"/>
        </a:p>
      </dsp:txBody>
      <dsp:txXfrm>
        <a:off x="892430" y="1009446"/>
        <a:ext cx="7317141" cy="381608"/>
      </dsp:txXfrm>
    </dsp:sp>
    <dsp:sp modelId="{C3070F3A-B452-4DAD-A18A-AB11EE071C0A}">
      <dsp:nvSpPr>
        <dsp:cNvPr id="0" name=""/>
        <dsp:cNvSpPr/>
      </dsp:nvSpPr>
      <dsp:spPr>
        <a:xfrm>
          <a:off x="441464" y="921425"/>
          <a:ext cx="439094" cy="785515"/>
        </a:xfrm>
        <a:custGeom>
          <a:avLst/>
          <a:gdLst/>
          <a:ahLst/>
          <a:cxnLst/>
          <a:rect l="0" t="0" r="0" b="0"/>
          <a:pathLst>
            <a:path>
              <a:moveTo>
                <a:pt x="0" y="0"/>
              </a:moveTo>
              <a:lnTo>
                <a:pt x="0" y="785515"/>
              </a:lnTo>
              <a:lnTo>
                <a:pt x="439094" y="785515"/>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55804F1-5214-48D4-9F5A-9A62340E4406}">
      <dsp:nvSpPr>
        <dsp:cNvPr id="0" name=""/>
        <dsp:cNvSpPr/>
      </dsp:nvSpPr>
      <dsp:spPr>
        <a:xfrm>
          <a:off x="880558" y="1504264"/>
          <a:ext cx="7340885" cy="405352"/>
        </a:xfrm>
        <a:prstGeom prst="roundRect">
          <a:avLst>
            <a:gd name="adj" fmla="val 10000"/>
          </a:avLst>
        </a:prstGeom>
        <a:solidFill>
          <a:schemeClr val="bg1">
            <a:alpha val="9000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Justificación</a:t>
          </a:r>
          <a:r>
            <a:rPr lang="es-EC" sz="2400" kern="1200" baseline="0" dirty="0" smtClean="0"/>
            <a:t> e Importancia</a:t>
          </a:r>
          <a:endParaRPr lang="es-EC" sz="2400" kern="1200" dirty="0"/>
        </a:p>
      </dsp:txBody>
      <dsp:txXfrm>
        <a:off x="892430" y="1516136"/>
        <a:ext cx="7317141" cy="381608"/>
      </dsp:txXfrm>
    </dsp:sp>
    <dsp:sp modelId="{2FB37ED4-337E-40A7-81C1-D7FF17DB5081}">
      <dsp:nvSpPr>
        <dsp:cNvPr id="0" name=""/>
        <dsp:cNvSpPr/>
      </dsp:nvSpPr>
      <dsp:spPr>
        <a:xfrm>
          <a:off x="441464" y="921425"/>
          <a:ext cx="439094" cy="1308188"/>
        </a:xfrm>
        <a:custGeom>
          <a:avLst/>
          <a:gdLst/>
          <a:ahLst/>
          <a:cxnLst/>
          <a:rect l="0" t="0" r="0" b="0"/>
          <a:pathLst>
            <a:path>
              <a:moveTo>
                <a:pt x="0" y="0"/>
              </a:moveTo>
              <a:lnTo>
                <a:pt x="0" y="1308188"/>
              </a:lnTo>
              <a:lnTo>
                <a:pt x="439094" y="1308188"/>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36076BE-D7E5-4CA9-9B3E-243C048CDF49}">
      <dsp:nvSpPr>
        <dsp:cNvPr id="0" name=""/>
        <dsp:cNvSpPr/>
      </dsp:nvSpPr>
      <dsp:spPr>
        <a:xfrm>
          <a:off x="880558" y="2010954"/>
          <a:ext cx="7335094" cy="437318"/>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Objetivos</a:t>
          </a:r>
          <a:endParaRPr lang="es-EC" sz="2400" kern="1200" dirty="0"/>
        </a:p>
      </dsp:txBody>
      <dsp:txXfrm>
        <a:off x="893367" y="2023763"/>
        <a:ext cx="7309476" cy="411700"/>
      </dsp:txXfrm>
    </dsp:sp>
    <dsp:sp modelId="{E08A4F0E-89BE-4D34-A12A-05FA3FB4F2D9}">
      <dsp:nvSpPr>
        <dsp:cNvPr id="0" name=""/>
        <dsp:cNvSpPr/>
      </dsp:nvSpPr>
      <dsp:spPr>
        <a:xfrm>
          <a:off x="441464" y="921425"/>
          <a:ext cx="439094" cy="1830861"/>
        </a:xfrm>
        <a:custGeom>
          <a:avLst/>
          <a:gdLst/>
          <a:ahLst/>
          <a:cxnLst/>
          <a:rect l="0" t="0" r="0" b="0"/>
          <a:pathLst>
            <a:path>
              <a:moveTo>
                <a:pt x="0" y="0"/>
              </a:moveTo>
              <a:lnTo>
                <a:pt x="0" y="1830861"/>
              </a:lnTo>
              <a:lnTo>
                <a:pt x="439094" y="1830861"/>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9645E2E-D67C-4A89-8A5A-704E3B192248}">
      <dsp:nvSpPr>
        <dsp:cNvPr id="0" name=""/>
        <dsp:cNvSpPr/>
      </dsp:nvSpPr>
      <dsp:spPr>
        <a:xfrm>
          <a:off x="880558" y="2549611"/>
          <a:ext cx="7346671" cy="405352"/>
        </a:xfrm>
        <a:prstGeom prst="roundRect">
          <a:avLst>
            <a:gd name="adj" fmla="val 10000"/>
          </a:avLst>
        </a:prstGeom>
        <a:solidFill>
          <a:schemeClr val="accent2">
            <a:lumMod val="60000"/>
            <a:lumOff val="40000"/>
            <a:alpha val="9000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Conceptualización </a:t>
          </a:r>
          <a:endParaRPr lang="es-EC" sz="2400" kern="1200" dirty="0"/>
        </a:p>
      </dsp:txBody>
      <dsp:txXfrm>
        <a:off x="892430" y="2561483"/>
        <a:ext cx="7322927" cy="381608"/>
      </dsp:txXfrm>
    </dsp:sp>
    <dsp:sp modelId="{5E323282-4319-4A7D-8333-8AABC257BBC9}">
      <dsp:nvSpPr>
        <dsp:cNvPr id="0" name=""/>
        <dsp:cNvSpPr/>
      </dsp:nvSpPr>
      <dsp:spPr>
        <a:xfrm>
          <a:off x="441464" y="921425"/>
          <a:ext cx="439094" cy="2337551"/>
        </a:xfrm>
        <a:custGeom>
          <a:avLst/>
          <a:gdLst/>
          <a:ahLst/>
          <a:cxnLst/>
          <a:rect l="0" t="0" r="0" b="0"/>
          <a:pathLst>
            <a:path>
              <a:moveTo>
                <a:pt x="0" y="0"/>
              </a:moveTo>
              <a:lnTo>
                <a:pt x="0" y="2337551"/>
              </a:lnTo>
              <a:lnTo>
                <a:pt x="439094" y="2337551"/>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CB5CDB4-147C-40AF-B007-3A029CC98A4A}">
      <dsp:nvSpPr>
        <dsp:cNvPr id="0" name=""/>
        <dsp:cNvSpPr/>
      </dsp:nvSpPr>
      <dsp:spPr>
        <a:xfrm>
          <a:off x="880558" y="3056301"/>
          <a:ext cx="7335100" cy="405352"/>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Desarrollo</a:t>
          </a:r>
          <a:endParaRPr lang="es-EC" sz="2400" kern="1200" dirty="0"/>
        </a:p>
      </dsp:txBody>
      <dsp:txXfrm>
        <a:off x="892430" y="3068173"/>
        <a:ext cx="7311356" cy="381608"/>
      </dsp:txXfrm>
    </dsp:sp>
    <dsp:sp modelId="{ED6120C0-A1EF-4AA0-BCC1-AEF6D3206CF1}">
      <dsp:nvSpPr>
        <dsp:cNvPr id="0" name=""/>
        <dsp:cNvSpPr/>
      </dsp:nvSpPr>
      <dsp:spPr>
        <a:xfrm>
          <a:off x="441464" y="921425"/>
          <a:ext cx="439094" cy="2844241"/>
        </a:xfrm>
        <a:custGeom>
          <a:avLst/>
          <a:gdLst/>
          <a:ahLst/>
          <a:cxnLst/>
          <a:rect l="0" t="0" r="0" b="0"/>
          <a:pathLst>
            <a:path>
              <a:moveTo>
                <a:pt x="0" y="0"/>
              </a:moveTo>
              <a:lnTo>
                <a:pt x="0" y="2844241"/>
              </a:lnTo>
              <a:lnTo>
                <a:pt x="439094" y="2844241"/>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A2C6FF2-A896-4721-8C23-9BFD5793CDFC}">
      <dsp:nvSpPr>
        <dsp:cNvPr id="0" name=""/>
        <dsp:cNvSpPr/>
      </dsp:nvSpPr>
      <dsp:spPr>
        <a:xfrm>
          <a:off x="880558" y="3562991"/>
          <a:ext cx="7335094" cy="405352"/>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Implementación</a:t>
          </a:r>
          <a:endParaRPr lang="es-EC" sz="2400" kern="1200" dirty="0"/>
        </a:p>
      </dsp:txBody>
      <dsp:txXfrm>
        <a:off x="892430" y="3574863"/>
        <a:ext cx="7311350" cy="381608"/>
      </dsp:txXfrm>
    </dsp:sp>
    <dsp:sp modelId="{586C40E2-3F2D-47BD-B881-3C3F2CFDA293}">
      <dsp:nvSpPr>
        <dsp:cNvPr id="0" name=""/>
        <dsp:cNvSpPr/>
      </dsp:nvSpPr>
      <dsp:spPr>
        <a:xfrm>
          <a:off x="441464" y="921425"/>
          <a:ext cx="439094" cy="3350931"/>
        </a:xfrm>
        <a:custGeom>
          <a:avLst/>
          <a:gdLst/>
          <a:ahLst/>
          <a:cxnLst/>
          <a:rect l="0" t="0" r="0" b="0"/>
          <a:pathLst>
            <a:path>
              <a:moveTo>
                <a:pt x="0" y="0"/>
              </a:moveTo>
              <a:lnTo>
                <a:pt x="0" y="3350931"/>
              </a:lnTo>
              <a:lnTo>
                <a:pt x="439094" y="3350931"/>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7C053D-3D25-4109-ADD0-358953C4C7EB}">
      <dsp:nvSpPr>
        <dsp:cNvPr id="0" name=""/>
        <dsp:cNvSpPr/>
      </dsp:nvSpPr>
      <dsp:spPr>
        <a:xfrm>
          <a:off x="880558" y="4069681"/>
          <a:ext cx="7335094" cy="405352"/>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Pruebas y Resultados</a:t>
          </a:r>
          <a:endParaRPr lang="es-EC" sz="2400" kern="1200" dirty="0"/>
        </a:p>
      </dsp:txBody>
      <dsp:txXfrm>
        <a:off x="892430" y="4081553"/>
        <a:ext cx="7311350" cy="381608"/>
      </dsp:txXfrm>
    </dsp:sp>
    <dsp:sp modelId="{9867D9C2-07A7-4658-AD1B-159D326B01F8}">
      <dsp:nvSpPr>
        <dsp:cNvPr id="0" name=""/>
        <dsp:cNvSpPr/>
      </dsp:nvSpPr>
      <dsp:spPr>
        <a:xfrm>
          <a:off x="441464" y="921425"/>
          <a:ext cx="439094" cy="3857621"/>
        </a:xfrm>
        <a:custGeom>
          <a:avLst/>
          <a:gdLst/>
          <a:ahLst/>
          <a:cxnLst/>
          <a:rect l="0" t="0" r="0" b="0"/>
          <a:pathLst>
            <a:path>
              <a:moveTo>
                <a:pt x="0" y="0"/>
              </a:moveTo>
              <a:lnTo>
                <a:pt x="0" y="3857621"/>
              </a:lnTo>
              <a:lnTo>
                <a:pt x="439094" y="3857621"/>
              </a:lnTo>
            </a:path>
          </a:pathLst>
        </a:custGeom>
        <a:noFill/>
        <a:ln w="15875"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DA4FC8F-3FE3-4CE7-8727-F1F052A96517}">
      <dsp:nvSpPr>
        <dsp:cNvPr id="0" name=""/>
        <dsp:cNvSpPr/>
      </dsp:nvSpPr>
      <dsp:spPr>
        <a:xfrm>
          <a:off x="880558" y="4576371"/>
          <a:ext cx="7346671" cy="405352"/>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Conclusiones y Recomendaciones</a:t>
          </a:r>
          <a:endParaRPr lang="es-EC" sz="2400" kern="1200" dirty="0"/>
        </a:p>
      </dsp:txBody>
      <dsp:txXfrm>
        <a:off x="892430" y="4588243"/>
        <a:ext cx="7322927" cy="3816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EA293-024E-49E6-98C5-D8BF19DAE369}">
      <dsp:nvSpPr>
        <dsp:cNvPr id="0" name=""/>
        <dsp:cNvSpPr/>
      </dsp:nvSpPr>
      <dsp:spPr>
        <a:xfrm>
          <a:off x="0" y="0"/>
          <a:ext cx="7272808" cy="1296144"/>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es-EC" sz="4700" kern="1200" dirty="0" smtClean="0"/>
            <a:t>Centrales Generadoras</a:t>
          </a:r>
          <a:endParaRPr lang="es-EC" sz="4700" kern="1200" dirty="0"/>
        </a:p>
      </dsp:txBody>
      <dsp:txXfrm>
        <a:off x="0" y="0"/>
        <a:ext cx="7272808" cy="1296144"/>
      </dsp:txXfrm>
    </dsp:sp>
    <dsp:sp modelId="{3BE79CCA-06BA-4B9E-BE8A-1B003081FD48}">
      <dsp:nvSpPr>
        <dsp:cNvPr id="0" name=""/>
        <dsp:cNvSpPr/>
      </dsp:nvSpPr>
      <dsp:spPr>
        <a:xfrm>
          <a:off x="3551" y="1296144"/>
          <a:ext cx="2421901" cy="272190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Las centrales generadoras son las plantas encargadas de la producción de energía eléctrica</a:t>
          </a:r>
          <a:endParaRPr lang="es-EC" sz="1800" kern="1200" dirty="0"/>
        </a:p>
      </dsp:txBody>
      <dsp:txXfrm>
        <a:off x="3551" y="1296144"/>
        <a:ext cx="2421901" cy="2721902"/>
      </dsp:txXfrm>
    </dsp:sp>
    <dsp:sp modelId="{3669C7EE-EF6D-4596-9890-031E72CA6358}">
      <dsp:nvSpPr>
        <dsp:cNvPr id="0" name=""/>
        <dsp:cNvSpPr/>
      </dsp:nvSpPr>
      <dsp:spPr>
        <a:xfrm>
          <a:off x="2425453" y="1296144"/>
          <a:ext cx="2421901" cy="272190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Su función principalmente es la de transformar cualquier tipo de energía ya sea esta mecánica, química, eólica, etc., en energía eléctrica. </a:t>
          </a:r>
          <a:endParaRPr lang="es-EC" sz="1800" kern="1200" dirty="0"/>
        </a:p>
      </dsp:txBody>
      <dsp:txXfrm>
        <a:off x="2425453" y="1296144"/>
        <a:ext cx="2421901" cy="2721902"/>
      </dsp:txXfrm>
    </dsp:sp>
    <dsp:sp modelId="{5448D40F-C5D4-4B54-ACF3-E9280556E81F}">
      <dsp:nvSpPr>
        <dsp:cNvPr id="0" name=""/>
        <dsp:cNvSpPr/>
      </dsp:nvSpPr>
      <dsp:spPr>
        <a:xfrm>
          <a:off x="4847354" y="1296144"/>
          <a:ext cx="2421901" cy="272190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Estas se encuentran ubicadas en zonas industriales, en sectores cercanos a fuentes de  energía básicos o en grandes ciudades donde existe gran cantidad de demanda.</a:t>
          </a:r>
          <a:endParaRPr lang="es-EC" sz="1800" kern="1200" dirty="0"/>
        </a:p>
      </dsp:txBody>
      <dsp:txXfrm>
        <a:off x="4847354" y="1296144"/>
        <a:ext cx="2421901" cy="2721902"/>
      </dsp:txXfrm>
    </dsp:sp>
    <dsp:sp modelId="{A33E276B-C8EB-4751-92D0-978C6CF80539}">
      <dsp:nvSpPr>
        <dsp:cNvPr id="0" name=""/>
        <dsp:cNvSpPr/>
      </dsp:nvSpPr>
      <dsp:spPr>
        <a:xfrm>
          <a:off x="0" y="4018046"/>
          <a:ext cx="7272808" cy="30243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FDD70-FE13-4197-ABB8-F1C6E31ED912}">
      <dsp:nvSpPr>
        <dsp:cNvPr id="0" name=""/>
        <dsp:cNvSpPr/>
      </dsp:nvSpPr>
      <dsp:spPr>
        <a:xfrm>
          <a:off x="2636519" y="0"/>
          <a:ext cx="3954780" cy="1180703"/>
        </a:xfrm>
        <a:prstGeom prst="rightArrow">
          <a:avLst>
            <a:gd name="adj1" fmla="val 75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endParaRPr lang="es-EC" sz="1900" kern="1200" dirty="0"/>
        </a:p>
        <a:p>
          <a:pPr marL="171450" lvl="1" indent="-171450" algn="l" defTabSz="844550">
            <a:lnSpc>
              <a:spcPct val="90000"/>
            </a:lnSpc>
            <a:spcBef>
              <a:spcPct val="0"/>
            </a:spcBef>
            <a:spcAft>
              <a:spcPct val="15000"/>
            </a:spcAft>
            <a:buChar char="••"/>
          </a:pPr>
          <a:r>
            <a:rPr lang="es-EC" sz="1900" kern="1200" dirty="0" smtClean="0"/>
            <a:t>Carbón mineral</a:t>
          </a:r>
          <a:endParaRPr lang="es-EC" sz="1900" kern="1200" dirty="0"/>
        </a:p>
      </dsp:txBody>
      <dsp:txXfrm>
        <a:off x="2636519" y="147588"/>
        <a:ext cx="3512016" cy="885527"/>
      </dsp:txXfrm>
    </dsp:sp>
    <dsp:sp modelId="{4A979940-226E-47AE-A73E-B38C6A99EF83}">
      <dsp:nvSpPr>
        <dsp:cNvPr id="0" name=""/>
        <dsp:cNvSpPr/>
      </dsp:nvSpPr>
      <dsp:spPr>
        <a:xfrm>
          <a:off x="0" y="0"/>
          <a:ext cx="2636520" cy="118070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s-EC" sz="3500" kern="1200" dirty="0" smtClean="0"/>
            <a:t>Sólidos </a:t>
          </a:r>
          <a:endParaRPr lang="es-EC" sz="3500" kern="1200" dirty="0"/>
        </a:p>
      </dsp:txBody>
      <dsp:txXfrm>
        <a:off x="57637" y="57637"/>
        <a:ext cx="2521246" cy="1065429"/>
      </dsp:txXfrm>
    </dsp:sp>
    <dsp:sp modelId="{485D803A-DCA3-4662-9CC4-5EB62E72E0C8}">
      <dsp:nvSpPr>
        <dsp:cNvPr id="0" name=""/>
        <dsp:cNvSpPr/>
      </dsp:nvSpPr>
      <dsp:spPr>
        <a:xfrm>
          <a:off x="2636519" y="1298773"/>
          <a:ext cx="3954780" cy="1180703"/>
        </a:xfrm>
        <a:prstGeom prst="rightArrow">
          <a:avLst>
            <a:gd name="adj1" fmla="val 75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s-EC" sz="1900" kern="1200" dirty="0" smtClean="0"/>
            <a:t>Gas–</a:t>
          </a:r>
          <a:r>
            <a:rPr lang="es-EC" sz="1900" kern="1200" dirty="0" err="1" smtClean="0"/>
            <a:t>oil</a:t>
          </a:r>
          <a:r>
            <a:rPr lang="es-EC" sz="1900" kern="1200" dirty="0" smtClean="0"/>
            <a:t> y fuel–</a:t>
          </a:r>
          <a:r>
            <a:rPr lang="es-EC" sz="1900" kern="1200" dirty="0" err="1" smtClean="0"/>
            <a:t>oil</a:t>
          </a:r>
          <a:r>
            <a:rPr lang="es-EC" sz="1900" kern="1200" dirty="0" smtClean="0"/>
            <a:t>, </a:t>
          </a:r>
          <a:endParaRPr lang="es-EC" sz="1900" kern="1200" dirty="0"/>
        </a:p>
        <a:p>
          <a:pPr marL="171450" lvl="1" indent="-171450" algn="l" defTabSz="844550">
            <a:lnSpc>
              <a:spcPct val="90000"/>
            </a:lnSpc>
            <a:spcBef>
              <a:spcPct val="0"/>
            </a:spcBef>
            <a:spcAft>
              <a:spcPct val="15000"/>
            </a:spcAft>
            <a:buChar char="••"/>
          </a:pPr>
          <a:r>
            <a:rPr lang="es-EC" sz="1900" kern="1200" dirty="0" smtClean="0"/>
            <a:t>originarios de la refinación de petróleo crudo</a:t>
          </a:r>
          <a:endParaRPr lang="es-EC" sz="1900" kern="1200" dirty="0"/>
        </a:p>
      </dsp:txBody>
      <dsp:txXfrm>
        <a:off x="2636519" y="1446361"/>
        <a:ext cx="3512016" cy="885527"/>
      </dsp:txXfrm>
    </dsp:sp>
    <dsp:sp modelId="{0CEFB2B3-E9BE-4F5A-AC62-FC3B3645FCC7}">
      <dsp:nvSpPr>
        <dsp:cNvPr id="0" name=""/>
        <dsp:cNvSpPr/>
      </dsp:nvSpPr>
      <dsp:spPr>
        <a:xfrm>
          <a:off x="0" y="1298773"/>
          <a:ext cx="2636520" cy="118070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s-EC" sz="3500" kern="1200" dirty="0" smtClean="0"/>
            <a:t>Líquidos </a:t>
          </a:r>
          <a:endParaRPr lang="es-EC" sz="3500" kern="1200" dirty="0"/>
        </a:p>
      </dsp:txBody>
      <dsp:txXfrm>
        <a:off x="57637" y="1356410"/>
        <a:ext cx="2521246" cy="1065429"/>
      </dsp:txXfrm>
    </dsp:sp>
    <dsp:sp modelId="{870BA4F2-ED15-4402-8700-1B8D0A08307F}">
      <dsp:nvSpPr>
        <dsp:cNvPr id="0" name=""/>
        <dsp:cNvSpPr/>
      </dsp:nvSpPr>
      <dsp:spPr>
        <a:xfrm>
          <a:off x="2636519" y="2597546"/>
          <a:ext cx="3954780" cy="1180703"/>
        </a:xfrm>
        <a:prstGeom prst="rightArrow">
          <a:avLst>
            <a:gd name="adj1" fmla="val 75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s-EC" sz="1900" kern="1200" dirty="0" smtClean="0"/>
            <a:t>Gas natural, como materia prima</a:t>
          </a:r>
          <a:endParaRPr lang="es-EC" sz="1900" kern="1200" dirty="0"/>
        </a:p>
      </dsp:txBody>
      <dsp:txXfrm>
        <a:off x="2636519" y="2745134"/>
        <a:ext cx="3512016" cy="885527"/>
      </dsp:txXfrm>
    </dsp:sp>
    <dsp:sp modelId="{F703F73B-A1D9-414A-9991-633C671CC361}">
      <dsp:nvSpPr>
        <dsp:cNvPr id="0" name=""/>
        <dsp:cNvSpPr/>
      </dsp:nvSpPr>
      <dsp:spPr>
        <a:xfrm>
          <a:off x="0" y="2597546"/>
          <a:ext cx="2636520" cy="118070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s-EC" sz="3500" kern="1200" dirty="0" smtClean="0"/>
            <a:t>Gaseosos</a:t>
          </a:r>
          <a:endParaRPr lang="es-EC" sz="3500" kern="1200" dirty="0"/>
        </a:p>
      </dsp:txBody>
      <dsp:txXfrm>
        <a:off x="57637" y="2655183"/>
        <a:ext cx="2521246" cy="10654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A339F-8330-4150-89B3-DD2048BE6439}">
      <dsp:nvSpPr>
        <dsp:cNvPr id="0" name=""/>
        <dsp:cNvSpPr/>
      </dsp:nvSpPr>
      <dsp:spPr>
        <a:xfrm>
          <a:off x="510549" y="0"/>
          <a:ext cx="5786225" cy="446449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9F9358-9433-4696-A1DE-E710FD7871E0}">
      <dsp:nvSpPr>
        <dsp:cNvPr id="0" name=""/>
        <dsp:cNvSpPr/>
      </dsp:nvSpPr>
      <dsp:spPr>
        <a:xfrm>
          <a:off x="7312" y="1339348"/>
          <a:ext cx="2191107" cy="178579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Combustión en energía calorífica para que la energía contenida en el combustible se transforme</a:t>
          </a:r>
          <a:endParaRPr lang="es-EC" sz="1600" kern="1200" dirty="0"/>
        </a:p>
      </dsp:txBody>
      <dsp:txXfrm>
        <a:off x="94487" y="1426523"/>
        <a:ext cx="2016757" cy="1611448"/>
      </dsp:txXfrm>
    </dsp:sp>
    <dsp:sp modelId="{3AA33B5D-13A0-4B4E-98C6-277921E1FF32}">
      <dsp:nvSpPr>
        <dsp:cNvPr id="0" name=""/>
        <dsp:cNvSpPr/>
      </dsp:nvSpPr>
      <dsp:spPr>
        <a:xfrm>
          <a:off x="2308108" y="1339348"/>
          <a:ext cx="2191107" cy="178579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Expansión del fluido de trabajo en la turbina o motor de energía mecánica </a:t>
          </a:r>
          <a:endParaRPr lang="es-EC" sz="1600" kern="1200" dirty="0"/>
        </a:p>
      </dsp:txBody>
      <dsp:txXfrm>
        <a:off x="2395283" y="1426523"/>
        <a:ext cx="2016757" cy="1611448"/>
      </dsp:txXfrm>
    </dsp:sp>
    <dsp:sp modelId="{055CCE91-9A72-438B-B77F-1B921437D071}">
      <dsp:nvSpPr>
        <dsp:cNvPr id="0" name=""/>
        <dsp:cNvSpPr/>
      </dsp:nvSpPr>
      <dsp:spPr>
        <a:xfrm>
          <a:off x="4608904" y="1339348"/>
          <a:ext cx="2191107" cy="178579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Generador eléctrico, la energía mecánica es transformada a energía eléctrica </a:t>
          </a:r>
          <a:endParaRPr lang="es-EC" sz="1600" kern="1200" dirty="0"/>
        </a:p>
      </dsp:txBody>
      <dsp:txXfrm>
        <a:off x="4696079" y="1426523"/>
        <a:ext cx="2016757" cy="16114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C2B30-97CA-4918-9662-14E238E37E4D}">
      <dsp:nvSpPr>
        <dsp:cNvPr id="0" name=""/>
        <dsp:cNvSpPr/>
      </dsp:nvSpPr>
      <dsp:spPr>
        <a:xfrm>
          <a:off x="638286" y="1984"/>
          <a:ext cx="1531739" cy="73818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Admisión</a:t>
          </a:r>
          <a:endParaRPr lang="es-EC" sz="1800" kern="1200" dirty="0"/>
        </a:p>
      </dsp:txBody>
      <dsp:txXfrm>
        <a:off x="659907" y="23605"/>
        <a:ext cx="1488497" cy="694945"/>
      </dsp:txXfrm>
    </dsp:sp>
    <dsp:sp modelId="{25682F5E-087F-44D7-9AFC-E6B3B719303D}">
      <dsp:nvSpPr>
        <dsp:cNvPr id="0" name=""/>
        <dsp:cNvSpPr/>
      </dsp:nvSpPr>
      <dsp:spPr>
        <a:xfrm rot="5400000">
          <a:off x="1265745" y="758626"/>
          <a:ext cx="276820" cy="3321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p>
      </dsp:txBody>
      <dsp:txXfrm rot="-5400000">
        <a:off x="1304500" y="786308"/>
        <a:ext cx="199310" cy="193774"/>
      </dsp:txXfrm>
    </dsp:sp>
    <dsp:sp modelId="{32DE4DA9-0B0B-4A1C-9BF8-CB660505B751}">
      <dsp:nvSpPr>
        <dsp:cNvPr id="0" name=""/>
        <dsp:cNvSpPr/>
      </dsp:nvSpPr>
      <dsp:spPr>
        <a:xfrm>
          <a:off x="638286" y="1109265"/>
          <a:ext cx="1531739" cy="73818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Compresión</a:t>
          </a:r>
          <a:endParaRPr lang="es-EC" sz="1800" kern="1200" dirty="0"/>
        </a:p>
      </dsp:txBody>
      <dsp:txXfrm>
        <a:off x="659907" y="1130886"/>
        <a:ext cx="1488497" cy="694945"/>
      </dsp:txXfrm>
    </dsp:sp>
    <dsp:sp modelId="{02EBBF7C-17D4-422E-99BA-6B269010113E}">
      <dsp:nvSpPr>
        <dsp:cNvPr id="0" name=""/>
        <dsp:cNvSpPr/>
      </dsp:nvSpPr>
      <dsp:spPr>
        <a:xfrm rot="5400000">
          <a:off x="1265745" y="1865907"/>
          <a:ext cx="276820" cy="3321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p>
      </dsp:txBody>
      <dsp:txXfrm rot="-5400000">
        <a:off x="1304500" y="1893589"/>
        <a:ext cx="199310" cy="193774"/>
      </dsp:txXfrm>
    </dsp:sp>
    <dsp:sp modelId="{295A40F7-C6DD-4110-8124-BD921DE17ECB}">
      <dsp:nvSpPr>
        <dsp:cNvPr id="0" name=""/>
        <dsp:cNvSpPr/>
      </dsp:nvSpPr>
      <dsp:spPr>
        <a:xfrm>
          <a:off x="638286" y="2216546"/>
          <a:ext cx="1531739" cy="73818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Inyección y Expansión</a:t>
          </a:r>
          <a:endParaRPr lang="es-EC" sz="1800" kern="1200" dirty="0"/>
        </a:p>
      </dsp:txBody>
      <dsp:txXfrm>
        <a:off x="659907" y="2238167"/>
        <a:ext cx="1488497" cy="694945"/>
      </dsp:txXfrm>
    </dsp:sp>
    <dsp:sp modelId="{F70C8CE5-A4A1-42F4-8D2E-BDBBB19E39D1}">
      <dsp:nvSpPr>
        <dsp:cNvPr id="0" name=""/>
        <dsp:cNvSpPr/>
      </dsp:nvSpPr>
      <dsp:spPr>
        <a:xfrm rot="5400000">
          <a:off x="1265745" y="2973189"/>
          <a:ext cx="276820" cy="3321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p>
      </dsp:txBody>
      <dsp:txXfrm rot="-5400000">
        <a:off x="1304500" y="3000871"/>
        <a:ext cx="199310" cy="193774"/>
      </dsp:txXfrm>
    </dsp:sp>
    <dsp:sp modelId="{769C8E42-5190-4CBD-822C-BBA04D2FF1BE}">
      <dsp:nvSpPr>
        <dsp:cNvPr id="0" name=""/>
        <dsp:cNvSpPr/>
      </dsp:nvSpPr>
      <dsp:spPr>
        <a:xfrm>
          <a:off x="638286" y="3323828"/>
          <a:ext cx="1531739" cy="73818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Escape</a:t>
          </a:r>
          <a:endParaRPr lang="es-EC" sz="1800" kern="1200" dirty="0"/>
        </a:p>
      </dsp:txBody>
      <dsp:txXfrm>
        <a:off x="659907" y="3345449"/>
        <a:ext cx="1488497" cy="69494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2C9BB-9604-430D-9F78-85468AA1A609}">
      <dsp:nvSpPr>
        <dsp:cNvPr id="0" name=""/>
        <dsp:cNvSpPr/>
      </dsp:nvSpPr>
      <dsp:spPr>
        <a:xfrm>
          <a:off x="1793" y="355152"/>
          <a:ext cx="2184676" cy="873870"/>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C" sz="1400" kern="1200" dirty="0" smtClean="0"/>
            <a:t>Requiere de </a:t>
          </a:r>
          <a:r>
            <a:rPr lang="es-EC" sz="1400" kern="1200" dirty="0" err="1" smtClean="0"/>
            <a:t>Iext</a:t>
          </a:r>
          <a:r>
            <a:rPr lang="es-EC" sz="1400" kern="1200" dirty="0" smtClean="0"/>
            <a:t> [DC]</a:t>
          </a:r>
          <a:endParaRPr lang="es-EC" sz="1400" kern="1200" dirty="0"/>
        </a:p>
      </dsp:txBody>
      <dsp:txXfrm>
        <a:off x="438728" y="355152"/>
        <a:ext cx="1310806" cy="873870"/>
      </dsp:txXfrm>
    </dsp:sp>
    <dsp:sp modelId="{8AF23794-BC04-4985-BE43-E015F03F1BEB}">
      <dsp:nvSpPr>
        <dsp:cNvPr id="0" name=""/>
        <dsp:cNvSpPr/>
      </dsp:nvSpPr>
      <dsp:spPr>
        <a:xfrm>
          <a:off x="1944217" y="360037"/>
          <a:ext cx="2184676" cy="873870"/>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C" sz="1400" kern="1200" dirty="0" smtClean="0"/>
            <a:t>Conseguir Campo Magnético</a:t>
          </a:r>
          <a:endParaRPr lang="es-EC" sz="1400" kern="1200" dirty="0"/>
        </a:p>
      </dsp:txBody>
      <dsp:txXfrm>
        <a:off x="2381152" y="360037"/>
        <a:ext cx="1310806" cy="873870"/>
      </dsp:txXfrm>
    </dsp:sp>
    <dsp:sp modelId="{0E1D8D07-F315-46E9-8AB0-6EDBDB45F2E6}">
      <dsp:nvSpPr>
        <dsp:cNvPr id="0" name=""/>
        <dsp:cNvSpPr/>
      </dsp:nvSpPr>
      <dsp:spPr>
        <a:xfrm>
          <a:off x="3934210" y="355152"/>
          <a:ext cx="2184676" cy="873870"/>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C" sz="1400" kern="1200" dirty="0" smtClean="0"/>
            <a:t>Generar corriente Inducida [AC]</a:t>
          </a:r>
          <a:endParaRPr lang="es-EC" sz="1400" kern="1200" dirty="0"/>
        </a:p>
      </dsp:txBody>
      <dsp:txXfrm>
        <a:off x="4371145" y="355152"/>
        <a:ext cx="1310806" cy="8738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984D3B-C6CF-4B06-82C7-024BB51E16AE}" type="datetimeFigureOut">
              <a:rPr lang="es-ES" smtClean="0"/>
              <a:t>19/12/2013</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8B14A-1B7B-41B4-8B12-73F8C6FBBBD6}" type="slidenum">
              <a:rPr lang="es-ES" smtClean="0"/>
              <a:t>‹Nº›</a:t>
            </a:fld>
            <a:endParaRPr lang="es-ES"/>
          </a:p>
        </p:txBody>
      </p:sp>
    </p:spTree>
    <p:extLst>
      <p:ext uri="{BB962C8B-B14F-4D97-AF65-F5344CB8AC3E}">
        <p14:creationId xmlns:p14="http://schemas.microsoft.com/office/powerpoint/2010/main" val="34107980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187BCA-BBB7-4CF3-A698-08FB06C9EDC3}" type="datetimeFigureOut">
              <a:rPr lang="es-ES" smtClean="0"/>
              <a:t>19/12/2013</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5B2C57-7D21-46BB-9DC9-567FBFDED495}" type="slidenum">
              <a:rPr lang="es-ES" smtClean="0"/>
              <a:t>‹Nº›</a:t>
            </a:fld>
            <a:endParaRPr lang="es-ES"/>
          </a:p>
        </p:txBody>
      </p:sp>
    </p:spTree>
    <p:extLst>
      <p:ext uri="{BB962C8B-B14F-4D97-AF65-F5344CB8AC3E}">
        <p14:creationId xmlns:p14="http://schemas.microsoft.com/office/powerpoint/2010/main" val="32603353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6E5B2C57-7D21-46BB-9DC9-567FBFDED495}" type="slidenum">
              <a:rPr lang="es-ES" smtClean="0"/>
              <a:t>1</a:t>
            </a:fld>
            <a:endParaRPr lang="es-ES"/>
          </a:p>
        </p:txBody>
      </p:sp>
    </p:spTree>
    <p:extLst>
      <p:ext uri="{BB962C8B-B14F-4D97-AF65-F5344CB8AC3E}">
        <p14:creationId xmlns:p14="http://schemas.microsoft.com/office/powerpoint/2010/main" val="1387024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80400FB-9A4A-4942-8A08-9FA1B55BECA7}" type="datetime1">
              <a:rPr lang="es-EC" smtClean="0"/>
              <a:t>19/12/2013</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4BA7C77D-6C8B-47B1-BC3F-A83A834BD2CC}" type="slidenum">
              <a:rPr lang="es-EC" smtClean="0"/>
              <a:pPr/>
              <a:t>‹Nº›</a:t>
            </a:fld>
            <a:endParaRPr lang="es-EC"/>
          </a:p>
        </p:txBody>
      </p:sp>
    </p:spTree>
    <p:extLst>
      <p:ext uri="{BB962C8B-B14F-4D97-AF65-F5344CB8AC3E}">
        <p14:creationId xmlns:p14="http://schemas.microsoft.com/office/powerpoint/2010/main" val="2715447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2976670-A880-4F1B-BE0F-E7DC1DCAAF2A}" type="datetime1">
              <a:rPr lang="es-EC" smtClean="0"/>
              <a:t>19/12/2013</a:t>
            </a:fld>
            <a:endParaRPr lang="es-EC"/>
          </a:p>
        </p:txBody>
      </p:sp>
      <p:sp>
        <p:nvSpPr>
          <p:cNvPr id="5" name="Footer Placeholder 4"/>
          <p:cNvSpPr>
            <a:spLocks noGrp="1"/>
          </p:cNvSpPr>
          <p:nvPr>
            <p:ph type="ftr" sz="quarter" idx="11"/>
          </p:nvPr>
        </p:nvSpPr>
        <p:spPr/>
        <p:txBody>
          <a:bodyPr/>
          <a:lstStyle/>
          <a:p>
            <a:endParaRPr lang="es-EC"/>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BA7C77D-6C8B-47B1-BC3F-A83A834BD2CC}" type="slidenum">
              <a:rPr lang="es-EC" smtClean="0"/>
              <a:pPr/>
              <a:t>‹Nº›</a:t>
            </a:fld>
            <a:endParaRPr lang="es-EC"/>
          </a:p>
        </p:txBody>
      </p:sp>
    </p:spTree>
    <p:extLst>
      <p:ext uri="{BB962C8B-B14F-4D97-AF65-F5344CB8AC3E}">
        <p14:creationId xmlns:p14="http://schemas.microsoft.com/office/powerpoint/2010/main" val="4132601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617463E-D6C4-40E6-9A54-40300EA214BC}" type="datetime1">
              <a:rPr lang="es-EC" smtClean="0"/>
              <a:t>19/12/2013</a:t>
            </a:fld>
            <a:endParaRPr lang="es-EC"/>
          </a:p>
        </p:txBody>
      </p:sp>
      <p:sp>
        <p:nvSpPr>
          <p:cNvPr id="5" name="Footer Placeholder 4"/>
          <p:cNvSpPr>
            <a:spLocks noGrp="1"/>
          </p:cNvSpPr>
          <p:nvPr>
            <p:ph type="ftr" sz="quarter" idx="11"/>
          </p:nvPr>
        </p:nvSpPr>
        <p:spPr/>
        <p:txBody>
          <a:bodyPr/>
          <a:lstStyle/>
          <a:p>
            <a:endParaRPr lang="es-EC"/>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BA7C77D-6C8B-47B1-BC3F-A83A834BD2CC}" type="slidenum">
              <a:rPr lang="es-EC" smtClean="0"/>
              <a:pPr/>
              <a:t>‹Nº›</a:t>
            </a:fld>
            <a:endParaRPr lang="es-EC"/>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66583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AB4D4EB-EE3F-4B4D-9328-313425F4DDC0}" type="datetime1">
              <a:rPr lang="es-EC" smtClean="0"/>
              <a:t>19/12/2013</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BA7C77D-6C8B-47B1-BC3F-A83A834BD2CC}" type="slidenum">
              <a:rPr lang="es-EC" smtClean="0"/>
              <a:pPr/>
              <a:t>‹Nº›</a:t>
            </a:fld>
            <a:endParaRPr lang="es-EC"/>
          </a:p>
        </p:txBody>
      </p:sp>
    </p:spTree>
    <p:extLst>
      <p:ext uri="{BB962C8B-B14F-4D97-AF65-F5344CB8AC3E}">
        <p14:creationId xmlns:p14="http://schemas.microsoft.com/office/powerpoint/2010/main" val="2438714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31CDE916-BAEA-42D5-9720-0D1B32643280}" type="datetime1">
              <a:rPr lang="es-EC" smtClean="0"/>
              <a:t>19/12/2013</a:t>
            </a:fld>
            <a:endParaRPr lang="es-EC"/>
          </a:p>
        </p:txBody>
      </p:sp>
      <p:sp>
        <p:nvSpPr>
          <p:cNvPr id="6" name="Footer Placeholder 5"/>
          <p:cNvSpPr>
            <a:spLocks noGrp="1"/>
          </p:cNvSpPr>
          <p:nvPr>
            <p:ph type="ftr" sz="quarter" idx="11"/>
          </p:nvPr>
        </p:nvSpPr>
        <p:spPr/>
        <p:txBody>
          <a:bodyPr/>
          <a:lstStyle/>
          <a:p>
            <a:endParaRPr lang="es-EC"/>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BA7C77D-6C8B-47B1-BC3F-A83A834BD2CC}" type="slidenum">
              <a:rPr lang="es-EC" smtClean="0"/>
              <a:pPr/>
              <a:t>‹Nº›</a:t>
            </a:fld>
            <a:endParaRPr lang="es-EC"/>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64014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A142F26D-8967-4CF1-A3C7-F46D76AFB43D}" type="datetime1">
              <a:rPr lang="es-EC" smtClean="0"/>
              <a:t>19/12/2013</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BA7C77D-6C8B-47B1-BC3F-A83A834BD2CC}" type="slidenum">
              <a:rPr lang="es-EC" smtClean="0"/>
              <a:pPr/>
              <a:t>‹Nº›</a:t>
            </a:fld>
            <a:endParaRPr lang="es-EC"/>
          </a:p>
        </p:txBody>
      </p:sp>
    </p:spTree>
    <p:extLst>
      <p:ext uri="{BB962C8B-B14F-4D97-AF65-F5344CB8AC3E}">
        <p14:creationId xmlns:p14="http://schemas.microsoft.com/office/powerpoint/2010/main" val="1333171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4F189F6-0D22-4912-9E55-324A5CB8EDA7}" type="datetime1">
              <a:rPr lang="es-EC" smtClean="0"/>
              <a:t>19/12/2013</a:t>
            </a:fld>
            <a:endParaRPr lang="es-EC"/>
          </a:p>
        </p:txBody>
      </p:sp>
      <p:sp>
        <p:nvSpPr>
          <p:cNvPr id="5" name="Footer Placeholder 4"/>
          <p:cNvSpPr>
            <a:spLocks noGrp="1"/>
          </p:cNvSpPr>
          <p:nvPr>
            <p:ph type="ftr" sz="quarter" idx="11"/>
          </p:nvPr>
        </p:nvSpPr>
        <p:spPr/>
        <p:txBody>
          <a:bodyPr/>
          <a:lstStyle/>
          <a:p>
            <a:endParaRPr lang="es-EC"/>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BA7C77D-6C8B-47B1-BC3F-A83A834BD2CC}" type="slidenum">
              <a:rPr lang="es-EC" smtClean="0"/>
              <a:pPr/>
              <a:t>‹Nº›</a:t>
            </a:fld>
            <a:endParaRPr lang="es-EC"/>
          </a:p>
        </p:txBody>
      </p:sp>
    </p:spTree>
    <p:extLst>
      <p:ext uri="{BB962C8B-B14F-4D97-AF65-F5344CB8AC3E}">
        <p14:creationId xmlns:p14="http://schemas.microsoft.com/office/powerpoint/2010/main" val="577881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6FCD2B4-914F-41B0-A9C8-BD2DA874936D}" type="datetime1">
              <a:rPr lang="es-EC" smtClean="0"/>
              <a:t>19/12/2013</a:t>
            </a:fld>
            <a:endParaRPr lang="es-EC"/>
          </a:p>
        </p:txBody>
      </p:sp>
      <p:sp>
        <p:nvSpPr>
          <p:cNvPr id="5" name="Footer Placeholder 4"/>
          <p:cNvSpPr>
            <a:spLocks noGrp="1"/>
          </p:cNvSpPr>
          <p:nvPr>
            <p:ph type="ftr" sz="quarter" idx="11"/>
          </p:nvPr>
        </p:nvSpPr>
        <p:spPr/>
        <p:txBody>
          <a:bodyPr/>
          <a:lstStyle/>
          <a:p>
            <a:endParaRPr lang="es-EC"/>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BA7C77D-6C8B-47B1-BC3F-A83A834BD2CC}" type="slidenum">
              <a:rPr lang="es-EC" smtClean="0"/>
              <a:pPr/>
              <a:t>‹Nº›</a:t>
            </a:fld>
            <a:endParaRPr lang="es-EC"/>
          </a:p>
        </p:txBody>
      </p:sp>
    </p:spTree>
    <p:extLst>
      <p:ext uri="{BB962C8B-B14F-4D97-AF65-F5344CB8AC3E}">
        <p14:creationId xmlns:p14="http://schemas.microsoft.com/office/powerpoint/2010/main" val="384290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A90587F-F40C-498A-91BF-86A828276E80}" type="datetime1">
              <a:rPr lang="es-EC" smtClean="0"/>
              <a:t>19/12/2013</a:t>
            </a:fld>
            <a:endParaRPr lang="es-EC"/>
          </a:p>
        </p:txBody>
      </p:sp>
      <p:sp>
        <p:nvSpPr>
          <p:cNvPr id="5" name="Footer Placeholder 4"/>
          <p:cNvSpPr>
            <a:spLocks noGrp="1"/>
          </p:cNvSpPr>
          <p:nvPr>
            <p:ph type="ftr" sz="quarter" idx="11"/>
          </p:nvPr>
        </p:nvSpPr>
        <p:spPr/>
        <p:txBody>
          <a:bodyPr/>
          <a:lstStyle/>
          <a:p>
            <a:endParaRPr lang="es-EC"/>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BA7C77D-6C8B-47B1-BC3F-A83A834BD2CC}" type="slidenum">
              <a:rPr lang="es-EC" smtClean="0"/>
              <a:pPr/>
              <a:t>‹Nº›</a:t>
            </a:fld>
            <a:endParaRPr lang="es-EC"/>
          </a:p>
        </p:txBody>
      </p:sp>
    </p:spTree>
    <p:extLst>
      <p:ext uri="{BB962C8B-B14F-4D97-AF65-F5344CB8AC3E}">
        <p14:creationId xmlns:p14="http://schemas.microsoft.com/office/powerpoint/2010/main" val="1312180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3241414-EA29-4243-B17A-735F4465B537}" type="datetime1">
              <a:rPr lang="es-EC" smtClean="0"/>
              <a:t>19/12/2013</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BA7C77D-6C8B-47B1-BC3F-A83A834BD2CC}" type="slidenum">
              <a:rPr lang="es-EC" smtClean="0"/>
              <a:pPr/>
              <a:t>‹Nº›</a:t>
            </a:fld>
            <a:endParaRPr lang="es-EC"/>
          </a:p>
        </p:txBody>
      </p:sp>
    </p:spTree>
    <p:extLst>
      <p:ext uri="{BB962C8B-B14F-4D97-AF65-F5344CB8AC3E}">
        <p14:creationId xmlns:p14="http://schemas.microsoft.com/office/powerpoint/2010/main" val="1103524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3ED013B-BAF7-4FEC-901E-3E56E5DF7133}" type="datetime1">
              <a:rPr lang="es-EC" smtClean="0"/>
              <a:t>19/12/2013</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4BA7C77D-6C8B-47B1-BC3F-A83A834BD2CC}" type="slidenum">
              <a:rPr lang="es-EC" smtClean="0"/>
              <a:pPr/>
              <a:t>‹Nº›</a:t>
            </a:fld>
            <a:endParaRPr lang="es-EC"/>
          </a:p>
        </p:txBody>
      </p:sp>
    </p:spTree>
    <p:extLst>
      <p:ext uri="{BB962C8B-B14F-4D97-AF65-F5344CB8AC3E}">
        <p14:creationId xmlns:p14="http://schemas.microsoft.com/office/powerpoint/2010/main" val="1730805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41F9C78-7890-46AB-B6BF-739A1D2D03B8}" type="datetime1">
              <a:rPr lang="es-EC" smtClean="0"/>
              <a:t>19/12/2013</a:t>
            </a:fld>
            <a:endParaRPr lang="es-EC"/>
          </a:p>
        </p:txBody>
      </p:sp>
      <p:sp>
        <p:nvSpPr>
          <p:cNvPr id="8" name="Footer Placeholder 7"/>
          <p:cNvSpPr>
            <a:spLocks noGrp="1"/>
          </p:cNvSpPr>
          <p:nvPr>
            <p:ph type="ftr" sz="quarter" idx="11"/>
          </p:nvPr>
        </p:nvSpPr>
        <p:spPr/>
        <p:txBody>
          <a:bodyPr/>
          <a:lstStyle/>
          <a:p>
            <a:endParaRPr lang="es-EC"/>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4BA7C77D-6C8B-47B1-BC3F-A83A834BD2CC}" type="slidenum">
              <a:rPr lang="es-EC" smtClean="0"/>
              <a:pPr/>
              <a:t>‹Nº›</a:t>
            </a:fld>
            <a:endParaRPr lang="es-EC"/>
          </a:p>
        </p:txBody>
      </p:sp>
    </p:spTree>
    <p:extLst>
      <p:ext uri="{BB962C8B-B14F-4D97-AF65-F5344CB8AC3E}">
        <p14:creationId xmlns:p14="http://schemas.microsoft.com/office/powerpoint/2010/main" val="396043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51A548B-FB6C-490F-913F-856B1E97BF52}" type="datetime1">
              <a:rPr lang="es-EC" smtClean="0"/>
              <a:t>19/12/2013</a:t>
            </a:fld>
            <a:endParaRPr lang="es-EC"/>
          </a:p>
        </p:txBody>
      </p:sp>
      <p:sp>
        <p:nvSpPr>
          <p:cNvPr id="4" name="Footer Placeholder 3"/>
          <p:cNvSpPr>
            <a:spLocks noGrp="1"/>
          </p:cNvSpPr>
          <p:nvPr>
            <p:ph type="ftr" sz="quarter" idx="11"/>
          </p:nvPr>
        </p:nvSpPr>
        <p:spPr/>
        <p:txBody>
          <a:bodyPr/>
          <a:lstStyle/>
          <a:p>
            <a:endParaRPr lang="es-EC"/>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BA7C77D-6C8B-47B1-BC3F-A83A834BD2CC}" type="slidenum">
              <a:rPr lang="es-EC" smtClean="0"/>
              <a:pPr/>
              <a:t>‹Nº›</a:t>
            </a:fld>
            <a:endParaRPr lang="es-EC"/>
          </a:p>
        </p:txBody>
      </p:sp>
    </p:spTree>
    <p:extLst>
      <p:ext uri="{BB962C8B-B14F-4D97-AF65-F5344CB8AC3E}">
        <p14:creationId xmlns:p14="http://schemas.microsoft.com/office/powerpoint/2010/main" val="196246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E4DFD3-E8D2-4950-885C-EE3D79918DEB}" type="datetime1">
              <a:rPr lang="es-EC" smtClean="0"/>
              <a:t>19/12/2013</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BA7C77D-6C8B-47B1-BC3F-A83A834BD2CC}" type="slidenum">
              <a:rPr lang="es-EC" smtClean="0"/>
              <a:pPr/>
              <a:t>‹Nº›</a:t>
            </a:fld>
            <a:endParaRPr lang="es-EC"/>
          </a:p>
        </p:txBody>
      </p:sp>
    </p:spTree>
    <p:extLst>
      <p:ext uri="{BB962C8B-B14F-4D97-AF65-F5344CB8AC3E}">
        <p14:creationId xmlns:p14="http://schemas.microsoft.com/office/powerpoint/2010/main" val="830608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57B20B9-5705-461D-A2F3-8BB063E62DC9}" type="datetime1">
              <a:rPr lang="es-EC" smtClean="0"/>
              <a:t>19/12/2013</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BA7C77D-6C8B-47B1-BC3F-A83A834BD2CC}" type="slidenum">
              <a:rPr lang="es-EC" smtClean="0"/>
              <a:pPr/>
              <a:t>‹Nº›</a:t>
            </a:fld>
            <a:endParaRPr lang="es-EC"/>
          </a:p>
        </p:txBody>
      </p:sp>
    </p:spTree>
    <p:extLst>
      <p:ext uri="{BB962C8B-B14F-4D97-AF65-F5344CB8AC3E}">
        <p14:creationId xmlns:p14="http://schemas.microsoft.com/office/powerpoint/2010/main" val="991368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48DCD6E-AD64-41CA-BF58-8B6AD99BD0F2}" type="datetime1">
              <a:rPr lang="es-EC" smtClean="0"/>
              <a:t>19/12/2013</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BA7C77D-6C8B-47B1-BC3F-A83A834BD2CC}" type="slidenum">
              <a:rPr lang="es-EC" smtClean="0"/>
              <a:pPr/>
              <a:t>‹Nº›</a:t>
            </a:fld>
            <a:endParaRPr lang="es-EC"/>
          </a:p>
        </p:txBody>
      </p:sp>
    </p:spTree>
    <p:extLst>
      <p:ext uri="{BB962C8B-B14F-4D97-AF65-F5344CB8AC3E}">
        <p14:creationId xmlns:p14="http://schemas.microsoft.com/office/powerpoint/2010/main" val="3885835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AC69D809-6A15-4519-8A03-949F2FC88318}" type="datetime1">
              <a:rPr lang="es-EC" smtClean="0"/>
              <a:t>19/12/2013</a:t>
            </a:fld>
            <a:endParaRPr lang="es-EC"/>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4BA7C77D-6C8B-47B1-BC3F-A83A834BD2CC}" type="slidenum">
              <a:rPr lang="es-EC" smtClean="0"/>
              <a:pPr/>
              <a:t>‹Nº›</a:t>
            </a:fld>
            <a:endParaRPr lang="es-EC"/>
          </a:p>
        </p:txBody>
      </p:sp>
    </p:spTree>
    <p:extLst>
      <p:ext uri="{BB962C8B-B14F-4D97-AF65-F5344CB8AC3E}">
        <p14:creationId xmlns:p14="http://schemas.microsoft.com/office/powerpoint/2010/main" val="73024930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8.xml"/><Relationship Id="rId7" Type="http://schemas.openxmlformats.org/officeDocument/2006/relationships/image" Target="../media/image4.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2.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2.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2.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7" name="Rectangle 129"/>
          <p:cNvSpPr>
            <a:spLocks noChangeArrowheads="1"/>
          </p:cNvSpPr>
          <p:nvPr/>
        </p:nvSpPr>
        <p:spPr bwMode="auto">
          <a:xfrm>
            <a:off x="1547664" y="4653136"/>
            <a:ext cx="6697663" cy="1440160"/>
          </a:xfrm>
          <a:prstGeom prst="rect">
            <a:avLst/>
          </a:prstGeom>
          <a:noFill/>
          <a:ln w="9525">
            <a:noFill/>
            <a:miter lim="800000"/>
            <a:headEnd/>
            <a:tailEnd/>
          </a:ln>
          <a:effectLst/>
        </p:spPr>
        <p:txBody>
          <a:bodyPr anchor="ctr"/>
          <a:lstStyle/>
          <a:p>
            <a:endParaRPr lang="es-UY" sz="2400" b="1" dirty="0"/>
          </a:p>
          <a:p>
            <a:pPr algn="ctr"/>
            <a:r>
              <a:rPr lang="es-UY" sz="2400" b="1" dirty="0" smtClean="0"/>
              <a:t>PRESENTADORES:</a:t>
            </a:r>
          </a:p>
          <a:p>
            <a:pPr algn="ctr"/>
            <a:r>
              <a:rPr lang="es-UY" sz="2400" b="1" dirty="0" smtClean="0"/>
              <a:t>CRISTINA PAREDES</a:t>
            </a:r>
          </a:p>
          <a:p>
            <a:pPr algn="ctr"/>
            <a:r>
              <a:rPr lang="es-UY" sz="2400" b="1" dirty="0" smtClean="0"/>
              <a:t>ANGEL ASIPUELA</a:t>
            </a:r>
            <a:endParaRPr lang="es-ES" sz="2400" b="1" dirty="0"/>
          </a:p>
        </p:txBody>
      </p:sp>
      <p:sp>
        <p:nvSpPr>
          <p:cNvPr id="9" name="Rectangle 129"/>
          <p:cNvSpPr>
            <a:spLocks noChangeArrowheads="1"/>
          </p:cNvSpPr>
          <p:nvPr/>
        </p:nvSpPr>
        <p:spPr bwMode="auto">
          <a:xfrm>
            <a:off x="1331640" y="1844824"/>
            <a:ext cx="7344816" cy="2808312"/>
          </a:xfrm>
          <a:prstGeom prst="rect">
            <a:avLst/>
          </a:prstGeom>
          <a:noFill/>
          <a:ln w="9525">
            <a:noFill/>
            <a:miter lim="800000"/>
            <a:headEnd/>
            <a:tailEnd/>
          </a:ln>
          <a:effectLst/>
        </p:spPr>
        <p:txBody>
          <a:bodyPr anchor="ctr"/>
          <a:lstStyle/>
          <a:p>
            <a:pPr algn="ctr"/>
            <a:endParaRPr lang="es-EC" sz="2400" dirty="0" smtClean="0"/>
          </a:p>
          <a:p>
            <a:pPr algn="ctr"/>
            <a:r>
              <a:rPr lang="es-EC" sz="2400" dirty="0" smtClean="0"/>
              <a:t>CARRERA </a:t>
            </a:r>
            <a:r>
              <a:rPr lang="es-EC" sz="2400" dirty="0"/>
              <a:t>DE INGENIERÍA ELECTRÓNICA, AUTOMATIZACIÓN Y CONTROL</a:t>
            </a:r>
          </a:p>
          <a:p>
            <a:pPr algn="ctr"/>
            <a:endParaRPr lang="es-EC" sz="2400" dirty="0" smtClean="0"/>
          </a:p>
          <a:p>
            <a:pPr algn="ctr"/>
            <a:r>
              <a:rPr lang="es-EC" sz="2400" dirty="0" smtClean="0"/>
              <a:t>DISEÑO </a:t>
            </a:r>
            <a:r>
              <a:rPr lang="es-EC" sz="2400" dirty="0"/>
              <a:t>E IMPLEMENTACIÓN DE UN SISTEMA DE CONTROL DE VELOCIDAD Y VOLTAJE PARA LA UNIDAD 4 DE GENERACIÓN DE LA CENTRAL TERMOELÉCTRICA GUANGOPOLO</a:t>
            </a:r>
          </a:p>
          <a:p>
            <a:endParaRPr lang="es-ES" sz="2400" dirty="0">
              <a:solidFill>
                <a:schemeClr val="bg1"/>
              </a:solidFill>
            </a:endParaRPr>
          </a:p>
        </p:txBody>
      </p:sp>
      <p:pic>
        <p:nvPicPr>
          <p:cNvPr id="5" name="Picture 2" descr="http://blogs.espe.edu.ec/wp-content/uploads/2013/09/LOGO-PRINCIPAL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404664"/>
            <a:ext cx="4680520" cy="1152128"/>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p:cNvSpPr>
            <a:spLocks noGrp="1"/>
          </p:cNvSpPr>
          <p:nvPr>
            <p:ph type="sldNum" sz="quarter" idx="12"/>
          </p:nvPr>
        </p:nvSpPr>
        <p:spPr/>
        <p:txBody>
          <a:bodyPr/>
          <a:lstStyle/>
          <a:p>
            <a:fld id="{4BA7C77D-6C8B-47B1-BC3F-A83A834BD2CC}" type="slidenum">
              <a:rPr lang="es-EC" smtClean="0"/>
              <a:pPr/>
              <a:t>1</a:t>
            </a:fld>
            <a:endParaRPr lang="es-EC"/>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 General</a:t>
            </a:r>
            <a:endParaRPr lang="es-EC" dirty="0"/>
          </a:p>
        </p:txBody>
      </p:sp>
      <p:sp>
        <p:nvSpPr>
          <p:cNvPr id="3" name="2 Marcador de contenido"/>
          <p:cNvSpPr>
            <a:spLocks noGrp="1"/>
          </p:cNvSpPr>
          <p:nvPr>
            <p:ph idx="1"/>
          </p:nvPr>
        </p:nvSpPr>
        <p:spPr>
          <a:xfrm>
            <a:off x="1945200" y="1600201"/>
            <a:ext cx="6741599" cy="3196952"/>
          </a:xfrm>
        </p:spPr>
        <p:txBody>
          <a:bodyPr/>
          <a:lstStyle/>
          <a:p>
            <a:pPr algn="just"/>
            <a:endParaRPr lang="es-EC" dirty="0" smtClean="0"/>
          </a:p>
          <a:p>
            <a:pPr algn="just"/>
            <a:endParaRPr lang="es-EC" dirty="0"/>
          </a:p>
          <a:p>
            <a:pPr algn="just"/>
            <a:r>
              <a:rPr lang="es-EC" dirty="0" smtClean="0"/>
              <a:t>Diseñar e implementar el sistema de control  de voltaje y velocidad de la Unidad 4 de generación de la Central Termoeléctrica </a:t>
            </a:r>
            <a:r>
              <a:rPr lang="es-EC" dirty="0" err="1" smtClean="0"/>
              <a:t>Guangopolo</a:t>
            </a:r>
            <a:r>
              <a:rPr lang="es-EC" dirty="0" smtClean="0"/>
              <a:t> para contrarrestar fallas procedentes del SNI (sistema nacional interconectado).</a:t>
            </a:r>
            <a:endParaRPr lang="es-EC" dirty="0"/>
          </a:p>
        </p:txBody>
      </p:sp>
      <p:sp>
        <p:nvSpPr>
          <p:cNvPr id="6" name="Marcador de número de diapositiva 5"/>
          <p:cNvSpPr>
            <a:spLocks noGrp="1"/>
          </p:cNvSpPr>
          <p:nvPr>
            <p:ph type="sldNum" sz="quarter" idx="12"/>
          </p:nvPr>
        </p:nvSpPr>
        <p:spPr/>
        <p:txBody>
          <a:bodyPr/>
          <a:lstStyle/>
          <a:p>
            <a:fld id="{4BA7C77D-6C8B-47B1-BC3F-A83A834BD2CC}" type="slidenum">
              <a:rPr lang="es-EC" smtClean="0"/>
              <a:pPr/>
              <a:t>10</a:t>
            </a:fld>
            <a:endParaRPr lang="es-EC"/>
          </a:p>
        </p:txBody>
      </p:sp>
      <p:pic>
        <p:nvPicPr>
          <p:cNvPr id="7"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8"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spTree>
    <p:extLst>
      <p:ext uri="{BB962C8B-B14F-4D97-AF65-F5344CB8AC3E}">
        <p14:creationId xmlns:p14="http://schemas.microsoft.com/office/powerpoint/2010/main" val="2841314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Objetivos Específicos</a:t>
            </a:r>
            <a:endParaRPr lang="es-EC" dirty="0"/>
          </a:p>
        </p:txBody>
      </p:sp>
      <p:sp>
        <p:nvSpPr>
          <p:cNvPr id="3" name="2 Marcador de contenido"/>
          <p:cNvSpPr>
            <a:spLocks noGrp="1"/>
          </p:cNvSpPr>
          <p:nvPr>
            <p:ph idx="1"/>
          </p:nvPr>
        </p:nvSpPr>
        <p:spPr>
          <a:xfrm>
            <a:off x="1945201" y="2132856"/>
            <a:ext cx="6806049" cy="3600400"/>
          </a:xfrm>
        </p:spPr>
        <p:txBody>
          <a:bodyPr>
            <a:normAutofit/>
          </a:bodyPr>
          <a:lstStyle/>
          <a:p>
            <a:pPr lvl="0" algn="just"/>
            <a:r>
              <a:rPr lang="es-EC" dirty="0" smtClean="0"/>
              <a:t>Analizar el proceso de generación termoeléctrica en la central </a:t>
            </a:r>
            <a:r>
              <a:rPr lang="es-EC" dirty="0" err="1" smtClean="0"/>
              <a:t>Guangopolo</a:t>
            </a:r>
            <a:r>
              <a:rPr lang="es-EC" dirty="0" smtClean="0"/>
              <a:t>. </a:t>
            </a:r>
          </a:p>
          <a:p>
            <a:pPr lvl="0" algn="just"/>
            <a:r>
              <a:rPr lang="es-EC" dirty="0" smtClean="0"/>
              <a:t>Diseñar un sistema de control de velocidad y voltaje, eficiente y autónomo, que permita reaccionar adecuadamente frente a una falla del sistema nacional interconectado.</a:t>
            </a:r>
          </a:p>
          <a:p>
            <a:pPr lvl="0" algn="just"/>
            <a:r>
              <a:rPr lang="es-EC" dirty="0" smtClean="0"/>
              <a:t>Implementar el sistema de control de velocidad y voltaje en la unidad 4 de generación y evaluar el comportamiento del sistema  implementado. </a:t>
            </a:r>
          </a:p>
        </p:txBody>
      </p:sp>
      <p:sp>
        <p:nvSpPr>
          <p:cNvPr id="4" name="Marcador de número de diapositiva 3"/>
          <p:cNvSpPr>
            <a:spLocks noGrp="1"/>
          </p:cNvSpPr>
          <p:nvPr>
            <p:ph type="sldNum" sz="quarter" idx="12"/>
          </p:nvPr>
        </p:nvSpPr>
        <p:spPr/>
        <p:txBody>
          <a:bodyPr/>
          <a:lstStyle/>
          <a:p>
            <a:fld id="{4BA7C77D-6C8B-47B1-BC3F-A83A834BD2CC}" type="slidenum">
              <a:rPr lang="es-EC" smtClean="0"/>
              <a:pPr/>
              <a:t>11</a:t>
            </a:fld>
            <a:endParaRPr lang="es-EC"/>
          </a:p>
        </p:txBody>
      </p:sp>
      <p:pic>
        <p:nvPicPr>
          <p:cNvPr id="5"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6"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spTree>
    <p:extLst>
      <p:ext uri="{BB962C8B-B14F-4D97-AF65-F5344CB8AC3E}">
        <p14:creationId xmlns:p14="http://schemas.microsoft.com/office/powerpoint/2010/main" val="3733544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3 Marcador de contenido"/>
          <p:cNvGraphicFramePr>
            <a:graphicFrameLocks noGrp="1"/>
          </p:cNvGraphicFramePr>
          <p:nvPr>
            <p:ph idx="1"/>
            <p:extLst>
              <p:ext uri="{D42A27DB-BD31-4B8C-83A1-F6EECF244321}">
                <p14:modId xmlns:p14="http://schemas.microsoft.com/office/powerpoint/2010/main" val="2238830577"/>
              </p:ext>
            </p:extLst>
          </p:nvPr>
        </p:nvGraphicFramePr>
        <p:xfrm>
          <a:off x="752713" y="848567"/>
          <a:ext cx="822960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p:cNvSpPr>
            <a:spLocks noGrp="1"/>
          </p:cNvSpPr>
          <p:nvPr>
            <p:ph type="sldNum" sz="quarter" idx="12"/>
          </p:nvPr>
        </p:nvSpPr>
        <p:spPr/>
        <p:txBody>
          <a:bodyPr/>
          <a:lstStyle/>
          <a:p>
            <a:fld id="{4BA7C77D-6C8B-47B1-BC3F-A83A834BD2CC}" type="slidenum">
              <a:rPr lang="es-EC" smtClean="0"/>
              <a:pPr/>
              <a:t>12</a:t>
            </a:fld>
            <a:endParaRPr lang="es-EC"/>
          </a:p>
        </p:txBody>
      </p:sp>
      <p:pic>
        <p:nvPicPr>
          <p:cNvPr id="9" name="Picture 2" descr="http://blogs.espe.edu.ec/wp-content/uploads/2013/09/LOGO-PRINCIPAL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10"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spTree>
    <p:extLst>
      <p:ext uri="{BB962C8B-B14F-4D97-AF65-F5344CB8AC3E}">
        <p14:creationId xmlns:p14="http://schemas.microsoft.com/office/powerpoint/2010/main" val="2518473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Fundamentos Teóricos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347617830"/>
              </p:ext>
            </p:extLst>
          </p:nvPr>
        </p:nvGraphicFramePr>
        <p:xfrm>
          <a:off x="1403648" y="1484784"/>
          <a:ext cx="7272808"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2"/>
          <p:cNvSpPr>
            <a:spLocks noGrp="1"/>
          </p:cNvSpPr>
          <p:nvPr>
            <p:ph type="sldNum" sz="quarter" idx="12"/>
          </p:nvPr>
        </p:nvSpPr>
        <p:spPr/>
        <p:txBody>
          <a:bodyPr/>
          <a:lstStyle/>
          <a:p>
            <a:fld id="{4BA7C77D-6C8B-47B1-BC3F-A83A834BD2CC}" type="slidenum">
              <a:rPr lang="es-EC" smtClean="0"/>
              <a:pPr/>
              <a:t>13</a:t>
            </a:fld>
            <a:endParaRPr lang="es-EC"/>
          </a:p>
        </p:txBody>
      </p:sp>
      <p:pic>
        <p:nvPicPr>
          <p:cNvPr id="5" name="Picture 2" descr="http://blogs.espe.edu.ec/wp-content/uploads/2013/09/LOGO-PRINCIPAL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6"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spTree>
    <p:extLst>
      <p:ext uri="{BB962C8B-B14F-4D97-AF65-F5344CB8AC3E}">
        <p14:creationId xmlns:p14="http://schemas.microsoft.com/office/powerpoint/2010/main" val="4233882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dirty="0" smtClean="0"/>
              <a:t>Centrales Termoeléctricas</a:t>
            </a:r>
            <a:endParaRPr lang="es-EC" dirty="0"/>
          </a:p>
        </p:txBody>
      </p:sp>
      <p:graphicFrame>
        <p:nvGraphicFramePr>
          <p:cNvPr id="5" name="4 Marcador de contenido"/>
          <p:cNvGraphicFramePr>
            <a:graphicFrameLocks noGrp="1"/>
          </p:cNvGraphicFramePr>
          <p:nvPr>
            <p:ph idx="1"/>
          </p:nvPr>
        </p:nvGraphicFramePr>
        <p:xfrm>
          <a:off x="1835696" y="1916832"/>
          <a:ext cx="65913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p:cNvSpPr>
            <a:spLocks noGrp="1"/>
          </p:cNvSpPr>
          <p:nvPr>
            <p:ph type="sldNum" sz="quarter" idx="12"/>
          </p:nvPr>
        </p:nvSpPr>
        <p:spPr/>
        <p:txBody>
          <a:bodyPr/>
          <a:lstStyle/>
          <a:p>
            <a:fld id="{4BA7C77D-6C8B-47B1-BC3F-A83A834BD2CC}" type="slidenum">
              <a:rPr lang="es-EC" smtClean="0"/>
              <a:pPr/>
              <a:t>14</a:t>
            </a:fld>
            <a:endParaRPr lang="es-EC"/>
          </a:p>
        </p:txBody>
      </p:sp>
      <p:pic>
        <p:nvPicPr>
          <p:cNvPr id="6" name="Picture 2" descr="http://blogs.espe.edu.ec/wp-content/uploads/2013/09/LOGO-PRINCIPAL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7"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spTree>
    <p:extLst>
      <p:ext uri="{BB962C8B-B14F-4D97-AF65-F5344CB8AC3E}">
        <p14:creationId xmlns:p14="http://schemas.microsoft.com/office/powerpoint/2010/main" val="4140981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Centrales Termoeléctricas</a:t>
            </a:r>
            <a:endParaRPr lang="es-EC"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1055819968"/>
              </p:ext>
            </p:extLst>
          </p:nvPr>
        </p:nvGraphicFramePr>
        <p:xfrm>
          <a:off x="1836138" y="1995063"/>
          <a:ext cx="6807324"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1945201" y="1304835"/>
            <a:ext cx="5976664" cy="1200329"/>
          </a:xfrm>
          <a:prstGeom prst="rect">
            <a:avLst/>
          </a:prstGeom>
          <a:noFill/>
        </p:spPr>
        <p:txBody>
          <a:bodyPr wrap="square" rtlCol="0">
            <a:spAutoFit/>
          </a:bodyPr>
          <a:lstStyle/>
          <a:p>
            <a:pPr lvl="0"/>
            <a:r>
              <a:rPr lang="es-EC" dirty="0" smtClean="0"/>
              <a:t>El principio de funcionamiento es aprovechar la energía calorífica de un combustible para transformarla en electricidad</a:t>
            </a:r>
          </a:p>
          <a:p>
            <a:endParaRPr lang="es-EC" dirty="0"/>
          </a:p>
        </p:txBody>
      </p:sp>
      <p:sp>
        <p:nvSpPr>
          <p:cNvPr id="3" name="Marcador de número de diapositiva 2"/>
          <p:cNvSpPr>
            <a:spLocks noGrp="1"/>
          </p:cNvSpPr>
          <p:nvPr>
            <p:ph type="sldNum" sz="quarter" idx="12"/>
          </p:nvPr>
        </p:nvSpPr>
        <p:spPr/>
        <p:txBody>
          <a:bodyPr/>
          <a:lstStyle/>
          <a:p>
            <a:fld id="{4BA7C77D-6C8B-47B1-BC3F-A83A834BD2CC}" type="slidenum">
              <a:rPr lang="es-EC" smtClean="0"/>
              <a:pPr/>
              <a:t>15</a:t>
            </a:fld>
            <a:endParaRPr lang="es-EC"/>
          </a:p>
        </p:txBody>
      </p:sp>
      <p:pic>
        <p:nvPicPr>
          <p:cNvPr id="8" name="Picture 2" descr="http://blogs.espe.edu.ec/wp-content/uploads/2013/09/LOGO-PRINCIPAL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9"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spTree>
    <p:extLst>
      <p:ext uri="{BB962C8B-B14F-4D97-AF65-F5344CB8AC3E}">
        <p14:creationId xmlns:p14="http://schemas.microsoft.com/office/powerpoint/2010/main" val="2600614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 name="Marcador de número de diapositiva 1"/>
          <p:cNvSpPr>
            <a:spLocks noGrp="1"/>
          </p:cNvSpPr>
          <p:nvPr>
            <p:ph type="sldNum" sz="quarter" idx="12"/>
          </p:nvPr>
        </p:nvSpPr>
        <p:spPr/>
        <p:txBody>
          <a:bodyPr/>
          <a:lstStyle/>
          <a:p>
            <a:fld id="{4BA7C77D-6C8B-47B1-BC3F-A83A834BD2CC}" type="slidenum">
              <a:rPr lang="es-EC" smtClean="0"/>
              <a:pPr/>
              <a:t>16</a:t>
            </a:fld>
            <a:endParaRPr lang="es-EC"/>
          </a:p>
        </p:txBody>
      </p:sp>
      <p:pic>
        <p:nvPicPr>
          <p:cNvPr id="5" name="Picture 3"/>
          <p:cNvPicPr>
            <a:picLocks noChangeAspect="1" noChangeArrowheads="1"/>
          </p:cNvPicPr>
          <p:nvPr/>
        </p:nvPicPr>
        <p:blipFill>
          <a:blip r:embed="rId2" cstate="print"/>
          <a:srcRect l="19090" t="24235" r="11731" b="8829"/>
          <a:stretch>
            <a:fillRect/>
          </a:stretch>
        </p:blipFill>
        <p:spPr bwMode="auto">
          <a:xfrm>
            <a:off x="17748" y="1313324"/>
            <a:ext cx="9108504" cy="5472608"/>
          </a:xfrm>
          <a:prstGeom prst="rect">
            <a:avLst/>
          </a:prstGeom>
          <a:noFill/>
          <a:ln w="9525">
            <a:noFill/>
            <a:miter lim="800000"/>
            <a:headEnd/>
            <a:tailEnd/>
          </a:ln>
        </p:spPr>
      </p:pic>
    </p:spTree>
    <p:extLst>
      <p:ext uri="{BB962C8B-B14F-4D97-AF65-F5344CB8AC3E}">
        <p14:creationId xmlns:p14="http://schemas.microsoft.com/office/powerpoint/2010/main" val="13428701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45201" y="597535"/>
            <a:ext cx="7043224" cy="1280890"/>
          </a:xfrm>
        </p:spPr>
        <p:txBody>
          <a:bodyPr/>
          <a:lstStyle/>
          <a:p>
            <a:r>
              <a:rPr lang="es-EC" dirty="0" smtClean="0"/>
              <a:t>Motor de Combustión Interna</a:t>
            </a:r>
            <a:endParaRPr lang="es-EC" dirty="0"/>
          </a:p>
        </p:txBody>
      </p:sp>
      <p:graphicFrame>
        <p:nvGraphicFramePr>
          <p:cNvPr id="6" name="5 Diagrama"/>
          <p:cNvGraphicFramePr/>
          <p:nvPr>
            <p:extLst>
              <p:ext uri="{D42A27DB-BD31-4B8C-83A1-F6EECF244321}">
                <p14:modId xmlns:p14="http://schemas.microsoft.com/office/powerpoint/2010/main" val="695839244"/>
              </p:ext>
            </p:extLst>
          </p:nvPr>
        </p:nvGraphicFramePr>
        <p:xfrm>
          <a:off x="3565848" y="1680162"/>
          <a:ext cx="280831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2"/>
          <p:cNvSpPr>
            <a:spLocks noGrp="1"/>
          </p:cNvSpPr>
          <p:nvPr>
            <p:ph type="sldNum" sz="quarter" idx="12"/>
          </p:nvPr>
        </p:nvSpPr>
        <p:spPr/>
        <p:txBody>
          <a:bodyPr/>
          <a:lstStyle/>
          <a:p>
            <a:fld id="{4BA7C77D-6C8B-47B1-BC3F-A83A834BD2CC}" type="slidenum">
              <a:rPr lang="es-EC" smtClean="0"/>
              <a:pPr/>
              <a:t>17</a:t>
            </a:fld>
            <a:endParaRPr lang="es-EC"/>
          </a:p>
        </p:txBody>
      </p:sp>
      <p:pic>
        <p:nvPicPr>
          <p:cNvPr id="8" name="3 Marcador de contenido"/>
          <p:cNvPicPr>
            <a:picLocks/>
          </p:cNvPicPr>
          <p:nvPr/>
        </p:nvPicPr>
        <p:blipFill>
          <a:blip r:embed="rId7" cstate="print"/>
          <a:srcRect l="14252" t="21752" r="66825" b="12991"/>
          <a:stretch>
            <a:fillRect/>
          </a:stretch>
        </p:blipFill>
        <p:spPr bwMode="auto">
          <a:xfrm>
            <a:off x="6444208" y="1680162"/>
            <a:ext cx="2160240" cy="3778250"/>
          </a:xfrm>
          <a:prstGeom prst="rect">
            <a:avLst/>
          </a:prstGeom>
          <a:noFill/>
          <a:ln w="9525">
            <a:noFill/>
            <a:miter lim="800000"/>
            <a:headEnd/>
            <a:tailEnd/>
          </a:ln>
        </p:spPr>
      </p:pic>
      <p:pic>
        <p:nvPicPr>
          <p:cNvPr id="9" name="4 Imagen"/>
          <p:cNvPicPr/>
          <p:nvPr/>
        </p:nvPicPr>
        <p:blipFill>
          <a:blip r:embed="rId8" cstate="print"/>
          <a:srcRect/>
          <a:stretch>
            <a:fillRect/>
          </a:stretch>
        </p:blipFill>
        <p:spPr bwMode="auto">
          <a:xfrm>
            <a:off x="1295636" y="1680162"/>
            <a:ext cx="2520280" cy="3744416"/>
          </a:xfrm>
          <a:prstGeom prst="rect">
            <a:avLst/>
          </a:prstGeom>
          <a:noFill/>
          <a:ln w="9525">
            <a:noFill/>
            <a:miter lim="800000"/>
            <a:headEnd/>
            <a:tailEnd/>
          </a:ln>
        </p:spPr>
      </p:pic>
      <p:pic>
        <p:nvPicPr>
          <p:cNvPr id="10" name="Picture 2" descr="http://blogs.espe.edu.ec/wp-content/uploads/2013/09/LOGO-PRINCIPAL6.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11"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spTree>
    <p:extLst>
      <p:ext uri="{BB962C8B-B14F-4D97-AF65-F5344CB8AC3E}">
        <p14:creationId xmlns:p14="http://schemas.microsoft.com/office/powerpoint/2010/main" val="37227559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3 Marcador de contenido"/>
          <p:cNvPicPr>
            <a:picLocks/>
          </p:cNvPicPr>
          <p:nvPr/>
        </p:nvPicPr>
        <p:blipFill>
          <a:blip r:embed="rId2" cstate="print"/>
          <a:srcRect l="31394" t="12085" r="30165" b="18127"/>
          <a:stretch>
            <a:fillRect/>
          </a:stretch>
        </p:blipFill>
        <p:spPr bwMode="auto">
          <a:xfrm>
            <a:off x="2569520" y="1944313"/>
            <a:ext cx="4320480" cy="3947358"/>
          </a:xfrm>
          <a:prstGeom prst="rect">
            <a:avLst/>
          </a:prstGeom>
          <a:noFill/>
          <a:ln w="9525">
            <a:noFill/>
            <a:miter lim="800000"/>
            <a:headEnd/>
            <a:tailEnd/>
          </a:ln>
        </p:spPr>
      </p:pic>
      <p:graphicFrame>
        <p:nvGraphicFramePr>
          <p:cNvPr id="5" name="4 Diagrama"/>
          <p:cNvGraphicFramePr/>
          <p:nvPr>
            <p:extLst>
              <p:ext uri="{D42A27DB-BD31-4B8C-83A1-F6EECF244321}">
                <p14:modId xmlns:p14="http://schemas.microsoft.com/office/powerpoint/2010/main" val="4203787634"/>
              </p:ext>
            </p:extLst>
          </p:nvPr>
        </p:nvGraphicFramePr>
        <p:xfrm>
          <a:off x="1763688" y="620688"/>
          <a:ext cx="6120680" cy="158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Título"/>
          <p:cNvSpPr>
            <a:spLocks noGrp="1"/>
          </p:cNvSpPr>
          <p:nvPr>
            <p:ph type="title"/>
          </p:nvPr>
        </p:nvSpPr>
        <p:spPr>
          <a:xfrm>
            <a:off x="1945201" y="260648"/>
            <a:ext cx="6589199" cy="1280890"/>
          </a:xfrm>
        </p:spPr>
        <p:txBody>
          <a:bodyPr/>
          <a:lstStyle/>
          <a:p>
            <a:r>
              <a:rPr lang="es-EC" dirty="0" smtClean="0"/>
              <a:t>Generador</a:t>
            </a:r>
            <a:endParaRPr lang="es-EC" dirty="0"/>
          </a:p>
        </p:txBody>
      </p:sp>
      <p:sp>
        <p:nvSpPr>
          <p:cNvPr id="3" name="Marcador de número de diapositiva 2"/>
          <p:cNvSpPr>
            <a:spLocks noGrp="1"/>
          </p:cNvSpPr>
          <p:nvPr>
            <p:ph type="sldNum" sz="quarter" idx="12"/>
          </p:nvPr>
        </p:nvSpPr>
        <p:spPr/>
        <p:txBody>
          <a:bodyPr/>
          <a:lstStyle/>
          <a:p>
            <a:fld id="{4BA7C77D-6C8B-47B1-BC3F-A83A834BD2CC}" type="slidenum">
              <a:rPr lang="es-EC" smtClean="0"/>
              <a:pPr/>
              <a:t>18</a:t>
            </a:fld>
            <a:endParaRPr lang="es-EC"/>
          </a:p>
        </p:txBody>
      </p:sp>
      <p:pic>
        <p:nvPicPr>
          <p:cNvPr id="8" name="Picture 2" descr="http://blogs.espe.edu.ec/wp-content/uploads/2013/09/LOGO-PRINCIPAL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9"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spTree>
    <p:extLst>
      <p:ext uri="{BB962C8B-B14F-4D97-AF65-F5344CB8AC3E}">
        <p14:creationId xmlns:p14="http://schemas.microsoft.com/office/powerpoint/2010/main" val="8962892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Esquema de Conexión de las Unidades Generadoras al SNI</a:t>
            </a:r>
            <a:endParaRPr lang="es-EC" dirty="0"/>
          </a:p>
        </p:txBody>
      </p:sp>
      <p:sp>
        <p:nvSpPr>
          <p:cNvPr id="3" name="Marcador de número de diapositiva 2"/>
          <p:cNvSpPr>
            <a:spLocks noGrp="1"/>
          </p:cNvSpPr>
          <p:nvPr>
            <p:ph type="sldNum" sz="quarter" idx="12"/>
          </p:nvPr>
        </p:nvSpPr>
        <p:spPr/>
        <p:txBody>
          <a:bodyPr/>
          <a:lstStyle/>
          <a:p>
            <a:fld id="{4BA7C77D-6C8B-47B1-BC3F-A83A834BD2CC}" type="slidenum">
              <a:rPr lang="es-EC" smtClean="0"/>
              <a:pPr/>
              <a:t>19</a:t>
            </a:fld>
            <a:endParaRPr lang="es-EC"/>
          </a:p>
        </p:txBody>
      </p:sp>
      <p:pic>
        <p:nvPicPr>
          <p:cNvPr id="6" name="Marcador de contenido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7699" b="8971"/>
          <a:stretch/>
        </p:blipFill>
        <p:spPr>
          <a:xfrm>
            <a:off x="1096206" y="1633508"/>
            <a:ext cx="4987961" cy="5040560"/>
          </a:xfrm>
          <a:prstGeom prst="rect">
            <a:avLst/>
          </a:prstGeom>
          <a:ln>
            <a:noFill/>
          </a:ln>
          <a:effectLst>
            <a:outerShdw blurRad="190500" algn="tl" rotWithShape="0">
              <a:srgbClr val="000000">
                <a:alpha val="70000"/>
              </a:srgbClr>
            </a:outerShdw>
          </a:effectLst>
        </p:spPr>
      </p:pic>
      <p:pic>
        <p:nvPicPr>
          <p:cNvPr id="7" name="Picture 2" descr="http://blogs.espe.edu.ec/wp-content/uploads/2013/09/LOGO-PRINCIPAL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035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3 Marcador de contenido"/>
          <p:cNvGraphicFramePr>
            <a:graphicFrameLocks noGrp="1"/>
          </p:cNvGraphicFramePr>
          <p:nvPr>
            <p:ph idx="1"/>
            <p:extLst>
              <p:ext uri="{D42A27DB-BD31-4B8C-83A1-F6EECF244321}">
                <p14:modId xmlns:p14="http://schemas.microsoft.com/office/powerpoint/2010/main" val="2859724386"/>
              </p:ext>
            </p:extLst>
          </p:nvPr>
        </p:nvGraphicFramePr>
        <p:xfrm>
          <a:off x="755576" y="908720"/>
          <a:ext cx="822960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p:cNvSpPr>
            <a:spLocks noGrp="1"/>
          </p:cNvSpPr>
          <p:nvPr>
            <p:ph type="sldNum" sz="quarter" idx="12"/>
          </p:nvPr>
        </p:nvSpPr>
        <p:spPr/>
        <p:txBody>
          <a:bodyPr/>
          <a:lstStyle/>
          <a:p>
            <a:fld id="{4BA7C77D-6C8B-47B1-BC3F-A83A834BD2CC}" type="slidenum">
              <a:rPr lang="es-EC" smtClean="0"/>
              <a:pPr/>
              <a:t>2</a:t>
            </a:fld>
            <a:endParaRPr lang="es-EC"/>
          </a:p>
        </p:txBody>
      </p:sp>
      <p:pic>
        <p:nvPicPr>
          <p:cNvPr id="8" name="Picture 2" descr="http://blogs.espe.edu.ec/wp-content/uploads/2013/09/LOGO-PRINCIPAL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10"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spTree>
    <p:extLst>
      <p:ext uri="{BB962C8B-B14F-4D97-AF65-F5344CB8AC3E}">
        <p14:creationId xmlns:p14="http://schemas.microsoft.com/office/powerpoint/2010/main" val="36129002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Sistema de Control de Velocidad</a:t>
            </a:r>
            <a:endParaRPr lang="es-EC" dirty="0"/>
          </a:p>
        </p:txBody>
      </p:sp>
      <p:sp>
        <p:nvSpPr>
          <p:cNvPr id="3" name="2 Marcador de contenido"/>
          <p:cNvSpPr>
            <a:spLocks noGrp="1"/>
          </p:cNvSpPr>
          <p:nvPr>
            <p:ph idx="1"/>
          </p:nvPr>
        </p:nvSpPr>
        <p:spPr>
          <a:xfrm>
            <a:off x="1259632" y="4260695"/>
            <a:ext cx="6591985" cy="2376264"/>
          </a:xfrm>
        </p:spPr>
        <p:txBody>
          <a:bodyPr>
            <a:normAutofit/>
          </a:bodyPr>
          <a:lstStyle/>
          <a:p>
            <a:pPr algn="just"/>
            <a:r>
              <a:rPr lang="es-ES" dirty="0" smtClean="0"/>
              <a:t>El sistema de control de velocidad también es denominado como el control de potencia activa, debido a que este controla una entrada de energía para una unidad motriz a fin de obtener una determinada potencia. </a:t>
            </a:r>
            <a:endParaRPr lang="es-ES" dirty="0"/>
          </a:p>
        </p:txBody>
      </p:sp>
      <p:sp>
        <p:nvSpPr>
          <p:cNvPr id="4" name="Marcador de número de diapositiva 3"/>
          <p:cNvSpPr>
            <a:spLocks noGrp="1"/>
          </p:cNvSpPr>
          <p:nvPr>
            <p:ph type="sldNum" sz="quarter" idx="12"/>
          </p:nvPr>
        </p:nvSpPr>
        <p:spPr/>
        <p:txBody>
          <a:bodyPr/>
          <a:lstStyle/>
          <a:p>
            <a:fld id="{4BA7C77D-6C8B-47B1-BC3F-A83A834BD2CC}" type="slidenum">
              <a:rPr lang="es-EC" smtClean="0"/>
              <a:pPr/>
              <a:t>20</a:t>
            </a:fld>
            <a:endParaRPr lang="es-EC"/>
          </a:p>
        </p:txBody>
      </p:sp>
      <p:pic>
        <p:nvPicPr>
          <p:cNvPr id="8" name="Imagen 7"/>
          <p:cNvPicPr>
            <a:picLocks noChangeAspect="1"/>
          </p:cNvPicPr>
          <p:nvPr/>
        </p:nvPicPr>
        <p:blipFill rotWithShape="1">
          <a:blip r:embed="rId2"/>
          <a:srcRect l="26966" t="31100" r="54134" b="47165"/>
          <a:stretch/>
        </p:blipFill>
        <p:spPr>
          <a:xfrm>
            <a:off x="2705018" y="2051190"/>
            <a:ext cx="1148235" cy="825294"/>
          </a:xfrm>
          <a:prstGeom prst="rect">
            <a:avLst/>
          </a:prstGeom>
        </p:spPr>
      </p:pic>
      <p:pic>
        <p:nvPicPr>
          <p:cNvPr id="9" name="Imagen 8"/>
          <p:cNvPicPr>
            <a:picLocks noChangeAspect="1"/>
          </p:cNvPicPr>
          <p:nvPr/>
        </p:nvPicPr>
        <p:blipFill rotWithShape="1">
          <a:blip r:embed="rId3"/>
          <a:srcRect l="34644" t="32045" r="52362" b="56615"/>
          <a:stretch/>
        </p:blipFill>
        <p:spPr>
          <a:xfrm>
            <a:off x="2708090" y="3016175"/>
            <a:ext cx="1672560" cy="912305"/>
          </a:xfrm>
          <a:prstGeom prst="rect">
            <a:avLst/>
          </a:prstGeom>
        </p:spPr>
      </p:pic>
      <p:pic>
        <p:nvPicPr>
          <p:cNvPr id="10" name="Picture 2" descr="http://blogs.espe.edu.ec/wp-content/uploads/2013/09/LOGO-PRINCIPAL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11"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sp>
        <p:nvSpPr>
          <p:cNvPr id="12" name="2 Marcador de contenido"/>
          <p:cNvSpPr txBox="1">
            <a:spLocks/>
          </p:cNvSpPr>
          <p:nvPr/>
        </p:nvSpPr>
        <p:spPr>
          <a:xfrm>
            <a:off x="5027984" y="1608244"/>
            <a:ext cx="3960441" cy="237626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es-ES" dirty="0" smtClean="0"/>
              <a:t>Donde: </a:t>
            </a:r>
          </a:p>
          <a:p>
            <a:pPr marL="400050" lvl="1" indent="0" algn="just">
              <a:buNone/>
            </a:pPr>
            <a:r>
              <a:rPr lang="es-ES" dirty="0" smtClean="0"/>
              <a:t>f= frecuencia eléctrica</a:t>
            </a:r>
          </a:p>
          <a:p>
            <a:pPr marL="400050" lvl="1" indent="0" algn="just">
              <a:buNone/>
            </a:pPr>
            <a:r>
              <a:rPr lang="es-ES" dirty="0" smtClean="0"/>
              <a:t>P=Número de polos</a:t>
            </a:r>
          </a:p>
          <a:p>
            <a:pPr marL="400050" lvl="1" indent="0" algn="just">
              <a:buNone/>
            </a:pPr>
            <a:r>
              <a:rPr lang="es-ES" dirty="0" err="1" smtClean="0"/>
              <a:t>n</a:t>
            </a:r>
            <a:r>
              <a:rPr lang="es-ES" sz="1200" dirty="0" err="1" smtClean="0"/>
              <a:t>s</a:t>
            </a:r>
            <a:r>
              <a:rPr lang="es-ES" sz="1200" dirty="0" smtClean="0"/>
              <a:t>= </a:t>
            </a:r>
            <a:r>
              <a:rPr lang="es-ES" dirty="0" smtClean="0"/>
              <a:t>Velocidad angular del rotor </a:t>
            </a:r>
          </a:p>
          <a:p>
            <a:pPr marL="400050" lvl="1" indent="0" algn="just">
              <a:buNone/>
            </a:pPr>
            <a:r>
              <a:rPr lang="es-EC" dirty="0" smtClean="0"/>
              <a:t>Pm=Potencia Mecánica</a:t>
            </a:r>
          </a:p>
          <a:p>
            <a:pPr marL="400050" lvl="1" indent="0" algn="just">
              <a:buNone/>
            </a:pPr>
            <a:r>
              <a:rPr lang="es-EC" dirty="0" smtClean="0"/>
              <a:t>T= Torque</a:t>
            </a:r>
            <a:endParaRPr lang="es-ES" dirty="0" smtClean="0"/>
          </a:p>
        </p:txBody>
      </p:sp>
    </p:spTree>
    <p:extLst>
      <p:ext uri="{BB962C8B-B14F-4D97-AF65-F5344CB8AC3E}">
        <p14:creationId xmlns:p14="http://schemas.microsoft.com/office/powerpoint/2010/main" val="1298517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21</a:t>
            </a:fld>
            <a:endParaRPr lang="es-EC"/>
          </a:p>
        </p:txBody>
      </p:sp>
      <p:pic>
        <p:nvPicPr>
          <p:cNvPr id="6" name="Imagen 5"/>
          <p:cNvPicPr>
            <a:picLocks noChangeAspect="1"/>
          </p:cNvPicPr>
          <p:nvPr/>
        </p:nvPicPr>
        <p:blipFill>
          <a:blip r:embed="rId2"/>
          <a:stretch>
            <a:fillRect/>
          </a:stretch>
        </p:blipFill>
        <p:spPr>
          <a:xfrm>
            <a:off x="1907704" y="1412776"/>
            <a:ext cx="6408712" cy="3528392"/>
          </a:xfrm>
          <a:prstGeom prst="rect">
            <a:avLst/>
          </a:prstGeom>
          <a:ln>
            <a:noFill/>
          </a:ln>
          <a:effectLst>
            <a:outerShdw blurRad="190500" algn="tl" rotWithShape="0">
              <a:srgbClr val="000000">
                <a:alpha val="70000"/>
              </a:srgbClr>
            </a:outerShdw>
          </a:effectLst>
        </p:spPr>
      </p:pic>
      <p:pic>
        <p:nvPicPr>
          <p:cNvPr id="7" name="Picture 2" descr="http://blogs.espe.edu.ec/wp-content/uploads/2013/09/LOGO-PRINCIPAL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8"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grpSp>
        <p:nvGrpSpPr>
          <p:cNvPr id="18" name="Grupo 17"/>
          <p:cNvGrpSpPr/>
          <p:nvPr/>
        </p:nvGrpSpPr>
        <p:grpSpPr>
          <a:xfrm>
            <a:off x="1979712" y="1440600"/>
            <a:ext cx="6141454" cy="3284544"/>
            <a:chOff x="1979712" y="1440600"/>
            <a:chExt cx="6141454" cy="3284544"/>
          </a:xfrm>
        </p:grpSpPr>
        <p:sp>
          <p:nvSpPr>
            <p:cNvPr id="9" name="Rectángulo 8"/>
            <p:cNvSpPr/>
            <p:nvPr/>
          </p:nvSpPr>
          <p:spPr>
            <a:xfrm>
              <a:off x="1979712" y="3429000"/>
              <a:ext cx="1440160" cy="7200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schemeClr val="tx1"/>
                  </a:solidFill>
                </a:rPr>
                <a:t>Mecanismo de control de las válvula</a:t>
              </a:r>
              <a:endParaRPr lang="es-ES" sz="1200" dirty="0">
                <a:solidFill>
                  <a:schemeClr val="tx1"/>
                </a:solidFill>
              </a:endParaRPr>
            </a:p>
          </p:txBody>
        </p:sp>
        <p:sp>
          <p:nvSpPr>
            <p:cNvPr id="10" name="Rectángulo 9"/>
            <p:cNvSpPr/>
            <p:nvPr/>
          </p:nvSpPr>
          <p:spPr>
            <a:xfrm>
              <a:off x="3563888" y="4221088"/>
              <a:ext cx="1728192" cy="5040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schemeClr val="tx1"/>
                  </a:solidFill>
                </a:rPr>
                <a:t>Load </a:t>
              </a:r>
            </a:p>
            <a:p>
              <a:pPr algn="ctr"/>
              <a:r>
                <a:rPr lang="es-EC" sz="1200" dirty="0" err="1" smtClean="0">
                  <a:solidFill>
                    <a:schemeClr val="tx1"/>
                  </a:solidFill>
                </a:rPr>
                <a:t>Frecuency</a:t>
              </a:r>
              <a:r>
                <a:rPr lang="es-EC" sz="1200" dirty="0" smtClean="0">
                  <a:solidFill>
                    <a:schemeClr val="tx1"/>
                  </a:solidFill>
                </a:rPr>
                <a:t> Control</a:t>
              </a:r>
              <a:endParaRPr lang="es-ES" sz="1200" dirty="0">
                <a:solidFill>
                  <a:schemeClr val="tx1"/>
                </a:solidFill>
              </a:endParaRPr>
            </a:p>
          </p:txBody>
        </p:sp>
        <p:sp>
          <p:nvSpPr>
            <p:cNvPr id="11" name="Rectángulo 10"/>
            <p:cNvSpPr/>
            <p:nvPr/>
          </p:nvSpPr>
          <p:spPr>
            <a:xfrm>
              <a:off x="5652120" y="4221088"/>
              <a:ext cx="948916" cy="5040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smtClean="0">
                  <a:solidFill>
                    <a:schemeClr val="tx1"/>
                  </a:solidFill>
                </a:rPr>
                <a:t>Sensor de Frecuencia</a:t>
              </a:r>
              <a:endParaRPr lang="es-ES" sz="1100" dirty="0">
                <a:solidFill>
                  <a:schemeClr val="tx1"/>
                </a:solidFill>
              </a:endParaRPr>
            </a:p>
          </p:txBody>
        </p:sp>
        <p:sp>
          <p:nvSpPr>
            <p:cNvPr id="12" name="Rectángulo 11"/>
            <p:cNvSpPr/>
            <p:nvPr/>
          </p:nvSpPr>
          <p:spPr>
            <a:xfrm>
              <a:off x="5724128" y="1440600"/>
              <a:ext cx="1353049" cy="62024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smtClean="0">
                  <a:solidFill>
                    <a:schemeClr val="tx1"/>
                  </a:solidFill>
                </a:rPr>
                <a:t>AVR</a:t>
              </a:r>
            </a:p>
            <a:p>
              <a:pPr algn="ctr"/>
              <a:r>
                <a:rPr lang="es-EC" sz="1100" dirty="0" smtClean="0">
                  <a:solidFill>
                    <a:schemeClr val="tx1"/>
                  </a:solidFill>
                </a:rPr>
                <a:t>Regulador Automático de Voltaje</a:t>
              </a:r>
              <a:endParaRPr lang="es-ES" sz="1100" dirty="0">
                <a:solidFill>
                  <a:schemeClr val="tx1"/>
                </a:solidFill>
              </a:endParaRPr>
            </a:p>
          </p:txBody>
        </p:sp>
        <p:sp>
          <p:nvSpPr>
            <p:cNvPr id="13" name="Rectángulo 12"/>
            <p:cNvSpPr/>
            <p:nvPr/>
          </p:nvSpPr>
          <p:spPr>
            <a:xfrm>
              <a:off x="7244777" y="1484784"/>
              <a:ext cx="876389" cy="4280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smtClean="0">
                  <a:solidFill>
                    <a:schemeClr val="tx1"/>
                  </a:solidFill>
                </a:rPr>
                <a:t>Sensor de voltaje</a:t>
              </a:r>
              <a:endParaRPr lang="es-ES" sz="1100" dirty="0">
                <a:solidFill>
                  <a:schemeClr val="tx1"/>
                </a:solidFill>
              </a:endParaRPr>
            </a:p>
          </p:txBody>
        </p:sp>
        <p:sp>
          <p:nvSpPr>
            <p:cNvPr id="14" name="Rectángulo 13"/>
            <p:cNvSpPr/>
            <p:nvPr/>
          </p:nvSpPr>
          <p:spPr>
            <a:xfrm>
              <a:off x="4515095" y="1484784"/>
              <a:ext cx="964602" cy="4941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smtClean="0">
                  <a:solidFill>
                    <a:schemeClr val="tx1"/>
                  </a:solidFill>
                </a:rPr>
                <a:t>Sistema de Excitación</a:t>
              </a:r>
              <a:endParaRPr lang="es-ES" sz="1100" dirty="0">
                <a:solidFill>
                  <a:schemeClr val="tx1"/>
                </a:solidFill>
              </a:endParaRPr>
            </a:p>
          </p:txBody>
        </p:sp>
        <p:sp>
          <p:nvSpPr>
            <p:cNvPr id="15" name="Elipse 14"/>
            <p:cNvSpPr/>
            <p:nvPr/>
          </p:nvSpPr>
          <p:spPr>
            <a:xfrm>
              <a:off x="5364088" y="2420888"/>
              <a:ext cx="936104" cy="10081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100" dirty="0">
                <a:solidFill>
                  <a:schemeClr val="tx1"/>
                </a:solidFill>
              </a:endParaRPr>
            </a:p>
          </p:txBody>
        </p:sp>
        <p:sp>
          <p:nvSpPr>
            <p:cNvPr id="16" name="Rectángulo 15"/>
            <p:cNvSpPr/>
            <p:nvPr/>
          </p:nvSpPr>
          <p:spPr>
            <a:xfrm>
              <a:off x="5407689" y="2780928"/>
              <a:ext cx="820495" cy="33831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dirty="0" smtClean="0">
                  <a:solidFill>
                    <a:schemeClr val="tx1"/>
                  </a:solidFill>
                </a:rPr>
                <a:t>Generador</a:t>
              </a:r>
              <a:endParaRPr lang="es-ES" sz="900" dirty="0">
                <a:solidFill>
                  <a:schemeClr val="tx1"/>
                </a:solidFill>
              </a:endParaRPr>
            </a:p>
          </p:txBody>
        </p:sp>
        <p:sp>
          <p:nvSpPr>
            <p:cNvPr id="17" name="Rectángulo 16"/>
            <p:cNvSpPr/>
            <p:nvPr/>
          </p:nvSpPr>
          <p:spPr>
            <a:xfrm>
              <a:off x="5470068" y="2132856"/>
              <a:ext cx="1774709" cy="250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smtClean="0">
                  <a:solidFill>
                    <a:schemeClr val="tx1"/>
                  </a:solidFill>
                </a:rPr>
                <a:t>Devanado de Campo</a:t>
              </a:r>
              <a:endParaRPr lang="es-ES" sz="1100" dirty="0">
                <a:solidFill>
                  <a:schemeClr val="tx1"/>
                </a:solidFill>
              </a:endParaRPr>
            </a:p>
          </p:txBody>
        </p:sp>
      </p:grpSp>
    </p:spTree>
    <p:extLst>
      <p:ext uri="{BB962C8B-B14F-4D97-AF65-F5344CB8AC3E}">
        <p14:creationId xmlns:p14="http://schemas.microsoft.com/office/powerpoint/2010/main" val="22946727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Sistema de Control de Voltaje</a:t>
            </a:r>
            <a:endParaRPr lang="es-EC" dirty="0"/>
          </a:p>
        </p:txBody>
      </p:sp>
      <p:sp>
        <p:nvSpPr>
          <p:cNvPr id="3" name="2 Marcador de contenido"/>
          <p:cNvSpPr>
            <a:spLocks noGrp="1"/>
          </p:cNvSpPr>
          <p:nvPr>
            <p:ph idx="1"/>
          </p:nvPr>
        </p:nvSpPr>
        <p:spPr/>
        <p:txBody>
          <a:bodyPr>
            <a:normAutofit/>
          </a:bodyPr>
          <a:lstStyle/>
          <a:p>
            <a:pPr algn="just"/>
            <a:r>
              <a:rPr lang="es-EC" dirty="0" smtClean="0"/>
              <a:t>El </a:t>
            </a:r>
            <a:r>
              <a:rPr lang="es-EC" dirty="0"/>
              <a:t>sistema de control </a:t>
            </a:r>
            <a:r>
              <a:rPr lang="es-EC" dirty="0" smtClean="0"/>
              <a:t>en el sistema de excitación controla el voltaje</a:t>
            </a:r>
            <a:r>
              <a:rPr lang="es-EC" dirty="0"/>
              <a:t>, </a:t>
            </a:r>
            <a:r>
              <a:rPr lang="es-EC" dirty="0" smtClean="0"/>
              <a:t>la potencia </a:t>
            </a:r>
            <a:r>
              <a:rPr lang="es-EC" dirty="0"/>
              <a:t>reactiva y </a:t>
            </a:r>
            <a:r>
              <a:rPr lang="es-EC" dirty="0" smtClean="0"/>
              <a:t>la estabilización </a:t>
            </a:r>
            <a:r>
              <a:rPr lang="es-EC" dirty="0"/>
              <a:t>del sistema. </a:t>
            </a:r>
            <a:endParaRPr lang="es-EC" dirty="0" smtClean="0"/>
          </a:p>
          <a:p>
            <a:pPr algn="just"/>
            <a:endParaRPr lang="es-EC" dirty="0" smtClean="0"/>
          </a:p>
          <a:p>
            <a:pPr algn="just"/>
            <a:r>
              <a:rPr lang="es-EC" dirty="0" smtClean="0"/>
              <a:t>Existen algunos factores, </a:t>
            </a:r>
            <a:r>
              <a:rPr lang="es-EC" dirty="0"/>
              <a:t>que afectan en el desempeño del generador y en el sistema de </a:t>
            </a:r>
            <a:r>
              <a:rPr lang="es-EC" dirty="0" smtClean="0"/>
              <a:t>excitación. </a:t>
            </a:r>
          </a:p>
          <a:p>
            <a:pPr lvl="1" algn="just"/>
            <a:r>
              <a:rPr lang="es-EC" dirty="0" smtClean="0"/>
              <a:t>Falla en el aislamiento del rotor</a:t>
            </a:r>
          </a:p>
          <a:p>
            <a:pPr lvl="1" algn="just"/>
            <a:r>
              <a:rPr lang="es-EC" dirty="0" smtClean="0"/>
              <a:t>Calentamiento en los devanados del estator.</a:t>
            </a:r>
          </a:p>
          <a:p>
            <a:pPr lvl="1" algn="just"/>
            <a:r>
              <a:rPr lang="es-EC" dirty="0" smtClean="0"/>
              <a:t>Calentamiento durante el periodo de excitación.</a:t>
            </a:r>
          </a:p>
          <a:p>
            <a:pPr lvl="1" algn="just"/>
            <a:r>
              <a:rPr lang="es-EC" dirty="0" smtClean="0"/>
              <a:t>Calentamiento debido al exceso de flujo.</a:t>
            </a:r>
          </a:p>
        </p:txBody>
      </p:sp>
      <p:sp>
        <p:nvSpPr>
          <p:cNvPr id="4" name="Marcador de número de diapositiva 3"/>
          <p:cNvSpPr>
            <a:spLocks noGrp="1"/>
          </p:cNvSpPr>
          <p:nvPr>
            <p:ph type="sldNum" sz="quarter" idx="12"/>
          </p:nvPr>
        </p:nvSpPr>
        <p:spPr/>
        <p:txBody>
          <a:bodyPr/>
          <a:lstStyle/>
          <a:p>
            <a:fld id="{4BA7C77D-6C8B-47B1-BC3F-A83A834BD2CC}" type="slidenum">
              <a:rPr lang="es-EC" smtClean="0"/>
              <a:pPr/>
              <a:t>22</a:t>
            </a:fld>
            <a:endParaRPr lang="es-EC"/>
          </a:p>
        </p:txBody>
      </p:sp>
      <p:pic>
        <p:nvPicPr>
          <p:cNvPr id="5"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6"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spTree>
    <p:extLst>
      <p:ext uri="{BB962C8B-B14F-4D97-AF65-F5344CB8AC3E}">
        <p14:creationId xmlns:p14="http://schemas.microsoft.com/office/powerpoint/2010/main" val="14471828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Esquema de funcionamiento de la UG4</a:t>
            </a:r>
            <a:endParaRPr lang="es-EC" dirty="0"/>
          </a:p>
        </p:txBody>
      </p:sp>
      <p:sp>
        <p:nvSpPr>
          <p:cNvPr id="3" name="Marcador de número de diapositiva 2"/>
          <p:cNvSpPr>
            <a:spLocks noGrp="1"/>
          </p:cNvSpPr>
          <p:nvPr>
            <p:ph type="sldNum" sz="quarter" idx="12"/>
          </p:nvPr>
        </p:nvSpPr>
        <p:spPr/>
        <p:txBody>
          <a:bodyPr/>
          <a:lstStyle/>
          <a:p>
            <a:fld id="{4BA7C77D-6C8B-47B1-BC3F-A83A834BD2CC}" type="slidenum">
              <a:rPr lang="es-EC" smtClean="0"/>
              <a:pPr/>
              <a:t>23</a:t>
            </a:fld>
            <a:endParaRPr lang="es-EC"/>
          </a:p>
        </p:txBody>
      </p:sp>
      <p:pic>
        <p:nvPicPr>
          <p:cNvPr id="5"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6"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pic>
        <p:nvPicPr>
          <p:cNvPr id="7" name="Picture 2"/>
          <p:cNvPicPr>
            <a:picLocks noChangeAspect="1" noChangeArrowheads="1"/>
          </p:cNvPicPr>
          <p:nvPr/>
        </p:nvPicPr>
        <p:blipFill rotWithShape="1">
          <a:blip r:embed="rId3" cstate="print"/>
          <a:srcRect l="31265" t="37031" r="23907" b="22119"/>
          <a:stretch/>
        </p:blipFill>
        <p:spPr bwMode="auto">
          <a:xfrm>
            <a:off x="1619672" y="2007289"/>
            <a:ext cx="7073637" cy="362405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726882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09448" y="434000"/>
            <a:ext cx="7278977" cy="1280890"/>
          </a:xfrm>
        </p:spPr>
        <p:txBody>
          <a:bodyPr>
            <a:normAutofit fontScale="90000"/>
          </a:bodyPr>
          <a:lstStyle/>
          <a:p>
            <a:r>
              <a:rPr lang="es-EC" dirty="0" smtClean="0"/>
              <a:t>Diagrama de Control del Sistema de Control de  Velocidad y Voltaje</a:t>
            </a:r>
            <a:endParaRPr lang="es-EC" dirty="0"/>
          </a:p>
        </p:txBody>
      </p:sp>
      <p:sp>
        <p:nvSpPr>
          <p:cNvPr id="3" name="Marcador de número de diapositiva 2"/>
          <p:cNvSpPr>
            <a:spLocks noGrp="1"/>
          </p:cNvSpPr>
          <p:nvPr>
            <p:ph type="sldNum" sz="quarter" idx="12"/>
          </p:nvPr>
        </p:nvSpPr>
        <p:spPr/>
        <p:txBody>
          <a:bodyPr/>
          <a:lstStyle/>
          <a:p>
            <a:fld id="{4BA7C77D-6C8B-47B1-BC3F-A83A834BD2CC}" type="slidenum">
              <a:rPr lang="es-EC" smtClean="0"/>
              <a:pPr/>
              <a:t>24</a:t>
            </a:fld>
            <a:endParaRPr lang="es-EC"/>
          </a:p>
        </p:txBody>
      </p:sp>
      <p:pic>
        <p:nvPicPr>
          <p:cNvPr id="6"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7"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pic>
        <p:nvPicPr>
          <p:cNvPr id="8" name="3 Imagen"/>
          <p:cNvPicPr/>
          <p:nvPr/>
        </p:nvPicPr>
        <p:blipFill>
          <a:blip r:embed="rId3" cstate="print"/>
          <a:srcRect l="19113" t="24716" r="25733" b="9375"/>
          <a:stretch>
            <a:fillRect/>
          </a:stretch>
        </p:blipFill>
        <p:spPr bwMode="auto">
          <a:xfrm>
            <a:off x="0" y="1977427"/>
            <a:ext cx="4788892" cy="3720348"/>
          </a:xfrm>
          <a:prstGeom prst="rect">
            <a:avLst/>
          </a:prstGeom>
          <a:ln>
            <a:noFill/>
          </a:ln>
          <a:effectLst>
            <a:outerShdw blurRad="190500" algn="tl" rotWithShape="0">
              <a:srgbClr val="000000">
                <a:alpha val="70000"/>
              </a:srgbClr>
            </a:outerShdw>
          </a:effectLst>
        </p:spPr>
      </p:pic>
      <p:pic>
        <p:nvPicPr>
          <p:cNvPr id="9" name="4 Imagen"/>
          <p:cNvPicPr/>
          <p:nvPr/>
        </p:nvPicPr>
        <p:blipFill>
          <a:blip r:embed="rId4" cstate="print"/>
          <a:srcRect l="20271" t="26136" r="33394" b="14773"/>
          <a:stretch>
            <a:fillRect/>
          </a:stretch>
        </p:blipFill>
        <p:spPr bwMode="auto">
          <a:xfrm>
            <a:off x="4864816" y="1977427"/>
            <a:ext cx="4279183" cy="372034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369822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Respuesta de Velocidad</a:t>
            </a:r>
            <a:endParaRPr lang="es-EC" dirty="0"/>
          </a:p>
        </p:txBody>
      </p:sp>
      <p:graphicFrame>
        <p:nvGraphicFramePr>
          <p:cNvPr id="4" name="3 Marcador de contenido"/>
          <p:cNvGraphicFramePr>
            <a:graphicFrameLocks noGrp="1"/>
          </p:cNvGraphicFramePr>
          <p:nvPr>
            <p:ph idx="1"/>
          </p:nvPr>
        </p:nvGraphicFramePr>
        <p:xfrm>
          <a:off x="1943100" y="2133600"/>
          <a:ext cx="6591300" cy="37782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p:nvPr>
            <p:extLst>
              <p:ext uri="{D42A27DB-BD31-4B8C-83A1-F6EECF244321}">
                <p14:modId xmlns:p14="http://schemas.microsoft.com/office/powerpoint/2010/main" val="3724892783"/>
              </p:ext>
            </p:extLst>
          </p:nvPr>
        </p:nvGraphicFramePr>
        <p:xfrm>
          <a:off x="1913169" y="1484784"/>
          <a:ext cx="6155191" cy="4421034"/>
        </p:xfrm>
        <a:graphic>
          <a:graphicData uri="http://schemas.openxmlformats.org/drawingml/2006/chart">
            <c:chart xmlns:c="http://schemas.openxmlformats.org/drawingml/2006/chart" xmlns:r="http://schemas.openxmlformats.org/officeDocument/2006/relationships" r:id="rId3"/>
          </a:graphicData>
        </a:graphic>
      </p:graphicFrame>
      <p:sp>
        <p:nvSpPr>
          <p:cNvPr id="3" name="Marcador de número de diapositiva 2"/>
          <p:cNvSpPr>
            <a:spLocks noGrp="1"/>
          </p:cNvSpPr>
          <p:nvPr>
            <p:ph type="sldNum" sz="quarter" idx="12"/>
          </p:nvPr>
        </p:nvSpPr>
        <p:spPr/>
        <p:txBody>
          <a:bodyPr/>
          <a:lstStyle/>
          <a:p>
            <a:fld id="{4BA7C77D-6C8B-47B1-BC3F-A83A834BD2CC}" type="slidenum">
              <a:rPr lang="es-EC" smtClean="0"/>
              <a:pPr/>
              <a:t>25</a:t>
            </a:fld>
            <a:endParaRPr lang="es-EC"/>
          </a:p>
        </p:txBody>
      </p:sp>
      <p:pic>
        <p:nvPicPr>
          <p:cNvPr id="6" name="Picture 2" descr="http://blogs.espe.edu.ec/wp-content/uploads/2013/09/LOGO-PRINCIPAL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7"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Respuesta de Voltaje</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970115032"/>
              </p:ext>
            </p:extLst>
          </p:nvPr>
        </p:nvGraphicFramePr>
        <p:xfrm>
          <a:off x="2123728" y="1700808"/>
          <a:ext cx="6591300" cy="3778250"/>
        </p:xfrm>
        <a:graphic>
          <a:graphicData uri="http://schemas.openxmlformats.org/drawingml/2006/chart">
            <c:chart xmlns:c="http://schemas.openxmlformats.org/drawingml/2006/chart" xmlns:r="http://schemas.openxmlformats.org/officeDocument/2006/relationships" r:id="rId2"/>
          </a:graphicData>
        </a:graphic>
      </p:graphicFrame>
      <p:sp>
        <p:nvSpPr>
          <p:cNvPr id="3" name="Marcador de número de diapositiva 2"/>
          <p:cNvSpPr>
            <a:spLocks noGrp="1"/>
          </p:cNvSpPr>
          <p:nvPr>
            <p:ph type="sldNum" sz="quarter" idx="12"/>
          </p:nvPr>
        </p:nvSpPr>
        <p:spPr/>
        <p:txBody>
          <a:bodyPr/>
          <a:lstStyle/>
          <a:p>
            <a:fld id="{4BA7C77D-6C8B-47B1-BC3F-A83A834BD2CC}" type="slidenum">
              <a:rPr lang="es-EC" smtClean="0"/>
              <a:pPr/>
              <a:t>26</a:t>
            </a:fld>
            <a:endParaRPr lang="es-EC"/>
          </a:p>
        </p:txBody>
      </p:sp>
      <p:pic>
        <p:nvPicPr>
          <p:cNvPr id="5" name="Picture 2" descr="http://blogs.espe.edu.ec/wp-content/uploads/2013/09/LOGO-PRINCIPAL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6"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3 Marcador de contenido"/>
          <p:cNvGraphicFramePr>
            <a:graphicFrameLocks noGrp="1"/>
          </p:cNvGraphicFramePr>
          <p:nvPr>
            <p:ph idx="1"/>
            <p:extLst>
              <p:ext uri="{D42A27DB-BD31-4B8C-83A1-F6EECF244321}">
                <p14:modId xmlns:p14="http://schemas.microsoft.com/office/powerpoint/2010/main" val="2001110530"/>
              </p:ext>
            </p:extLst>
          </p:nvPr>
        </p:nvGraphicFramePr>
        <p:xfrm>
          <a:off x="539552" y="548680"/>
          <a:ext cx="822960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p:cNvSpPr>
            <a:spLocks noGrp="1"/>
          </p:cNvSpPr>
          <p:nvPr>
            <p:ph type="sldNum" sz="quarter" idx="12"/>
          </p:nvPr>
        </p:nvSpPr>
        <p:spPr/>
        <p:txBody>
          <a:bodyPr/>
          <a:lstStyle/>
          <a:p>
            <a:fld id="{4BA7C77D-6C8B-47B1-BC3F-A83A834BD2CC}" type="slidenum">
              <a:rPr lang="es-EC" smtClean="0"/>
              <a:pPr/>
              <a:t>27</a:t>
            </a:fld>
            <a:endParaRPr lang="es-EC"/>
          </a:p>
        </p:txBody>
      </p:sp>
      <p:pic>
        <p:nvPicPr>
          <p:cNvPr id="8" name="Picture 2" descr="http://blogs.espe.edu.ec/wp-content/uploads/2013/09/LOGO-PRINCIPAL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9"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spTree>
    <p:extLst>
      <p:ext uri="{BB962C8B-B14F-4D97-AF65-F5344CB8AC3E}">
        <p14:creationId xmlns:p14="http://schemas.microsoft.com/office/powerpoint/2010/main" val="24259275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3 Marcador de contenido"/>
          <p:cNvGraphicFramePr>
            <a:graphicFrameLocks noGrp="1"/>
          </p:cNvGraphicFramePr>
          <p:nvPr>
            <p:ph idx="1"/>
            <p:extLst>
              <p:ext uri="{D42A27DB-BD31-4B8C-83A1-F6EECF244321}">
                <p14:modId xmlns:p14="http://schemas.microsoft.com/office/powerpoint/2010/main" val="4140116356"/>
              </p:ext>
            </p:extLst>
          </p:nvPr>
        </p:nvGraphicFramePr>
        <p:xfrm>
          <a:off x="539552" y="548680"/>
          <a:ext cx="8352928"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Marcador de número de diapositiva 1"/>
          <p:cNvSpPr>
            <a:spLocks noGrp="1"/>
          </p:cNvSpPr>
          <p:nvPr>
            <p:ph type="sldNum" sz="quarter" idx="12"/>
          </p:nvPr>
        </p:nvSpPr>
        <p:spPr/>
        <p:txBody>
          <a:bodyPr/>
          <a:lstStyle/>
          <a:p>
            <a:fld id="{4BA7C77D-6C8B-47B1-BC3F-A83A834BD2CC}" type="slidenum">
              <a:rPr lang="es-EC" smtClean="0"/>
              <a:pPr/>
              <a:t>28</a:t>
            </a:fld>
            <a:endParaRPr lang="es-EC"/>
          </a:p>
        </p:txBody>
      </p:sp>
    </p:spTree>
    <p:extLst>
      <p:ext uri="{BB962C8B-B14F-4D97-AF65-F5344CB8AC3E}">
        <p14:creationId xmlns:p14="http://schemas.microsoft.com/office/powerpoint/2010/main" val="7746502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Diseño</a:t>
            </a:r>
            <a:endParaRPr lang="es-EC" dirty="0"/>
          </a:p>
        </p:txBody>
      </p:sp>
      <p:sp>
        <p:nvSpPr>
          <p:cNvPr id="3" name="2 Marcador de contenido"/>
          <p:cNvSpPr>
            <a:spLocks noGrp="1"/>
          </p:cNvSpPr>
          <p:nvPr>
            <p:ph idx="1"/>
          </p:nvPr>
        </p:nvSpPr>
        <p:spPr/>
        <p:txBody>
          <a:bodyPr/>
          <a:lstStyle/>
          <a:p>
            <a:pPr lvl="0"/>
            <a:endParaRPr lang="es-EC" dirty="0" smtClean="0"/>
          </a:p>
          <a:p>
            <a:pPr lvl="0"/>
            <a:r>
              <a:rPr lang="es-EC" dirty="0" smtClean="0"/>
              <a:t>Obtención de datos de entrada y salida</a:t>
            </a:r>
          </a:p>
          <a:p>
            <a:pPr lvl="0"/>
            <a:r>
              <a:rPr lang="es-EC" dirty="0" smtClean="0"/>
              <a:t>Tratamiento previo de los datos obtenidos</a:t>
            </a:r>
          </a:p>
          <a:p>
            <a:pPr lvl="0"/>
            <a:r>
              <a:rPr lang="es-EC" dirty="0" smtClean="0"/>
              <a:t>Elección de la estructura del modelo</a:t>
            </a:r>
          </a:p>
          <a:p>
            <a:pPr lvl="0"/>
            <a:r>
              <a:rPr lang="es-EC" dirty="0" smtClean="0"/>
              <a:t>Obtención de los parámetros del modelo</a:t>
            </a:r>
          </a:p>
          <a:p>
            <a:pPr lvl="0"/>
            <a:r>
              <a:rPr lang="es-EC" dirty="0" smtClean="0"/>
              <a:t>Validación del modelo</a:t>
            </a:r>
          </a:p>
          <a:p>
            <a:pPr>
              <a:buNone/>
            </a:pPr>
            <a:endParaRPr lang="es-EC" dirty="0"/>
          </a:p>
        </p:txBody>
      </p:sp>
      <p:sp>
        <p:nvSpPr>
          <p:cNvPr id="4" name="Marcador de número de diapositiva 3"/>
          <p:cNvSpPr>
            <a:spLocks noGrp="1"/>
          </p:cNvSpPr>
          <p:nvPr>
            <p:ph type="sldNum" sz="quarter" idx="12"/>
          </p:nvPr>
        </p:nvSpPr>
        <p:spPr/>
        <p:txBody>
          <a:bodyPr/>
          <a:lstStyle/>
          <a:p>
            <a:fld id="{4BA7C77D-6C8B-47B1-BC3F-A83A834BD2CC}" type="slidenum">
              <a:rPr lang="es-EC" smtClean="0"/>
              <a:pPr/>
              <a:t>29</a:t>
            </a:fld>
            <a:endParaRPr lang="es-EC"/>
          </a:p>
        </p:txBody>
      </p:sp>
      <p:pic>
        <p:nvPicPr>
          <p:cNvPr id="5"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6"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La Empresa</a:t>
            </a:r>
            <a:endParaRPr lang="es-EC" dirty="0"/>
          </a:p>
        </p:txBody>
      </p:sp>
      <p:sp>
        <p:nvSpPr>
          <p:cNvPr id="3" name="2 Marcador de contenido"/>
          <p:cNvSpPr>
            <a:spLocks noGrp="1"/>
          </p:cNvSpPr>
          <p:nvPr>
            <p:ph idx="1"/>
          </p:nvPr>
        </p:nvSpPr>
        <p:spPr/>
        <p:txBody>
          <a:bodyPr/>
          <a:lstStyle/>
          <a:p>
            <a:pPr algn="just">
              <a:buNone/>
            </a:pPr>
            <a:r>
              <a:rPr lang="es-EC" dirty="0" smtClean="0"/>
              <a:t>	</a:t>
            </a:r>
          </a:p>
          <a:p>
            <a:pPr algn="just">
              <a:buNone/>
            </a:pPr>
            <a:r>
              <a:rPr lang="es-EC" dirty="0"/>
              <a:t> </a:t>
            </a:r>
            <a:r>
              <a:rPr lang="es-EC" dirty="0" smtClean="0"/>
              <a:t>     La central termoeléctrica </a:t>
            </a:r>
            <a:r>
              <a:rPr lang="es-EC" dirty="0" err="1" smtClean="0"/>
              <a:t>Guangopolo</a:t>
            </a:r>
            <a:r>
              <a:rPr lang="es-EC" dirty="0" smtClean="0"/>
              <a:t> cuenta con una potencia instalada de 31,2 MW, distribuidas en 6 unidades de generación marca Mitsubishi MAN de funcionalidades similares y 1.8 MW suministrados por la unidad </a:t>
            </a:r>
            <a:r>
              <a:rPr lang="es-EC" dirty="0" err="1" smtClean="0"/>
              <a:t>Wartsila</a:t>
            </a:r>
            <a:r>
              <a:rPr lang="es-EC" dirty="0" smtClean="0"/>
              <a:t>. Actualmente la unidad 4 de generación suministra 5,0 MW de la potencia total.</a:t>
            </a:r>
            <a:endParaRPr lang="es-EC" dirty="0"/>
          </a:p>
        </p:txBody>
      </p:sp>
      <p:pic>
        <p:nvPicPr>
          <p:cNvPr id="4"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número de diapositiva 5"/>
          <p:cNvSpPr>
            <a:spLocks noGrp="1"/>
          </p:cNvSpPr>
          <p:nvPr>
            <p:ph type="sldNum" sz="quarter" idx="12"/>
          </p:nvPr>
        </p:nvSpPr>
        <p:spPr/>
        <p:txBody>
          <a:bodyPr/>
          <a:lstStyle/>
          <a:p>
            <a:fld id="{4BA7C77D-6C8B-47B1-BC3F-A83A834BD2CC}" type="slidenum">
              <a:rPr lang="es-EC" smtClean="0"/>
              <a:pPr/>
              <a:t>3</a:t>
            </a:fld>
            <a:endParaRPr lang="es-EC"/>
          </a:p>
        </p:txBody>
      </p:sp>
      <p:sp>
        <p:nvSpPr>
          <p:cNvPr id="7"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spTree>
    <p:extLst>
      <p:ext uri="{BB962C8B-B14F-4D97-AF65-F5344CB8AC3E}">
        <p14:creationId xmlns:p14="http://schemas.microsoft.com/office/powerpoint/2010/main" val="8384234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11795" y="620688"/>
            <a:ext cx="7000544" cy="1280890"/>
          </a:xfrm>
        </p:spPr>
        <p:txBody>
          <a:bodyPr>
            <a:normAutofit fontScale="90000"/>
          </a:bodyPr>
          <a:lstStyle/>
          <a:p>
            <a:r>
              <a:rPr lang="es-EC" dirty="0" smtClean="0"/>
              <a:t>Sistema </a:t>
            </a:r>
            <a:r>
              <a:rPr lang="es-EC" dirty="0"/>
              <a:t>de Control de Velocidad</a:t>
            </a:r>
            <a:r>
              <a:rPr lang="es-ES" dirty="0"/>
              <a:t/>
            </a:r>
            <a:br>
              <a:rPr lang="es-ES" dirty="0"/>
            </a:br>
            <a:endParaRPr lang="es-EC" dirty="0"/>
          </a:p>
        </p:txBody>
      </p:sp>
      <p:sp>
        <p:nvSpPr>
          <p:cNvPr id="5" name="1 Título"/>
          <p:cNvSpPr txBox="1">
            <a:spLocks/>
          </p:cNvSpPr>
          <p:nvPr/>
        </p:nvSpPr>
        <p:spPr>
          <a:xfrm>
            <a:off x="1717467" y="5445224"/>
            <a:ext cx="6589199" cy="792088"/>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2100" dirty="0" smtClean="0"/>
              <a:t>Diagrama de Control con el Dispositivo Digital Sistema de Control de Velocidad</a:t>
            </a:r>
            <a:endParaRPr lang="es-EC" dirty="0"/>
          </a:p>
        </p:txBody>
      </p:sp>
      <p:sp>
        <p:nvSpPr>
          <p:cNvPr id="3" name="Marcador de número de diapositiva 2"/>
          <p:cNvSpPr>
            <a:spLocks noGrp="1"/>
          </p:cNvSpPr>
          <p:nvPr>
            <p:ph type="sldNum" sz="quarter" idx="12"/>
          </p:nvPr>
        </p:nvSpPr>
        <p:spPr/>
        <p:txBody>
          <a:bodyPr/>
          <a:lstStyle/>
          <a:p>
            <a:fld id="{4BA7C77D-6C8B-47B1-BC3F-A83A834BD2CC}" type="slidenum">
              <a:rPr lang="es-EC" smtClean="0"/>
              <a:pPr/>
              <a:t>30</a:t>
            </a:fld>
            <a:endParaRPr lang="es-EC"/>
          </a:p>
        </p:txBody>
      </p:sp>
      <p:pic>
        <p:nvPicPr>
          <p:cNvPr id="6"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7"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pic>
        <p:nvPicPr>
          <p:cNvPr id="9" name="3 Marcador de contenido"/>
          <p:cNvPicPr>
            <a:picLocks noGrp="1"/>
          </p:cNvPicPr>
          <p:nvPr>
            <p:ph idx="1"/>
          </p:nvPr>
        </p:nvPicPr>
        <p:blipFill rotWithShape="1">
          <a:blip r:embed="rId3" cstate="print"/>
          <a:srcRect l="18035" t="24263" r="24064" b="31045"/>
          <a:stretch/>
        </p:blipFill>
        <p:spPr bwMode="auto">
          <a:xfrm>
            <a:off x="1969962" y="1628800"/>
            <a:ext cx="6336704" cy="352839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11795" y="620688"/>
            <a:ext cx="7000544" cy="1280890"/>
          </a:xfrm>
        </p:spPr>
        <p:txBody>
          <a:bodyPr>
            <a:normAutofit/>
          </a:bodyPr>
          <a:lstStyle/>
          <a:p>
            <a:r>
              <a:rPr lang="es-EC" dirty="0" smtClean="0"/>
              <a:t>Sistema </a:t>
            </a:r>
            <a:r>
              <a:rPr lang="es-EC" dirty="0"/>
              <a:t>de Control de </a:t>
            </a:r>
            <a:r>
              <a:rPr lang="en-US" dirty="0" err="1" smtClean="0"/>
              <a:t>Voltaje</a:t>
            </a:r>
            <a:endParaRPr lang="es-EC" dirty="0"/>
          </a:p>
        </p:txBody>
      </p:sp>
      <p:sp>
        <p:nvSpPr>
          <p:cNvPr id="5" name="1 Título"/>
          <p:cNvSpPr txBox="1">
            <a:spLocks/>
          </p:cNvSpPr>
          <p:nvPr/>
        </p:nvSpPr>
        <p:spPr>
          <a:xfrm>
            <a:off x="1923140" y="5181983"/>
            <a:ext cx="6589199" cy="128089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2000" dirty="0" smtClean="0"/>
              <a:t>Diagrama de Control con el Dispositivo Digital Sistema de Control de </a:t>
            </a:r>
            <a:r>
              <a:rPr lang="en-US" sz="2000" dirty="0" err="1" smtClean="0"/>
              <a:t>Voltaje</a:t>
            </a:r>
            <a:endParaRPr lang="es-EC" sz="2000" dirty="0"/>
          </a:p>
        </p:txBody>
      </p:sp>
      <p:sp>
        <p:nvSpPr>
          <p:cNvPr id="3" name="Marcador de número de diapositiva 2"/>
          <p:cNvSpPr>
            <a:spLocks noGrp="1"/>
          </p:cNvSpPr>
          <p:nvPr>
            <p:ph type="sldNum" sz="quarter" idx="12"/>
          </p:nvPr>
        </p:nvSpPr>
        <p:spPr/>
        <p:txBody>
          <a:bodyPr/>
          <a:lstStyle/>
          <a:p>
            <a:fld id="{4BA7C77D-6C8B-47B1-BC3F-A83A834BD2CC}" type="slidenum">
              <a:rPr lang="es-EC" smtClean="0"/>
              <a:pPr/>
              <a:t>31</a:t>
            </a:fld>
            <a:endParaRPr lang="es-EC"/>
          </a:p>
        </p:txBody>
      </p:sp>
      <p:pic>
        <p:nvPicPr>
          <p:cNvPr id="7"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8"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pic>
        <p:nvPicPr>
          <p:cNvPr id="9" name="3 Marcador de contenido"/>
          <p:cNvPicPr>
            <a:picLocks noGrp="1"/>
          </p:cNvPicPr>
          <p:nvPr>
            <p:ph idx="1"/>
          </p:nvPr>
        </p:nvPicPr>
        <p:blipFill rotWithShape="1">
          <a:blip r:embed="rId3" cstate="print"/>
          <a:srcRect l="21312" t="26206" r="31712" b="19386"/>
          <a:stretch/>
        </p:blipFill>
        <p:spPr bwMode="auto">
          <a:xfrm>
            <a:off x="1987731" y="1261133"/>
            <a:ext cx="6048672" cy="37162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06043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Diagrama de Estimación de Parámetros</a:t>
            </a:r>
            <a:endParaRPr lang="es-EC" dirty="0"/>
          </a:p>
        </p:txBody>
      </p:sp>
      <p:sp>
        <p:nvSpPr>
          <p:cNvPr id="3" name="Marcador de número de diapositiva 2"/>
          <p:cNvSpPr>
            <a:spLocks noGrp="1"/>
          </p:cNvSpPr>
          <p:nvPr>
            <p:ph type="sldNum" sz="quarter" idx="12"/>
          </p:nvPr>
        </p:nvSpPr>
        <p:spPr/>
        <p:txBody>
          <a:bodyPr/>
          <a:lstStyle/>
          <a:p>
            <a:fld id="{4BA7C77D-6C8B-47B1-BC3F-A83A834BD2CC}" type="slidenum">
              <a:rPr lang="es-EC" smtClean="0"/>
              <a:pPr/>
              <a:t>32</a:t>
            </a:fld>
            <a:endParaRPr lang="es-EC"/>
          </a:p>
        </p:txBody>
      </p:sp>
      <p:pic>
        <p:nvPicPr>
          <p:cNvPr id="6"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7"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pic>
        <p:nvPicPr>
          <p:cNvPr id="8" name="3 Marcador de contenido"/>
          <p:cNvPicPr>
            <a:picLocks noGrp="1"/>
          </p:cNvPicPr>
          <p:nvPr>
            <p:ph idx="1"/>
          </p:nvPr>
        </p:nvPicPr>
        <p:blipFill rotWithShape="1">
          <a:blip r:embed="rId3" cstate="print"/>
          <a:srcRect l="21313" t="45637" r="20231" b="9671"/>
          <a:stretch/>
        </p:blipFill>
        <p:spPr bwMode="auto">
          <a:xfrm>
            <a:off x="1945201" y="2276872"/>
            <a:ext cx="6589199" cy="2952328"/>
          </a:xfrm>
          <a:prstGeom prst="rect">
            <a:avLst/>
          </a:prstGeom>
          <a:ln>
            <a:noFill/>
          </a:ln>
          <a:effectLst>
            <a:outerShdw blurRad="190500" algn="tl" rotWithShape="0">
              <a:srgbClr val="000000">
                <a:alpha val="70000"/>
              </a:srgbClr>
            </a:outerShdw>
          </a:effectLst>
        </p:spPr>
      </p:pic>
      <p:cxnSp>
        <p:nvCxnSpPr>
          <p:cNvPr id="10" name="Conector recto de flecha 9"/>
          <p:cNvCxnSpPr/>
          <p:nvPr/>
        </p:nvCxnSpPr>
        <p:spPr>
          <a:xfrm flipH="1">
            <a:off x="6228184" y="3933056"/>
            <a:ext cx="14401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flipV="1">
            <a:off x="6372200" y="3933056"/>
            <a:ext cx="0" cy="5040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3 Marcador de contenido"/>
          <p:cNvGraphicFramePr>
            <a:graphicFrameLocks noGrp="1"/>
          </p:cNvGraphicFramePr>
          <p:nvPr>
            <p:ph idx="1"/>
            <p:extLst>
              <p:ext uri="{D42A27DB-BD31-4B8C-83A1-F6EECF244321}">
                <p14:modId xmlns:p14="http://schemas.microsoft.com/office/powerpoint/2010/main" val="198936149"/>
              </p:ext>
            </p:extLst>
          </p:nvPr>
        </p:nvGraphicFramePr>
        <p:xfrm>
          <a:off x="539552" y="548680"/>
          <a:ext cx="8352928"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p:cNvSpPr>
            <a:spLocks noGrp="1"/>
          </p:cNvSpPr>
          <p:nvPr>
            <p:ph type="sldNum" sz="quarter" idx="12"/>
          </p:nvPr>
        </p:nvSpPr>
        <p:spPr/>
        <p:txBody>
          <a:bodyPr/>
          <a:lstStyle/>
          <a:p>
            <a:fld id="{4BA7C77D-6C8B-47B1-BC3F-A83A834BD2CC}" type="slidenum">
              <a:rPr lang="es-EC" smtClean="0"/>
              <a:pPr/>
              <a:t>33</a:t>
            </a:fld>
            <a:endParaRPr lang="es-EC"/>
          </a:p>
        </p:txBody>
      </p:sp>
      <p:pic>
        <p:nvPicPr>
          <p:cNvPr id="8" name="Picture 2" descr="http://blogs.espe.edu.ec/wp-content/uploads/2013/09/LOGO-PRINCIPAL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9"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spTree>
    <p:extLst>
      <p:ext uri="{BB962C8B-B14F-4D97-AF65-F5344CB8AC3E}">
        <p14:creationId xmlns:p14="http://schemas.microsoft.com/office/powerpoint/2010/main" val="2121829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1475656" y="456844"/>
            <a:ext cx="7000544" cy="1280890"/>
          </a:xfrm>
        </p:spPr>
        <p:txBody>
          <a:bodyPr>
            <a:normAutofit fontScale="90000"/>
          </a:bodyPr>
          <a:lstStyle/>
          <a:p>
            <a:r>
              <a:rPr lang="es-EC" dirty="0" smtClean="0"/>
              <a:t>Sistema </a:t>
            </a:r>
            <a:r>
              <a:rPr lang="es-EC" dirty="0"/>
              <a:t>de Control de Velocidad</a:t>
            </a:r>
            <a:r>
              <a:rPr lang="es-ES" dirty="0"/>
              <a:t/>
            </a:r>
            <a:br>
              <a:rPr lang="es-ES" dirty="0"/>
            </a:br>
            <a:endParaRPr lang="es-EC" dirty="0"/>
          </a:p>
        </p:txBody>
      </p:sp>
      <p:sp>
        <p:nvSpPr>
          <p:cNvPr id="2" name="Marcador de número de diapositiva 1"/>
          <p:cNvSpPr>
            <a:spLocks noGrp="1"/>
          </p:cNvSpPr>
          <p:nvPr>
            <p:ph type="sldNum" sz="quarter" idx="12"/>
          </p:nvPr>
        </p:nvSpPr>
        <p:spPr/>
        <p:txBody>
          <a:bodyPr/>
          <a:lstStyle/>
          <a:p>
            <a:fld id="{4BA7C77D-6C8B-47B1-BC3F-A83A834BD2CC}" type="slidenum">
              <a:rPr lang="es-EC" smtClean="0"/>
              <a:pPr/>
              <a:t>34</a:t>
            </a:fld>
            <a:endParaRPr lang="es-EC"/>
          </a:p>
        </p:txBody>
      </p:sp>
      <p:pic>
        <p:nvPicPr>
          <p:cNvPr id="7"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8"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pic>
        <p:nvPicPr>
          <p:cNvPr id="9" name="3 Marcador de contenido"/>
          <p:cNvPicPr>
            <a:picLocks noGrp="1"/>
          </p:cNvPicPr>
          <p:nvPr>
            <p:ph idx="1"/>
          </p:nvPr>
        </p:nvPicPr>
        <p:blipFill>
          <a:blip r:embed="rId3" cstate="print"/>
          <a:srcRect l="6667" t="19232" r="2211" b="36038"/>
          <a:stretch>
            <a:fillRect/>
          </a:stretch>
        </p:blipFill>
        <p:spPr bwMode="auto">
          <a:xfrm>
            <a:off x="1484776" y="1910716"/>
            <a:ext cx="7048192" cy="36004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1475656" y="456844"/>
            <a:ext cx="7000544" cy="1280890"/>
          </a:xfrm>
        </p:spPr>
        <p:txBody>
          <a:bodyPr>
            <a:normAutofit fontScale="90000"/>
          </a:bodyPr>
          <a:lstStyle/>
          <a:p>
            <a:r>
              <a:rPr lang="es-EC" dirty="0" smtClean="0"/>
              <a:t>Sistema </a:t>
            </a:r>
            <a:r>
              <a:rPr lang="es-EC" dirty="0"/>
              <a:t>de Control de </a:t>
            </a:r>
            <a:r>
              <a:rPr lang="es-EC" dirty="0" smtClean="0"/>
              <a:t>Potencia Activa</a:t>
            </a:r>
            <a:r>
              <a:rPr lang="es-ES" dirty="0"/>
              <a:t/>
            </a:r>
            <a:br>
              <a:rPr lang="es-ES" dirty="0"/>
            </a:br>
            <a:endParaRPr lang="es-EC" dirty="0"/>
          </a:p>
        </p:txBody>
      </p:sp>
      <p:sp>
        <p:nvSpPr>
          <p:cNvPr id="2" name="Marcador de número de diapositiva 1"/>
          <p:cNvSpPr>
            <a:spLocks noGrp="1"/>
          </p:cNvSpPr>
          <p:nvPr>
            <p:ph type="sldNum" sz="quarter" idx="12"/>
          </p:nvPr>
        </p:nvSpPr>
        <p:spPr/>
        <p:txBody>
          <a:bodyPr/>
          <a:lstStyle/>
          <a:p>
            <a:fld id="{4BA7C77D-6C8B-47B1-BC3F-A83A834BD2CC}" type="slidenum">
              <a:rPr lang="es-EC" smtClean="0"/>
              <a:pPr/>
              <a:t>35</a:t>
            </a:fld>
            <a:endParaRPr lang="es-EC"/>
          </a:p>
        </p:txBody>
      </p:sp>
      <p:pic>
        <p:nvPicPr>
          <p:cNvPr id="7"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8"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pic>
        <p:nvPicPr>
          <p:cNvPr id="10" name="3 Marcador de contenido"/>
          <p:cNvPicPr>
            <a:picLocks/>
          </p:cNvPicPr>
          <p:nvPr/>
        </p:nvPicPr>
        <p:blipFill>
          <a:blip r:embed="rId3" cstate="print"/>
          <a:srcRect l="39522" t="16376" r="9074" b="46142"/>
          <a:stretch>
            <a:fillRect/>
          </a:stretch>
        </p:blipFill>
        <p:spPr bwMode="auto">
          <a:xfrm>
            <a:off x="1659344" y="1844824"/>
            <a:ext cx="6839344" cy="36004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996573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511795" y="620688"/>
            <a:ext cx="7000544" cy="1280890"/>
          </a:xfrm>
        </p:spPr>
        <p:txBody>
          <a:bodyPr>
            <a:normAutofit/>
          </a:bodyPr>
          <a:lstStyle/>
          <a:p>
            <a:r>
              <a:rPr lang="es-EC" dirty="0" smtClean="0"/>
              <a:t>Sistema </a:t>
            </a:r>
            <a:r>
              <a:rPr lang="es-EC" dirty="0"/>
              <a:t>de Control de </a:t>
            </a:r>
            <a:r>
              <a:rPr lang="es-EC" dirty="0" smtClean="0"/>
              <a:t>Voltaje</a:t>
            </a:r>
            <a:r>
              <a:rPr lang="es-ES" dirty="0"/>
              <a:t/>
            </a:r>
            <a:br>
              <a:rPr lang="es-ES" dirty="0"/>
            </a:br>
            <a:endParaRPr lang="es-EC" dirty="0"/>
          </a:p>
        </p:txBody>
      </p:sp>
      <p:sp>
        <p:nvSpPr>
          <p:cNvPr id="2" name="Marcador de número de diapositiva 1"/>
          <p:cNvSpPr>
            <a:spLocks noGrp="1"/>
          </p:cNvSpPr>
          <p:nvPr>
            <p:ph type="sldNum" sz="quarter" idx="12"/>
          </p:nvPr>
        </p:nvSpPr>
        <p:spPr/>
        <p:txBody>
          <a:bodyPr/>
          <a:lstStyle/>
          <a:p>
            <a:fld id="{4BA7C77D-6C8B-47B1-BC3F-A83A834BD2CC}" type="slidenum">
              <a:rPr lang="es-EC" smtClean="0"/>
              <a:pPr/>
              <a:t>36</a:t>
            </a:fld>
            <a:endParaRPr lang="es-EC"/>
          </a:p>
        </p:txBody>
      </p:sp>
      <p:pic>
        <p:nvPicPr>
          <p:cNvPr id="8"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9"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pic>
        <p:nvPicPr>
          <p:cNvPr id="10" name="5 Marcador de contenido"/>
          <p:cNvPicPr>
            <a:picLocks noGrp="1"/>
          </p:cNvPicPr>
          <p:nvPr>
            <p:ph idx="1"/>
          </p:nvPr>
        </p:nvPicPr>
        <p:blipFill>
          <a:blip r:embed="rId3" cstate="print"/>
          <a:srcRect l="11577" t="19533" r="36265" b="45809"/>
          <a:stretch>
            <a:fillRect/>
          </a:stretch>
        </p:blipFill>
        <p:spPr bwMode="auto">
          <a:xfrm>
            <a:off x="1487411" y="1901578"/>
            <a:ext cx="7024928" cy="3543646"/>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511795" y="620688"/>
            <a:ext cx="7000544" cy="1280890"/>
          </a:xfrm>
        </p:spPr>
        <p:txBody>
          <a:bodyPr>
            <a:normAutofit/>
          </a:bodyPr>
          <a:lstStyle/>
          <a:p>
            <a:r>
              <a:rPr lang="es-EC" dirty="0" smtClean="0"/>
              <a:t>Sistema </a:t>
            </a:r>
            <a:r>
              <a:rPr lang="es-EC" dirty="0"/>
              <a:t>de Control </a:t>
            </a:r>
            <a:r>
              <a:rPr lang="es-EC" dirty="0" smtClean="0"/>
              <a:t>de Reactivos</a:t>
            </a:r>
            <a:endParaRPr lang="es-EC" dirty="0"/>
          </a:p>
        </p:txBody>
      </p:sp>
      <p:sp>
        <p:nvSpPr>
          <p:cNvPr id="2" name="Marcador de número de diapositiva 1"/>
          <p:cNvSpPr>
            <a:spLocks noGrp="1"/>
          </p:cNvSpPr>
          <p:nvPr>
            <p:ph type="sldNum" sz="quarter" idx="12"/>
          </p:nvPr>
        </p:nvSpPr>
        <p:spPr/>
        <p:txBody>
          <a:bodyPr/>
          <a:lstStyle/>
          <a:p>
            <a:fld id="{4BA7C77D-6C8B-47B1-BC3F-A83A834BD2CC}" type="slidenum">
              <a:rPr lang="es-EC" smtClean="0"/>
              <a:pPr/>
              <a:t>37</a:t>
            </a:fld>
            <a:endParaRPr lang="es-EC"/>
          </a:p>
        </p:txBody>
      </p:sp>
      <p:pic>
        <p:nvPicPr>
          <p:cNvPr id="8"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9"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pic>
        <p:nvPicPr>
          <p:cNvPr id="11" name="3 Marcador de contenido"/>
          <p:cNvPicPr>
            <a:picLocks/>
          </p:cNvPicPr>
          <p:nvPr/>
        </p:nvPicPr>
        <p:blipFill>
          <a:blip r:embed="rId3" cstate="print"/>
          <a:srcRect l="30362" t="25672" r="17211" b="52613"/>
          <a:stretch>
            <a:fillRect/>
          </a:stretch>
        </p:blipFill>
        <p:spPr bwMode="auto">
          <a:xfrm>
            <a:off x="1590769" y="2492896"/>
            <a:ext cx="6921570" cy="21602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954810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3 Marcador de contenido"/>
          <p:cNvGraphicFramePr>
            <a:graphicFrameLocks noGrp="1"/>
          </p:cNvGraphicFramePr>
          <p:nvPr>
            <p:ph idx="1"/>
            <p:extLst>
              <p:ext uri="{D42A27DB-BD31-4B8C-83A1-F6EECF244321}">
                <p14:modId xmlns:p14="http://schemas.microsoft.com/office/powerpoint/2010/main" val="3134460662"/>
              </p:ext>
            </p:extLst>
          </p:nvPr>
        </p:nvGraphicFramePr>
        <p:xfrm>
          <a:off x="683568" y="787783"/>
          <a:ext cx="822960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p:cNvSpPr>
            <a:spLocks noGrp="1"/>
          </p:cNvSpPr>
          <p:nvPr>
            <p:ph type="sldNum" sz="quarter" idx="12"/>
          </p:nvPr>
        </p:nvSpPr>
        <p:spPr/>
        <p:txBody>
          <a:bodyPr/>
          <a:lstStyle/>
          <a:p>
            <a:fld id="{4BA7C77D-6C8B-47B1-BC3F-A83A834BD2CC}" type="slidenum">
              <a:rPr lang="es-EC" smtClean="0"/>
              <a:pPr/>
              <a:t>38</a:t>
            </a:fld>
            <a:endParaRPr lang="es-EC"/>
          </a:p>
        </p:txBody>
      </p:sp>
      <p:pic>
        <p:nvPicPr>
          <p:cNvPr id="8" name="Picture 2" descr="http://blogs.espe.edu.ec/wp-content/uploads/2013/09/LOGO-PRINCIPAL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9"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spTree>
    <p:extLst>
      <p:ext uri="{BB962C8B-B14F-4D97-AF65-F5344CB8AC3E}">
        <p14:creationId xmlns:p14="http://schemas.microsoft.com/office/powerpoint/2010/main" val="26224724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Estrategia</a:t>
            </a:r>
            <a:r>
              <a:rPr lang="en-US" dirty="0" smtClean="0"/>
              <a:t> y </a:t>
            </a:r>
            <a:r>
              <a:rPr lang="es-ES" dirty="0" smtClean="0"/>
              <a:t>Metodología </a:t>
            </a:r>
            <a:endParaRPr lang="es-E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24465755"/>
              </p:ext>
            </p:extLst>
          </p:nvPr>
        </p:nvGraphicFramePr>
        <p:xfrm>
          <a:off x="899592" y="1628800"/>
          <a:ext cx="7877196"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p:cNvSpPr>
            <a:spLocks noGrp="1"/>
          </p:cNvSpPr>
          <p:nvPr>
            <p:ph type="sldNum" sz="quarter" idx="12"/>
          </p:nvPr>
        </p:nvSpPr>
        <p:spPr/>
        <p:txBody>
          <a:bodyPr/>
          <a:lstStyle/>
          <a:p>
            <a:fld id="{4BA7C77D-6C8B-47B1-BC3F-A83A834BD2CC}" type="slidenum">
              <a:rPr lang="es-EC" smtClean="0"/>
              <a:pPr/>
              <a:t>39</a:t>
            </a:fld>
            <a:endParaRPr lang="es-EC"/>
          </a:p>
        </p:txBody>
      </p:sp>
      <p:sp>
        <p:nvSpPr>
          <p:cNvPr id="9" name="Rectángulo redondeado 8"/>
          <p:cNvSpPr/>
          <p:nvPr/>
        </p:nvSpPr>
        <p:spPr>
          <a:xfrm>
            <a:off x="1945201" y="5805264"/>
            <a:ext cx="1224136"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PLANOS GPO</a:t>
            </a:r>
            <a:endParaRPr lang="es-ES" sz="1400" dirty="0"/>
          </a:p>
        </p:txBody>
      </p:sp>
    </p:spTree>
    <p:extLst>
      <p:ext uri="{BB962C8B-B14F-4D97-AF65-F5344CB8AC3E}">
        <p14:creationId xmlns:p14="http://schemas.microsoft.com/office/powerpoint/2010/main" val="1591360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45201" y="797677"/>
            <a:ext cx="6589199" cy="1280890"/>
          </a:xfrm>
        </p:spPr>
        <p:txBody>
          <a:bodyPr/>
          <a:lstStyle/>
          <a:p>
            <a:r>
              <a:rPr lang="es-EC" dirty="0" smtClean="0"/>
              <a:t>Planteamiento del Problema</a:t>
            </a:r>
            <a:endParaRPr lang="es-EC" dirty="0"/>
          </a:p>
        </p:txBody>
      </p:sp>
      <p:sp>
        <p:nvSpPr>
          <p:cNvPr id="3" name="2 Marcador de contenido"/>
          <p:cNvSpPr>
            <a:spLocks noGrp="1"/>
          </p:cNvSpPr>
          <p:nvPr>
            <p:ph idx="1"/>
          </p:nvPr>
        </p:nvSpPr>
        <p:spPr/>
        <p:txBody>
          <a:bodyPr>
            <a:normAutofit/>
          </a:bodyPr>
          <a:lstStyle/>
          <a:p>
            <a:pPr algn="just">
              <a:buNone/>
            </a:pPr>
            <a:r>
              <a:rPr lang="es-EC" dirty="0" smtClean="0"/>
              <a:t>	Debido a la demanda de energía existente, las unidades de generación siempre deben estar disponibles, además que deben estar preparadas para cualquier evento no planeado. </a:t>
            </a:r>
          </a:p>
          <a:p>
            <a:pPr algn="just">
              <a:buNone/>
            </a:pPr>
            <a:endParaRPr lang="es-EC" dirty="0" smtClean="0"/>
          </a:p>
          <a:p>
            <a:pPr algn="just">
              <a:buNone/>
            </a:pPr>
            <a:r>
              <a:rPr lang="es-EC" dirty="0"/>
              <a:t> </a:t>
            </a:r>
            <a:r>
              <a:rPr lang="es-EC" dirty="0" smtClean="0"/>
              <a:t>     Los eventos no planeados que se pueden presentar entre otros, son fallas en el sistema nacional interconectado que activarían las protecciones de la central, este evento en las condiciones actuales causaría la desconexión total de las unidades y de los sistemas auxiliares. </a:t>
            </a:r>
          </a:p>
          <a:p>
            <a:pPr algn="just">
              <a:buNone/>
            </a:pPr>
            <a:r>
              <a:rPr lang="es-EC" dirty="0"/>
              <a:t> </a:t>
            </a:r>
            <a:r>
              <a:rPr lang="es-EC" dirty="0" smtClean="0"/>
              <a:t>    </a:t>
            </a:r>
            <a:endParaRPr lang="es-EC" dirty="0"/>
          </a:p>
        </p:txBody>
      </p:sp>
      <p:sp>
        <p:nvSpPr>
          <p:cNvPr id="6" name="Marcador de número de diapositiva 5"/>
          <p:cNvSpPr>
            <a:spLocks noGrp="1"/>
          </p:cNvSpPr>
          <p:nvPr>
            <p:ph type="sldNum" sz="quarter" idx="12"/>
          </p:nvPr>
        </p:nvSpPr>
        <p:spPr/>
        <p:txBody>
          <a:bodyPr/>
          <a:lstStyle/>
          <a:p>
            <a:fld id="{4BA7C77D-6C8B-47B1-BC3F-A83A834BD2CC}" type="slidenum">
              <a:rPr lang="es-EC" smtClean="0"/>
              <a:pPr/>
              <a:t>4</a:t>
            </a:fld>
            <a:endParaRPr lang="es-EC"/>
          </a:p>
        </p:txBody>
      </p:sp>
      <p:pic>
        <p:nvPicPr>
          <p:cNvPr id="7"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8"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spTree>
    <p:extLst>
      <p:ext uri="{BB962C8B-B14F-4D97-AF65-F5344CB8AC3E}">
        <p14:creationId xmlns:p14="http://schemas.microsoft.com/office/powerpoint/2010/main" val="30701908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Estrategia</a:t>
            </a:r>
            <a:r>
              <a:rPr lang="en-US" dirty="0" smtClean="0"/>
              <a:t> y </a:t>
            </a:r>
            <a:r>
              <a:rPr lang="es-ES" dirty="0" smtClean="0"/>
              <a:t>Metodología </a:t>
            </a:r>
            <a:endParaRPr lang="es-E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486919139"/>
              </p:ext>
            </p:extLst>
          </p:nvPr>
        </p:nvGraphicFramePr>
        <p:xfrm>
          <a:off x="899592" y="1628800"/>
          <a:ext cx="7877196"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p:cNvSpPr>
            <a:spLocks noGrp="1"/>
          </p:cNvSpPr>
          <p:nvPr>
            <p:ph type="sldNum" sz="quarter" idx="12"/>
          </p:nvPr>
        </p:nvSpPr>
        <p:spPr/>
        <p:txBody>
          <a:bodyPr/>
          <a:lstStyle/>
          <a:p>
            <a:fld id="{4BA7C77D-6C8B-47B1-BC3F-A83A834BD2CC}" type="slidenum">
              <a:rPr lang="es-EC" smtClean="0"/>
              <a:pPr/>
              <a:t>40</a:t>
            </a:fld>
            <a:endParaRPr lang="es-EC"/>
          </a:p>
        </p:txBody>
      </p:sp>
      <p:sp>
        <p:nvSpPr>
          <p:cNvPr id="6" name="Rectángulo redondeado 5"/>
          <p:cNvSpPr/>
          <p:nvPr/>
        </p:nvSpPr>
        <p:spPr>
          <a:xfrm>
            <a:off x="1960400" y="5877272"/>
            <a:ext cx="1315455"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PLANOS </a:t>
            </a:r>
          </a:p>
          <a:p>
            <a:pPr algn="ctr"/>
            <a:r>
              <a:rPr lang="en-US" sz="1200" dirty="0" smtClean="0"/>
              <a:t>PROYECTO</a:t>
            </a:r>
            <a:endParaRPr lang="es-ES" sz="1200" dirty="0"/>
          </a:p>
        </p:txBody>
      </p:sp>
    </p:spTree>
    <p:extLst>
      <p:ext uri="{BB962C8B-B14F-4D97-AF65-F5344CB8AC3E}">
        <p14:creationId xmlns:p14="http://schemas.microsoft.com/office/powerpoint/2010/main" val="16154412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3 Marcador de contenido"/>
          <p:cNvGraphicFramePr>
            <a:graphicFrameLocks noGrp="1"/>
          </p:cNvGraphicFramePr>
          <p:nvPr>
            <p:ph idx="1"/>
            <p:extLst>
              <p:ext uri="{D42A27DB-BD31-4B8C-83A1-F6EECF244321}">
                <p14:modId xmlns:p14="http://schemas.microsoft.com/office/powerpoint/2010/main" val="2977626435"/>
              </p:ext>
            </p:extLst>
          </p:nvPr>
        </p:nvGraphicFramePr>
        <p:xfrm>
          <a:off x="726825" y="787783"/>
          <a:ext cx="822960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p:cNvSpPr>
            <a:spLocks noGrp="1"/>
          </p:cNvSpPr>
          <p:nvPr>
            <p:ph type="sldNum" sz="quarter" idx="12"/>
          </p:nvPr>
        </p:nvSpPr>
        <p:spPr/>
        <p:txBody>
          <a:bodyPr/>
          <a:lstStyle/>
          <a:p>
            <a:fld id="{4BA7C77D-6C8B-47B1-BC3F-A83A834BD2CC}" type="slidenum">
              <a:rPr lang="es-EC" smtClean="0"/>
              <a:pPr/>
              <a:t>41</a:t>
            </a:fld>
            <a:endParaRPr lang="es-EC"/>
          </a:p>
        </p:txBody>
      </p:sp>
      <p:pic>
        <p:nvPicPr>
          <p:cNvPr id="8" name="Picture 2" descr="http://blogs.espe.edu.ec/wp-content/uploads/2013/09/LOGO-PRINCIPAL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9"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spTree>
    <p:extLst>
      <p:ext uri="{BB962C8B-B14F-4D97-AF65-F5344CB8AC3E}">
        <p14:creationId xmlns:p14="http://schemas.microsoft.com/office/powerpoint/2010/main" val="23016717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Pruebas Velocidad</a:t>
            </a:r>
            <a:endParaRPr lang="es-EC" dirty="0"/>
          </a:p>
        </p:txBody>
      </p:sp>
      <p:sp>
        <p:nvSpPr>
          <p:cNvPr id="3" name="2 Marcador de contenido"/>
          <p:cNvSpPr>
            <a:spLocks noGrp="1"/>
          </p:cNvSpPr>
          <p:nvPr>
            <p:ph idx="1"/>
          </p:nvPr>
        </p:nvSpPr>
        <p:spPr>
          <a:xfrm>
            <a:off x="1942415" y="1772816"/>
            <a:ext cx="6591985" cy="4138406"/>
          </a:xfrm>
        </p:spPr>
        <p:txBody>
          <a:bodyPr>
            <a:normAutofit fontScale="92500" lnSpcReduction="20000"/>
          </a:bodyPr>
          <a:lstStyle/>
          <a:p>
            <a:pPr algn="just">
              <a:buNone/>
            </a:pPr>
            <a:r>
              <a:rPr lang="es-EC" dirty="0" smtClean="0"/>
              <a:t>	Una vez que se realizaron las pruebas individuales se pone en funcionamiento todo el sistema y se somete a varias condiciones para comprobar la reacción que tiene frente a ellas, estas condiciones son eventos como;</a:t>
            </a:r>
          </a:p>
          <a:p>
            <a:pPr algn="just">
              <a:buNone/>
            </a:pPr>
            <a:r>
              <a:rPr lang="es-EC" dirty="0" smtClean="0"/>
              <a:t> </a:t>
            </a:r>
          </a:p>
          <a:p>
            <a:pPr lvl="0" algn="just"/>
            <a:r>
              <a:rPr lang="es-EC" dirty="0" smtClean="0"/>
              <a:t>En el arranque y antes de que la unidad ingrese al paralelo. Por medio del botón de cambio de velocidad de 200 a 400 rpm del HMI, cambiar la velocidad y comprobar su reacción.</a:t>
            </a:r>
          </a:p>
          <a:p>
            <a:pPr lvl="0" algn="just"/>
            <a:r>
              <a:rPr lang="es-EC" dirty="0" smtClean="0"/>
              <a:t> Una vez que la máquina a ingresado al paralelo y ha realizado la rampa de arranque, realizar cambios de consigna en el HMI, para comprobar la reacción del controlador</a:t>
            </a:r>
          </a:p>
          <a:p>
            <a:pPr algn="just"/>
            <a:r>
              <a:rPr lang="es-EC" dirty="0" smtClean="0"/>
              <a:t>Realizar la salida del paralelo y dar clic en el botón de </a:t>
            </a:r>
            <a:r>
              <a:rPr lang="es-EC" i="1" dirty="0" smtClean="0"/>
              <a:t> Stop Rampa</a:t>
            </a:r>
            <a:r>
              <a:rPr lang="es-EC" dirty="0" smtClean="0"/>
              <a:t>, comprobar que la carga se estabiliza en el punto en el que se quedó, y volver a  dar consignas</a:t>
            </a:r>
            <a:endParaRPr lang="es-EC" dirty="0"/>
          </a:p>
        </p:txBody>
      </p:sp>
      <p:sp>
        <p:nvSpPr>
          <p:cNvPr id="4" name="Marcador de número de diapositiva 3"/>
          <p:cNvSpPr>
            <a:spLocks noGrp="1"/>
          </p:cNvSpPr>
          <p:nvPr>
            <p:ph type="sldNum" sz="quarter" idx="12"/>
          </p:nvPr>
        </p:nvSpPr>
        <p:spPr/>
        <p:txBody>
          <a:bodyPr/>
          <a:lstStyle/>
          <a:p>
            <a:fld id="{4BA7C77D-6C8B-47B1-BC3F-A83A834BD2CC}" type="slidenum">
              <a:rPr lang="es-EC" smtClean="0"/>
              <a:pPr/>
              <a:t>42</a:t>
            </a:fld>
            <a:endParaRPr lang="es-EC"/>
          </a:p>
        </p:txBody>
      </p:sp>
      <p:pic>
        <p:nvPicPr>
          <p:cNvPr id="5"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6"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spTree>
    <p:extLst>
      <p:ext uri="{BB962C8B-B14F-4D97-AF65-F5344CB8AC3E}">
        <p14:creationId xmlns:p14="http://schemas.microsoft.com/office/powerpoint/2010/main" val="14058714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Pruebas Voltaje</a:t>
            </a:r>
            <a:endParaRPr lang="es-EC" dirty="0"/>
          </a:p>
        </p:txBody>
      </p:sp>
      <p:sp>
        <p:nvSpPr>
          <p:cNvPr id="5" name="4 Marcador de contenido"/>
          <p:cNvSpPr>
            <a:spLocks noGrp="1"/>
          </p:cNvSpPr>
          <p:nvPr>
            <p:ph idx="1"/>
          </p:nvPr>
        </p:nvSpPr>
        <p:spPr/>
        <p:txBody>
          <a:bodyPr>
            <a:normAutofit fontScale="92500" lnSpcReduction="20000"/>
          </a:bodyPr>
          <a:lstStyle/>
          <a:p>
            <a:pPr algn="just">
              <a:buNone/>
            </a:pPr>
            <a:r>
              <a:rPr lang="es-EC" dirty="0" smtClean="0"/>
              <a:t>	Se comprueba el desempeño global del sistema en vacío, para ello antes de poner en marcha el dispositivo se debe comprobar que los circuitos auxiliares tengan un correcto funcionamiento. Se debe entonces probar que los circuitos auxiliares se encuentren funcionando de una manera adecuada;</a:t>
            </a:r>
          </a:p>
          <a:p>
            <a:pPr algn="just">
              <a:buNone/>
            </a:pPr>
            <a:r>
              <a:rPr lang="es-EC" dirty="0" smtClean="0"/>
              <a:t> </a:t>
            </a:r>
          </a:p>
          <a:p>
            <a:pPr lvl="0" algn="just"/>
            <a:r>
              <a:rPr lang="es-EC" dirty="0" smtClean="0"/>
              <a:t>La secuencia de encendido y apagado del sistema.</a:t>
            </a:r>
          </a:p>
          <a:p>
            <a:pPr lvl="0" algn="just"/>
            <a:r>
              <a:rPr lang="es-EC" dirty="0" smtClean="0"/>
              <a:t>Los modos de operación.</a:t>
            </a:r>
          </a:p>
          <a:p>
            <a:pPr lvl="0" algn="just"/>
            <a:r>
              <a:rPr lang="es-EC" dirty="0" smtClean="0"/>
              <a:t>Los indicadores de estado del sistema.</a:t>
            </a:r>
          </a:p>
          <a:p>
            <a:pPr lvl="0" algn="just"/>
            <a:r>
              <a:rPr lang="es-EC" dirty="0" smtClean="0"/>
              <a:t>Encendido de opciones tanto del HMI como dispositivos instalados en el panel de control de la UG4.</a:t>
            </a:r>
          </a:p>
          <a:p>
            <a:pPr lvl="0" algn="just"/>
            <a:r>
              <a:rPr lang="es-EC" dirty="0" smtClean="0"/>
              <a:t>Comprobar funcionamiento del dispositivo en casos de emergencia.</a:t>
            </a:r>
            <a:endParaRPr lang="es-EC" dirty="0"/>
          </a:p>
        </p:txBody>
      </p:sp>
      <p:sp>
        <p:nvSpPr>
          <p:cNvPr id="3" name="Marcador de número de diapositiva 2"/>
          <p:cNvSpPr>
            <a:spLocks noGrp="1"/>
          </p:cNvSpPr>
          <p:nvPr>
            <p:ph type="sldNum" sz="quarter" idx="12"/>
          </p:nvPr>
        </p:nvSpPr>
        <p:spPr/>
        <p:txBody>
          <a:bodyPr/>
          <a:lstStyle/>
          <a:p>
            <a:fld id="{4BA7C77D-6C8B-47B1-BC3F-A83A834BD2CC}" type="slidenum">
              <a:rPr lang="es-EC" smtClean="0"/>
              <a:pPr/>
              <a:t>43</a:t>
            </a:fld>
            <a:endParaRPr lang="es-EC"/>
          </a:p>
        </p:txBody>
      </p:sp>
      <p:pic>
        <p:nvPicPr>
          <p:cNvPr id="6"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7"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spTree>
    <p:extLst>
      <p:ext uri="{BB962C8B-B14F-4D97-AF65-F5344CB8AC3E}">
        <p14:creationId xmlns:p14="http://schemas.microsoft.com/office/powerpoint/2010/main" val="28583258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Velocidad</a:t>
            </a:r>
            <a:endParaRPr lang="es-EC" dirty="0"/>
          </a:p>
        </p:txBody>
      </p:sp>
      <p:sp>
        <p:nvSpPr>
          <p:cNvPr id="3" name="Marcador de número de diapositiva 2"/>
          <p:cNvSpPr>
            <a:spLocks noGrp="1"/>
          </p:cNvSpPr>
          <p:nvPr>
            <p:ph type="sldNum" sz="quarter" idx="12"/>
          </p:nvPr>
        </p:nvSpPr>
        <p:spPr/>
        <p:txBody>
          <a:bodyPr/>
          <a:lstStyle/>
          <a:p>
            <a:fld id="{4BA7C77D-6C8B-47B1-BC3F-A83A834BD2CC}" type="slidenum">
              <a:rPr lang="es-EC" smtClean="0"/>
              <a:pPr/>
              <a:t>44</a:t>
            </a:fld>
            <a:endParaRPr lang="es-EC"/>
          </a:p>
        </p:txBody>
      </p:sp>
      <p:pic>
        <p:nvPicPr>
          <p:cNvPr id="6"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7"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pic>
        <p:nvPicPr>
          <p:cNvPr id="8" name="3 Marcador de contenido"/>
          <p:cNvPicPr>
            <a:picLocks noGrp="1"/>
          </p:cNvPicPr>
          <p:nvPr>
            <p:ph idx="1"/>
          </p:nvPr>
        </p:nvPicPr>
        <p:blipFill>
          <a:blip r:embed="rId3" cstate="print"/>
          <a:srcRect/>
          <a:stretch>
            <a:fillRect/>
          </a:stretch>
        </p:blipFill>
        <p:spPr bwMode="auto">
          <a:xfrm>
            <a:off x="1619082" y="1264555"/>
            <a:ext cx="7241435" cy="47243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Potencia Activa</a:t>
            </a:r>
            <a:endParaRPr lang="es-EC" dirty="0"/>
          </a:p>
        </p:txBody>
      </p:sp>
      <p:sp>
        <p:nvSpPr>
          <p:cNvPr id="3" name="Marcador de número de diapositiva 2"/>
          <p:cNvSpPr>
            <a:spLocks noGrp="1"/>
          </p:cNvSpPr>
          <p:nvPr>
            <p:ph type="sldNum" sz="quarter" idx="12"/>
          </p:nvPr>
        </p:nvSpPr>
        <p:spPr/>
        <p:txBody>
          <a:bodyPr/>
          <a:lstStyle/>
          <a:p>
            <a:fld id="{4BA7C77D-6C8B-47B1-BC3F-A83A834BD2CC}" type="slidenum">
              <a:rPr lang="es-EC" smtClean="0"/>
              <a:pPr/>
              <a:t>45</a:t>
            </a:fld>
            <a:endParaRPr lang="es-EC"/>
          </a:p>
        </p:txBody>
      </p:sp>
      <p:pic>
        <p:nvPicPr>
          <p:cNvPr id="6"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7"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pic>
        <p:nvPicPr>
          <p:cNvPr id="8" name="3 Marcador de contenido"/>
          <p:cNvPicPr>
            <a:picLocks noGrp="1"/>
          </p:cNvPicPr>
          <p:nvPr>
            <p:ph idx="1"/>
          </p:nvPr>
        </p:nvPicPr>
        <p:blipFill>
          <a:blip r:embed="rId3" cstate="print"/>
          <a:stretch>
            <a:fillRect/>
          </a:stretch>
        </p:blipFill>
        <p:spPr bwMode="auto">
          <a:xfrm>
            <a:off x="2195736" y="1484784"/>
            <a:ext cx="6408712"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Voltaje</a:t>
            </a:r>
            <a:endParaRPr lang="es-EC" dirty="0"/>
          </a:p>
        </p:txBody>
      </p:sp>
      <p:sp>
        <p:nvSpPr>
          <p:cNvPr id="3" name="Marcador de número de diapositiva 2"/>
          <p:cNvSpPr>
            <a:spLocks noGrp="1"/>
          </p:cNvSpPr>
          <p:nvPr>
            <p:ph type="sldNum" sz="quarter" idx="12"/>
          </p:nvPr>
        </p:nvSpPr>
        <p:spPr/>
        <p:txBody>
          <a:bodyPr/>
          <a:lstStyle/>
          <a:p>
            <a:fld id="{4BA7C77D-6C8B-47B1-BC3F-A83A834BD2CC}" type="slidenum">
              <a:rPr lang="es-EC" smtClean="0"/>
              <a:pPr/>
              <a:t>46</a:t>
            </a:fld>
            <a:endParaRPr lang="es-EC"/>
          </a:p>
        </p:txBody>
      </p:sp>
      <p:pic>
        <p:nvPicPr>
          <p:cNvPr id="7"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8"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pic>
        <p:nvPicPr>
          <p:cNvPr id="9" name="5 Marcador de contenido"/>
          <p:cNvPicPr>
            <a:picLocks noGrp="1"/>
          </p:cNvPicPr>
          <p:nvPr>
            <p:ph idx="1"/>
          </p:nvPr>
        </p:nvPicPr>
        <p:blipFill>
          <a:blip r:embed="rId3" cstate="print"/>
          <a:srcRect b="2143"/>
          <a:stretch>
            <a:fillRect/>
          </a:stretch>
        </p:blipFill>
        <p:spPr bwMode="auto">
          <a:xfrm>
            <a:off x="1420480" y="1556792"/>
            <a:ext cx="6895936" cy="42160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Potencia Reactiva</a:t>
            </a:r>
            <a:endParaRPr lang="es-EC" dirty="0"/>
          </a:p>
        </p:txBody>
      </p:sp>
      <p:sp>
        <p:nvSpPr>
          <p:cNvPr id="3" name="Marcador de número de diapositiva 2"/>
          <p:cNvSpPr>
            <a:spLocks noGrp="1"/>
          </p:cNvSpPr>
          <p:nvPr>
            <p:ph type="sldNum" sz="quarter" idx="12"/>
          </p:nvPr>
        </p:nvSpPr>
        <p:spPr/>
        <p:txBody>
          <a:bodyPr/>
          <a:lstStyle/>
          <a:p>
            <a:fld id="{4BA7C77D-6C8B-47B1-BC3F-A83A834BD2CC}" type="slidenum">
              <a:rPr lang="es-EC" smtClean="0"/>
              <a:pPr/>
              <a:t>47</a:t>
            </a:fld>
            <a:endParaRPr lang="es-EC"/>
          </a:p>
        </p:txBody>
      </p:sp>
      <p:pic>
        <p:nvPicPr>
          <p:cNvPr id="7"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8"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pic>
        <p:nvPicPr>
          <p:cNvPr id="9" name="5 Marcador de contenido"/>
          <p:cNvPicPr>
            <a:picLocks noGrp="1"/>
          </p:cNvPicPr>
          <p:nvPr>
            <p:ph idx="1"/>
          </p:nvPr>
        </p:nvPicPr>
        <p:blipFill rotWithShape="1">
          <a:blip r:embed="rId3" cstate="print"/>
          <a:srcRect t="6352"/>
          <a:stretch/>
        </p:blipFill>
        <p:spPr bwMode="auto">
          <a:xfrm>
            <a:off x="1861408" y="1772816"/>
            <a:ext cx="6238984" cy="4246584"/>
          </a:xfrm>
          <a:prstGeom prst="rect">
            <a:avLst/>
          </a:prstGeom>
          <a:noFill/>
          <a:ln w="9525">
            <a:noFill/>
            <a:miter lim="800000"/>
            <a:headEnd/>
            <a:tailEnd/>
          </a:ln>
        </p:spPr>
      </p:pic>
      <p:sp>
        <p:nvSpPr>
          <p:cNvPr id="5" name="CuadroTexto 4"/>
          <p:cNvSpPr txBox="1"/>
          <p:nvPr/>
        </p:nvSpPr>
        <p:spPr>
          <a:xfrm>
            <a:off x="2988968" y="1483273"/>
            <a:ext cx="6122640" cy="276999"/>
          </a:xfrm>
          <a:prstGeom prst="rect">
            <a:avLst/>
          </a:prstGeom>
          <a:noFill/>
        </p:spPr>
        <p:txBody>
          <a:bodyPr wrap="square" rtlCol="0">
            <a:spAutoFit/>
          </a:bodyPr>
          <a:lstStyle/>
          <a:p>
            <a:r>
              <a:rPr lang="en-US" sz="1200" dirty="0" err="1" smtClean="0">
                <a:latin typeface="Arial" panose="020B0604020202020204" pitchFamily="34" charset="0"/>
                <a:cs typeface="Arial" panose="020B0604020202020204" pitchFamily="34" charset="0"/>
              </a:rPr>
              <a:t>Señal</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Simulada</a:t>
            </a:r>
            <a:r>
              <a:rPr lang="en-US" sz="1200" dirty="0" smtClean="0">
                <a:latin typeface="Arial" panose="020B0604020202020204" pitchFamily="34" charset="0"/>
                <a:cs typeface="Arial" panose="020B0604020202020204" pitchFamily="34" charset="0"/>
              </a:rPr>
              <a:t> (Verde), </a:t>
            </a:r>
            <a:r>
              <a:rPr lang="en-US" sz="1200" dirty="0" err="1" smtClean="0">
                <a:latin typeface="Arial" panose="020B0604020202020204" pitchFamily="34" charset="0"/>
                <a:cs typeface="Arial" panose="020B0604020202020204" pitchFamily="34" charset="0"/>
              </a:rPr>
              <a:t>Señal</a:t>
            </a:r>
            <a:r>
              <a:rPr lang="en-US" sz="1200" dirty="0" smtClean="0">
                <a:latin typeface="Arial" panose="020B0604020202020204" pitchFamily="34" charset="0"/>
                <a:cs typeface="Arial" panose="020B0604020202020204" pitchFamily="34" charset="0"/>
              </a:rPr>
              <a:t> Real (Azul), </a:t>
            </a:r>
            <a:r>
              <a:rPr lang="en-US" sz="1200" dirty="0" err="1" smtClean="0">
                <a:latin typeface="Arial" panose="020B0604020202020204" pitchFamily="34" charset="0"/>
                <a:cs typeface="Arial" panose="020B0604020202020204" pitchFamily="34" charset="0"/>
              </a:rPr>
              <a:t>Reactivos</a:t>
            </a:r>
            <a:endParaRPr lang="es-ES" sz="1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Características de la UG4</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2182354022"/>
              </p:ext>
            </p:extLst>
          </p:nvPr>
        </p:nvGraphicFramePr>
        <p:xfrm>
          <a:off x="1475656" y="1340769"/>
          <a:ext cx="6696745" cy="4726059"/>
        </p:xfrm>
        <a:graphic>
          <a:graphicData uri="http://schemas.openxmlformats.org/drawingml/2006/table">
            <a:tbl>
              <a:tblPr/>
              <a:tblGrid>
                <a:gridCol w="2979794"/>
                <a:gridCol w="3716951"/>
              </a:tblGrid>
              <a:tr h="352764">
                <a:tc>
                  <a:txBody>
                    <a:bodyPr/>
                    <a:lstStyle/>
                    <a:p>
                      <a:pPr algn="ctr">
                        <a:lnSpc>
                          <a:spcPct val="150000"/>
                        </a:lnSpc>
                        <a:spcAft>
                          <a:spcPts val="0"/>
                        </a:spcAft>
                      </a:pPr>
                      <a:endParaRPr lang="es-EC" sz="1600">
                        <a:latin typeface="Calibri"/>
                        <a:ea typeface="Calibri"/>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b="1">
                          <a:latin typeface="Arial"/>
                          <a:ea typeface="Calibri"/>
                          <a:cs typeface="Times New Roman"/>
                        </a:rPr>
                        <a:t>Valores Nominales</a:t>
                      </a:r>
                      <a:endParaRPr lang="es-EC" sz="1600">
                        <a:latin typeface="Calibri"/>
                        <a:ea typeface="Calibri"/>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732">
                <a:tc gridSpan="2">
                  <a:txBody>
                    <a:bodyPr/>
                    <a:lstStyle/>
                    <a:p>
                      <a:pPr algn="ctr">
                        <a:lnSpc>
                          <a:spcPct val="150000"/>
                        </a:lnSpc>
                        <a:spcAft>
                          <a:spcPts val="0"/>
                        </a:spcAft>
                      </a:pPr>
                      <a:r>
                        <a:rPr lang="es-EC" sz="1600" b="1">
                          <a:latin typeface="Arial"/>
                          <a:ea typeface="Calibri"/>
                          <a:cs typeface="Times New Roman"/>
                        </a:rPr>
                        <a:t>Sistema de Control de Velocidad</a:t>
                      </a:r>
                      <a:endParaRPr lang="es-EC" sz="1600">
                        <a:latin typeface="Calibri"/>
                        <a:ea typeface="Calibri"/>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478073">
                <a:tc>
                  <a:txBody>
                    <a:bodyPr/>
                    <a:lstStyle/>
                    <a:p>
                      <a:pPr algn="just">
                        <a:lnSpc>
                          <a:spcPct val="150000"/>
                        </a:lnSpc>
                        <a:spcAft>
                          <a:spcPts val="0"/>
                        </a:spcAft>
                      </a:pPr>
                      <a:r>
                        <a:rPr lang="es-EC" sz="1600">
                          <a:latin typeface="Arial"/>
                          <a:ea typeface="Calibri"/>
                          <a:cs typeface="Times New Roman"/>
                        </a:rPr>
                        <a:t>Velocidad de sincronismo</a:t>
                      </a:r>
                      <a:endParaRPr lang="es-EC" sz="1600">
                        <a:latin typeface="Calibri"/>
                        <a:ea typeface="Calibri"/>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latin typeface="Arial"/>
                          <a:ea typeface="Calibri"/>
                          <a:cs typeface="Times New Roman"/>
                        </a:rPr>
                        <a:t>400 rpm</a:t>
                      </a:r>
                      <a:endParaRPr lang="es-EC" sz="1600">
                        <a:latin typeface="Calibri"/>
                        <a:ea typeface="Calibri"/>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8073">
                <a:tc>
                  <a:txBody>
                    <a:bodyPr/>
                    <a:lstStyle/>
                    <a:p>
                      <a:pPr algn="just">
                        <a:lnSpc>
                          <a:spcPct val="150000"/>
                        </a:lnSpc>
                        <a:spcAft>
                          <a:spcPts val="0"/>
                        </a:spcAft>
                      </a:pPr>
                      <a:r>
                        <a:rPr lang="es-EC" sz="1600">
                          <a:latin typeface="Arial"/>
                          <a:ea typeface="Calibri"/>
                          <a:cs typeface="Times New Roman"/>
                        </a:rPr>
                        <a:t>Frecuencia de Sincronismo</a:t>
                      </a:r>
                      <a:endParaRPr lang="es-EC" sz="1600">
                        <a:latin typeface="Calibri"/>
                        <a:ea typeface="Calibri"/>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latin typeface="Arial"/>
                          <a:ea typeface="Calibri"/>
                          <a:cs typeface="Times New Roman"/>
                        </a:rPr>
                        <a:t>60 Hz</a:t>
                      </a:r>
                      <a:endParaRPr lang="es-EC" sz="1600">
                        <a:latin typeface="Calibri"/>
                        <a:ea typeface="Calibri"/>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7111">
                <a:tc>
                  <a:txBody>
                    <a:bodyPr/>
                    <a:lstStyle/>
                    <a:p>
                      <a:pPr algn="just">
                        <a:lnSpc>
                          <a:spcPct val="150000"/>
                        </a:lnSpc>
                        <a:spcAft>
                          <a:spcPts val="0"/>
                        </a:spcAft>
                      </a:pPr>
                      <a:r>
                        <a:rPr lang="es-EC" sz="1600">
                          <a:latin typeface="Arial"/>
                          <a:ea typeface="Calibri"/>
                          <a:cs typeface="Times New Roman"/>
                        </a:rPr>
                        <a:t>Potencia Activa Generada</a:t>
                      </a:r>
                      <a:endParaRPr lang="es-EC" sz="1600">
                        <a:latin typeface="Calibri"/>
                        <a:ea typeface="Calibri"/>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latin typeface="Arial"/>
                          <a:ea typeface="Calibri"/>
                          <a:cs typeface="Times New Roman"/>
                        </a:rPr>
                        <a:t>5.1 MW (por condiciones mecánicas y desgaste se considera 5.0 MW)</a:t>
                      </a:r>
                      <a:endParaRPr lang="es-EC" sz="1600">
                        <a:latin typeface="Calibri"/>
                        <a:ea typeface="Calibri"/>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732">
                <a:tc>
                  <a:txBody>
                    <a:bodyPr/>
                    <a:lstStyle/>
                    <a:p>
                      <a:pPr algn="just">
                        <a:lnSpc>
                          <a:spcPct val="150000"/>
                        </a:lnSpc>
                        <a:spcAft>
                          <a:spcPts val="0"/>
                        </a:spcAft>
                      </a:pPr>
                      <a:r>
                        <a:rPr lang="es-EC" sz="1600">
                          <a:latin typeface="Arial"/>
                          <a:ea typeface="Calibri"/>
                          <a:cs typeface="Times New Roman"/>
                        </a:rPr>
                        <a:t>Potencia de Salida</a:t>
                      </a:r>
                      <a:endParaRPr lang="es-EC" sz="1600">
                        <a:latin typeface="Calibri"/>
                        <a:ea typeface="Calibri"/>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latin typeface="Arial"/>
                          <a:ea typeface="Calibri"/>
                          <a:cs typeface="Times New Roman"/>
                        </a:rPr>
                        <a:t>6500 KVA</a:t>
                      </a:r>
                      <a:endParaRPr lang="es-EC" sz="1600">
                        <a:latin typeface="Calibri"/>
                        <a:ea typeface="Calibri"/>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732">
                <a:tc gridSpan="2">
                  <a:txBody>
                    <a:bodyPr/>
                    <a:lstStyle/>
                    <a:p>
                      <a:pPr algn="ctr">
                        <a:lnSpc>
                          <a:spcPct val="150000"/>
                        </a:lnSpc>
                        <a:spcAft>
                          <a:spcPts val="0"/>
                        </a:spcAft>
                      </a:pPr>
                      <a:r>
                        <a:rPr lang="es-EC" sz="1600" b="1">
                          <a:latin typeface="Arial"/>
                          <a:ea typeface="Calibri"/>
                          <a:cs typeface="Times New Roman"/>
                        </a:rPr>
                        <a:t>Sistema de Control de Voltaje</a:t>
                      </a:r>
                      <a:endParaRPr lang="es-EC" sz="1600">
                        <a:latin typeface="Calibri"/>
                        <a:ea typeface="Calibri"/>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314732">
                <a:tc>
                  <a:txBody>
                    <a:bodyPr/>
                    <a:lstStyle/>
                    <a:p>
                      <a:pPr algn="just">
                        <a:lnSpc>
                          <a:spcPct val="150000"/>
                        </a:lnSpc>
                        <a:spcAft>
                          <a:spcPts val="0"/>
                        </a:spcAft>
                      </a:pPr>
                      <a:r>
                        <a:rPr lang="es-EC" sz="1600">
                          <a:latin typeface="Arial"/>
                          <a:ea typeface="Calibri"/>
                          <a:cs typeface="Times New Roman"/>
                        </a:rPr>
                        <a:t>Voltaje de Excitación</a:t>
                      </a:r>
                      <a:endParaRPr lang="es-EC" sz="1600">
                        <a:latin typeface="Calibri"/>
                        <a:ea typeface="Calibri"/>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latin typeface="Arial"/>
                          <a:ea typeface="Calibri"/>
                          <a:cs typeface="Times New Roman"/>
                        </a:rPr>
                        <a:t>84 V</a:t>
                      </a:r>
                      <a:endParaRPr lang="es-EC" sz="1600">
                        <a:latin typeface="Calibri"/>
                        <a:ea typeface="Calibri"/>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732">
                <a:tc>
                  <a:txBody>
                    <a:bodyPr/>
                    <a:lstStyle/>
                    <a:p>
                      <a:pPr algn="just">
                        <a:lnSpc>
                          <a:spcPct val="150000"/>
                        </a:lnSpc>
                        <a:spcAft>
                          <a:spcPts val="0"/>
                        </a:spcAft>
                      </a:pPr>
                      <a:r>
                        <a:rPr lang="es-EC" sz="1600">
                          <a:latin typeface="Arial"/>
                          <a:ea typeface="Calibri"/>
                          <a:cs typeface="Times New Roman"/>
                        </a:rPr>
                        <a:t>Voltaje de Salida</a:t>
                      </a:r>
                      <a:endParaRPr lang="es-EC" sz="1600">
                        <a:latin typeface="Calibri"/>
                        <a:ea typeface="Calibri"/>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latin typeface="Arial"/>
                          <a:ea typeface="Calibri"/>
                          <a:cs typeface="Times New Roman"/>
                        </a:rPr>
                        <a:t>6600 V</a:t>
                      </a:r>
                      <a:endParaRPr lang="es-EC" sz="1600">
                        <a:latin typeface="Calibri"/>
                        <a:ea typeface="Calibri"/>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8073">
                <a:tc>
                  <a:txBody>
                    <a:bodyPr/>
                    <a:lstStyle/>
                    <a:p>
                      <a:pPr algn="just">
                        <a:lnSpc>
                          <a:spcPct val="150000"/>
                        </a:lnSpc>
                        <a:spcAft>
                          <a:spcPts val="0"/>
                        </a:spcAft>
                      </a:pPr>
                      <a:r>
                        <a:rPr lang="es-EC" sz="1600">
                          <a:latin typeface="Arial"/>
                          <a:ea typeface="Calibri"/>
                          <a:cs typeface="Times New Roman"/>
                        </a:rPr>
                        <a:t>Corriente de Excitación</a:t>
                      </a:r>
                      <a:endParaRPr lang="es-EC" sz="1600">
                        <a:latin typeface="Calibri"/>
                        <a:ea typeface="Calibri"/>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latin typeface="Arial"/>
                          <a:ea typeface="Calibri"/>
                          <a:cs typeface="Times New Roman"/>
                        </a:rPr>
                        <a:t>422 A</a:t>
                      </a:r>
                      <a:endParaRPr lang="es-EC" sz="1600">
                        <a:latin typeface="Calibri"/>
                        <a:ea typeface="Calibri"/>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732">
                <a:tc>
                  <a:txBody>
                    <a:bodyPr/>
                    <a:lstStyle/>
                    <a:p>
                      <a:pPr algn="just">
                        <a:lnSpc>
                          <a:spcPct val="150000"/>
                        </a:lnSpc>
                        <a:spcAft>
                          <a:spcPts val="0"/>
                        </a:spcAft>
                      </a:pPr>
                      <a:r>
                        <a:rPr lang="es-EC" sz="1600">
                          <a:latin typeface="Arial"/>
                          <a:ea typeface="Calibri"/>
                          <a:cs typeface="Times New Roman"/>
                        </a:rPr>
                        <a:t>Corriente </a:t>
                      </a:r>
                      <a:endParaRPr lang="es-EC" sz="1600">
                        <a:latin typeface="Calibri"/>
                        <a:ea typeface="Calibri"/>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dirty="0">
                          <a:latin typeface="Arial"/>
                          <a:ea typeface="Calibri"/>
                          <a:cs typeface="Times New Roman"/>
                        </a:rPr>
                        <a:t>569 A</a:t>
                      </a:r>
                      <a:endParaRPr lang="es-EC" sz="1600" dirty="0">
                        <a:latin typeface="Calibri"/>
                        <a:ea typeface="Calibri"/>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Marcador de número de diapositiva 2"/>
          <p:cNvSpPr>
            <a:spLocks noGrp="1"/>
          </p:cNvSpPr>
          <p:nvPr>
            <p:ph type="sldNum" sz="quarter" idx="12"/>
          </p:nvPr>
        </p:nvSpPr>
        <p:spPr/>
        <p:txBody>
          <a:bodyPr/>
          <a:lstStyle/>
          <a:p>
            <a:fld id="{4BA7C77D-6C8B-47B1-BC3F-A83A834BD2CC}" type="slidenum">
              <a:rPr lang="es-EC" smtClean="0"/>
              <a:pPr/>
              <a:t>48</a:t>
            </a:fld>
            <a:endParaRPr lang="es-EC"/>
          </a:p>
        </p:txBody>
      </p:sp>
      <p:pic>
        <p:nvPicPr>
          <p:cNvPr id="5"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6"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Evaluación de los Sistemas Implementados</a:t>
            </a:r>
            <a:endParaRPr lang="es-EC" dirty="0"/>
          </a:p>
        </p:txBody>
      </p:sp>
      <p:sp>
        <p:nvSpPr>
          <p:cNvPr id="3" name="Marcador de número de diapositiva 2"/>
          <p:cNvSpPr>
            <a:spLocks noGrp="1"/>
          </p:cNvSpPr>
          <p:nvPr>
            <p:ph type="sldNum" sz="quarter" idx="12"/>
          </p:nvPr>
        </p:nvSpPr>
        <p:spPr/>
        <p:txBody>
          <a:bodyPr/>
          <a:lstStyle/>
          <a:p>
            <a:fld id="{4BA7C77D-6C8B-47B1-BC3F-A83A834BD2CC}" type="slidenum">
              <a:rPr lang="es-EC" smtClean="0"/>
              <a:pPr/>
              <a:t>49</a:t>
            </a:fld>
            <a:endParaRPr lang="es-EC"/>
          </a:p>
        </p:txBody>
      </p:sp>
      <p:pic>
        <p:nvPicPr>
          <p:cNvPr id="7" name="Picture 2"/>
          <p:cNvPicPr>
            <a:picLocks noGrp="1" noChangeAspect="1" noChangeArrowheads="1"/>
          </p:cNvPicPr>
          <p:nvPr>
            <p:ph idx="1"/>
          </p:nvPr>
        </p:nvPicPr>
        <p:blipFill>
          <a:blip r:embed="rId2" cstate="print"/>
          <a:srcRect l="35055" t="35634" r="32110" b="21409"/>
          <a:stretch>
            <a:fillRect/>
          </a:stretch>
        </p:blipFill>
        <p:spPr bwMode="auto">
          <a:xfrm>
            <a:off x="129861" y="1818665"/>
            <a:ext cx="4586155" cy="4022321"/>
          </a:xfrm>
          <a:prstGeom prst="rect">
            <a:avLst/>
          </a:prstGeom>
          <a:ln>
            <a:noFill/>
          </a:ln>
          <a:effectLst>
            <a:outerShdw blurRad="190500" algn="tl" rotWithShape="0">
              <a:srgbClr val="000000">
                <a:alpha val="70000"/>
              </a:srgbClr>
            </a:outerShdw>
          </a:effectLst>
        </p:spPr>
      </p:pic>
      <p:pic>
        <p:nvPicPr>
          <p:cNvPr id="8" name="Picture 3"/>
          <p:cNvPicPr>
            <a:picLocks noChangeAspect="1" noChangeArrowheads="1"/>
          </p:cNvPicPr>
          <p:nvPr/>
        </p:nvPicPr>
        <p:blipFill>
          <a:blip r:embed="rId3" cstate="print"/>
          <a:srcRect l="35334" t="36219" r="32290" b="12594"/>
          <a:stretch>
            <a:fillRect/>
          </a:stretch>
        </p:blipFill>
        <p:spPr bwMode="auto">
          <a:xfrm>
            <a:off x="4716016" y="1818665"/>
            <a:ext cx="4427984" cy="4022321"/>
          </a:xfrm>
          <a:prstGeom prst="rect">
            <a:avLst/>
          </a:prstGeom>
          <a:ln>
            <a:noFill/>
          </a:ln>
          <a:effectLst>
            <a:outerShdw blurRad="190500" algn="tl" rotWithShape="0">
              <a:srgbClr val="000000">
                <a:alpha val="70000"/>
              </a:srgbClr>
            </a:outerShdw>
          </a:effectLst>
        </p:spPr>
      </p:pic>
      <p:pic>
        <p:nvPicPr>
          <p:cNvPr id="9" name="Picture 2" descr="http://blogs.espe.edu.ec/wp-content/uploads/2013/09/LOGO-PRINCIPAL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10"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45200" y="1600201"/>
            <a:ext cx="6741599" cy="3989040"/>
          </a:xfrm>
        </p:spPr>
        <p:txBody>
          <a:bodyPr/>
          <a:lstStyle/>
          <a:p>
            <a:pPr marL="0" indent="0" algn="just">
              <a:buNone/>
            </a:pPr>
            <a:endParaRPr lang="es-EC" dirty="0" smtClean="0"/>
          </a:p>
          <a:p>
            <a:pPr marL="0" indent="0" algn="just">
              <a:buNone/>
            </a:pPr>
            <a:endParaRPr lang="es-EC" dirty="0"/>
          </a:p>
          <a:p>
            <a:pPr marL="0" indent="0" algn="just">
              <a:buNone/>
            </a:pPr>
            <a:endParaRPr lang="es-EC" dirty="0" smtClean="0"/>
          </a:p>
          <a:p>
            <a:pPr marL="0" indent="0" algn="just">
              <a:buNone/>
            </a:pPr>
            <a:r>
              <a:rPr lang="es-EC" dirty="0" smtClean="0"/>
              <a:t>El desarrollo </a:t>
            </a:r>
            <a:r>
              <a:rPr lang="es-EC" dirty="0"/>
              <a:t>de este proyecto plantea un sistema de control de velocidad y voltaje que reaccione frente a dichas fallas de manera adecuada, conservando una mínima potencia necesaria para mantener energizados los sistemas auxiliares de la central termoeléctrica.</a:t>
            </a:r>
          </a:p>
          <a:p>
            <a:endParaRPr lang="es-ES" dirty="0"/>
          </a:p>
        </p:txBody>
      </p:sp>
      <p:sp>
        <p:nvSpPr>
          <p:cNvPr id="6" name="Marcador de número de diapositiva 5"/>
          <p:cNvSpPr>
            <a:spLocks noGrp="1"/>
          </p:cNvSpPr>
          <p:nvPr>
            <p:ph type="sldNum" sz="quarter" idx="12"/>
          </p:nvPr>
        </p:nvSpPr>
        <p:spPr/>
        <p:txBody>
          <a:bodyPr/>
          <a:lstStyle/>
          <a:p>
            <a:fld id="{4BA7C77D-6C8B-47B1-BC3F-A83A834BD2CC}" type="slidenum">
              <a:rPr lang="es-EC" smtClean="0"/>
              <a:pPr/>
              <a:t>5</a:t>
            </a:fld>
            <a:endParaRPr lang="es-EC"/>
          </a:p>
        </p:txBody>
      </p:sp>
      <p:pic>
        <p:nvPicPr>
          <p:cNvPr id="7"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8"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spTree>
    <p:extLst>
      <p:ext uri="{BB962C8B-B14F-4D97-AF65-F5344CB8AC3E}">
        <p14:creationId xmlns:p14="http://schemas.microsoft.com/office/powerpoint/2010/main" val="33072863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50</a:t>
            </a:fld>
            <a:endParaRPr lang="es-EC"/>
          </a:p>
        </p:txBody>
      </p:sp>
      <p:pic>
        <p:nvPicPr>
          <p:cNvPr id="5" name="Picture 2"/>
          <p:cNvPicPr>
            <a:picLocks noChangeAspect="1" noChangeArrowheads="1"/>
          </p:cNvPicPr>
          <p:nvPr/>
        </p:nvPicPr>
        <p:blipFill>
          <a:blip r:embed="rId2" cstate="print"/>
          <a:srcRect l="31819" t="55734" r="28334" b="15719"/>
          <a:stretch>
            <a:fillRect/>
          </a:stretch>
        </p:blipFill>
        <p:spPr bwMode="auto">
          <a:xfrm>
            <a:off x="1647084" y="3604457"/>
            <a:ext cx="6048672" cy="2416831"/>
          </a:xfrm>
          <a:prstGeom prst="rect">
            <a:avLst/>
          </a:prstGeom>
          <a:ln>
            <a:noFill/>
          </a:ln>
          <a:effectLst>
            <a:outerShdw blurRad="190500" algn="tl" rotWithShape="0">
              <a:srgbClr val="000000">
                <a:alpha val="70000"/>
              </a:srgbClr>
            </a:outerShdw>
          </a:effectLst>
        </p:spPr>
      </p:pic>
      <p:pic>
        <p:nvPicPr>
          <p:cNvPr id="7" name="Picture 2" descr="http://blogs.espe.edu.ec/wp-content/uploads/2013/09/LOGO-PRINCIPAL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8"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pic>
        <p:nvPicPr>
          <p:cNvPr id="3" name="Imagen 2"/>
          <p:cNvPicPr>
            <a:picLocks noChangeAspect="1"/>
          </p:cNvPicPr>
          <p:nvPr/>
        </p:nvPicPr>
        <p:blipFill>
          <a:blip r:embed="rId4"/>
          <a:stretch>
            <a:fillRect/>
          </a:stretch>
        </p:blipFill>
        <p:spPr>
          <a:xfrm>
            <a:off x="1636820" y="0"/>
            <a:ext cx="6058936" cy="3604457"/>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3 Marcador de contenido"/>
          <p:cNvGraphicFramePr>
            <a:graphicFrameLocks noGrp="1"/>
          </p:cNvGraphicFramePr>
          <p:nvPr>
            <p:ph idx="1"/>
            <p:extLst>
              <p:ext uri="{D42A27DB-BD31-4B8C-83A1-F6EECF244321}">
                <p14:modId xmlns:p14="http://schemas.microsoft.com/office/powerpoint/2010/main" val="895785222"/>
              </p:ext>
            </p:extLst>
          </p:nvPr>
        </p:nvGraphicFramePr>
        <p:xfrm>
          <a:off x="758825" y="787783"/>
          <a:ext cx="822960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p:cNvSpPr>
            <a:spLocks noGrp="1"/>
          </p:cNvSpPr>
          <p:nvPr>
            <p:ph type="sldNum" sz="quarter" idx="12"/>
          </p:nvPr>
        </p:nvSpPr>
        <p:spPr/>
        <p:txBody>
          <a:bodyPr/>
          <a:lstStyle/>
          <a:p>
            <a:fld id="{4BA7C77D-6C8B-47B1-BC3F-A83A834BD2CC}" type="slidenum">
              <a:rPr lang="es-EC" smtClean="0"/>
              <a:pPr/>
              <a:t>51</a:t>
            </a:fld>
            <a:endParaRPr lang="es-EC"/>
          </a:p>
        </p:txBody>
      </p:sp>
      <p:pic>
        <p:nvPicPr>
          <p:cNvPr id="8" name="Picture 2" descr="http://blogs.espe.edu.ec/wp-content/uploads/2013/09/LOGO-PRINCIPAL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9"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spTree>
    <p:extLst>
      <p:ext uri="{BB962C8B-B14F-4D97-AF65-F5344CB8AC3E}">
        <p14:creationId xmlns:p14="http://schemas.microsoft.com/office/powerpoint/2010/main" val="34124230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 </a:t>
            </a:r>
            <a:endParaRPr lang="es-EC" dirty="0"/>
          </a:p>
        </p:txBody>
      </p:sp>
      <p:sp>
        <p:nvSpPr>
          <p:cNvPr id="3" name="2 Marcador de contenido"/>
          <p:cNvSpPr>
            <a:spLocks noGrp="1"/>
          </p:cNvSpPr>
          <p:nvPr>
            <p:ph idx="1"/>
          </p:nvPr>
        </p:nvSpPr>
        <p:spPr>
          <a:xfrm>
            <a:off x="1945201" y="1556792"/>
            <a:ext cx="6591985" cy="4184057"/>
          </a:xfrm>
        </p:spPr>
        <p:txBody>
          <a:bodyPr>
            <a:normAutofit/>
          </a:bodyPr>
          <a:lstStyle/>
          <a:p>
            <a:pPr lvl="0" algn="just"/>
            <a:r>
              <a:rPr lang="es-EC" dirty="0" smtClean="0"/>
              <a:t>El desarrollo del presente proyecto presentó cambios en el diseño original de los sistemas de control de velocidad y voltaje.</a:t>
            </a:r>
          </a:p>
          <a:p>
            <a:pPr lvl="0" algn="just"/>
            <a:endParaRPr lang="es-EC" dirty="0" smtClean="0"/>
          </a:p>
          <a:p>
            <a:pPr lvl="0" algn="just"/>
            <a:r>
              <a:rPr lang="es-EC" dirty="0" smtClean="0"/>
              <a:t>La identificación de los sistemas es un proceso importante, en el cual es indispensable tomar en consideración varias pautas para encontrar un modelo matemático adecuado para la aplicación.</a:t>
            </a:r>
          </a:p>
          <a:p>
            <a:pPr lvl="0" algn="just"/>
            <a:endParaRPr lang="es-EC" dirty="0" smtClean="0"/>
          </a:p>
          <a:p>
            <a:pPr lvl="0" algn="just"/>
            <a:r>
              <a:rPr lang="es-EC" dirty="0" smtClean="0"/>
              <a:t>El método de identificación como parte del diseño usado en el presente proyecto permitió obtener un modelo de proceso con porcentajes de 80 a 90%. </a:t>
            </a:r>
          </a:p>
          <a:p>
            <a:endParaRPr lang="es-EC" dirty="0"/>
          </a:p>
        </p:txBody>
      </p:sp>
      <p:sp>
        <p:nvSpPr>
          <p:cNvPr id="4" name="Marcador de número de diapositiva 3"/>
          <p:cNvSpPr>
            <a:spLocks noGrp="1"/>
          </p:cNvSpPr>
          <p:nvPr>
            <p:ph type="sldNum" sz="quarter" idx="12"/>
          </p:nvPr>
        </p:nvSpPr>
        <p:spPr/>
        <p:txBody>
          <a:bodyPr/>
          <a:lstStyle/>
          <a:p>
            <a:fld id="{4BA7C77D-6C8B-47B1-BC3F-A83A834BD2CC}" type="slidenum">
              <a:rPr lang="es-EC" smtClean="0"/>
              <a:pPr/>
              <a:t>52</a:t>
            </a:fld>
            <a:endParaRPr lang="es-EC"/>
          </a:p>
        </p:txBody>
      </p:sp>
      <p:pic>
        <p:nvPicPr>
          <p:cNvPr id="5"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6"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91680" y="1291605"/>
            <a:ext cx="7128792" cy="5577483"/>
          </a:xfrm>
        </p:spPr>
        <p:txBody>
          <a:bodyPr>
            <a:normAutofit/>
          </a:bodyPr>
          <a:lstStyle/>
          <a:p>
            <a:pPr lvl="0" algn="just"/>
            <a:endParaRPr lang="es-EC" dirty="0" smtClean="0"/>
          </a:p>
          <a:p>
            <a:pPr lvl="0" algn="just"/>
            <a:r>
              <a:rPr lang="es-EC" dirty="0" smtClean="0"/>
              <a:t>El modelo matemático del proceso y los controladores diseñados, permitieron establecer los tiempos de establecimiento y máximos picos con el propósito de garantizar que los tiempos de respuesta de los controladores sean menores a los tiempos de disparo de los relés de protección.</a:t>
            </a:r>
          </a:p>
          <a:p>
            <a:pPr lvl="0" algn="just"/>
            <a:endParaRPr lang="es-EC" dirty="0"/>
          </a:p>
          <a:p>
            <a:pPr lvl="0" algn="just"/>
            <a:r>
              <a:rPr lang="es-EC" dirty="0" smtClean="0"/>
              <a:t>El comportamiento del Sistema de Control de Voltaje y Velocidad implementados presentan mejoras considerables durante su funcionamiento, operatividad y supervisión.</a:t>
            </a:r>
          </a:p>
        </p:txBody>
      </p:sp>
      <p:sp>
        <p:nvSpPr>
          <p:cNvPr id="2" name="Marcador de número de diapositiva 1"/>
          <p:cNvSpPr>
            <a:spLocks noGrp="1"/>
          </p:cNvSpPr>
          <p:nvPr>
            <p:ph type="sldNum" sz="quarter" idx="12"/>
          </p:nvPr>
        </p:nvSpPr>
        <p:spPr/>
        <p:txBody>
          <a:bodyPr/>
          <a:lstStyle/>
          <a:p>
            <a:fld id="{4BA7C77D-6C8B-47B1-BC3F-A83A834BD2CC}" type="slidenum">
              <a:rPr lang="es-EC" smtClean="0"/>
              <a:pPr/>
              <a:t>53</a:t>
            </a:fld>
            <a:endParaRPr lang="es-EC"/>
          </a:p>
        </p:txBody>
      </p:sp>
      <p:pic>
        <p:nvPicPr>
          <p:cNvPr id="4"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C" dirty="0"/>
          </a:p>
        </p:txBody>
      </p:sp>
      <p:sp>
        <p:nvSpPr>
          <p:cNvPr id="3" name="2 Marcador de contenido"/>
          <p:cNvSpPr>
            <a:spLocks noGrp="1"/>
          </p:cNvSpPr>
          <p:nvPr>
            <p:ph idx="1"/>
          </p:nvPr>
        </p:nvSpPr>
        <p:spPr>
          <a:xfrm>
            <a:off x="1403648" y="1600200"/>
            <a:ext cx="7416824" cy="4997152"/>
          </a:xfrm>
        </p:spPr>
        <p:txBody>
          <a:bodyPr>
            <a:normAutofit/>
          </a:bodyPr>
          <a:lstStyle/>
          <a:p>
            <a:pPr lvl="0" algn="just"/>
            <a:r>
              <a:rPr lang="es-EC" dirty="0" smtClean="0"/>
              <a:t>Un sistema de generación de energía eléctrica conforma diferentes procesos y subprocesos para llevar a cabo su finalidad, es por ello necesario el análisis.  </a:t>
            </a:r>
          </a:p>
          <a:p>
            <a:pPr lvl="0" algn="just"/>
            <a:endParaRPr lang="es-EC" dirty="0" smtClean="0"/>
          </a:p>
          <a:p>
            <a:pPr lvl="0" algn="just"/>
            <a:r>
              <a:rPr lang="es-EC" dirty="0" smtClean="0"/>
              <a:t>Se recomienda implementar los sistemas de control de Velocidad y Voltaje en las demás unidades de generación de la C.T. </a:t>
            </a:r>
            <a:r>
              <a:rPr lang="es-EC" dirty="0" err="1" smtClean="0"/>
              <a:t>Guangopolo</a:t>
            </a:r>
            <a:r>
              <a:rPr lang="es-EC" dirty="0" smtClean="0"/>
              <a:t>.</a:t>
            </a:r>
          </a:p>
          <a:p>
            <a:pPr lvl="0" algn="just"/>
            <a:endParaRPr lang="es-EC" dirty="0" smtClean="0"/>
          </a:p>
          <a:p>
            <a:pPr lvl="0" algn="just"/>
            <a:r>
              <a:rPr lang="es-EC" dirty="0" smtClean="0"/>
              <a:t>La instalación de los reguladores de velocidad y voltaje requieren de circuitos auxiliares previamente diseñados, para los cuales se debe conseguir los materiales adecuados según su funcionalidad considerando características técnicas y condiciones de seguridad.</a:t>
            </a:r>
          </a:p>
        </p:txBody>
      </p:sp>
      <p:sp>
        <p:nvSpPr>
          <p:cNvPr id="4" name="Marcador de número de diapositiva 3"/>
          <p:cNvSpPr>
            <a:spLocks noGrp="1"/>
          </p:cNvSpPr>
          <p:nvPr>
            <p:ph type="sldNum" sz="quarter" idx="12"/>
          </p:nvPr>
        </p:nvSpPr>
        <p:spPr/>
        <p:txBody>
          <a:bodyPr/>
          <a:lstStyle/>
          <a:p>
            <a:fld id="{4BA7C77D-6C8B-47B1-BC3F-A83A834BD2CC}" type="slidenum">
              <a:rPr lang="es-EC" smtClean="0"/>
              <a:pPr/>
              <a:t>54</a:t>
            </a:fld>
            <a:endParaRPr lang="es-EC"/>
          </a:p>
        </p:txBody>
      </p:sp>
      <p:pic>
        <p:nvPicPr>
          <p:cNvPr id="5"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6"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75656" y="692696"/>
            <a:ext cx="7211144" cy="5433467"/>
          </a:xfrm>
        </p:spPr>
        <p:txBody>
          <a:bodyPr>
            <a:normAutofit/>
          </a:bodyPr>
          <a:lstStyle/>
          <a:p>
            <a:pPr lvl="0" algn="just"/>
            <a:r>
              <a:rPr lang="es-EC" dirty="0" smtClean="0"/>
              <a:t>Para obtener un modelo matemático que ajuste con un mayor grado de precisión o que refleje de mejor manera el comportamiento de la planta en estudio, se recomienda utilizar tarjetas de adquisición de datos.</a:t>
            </a:r>
          </a:p>
          <a:p>
            <a:pPr lvl="0" algn="just"/>
            <a:endParaRPr lang="es-EC" dirty="0" smtClean="0"/>
          </a:p>
          <a:p>
            <a:pPr lvl="0" algn="just"/>
            <a:r>
              <a:rPr lang="es-EC" dirty="0" smtClean="0"/>
              <a:t>Se recomienda realizar una capacitación de la operación de los sistemas implementados tanto del interfaz humano máquina HMI como de los elementos instalados en el panel de control central y local.</a:t>
            </a:r>
          </a:p>
          <a:p>
            <a:pPr lvl="0" algn="just"/>
            <a:endParaRPr lang="es-EC" dirty="0" smtClean="0"/>
          </a:p>
          <a:p>
            <a:pPr lvl="0" algn="just"/>
            <a:r>
              <a:rPr lang="es-EC" dirty="0" smtClean="0"/>
              <a:t>Y por último se recomienda establecer el modo de operación </a:t>
            </a:r>
            <a:r>
              <a:rPr lang="es-EC" dirty="0" err="1" smtClean="0"/>
              <a:t>Droop</a:t>
            </a:r>
            <a:r>
              <a:rPr lang="es-EC" dirty="0" smtClean="0"/>
              <a:t> en los dos controladores, este modo de operación permitirá realizar continuamente el control de velocidad (frecuencia) y voltaje, cuando la unidad de generación sea aislada del S.N.I y deba suministrar energía a los sistemas auxiliares.</a:t>
            </a:r>
          </a:p>
          <a:p>
            <a:endParaRPr lang="es-EC" dirty="0"/>
          </a:p>
        </p:txBody>
      </p:sp>
      <p:sp>
        <p:nvSpPr>
          <p:cNvPr id="2" name="Marcador de número de diapositiva 1"/>
          <p:cNvSpPr>
            <a:spLocks noGrp="1"/>
          </p:cNvSpPr>
          <p:nvPr>
            <p:ph type="sldNum" sz="quarter" idx="12"/>
          </p:nvPr>
        </p:nvSpPr>
        <p:spPr/>
        <p:txBody>
          <a:bodyPr/>
          <a:lstStyle/>
          <a:p>
            <a:fld id="{4BA7C77D-6C8B-47B1-BC3F-A83A834BD2CC}" type="slidenum">
              <a:rPr lang="es-EC" smtClean="0"/>
              <a:pPr/>
              <a:t>55</a:t>
            </a:fld>
            <a:endParaRPr lang="es-EC"/>
          </a:p>
        </p:txBody>
      </p:sp>
      <p:pic>
        <p:nvPicPr>
          <p:cNvPr id="4"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996952"/>
            <a:ext cx="8229600" cy="1143000"/>
          </a:xfrm>
        </p:spPr>
        <p:style>
          <a:lnRef idx="0">
            <a:schemeClr val="accent3"/>
          </a:lnRef>
          <a:fillRef idx="3">
            <a:schemeClr val="accent3"/>
          </a:fillRef>
          <a:effectRef idx="3">
            <a:schemeClr val="accent3"/>
          </a:effectRef>
          <a:fontRef idx="minor">
            <a:schemeClr val="lt1"/>
          </a:fontRef>
        </p:style>
        <p:txBody>
          <a:bodyPr>
            <a:normAutofit/>
          </a:bodyPr>
          <a:lstStyle/>
          <a:p>
            <a:pPr algn="ctr"/>
            <a:r>
              <a:rPr lang="es-EC" sz="4000" dirty="0" smtClean="0"/>
              <a:t>GRACIAS</a:t>
            </a:r>
            <a:endParaRPr lang="es-EC" sz="4000" dirty="0"/>
          </a:p>
        </p:txBody>
      </p:sp>
      <p:sp>
        <p:nvSpPr>
          <p:cNvPr id="3" name="Marcador de número de diapositiva 2"/>
          <p:cNvSpPr>
            <a:spLocks noGrp="1"/>
          </p:cNvSpPr>
          <p:nvPr>
            <p:ph type="sldNum" sz="quarter" idx="12"/>
          </p:nvPr>
        </p:nvSpPr>
        <p:spPr/>
        <p:txBody>
          <a:bodyPr/>
          <a:lstStyle/>
          <a:p>
            <a:fld id="{4BA7C77D-6C8B-47B1-BC3F-A83A834BD2CC}" type="slidenum">
              <a:rPr lang="es-EC" smtClean="0"/>
              <a:pPr/>
              <a:t>56</a:t>
            </a:fld>
            <a:endParaRPr lang="es-EC"/>
          </a:p>
        </p:txBody>
      </p:sp>
      <p:pic>
        <p:nvPicPr>
          <p:cNvPr id="4"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Interrogantes</a:t>
            </a:r>
            <a:endParaRPr lang="es-EC" dirty="0"/>
          </a:p>
        </p:txBody>
      </p:sp>
      <p:sp>
        <p:nvSpPr>
          <p:cNvPr id="3" name="2 Marcador de contenido"/>
          <p:cNvSpPr>
            <a:spLocks noGrp="1"/>
          </p:cNvSpPr>
          <p:nvPr>
            <p:ph idx="1"/>
          </p:nvPr>
        </p:nvSpPr>
        <p:spPr/>
        <p:txBody>
          <a:bodyPr/>
          <a:lstStyle/>
          <a:p>
            <a:r>
              <a:rPr lang="es-EC" dirty="0" smtClean="0"/>
              <a:t>Existe un tiempo suficiente de reacción del sistema de control ante una falla?</a:t>
            </a:r>
          </a:p>
          <a:p>
            <a:endParaRPr lang="es-EC" dirty="0" smtClean="0"/>
          </a:p>
          <a:p>
            <a:r>
              <a:rPr lang="es-EC" dirty="0" smtClean="0"/>
              <a:t>Los sistemas de control son los adecuados?</a:t>
            </a:r>
          </a:p>
          <a:p>
            <a:endParaRPr lang="es-EC" dirty="0" smtClean="0"/>
          </a:p>
          <a:p>
            <a:r>
              <a:rPr lang="es-EC" dirty="0" smtClean="0"/>
              <a:t>Que ocurriría en caso de una falla del SNI?</a:t>
            </a:r>
            <a:endParaRPr lang="es-EC" dirty="0"/>
          </a:p>
        </p:txBody>
      </p:sp>
      <p:sp>
        <p:nvSpPr>
          <p:cNvPr id="6" name="Marcador de número de diapositiva 5"/>
          <p:cNvSpPr>
            <a:spLocks noGrp="1"/>
          </p:cNvSpPr>
          <p:nvPr>
            <p:ph type="sldNum" sz="quarter" idx="12"/>
          </p:nvPr>
        </p:nvSpPr>
        <p:spPr/>
        <p:txBody>
          <a:bodyPr/>
          <a:lstStyle/>
          <a:p>
            <a:fld id="{4BA7C77D-6C8B-47B1-BC3F-A83A834BD2CC}" type="slidenum">
              <a:rPr lang="es-EC" smtClean="0"/>
              <a:pPr/>
              <a:t>6</a:t>
            </a:fld>
            <a:endParaRPr lang="es-EC"/>
          </a:p>
        </p:txBody>
      </p:sp>
      <p:pic>
        <p:nvPicPr>
          <p:cNvPr id="7"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8"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spTree>
    <p:extLst>
      <p:ext uri="{BB962C8B-B14F-4D97-AF65-F5344CB8AC3E}">
        <p14:creationId xmlns:p14="http://schemas.microsoft.com/office/powerpoint/2010/main" val="2812737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3 Marcador de contenido"/>
          <p:cNvGraphicFramePr>
            <a:graphicFrameLocks noGrp="1"/>
          </p:cNvGraphicFramePr>
          <p:nvPr>
            <p:ph idx="1"/>
            <p:extLst>
              <p:ext uri="{D42A27DB-BD31-4B8C-83A1-F6EECF244321}">
                <p14:modId xmlns:p14="http://schemas.microsoft.com/office/powerpoint/2010/main" val="420585891"/>
              </p:ext>
            </p:extLst>
          </p:nvPr>
        </p:nvGraphicFramePr>
        <p:xfrm>
          <a:off x="522668" y="787783"/>
          <a:ext cx="822960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p:cNvSpPr>
            <a:spLocks noGrp="1"/>
          </p:cNvSpPr>
          <p:nvPr>
            <p:ph type="sldNum" sz="quarter" idx="12"/>
          </p:nvPr>
        </p:nvSpPr>
        <p:spPr/>
        <p:txBody>
          <a:bodyPr/>
          <a:lstStyle/>
          <a:p>
            <a:fld id="{4BA7C77D-6C8B-47B1-BC3F-A83A834BD2CC}" type="slidenum">
              <a:rPr lang="es-EC" smtClean="0"/>
              <a:pPr/>
              <a:t>7</a:t>
            </a:fld>
            <a:endParaRPr lang="es-EC"/>
          </a:p>
        </p:txBody>
      </p:sp>
      <p:pic>
        <p:nvPicPr>
          <p:cNvPr id="8" name="Picture 2" descr="http://blogs.espe.edu.ec/wp-content/uploads/2013/09/LOGO-PRINCIPAL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9"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spTree>
    <p:extLst>
      <p:ext uri="{BB962C8B-B14F-4D97-AF65-F5344CB8AC3E}">
        <p14:creationId xmlns:p14="http://schemas.microsoft.com/office/powerpoint/2010/main" val="1419288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Justificación e Importancia</a:t>
            </a:r>
            <a:endParaRPr lang="es-EC" dirty="0"/>
          </a:p>
        </p:txBody>
      </p:sp>
      <p:sp>
        <p:nvSpPr>
          <p:cNvPr id="3" name="2 Marcador de contenido"/>
          <p:cNvSpPr>
            <a:spLocks noGrp="1"/>
          </p:cNvSpPr>
          <p:nvPr>
            <p:ph idx="1"/>
          </p:nvPr>
        </p:nvSpPr>
        <p:spPr>
          <a:xfrm>
            <a:off x="1942415" y="1484784"/>
            <a:ext cx="6591985" cy="5112568"/>
          </a:xfrm>
        </p:spPr>
        <p:txBody>
          <a:bodyPr>
            <a:normAutofit/>
          </a:bodyPr>
          <a:lstStyle/>
          <a:p>
            <a:pPr algn="just">
              <a:buNone/>
            </a:pPr>
            <a:r>
              <a:rPr lang="es-EC" dirty="0" smtClean="0"/>
              <a:t>	El Sistema Nacional Interconectado (SNI) incluye el sistema nacional de generación y el sistema nacional de transmisión de energía, los cuales en conjunto se encargan del suministro de la misma. </a:t>
            </a:r>
          </a:p>
          <a:p>
            <a:pPr algn="just">
              <a:buNone/>
            </a:pPr>
            <a:r>
              <a:rPr lang="es-EC" dirty="0"/>
              <a:t>	</a:t>
            </a:r>
            <a:r>
              <a:rPr lang="es-EC" dirty="0" smtClean="0"/>
              <a:t>Estos sistemas deben trabajar de manera confiable en cuanto a su operación.</a:t>
            </a:r>
          </a:p>
          <a:p>
            <a:pPr algn="just">
              <a:buNone/>
            </a:pPr>
            <a:r>
              <a:rPr lang="es-EC" dirty="0"/>
              <a:t>	E</a:t>
            </a:r>
            <a:r>
              <a:rPr lang="es-EC" dirty="0" smtClean="0"/>
              <a:t>ventos registrados como alteraciones  en el sistema, a dichos eventos se los considera como fallas, las mismas que han producido una serie de efectos negativos como la suspensión del servicio en sectores determinados, daños a largo plazo en equipos y paradas en las centrales de generación. </a:t>
            </a:r>
            <a:endParaRPr lang="es-EC" dirty="0"/>
          </a:p>
        </p:txBody>
      </p:sp>
      <p:sp>
        <p:nvSpPr>
          <p:cNvPr id="4" name="Marcador de número de diapositiva 3"/>
          <p:cNvSpPr>
            <a:spLocks noGrp="1"/>
          </p:cNvSpPr>
          <p:nvPr>
            <p:ph type="sldNum" sz="quarter" idx="12"/>
          </p:nvPr>
        </p:nvSpPr>
        <p:spPr/>
        <p:txBody>
          <a:bodyPr/>
          <a:lstStyle/>
          <a:p>
            <a:fld id="{4BA7C77D-6C8B-47B1-BC3F-A83A834BD2CC}" type="slidenum">
              <a:rPr lang="es-EC" smtClean="0"/>
              <a:pPr/>
              <a:t>8</a:t>
            </a:fld>
            <a:endParaRPr lang="es-EC"/>
          </a:p>
        </p:txBody>
      </p:sp>
      <p:pic>
        <p:nvPicPr>
          <p:cNvPr id="5"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6"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spTree>
    <p:extLst>
      <p:ext uri="{BB962C8B-B14F-4D97-AF65-F5344CB8AC3E}">
        <p14:creationId xmlns:p14="http://schemas.microsoft.com/office/powerpoint/2010/main" val="2763389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3 Marcador de contenido"/>
          <p:cNvGraphicFramePr>
            <a:graphicFrameLocks noGrp="1"/>
          </p:cNvGraphicFramePr>
          <p:nvPr>
            <p:ph idx="1"/>
            <p:extLst>
              <p:ext uri="{D42A27DB-BD31-4B8C-83A1-F6EECF244321}">
                <p14:modId xmlns:p14="http://schemas.microsoft.com/office/powerpoint/2010/main" val="814627665"/>
              </p:ext>
            </p:extLst>
          </p:nvPr>
        </p:nvGraphicFramePr>
        <p:xfrm>
          <a:off x="758825" y="787783"/>
          <a:ext cx="822960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p:cNvSpPr>
            <a:spLocks noGrp="1"/>
          </p:cNvSpPr>
          <p:nvPr>
            <p:ph type="sldNum" sz="quarter" idx="12"/>
          </p:nvPr>
        </p:nvSpPr>
        <p:spPr/>
        <p:txBody>
          <a:bodyPr/>
          <a:lstStyle/>
          <a:p>
            <a:fld id="{4BA7C77D-6C8B-47B1-BC3F-A83A834BD2CC}" type="slidenum">
              <a:rPr lang="es-EC" smtClean="0"/>
              <a:pPr/>
              <a:t>9</a:t>
            </a:fld>
            <a:endParaRPr lang="es-EC"/>
          </a:p>
        </p:txBody>
      </p:sp>
      <p:pic>
        <p:nvPicPr>
          <p:cNvPr id="8" name="Picture 2" descr="http://blogs.espe.edu.ec/wp-content/uploads/2013/09/LOGO-PRINCIPAL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4208"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9" name="6 Marcador de pie de página"/>
          <p:cNvSpPr>
            <a:spLocks noGrp="1"/>
          </p:cNvSpPr>
          <p:nvPr>
            <p:ph type="ftr" sz="quarter" idx="11"/>
          </p:nvPr>
        </p:nvSpPr>
        <p:spPr>
          <a:xfrm>
            <a:off x="2555776" y="6308943"/>
            <a:ext cx="3505200" cy="365125"/>
          </a:xfrm>
        </p:spPr>
        <p:txBody>
          <a:bodyPr/>
          <a:lstStyle/>
          <a:p>
            <a:r>
              <a:rPr lang="es-ES" sz="1400" dirty="0" smtClean="0">
                <a:solidFill>
                  <a:schemeClr val="accent2">
                    <a:lumMod val="50000"/>
                  </a:schemeClr>
                </a:solidFill>
              </a:rPr>
              <a:t>Angel Asipuela, Cristina Paredes</a:t>
            </a:r>
            <a:endParaRPr lang="es-ES" sz="1400" dirty="0">
              <a:solidFill>
                <a:schemeClr val="accent2">
                  <a:lumMod val="50000"/>
                </a:schemeClr>
              </a:solidFill>
            </a:endParaRPr>
          </a:p>
        </p:txBody>
      </p:sp>
    </p:spTree>
    <p:extLst>
      <p:ext uri="{BB962C8B-B14F-4D97-AF65-F5344CB8AC3E}">
        <p14:creationId xmlns:p14="http://schemas.microsoft.com/office/powerpoint/2010/main" val="793139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871</TotalTime>
  <Words>1642</Words>
  <Application>Microsoft Office PowerPoint</Application>
  <PresentationFormat>Presentación en pantalla (4:3)</PresentationFormat>
  <Paragraphs>383</Paragraphs>
  <Slides>56</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56</vt:i4>
      </vt:variant>
    </vt:vector>
  </HeadingPairs>
  <TitlesOfParts>
    <vt:vector size="62" baseType="lpstr">
      <vt:lpstr>Arial</vt:lpstr>
      <vt:lpstr>Calibri</vt:lpstr>
      <vt:lpstr>Century Gothic</vt:lpstr>
      <vt:lpstr>Times New Roman</vt:lpstr>
      <vt:lpstr>Wingdings 3</vt:lpstr>
      <vt:lpstr>Espiral</vt:lpstr>
      <vt:lpstr>Presentación de PowerPoint</vt:lpstr>
      <vt:lpstr>Presentación de PowerPoint</vt:lpstr>
      <vt:lpstr>La Empresa</vt:lpstr>
      <vt:lpstr>Planteamiento del Problema</vt:lpstr>
      <vt:lpstr>Presentación de PowerPoint</vt:lpstr>
      <vt:lpstr>Interrogantes</vt:lpstr>
      <vt:lpstr>Presentación de PowerPoint</vt:lpstr>
      <vt:lpstr>Justificación e Importancia</vt:lpstr>
      <vt:lpstr>Presentación de PowerPoint</vt:lpstr>
      <vt:lpstr>Objetivo General</vt:lpstr>
      <vt:lpstr>Objetivos Específicos</vt:lpstr>
      <vt:lpstr>Presentación de PowerPoint</vt:lpstr>
      <vt:lpstr>Fundamentos Teóricos</vt:lpstr>
      <vt:lpstr>Centrales Termoeléctricas</vt:lpstr>
      <vt:lpstr>Centrales Termoeléctricas</vt:lpstr>
      <vt:lpstr>Presentación de PowerPoint</vt:lpstr>
      <vt:lpstr>Motor de Combustión Interna</vt:lpstr>
      <vt:lpstr>Generador</vt:lpstr>
      <vt:lpstr>Esquema de Conexión de las Unidades Generadoras al SNI</vt:lpstr>
      <vt:lpstr>Sistema de Control de Velocidad</vt:lpstr>
      <vt:lpstr>Presentación de PowerPoint</vt:lpstr>
      <vt:lpstr>Sistema de Control de Voltaje</vt:lpstr>
      <vt:lpstr>Esquema de funcionamiento de la UG4</vt:lpstr>
      <vt:lpstr>Diagrama de Control del Sistema de Control de  Velocidad y Voltaje</vt:lpstr>
      <vt:lpstr>Respuesta de Velocidad</vt:lpstr>
      <vt:lpstr>Respuesta de Voltaje</vt:lpstr>
      <vt:lpstr>Presentación de PowerPoint</vt:lpstr>
      <vt:lpstr>Presentación de PowerPoint</vt:lpstr>
      <vt:lpstr>Diseño</vt:lpstr>
      <vt:lpstr>Sistema de Control de Velocidad </vt:lpstr>
      <vt:lpstr>Sistema de Control de Voltaje</vt:lpstr>
      <vt:lpstr>Diagrama de Estimación de Parámetros</vt:lpstr>
      <vt:lpstr>Presentación de PowerPoint</vt:lpstr>
      <vt:lpstr>Sistema de Control de Velocidad </vt:lpstr>
      <vt:lpstr>Sistema de Control de Potencia Activa </vt:lpstr>
      <vt:lpstr>Sistema de Control de Voltaje </vt:lpstr>
      <vt:lpstr>Sistema de Control de Reactivos</vt:lpstr>
      <vt:lpstr>Presentación de PowerPoint</vt:lpstr>
      <vt:lpstr>Estrategia y Metodología </vt:lpstr>
      <vt:lpstr>Estrategia y Metodología </vt:lpstr>
      <vt:lpstr>Presentación de PowerPoint</vt:lpstr>
      <vt:lpstr>Pruebas Velocidad</vt:lpstr>
      <vt:lpstr>Pruebas Voltaje</vt:lpstr>
      <vt:lpstr>Velocidad</vt:lpstr>
      <vt:lpstr>Potencia Activa</vt:lpstr>
      <vt:lpstr>Voltaje</vt:lpstr>
      <vt:lpstr>Potencia Reactiva</vt:lpstr>
      <vt:lpstr>Características de la UG4</vt:lpstr>
      <vt:lpstr>Evaluación de los Sistemas Implementados</vt:lpstr>
      <vt:lpstr>Presentación de PowerPoint</vt:lpstr>
      <vt:lpstr>Presentación de PowerPoint</vt:lpstr>
      <vt:lpstr>Conclusiones </vt:lpstr>
      <vt:lpstr>Presentación de PowerPoint</vt:lpstr>
      <vt:lpstr>Recomendaciones</vt:lpstr>
      <vt:lpstr>Presentación de PowerPoint</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SONY</dc:creator>
  <cp:lastModifiedBy>Angel Asipuela</cp:lastModifiedBy>
  <cp:revision>59</cp:revision>
  <dcterms:created xsi:type="dcterms:W3CDTF">2013-11-27T19:52:35Z</dcterms:created>
  <dcterms:modified xsi:type="dcterms:W3CDTF">2013-12-19T13:56:38Z</dcterms:modified>
</cp:coreProperties>
</file>