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4" r:id="rId2"/>
    <p:sldId id="257" r:id="rId3"/>
    <p:sldId id="258" r:id="rId4"/>
    <p:sldId id="298" r:id="rId5"/>
    <p:sldId id="259" r:id="rId6"/>
    <p:sldId id="260" r:id="rId7"/>
    <p:sldId id="265" r:id="rId8"/>
    <p:sldId id="266" r:id="rId9"/>
    <p:sldId id="262" r:id="rId10"/>
    <p:sldId id="271" r:id="rId11"/>
    <p:sldId id="272" r:id="rId12"/>
    <p:sldId id="275" r:id="rId13"/>
    <p:sldId id="276" r:id="rId14"/>
    <p:sldId id="277" r:id="rId15"/>
    <p:sldId id="278" r:id="rId16"/>
    <p:sldId id="281" r:id="rId17"/>
    <p:sldId id="282" r:id="rId18"/>
    <p:sldId id="284" r:id="rId19"/>
    <p:sldId id="283" r:id="rId20"/>
    <p:sldId id="285" r:id="rId21"/>
    <p:sldId id="286" r:id="rId22"/>
    <p:sldId id="290" r:id="rId23"/>
    <p:sldId id="291" r:id="rId24"/>
    <p:sldId id="263" r:id="rId25"/>
    <p:sldId id="292" r:id="rId26"/>
    <p:sldId id="293" r:id="rId27"/>
    <p:sldId id="287" r:id="rId28"/>
    <p:sldId id="288" r:id="rId29"/>
    <p:sldId id="289" r:id="rId30"/>
    <p:sldId id="295" r:id="rId31"/>
    <p:sldId id="264" r:id="rId32"/>
    <p:sldId id="267" r:id="rId33"/>
    <p:sldId id="268" r:id="rId34"/>
    <p:sldId id="269" r:id="rId35"/>
    <p:sldId id="270" r:id="rId36"/>
    <p:sldId id="296" r:id="rId37"/>
    <p:sldId id="297"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0A8"/>
    <a:srgbClr val="70AD47"/>
    <a:srgbClr val="274F94"/>
    <a:srgbClr val="9F8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D1158-FA9E-4C8A-83F3-6B9B40C43982}"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n-US"/>
        </a:p>
      </dgm:t>
    </dgm:pt>
    <dgm:pt modelId="{D5F732E8-6CD6-497F-AB06-A88415AA7E33}">
      <dgm:prSet/>
      <dgm:spPr/>
      <dgm:t>
        <a:bodyPr/>
        <a:lstStyle/>
        <a:p>
          <a:pPr rtl="0"/>
          <a:r>
            <a:rPr lang="es-ES" dirty="0" smtClean="0"/>
            <a:t>JEE6</a:t>
          </a:r>
          <a:endParaRPr lang="en-US" dirty="0"/>
        </a:p>
      </dgm:t>
    </dgm:pt>
    <dgm:pt modelId="{DFAC34A5-73A0-47DB-8FBA-69B3F08236FF}" type="parTrans" cxnId="{EE37FE6A-2014-4804-B45B-F00C10DDE027}">
      <dgm:prSet/>
      <dgm:spPr/>
      <dgm:t>
        <a:bodyPr/>
        <a:lstStyle/>
        <a:p>
          <a:endParaRPr lang="en-US"/>
        </a:p>
      </dgm:t>
    </dgm:pt>
    <dgm:pt modelId="{B1E524CD-4D24-4D29-8577-8868C8EF3AB1}" type="sibTrans" cxnId="{EE37FE6A-2014-4804-B45B-F00C10DDE027}">
      <dgm:prSet/>
      <dgm:spPr/>
      <dgm:t>
        <a:bodyPr/>
        <a:lstStyle/>
        <a:p>
          <a:endParaRPr lang="en-US"/>
        </a:p>
      </dgm:t>
    </dgm:pt>
    <dgm:pt modelId="{A536920E-7F83-41A7-A775-1D6D2B34367B}">
      <dgm:prSet/>
      <dgm:spPr/>
      <dgm:t>
        <a:bodyPr/>
        <a:lstStyle/>
        <a:p>
          <a:pPr rtl="0"/>
          <a:r>
            <a:rPr lang="es-ES" b="1" dirty="0" err="1" smtClean="0"/>
            <a:t>BeanValidation</a:t>
          </a:r>
          <a:r>
            <a:rPr lang="es-ES" b="1" dirty="0" smtClean="0"/>
            <a:t> (JSR -303)</a:t>
          </a:r>
          <a:endParaRPr lang="es-ES" b="1" dirty="0"/>
        </a:p>
      </dgm:t>
    </dgm:pt>
    <dgm:pt modelId="{C05D00C0-1904-4CFF-8F5C-E171B84576F0}" type="parTrans" cxnId="{0D18B1EC-E6ED-4A96-BDFA-58EC6E13AC0C}">
      <dgm:prSet/>
      <dgm:spPr/>
      <dgm:t>
        <a:bodyPr/>
        <a:lstStyle/>
        <a:p>
          <a:endParaRPr lang="en-US"/>
        </a:p>
      </dgm:t>
    </dgm:pt>
    <dgm:pt modelId="{23137DE3-21EC-4242-896E-CE5FCB0D1178}" type="sibTrans" cxnId="{0D18B1EC-E6ED-4A96-BDFA-58EC6E13AC0C}">
      <dgm:prSet/>
      <dgm:spPr/>
      <dgm:t>
        <a:bodyPr/>
        <a:lstStyle/>
        <a:p>
          <a:endParaRPr lang="en-US"/>
        </a:p>
      </dgm:t>
    </dgm:pt>
    <dgm:pt modelId="{B35CC996-8BAF-4108-88B7-59A920DF376A}">
      <dgm:prSet/>
      <dgm:spPr/>
      <dgm:t>
        <a:bodyPr/>
        <a:lstStyle/>
        <a:p>
          <a:pPr rtl="0"/>
          <a:r>
            <a:rPr lang="es-ES" b="1" dirty="0" smtClean="0"/>
            <a:t>CDI(WELD)</a:t>
          </a:r>
          <a:endParaRPr lang="en-US" dirty="0"/>
        </a:p>
      </dgm:t>
    </dgm:pt>
    <dgm:pt modelId="{8815CB0D-71CB-4430-9FA5-F03486B894C9}" type="parTrans" cxnId="{BDC4046F-885F-40C3-B382-5C3C3873C049}">
      <dgm:prSet/>
      <dgm:spPr/>
      <dgm:t>
        <a:bodyPr/>
        <a:lstStyle/>
        <a:p>
          <a:endParaRPr lang="en-US"/>
        </a:p>
      </dgm:t>
    </dgm:pt>
    <dgm:pt modelId="{CCF3F23C-2CB8-4C06-A7A1-DDF291338B61}" type="sibTrans" cxnId="{BDC4046F-885F-40C3-B382-5C3C3873C049}">
      <dgm:prSet/>
      <dgm:spPr/>
      <dgm:t>
        <a:bodyPr/>
        <a:lstStyle/>
        <a:p>
          <a:endParaRPr lang="en-US"/>
        </a:p>
      </dgm:t>
    </dgm:pt>
    <dgm:pt modelId="{F3614C2B-D7C5-4ABB-82B8-E3191AA23D36}">
      <dgm:prSet/>
      <dgm:spPr/>
      <dgm:t>
        <a:bodyPr/>
        <a:lstStyle/>
        <a:p>
          <a:pPr rtl="0"/>
          <a:r>
            <a:rPr lang="es-ES" b="1" dirty="0" smtClean="0"/>
            <a:t>EJB</a:t>
          </a:r>
          <a:endParaRPr lang="en-US" dirty="0"/>
        </a:p>
      </dgm:t>
    </dgm:pt>
    <dgm:pt modelId="{10327930-6E21-459F-B1C6-C9F495D2C7F3}" type="parTrans" cxnId="{A6F7EEAE-8260-43E0-9DDE-E005D2A0B937}">
      <dgm:prSet/>
      <dgm:spPr/>
      <dgm:t>
        <a:bodyPr/>
        <a:lstStyle/>
        <a:p>
          <a:endParaRPr lang="en-US"/>
        </a:p>
      </dgm:t>
    </dgm:pt>
    <dgm:pt modelId="{D254AEBB-4B2B-4C1E-BE2C-FCFC1090E361}" type="sibTrans" cxnId="{A6F7EEAE-8260-43E0-9DDE-E005D2A0B937}">
      <dgm:prSet/>
      <dgm:spPr/>
      <dgm:t>
        <a:bodyPr/>
        <a:lstStyle/>
        <a:p>
          <a:endParaRPr lang="en-US"/>
        </a:p>
      </dgm:t>
    </dgm:pt>
    <dgm:pt modelId="{92618385-AF29-4322-8977-20070FC80495}">
      <dgm:prSet/>
      <dgm:spPr/>
      <dgm:t>
        <a:bodyPr/>
        <a:lstStyle/>
        <a:p>
          <a:pPr rtl="0"/>
          <a:r>
            <a:rPr lang="es-ES" b="1" dirty="0" smtClean="0"/>
            <a:t>JPA</a:t>
          </a:r>
          <a:endParaRPr lang="en-US" dirty="0"/>
        </a:p>
      </dgm:t>
    </dgm:pt>
    <dgm:pt modelId="{53B329B9-2E19-49B3-9AEA-D6EAEC7035EA}" type="parTrans" cxnId="{71385BD4-F164-4BBE-A841-AE35D3A24365}">
      <dgm:prSet/>
      <dgm:spPr/>
      <dgm:t>
        <a:bodyPr/>
        <a:lstStyle/>
        <a:p>
          <a:endParaRPr lang="en-US"/>
        </a:p>
      </dgm:t>
    </dgm:pt>
    <dgm:pt modelId="{E75CFF25-1BCF-4146-9D07-48CF21EAD385}" type="sibTrans" cxnId="{71385BD4-F164-4BBE-A841-AE35D3A24365}">
      <dgm:prSet/>
      <dgm:spPr/>
      <dgm:t>
        <a:bodyPr/>
        <a:lstStyle/>
        <a:p>
          <a:endParaRPr lang="en-US"/>
        </a:p>
      </dgm:t>
    </dgm:pt>
    <dgm:pt modelId="{B66EAB62-E6E0-4295-9D6F-04C2478F67B2}">
      <dgm:prSet/>
      <dgm:spPr/>
      <dgm:t>
        <a:bodyPr/>
        <a:lstStyle/>
        <a:p>
          <a:pPr rtl="0"/>
          <a:r>
            <a:rPr lang="es-ES" b="1" dirty="0" smtClean="0"/>
            <a:t>JSF2.0</a:t>
          </a:r>
          <a:endParaRPr lang="es-ES" dirty="0"/>
        </a:p>
      </dgm:t>
    </dgm:pt>
    <dgm:pt modelId="{D589DAD2-0F67-47C8-94F2-227B4A4B1488}" type="parTrans" cxnId="{EE2C2B9A-ADB5-4285-B52D-65D3B2749E58}">
      <dgm:prSet/>
      <dgm:spPr/>
      <dgm:t>
        <a:bodyPr/>
        <a:lstStyle/>
        <a:p>
          <a:endParaRPr lang="en-US"/>
        </a:p>
      </dgm:t>
    </dgm:pt>
    <dgm:pt modelId="{B11FAA1B-7137-4133-8784-0275A16BDBF2}" type="sibTrans" cxnId="{EE2C2B9A-ADB5-4285-B52D-65D3B2749E58}">
      <dgm:prSet/>
      <dgm:spPr/>
      <dgm:t>
        <a:bodyPr/>
        <a:lstStyle/>
        <a:p>
          <a:endParaRPr lang="en-US"/>
        </a:p>
      </dgm:t>
    </dgm:pt>
    <dgm:pt modelId="{E37763C9-961E-431F-AB12-AAF726318E50}">
      <dgm:prSet/>
      <dgm:spPr/>
      <dgm:t>
        <a:bodyPr/>
        <a:lstStyle/>
        <a:p>
          <a:pPr rtl="0"/>
          <a:r>
            <a:rPr lang="es-ES" dirty="0" smtClean="0"/>
            <a:t>SCOPES</a:t>
          </a:r>
          <a:endParaRPr lang="en-US" dirty="0"/>
        </a:p>
      </dgm:t>
    </dgm:pt>
    <dgm:pt modelId="{0F89F64F-238F-46E7-B810-B6041D3DF46A}" type="parTrans" cxnId="{2B1EC9FE-F61F-4B1C-AD85-734CF68CCA5C}">
      <dgm:prSet/>
      <dgm:spPr/>
      <dgm:t>
        <a:bodyPr/>
        <a:lstStyle/>
        <a:p>
          <a:endParaRPr lang="en-US"/>
        </a:p>
      </dgm:t>
    </dgm:pt>
    <dgm:pt modelId="{190CEAF5-6566-42DC-9929-151C3C4BC861}" type="sibTrans" cxnId="{2B1EC9FE-F61F-4B1C-AD85-734CF68CCA5C}">
      <dgm:prSet/>
      <dgm:spPr/>
      <dgm:t>
        <a:bodyPr/>
        <a:lstStyle/>
        <a:p>
          <a:endParaRPr lang="en-US"/>
        </a:p>
      </dgm:t>
    </dgm:pt>
    <dgm:pt modelId="{DB1F9E5B-DA78-4AB9-8614-490F5ABDA9E6}">
      <dgm:prSet/>
      <dgm:spPr/>
      <dgm:t>
        <a:bodyPr/>
        <a:lstStyle/>
        <a:p>
          <a:pPr rtl="0"/>
          <a:r>
            <a:rPr lang="es-ES" dirty="0" smtClean="0"/>
            <a:t>CONVERSATION</a:t>
          </a:r>
          <a:endParaRPr lang="en-US" dirty="0"/>
        </a:p>
      </dgm:t>
    </dgm:pt>
    <dgm:pt modelId="{B1B78177-175E-4550-948B-C5B37F31B0B3}" type="parTrans" cxnId="{B5FDB369-F37D-4384-A199-A19BA507C2DE}">
      <dgm:prSet/>
      <dgm:spPr/>
      <dgm:t>
        <a:bodyPr/>
        <a:lstStyle/>
        <a:p>
          <a:endParaRPr lang="en-US"/>
        </a:p>
      </dgm:t>
    </dgm:pt>
    <dgm:pt modelId="{E00731F1-F49A-4D50-93D1-00E9A9898FFE}" type="sibTrans" cxnId="{B5FDB369-F37D-4384-A199-A19BA507C2DE}">
      <dgm:prSet/>
      <dgm:spPr/>
      <dgm:t>
        <a:bodyPr/>
        <a:lstStyle/>
        <a:p>
          <a:endParaRPr lang="en-US"/>
        </a:p>
      </dgm:t>
    </dgm:pt>
    <dgm:pt modelId="{AA2A10FE-9112-441B-8185-C6ADEBC7BC88}">
      <dgm:prSet/>
      <dgm:spPr/>
      <dgm:t>
        <a:bodyPr/>
        <a:lstStyle/>
        <a:p>
          <a:pPr rtl="0"/>
          <a:r>
            <a:rPr lang="es-ES" dirty="0" smtClean="0"/>
            <a:t>SESSION</a:t>
          </a:r>
          <a:endParaRPr lang="en-US" dirty="0"/>
        </a:p>
      </dgm:t>
    </dgm:pt>
    <dgm:pt modelId="{6E00F3E5-BDBC-43E9-85C9-7048D68B255D}" type="parTrans" cxnId="{02729977-F7BC-4010-9FD6-79C4EC8B05DF}">
      <dgm:prSet/>
      <dgm:spPr/>
      <dgm:t>
        <a:bodyPr/>
        <a:lstStyle/>
        <a:p>
          <a:endParaRPr lang="en-US"/>
        </a:p>
      </dgm:t>
    </dgm:pt>
    <dgm:pt modelId="{B76E09D2-D2DC-4B28-90A4-05798731230F}" type="sibTrans" cxnId="{02729977-F7BC-4010-9FD6-79C4EC8B05DF}">
      <dgm:prSet/>
      <dgm:spPr/>
      <dgm:t>
        <a:bodyPr/>
        <a:lstStyle/>
        <a:p>
          <a:endParaRPr lang="en-US"/>
        </a:p>
      </dgm:t>
    </dgm:pt>
    <dgm:pt modelId="{07AE6486-3F68-4535-8607-B9B13E55073A}">
      <dgm:prSet/>
      <dgm:spPr/>
      <dgm:t>
        <a:bodyPr/>
        <a:lstStyle/>
        <a:p>
          <a:pPr rtl="0"/>
          <a:r>
            <a:rPr lang="es-ES" dirty="0" smtClean="0"/>
            <a:t>REQUEST</a:t>
          </a:r>
          <a:endParaRPr lang="en-US" dirty="0"/>
        </a:p>
      </dgm:t>
    </dgm:pt>
    <dgm:pt modelId="{71B6302E-08B5-4A59-8088-E7F49034F9F6}" type="parTrans" cxnId="{62277B08-4DA4-4F93-B0DF-5F8B5A5DFF84}">
      <dgm:prSet/>
      <dgm:spPr/>
      <dgm:t>
        <a:bodyPr/>
        <a:lstStyle/>
        <a:p>
          <a:endParaRPr lang="en-US"/>
        </a:p>
      </dgm:t>
    </dgm:pt>
    <dgm:pt modelId="{BD697CC0-D14A-4F2F-894F-F848BB2099B1}" type="sibTrans" cxnId="{62277B08-4DA4-4F93-B0DF-5F8B5A5DFF84}">
      <dgm:prSet/>
      <dgm:spPr/>
      <dgm:t>
        <a:bodyPr/>
        <a:lstStyle/>
        <a:p>
          <a:endParaRPr lang="en-US"/>
        </a:p>
      </dgm:t>
    </dgm:pt>
    <dgm:pt modelId="{FC074B23-0F1C-4D89-8B05-681DAE9A8842}">
      <dgm:prSet/>
      <dgm:spPr/>
      <dgm:t>
        <a:bodyPr/>
        <a:lstStyle/>
        <a:p>
          <a:pPr rtl="0"/>
          <a:r>
            <a:rPr lang="es-ES" dirty="0" smtClean="0"/>
            <a:t>APPLICATION</a:t>
          </a:r>
          <a:endParaRPr lang="en-US" dirty="0"/>
        </a:p>
      </dgm:t>
    </dgm:pt>
    <dgm:pt modelId="{5A93B064-B60A-413C-8922-35B88572E8BF}" type="parTrans" cxnId="{FCEDE996-6445-49FF-B5E2-3D6F5E48D8E2}">
      <dgm:prSet/>
      <dgm:spPr/>
      <dgm:t>
        <a:bodyPr/>
        <a:lstStyle/>
        <a:p>
          <a:endParaRPr lang="en-US"/>
        </a:p>
      </dgm:t>
    </dgm:pt>
    <dgm:pt modelId="{2C541756-581B-492E-BAF3-5DD76E992433}" type="sibTrans" cxnId="{FCEDE996-6445-49FF-B5E2-3D6F5E48D8E2}">
      <dgm:prSet/>
      <dgm:spPr/>
      <dgm:t>
        <a:bodyPr/>
        <a:lstStyle/>
        <a:p>
          <a:endParaRPr lang="en-US"/>
        </a:p>
      </dgm:t>
    </dgm:pt>
    <dgm:pt modelId="{E377C6A9-3951-4045-8D28-96DEAD79DE43}">
      <dgm:prSet/>
      <dgm:spPr/>
      <dgm:t>
        <a:bodyPr/>
        <a:lstStyle/>
        <a:p>
          <a:pPr rtl="0"/>
          <a:r>
            <a:rPr lang="es-ES" dirty="0" smtClean="0"/>
            <a:t>STATELESS</a:t>
          </a:r>
          <a:endParaRPr lang="en-US" dirty="0"/>
        </a:p>
      </dgm:t>
    </dgm:pt>
    <dgm:pt modelId="{5AADA8C0-F1ED-4E74-9200-E1DEC8024266}" type="parTrans" cxnId="{B074883C-213D-4BCE-9F00-05384A1D579F}">
      <dgm:prSet/>
      <dgm:spPr/>
      <dgm:t>
        <a:bodyPr/>
        <a:lstStyle/>
        <a:p>
          <a:endParaRPr lang="en-US"/>
        </a:p>
      </dgm:t>
    </dgm:pt>
    <dgm:pt modelId="{C2ABD47F-3DFE-4F15-BCF9-4895E6CD241A}" type="sibTrans" cxnId="{B074883C-213D-4BCE-9F00-05384A1D579F}">
      <dgm:prSet/>
      <dgm:spPr/>
      <dgm:t>
        <a:bodyPr/>
        <a:lstStyle/>
        <a:p>
          <a:endParaRPr lang="en-US"/>
        </a:p>
      </dgm:t>
    </dgm:pt>
    <dgm:pt modelId="{DBC181A5-BFC2-4643-9F5B-64F8B71B27CA}">
      <dgm:prSet/>
      <dgm:spPr/>
      <dgm:t>
        <a:bodyPr/>
        <a:lstStyle/>
        <a:p>
          <a:pPr rtl="0"/>
          <a:r>
            <a:rPr lang="es-ES" dirty="0" smtClean="0"/>
            <a:t>STATEFUL</a:t>
          </a:r>
          <a:endParaRPr lang="en-US" dirty="0"/>
        </a:p>
      </dgm:t>
    </dgm:pt>
    <dgm:pt modelId="{FD5739D5-AF37-46C5-823A-58D542061793}" type="parTrans" cxnId="{9DC65432-CAC2-4FEC-83E2-9A0E2373B45E}">
      <dgm:prSet/>
      <dgm:spPr/>
      <dgm:t>
        <a:bodyPr/>
        <a:lstStyle/>
        <a:p>
          <a:endParaRPr lang="en-US"/>
        </a:p>
      </dgm:t>
    </dgm:pt>
    <dgm:pt modelId="{0C3BDC27-7C4D-4BC0-91B1-A4F644000A9F}" type="sibTrans" cxnId="{9DC65432-CAC2-4FEC-83E2-9A0E2373B45E}">
      <dgm:prSet/>
      <dgm:spPr/>
      <dgm:t>
        <a:bodyPr/>
        <a:lstStyle/>
        <a:p>
          <a:endParaRPr lang="en-US"/>
        </a:p>
      </dgm:t>
    </dgm:pt>
    <dgm:pt modelId="{5FB7F037-15F5-4CB5-A4E5-0B841215E6CD}">
      <dgm:prSet/>
      <dgm:spPr/>
      <dgm:t>
        <a:bodyPr/>
        <a:lstStyle/>
        <a:p>
          <a:pPr rtl="0"/>
          <a:r>
            <a:rPr lang="es-ES" dirty="0" smtClean="0"/>
            <a:t>SINGLETON</a:t>
          </a:r>
          <a:endParaRPr lang="en-US" dirty="0"/>
        </a:p>
      </dgm:t>
    </dgm:pt>
    <dgm:pt modelId="{47C3B787-F4A8-45F7-9584-304EC2E58308}" type="parTrans" cxnId="{9CC6B98B-F3CC-4705-9E76-D5EF6514038C}">
      <dgm:prSet/>
      <dgm:spPr/>
      <dgm:t>
        <a:bodyPr/>
        <a:lstStyle/>
        <a:p>
          <a:endParaRPr lang="en-US"/>
        </a:p>
      </dgm:t>
    </dgm:pt>
    <dgm:pt modelId="{5F48062C-C884-4438-9EDA-4130C0EE424F}" type="sibTrans" cxnId="{9CC6B98B-F3CC-4705-9E76-D5EF6514038C}">
      <dgm:prSet/>
      <dgm:spPr/>
      <dgm:t>
        <a:bodyPr/>
        <a:lstStyle/>
        <a:p>
          <a:endParaRPr lang="en-US"/>
        </a:p>
      </dgm:t>
    </dgm:pt>
    <dgm:pt modelId="{5EE2598A-DAB9-4A08-B994-541CCB85AB32}">
      <dgm:prSet/>
      <dgm:spPr/>
      <dgm:t>
        <a:bodyPr/>
        <a:lstStyle/>
        <a:p>
          <a:pPr rtl="0"/>
          <a:r>
            <a:rPr lang="es-ES" dirty="0" smtClean="0"/>
            <a:t>MDB</a:t>
          </a:r>
          <a:endParaRPr lang="en-US" dirty="0"/>
        </a:p>
      </dgm:t>
    </dgm:pt>
    <dgm:pt modelId="{6EE15748-81D4-4C01-AD92-6E820F85EC69}" type="parTrans" cxnId="{A8911279-73EE-4699-91A4-663606D2659D}">
      <dgm:prSet/>
      <dgm:spPr/>
      <dgm:t>
        <a:bodyPr/>
        <a:lstStyle/>
        <a:p>
          <a:endParaRPr lang="en-US"/>
        </a:p>
      </dgm:t>
    </dgm:pt>
    <dgm:pt modelId="{A6ED160D-3FBC-4087-9F96-58059CFFD416}" type="sibTrans" cxnId="{A8911279-73EE-4699-91A4-663606D2659D}">
      <dgm:prSet/>
      <dgm:spPr/>
      <dgm:t>
        <a:bodyPr/>
        <a:lstStyle/>
        <a:p>
          <a:endParaRPr lang="en-US"/>
        </a:p>
      </dgm:t>
    </dgm:pt>
    <dgm:pt modelId="{E920AD1C-A07A-4FDE-8D59-0678CAB38920}">
      <dgm:prSet/>
      <dgm:spPr/>
      <dgm:t>
        <a:bodyPr/>
        <a:lstStyle/>
        <a:p>
          <a:pPr rtl="0"/>
          <a:r>
            <a:rPr lang="es-ES" dirty="0" smtClean="0"/>
            <a:t>SESSION</a:t>
          </a:r>
          <a:endParaRPr lang="en-US" dirty="0"/>
        </a:p>
      </dgm:t>
    </dgm:pt>
    <dgm:pt modelId="{DFF88EB1-F373-410E-8DF7-5173EB3756A6}" type="parTrans" cxnId="{D6876DA3-2A3D-4221-AE66-3EA8A781DB44}">
      <dgm:prSet/>
      <dgm:spPr/>
      <dgm:t>
        <a:bodyPr/>
        <a:lstStyle/>
        <a:p>
          <a:endParaRPr lang="en-US"/>
        </a:p>
      </dgm:t>
    </dgm:pt>
    <dgm:pt modelId="{D5520DDA-C2A7-42E8-B11A-99527B3A7500}" type="sibTrans" cxnId="{D6876DA3-2A3D-4221-AE66-3EA8A781DB44}">
      <dgm:prSet/>
      <dgm:spPr/>
      <dgm:t>
        <a:bodyPr/>
        <a:lstStyle/>
        <a:p>
          <a:endParaRPr lang="en-US"/>
        </a:p>
      </dgm:t>
    </dgm:pt>
    <dgm:pt modelId="{CBFAEAA5-F50D-4629-877E-324985076381}">
      <dgm:prSet/>
      <dgm:spPr/>
      <dgm:t>
        <a:bodyPr/>
        <a:lstStyle/>
        <a:p>
          <a:pPr rtl="0"/>
          <a:r>
            <a:rPr lang="es-ES" dirty="0" smtClean="0"/>
            <a:t>ENTITY</a:t>
          </a:r>
          <a:endParaRPr lang="en-US" dirty="0"/>
        </a:p>
      </dgm:t>
    </dgm:pt>
    <dgm:pt modelId="{77401F1A-ADD8-4782-9079-9164CD0BE215}" type="parTrans" cxnId="{B4C9873B-0326-4AA8-B41D-63071C61FB83}">
      <dgm:prSet/>
      <dgm:spPr/>
      <dgm:t>
        <a:bodyPr/>
        <a:lstStyle/>
        <a:p>
          <a:endParaRPr lang="en-US"/>
        </a:p>
      </dgm:t>
    </dgm:pt>
    <dgm:pt modelId="{2EE4C94F-EBF5-49B6-BBEF-BA4AC3922457}" type="sibTrans" cxnId="{B4C9873B-0326-4AA8-B41D-63071C61FB83}">
      <dgm:prSet/>
      <dgm:spPr/>
      <dgm:t>
        <a:bodyPr/>
        <a:lstStyle/>
        <a:p>
          <a:endParaRPr lang="en-US"/>
        </a:p>
      </dgm:t>
    </dgm:pt>
    <dgm:pt modelId="{DA003B26-754D-49F6-A874-BCF32933AE25}">
      <dgm:prSet/>
      <dgm:spPr/>
      <dgm:t>
        <a:bodyPr/>
        <a:lstStyle/>
        <a:p>
          <a:pPr rtl="0"/>
          <a:r>
            <a:rPr lang="es-ES" dirty="0" smtClean="0"/>
            <a:t>ENTITY MANAGER</a:t>
          </a:r>
          <a:endParaRPr lang="en-US" dirty="0"/>
        </a:p>
      </dgm:t>
    </dgm:pt>
    <dgm:pt modelId="{4DE987F6-AF7C-4F1D-A637-79D7B0C88EC6}" type="parTrans" cxnId="{466B0A31-3A52-4CE8-83E6-C688A2F59996}">
      <dgm:prSet/>
      <dgm:spPr/>
      <dgm:t>
        <a:bodyPr/>
        <a:lstStyle/>
        <a:p>
          <a:endParaRPr lang="en-US"/>
        </a:p>
      </dgm:t>
    </dgm:pt>
    <dgm:pt modelId="{B42A0A99-8FB7-485E-9EF8-C1ABD6792314}" type="sibTrans" cxnId="{466B0A31-3A52-4CE8-83E6-C688A2F59996}">
      <dgm:prSet/>
      <dgm:spPr/>
      <dgm:t>
        <a:bodyPr/>
        <a:lstStyle/>
        <a:p>
          <a:endParaRPr lang="en-US"/>
        </a:p>
      </dgm:t>
    </dgm:pt>
    <dgm:pt modelId="{92A4EDF7-E442-445A-A77F-C09AD17465FE}" type="pres">
      <dgm:prSet presAssocID="{2D7D1158-FA9E-4C8A-83F3-6B9B40C43982}" presName="diagram" presStyleCnt="0">
        <dgm:presLayoutVars>
          <dgm:chPref val="1"/>
          <dgm:dir/>
          <dgm:animOne val="branch"/>
          <dgm:animLvl val="lvl"/>
          <dgm:resizeHandles val="exact"/>
        </dgm:presLayoutVars>
      </dgm:prSet>
      <dgm:spPr/>
      <dgm:t>
        <a:bodyPr/>
        <a:lstStyle/>
        <a:p>
          <a:endParaRPr lang="en-US"/>
        </a:p>
      </dgm:t>
    </dgm:pt>
    <dgm:pt modelId="{169CEAC9-474B-475D-A8E6-8D774E95F175}" type="pres">
      <dgm:prSet presAssocID="{D5F732E8-6CD6-497F-AB06-A88415AA7E33}" presName="root1" presStyleCnt="0"/>
      <dgm:spPr/>
    </dgm:pt>
    <dgm:pt modelId="{C16E7E50-FE01-4334-8E41-F5DB22D7A753}" type="pres">
      <dgm:prSet presAssocID="{D5F732E8-6CD6-497F-AB06-A88415AA7E33}" presName="LevelOneTextNode" presStyleLbl="node0" presStyleIdx="0" presStyleCnt="1">
        <dgm:presLayoutVars>
          <dgm:chPref val="3"/>
        </dgm:presLayoutVars>
      </dgm:prSet>
      <dgm:spPr/>
      <dgm:t>
        <a:bodyPr/>
        <a:lstStyle/>
        <a:p>
          <a:endParaRPr lang="en-US"/>
        </a:p>
      </dgm:t>
    </dgm:pt>
    <dgm:pt modelId="{EB87253B-2252-4048-9116-FD130F2ACED7}" type="pres">
      <dgm:prSet presAssocID="{D5F732E8-6CD6-497F-AB06-A88415AA7E33}" presName="level2hierChild" presStyleCnt="0"/>
      <dgm:spPr/>
    </dgm:pt>
    <dgm:pt modelId="{3008C8CC-92AE-4EB8-8359-D065DD3AB521}" type="pres">
      <dgm:prSet presAssocID="{C05D00C0-1904-4CFF-8F5C-E171B84576F0}" presName="conn2-1" presStyleLbl="parChTrans1D2" presStyleIdx="0" presStyleCnt="5"/>
      <dgm:spPr/>
      <dgm:t>
        <a:bodyPr/>
        <a:lstStyle/>
        <a:p>
          <a:endParaRPr lang="en-US"/>
        </a:p>
      </dgm:t>
    </dgm:pt>
    <dgm:pt modelId="{246A14AC-75FE-414F-AEB8-8E554CD4F9B2}" type="pres">
      <dgm:prSet presAssocID="{C05D00C0-1904-4CFF-8F5C-E171B84576F0}" presName="connTx" presStyleLbl="parChTrans1D2" presStyleIdx="0" presStyleCnt="5"/>
      <dgm:spPr/>
      <dgm:t>
        <a:bodyPr/>
        <a:lstStyle/>
        <a:p>
          <a:endParaRPr lang="en-US"/>
        </a:p>
      </dgm:t>
    </dgm:pt>
    <dgm:pt modelId="{E89164A6-444D-4120-B24C-B84654AFFCCD}" type="pres">
      <dgm:prSet presAssocID="{A536920E-7F83-41A7-A775-1D6D2B34367B}" presName="root2" presStyleCnt="0"/>
      <dgm:spPr/>
    </dgm:pt>
    <dgm:pt modelId="{AA5B0231-5A6F-45B3-B443-8EC1BCFF6EBC}" type="pres">
      <dgm:prSet presAssocID="{A536920E-7F83-41A7-A775-1D6D2B34367B}" presName="LevelTwoTextNode" presStyleLbl="node2" presStyleIdx="0" presStyleCnt="5">
        <dgm:presLayoutVars>
          <dgm:chPref val="3"/>
        </dgm:presLayoutVars>
      </dgm:prSet>
      <dgm:spPr/>
      <dgm:t>
        <a:bodyPr/>
        <a:lstStyle/>
        <a:p>
          <a:endParaRPr lang="en-US"/>
        </a:p>
      </dgm:t>
    </dgm:pt>
    <dgm:pt modelId="{4E2DCA2B-4B30-4BCF-B6AE-D50DFECE187A}" type="pres">
      <dgm:prSet presAssocID="{A536920E-7F83-41A7-A775-1D6D2B34367B}" presName="level3hierChild" presStyleCnt="0"/>
      <dgm:spPr/>
    </dgm:pt>
    <dgm:pt modelId="{E6FF7764-95E6-4534-BBBF-D99E8BA6A627}" type="pres">
      <dgm:prSet presAssocID="{8815CB0D-71CB-4430-9FA5-F03486B894C9}" presName="conn2-1" presStyleLbl="parChTrans1D2" presStyleIdx="1" presStyleCnt="5"/>
      <dgm:spPr/>
      <dgm:t>
        <a:bodyPr/>
        <a:lstStyle/>
        <a:p>
          <a:endParaRPr lang="en-US"/>
        </a:p>
      </dgm:t>
    </dgm:pt>
    <dgm:pt modelId="{00600707-438D-4636-8516-740BE9042FD8}" type="pres">
      <dgm:prSet presAssocID="{8815CB0D-71CB-4430-9FA5-F03486B894C9}" presName="connTx" presStyleLbl="parChTrans1D2" presStyleIdx="1" presStyleCnt="5"/>
      <dgm:spPr/>
      <dgm:t>
        <a:bodyPr/>
        <a:lstStyle/>
        <a:p>
          <a:endParaRPr lang="en-US"/>
        </a:p>
      </dgm:t>
    </dgm:pt>
    <dgm:pt modelId="{654FE5C2-A806-4812-A3B0-850D81C33D2B}" type="pres">
      <dgm:prSet presAssocID="{B35CC996-8BAF-4108-88B7-59A920DF376A}" presName="root2" presStyleCnt="0"/>
      <dgm:spPr/>
    </dgm:pt>
    <dgm:pt modelId="{AA514E70-B5C8-4BA3-873D-D29F7081D7F3}" type="pres">
      <dgm:prSet presAssocID="{B35CC996-8BAF-4108-88B7-59A920DF376A}" presName="LevelTwoTextNode" presStyleLbl="node2" presStyleIdx="1" presStyleCnt="5">
        <dgm:presLayoutVars>
          <dgm:chPref val="3"/>
        </dgm:presLayoutVars>
      </dgm:prSet>
      <dgm:spPr/>
      <dgm:t>
        <a:bodyPr/>
        <a:lstStyle/>
        <a:p>
          <a:endParaRPr lang="en-US"/>
        </a:p>
      </dgm:t>
    </dgm:pt>
    <dgm:pt modelId="{0F84EB01-335F-491E-A351-0920A6D1F9C4}" type="pres">
      <dgm:prSet presAssocID="{B35CC996-8BAF-4108-88B7-59A920DF376A}" presName="level3hierChild" presStyleCnt="0"/>
      <dgm:spPr/>
    </dgm:pt>
    <dgm:pt modelId="{1A9ABC2C-2BEB-4096-9802-1F6186097106}" type="pres">
      <dgm:prSet presAssocID="{0F89F64F-238F-46E7-B810-B6041D3DF46A}" presName="conn2-1" presStyleLbl="parChTrans1D3" presStyleIdx="0" presStyleCnt="6"/>
      <dgm:spPr/>
      <dgm:t>
        <a:bodyPr/>
        <a:lstStyle/>
        <a:p>
          <a:endParaRPr lang="en-US"/>
        </a:p>
      </dgm:t>
    </dgm:pt>
    <dgm:pt modelId="{5EF159E0-C396-462A-8B57-3EC327667EB2}" type="pres">
      <dgm:prSet presAssocID="{0F89F64F-238F-46E7-B810-B6041D3DF46A}" presName="connTx" presStyleLbl="parChTrans1D3" presStyleIdx="0" presStyleCnt="6"/>
      <dgm:spPr/>
      <dgm:t>
        <a:bodyPr/>
        <a:lstStyle/>
        <a:p>
          <a:endParaRPr lang="en-US"/>
        </a:p>
      </dgm:t>
    </dgm:pt>
    <dgm:pt modelId="{68DBE3A7-F26C-483F-9971-90CCF88D4CFA}" type="pres">
      <dgm:prSet presAssocID="{E37763C9-961E-431F-AB12-AAF726318E50}" presName="root2" presStyleCnt="0"/>
      <dgm:spPr/>
    </dgm:pt>
    <dgm:pt modelId="{EE26806E-2BF3-4369-ADE3-743DE5C58ABF}" type="pres">
      <dgm:prSet presAssocID="{E37763C9-961E-431F-AB12-AAF726318E50}" presName="LevelTwoTextNode" presStyleLbl="node3" presStyleIdx="0" presStyleCnt="6">
        <dgm:presLayoutVars>
          <dgm:chPref val="3"/>
        </dgm:presLayoutVars>
      </dgm:prSet>
      <dgm:spPr/>
      <dgm:t>
        <a:bodyPr/>
        <a:lstStyle/>
        <a:p>
          <a:endParaRPr lang="en-US"/>
        </a:p>
      </dgm:t>
    </dgm:pt>
    <dgm:pt modelId="{9BE8FD45-AE71-47A5-A775-8AA6332BA475}" type="pres">
      <dgm:prSet presAssocID="{E37763C9-961E-431F-AB12-AAF726318E50}" presName="level3hierChild" presStyleCnt="0"/>
      <dgm:spPr/>
    </dgm:pt>
    <dgm:pt modelId="{6FAEB21E-394D-4BC9-BB2F-D123EE35ADD3}" type="pres">
      <dgm:prSet presAssocID="{B1B78177-175E-4550-948B-C5B37F31B0B3}" presName="conn2-1" presStyleLbl="parChTrans1D4" presStyleIdx="0" presStyleCnt="6"/>
      <dgm:spPr/>
      <dgm:t>
        <a:bodyPr/>
        <a:lstStyle/>
        <a:p>
          <a:endParaRPr lang="en-US"/>
        </a:p>
      </dgm:t>
    </dgm:pt>
    <dgm:pt modelId="{A6D95FF3-10E7-4EA8-A0A3-17A1205533C9}" type="pres">
      <dgm:prSet presAssocID="{B1B78177-175E-4550-948B-C5B37F31B0B3}" presName="connTx" presStyleLbl="parChTrans1D4" presStyleIdx="0" presStyleCnt="6"/>
      <dgm:spPr/>
      <dgm:t>
        <a:bodyPr/>
        <a:lstStyle/>
        <a:p>
          <a:endParaRPr lang="en-US"/>
        </a:p>
      </dgm:t>
    </dgm:pt>
    <dgm:pt modelId="{A6DBA641-5DF6-419B-BFF4-76182256B4F6}" type="pres">
      <dgm:prSet presAssocID="{DB1F9E5B-DA78-4AB9-8614-490F5ABDA9E6}" presName="root2" presStyleCnt="0"/>
      <dgm:spPr/>
    </dgm:pt>
    <dgm:pt modelId="{05F6B0D0-A262-4196-ACF3-D9699391BA87}" type="pres">
      <dgm:prSet presAssocID="{DB1F9E5B-DA78-4AB9-8614-490F5ABDA9E6}" presName="LevelTwoTextNode" presStyleLbl="node4" presStyleIdx="0" presStyleCnt="6">
        <dgm:presLayoutVars>
          <dgm:chPref val="3"/>
        </dgm:presLayoutVars>
      </dgm:prSet>
      <dgm:spPr/>
      <dgm:t>
        <a:bodyPr/>
        <a:lstStyle/>
        <a:p>
          <a:endParaRPr lang="en-US"/>
        </a:p>
      </dgm:t>
    </dgm:pt>
    <dgm:pt modelId="{B382DC26-A0CB-40B6-9ECF-E51FA6B80D47}" type="pres">
      <dgm:prSet presAssocID="{DB1F9E5B-DA78-4AB9-8614-490F5ABDA9E6}" presName="level3hierChild" presStyleCnt="0"/>
      <dgm:spPr/>
    </dgm:pt>
    <dgm:pt modelId="{ACC1778A-2AA1-4443-B861-23721C767108}" type="pres">
      <dgm:prSet presAssocID="{6E00F3E5-BDBC-43E9-85C9-7048D68B255D}" presName="conn2-1" presStyleLbl="parChTrans1D4" presStyleIdx="1" presStyleCnt="6"/>
      <dgm:spPr/>
      <dgm:t>
        <a:bodyPr/>
        <a:lstStyle/>
        <a:p>
          <a:endParaRPr lang="en-US"/>
        </a:p>
      </dgm:t>
    </dgm:pt>
    <dgm:pt modelId="{204B7F1B-91D1-4864-B00B-2122582DDCFD}" type="pres">
      <dgm:prSet presAssocID="{6E00F3E5-BDBC-43E9-85C9-7048D68B255D}" presName="connTx" presStyleLbl="parChTrans1D4" presStyleIdx="1" presStyleCnt="6"/>
      <dgm:spPr/>
      <dgm:t>
        <a:bodyPr/>
        <a:lstStyle/>
        <a:p>
          <a:endParaRPr lang="en-US"/>
        </a:p>
      </dgm:t>
    </dgm:pt>
    <dgm:pt modelId="{E58647A6-DB8F-49D9-99C3-5D09C058C551}" type="pres">
      <dgm:prSet presAssocID="{AA2A10FE-9112-441B-8185-C6ADEBC7BC88}" presName="root2" presStyleCnt="0"/>
      <dgm:spPr/>
    </dgm:pt>
    <dgm:pt modelId="{E5FDBC3F-7A90-4F83-8072-7816658DA65D}" type="pres">
      <dgm:prSet presAssocID="{AA2A10FE-9112-441B-8185-C6ADEBC7BC88}" presName="LevelTwoTextNode" presStyleLbl="node4" presStyleIdx="1" presStyleCnt="6">
        <dgm:presLayoutVars>
          <dgm:chPref val="3"/>
        </dgm:presLayoutVars>
      </dgm:prSet>
      <dgm:spPr/>
      <dgm:t>
        <a:bodyPr/>
        <a:lstStyle/>
        <a:p>
          <a:endParaRPr lang="en-US"/>
        </a:p>
      </dgm:t>
    </dgm:pt>
    <dgm:pt modelId="{AEF17F5A-C0C3-48F2-A370-09364B258C6F}" type="pres">
      <dgm:prSet presAssocID="{AA2A10FE-9112-441B-8185-C6ADEBC7BC88}" presName="level3hierChild" presStyleCnt="0"/>
      <dgm:spPr/>
    </dgm:pt>
    <dgm:pt modelId="{3AD32314-E11C-4A54-AA3D-0651371101E3}" type="pres">
      <dgm:prSet presAssocID="{71B6302E-08B5-4A59-8088-E7F49034F9F6}" presName="conn2-1" presStyleLbl="parChTrans1D4" presStyleIdx="2" presStyleCnt="6"/>
      <dgm:spPr/>
      <dgm:t>
        <a:bodyPr/>
        <a:lstStyle/>
        <a:p>
          <a:endParaRPr lang="en-US"/>
        </a:p>
      </dgm:t>
    </dgm:pt>
    <dgm:pt modelId="{0D0AA682-D087-4050-9AEE-231A1A35CB5B}" type="pres">
      <dgm:prSet presAssocID="{71B6302E-08B5-4A59-8088-E7F49034F9F6}" presName="connTx" presStyleLbl="parChTrans1D4" presStyleIdx="2" presStyleCnt="6"/>
      <dgm:spPr/>
      <dgm:t>
        <a:bodyPr/>
        <a:lstStyle/>
        <a:p>
          <a:endParaRPr lang="en-US"/>
        </a:p>
      </dgm:t>
    </dgm:pt>
    <dgm:pt modelId="{6D7A39DB-AE38-4BB8-BFD3-95281B14A8EC}" type="pres">
      <dgm:prSet presAssocID="{07AE6486-3F68-4535-8607-B9B13E55073A}" presName="root2" presStyleCnt="0"/>
      <dgm:spPr/>
    </dgm:pt>
    <dgm:pt modelId="{D508DF56-B0A6-4DE1-910C-E411D2959A61}" type="pres">
      <dgm:prSet presAssocID="{07AE6486-3F68-4535-8607-B9B13E55073A}" presName="LevelTwoTextNode" presStyleLbl="node4" presStyleIdx="2" presStyleCnt="6">
        <dgm:presLayoutVars>
          <dgm:chPref val="3"/>
        </dgm:presLayoutVars>
      </dgm:prSet>
      <dgm:spPr/>
      <dgm:t>
        <a:bodyPr/>
        <a:lstStyle/>
        <a:p>
          <a:endParaRPr lang="en-US"/>
        </a:p>
      </dgm:t>
    </dgm:pt>
    <dgm:pt modelId="{91E28B7D-B7A0-40D1-B175-501418668F71}" type="pres">
      <dgm:prSet presAssocID="{07AE6486-3F68-4535-8607-B9B13E55073A}" presName="level3hierChild" presStyleCnt="0"/>
      <dgm:spPr/>
    </dgm:pt>
    <dgm:pt modelId="{3C1EEA14-5332-4B29-BF51-9CB9CF0BE009}" type="pres">
      <dgm:prSet presAssocID="{5A93B064-B60A-413C-8922-35B88572E8BF}" presName="conn2-1" presStyleLbl="parChTrans1D4" presStyleIdx="3" presStyleCnt="6"/>
      <dgm:spPr/>
      <dgm:t>
        <a:bodyPr/>
        <a:lstStyle/>
        <a:p>
          <a:endParaRPr lang="en-US"/>
        </a:p>
      </dgm:t>
    </dgm:pt>
    <dgm:pt modelId="{9DE49A78-2C83-4169-AE13-9C91EA49CB5A}" type="pres">
      <dgm:prSet presAssocID="{5A93B064-B60A-413C-8922-35B88572E8BF}" presName="connTx" presStyleLbl="parChTrans1D4" presStyleIdx="3" presStyleCnt="6"/>
      <dgm:spPr/>
      <dgm:t>
        <a:bodyPr/>
        <a:lstStyle/>
        <a:p>
          <a:endParaRPr lang="en-US"/>
        </a:p>
      </dgm:t>
    </dgm:pt>
    <dgm:pt modelId="{BC9FDE68-2B74-4107-89C2-3A7CBA9CF8A4}" type="pres">
      <dgm:prSet presAssocID="{FC074B23-0F1C-4D89-8B05-681DAE9A8842}" presName="root2" presStyleCnt="0"/>
      <dgm:spPr/>
    </dgm:pt>
    <dgm:pt modelId="{EE0C6AEB-914F-4464-BD27-C45814189EB7}" type="pres">
      <dgm:prSet presAssocID="{FC074B23-0F1C-4D89-8B05-681DAE9A8842}" presName="LevelTwoTextNode" presStyleLbl="node4" presStyleIdx="3" presStyleCnt="6">
        <dgm:presLayoutVars>
          <dgm:chPref val="3"/>
        </dgm:presLayoutVars>
      </dgm:prSet>
      <dgm:spPr/>
      <dgm:t>
        <a:bodyPr/>
        <a:lstStyle/>
        <a:p>
          <a:endParaRPr lang="en-US"/>
        </a:p>
      </dgm:t>
    </dgm:pt>
    <dgm:pt modelId="{0F7E8E70-0C84-48ED-9342-B4454E35849A}" type="pres">
      <dgm:prSet presAssocID="{FC074B23-0F1C-4D89-8B05-681DAE9A8842}" presName="level3hierChild" presStyleCnt="0"/>
      <dgm:spPr/>
    </dgm:pt>
    <dgm:pt modelId="{3F44800E-5D8B-4B47-A56F-737B4B2D6D3A}" type="pres">
      <dgm:prSet presAssocID="{10327930-6E21-459F-B1C6-C9F495D2C7F3}" presName="conn2-1" presStyleLbl="parChTrans1D2" presStyleIdx="2" presStyleCnt="5"/>
      <dgm:spPr/>
      <dgm:t>
        <a:bodyPr/>
        <a:lstStyle/>
        <a:p>
          <a:endParaRPr lang="en-US"/>
        </a:p>
      </dgm:t>
    </dgm:pt>
    <dgm:pt modelId="{9970DD94-6A42-4459-9BC1-3A5894ED49DD}" type="pres">
      <dgm:prSet presAssocID="{10327930-6E21-459F-B1C6-C9F495D2C7F3}" presName="connTx" presStyleLbl="parChTrans1D2" presStyleIdx="2" presStyleCnt="5"/>
      <dgm:spPr/>
      <dgm:t>
        <a:bodyPr/>
        <a:lstStyle/>
        <a:p>
          <a:endParaRPr lang="en-US"/>
        </a:p>
      </dgm:t>
    </dgm:pt>
    <dgm:pt modelId="{7A8A7C8C-84F7-46DD-94AA-BFD78CD9AC80}" type="pres">
      <dgm:prSet presAssocID="{F3614C2B-D7C5-4ABB-82B8-E3191AA23D36}" presName="root2" presStyleCnt="0"/>
      <dgm:spPr/>
    </dgm:pt>
    <dgm:pt modelId="{716B29AC-0B88-4E03-A7B7-584B8BDA0B25}" type="pres">
      <dgm:prSet presAssocID="{F3614C2B-D7C5-4ABB-82B8-E3191AA23D36}" presName="LevelTwoTextNode" presStyleLbl="node2" presStyleIdx="2" presStyleCnt="5">
        <dgm:presLayoutVars>
          <dgm:chPref val="3"/>
        </dgm:presLayoutVars>
      </dgm:prSet>
      <dgm:spPr/>
      <dgm:t>
        <a:bodyPr/>
        <a:lstStyle/>
        <a:p>
          <a:endParaRPr lang="en-US"/>
        </a:p>
      </dgm:t>
    </dgm:pt>
    <dgm:pt modelId="{C9506679-FF60-4DA4-A02E-0413862A9907}" type="pres">
      <dgm:prSet presAssocID="{F3614C2B-D7C5-4ABB-82B8-E3191AA23D36}" presName="level3hierChild" presStyleCnt="0"/>
      <dgm:spPr/>
    </dgm:pt>
    <dgm:pt modelId="{464A93EF-85D1-4014-9F47-4FFE7757FAC4}" type="pres">
      <dgm:prSet presAssocID="{DFF88EB1-F373-410E-8DF7-5173EB3756A6}" presName="conn2-1" presStyleLbl="parChTrans1D3" presStyleIdx="1" presStyleCnt="6"/>
      <dgm:spPr/>
      <dgm:t>
        <a:bodyPr/>
        <a:lstStyle/>
        <a:p>
          <a:endParaRPr lang="en-US"/>
        </a:p>
      </dgm:t>
    </dgm:pt>
    <dgm:pt modelId="{8DBE2B7E-B490-43EA-BB17-8ECE3023D9F8}" type="pres">
      <dgm:prSet presAssocID="{DFF88EB1-F373-410E-8DF7-5173EB3756A6}" presName="connTx" presStyleLbl="parChTrans1D3" presStyleIdx="1" presStyleCnt="6"/>
      <dgm:spPr/>
      <dgm:t>
        <a:bodyPr/>
        <a:lstStyle/>
        <a:p>
          <a:endParaRPr lang="en-US"/>
        </a:p>
      </dgm:t>
    </dgm:pt>
    <dgm:pt modelId="{68A9CA14-6C21-44EE-965C-4EF58D098766}" type="pres">
      <dgm:prSet presAssocID="{E920AD1C-A07A-4FDE-8D59-0678CAB38920}" presName="root2" presStyleCnt="0"/>
      <dgm:spPr/>
    </dgm:pt>
    <dgm:pt modelId="{1880387F-3F59-4CA3-8DCE-8C71A2A08705}" type="pres">
      <dgm:prSet presAssocID="{E920AD1C-A07A-4FDE-8D59-0678CAB38920}" presName="LevelTwoTextNode" presStyleLbl="node3" presStyleIdx="1" presStyleCnt="6">
        <dgm:presLayoutVars>
          <dgm:chPref val="3"/>
        </dgm:presLayoutVars>
      </dgm:prSet>
      <dgm:spPr/>
      <dgm:t>
        <a:bodyPr/>
        <a:lstStyle/>
        <a:p>
          <a:endParaRPr lang="en-US"/>
        </a:p>
      </dgm:t>
    </dgm:pt>
    <dgm:pt modelId="{8858D47F-94DF-48C0-B4E2-2C563536B277}" type="pres">
      <dgm:prSet presAssocID="{E920AD1C-A07A-4FDE-8D59-0678CAB38920}" presName="level3hierChild" presStyleCnt="0"/>
      <dgm:spPr/>
    </dgm:pt>
    <dgm:pt modelId="{9E88A80C-FACB-430B-B08D-FFADD6F9D183}" type="pres">
      <dgm:prSet presAssocID="{5AADA8C0-F1ED-4E74-9200-E1DEC8024266}" presName="conn2-1" presStyleLbl="parChTrans1D4" presStyleIdx="4" presStyleCnt="6"/>
      <dgm:spPr/>
      <dgm:t>
        <a:bodyPr/>
        <a:lstStyle/>
        <a:p>
          <a:endParaRPr lang="en-US"/>
        </a:p>
      </dgm:t>
    </dgm:pt>
    <dgm:pt modelId="{4C60EF59-9BB8-4263-99A1-4E971FAB33E9}" type="pres">
      <dgm:prSet presAssocID="{5AADA8C0-F1ED-4E74-9200-E1DEC8024266}" presName="connTx" presStyleLbl="parChTrans1D4" presStyleIdx="4" presStyleCnt="6"/>
      <dgm:spPr/>
      <dgm:t>
        <a:bodyPr/>
        <a:lstStyle/>
        <a:p>
          <a:endParaRPr lang="en-US"/>
        </a:p>
      </dgm:t>
    </dgm:pt>
    <dgm:pt modelId="{BCF654E3-3719-4F10-9544-E5BF9AF6262B}" type="pres">
      <dgm:prSet presAssocID="{E377C6A9-3951-4045-8D28-96DEAD79DE43}" presName="root2" presStyleCnt="0"/>
      <dgm:spPr/>
    </dgm:pt>
    <dgm:pt modelId="{9E6F526C-A60A-408D-A23F-0CCA7BDE42D7}" type="pres">
      <dgm:prSet presAssocID="{E377C6A9-3951-4045-8D28-96DEAD79DE43}" presName="LevelTwoTextNode" presStyleLbl="node4" presStyleIdx="4" presStyleCnt="6">
        <dgm:presLayoutVars>
          <dgm:chPref val="3"/>
        </dgm:presLayoutVars>
      </dgm:prSet>
      <dgm:spPr/>
      <dgm:t>
        <a:bodyPr/>
        <a:lstStyle/>
        <a:p>
          <a:endParaRPr lang="en-US"/>
        </a:p>
      </dgm:t>
    </dgm:pt>
    <dgm:pt modelId="{D0DF402E-01B3-43E5-9E4E-8CA1B1325918}" type="pres">
      <dgm:prSet presAssocID="{E377C6A9-3951-4045-8D28-96DEAD79DE43}" presName="level3hierChild" presStyleCnt="0"/>
      <dgm:spPr/>
    </dgm:pt>
    <dgm:pt modelId="{B1E2E96F-1E4C-4238-8C92-733DBA84D183}" type="pres">
      <dgm:prSet presAssocID="{FD5739D5-AF37-46C5-823A-58D542061793}" presName="conn2-1" presStyleLbl="parChTrans1D4" presStyleIdx="5" presStyleCnt="6"/>
      <dgm:spPr/>
      <dgm:t>
        <a:bodyPr/>
        <a:lstStyle/>
        <a:p>
          <a:endParaRPr lang="en-US"/>
        </a:p>
      </dgm:t>
    </dgm:pt>
    <dgm:pt modelId="{E31822AA-A050-4DC9-A593-A190ACCF6AB5}" type="pres">
      <dgm:prSet presAssocID="{FD5739D5-AF37-46C5-823A-58D542061793}" presName="connTx" presStyleLbl="parChTrans1D4" presStyleIdx="5" presStyleCnt="6"/>
      <dgm:spPr/>
      <dgm:t>
        <a:bodyPr/>
        <a:lstStyle/>
        <a:p>
          <a:endParaRPr lang="en-US"/>
        </a:p>
      </dgm:t>
    </dgm:pt>
    <dgm:pt modelId="{D7CDC0AD-D678-4B75-B844-A1D7BC879BF9}" type="pres">
      <dgm:prSet presAssocID="{DBC181A5-BFC2-4643-9F5B-64F8B71B27CA}" presName="root2" presStyleCnt="0"/>
      <dgm:spPr/>
    </dgm:pt>
    <dgm:pt modelId="{443979B5-C6E9-4BC9-ADEB-1AB474378D1F}" type="pres">
      <dgm:prSet presAssocID="{DBC181A5-BFC2-4643-9F5B-64F8B71B27CA}" presName="LevelTwoTextNode" presStyleLbl="node4" presStyleIdx="5" presStyleCnt="6">
        <dgm:presLayoutVars>
          <dgm:chPref val="3"/>
        </dgm:presLayoutVars>
      </dgm:prSet>
      <dgm:spPr/>
      <dgm:t>
        <a:bodyPr/>
        <a:lstStyle/>
        <a:p>
          <a:endParaRPr lang="en-US"/>
        </a:p>
      </dgm:t>
    </dgm:pt>
    <dgm:pt modelId="{66EF2B46-073D-483E-AE1D-777731867AF4}" type="pres">
      <dgm:prSet presAssocID="{DBC181A5-BFC2-4643-9F5B-64F8B71B27CA}" presName="level3hierChild" presStyleCnt="0"/>
      <dgm:spPr/>
    </dgm:pt>
    <dgm:pt modelId="{A6C61D2D-E8ED-451E-9FFD-5932AABB7988}" type="pres">
      <dgm:prSet presAssocID="{47C3B787-F4A8-45F7-9584-304EC2E58308}" presName="conn2-1" presStyleLbl="parChTrans1D3" presStyleIdx="2" presStyleCnt="6"/>
      <dgm:spPr/>
      <dgm:t>
        <a:bodyPr/>
        <a:lstStyle/>
        <a:p>
          <a:endParaRPr lang="en-US"/>
        </a:p>
      </dgm:t>
    </dgm:pt>
    <dgm:pt modelId="{49DB0C71-C362-4BAF-A774-A38A8FA85633}" type="pres">
      <dgm:prSet presAssocID="{47C3B787-F4A8-45F7-9584-304EC2E58308}" presName="connTx" presStyleLbl="parChTrans1D3" presStyleIdx="2" presStyleCnt="6"/>
      <dgm:spPr/>
      <dgm:t>
        <a:bodyPr/>
        <a:lstStyle/>
        <a:p>
          <a:endParaRPr lang="en-US"/>
        </a:p>
      </dgm:t>
    </dgm:pt>
    <dgm:pt modelId="{7F7CB6C2-DDCF-41D3-A398-15B2942E5BE1}" type="pres">
      <dgm:prSet presAssocID="{5FB7F037-15F5-4CB5-A4E5-0B841215E6CD}" presName="root2" presStyleCnt="0"/>
      <dgm:spPr/>
    </dgm:pt>
    <dgm:pt modelId="{58404640-A0AC-4320-8E77-313765BA553A}" type="pres">
      <dgm:prSet presAssocID="{5FB7F037-15F5-4CB5-A4E5-0B841215E6CD}" presName="LevelTwoTextNode" presStyleLbl="node3" presStyleIdx="2" presStyleCnt="6">
        <dgm:presLayoutVars>
          <dgm:chPref val="3"/>
        </dgm:presLayoutVars>
      </dgm:prSet>
      <dgm:spPr/>
      <dgm:t>
        <a:bodyPr/>
        <a:lstStyle/>
        <a:p>
          <a:endParaRPr lang="en-US"/>
        </a:p>
      </dgm:t>
    </dgm:pt>
    <dgm:pt modelId="{60C87879-A1F2-4060-995E-89CFC9A552A4}" type="pres">
      <dgm:prSet presAssocID="{5FB7F037-15F5-4CB5-A4E5-0B841215E6CD}" presName="level3hierChild" presStyleCnt="0"/>
      <dgm:spPr/>
    </dgm:pt>
    <dgm:pt modelId="{ECF2BB1E-9AC9-4562-9588-22961598F22E}" type="pres">
      <dgm:prSet presAssocID="{6EE15748-81D4-4C01-AD92-6E820F85EC69}" presName="conn2-1" presStyleLbl="parChTrans1D3" presStyleIdx="3" presStyleCnt="6"/>
      <dgm:spPr/>
      <dgm:t>
        <a:bodyPr/>
        <a:lstStyle/>
        <a:p>
          <a:endParaRPr lang="en-US"/>
        </a:p>
      </dgm:t>
    </dgm:pt>
    <dgm:pt modelId="{F272335E-0CCB-4730-A056-657D1702E05A}" type="pres">
      <dgm:prSet presAssocID="{6EE15748-81D4-4C01-AD92-6E820F85EC69}" presName="connTx" presStyleLbl="parChTrans1D3" presStyleIdx="3" presStyleCnt="6"/>
      <dgm:spPr/>
      <dgm:t>
        <a:bodyPr/>
        <a:lstStyle/>
        <a:p>
          <a:endParaRPr lang="en-US"/>
        </a:p>
      </dgm:t>
    </dgm:pt>
    <dgm:pt modelId="{01385CA8-286A-4C83-A828-963B9B621943}" type="pres">
      <dgm:prSet presAssocID="{5EE2598A-DAB9-4A08-B994-541CCB85AB32}" presName="root2" presStyleCnt="0"/>
      <dgm:spPr/>
    </dgm:pt>
    <dgm:pt modelId="{019D674B-100B-41AF-AB3E-89F8E81D932B}" type="pres">
      <dgm:prSet presAssocID="{5EE2598A-DAB9-4A08-B994-541CCB85AB32}" presName="LevelTwoTextNode" presStyleLbl="node3" presStyleIdx="3" presStyleCnt="6">
        <dgm:presLayoutVars>
          <dgm:chPref val="3"/>
        </dgm:presLayoutVars>
      </dgm:prSet>
      <dgm:spPr/>
      <dgm:t>
        <a:bodyPr/>
        <a:lstStyle/>
        <a:p>
          <a:endParaRPr lang="en-US"/>
        </a:p>
      </dgm:t>
    </dgm:pt>
    <dgm:pt modelId="{C1C497BC-192B-48EA-80DD-C4683CA25915}" type="pres">
      <dgm:prSet presAssocID="{5EE2598A-DAB9-4A08-B994-541CCB85AB32}" presName="level3hierChild" presStyleCnt="0"/>
      <dgm:spPr/>
    </dgm:pt>
    <dgm:pt modelId="{DF9AADC7-7274-45FE-A485-7062FBC2ABC4}" type="pres">
      <dgm:prSet presAssocID="{53B329B9-2E19-49B3-9AEA-D6EAEC7035EA}" presName="conn2-1" presStyleLbl="parChTrans1D2" presStyleIdx="3" presStyleCnt="5"/>
      <dgm:spPr/>
      <dgm:t>
        <a:bodyPr/>
        <a:lstStyle/>
        <a:p>
          <a:endParaRPr lang="en-US"/>
        </a:p>
      </dgm:t>
    </dgm:pt>
    <dgm:pt modelId="{C6258E6B-4D58-4A34-B9E4-D5253BA1B66D}" type="pres">
      <dgm:prSet presAssocID="{53B329B9-2E19-49B3-9AEA-D6EAEC7035EA}" presName="connTx" presStyleLbl="parChTrans1D2" presStyleIdx="3" presStyleCnt="5"/>
      <dgm:spPr/>
      <dgm:t>
        <a:bodyPr/>
        <a:lstStyle/>
        <a:p>
          <a:endParaRPr lang="en-US"/>
        </a:p>
      </dgm:t>
    </dgm:pt>
    <dgm:pt modelId="{40AF29AB-B479-40D5-AE19-5CC4E1F88606}" type="pres">
      <dgm:prSet presAssocID="{92618385-AF29-4322-8977-20070FC80495}" presName="root2" presStyleCnt="0"/>
      <dgm:spPr/>
    </dgm:pt>
    <dgm:pt modelId="{0EF54D0D-D6EE-4A98-AF02-8F1106C57985}" type="pres">
      <dgm:prSet presAssocID="{92618385-AF29-4322-8977-20070FC80495}" presName="LevelTwoTextNode" presStyleLbl="node2" presStyleIdx="3" presStyleCnt="5">
        <dgm:presLayoutVars>
          <dgm:chPref val="3"/>
        </dgm:presLayoutVars>
      </dgm:prSet>
      <dgm:spPr/>
      <dgm:t>
        <a:bodyPr/>
        <a:lstStyle/>
        <a:p>
          <a:endParaRPr lang="en-US"/>
        </a:p>
      </dgm:t>
    </dgm:pt>
    <dgm:pt modelId="{0BE3EDBD-4269-4E7D-AE27-5C2C59EBF5B8}" type="pres">
      <dgm:prSet presAssocID="{92618385-AF29-4322-8977-20070FC80495}" presName="level3hierChild" presStyleCnt="0"/>
      <dgm:spPr/>
    </dgm:pt>
    <dgm:pt modelId="{A56E14F1-F83C-4FDA-B6D6-86EBD9E9BADE}" type="pres">
      <dgm:prSet presAssocID="{77401F1A-ADD8-4782-9079-9164CD0BE215}" presName="conn2-1" presStyleLbl="parChTrans1D3" presStyleIdx="4" presStyleCnt="6"/>
      <dgm:spPr/>
      <dgm:t>
        <a:bodyPr/>
        <a:lstStyle/>
        <a:p>
          <a:endParaRPr lang="en-US"/>
        </a:p>
      </dgm:t>
    </dgm:pt>
    <dgm:pt modelId="{CC5870C2-1791-4CAD-BFCF-5B3A1E3C7AC6}" type="pres">
      <dgm:prSet presAssocID="{77401F1A-ADD8-4782-9079-9164CD0BE215}" presName="connTx" presStyleLbl="parChTrans1D3" presStyleIdx="4" presStyleCnt="6"/>
      <dgm:spPr/>
      <dgm:t>
        <a:bodyPr/>
        <a:lstStyle/>
        <a:p>
          <a:endParaRPr lang="en-US"/>
        </a:p>
      </dgm:t>
    </dgm:pt>
    <dgm:pt modelId="{D0305E1F-E777-4E0B-A007-FAD7E046C1E7}" type="pres">
      <dgm:prSet presAssocID="{CBFAEAA5-F50D-4629-877E-324985076381}" presName="root2" presStyleCnt="0"/>
      <dgm:spPr/>
    </dgm:pt>
    <dgm:pt modelId="{56357DE9-1981-487B-B341-37071976B13C}" type="pres">
      <dgm:prSet presAssocID="{CBFAEAA5-F50D-4629-877E-324985076381}" presName="LevelTwoTextNode" presStyleLbl="node3" presStyleIdx="4" presStyleCnt="6">
        <dgm:presLayoutVars>
          <dgm:chPref val="3"/>
        </dgm:presLayoutVars>
      </dgm:prSet>
      <dgm:spPr/>
      <dgm:t>
        <a:bodyPr/>
        <a:lstStyle/>
        <a:p>
          <a:endParaRPr lang="en-US"/>
        </a:p>
      </dgm:t>
    </dgm:pt>
    <dgm:pt modelId="{4140E4AF-171F-4129-85F5-1F10D78BB568}" type="pres">
      <dgm:prSet presAssocID="{CBFAEAA5-F50D-4629-877E-324985076381}" presName="level3hierChild" presStyleCnt="0"/>
      <dgm:spPr/>
    </dgm:pt>
    <dgm:pt modelId="{C8ABD285-B4C4-4558-92DA-2511477F7245}" type="pres">
      <dgm:prSet presAssocID="{4DE987F6-AF7C-4F1D-A637-79D7B0C88EC6}" presName="conn2-1" presStyleLbl="parChTrans1D3" presStyleIdx="5" presStyleCnt="6"/>
      <dgm:spPr/>
      <dgm:t>
        <a:bodyPr/>
        <a:lstStyle/>
        <a:p>
          <a:endParaRPr lang="en-US"/>
        </a:p>
      </dgm:t>
    </dgm:pt>
    <dgm:pt modelId="{50B05A1F-360B-4B57-8483-93068BB29C43}" type="pres">
      <dgm:prSet presAssocID="{4DE987F6-AF7C-4F1D-A637-79D7B0C88EC6}" presName="connTx" presStyleLbl="parChTrans1D3" presStyleIdx="5" presStyleCnt="6"/>
      <dgm:spPr/>
      <dgm:t>
        <a:bodyPr/>
        <a:lstStyle/>
        <a:p>
          <a:endParaRPr lang="en-US"/>
        </a:p>
      </dgm:t>
    </dgm:pt>
    <dgm:pt modelId="{60E6B556-A87E-4AA4-9D82-9513A4A95253}" type="pres">
      <dgm:prSet presAssocID="{DA003B26-754D-49F6-A874-BCF32933AE25}" presName="root2" presStyleCnt="0"/>
      <dgm:spPr/>
    </dgm:pt>
    <dgm:pt modelId="{2B67A4F5-1F3C-4954-8353-7638332D68BE}" type="pres">
      <dgm:prSet presAssocID="{DA003B26-754D-49F6-A874-BCF32933AE25}" presName="LevelTwoTextNode" presStyleLbl="node3" presStyleIdx="5" presStyleCnt="6">
        <dgm:presLayoutVars>
          <dgm:chPref val="3"/>
        </dgm:presLayoutVars>
      </dgm:prSet>
      <dgm:spPr/>
      <dgm:t>
        <a:bodyPr/>
        <a:lstStyle/>
        <a:p>
          <a:endParaRPr lang="en-US"/>
        </a:p>
      </dgm:t>
    </dgm:pt>
    <dgm:pt modelId="{33EDAB39-AC76-47AF-AC84-E937596586A4}" type="pres">
      <dgm:prSet presAssocID="{DA003B26-754D-49F6-A874-BCF32933AE25}" presName="level3hierChild" presStyleCnt="0"/>
      <dgm:spPr/>
    </dgm:pt>
    <dgm:pt modelId="{25B90C2E-C5C0-4E16-8E21-A1643C4F1D26}" type="pres">
      <dgm:prSet presAssocID="{D589DAD2-0F67-47C8-94F2-227B4A4B1488}" presName="conn2-1" presStyleLbl="parChTrans1D2" presStyleIdx="4" presStyleCnt="5"/>
      <dgm:spPr/>
      <dgm:t>
        <a:bodyPr/>
        <a:lstStyle/>
        <a:p>
          <a:endParaRPr lang="en-US"/>
        </a:p>
      </dgm:t>
    </dgm:pt>
    <dgm:pt modelId="{967E6650-696C-4C25-AF7A-A5B3C5F4577F}" type="pres">
      <dgm:prSet presAssocID="{D589DAD2-0F67-47C8-94F2-227B4A4B1488}" presName="connTx" presStyleLbl="parChTrans1D2" presStyleIdx="4" presStyleCnt="5"/>
      <dgm:spPr/>
      <dgm:t>
        <a:bodyPr/>
        <a:lstStyle/>
        <a:p>
          <a:endParaRPr lang="en-US"/>
        </a:p>
      </dgm:t>
    </dgm:pt>
    <dgm:pt modelId="{8EDE3F63-5F5B-49B6-B956-A07B726189C1}" type="pres">
      <dgm:prSet presAssocID="{B66EAB62-E6E0-4295-9D6F-04C2478F67B2}" presName="root2" presStyleCnt="0"/>
      <dgm:spPr/>
    </dgm:pt>
    <dgm:pt modelId="{4AF5C75E-0A9D-471A-9AE8-6A74632F149C}" type="pres">
      <dgm:prSet presAssocID="{B66EAB62-E6E0-4295-9D6F-04C2478F67B2}" presName="LevelTwoTextNode" presStyleLbl="node2" presStyleIdx="4" presStyleCnt="5">
        <dgm:presLayoutVars>
          <dgm:chPref val="3"/>
        </dgm:presLayoutVars>
      </dgm:prSet>
      <dgm:spPr/>
      <dgm:t>
        <a:bodyPr/>
        <a:lstStyle/>
        <a:p>
          <a:endParaRPr lang="en-US"/>
        </a:p>
      </dgm:t>
    </dgm:pt>
    <dgm:pt modelId="{FF7E0AE3-53D8-44F5-B179-2089C63F70A3}" type="pres">
      <dgm:prSet presAssocID="{B66EAB62-E6E0-4295-9D6F-04C2478F67B2}" presName="level3hierChild" presStyleCnt="0"/>
      <dgm:spPr/>
    </dgm:pt>
  </dgm:ptLst>
  <dgm:cxnLst>
    <dgm:cxn modelId="{7A52BCFF-FAEE-4DE0-8720-757A2D5E86B1}" type="presOf" srcId="{47C3B787-F4A8-45F7-9584-304EC2E58308}" destId="{A6C61D2D-E8ED-451E-9FFD-5932AABB7988}" srcOrd="0" destOrd="0" presId="urn:microsoft.com/office/officeart/2005/8/layout/hierarchy2"/>
    <dgm:cxn modelId="{CE965575-95C7-44FD-883F-90E95BC542A0}" type="presOf" srcId="{FD5739D5-AF37-46C5-823A-58D542061793}" destId="{E31822AA-A050-4DC9-A593-A190ACCF6AB5}" srcOrd="1" destOrd="0" presId="urn:microsoft.com/office/officeart/2005/8/layout/hierarchy2"/>
    <dgm:cxn modelId="{F7FCE402-ECB1-45C9-B538-744673B58E26}" type="presOf" srcId="{B1B78177-175E-4550-948B-C5B37F31B0B3}" destId="{A6D95FF3-10E7-4EA8-A0A3-17A1205533C9}" srcOrd="1" destOrd="0" presId="urn:microsoft.com/office/officeart/2005/8/layout/hierarchy2"/>
    <dgm:cxn modelId="{D2313CC0-A14F-4C41-9E7A-1C3381841764}" type="presOf" srcId="{D589DAD2-0F67-47C8-94F2-227B4A4B1488}" destId="{967E6650-696C-4C25-AF7A-A5B3C5F4577F}" srcOrd="1" destOrd="0" presId="urn:microsoft.com/office/officeart/2005/8/layout/hierarchy2"/>
    <dgm:cxn modelId="{BDC4046F-885F-40C3-B382-5C3C3873C049}" srcId="{D5F732E8-6CD6-497F-AB06-A88415AA7E33}" destId="{B35CC996-8BAF-4108-88B7-59A920DF376A}" srcOrd="1" destOrd="0" parTransId="{8815CB0D-71CB-4430-9FA5-F03486B894C9}" sibTransId="{CCF3F23C-2CB8-4C06-A7A1-DDF291338B61}"/>
    <dgm:cxn modelId="{B5FDB369-F37D-4384-A199-A19BA507C2DE}" srcId="{E37763C9-961E-431F-AB12-AAF726318E50}" destId="{DB1F9E5B-DA78-4AB9-8614-490F5ABDA9E6}" srcOrd="0" destOrd="0" parTransId="{B1B78177-175E-4550-948B-C5B37F31B0B3}" sibTransId="{E00731F1-F49A-4D50-93D1-00E9A9898FFE}"/>
    <dgm:cxn modelId="{4EBD708C-1F6D-4135-929E-DBBFDCDACD62}" type="presOf" srcId="{4DE987F6-AF7C-4F1D-A637-79D7B0C88EC6}" destId="{C8ABD285-B4C4-4558-92DA-2511477F7245}" srcOrd="0" destOrd="0" presId="urn:microsoft.com/office/officeart/2005/8/layout/hierarchy2"/>
    <dgm:cxn modelId="{F23B706A-CA24-49F2-B7C9-E925BF2AE7A5}" type="presOf" srcId="{5A93B064-B60A-413C-8922-35B88572E8BF}" destId="{9DE49A78-2C83-4169-AE13-9C91EA49CB5A}" srcOrd="1" destOrd="0" presId="urn:microsoft.com/office/officeart/2005/8/layout/hierarchy2"/>
    <dgm:cxn modelId="{19A980E6-D69A-4A66-B79F-0CA3D81D5752}" type="presOf" srcId="{E377C6A9-3951-4045-8D28-96DEAD79DE43}" destId="{9E6F526C-A60A-408D-A23F-0CCA7BDE42D7}" srcOrd="0" destOrd="0" presId="urn:microsoft.com/office/officeart/2005/8/layout/hierarchy2"/>
    <dgm:cxn modelId="{C371CFC9-01F4-4B94-81E8-652B51C1754D}" type="presOf" srcId="{DFF88EB1-F373-410E-8DF7-5173EB3756A6}" destId="{8DBE2B7E-B490-43EA-BB17-8ECE3023D9F8}" srcOrd="1" destOrd="0" presId="urn:microsoft.com/office/officeart/2005/8/layout/hierarchy2"/>
    <dgm:cxn modelId="{424D3983-3600-4B82-A740-6F19CC862F27}" type="presOf" srcId="{5AADA8C0-F1ED-4E74-9200-E1DEC8024266}" destId="{4C60EF59-9BB8-4263-99A1-4E971FAB33E9}" srcOrd="1" destOrd="0" presId="urn:microsoft.com/office/officeart/2005/8/layout/hierarchy2"/>
    <dgm:cxn modelId="{F5DED27E-4389-4AF8-93A4-019114456560}" type="presOf" srcId="{71B6302E-08B5-4A59-8088-E7F49034F9F6}" destId="{0D0AA682-D087-4050-9AEE-231A1A35CB5B}" srcOrd="1" destOrd="0" presId="urn:microsoft.com/office/officeart/2005/8/layout/hierarchy2"/>
    <dgm:cxn modelId="{71385BD4-F164-4BBE-A841-AE35D3A24365}" srcId="{D5F732E8-6CD6-497F-AB06-A88415AA7E33}" destId="{92618385-AF29-4322-8977-20070FC80495}" srcOrd="3" destOrd="0" parTransId="{53B329B9-2E19-49B3-9AEA-D6EAEC7035EA}" sibTransId="{E75CFF25-1BCF-4146-9D07-48CF21EAD385}"/>
    <dgm:cxn modelId="{A03A8319-FEFB-4677-BD4A-57569B0D4B46}" type="presOf" srcId="{77401F1A-ADD8-4782-9079-9164CD0BE215}" destId="{CC5870C2-1791-4CAD-BFCF-5B3A1E3C7AC6}" srcOrd="1" destOrd="0" presId="urn:microsoft.com/office/officeart/2005/8/layout/hierarchy2"/>
    <dgm:cxn modelId="{51189498-A1A0-4CAF-91AB-D1D8E43BE1AA}" type="presOf" srcId="{DBC181A5-BFC2-4643-9F5B-64F8B71B27CA}" destId="{443979B5-C6E9-4BC9-ADEB-1AB474378D1F}" srcOrd="0" destOrd="0" presId="urn:microsoft.com/office/officeart/2005/8/layout/hierarchy2"/>
    <dgm:cxn modelId="{C86CD3E1-EFDF-4976-9884-B84C3E283389}" type="presOf" srcId="{10327930-6E21-459F-B1C6-C9F495D2C7F3}" destId="{3F44800E-5D8B-4B47-A56F-737B4B2D6D3A}" srcOrd="0" destOrd="0" presId="urn:microsoft.com/office/officeart/2005/8/layout/hierarchy2"/>
    <dgm:cxn modelId="{99C32436-B631-444B-AABA-65E4DF24AD18}" type="presOf" srcId="{0F89F64F-238F-46E7-B810-B6041D3DF46A}" destId="{5EF159E0-C396-462A-8B57-3EC327667EB2}" srcOrd="1" destOrd="0" presId="urn:microsoft.com/office/officeart/2005/8/layout/hierarchy2"/>
    <dgm:cxn modelId="{C9EBC68E-878C-41DE-A634-5AB0DDD499E7}" type="presOf" srcId="{5A93B064-B60A-413C-8922-35B88572E8BF}" destId="{3C1EEA14-5332-4B29-BF51-9CB9CF0BE009}" srcOrd="0" destOrd="0" presId="urn:microsoft.com/office/officeart/2005/8/layout/hierarchy2"/>
    <dgm:cxn modelId="{02729977-F7BC-4010-9FD6-79C4EC8B05DF}" srcId="{E37763C9-961E-431F-AB12-AAF726318E50}" destId="{AA2A10FE-9112-441B-8185-C6ADEBC7BC88}" srcOrd="1" destOrd="0" parTransId="{6E00F3E5-BDBC-43E9-85C9-7048D68B255D}" sibTransId="{B76E09D2-D2DC-4B28-90A4-05798731230F}"/>
    <dgm:cxn modelId="{EF402E5A-FBF8-4356-8EC3-8D60107A3ED5}" type="presOf" srcId="{DB1F9E5B-DA78-4AB9-8614-490F5ABDA9E6}" destId="{05F6B0D0-A262-4196-ACF3-D9699391BA87}" srcOrd="0" destOrd="0" presId="urn:microsoft.com/office/officeart/2005/8/layout/hierarchy2"/>
    <dgm:cxn modelId="{3BB9A70D-2F8F-44BB-8A95-81AF76F4D913}" type="presOf" srcId="{E920AD1C-A07A-4FDE-8D59-0678CAB38920}" destId="{1880387F-3F59-4CA3-8DCE-8C71A2A08705}" srcOrd="0" destOrd="0" presId="urn:microsoft.com/office/officeart/2005/8/layout/hierarchy2"/>
    <dgm:cxn modelId="{01DC017B-94DE-4C93-9B25-5A4662F7FDBB}" type="presOf" srcId="{6E00F3E5-BDBC-43E9-85C9-7048D68B255D}" destId="{204B7F1B-91D1-4864-B00B-2122582DDCFD}" srcOrd="1" destOrd="0" presId="urn:microsoft.com/office/officeart/2005/8/layout/hierarchy2"/>
    <dgm:cxn modelId="{219B37F7-665C-4377-8AF1-70058DFB3A4F}" type="presOf" srcId="{8815CB0D-71CB-4430-9FA5-F03486B894C9}" destId="{00600707-438D-4636-8516-740BE9042FD8}" srcOrd="1" destOrd="0" presId="urn:microsoft.com/office/officeart/2005/8/layout/hierarchy2"/>
    <dgm:cxn modelId="{EE2C2B9A-ADB5-4285-B52D-65D3B2749E58}" srcId="{D5F732E8-6CD6-497F-AB06-A88415AA7E33}" destId="{B66EAB62-E6E0-4295-9D6F-04C2478F67B2}" srcOrd="4" destOrd="0" parTransId="{D589DAD2-0F67-47C8-94F2-227B4A4B1488}" sibTransId="{B11FAA1B-7137-4133-8784-0275A16BDBF2}"/>
    <dgm:cxn modelId="{C1DD2C11-13A7-489B-9916-E2A4CA57C6C3}" type="presOf" srcId="{0F89F64F-238F-46E7-B810-B6041D3DF46A}" destId="{1A9ABC2C-2BEB-4096-9802-1F6186097106}" srcOrd="0" destOrd="0" presId="urn:microsoft.com/office/officeart/2005/8/layout/hierarchy2"/>
    <dgm:cxn modelId="{34FC1743-23A4-4B59-B4D9-603072BCACB0}" type="presOf" srcId="{A536920E-7F83-41A7-A775-1D6D2B34367B}" destId="{AA5B0231-5A6F-45B3-B443-8EC1BCFF6EBC}" srcOrd="0" destOrd="0" presId="urn:microsoft.com/office/officeart/2005/8/layout/hierarchy2"/>
    <dgm:cxn modelId="{B4C9873B-0326-4AA8-B41D-63071C61FB83}" srcId="{92618385-AF29-4322-8977-20070FC80495}" destId="{CBFAEAA5-F50D-4629-877E-324985076381}" srcOrd="0" destOrd="0" parTransId="{77401F1A-ADD8-4782-9079-9164CD0BE215}" sibTransId="{2EE4C94F-EBF5-49B6-BBEF-BA4AC3922457}"/>
    <dgm:cxn modelId="{71E859D1-913E-4C4F-98B4-E24114BCCED6}" type="presOf" srcId="{F3614C2B-D7C5-4ABB-82B8-E3191AA23D36}" destId="{716B29AC-0B88-4E03-A7B7-584B8BDA0B25}" srcOrd="0" destOrd="0" presId="urn:microsoft.com/office/officeart/2005/8/layout/hierarchy2"/>
    <dgm:cxn modelId="{EA5CCA63-1D11-4BD8-8C43-FDBBE1D44F54}" type="presOf" srcId="{07AE6486-3F68-4535-8607-B9B13E55073A}" destId="{D508DF56-B0A6-4DE1-910C-E411D2959A61}" srcOrd="0" destOrd="0" presId="urn:microsoft.com/office/officeart/2005/8/layout/hierarchy2"/>
    <dgm:cxn modelId="{134C292B-099A-4EE0-9382-DF6CD292670A}" type="presOf" srcId="{FC074B23-0F1C-4D89-8B05-681DAE9A8842}" destId="{EE0C6AEB-914F-4464-BD27-C45814189EB7}" srcOrd="0" destOrd="0" presId="urn:microsoft.com/office/officeart/2005/8/layout/hierarchy2"/>
    <dgm:cxn modelId="{2E606040-5515-4222-8893-EEC81BDC3093}" type="presOf" srcId="{4DE987F6-AF7C-4F1D-A637-79D7B0C88EC6}" destId="{50B05A1F-360B-4B57-8483-93068BB29C43}" srcOrd="1" destOrd="0" presId="urn:microsoft.com/office/officeart/2005/8/layout/hierarchy2"/>
    <dgm:cxn modelId="{573C82BB-5E52-45C1-95FF-5BD3D769B07D}" type="presOf" srcId="{C05D00C0-1904-4CFF-8F5C-E171B84576F0}" destId="{3008C8CC-92AE-4EB8-8359-D065DD3AB521}" srcOrd="0" destOrd="0" presId="urn:microsoft.com/office/officeart/2005/8/layout/hierarchy2"/>
    <dgm:cxn modelId="{B0FB78E4-F71B-421D-8CA8-BC5815C835FE}" type="presOf" srcId="{77401F1A-ADD8-4782-9079-9164CD0BE215}" destId="{A56E14F1-F83C-4FDA-B6D6-86EBD9E9BADE}" srcOrd="0" destOrd="0" presId="urn:microsoft.com/office/officeart/2005/8/layout/hierarchy2"/>
    <dgm:cxn modelId="{B376A8D6-3C75-478C-905A-70FD7EE2DD54}" type="presOf" srcId="{DA003B26-754D-49F6-A874-BCF32933AE25}" destId="{2B67A4F5-1F3C-4954-8353-7638332D68BE}" srcOrd="0" destOrd="0" presId="urn:microsoft.com/office/officeart/2005/8/layout/hierarchy2"/>
    <dgm:cxn modelId="{E8B84453-D522-4F16-AA4B-0D24785886A1}" type="presOf" srcId="{5AADA8C0-F1ED-4E74-9200-E1DEC8024266}" destId="{9E88A80C-FACB-430B-B08D-FFADD6F9D183}" srcOrd="0" destOrd="0" presId="urn:microsoft.com/office/officeart/2005/8/layout/hierarchy2"/>
    <dgm:cxn modelId="{0D18B1EC-E6ED-4A96-BDFA-58EC6E13AC0C}" srcId="{D5F732E8-6CD6-497F-AB06-A88415AA7E33}" destId="{A536920E-7F83-41A7-A775-1D6D2B34367B}" srcOrd="0" destOrd="0" parTransId="{C05D00C0-1904-4CFF-8F5C-E171B84576F0}" sibTransId="{23137DE3-21EC-4242-896E-CE5FCB0D1178}"/>
    <dgm:cxn modelId="{3D333995-F6E5-438F-9037-4FC78F333558}" type="presOf" srcId="{FD5739D5-AF37-46C5-823A-58D542061793}" destId="{B1E2E96F-1E4C-4238-8C92-733DBA84D183}" srcOrd="0" destOrd="0" presId="urn:microsoft.com/office/officeart/2005/8/layout/hierarchy2"/>
    <dgm:cxn modelId="{28E8D789-EC10-45EE-9880-880F2F46E704}" type="presOf" srcId="{6EE15748-81D4-4C01-AD92-6E820F85EC69}" destId="{ECF2BB1E-9AC9-4562-9588-22961598F22E}" srcOrd="0" destOrd="0" presId="urn:microsoft.com/office/officeart/2005/8/layout/hierarchy2"/>
    <dgm:cxn modelId="{86A0EA15-AA5E-4D5F-9DCB-C91D9526859C}" type="presOf" srcId="{10327930-6E21-459F-B1C6-C9F495D2C7F3}" destId="{9970DD94-6A42-4459-9BC1-3A5894ED49DD}" srcOrd="1" destOrd="0" presId="urn:microsoft.com/office/officeart/2005/8/layout/hierarchy2"/>
    <dgm:cxn modelId="{9DC65432-CAC2-4FEC-83E2-9A0E2373B45E}" srcId="{E920AD1C-A07A-4FDE-8D59-0678CAB38920}" destId="{DBC181A5-BFC2-4643-9F5B-64F8B71B27CA}" srcOrd="1" destOrd="0" parTransId="{FD5739D5-AF37-46C5-823A-58D542061793}" sibTransId="{0C3BDC27-7C4D-4BC0-91B1-A4F644000A9F}"/>
    <dgm:cxn modelId="{A6F7EEAE-8260-43E0-9DDE-E005D2A0B937}" srcId="{D5F732E8-6CD6-497F-AB06-A88415AA7E33}" destId="{F3614C2B-D7C5-4ABB-82B8-E3191AA23D36}" srcOrd="2" destOrd="0" parTransId="{10327930-6E21-459F-B1C6-C9F495D2C7F3}" sibTransId="{D254AEBB-4B2B-4C1E-BE2C-FCFC1090E361}"/>
    <dgm:cxn modelId="{14E0C71F-6302-4805-88C1-5F4579679BD4}" type="presOf" srcId="{B66EAB62-E6E0-4295-9D6F-04C2478F67B2}" destId="{4AF5C75E-0A9D-471A-9AE8-6A74632F149C}" srcOrd="0" destOrd="0" presId="urn:microsoft.com/office/officeart/2005/8/layout/hierarchy2"/>
    <dgm:cxn modelId="{FB0A9D2C-EE23-491E-B863-B838F6882B03}" type="presOf" srcId="{2D7D1158-FA9E-4C8A-83F3-6B9B40C43982}" destId="{92A4EDF7-E442-445A-A77F-C09AD17465FE}" srcOrd="0" destOrd="0" presId="urn:microsoft.com/office/officeart/2005/8/layout/hierarchy2"/>
    <dgm:cxn modelId="{1E0CD85C-7BCF-4AAA-B45B-774972D48377}" type="presOf" srcId="{E37763C9-961E-431F-AB12-AAF726318E50}" destId="{EE26806E-2BF3-4369-ADE3-743DE5C58ABF}" srcOrd="0" destOrd="0" presId="urn:microsoft.com/office/officeart/2005/8/layout/hierarchy2"/>
    <dgm:cxn modelId="{A73B72FF-C670-4AFE-B4B1-DADBBF429045}" type="presOf" srcId="{C05D00C0-1904-4CFF-8F5C-E171B84576F0}" destId="{246A14AC-75FE-414F-AEB8-8E554CD4F9B2}" srcOrd="1" destOrd="0" presId="urn:microsoft.com/office/officeart/2005/8/layout/hierarchy2"/>
    <dgm:cxn modelId="{CE564A42-09E2-4DAE-824E-581ACB1A4773}" type="presOf" srcId="{B35CC996-8BAF-4108-88B7-59A920DF376A}" destId="{AA514E70-B5C8-4BA3-873D-D29F7081D7F3}" srcOrd="0" destOrd="0" presId="urn:microsoft.com/office/officeart/2005/8/layout/hierarchy2"/>
    <dgm:cxn modelId="{62277B08-4DA4-4F93-B0DF-5F8B5A5DFF84}" srcId="{E37763C9-961E-431F-AB12-AAF726318E50}" destId="{07AE6486-3F68-4535-8607-B9B13E55073A}" srcOrd="2" destOrd="0" parTransId="{71B6302E-08B5-4A59-8088-E7F49034F9F6}" sibTransId="{BD697CC0-D14A-4F2F-894F-F848BB2099B1}"/>
    <dgm:cxn modelId="{83231136-355F-4767-8699-DA3CD57DC466}" type="presOf" srcId="{DFF88EB1-F373-410E-8DF7-5173EB3756A6}" destId="{464A93EF-85D1-4014-9F47-4FFE7757FAC4}" srcOrd="0" destOrd="0" presId="urn:microsoft.com/office/officeart/2005/8/layout/hierarchy2"/>
    <dgm:cxn modelId="{9CC6B98B-F3CC-4705-9E76-D5EF6514038C}" srcId="{F3614C2B-D7C5-4ABB-82B8-E3191AA23D36}" destId="{5FB7F037-15F5-4CB5-A4E5-0B841215E6CD}" srcOrd="1" destOrd="0" parTransId="{47C3B787-F4A8-45F7-9584-304EC2E58308}" sibTransId="{5F48062C-C884-4438-9EDA-4130C0EE424F}"/>
    <dgm:cxn modelId="{AC50B267-6EC6-4013-844F-8170177FF3CC}" type="presOf" srcId="{71B6302E-08B5-4A59-8088-E7F49034F9F6}" destId="{3AD32314-E11C-4A54-AA3D-0651371101E3}" srcOrd="0" destOrd="0" presId="urn:microsoft.com/office/officeart/2005/8/layout/hierarchy2"/>
    <dgm:cxn modelId="{B074883C-213D-4BCE-9F00-05384A1D579F}" srcId="{E920AD1C-A07A-4FDE-8D59-0678CAB38920}" destId="{E377C6A9-3951-4045-8D28-96DEAD79DE43}" srcOrd="0" destOrd="0" parTransId="{5AADA8C0-F1ED-4E74-9200-E1DEC8024266}" sibTransId="{C2ABD47F-3DFE-4F15-BCF9-4895E6CD241A}"/>
    <dgm:cxn modelId="{F1E20581-A536-4B08-B77E-A406B52D5971}" type="presOf" srcId="{AA2A10FE-9112-441B-8185-C6ADEBC7BC88}" destId="{E5FDBC3F-7A90-4F83-8072-7816658DA65D}" srcOrd="0" destOrd="0" presId="urn:microsoft.com/office/officeart/2005/8/layout/hierarchy2"/>
    <dgm:cxn modelId="{D6876DA3-2A3D-4221-AE66-3EA8A781DB44}" srcId="{F3614C2B-D7C5-4ABB-82B8-E3191AA23D36}" destId="{E920AD1C-A07A-4FDE-8D59-0678CAB38920}" srcOrd="0" destOrd="0" parTransId="{DFF88EB1-F373-410E-8DF7-5173EB3756A6}" sibTransId="{D5520DDA-C2A7-42E8-B11A-99527B3A7500}"/>
    <dgm:cxn modelId="{20C16105-3841-4328-9607-B9D29C6B2E05}" type="presOf" srcId="{92618385-AF29-4322-8977-20070FC80495}" destId="{0EF54D0D-D6EE-4A98-AF02-8F1106C57985}" srcOrd="0" destOrd="0" presId="urn:microsoft.com/office/officeart/2005/8/layout/hierarchy2"/>
    <dgm:cxn modelId="{BFE4F795-481C-4182-8EC1-3F0C67E94268}" type="presOf" srcId="{47C3B787-F4A8-45F7-9584-304EC2E58308}" destId="{49DB0C71-C362-4BAF-A774-A38A8FA85633}" srcOrd="1" destOrd="0" presId="urn:microsoft.com/office/officeart/2005/8/layout/hierarchy2"/>
    <dgm:cxn modelId="{999688B9-7DA3-40B4-8625-83C967B33CA9}" type="presOf" srcId="{B1B78177-175E-4550-948B-C5B37F31B0B3}" destId="{6FAEB21E-394D-4BC9-BB2F-D123EE35ADD3}" srcOrd="0" destOrd="0" presId="urn:microsoft.com/office/officeart/2005/8/layout/hierarchy2"/>
    <dgm:cxn modelId="{0CE405B5-08D7-4635-BB79-641E9CC0142E}" type="presOf" srcId="{53B329B9-2E19-49B3-9AEA-D6EAEC7035EA}" destId="{DF9AADC7-7274-45FE-A485-7062FBC2ABC4}" srcOrd="0" destOrd="0" presId="urn:microsoft.com/office/officeart/2005/8/layout/hierarchy2"/>
    <dgm:cxn modelId="{611949FB-55F4-41C1-9475-A50B1884DC69}" type="presOf" srcId="{5FB7F037-15F5-4CB5-A4E5-0B841215E6CD}" destId="{58404640-A0AC-4320-8E77-313765BA553A}" srcOrd="0" destOrd="0" presId="urn:microsoft.com/office/officeart/2005/8/layout/hierarchy2"/>
    <dgm:cxn modelId="{55238539-80FE-414F-99F7-DDC28E734527}" type="presOf" srcId="{8815CB0D-71CB-4430-9FA5-F03486B894C9}" destId="{E6FF7764-95E6-4534-BBBF-D99E8BA6A627}" srcOrd="0" destOrd="0" presId="urn:microsoft.com/office/officeart/2005/8/layout/hierarchy2"/>
    <dgm:cxn modelId="{1CAF5EED-78D0-46E2-A716-6F35F38F5C4C}" type="presOf" srcId="{6E00F3E5-BDBC-43E9-85C9-7048D68B255D}" destId="{ACC1778A-2AA1-4443-B861-23721C767108}" srcOrd="0" destOrd="0" presId="urn:microsoft.com/office/officeart/2005/8/layout/hierarchy2"/>
    <dgm:cxn modelId="{BDB28EB0-9C6C-4DC9-99CD-F184BC0DBE4C}" type="presOf" srcId="{CBFAEAA5-F50D-4629-877E-324985076381}" destId="{56357DE9-1981-487B-B341-37071976B13C}" srcOrd="0" destOrd="0" presId="urn:microsoft.com/office/officeart/2005/8/layout/hierarchy2"/>
    <dgm:cxn modelId="{5C1B397F-6074-4448-A0C8-6420744A45D2}" type="presOf" srcId="{53B329B9-2E19-49B3-9AEA-D6EAEC7035EA}" destId="{C6258E6B-4D58-4A34-B9E4-D5253BA1B66D}" srcOrd="1" destOrd="0" presId="urn:microsoft.com/office/officeart/2005/8/layout/hierarchy2"/>
    <dgm:cxn modelId="{466B0A31-3A52-4CE8-83E6-C688A2F59996}" srcId="{92618385-AF29-4322-8977-20070FC80495}" destId="{DA003B26-754D-49F6-A874-BCF32933AE25}" srcOrd="1" destOrd="0" parTransId="{4DE987F6-AF7C-4F1D-A637-79D7B0C88EC6}" sibTransId="{B42A0A99-8FB7-485E-9EF8-C1ABD6792314}"/>
    <dgm:cxn modelId="{F48A7C64-0A17-403C-A15E-887F6BD47FE9}" type="presOf" srcId="{D589DAD2-0F67-47C8-94F2-227B4A4B1488}" destId="{25B90C2E-C5C0-4E16-8E21-A1643C4F1D26}" srcOrd="0" destOrd="0" presId="urn:microsoft.com/office/officeart/2005/8/layout/hierarchy2"/>
    <dgm:cxn modelId="{5710B227-07BF-4CCF-AE2D-C39F3E6A4607}" type="presOf" srcId="{6EE15748-81D4-4C01-AD92-6E820F85EC69}" destId="{F272335E-0CCB-4730-A056-657D1702E05A}" srcOrd="1" destOrd="0" presId="urn:microsoft.com/office/officeart/2005/8/layout/hierarchy2"/>
    <dgm:cxn modelId="{A8911279-73EE-4699-91A4-663606D2659D}" srcId="{F3614C2B-D7C5-4ABB-82B8-E3191AA23D36}" destId="{5EE2598A-DAB9-4A08-B994-541CCB85AB32}" srcOrd="2" destOrd="0" parTransId="{6EE15748-81D4-4C01-AD92-6E820F85EC69}" sibTransId="{A6ED160D-3FBC-4087-9F96-58059CFFD416}"/>
    <dgm:cxn modelId="{6433008B-9EA1-460A-BDEB-7B3803F44AEA}" type="presOf" srcId="{5EE2598A-DAB9-4A08-B994-541CCB85AB32}" destId="{019D674B-100B-41AF-AB3E-89F8E81D932B}" srcOrd="0" destOrd="0" presId="urn:microsoft.com/office/officeart/2005/8/layout/hierarchy2"/>
    <dgm:cxn modelId="{EE37FE6A-2014-4804-B45B-F00C10DDE027}" srcId="{2D7D1158-FA9E-4C8A-83F3-6B9B40C43982}" destId="{D5F732E8-6CD6-497F-AB06-A88415AA7E33}" srcOrd="0" destOrd="0" parTransId="{DFAC34A5-73A0-47DB-8FBA-69B3F08236FF}" sibTransId="{B1E524CD-4D24-4D29-8577-8868C8EF3AB1}"/>
    <dgm:cxn modelId="{FCEDE996-6445-49FF-B5E2-3D6F5E48D8E2}" srcId="{E37763C9-961E-431F-AB12-AAF726318E50}" destId="{FC074B23-0F1C-4D89-8B05-681DAE9A8842}" srcOrd="3" destOrd="0" parTransId="{5A93B064-B60A-413C-8922-35B88572E8BF}" sibTransId="{2C541756-581B-492E-BAF3-5DD76E992433}"/>
    <dgm:cxn modelId="{2B1EC9FE-F61F-4B1C-AD85-734CF68CCA5C}" srcId="{B35CC996-8BAF-4108-88B7-59A920DF376A}" destId="{E37763C9-961E-431F-AB12-AAF726318E50}" srcOrd="0" destOrd="0" parTransId="{0F89F64F-238F-46E7-B810-B6041D3DF46A}" sibTransId="{190CEAF5-6566-42DC-9929-151C3C4BC861}"/>
    <dgm:cxn modelId="{A1E50557-4B40-4734-BA23-F88F73F90456}" type="presOf" srcId="{D5F732E8-6CD6-497F-AB06-A88415AA7E33}" destId="{C16E7E50-FE01-4334-8E41-F5DB22D7A753}" srcOrd="0" destOrd="0" presId="urn:microsoft.com/office/officeart/2005/8/layout/hierarchy2"/>
    <dgm:cxn modelId="{F21E8F22-8389-4351-A9FA-2C5713B7BCF9}" type="presParOf" srcId="{92A4EDF7-E442-445A-A77F-C09AD17465FE}" destId="{169CEAC9-474B-475D-A8E6-8D774E95F175}" srcOrd="0" destOrd="0" presId="urn:microsoft.com/office/officeart/2005/8/layout/hierarchy2"/>
    <dgm:cxn modelId="{65156278-1120-422A-ACCF-8296AFC8156D}" type="presParOf" srcId="{169CEAC9-474B-475D-A8E6-8D774E95F175}" destId="{C16E7E50-FE01-4334-8E41-F5DB22D7A753}" srcOrd="0" destOrd="0" presId="urn:microsoft.com/office/officeart/2005/8/layout/hierarchy2"/>
    <dgm:cxn modelId="{D63FED76-F402-4C9B-AA3F-92894D9C6086}" type="presParOf" srcId="{169CEAC9-474B-475D-A8E6-8D774E95F175}" destId="{EB87253B-2252-4048-9116-FD130F2ACED7}" srcOrd="1" destOrd="0" presId="urn:microsoft.com/office/officeart/2005/8/layout/hierarchy2"/>
    <dgm:cxn modelId="{0E0EF1E3-0C32-47F0-8360-550F6D59AD15}" type="presParOf" srcId="{EB87253B-2252-4048-9116-FD130F2ACED7}" destId="{3008C8CC-92AE-4EB8-8359-D065DD3AB521}" srcOrd="0" destOrd="0" presId="urn:microsoft.com/office/officeart/2005/8/layout/hierarchy2"/>
    <dgm:cxn modelId="{A52CEBBB-E1E1-4853-9695-7DBEAB81BDD8}" type="presParOf" srcId="{3008C8CC-92AE-4EB8-8359-D065DD3AB521}" destId="{246A14AC-75FE-414F-AEB8-8E554CD4F9B2}" srcOrd="0" destOrd="0" presId="urn:microsoft.com/office/officeart/2005/8/layout/hierarchy2"/>
    <dgm:cxn modelId="{835D1C60-4556-4189-8CC9-42D5EFF4EF0C}" type="presParOf" srcId="{EB87253B-2252-4048-9116-FD130F2ACED7}" destId="{E89164A6-444D-4120-B24C-B84654AFFCCD}" srcOrd="1" destOrd="0" presId="urn:microsoft.com/office/officeart/2005/8/layout/hierarchy2"/>
    <dgm:cxn modelId="{EDDD007F-6C61-48D2-AE6F-5CD14627FEE2}" type="presParOf" srcId="{E89164A6-444D-4120-B24C-B84654AFFCCD}" destId="{AA5B0231-5A6F-45B3-B443-8EC1BCFF6EBC}" srcOrd="0" destOrd="0" presId="urn:microsoft.com/office/officeart/2005/8/layout/hierarchy2"/>
    <dgm:cxn modelId="{DAE5A8C7-410B-4F91-8A14-FFFE0FF72A98}" type="presParOf" srcId="{E89164A6-444D-4120-B24C-B84654AFFCCD}" destId="{4E2DCA2B-4B30-4BCF-B6AE-D50DFECE187A}" srcOrd="1" destOrd="0" presId="urn:microsoft.com/office/officeart/2005/8/layout/hierarchy2"/>
    <dgm:cxn modelId="{E77825A2-97DF-4A9F-9815-E65B7B12001F}" type="presParOf" srcId="{EB87253B-2252-4048-9116-FD130F2ACED7}" destId="{E6FF7764-95E6-4534-BBBF-D99E8BA6A627}" srcOrd="2" destOrd="0" presId="urn:microsoft.com/office/officeart/2005/8/layout/hierarchy2"/>
    <dgm:cxn modelId="{CFC3C8DD-50E2-433A-BA92-2BEDDA76533B}" type="presParOf" srcId="{E6FF7764-95E6-4534-BBBF-D99E8BA6A627}" destId="{00600707-438D-4636-8516-740BE9042FD8}" srcOrd="0" destOrd="0" presId="urn:microsoft.com/office/officeart/2005/8/layout/hierarchy2"/>
    <dgm:cxn modelId="{002BFD14-C996-42D0-A552-AD2AB27B3907}" type="presParOf" srcId="{EB87253B-2252-4048-9116-FD130F2ACED7}" destId="{654FE5C2-A806-4812-A3B0-850D81C33D2B}" srcOrd="3" destOrd="0" presId="urn:microsoft.com/office/officeart/2005/8/layout/hierarchy2"/>
    <dgm:cxn modelId="{5F1F9828-E9EF-4D94-ABDA-1EE14B32E9A2}" type="presParOf" srcId="{654FE5C2-A806-4812-A3B0-850D81C33D2B}" destId="{AA514E70-B5C8-4BA3-873D-D29F7081D7F3}" srcOrd="0" destOrd="0" presId="urn:microsoft.com/office/officeart/2005/8/layout/hierarchy2"/>
    <dgm:cxn modelId="{27B2719D-83AE-4271-A271-8D5A98C2C8EB}" type="presParOf" srcId="{654FE5C2-A806-4812-A3B0-850D81C33D2B}" destId="{0F84EB01-335F-491E-A351-0920A6D1F9C4}" srcOrd="1" destOrd="0" presId="urn:microsoft.com/office/officeart/2005/8/layout/hierarchy2"/>
    <dgm:cxn modelId="{CDC57789-B105-4475-BEAC-9B0586D4570D}" type="presParOf" srcId="{0F84EB01-335F-491E-A351-0920A6D1F9C4}" destId="{1A9ABC2C-2BEB-4096-9802-1F6186097106}" srcOrd="0" destOrd="0" presId="urn:microsoft.com/office/officeart/2005/8/layout/hierarchy2"/>
    <dgm:cxn modelId="{AC5B5306-B484-48CF-A0AA-3387CBE3D0A4}" type="presParOf" srcId="{1A9ABC2C-2BEB-4096-9802-1F6186097106}" destId="{5EF159E0-C396-462A-8B57-3EC327667EB2}" srcOrd="0" destOrd="0" presId="urn:microsoft.com/office/officeart/2005/8/layout/hierarchy2"/>
    <dgm:cxn modelId="{2DCF57B5-AD9E-4257-A15F-6D9C5F17DC9C}" type="presParOf" srcId="{0F84EB01-335F-491E-A351-0920A6D1F9C4}" destId="{68DBE3A7-F26C-483F-9971-90CCF88D4CFA}" srcOrd="1" destOrd="0" presId="urn:microsoft.com/office/officeart/2005/8/layout/hierarchy2"/>
    <dgm:cxn modelId="{D52A2F98-C195-4881-9AF7-9E1E296F6471}" type="presParOf" srcId="{68DBE3A7-F26C-483F-9971-90CCF88D4CFA}" destId="{EE26806E-2BF3-4369-ADE3-743DE5C58ABF}" srcOrd="0" destOrd="0" presId="urn:microsoft.com/office/officeart/2005/8/layout/hierarchy2"/>
    <dgm:cxn modelId="{820EBCE7-9E17-4DAA-9CB4-0FFA587870F0}" type="presParOf" srcId="{68DBE3A7-F26C-483F-9971-90CCF88D4CFA}" destId="{9BE8FD45-AE71-47A5-A775-8AA6332BA475}" srcOrd="1" destOrd="0" presId="urn:microsoft.com/office/officeart/2005/8/layout/hierarchy2"/>
    <dgm:cxn modelId="{9B6A3FC6-1B1D-4F38-AF10-D8758559CD51}" type="presParOf" srcId="{9BE8FD45-AE71-47A5-A775-8AA6332BA475}" destId="{6FAEB21E-394D-4BC9-BB2F-D123EE35ADD3}" srcOrd="0" destOrd="0" presId="urn:microsoft.com/office/officeart/2005/8/layout/hierarchy2"/>
    <dgm:cxn modelId="{FA3553EA-6039-4CAA-99D7-EE978028F3C9}" type="presParOf" srcId="{6FAEB21E-394D-4BC9-BB2F-D123EE35ADD3}" destId="{A6D95FF3-10E7-4EA8-A0A3-17A1205533C9}" srcOrd="0" destOrd="0" presId="urn:microsoft.com/office/officeart/2005/8/layout/hierarchy2"/>
    <dgm:cxn modelId="{75F4F6DC-AE54-47BB-B9A6-99F70CDC7EC3}" type="presParOf" srcId="{9BE8FD45-AE71-47A5-A775-8AA6332BA475}" destId="{A6DBA641-5DF6-419B-BFF4-76182256B4F6}" srcOrd="1" destOrd="0" presId="urn:microsoft.com/office/officeart/2005/8/layout/hierarchy2"/>
    <dgm:cxn modelId="{55FDD91F-E3B0-4CB7-936E-9245700AEC7F}" type="presParOf" srcId="{A6DBA641-5DF6-419B-BFF4-76182256B4F6}" destId="{05F6B0D0-A262-4196-ACF3-D9699391BA87}" srcOrd="0" destOrd="0" presId="urn:microsoft.com/office/officeart/2005/8/layout/hierarchy2"/>
    <dgm:cxn modelId="{F04C198D-71FD-4663-BDCB-329AEBF9D951}" type="presParOf" srcId="{A6DBA641-5DF6-419B-BFF4-76182256B4F6}" destId="{B382DC26-A0CB-40B6-9ECF-E51FA6B80D47}" srcOrd="1" destOrd="0" presId="urn:microsoft.com/office/officeart/2005/8/layout/hierarchy2"/>
    <dgm:cxn modelId="{2BBAD9E2-FBFB-4352-9C2C-77CBEE68998F}" type="presParOf" srcId="{9BE8FD45-AE71-47A5-A775-8AA6332BA475}" destId="{ACC1778A-2AA1-4443-B861-23721C767108}" srcOrd="2" destOrd="0" presId="urn:microsoft.com/office/officeart/2005/8/layout/hierarchy2"/>
    <dgm:cxn modelId="{61C62C14-8C60-4E39-B4E2-661E72FB4091}" type="presParOf" srcId="{ACC1778A-2AA1-4443-B861-23721C767108}" destId="{204B7F1B-91D1-4864-B00B-2122582DDCFD}" srcOrd="0" destOrd="0" presId="urn:microsoft.com/office/officeart/2005/8/layout/hierarchy2"/>
    <dgm:cxn modelId="{A9920828-C85F-4CCD-A985-5AA4D4945134}" type="presParOf" srcId="{9BE8FD45-AE71-47A5-A775-8AA6332BA475}" destId="{E58647A6-DB8F-49D9-99C3-5D09C058C551}" srcOrd="3" destOrd="0" presId="urn:microsoft.com/office/officeart/2005/8/layout/hierarchy2"/>
    <dgm:cxn modelId="{973B2457-46DC-4F59-9555-D6FB9B6C3270}" type="presParOf" srcId="{E58647A6-DB8F-49D9-99C3-5D09C058C551}" destId="{E5FDBC3F-7A90-4F83-8072-7816658DA65D}" srcOrd="0" destOrd="0" presId="urn:microsoft.com/office/officeart/2005/8/layout/hierarchy2"/>
    <dgm:cxn modelId="{B7AA2862-D3D1-4752-B8D5-D8B171A0497B}" type="presParOf" srcId="{E58647A6-DB8F-49D9-99C3-5D09C058C551}" destId="{AEF17F5A-C0C3-48F2-A370-09364B258C6F}" srcOrd="1" destOrd="0" presId="urn:microsoft.com/office/officeart/2005/8/layout/hierarchy2"/>
    <dgm:cxn modelId="{FADD7CCD-8520-4A24-9D5A-44A9CA8D36FE}" type="presParOf" srcId="{9BE8FD45-AE71-47A5-A775-8AA6332BA475}" destId="{3AD32314-E11C-4A54-AA3D-0651371101E3}" srcOrd="4" destOrd="0" presId="urn:microsoft.com/office/officeart/2005/8/layout/hierarchy2"/>
    <dgm:cxn modelId="{EE37C697-38DA-4A05-BACB-0AA56A4D72B1}" type="presParOf" srcId="{3AD32314-E11C-4A54-AA3D-0651371101E3}" destId="{0D0AA682-D087-4050-9AEE-231A1A35CB5B}" srcOrd="0" destOrd="0" presId="urn:microsoft.com/office/officeart/2005/8/layout/hierarchy2"/>
    <dgm:cxn modelId="{DD0F0B09-CFAC-4D9D-8B13-146C41B14B05}" type="presParOf" srcId="{9BE8FD45-AE71-47A5-A775-8AA6332BA475}" destId="{6D7A39DB-AE38-4BB8-BFD3-95281B14A8EC}" srcOrd="5" destOrd="0" presId="urn:microsoft.com/office/officeart/2005/8/layout/hierarchy2"/>
    <dgm:cxn modelId="{9CF7A697-A80C-4646-9D51-ECDC75311F44}" type="presParOf" srcId="{6D7A39DB-AE38-4BB8-BFD3-95281B14A8EC}" destId="{D508DF56-B0A6-4DE1-910C-E411D2959A61}" srcOrd="0" destOrd="0" presId="urn:microsoft.com/office/officeart/2005/8/layout/hierarchy2"/>
    <dgm:cxn modelId="{DFB5913F-42DA-4899-B1D9-EC8623F2B3EB}" type="presParOf" srcId="{6D7A39DB-AE38-4BB8-BFD3-95281B14A8EC}" destId="{91E28B7D-B7A0-40D1-B175-501418668F71}" srcOrd="1" destOrd="0" presId="urn:microsoft.com/office/officeart/2005/8/layout/hierarchy2"/>
    <dgm:cxn modelId="{17D6BB59-9E6B-4644-BE82-AC0494506691}" type="presParOf" srcId="{9BE8FD45-AE71-47A5-A775-8AA6332BA475}" destId="{3C1EEA14-5332-4B29-BF51-9CB9CF0BE009}" srcOrd="6" destOrd="0" presId="urn:microsoft.com/office/officeart/2005/8/layout/hierarchy2"/>
    <dgm:cxn modelId="{355185F4-AC97-4CC2-A8C4-55DD5CC00861}" type="presParOf" srcId="{3C1EEA14-5332-4B29-BF51-9CB9CF0BE009}" destId="{9DE49A78-2C83-4169-AE13-9C91EA49CB5A}" srcOrd="0" destOrd="0" presId="urn:microsoft.com/office/officeart/2005/8/layout/hierarchy2"/>
    <dgm:cxn modelId="{A8B151F6-5859-49B0-9F65-A9E2C27674C6}" type="presParOf" srcId="{9BE8FD45-AE71-47A5-A775-8AA6332BA475}" destId="{BC9FDE68-2B74-4107-89C2-3A7CBA9CF8A4}" srcOrd="7" destOrd="0" presId="urn:microsoft.com/office/officeart/2005/8/layout/hierarchy2"/>
    <dgm:cxn modelId="{DF0AA485-5E53-433D-87FD-39C2736F52C5}" type="presParOf" srcId="{BC9FDE68-2B74-4107-89C2-3A7CBA9CF8A4}" destId="{EE0C6AEB-914F-4464-BD27-C45814189EB7}" srcOrd="0" destOrd="0" presId="urn:microsoft.com/office/officeart/2005/8/layout/hierarchy2"/>
    <dgm:cxn modelId="{1C2A3BD0-8F33-40A4-A521-51BB6C61FE98}" type="presParOf" srcId="{BC9FDE68-2B74-4107-89C2-3A7CBA9CF8A4}" destId="{0F7E8E70-0C84-48ED-9342-B4454E35849A}" srcOrd="1" destOrd="0" presId="urn:microsoft.com/office/officeart/2005/8/layout/hierarchy2"/>
    <dgm:cxn modelId="{A3E33573-185A-4805-9520-F4508A806B87}" type="presParOf" srcId="{EB87253B-2252-4048-9116-FD130F2ACED7}" destId="{3F44800E-5D8B-4B47-A56F-737B4B2D6D3A}" srcOrd="4" destOrd="0" presId="urn:microsoft.com/office/officeart/2005/8/layout/hierarchy2"/>
    <dgm:cxn modelId="{17B0BB96-0475-48DE-B4D2-F1DC39C0FFDC}" type="presParOf" srcId="{3F44800E-5D8B-4B47-A56F-737B4B2D6D3A}" destId="{9970DD94-6A42-4459-9BC1-3A5894ED49DD}" srcOrd="0" destOrd="0" presId="urn:microsoft.com/office/officeart/2005/8/layout/hierarchy2"/>
    <dgm:cxn modelId="{DEDADE50-887A-42A9-B87C-36427345AF39}" type="presParOf" srcId="{EB87253B-2252-4048-9116-FD130F2ACED7}" destId="{7A8A7C8C-84F7-46DD-94AA-BFD78CD9AC80}" srcOrd="5" destOrd="0" presId="urn:microsoft.com/office/officeart/2005/8/layout/hierarchy2"/>
    <dgm:cxn modelId="{AF78F4CB-F4FB-410E-AE51-9C6B86C57A12}" type="presParOf" srcId="{7A8A7C8C-84F7-46DD-94AA-BFD78CD9AC80}" destId="{716B29AC-0B88-4E03-A7B7-584B8BDA0B25}" srcOrd="0" destOrd="0" presId="urn:microsoft.com/office/officeart/2005/8/layout/hierarchy2"/>
    <dgm:cxn modelId="{13A090F4-CE56-4D55-998F-029E6DC1AE7E}" type="presParOf" srcId="{7A8A7C8C-84F7-46DD-94AA-BFD78CD9AC80}" destId="{C9506679-FF60-4DA4-A02E-0413862A9907}" srcOrd="1" destOrd="0" presId="urn:microsoft.com/office/officeart/2005/8/layout/hierarchy2"/>
    <dgm:cxn modelId="{C2D8403C-6FC4-48B4-ABED-1A165327E189}" type="presParOf" srcId="{C9506679-FF60-4DA4-A02E-0413862A9907}" destId="{464A93EF-85D1-4014-9F47-4FFE7757FAC4}" srcOrd="0" destOrd="0" presId="urn:microsoft.com/office/officeart/2005/8/layout/hierarchy2"/>
    <dgm:cxn modelId="{B20519BD-7DF9-4234-AAF6-C28E10460957}" type="presParOf" srcId="{464A93EF-85D1-4014-9F47-4FFE7757FAC4}" destId="{8DBE2B7E-B490-43EA-BB17-8ECE3023D9F8}" srcOrd="0" destOrd="0" presId="urn:microsoft.com/office/officeart/2005/8/layout/hierarchy2"/>
    <dgm:cxn modelId="{C2569862-F964-4DA7-8FB8-60A48B4097BF}" type="presParOf" srcId="{C9506679-FF60-4DA4-A02E-0413862A9907}" destId="{68A9CA14-6C21-44EE-965C-4EF58D098766}" srcOrd="1" destOrd="0" presId="urn:microsoft.com/office/officeart/2005/8/layout/hierarchy2"/>
    <dgm:cxn modelId="{ABE003BA-3B0C-4FF0-B786-0B941184BC67}" type="presParOf" srcId="{68A9CA14-6C21-44EE-965C-4EF58D098766}" destId="{1880387F-3F59-4CA3-8DCE-8C71A2A08705}" srcOrd="0" destOrd="0" presId="urn:microsoft.com/office/officeart/2005/8/layout/hierarchy2"/>
    <dgm:cxn modelId="{B343A307-B37D-43D8-8F65-7C388D1B0F96}" type="presParOf" srcId="{68A9CA14-6C21-44EE-965C-4EF58D098766}" destId="{8858D47F-94DF-48C0-B4E2-2C563536B277}" srcOrd="1" destOrd="0" presId="urn:microsoft.com/office/officeart/2005/8/layout/hierarchy2"/>
    <dgm:cxn modelId="{A0641AB9-8A17-4381-A055-5D9B9A57613C}" type="presParOf" srcId="{8858D47F-94DF-48C0-B4E2-2C563536B277}" destId="{9E88A80C-FACB-430B-B08D-FFADD6F9D183}" srcOrd="0" destOrd="0" presId="urn:microsoft.com/office/officeart/2005/8/layout/hierarchy2"/>
    <dgm:cxn modelId="{2B56A004-C88C-4F54-995E-9C6BE198C521}" type="presParOf" srcId="{9E88A80C-FACB-430B-B08D-FFADD6F9D183}" destId="{4C60EF59-9BB8-4263-99A1-4E971FAB33E9}" srcOrd="0" destOrd="0" presId="urn:microsoft.com/office/officeart/2005/8/layout/hierarchy2"/>
    <dgm:cxn modelId="{C0F6BB55-A239-4589-9E68-4E3911B7BC9C}" type="presParOf" srcId="{8858D47F-94DF-48C0-B4E2-2C563536B277}" destId="{BCF654E3-3719-4F10-9544-E5BF9AF6262B}" srcOrd="1" destOrd="0" presId="urn:microsoft.com/office/officeart/2005/8/layout/hierarchy2"/>
    <dgm:cxn modelId="{D18354DB-78D3-46FB-A712-DC0A7A0AD456}" type="presParOf" srcId="{BCF654E3-3719-4F10-9544-E5BF9AF6262B}" destId="{9E6F526C-A60A-408D-A23F-0CCA7BDE42D7}" srcOrd="0" destOrd="0" presId="urn:microsoft.com/office/officeart/2005/8/layout/hierarchy2"/>
    <dgm:cxn modelId="{AFD7AF16-DEDC-498E-91DF-4C444937E5AB}" type="presParOf" srcId="{BCF654E3-3719-4F10-9544-E5BF9AF6262B}" destId="{D0DF402E-01B3-43E5-9E4E-8CA1B1325918}" srcOrd="1" destOrd="0" presId="urn:microsoft.com/office/officeart/2005/8/layout/hierarchy2"/>
    <dgm:cxn modelId="{F912A564-A657-4360-AD66-3B17FB2CD858}" type="presParOf" srcId="{8858D47F-94DF-48C0-B4E2-2C563536B277}" destId="{B1E2E96F-1E4C-4238-8C92-733DBA84D183}" srcOrd="2" destOrd="0" presId="urn:microsoft.com/office/officeart/2005/8/layout/hierarchy2"/>
    <dgm:cxn modelId="{0C8A989F-6666-47C0-9AC9-28D3C564E006}" type="presParOf" srcId="{B1E2E96F-1E4C-4238-8C92-733DBA84D183}" destId="{E31822AA-A050-4DC9-A593-A190ACCF6AB5}" srcOrd="0" destOrd="0" presId="urn:microsoft.com/office/officeart/2005/8/layout/hierarchy2"/>
    <dgm:cxn modelId="{0448917A-65F9-49F4-A350-0817E8BF335F}" type="presParOf" srcId="{8858D47F-94DF-48C0-B4E2-2C563536B277}" destId="{D7CDC0AD-D678-4B75-B844-A1D7BC879BF9}" srcOrd="3" destOrd="0" presId="urn:microsoft.com/office/officeart/2005/8/layout/hierarchy2"/>
    <dgm:cxn modelId="{C1DB8DDE-8A55-4FE2-9B7E-772BD2769468}" type="presParOf" srcId="{D7CDC0AD-D678-4B75-B844-A1D7BC879BF9}" destId="{443979B5-C6E9-4BC9-ADEB-1AB474378D1F}" srcOrd="0" destOrd="0" presId="urn:microsoft.com/office/officeart/2005/8/layout/hierarchy2"/>
    <dgm:cxn modelId="{AA1789AE-9120-4CC1-BC07-EBD36E95B106}" type="presParOf" srcId="{D7CDC0AD-D678-4B75-B844-A1D7BC879BF9}" destId="{66EF2B46-073D-483E-AE1D-777731867AF4}" srcOrd="1" destOrd="0" presId="urn:microsoft.com/office/officeart/2005/8/layout/hierarchy2"/>
    <dgm:cxn modelId="{2654C61B-ADBB-4235-A5F4-7BE2B6CA02A9}" type="presParOf" srcId="{C9506679-FF60-4DA4-A02E-0413862A9907}" destId="{A6C61D2D-E8ED-451E-9FFD-5932AABB7988}" srcOrd="2" destOrd="0" presId="urn:microsoft.com/office/officeart/2005/8/layout/hierarchy2"/>
    <dgm:cxn modelId="{1FF73574-49AB-434B-ADEF-6225A4EFCB75}" type="presParOf" srcId="{A6C61D2D-E8ED-451E-9FFD-5932AABB7988}" destId="{49DB0C71-C362-4BAF-A774-A38A8FA85633}" srcOrd="0" destOrd="0" presId="urn:microsoft.com/office/officeart/2005/8/layout/hierarchy2"/>
    <dgm:cxn modelId="{9E3CBF38-EC97-4695-A504-EC1B58B0B958}" type="presParOf" srcId="{C9506679-FF60-4DA4-A02E-0413862A9907}" destId="{7F7CB6C2-DDCF-41D3-A398-15B2942E5BE1}" srcOrd="3" destOrd="0" presId="urn:microsoft.com/office/officeart/2005/8/layout/hierarchy2"/>
    <dgm:cxn modelId="{3B796D2C-0DB5-4DE2-9242-62AC0E057281}" type="presParOf" srcId="{7F7CB6C2-DDCF-41D3-A398-15B2942E5BE1}" destId="{58404640-A0AC-4320-8E77-313765BA553A}" srcOrd="0" destOrd="0" presId="urn:microsoft.com/office/officeart/2005/8/layout/hierarchy2"/>
    <dgm:cxn modelId="{62A90864-9EE4-45AA-BB9C-F698625FE97B}" type="presParOf" srcId="{7F7CB6C2-DDCF-41D3-A398-15B2942E5BE1}" destId="{60C87879-A1F2-4060-995E-89CFC9A552A4}" srcOrd="1" destOrd="0" presId="urn:microsoft.com/office/officeart/2005/8/layout/hierarchy2"/>
    <dgm:cxn modelId="{E60F1A03-07C3-4869-9E27-25EC57664BA0}" type="presParOf" srcId="{C9506679-FF60-4DA4-A02E-0413862A9907}" destId="{ECF2BB1E-9AC9-4562-9588-22961598F22E}" srcOrd="4" destOrd="0" presId="urn:microsoft.com/office/officeart/2005/8/layout/hierarchy2"/>
    <dgm:cxn modelId="{76944BCD-01A2-4E16-B843-3FDA20FC0045}" type="presParOf" srcId="{ECF2BB1E-9AC9-4562-9588-22961598F22E}" destId="{F272335E-0CCB-4730-A056-657D1702E05A}" srcOrd="0" destOrd="0" presId="urn:microsoft.com/office/officeart/2005/8/layout/hierarchy2"/>
    <dgm:cxn modelId="{16288177-5371-4E82-A46C-F1769BA24576}" type="presParOf" srcId="{C9506679-FF60-4DA4-A02E-0413862A9907}" destId="{01385CA8-286A-4C83-A828-963B9B621943}" srcOrd="5" destOrd="0" presId="urn:microsoft.com/office/officeart/2005/8/layout/hierarchy2"/>
    <dgm:cxn modelId="{52AAEC50-9348-4917-8B8D-1F66AC4C578B}" type="presParOf" srcId="{01385CA8-286A-4C83-A828-963B9B621943}" destId="{019D674B-100B-41AF-AB3E-89F8E81D932B}" srcOrd="0" destOrd="0" presId="urn:microsoft.com/office/officeart/2005/8/layout/hierarchy2"/>
    <dgm:cxn modelId="{36504555-83A9-44B9-932E-64C1D488DF05}" type="presParOf" srcId="{01385CA8-286A-4C83-A828-963B9B621943}" destId="{C1C497BC-192B-48EA-80DD-C4683CA25915}" srcOrd="1" destOrd="0" presId="urn:microsoft.com/office/officeart/2005/8/layout/hierarchy2"/>
    <dgm:cxn modelId="{0F073B69-B7CE-4466-8A09-9F9B4EC55F9A}" type="presParOf" srcId="{EB87253B-2252-4048-9116-FD130F2ACED7}" destId="{DF9AADC7-7274-45FE-A485-7062FBC2ABC4}" srcOrd="6" destOrd="0" presId="urn:microsoft.com/office/officeart/2005/8/layout/hierarchy2"/>
    <dgm:cxn modelId="{4CB5BCAD-2627-4D05-818C-779AE5BF07EA}" type="presParOf" srcId="{DF9AADC7-7274-45FE-A485-7062FBC2ABC4}" destId="{C6258E6B-4D58-4A34-B9E4-D5253BA1B66D}" srcOrd="0" destOrd="0" presId="urn:microsoft.com/office/officeart/2005/8/layout/hierarchy2"/>
    <dgm:cxn modelId="{6B03D3A3-FE4D-49C8-8178-52B1F1D7A2E1}" type="presParOf" srcId="{EB87253B-2252-4048-9116-FD130F2ACED7}" destId="{40AF29AB-B479-40D5-AE19-5CC4E1F88606}" srcOrd="7" destOrd="0" presId="urn:microsoft.com/office/officeart/2005/8/layout/hierarchy2"/>
    <dgm:cxn modelId="{1CD712EC-F6D3-40AC-A3FE-41AEB0D568EE}" type="presParOf" srcId="{40AF29AB-B479-40D5-AE19-5CC4E1F88606}" destId="{0EF54D0D-D6EE-4A98-AF02-8F1106C57985}" srcOrd="0" destOrd="0" presId="urn:microsoft.com/office/officeart/2005/8/layout/hierarchy2"/>
    <dgm:cxn modelId="{25CBE4EF-0708-4931-A760-E6C3AE850170}" type="presParOf" srcId="{40AF29AB-B479-40D5-AE19-5CC4E1F88606}" destId="{0BE3EDBD-4269-4E7D-AE27-5C2C59EBF5B8}" srcOrd="1" destOrd="0" presId="urn:microsoft.com/office/officeart/2005/8/layout/hierarchy2"/>
    <dgm:cxn modelId="{016B74C1-4BA8-4081-AEE8-0EC9BB4FCE21}" type="presParOf" srcId="{0BE3EDBD-4269-4E7D-AE27-5C2C59EBF5B8}" destId="{A56E14F1-F83C-4FDA-B6D6-86EBD9E9BADE}" srcOrd="0" destOrd="0" presId="urn:microsoft.com/office/officeart/2005/8/layout/hierarchy2"/>
    <dgm:cxn modelId="{A8291B55-D079-447A-ACD1-4561DF61B59B}" type="presParOf" srcId="{A56E14F1-F83C-4FDA-B6D6-86EBD9E9BADE}" destId="{CC5870C2-1791-4CAD-BFCF-5B3A1E3C7AC6}" srcOrd="0" destOrd="0" presId="urn:microsoft.com/office/officeart/2005/8/layout/hierarchy2"/>
    <dgm:cxn modelId="{02495BCA-199F-4CA3-8608-AA5F23403016}" type="presParOf" srcId="{0BE3EDBD-4269-4E7D-AE27-5C2C59EBF5B8}" destId="{D0305E1F-E777-4E0B-A007-FAD7E046C1E7}" srcOrd="1" destOrd="0" presId="urn:microsoft.com/office/officeart/2005/8/layout/hierarchy2"/>
    <dgm:cxn modelId="{E6A03F11-AAE3-47A3-BC18-7EBBA5E169CA}" type="presParOf" srcId="{D0305E1F-E777-4E0B-A007-FAD7E046C1E7}" destId="{56357DE9-1981-487B-B341-37071976B13C}" srcOrd="0" destOrd="0" presId="urn:microsoft.com/office/officeart/2005/8/layout/hierarchy2"/>
    <dgm:cxn modelId="{73B191F3-4021-4AC6-8E42-194088F398C8}" type="presParOf" srcId="{D0305E1F-E777-4E0B-A007-FAD7E046C1E7}" destId="{4140E4AF-171F-4129-85F5-1F10D78BB568}" srcOrd="1" destOrd="0" presId="urn:microsoft.com/office/officeart/2005/8/layout/hierarchy2"/>
    <dgm:cxn modelId="{EA2BC29F-0586-4ABC-9A0E-4906EBEE9742}" type="presParOf" srcId="{0BE3EDBD-4269-4E7D-AE27-5C2C59EBF5B8}" destId="{C8ABD285-B4C4-4558-92DA-2511477F7245}" srcOrd="2" destOrd="0" presId="urn:microsoft.com/office/officeart/2005/8/layout/hierarchy2"/>
    <dgm:cxn modelId="{86749F77-A694-4450-94A2-40604649D8C7}" type="presParOf" srcId="{C8ABD285-B4C4-4558-92DA-2511477F7245}" destId="{50B05A1F-360B-4B57-8483-93068BB29C43}" srcOrd="0" destOrd="0" presId="urn:microsoft.com/office/officeart/2005/8/layout/hierarchy2"/>
    <dgm:cxn modelId="{161F49C3-2DF2-4386-A450-2B551E9604E2}" type="presParOf" srcId="{0BE3EDBD-4269-4E7D-AE27-5C2C59EBF5B8}" destId="{60E6B556-A87E-4AA4-9D82-9513A4A95253}" srcOrd="3" destOrd="0" presId="urn:microsoft.com/office/officeart/2005/8/layout/hierarchy2"/>
    <dgm:cxn modelId="{79506924-C04F-43FC-ADF4-2F3BCAF4E0C8}" type="presParOf" srcId="{60E6B556-A87E-4AA4-9D82-9513A4A95253}" destId="{2B67A4F5-1F3C-4954-8353-7638332D68BE}" srcOrd="0" destOrd="0" presId="urn:microsoft.com/office/officeart/2005/8/layout/hierarchy2"/>
    <dgm:cxn modelId="{9D40D3E3-43EE-4B72-BB40-41B54E7B7479}" type="presParOf" srcId="{60E6B556-A87E-4AA4-9D82-9513A4A95253}" destId="{33EDAB39-AC76-47AF-AC84-E937596586A4}" srcOrd="1" destOrd="0" presId="urn:microsoft.com/office/officeart/2005/8/layout/hierarchy2"/>
    <dgm:cxn modelId="{45F8997A-6D52-4DEB-802D-798081A962C9}" type="presParOf" srcId="{EB87253B-2252-4048-9116-FD130F2ACED7}" destId="{25B90C2E-C5C0-4E16-8E21-A1643C4F1D26}" srcOrd="8" destOrd="0" presId="urn:microsoft.com/office/officeart/2005/8/layout/hierarchy2"/>
    <dgm:cxn modelId="{EF514CEE-9DEA-49DE-9566-6DF22EB103DB}" type="presParOf" srcId="{25B90C2E-C5C0-4E16-8E21-A1643C4F1D26}" destId="{967E6650-696C-4C25-AF7A-A5B3C5F4577F}" srcOrd="0" destOrd="0" presId="urn:microsoft.com/office/officeart/2005/8/layout/hierarchy2"/>
    <dgm:cxn modelId="{C40AD6C7-A573-43F1-8686-3B76593BD234}" type="presParOf" srcId="{EB87253B-2252-4048-9116-FD130F2ACED7}" destId="{8EDE3F63-5F5B-49B6-B956-A07B726189C1}" srcOrd="9" destOrd="0" presId="urn:microsoft.com/office/officeart/2005/8/layout/hierarchy2"/>
    <dgm:cxn modelId="{B70CB9C5-D985-4E18-A310-7718492157DB}" type="presParOf" srcId="{8EDE3F63-5F5B-49B6-B956-A07B726189C1}" destId="{4AF5C75E-0A9D-471A-9AE8-6A74632F149C}" srcOrd="0" destOrd="0" presId="urn:microsoft.com/office/officeart/2005/8/layout/hierarchy2"/>
    <dgm:cxn modelId="{2B306377-39B0-4105-8199-907457CA4F89}" type="presParOf" srcId="{8EDE3F63-5F5B-49B6-B956-A07B726189C1}" destId="{FF7E0AE3-53D8-44F5-B179-2089C63F70A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A2C7F-6EF8-4EA7-B1E6-F8AAB01D7447}" type="datetimeFigureOut">
              <a:rPr lang="es-EC" smtClean="0"/>
              <a:t>28/11/2013</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B4903-FFED-493B-9920-53936CD92371}" type="slidenum">
              <a:rPr lang="es-EC" smtClean="0"/>
              <a:t>‹Nº›</a:t>
            </a:fld>
            <a:endParaRPr lang="es-EC"/>
          </a:p>
        </p:txBody>
      </p:sp>
    </p:spTree>
    <p:extLst>
      <p:ext uri="{BB962C8B-B14F-4D97-AF65-F5344CB8AC3E}">
        <p14:creationId xmlns:p14="http://schemas.microsoft.com/office/powerpoint/2010/main" val="63519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0CBFA4-C1F0-874E-9829-92DD9DA77933}" type="slidenum">
              <a:rPr lang="en-US" smtClean="0"/>
              <a:t>1</a:t>
            </a:fld>
            <a:endParaRPr lang="en-US"/>
          </a:p>
        </p:txBody>
      </p:sp>
    </p:spTree>
    <p:extLst>
      <p:ext uri="{BB962C8B-B14F-4D97-AF65-F5344CB8AC3E}">
        <p14:creationId xmlns:p14="http://schemas.microsoft.com/office/powerpoint/2010/main" val="376982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345686F-551B-44A2-B1C1-DB90BF173B38}" type="datetimeFigureOut">
              <a:rPr lang="es-EC" smtClean="0"/>
              <a:t>28/11/2013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243244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45686F-551B-44A2-B1C1-DB90BF173B38}" type="datetimeFigureOut">
              <a:rPr lang="es-EC" smtClean="0"/>
              <a:t>28/11/2013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276805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45686F-551B-44A2-B1C1-DB90BF173B38}" type="datetimeFigureOut">
              <a:rPr lang="es-EC" smtClean="0"/>
              <a:t>28/11/2013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83311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278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ea typeface="+mn-ea"/>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ea typeface="+mn-ea"/>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ea typeface="+mn-ea"/>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ea typeface="+mn-ea"/>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ea typeface="+mn-ea"/>
            </a:endParaRPr>
          </a:p>
        </p:txBody>
      </p:sp>
      <p:pic>
        <p:nvPicPr>
          <p:cNvPr id="9" name="Picture 49" descr="LOGO ESPE ORIGINAL copi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947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345686F-551B-44A2-B1C1-DB90BF173B38}" type="datetimeFigureOut">
              <a:rPr lang="es-EC" smtClean="0"/>
              <a:t>28/11/2013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76117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45686F-551B-44A2-B1C1-DB90BF173B38}" type="datetimeFigureOut">
              <a:rPr lang="es-EC" smtClean="0"/>
              <a:t>28/11/2013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120990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345686F-551B-44A2-B1C1-DB90BF173B38}" type="datetimeFigureOut">
              <a:rPr lang="es-EC" smtClean="0"/>
              <a:t>28/11/2013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415730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345686F-551B-44A2-B1C1-DB90BF173B38}" type="datetimeFigureOut">
              <a:rPr lang="es-EC" smtClean="0"/>
              <a:t>28/11/2013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293323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45686F-551B-44A2-B1C1-DB90BF173B38}" type="datetimeFigureOut">
              <a:rPr lang="es-EC" smtClean="0"/>
              <a:t>28/11/2013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406044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5686F-551B-44A2-B1C1-DB90BF173B38}" type="datetimeFigureOut">
              <a:rPr lang="es-EC" smtClean="0"/>
              <a:t>28/11/2013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98954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5686F-551B-44A2-B1C1-DB90BF173B38}" type="datetimeFigureOut">
              <a:rPr lang="es-EC" smtClean="0"/>
              <a:t>28/11/2013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186659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5686F-551B-44A2-B1C1-DB90BF173B38}" type="datetimeFigureOut">
              <a:rPr lang="es-EC" smtClean="0"/>
              <a:t>28/11/2013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368FD77-3330-43B5-B8AA-B4C625CE77A3}" type="slidenum">
              <a:rPr lang="es-EC" smtClean="0"/>
              <a:t>‹Nº›</a:t>
            </a:fld>
            <a:endParaRPr lang="es-EC"/>
          </a:p>
        </p:txBody>
      </p:sp>
    </p:spTree>
    <p:extLst>
      <p:ext uri="{BB962C8B-B14F-4D97-AF65-F5344CB8AC3E}">
        <p14:creationId xmlns:p14="http://schemas.microsoft.com/office/powerpoint/2010/main" val="70265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5686F-551B-44A2-B1C1-DB90BF173B38}" type="datetimeFigureOut">
              <a:rPr lang="es-EC" smtClean="0"/>
              <a:t>28/11/2013</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8FD77-3330-43B5-B8AA-B4C625CE77A3}" type="slidenum">
              <a:rPr lang="es-EC" smtClean="0"/>
              <a:t>‹Nº›</a:t>
            </a:fld>
            <a:endParaRPr lang="es-EC"/>
          </a:p>
        </p:txBody>
      </p:sp>
    </p:spTree>
    <p:extLst>
      <p:ext uri="{BB962C8B-B14F-4D97-AF65-F5344CB8AC3E}">
        <p14:creationId xmlns:p14="http://schemas.microsoft.com/office/powerpoint/2010/main" val="447623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slide" Target="slide8.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34.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26.xml"/><Relationship Id="rId4" Type="http://schemas.openxmlformats.org/officeDocument/2006/relationships/slide" Target="slide11.xml"/><Relationship Id="rId9"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971550" y="911225"/>
            <a:ext cx="7921625"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s-ES" sz="2200" b="1" dirty="0"/>
              <a:t>ESCUELA POLITÉCNICA DEL </a:t>
            </a:r>
            <a:r>
              <a:rPr lang="es-ES" sz="2200" b="1" dirty="0" smtClean="0"/>
              <a:t>EJÉRCITO</a:t>
            </a:r>
          </a:p>
          <a:p>
            <a:pPr algn="ctr" eaLnBrk="1" hangingPunct="1"/>
            <a:endParaRPr lang="es-ES" sz="2200" dirty="0"/>
          </a:p>
          <a:p>
            <a:pPr algn="ctr" eaLnBrk="1" hangingPunct="1"/>
            <a:r>
              <a:rPr lang="es-ES" sz="2200" b="1" dirty="0" smtClean="0"/>
              <a:t>DEPARTAMENTO DE CIENCIAS DE LA COMPUTACIÓN</a:t>
            </a:r>
          </a:p>
          <a:p>
            <a:pPr algn="ctr" eaLnBrk="1" hangingPunct="1"/>
            <a:r>
              <a:rPr lang="es-ES" sz="2200" b="1" dirty="0" smtClean="0"/>
              <a:t> </a:t>
            </a:r>
            <a:endParaRPr lang="es-ES" sz="2200" dirty="0" smtClean="0"/>
          </a:p>
          <a:p>
            <a:pPr algn="ctr" eaLnBrk="1" hangingPunct="1"/>
            <a:r>
              <a:rPr lang="es-ES" sz="2200" b="1" dirty="0"/>
              <a:t> </a:t>
            </a:r>
            <a:r>
              <a:rPr lang="es-ES" sz="2400" b="1" dirty="0"/>
              <a:t>MANTENIMIENTO Y DESPLIEGUE DEL SISTEMA DE PLANIFICACIÓN EN EL NIVEL DE GERENCIA SECTORIAL DE LA ESPE</a:t>
            </a:r>
            <a:endParaRPr lang="es-ES" sz="2200" dirty="0"/>
          </a:p>
          <a:p>
            <a:pPr algn="ctr" eaLnBrk="1" hangingPunct="1"/>
            <a:r>
              <a:rPr lang="es-ES" sz="2200" b="1" dirty="0"/>
              <a:t> </a:t>
            </a:r>
            <a:endParaRPr lang="es-ES" sz="2200" dirty="0"/>
          </a:p>
          <a:p>
            <a:pPr algn="ctr" eaLnBrk="1" hangingPunct="1"/>
            <a:r>
              <a:rPr lang="es-ES" sz="2200" b="1" dirty="0" smtClean="0"/>
              <a:t>ORTIZ MUÑOZ GABRIEL ALEJANDRO</a:t>
            </a:r>
            <a:endParaRPr lang="es-ES" sz="2200" dirty="0"/>
          </a:p>
          <a:p>
            <a:pPr algn="ctr" eaLnBrk="1" hangingPunct="1"/>
            <a:r>
              <a:rPr lang="es-ES" sz="2200" b="1" dirty="0"/>
              <a:t> </a:t>
            </a:r>
            <a:endParaRPr lang="es-ES" sz="2200" dirty="0"/>
          </a:p>
          <a:p>
            <a:pPr algn="ctr" eaLnBrk="1" hangingPunct="1"/>
            <a:r>
              <a:rPr lang="es-ES" sz="2200" b="1" dirty="0"/>
              <a:t>SANGOLQUÍ – ECUADOR</a:t>
            </a:r>
            <a:endParaRPr lang="es-ES" sz="2200" dirty="0"/>
          </a:p>
          <a:p>
            <a:pPr algn="ctr" eaLnBrk="1" hangingPunct="1"/>
            <a:r>
              <a:rPr lang="es-ES" sz="2200" b="1" dirty="0"/>
              <a:t> </a:t>
            </a:r>
            <a:r>
              <a:rPr lang="es-ES" sz="2200" b="1" dirty="0" smtClean="0"/>
              <a:t>2013</a:t>
            </a:r>
            <a:endParaRPr lang="es-ES" sz="2200" dirty="0"/>
          </a:p>
        </p:txBody>
      </p:sp>
    </p:spTree>
    <p:extLst>
      <p:ext uri="{BB962C8B-B14F-4D97-AF65-F5344CB8AC3E}">
        <p14:creationId xmlns:p14="http://schemas.microsoft.com/office/powerpoint/2010/main" val="163776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9"/>
            <a:ext cx="7751076" cy="1337480"/>
          </a:xfrm>
        </p:spPr>
        <p:txBody>
          <a:bodyPr/>
          <a:lstStyle/>
          <a:p>
            <a:pPr marL="0" indent="0" algn="ctr">
              <a:buNone/>
            </a:pPr>
            <a:r>
              <a:rPr lang="es-EC" sz="3200" dirty="0" smtClean="0"/>
              <a:t>Plan Estratégico</a:t>
            </a:r>
          </a:p>
          <a:p>
            <a:pPr algn="just">
              <a:buBlip>
                <a:blip r:embed="rId2"/>
              </a:buBlip>
            </a:pPr>
            <a:endParaRPr lang="es-EC" sz="3200" dirty="0" smtClean="0"/>
          </a:p>
          <a:p>
            <a:pPr marL="0" indent="0">
              <a:buNone/>
            </a:pPr>
            <a:endParaRPr lang="es-EC" dirty="0"/>
          </a:p>
          <a:p>
            <a:pPr marL="0" indent="0">
              <a:buNone/>
            </a:pPr>
            <a:endParaRPr lang="es-EC"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3076" name="Picture 4" descr="http://administraciongeneral7.files.wordpress.com/2010/11/plan-estrateg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8" y="4858602"/>
            <a:ext cx="2429301" cy="199939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832513" y="1817212"/>
            <a:ext cx="5793976" cy="4041088"/>
          </a:xfrm>
          <a:prstGeom prst="rect">
            <a:avLst/>
          </a:prstGeom>
        </p:spPr>
      </p:pic>
    </p:spTree>
    <p:extLst>
      <p:ext uri="{BB962C8B-B14F-4D97-AF65-F5344CB8AC3E}">
        <p14:creationId xmlns:p14="http://schemas.microsoft.com/office/powerpoint/2010/main" val="88942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Diagnostico</a:t>
            </a:r>
          </a:p>
          <a:p>
            <a:pPr algn="just">
              <a:buBlip>
                <a:blip r:embed="rId2"/>
              </a:buBlip>
            </a:pPr>
            <a:endParaRPr lang="es-EC" sz="3200" dirty="0" smtClean="0"/>
          </a:p>
          <a:p>
            <a:pPr marL="0" indent="0">
              <a:buNone/>
            </a:pPr>
            <a:endParaRPr lang="es-EC" dirty="0"/>
          </a:p>
          <a:p>
            <a:pPr marL="0" indent="0">
              <a:buNone/>
            </a:pPr>
            <a:endParaRPr lang="es-EC"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3076" name="Picture 4" descr="http://administraciongeneral7.files.wordpress.com/2010/11/plan-estrateg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8" y="4858602"/>
            <a:ext cx="2429301" cy="1999397"/>
          </a:xfrm>
          <a:prstGeom prst="rect">
            <a:avLst/>
          </a:prstGeom>
          <a:noFill/>
          <a:extLst>
            <a:ext uri="{909E8E84-426E-40DD-AFC4-6F175D3DCCD1}">
              <a14:hiddenFill xmlns:a14="http://schemas.microsoft.com/office/drawing/2010/main">
                <a:solidFill>
                  <a:srgbClr val="FFFFFF"/>
                </a:solidFill>
              </a14:hiddenFill>
            </a:ext>
          </a:extLst>
        </p:spPr>
      </p:pic>
      <p:sp>
        <p:nvSpPr>
          <p:cNvPr id="52" name="Oval 17"/>
          <p:cNvSpPr>
            <a:spLocks noChangeArrowheads="1"/>
          </p:cNvSpPr>
          <p:nvPr/>
        </p:nvSpPr>
        <p:spPr bwMode="auto">
          <a:xfrm>
            <a:off x="3269822" y="1823043"/>
            <a:ext cx="2447925" cy="100806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b="1" dirty="0">
                <a:latin typeface="Arial" panose="020B0604020202020204" pitchFamily="34" charset="0"/>
              </a:rPr>
              <a:t>ANALISIS </a:t>
            </a:r>
          </a:p>
          <a:p>
            <a:pPr algn="ctr"/>
            <a:r>
              <a:rPr lang="es-ES" b="1" dirty="0">
                <a:latin typeface="Arial" panose="020B0604020202020204" pitchFamily="34" charset="0"/>
              </a:rPr>
              <a:t>AMBIENTAL</a:t>
            </a:r>
          </a:p>
        </p:txBody>
      </p:sp>
      <p:sp>
        <p:nvSpPr>
          <p:cNvPr id="53" name="Oval 23"/>
          <p:cNvSpPr>
            <a:spLocks noChangeArrowheads="1"/>
          </p:cNvSpPr>
          <p:nvPr/>
        </p:nvSpPr>
        <p:spPr bwMode="auto">
          <a:xfrm>
            <a:off x="2620535" y="2904130"/>
            <a:ext cx="1258887" cy="576263"/>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a:latin typeface="Arial" panose="020B0604020202020204" pitchFamily="34" charset="0"/>
              </a:rPr>
              <a:t>COMPONENTES</a:t>
            </a:r>
          </a:p>
          <a:p>
            <a:pPr algn="ctr"/>
            <a:r>
              <a:rPr lang="es-ES" sz="1200" b="1">
                <a:latin typeface="Arial" panose="020B0604020202020204" pitchFamily="34" charset="0"/>
              </a:rPr>
              <a:t>INTERNOS</a:t>
            </a:r>
          </a:p>
        </p:txBody>
      </p:sp>
      <p:sp>
        <p:nvSpPr>
          <p:cNvPr id="54" name="Oval 26"/>
          <p:cNvSpPr>
            <a:spLocks noChangeArrowheads="1"/>
          </p:cNvSpPr>
          <p:nvPr/>
        </p:nvSpPr>
        <p:spPr bwMode="auto">
          <a:xfrm>
            <a:off x="3630185" y="5855293"/>
            <a:ext cx="1655762" cy="504825"/>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latin typeface="Arial" panose="020B0604020202020204" pitchFamily="34" charset="0"/>
              </a:rPr>
              <a:t>FODA</a:t>
            </a:r>
          </a:p>
        </p:txBody>
      </p:sp>
      <p:sp>
        <p:nvSpPr>
          <p:cNvPr id="55" name="Line 29"/>
          <p:cNvSpPr>
            <a:spLocks noChangeShapeType="1"/>
          </p:cNvSpPr>
          <p:nvPr/>
        </p:nvSpPr>
        <p:spPr bwMode="auto">
          <a:xfrm flipH="1">
            <a:off x="3414285" y="2686643"/>
            <a:ext cx="287337" cy="215900"/>
          </a:xfrm>
          <a:prstGeom prst="line">
            <a:avLst/>
          </a:prstGeom>
          <a:noFill/>
          <a:ln w="57150">
            <a:solidFill>
              <a:srgbClr val="FFFF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56" name="Line 30"/>
          <p:cNvSpPr>
            <a:spLocks noChangeShapeType="1"/>
          </p:cNvSpPr>
          <p:nvPr/>
        </p:nvSpPr>
        <p:spPr bwMode="auto">
          <a:xfrm rot="15188248" flipH="1">
            <a:off x="5320078" y="2650924"/>
            <a:ext cx="287338" cy="215900"/>
          </a:xfrm>
          <a:prstGeom prst="line">
            <a:avLst/>
          </a:prstGeom>
          <a:noFill/>
          <a:ln w="57150">
            <a:solidFill>
              <a:srgbClr val="FFFF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57" name="Line 31"/>
          <p:cNvSpPr>
            <a:spLocks noChangeShapeType="1"/>
          </p:cNvSpPr>
          <p:nvPr/>
        </p:nvSpPr>
        <p:spPr bwMode="auto">
          <a:xfrm rot="18588506" flipH="1">
            <a:off x="3349991" y="3389111"/>
            <a:ext cx="2235200" cy="1868488"/>
          </a:xfrm>
          <a:prstGeom prst="line">
            <a:avLst/>
          </a:prstGeom>
          <a:noFill/>
          <a:ln w="57150">
            <a:solidFill>
              <a:srgbClr val="FFFF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58" name="Line 32"/>
          <p:cNvSpPr>
            <a:spLocks noChangeShapeType="1"/>
          </p:cNvSpPr>
          <p:nvPr/>
        </p:nvSpPr>
        <p:spPr bwMode="auto">
          <a:xfrm rot="15188248" flipH="1">
            <a:off x="4994641" y="6252962"/>
            <a:ext cx="287337" cy="215900"/>
          </a:xfrm>
          <a:prstGeom prst="line">
            <a:avLst/>
          </a:prstGeom>
          <a:noFill/>
          <a:ln w="28575">
            <a:solidFill>
              <a:srgbClr val="FFFF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59" name="Line 33"/>
          <p:cNvSpPr>
            <a:spLocks noChangeShapeType="1"/>
          </p:cNvSpPr>
          <p:nvPr/>
        </p:nvSpPr>
        <p:spPr bwMode="auto">
          <a:xfrm flipH="1">
            <a:off x="3630185" y="6217243"/>
            <a:ext cx="287337" cy="215900"/>
          </a:xfrm>
          <a:prstGeom prst="line">
            <a:avLst/>
          </a:prstGeom>
          <a:noFill/>
          <a:ln w="28575">
            <a:solidFill>
              <a:srgbClr val="FFFF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60" name="Oval 83">
            <a:hlinkClick r:id="rId4" action="ppaction://hlinksldjump"/>
          </p:cNvPr>
          <p:cNvSpPr>
            <a:spLocks noChangeArrowheads="1"/>
          </p:cNvSpPr>
          <p:nvPr/>
        </p:nvSpPr>
        <p:spPr bwMode="auto">
          <a:xfrm>
            <a:off x="5173235" y="2904130"/>
            <a:ext cx="1296987" cy="503238"/>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a:latin typeface="Arial" panose="020B0604020202020204" pitchFamily="34" charset="0"/>
              </a:rPr>
              <a:t>COMPONENTES</a:t>
            </a:r>
          </a:p>
          <a:p>
            <a:pPr algn="ctr"/>
            <a:r>
              <a:rPr lang="es-ES" sz="1200" b="1">
                <a:latin typeface="Arial" panose="020B0604020202020204" pitchFamily="34" charset="0"/>
              </a:rPr>
              <a:t>EXTERNOS</a:t>
            </a:r>
          </a:p>
        </p:txBody>
      </p:sp>
      <p:sp>
        <p:nvSpPr>
          <p:cNvPr id="61" name="AutoShape 84">
            <a:hlinkClick r:id="rId4" action="ppaction://hlinksldjump"/>
          </p:cNvPr>
          <p:cNvSpPr>
            <a:spLocks noChangeArrowheads="1"/>
          </p:cNvSpPr>
          <p:nvPr/>
        </p:nvSpPr>
        <p:spPr bwMode="auto">
          <a:xfrm>
            <a:off x="2403047" y="35518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Organización</a:t>
            </a:r>
          </a:p>
        </p:txBody>
      </p:sp>
      <p:sp>
        <p:nvSpPr>
          <p:cNvPr id="62" name="AutoShape 85"/>
          <p:cNvSpPr>
            <a:spLocks noChangeArrowheads="1"/>
          </p:cNvSpPr>
          <p:nvPr/>
        </p:nvSpPr>
        <p:spPr bwMode="auto">
          <a:xfrm>
            <a:off x="2403047" y="37677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3" name="AutoShape 86"/>
          <p:cNvSpPr>
            <a:spLocks noChangeArrowheads="1"/>
          </p:cNvSpPr>
          <p:nvPr/>
        </p:nvSpPr>
        <p:spPr bwMode="auto">
          <a:xfrm>
            <a:off x="2403047" y="39836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4" name="AutoShape 87"/>
          <p:cNvSpPr>
            <a:spLocks noChangeArrowheads="1"/>
          </p:cNvSpPr>
          <p:nvPr/>
        </p:nvSpPr>
        <p:spPr bwMode="auto">
          <a:xfrm>
            <a:off x="2403047" y="41995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5" name="AutoShape 88"/>
          <p:cNvSpPr>
            <a:spLocks noChangeArrowheads="1"/>
          </p:cNvSpPr>
          <p:nvPr/>
        </p:nvSpPr>
        <p:spPr bwMode="auto">
          <a:xfrm>
            <a:off x="2403047" y="44154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6" name="AutoShape 89"/>
          <p:cNvSpPr>
            <a:spLocks noChangeArrowheads="1"/>
          </p:cNvSpPr>
          <p:nvPr/>
        </p:nvSpPr>
        <p:spPr bwMode="auto">
          <a:xfrm>
            <a:off x="2403047" y="46313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7" name="AutoShape 90"/>
          <p:cNvSpPr>
            <a:spLocks noChangeArrowheads="1"/>
          </p:cNvSpPr>
          <p:nvPr/>
        </p:nvSpPr>
        <p:spPr bwMode="auto">
          <a:xfrm>
            <a:off x="2403047" y="48472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8" name="AutoShape 91"/>
          <p:cNvSpPr>
            <a:spLocks noChangeArrowheads="1"/>
          </p:cNvSpPr>
          <p:nvPr/>
        </p:nvSpPr>
        <p:spPr bwMode="auto">
          <a:xfrm>
            <a:off x="2403047" y="50631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69" name="AutoShape 92"/>
          <p:cNvSpPr>
            <a:spLocks noChangeArrowheads="1"/>
          </p:cNvSpPr>
          <p:nvPr/>
        </p:nvSpPr>
        <p:spPr bwMode="auto">
          <a:xfrm>
            <a:off x="5068460" y="35518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0" name="AutoShape 93"/>
          <p:cNvSpPr>
            <a:spLocks noChangeArrowheads="1"/>
          </p:cNvSpPr>
          <p:nvPr/>
        </p:nvSpPr>
        <p:spPr bwMode="auto">
          <a:xfrm>
            <a:off x="5068460" y="37677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1" name="AutoShape 94"/>
          <p:cNvSpPr>
            <a:spLocks noChangeArrowheads="1"/>
          </p:cNvSpPr>
          <p:nvPr/>
        </p:nvSpPr>
        <p:spPr bwMode="auto">
          <a:xfrm>
            <a:off x="5068460" y="39836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2" name="AutoShape 95"/>
          <p:cNvSpPr>
            <a:spLocks noChangeArrowheads="1"/>
          </p:cNvSpPr>
          <p:nvPr/>
        </p:nvSpPr>
        <p:spPr bwMode="auto">
          <a:xfrm>
            <a:off x="5068460" y="41995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3" name="AutoShape 96"/>
          <p:cNvSpPr>
            <a:spLocks noChangeArrowheads="1"/>
          </p:cNvSpPr>
          <p:nvPr/>
        </p:nvSpPr>
        <p:spPr bwMode="auto">
          <a:xfrm>
            <a:off x="5068460" y="44154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4" name="AutoShape 97"/>
          <p:cNvSpPr>
            <a:spLocks noChangeArrowheads="1"/>
          </p:cNvSpPr>
          <p:nvPr/>
        </p:nvSpPr>
        <p:spPr bwMode="auto">
          <a:xfrm>
            <a:off x="5068460" y="46313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5" name="AutoShape 98"/>
          <p:cNvSpPr>
            <a:spLocks noChangeArrowheads="1"/>
          </p:cNvSpPr>
          <p:nvPr/>
        </p:nvSpPr>
        <p:spPr bwMode="auto">
          <a:xfrm>
            <a:off x="5068460" y="48472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6" name="AutoShape 99"/>
          <p:cNvSpPr>
            <a:spLocks noChangeArrowheads="1"/>
          </p:cNvSpPr>
          <p:nvPr/>
        </p:nvSpPr>
        <p:spPr bwMode="auto">
          <a:xfrm>
            <a:off x="5068460" y="50631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77" name="AutoShape 101"/>
          <p:cNvSpPr>
            <a:spLocks noChangeArrowheads="1"/>
          </p:cNvSpPr>
          <p:nvPr/>
        </p:nvSpPr>
        <p:spPr bwMode="auto">
          <a:xfrm>
            <a:off x="2403047" y="37677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Finanzas</a:t>
            </a:r>
          </a:p>
        </p:txBody>
      </p:sp>
      <p:sp>
        <p:nvSpPr>
          <p:cNvPr id="78" name="AutoShape 102"/>
          <p:cNvSpPr>
            <a:spLocks noChangeArrowheads="1"/>
          </p:cNvSpPr>
          <p:nvPr/>
        </p:nvSpPr>
        <p:spPr bwMode="auto">
          <a:xfrm>
            <a:off x="2403047" y="39836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Personal</a:t>
            </a:r>
          </a:p>
        </p:txBody>
      </p:sp>
      <p:sp>
        <p:nvSpPr>
          <p:cNvPr id="79" name="AutoShape 103"/>
          <p:cNvSpPr>
            <a:spLocks noChangeArrowheads="1"/>
          </p:cNvSpPr>
          <p:nvPr/>
        </p:nvSpPr>
        <p:spPr bwMode="auto">
          <a:xfrm>
            <a:off x="2403047" y="41995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Procesos</a:t>
            </a:r>
          </a:p>
        </p:txBody>
      </p:sp>
      <p:sp>
        <p:nvSpPr>
          <p:cNvPr id="80" name="AutoShape 104"/>
          <p:cNvSpPr>
            <a:spLocks noChangeArrowheads="1"/>
          </p:cNvSpPr>
          <p:nvPr/>
        </p:nvSpPr>
        <p:spPr bwMode="auto">
          <a:xfrm>
            <a:off x="2403047" y="44154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Tecnología</a:t>
            </a:r>
          </a:p>
        </p:txBody>
      </p:sp>
      <p:sp>
        <p:nvSpPr>
          <p:cNvPr id="81" name="AutoShape 105"/>
          <p:cNvSpPr>
            <a:spLocks noChangeArrowheads="1"/>
          </p:cNvSpPr>
          <p:nvPr/>
        </p:nvSpPr>
        <p:spPr bwMode="auto">
          <a:xfrm>
            <a:off x="2403047" y="46313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Legal</a:t>
            </a:r>
          </a:p>
        </p:txBody>
      </p:sp>
      <p:sp>
        <p:nvSpPr>
          <p:cNvPr id="82" name="AutoShape 106"/>
          <p:cNvSpPr>
            <a:spLocks noChangeArrowheads="1"/>
          </p:cNvSpPr>
          <p:nvPr/>
        </p:nvSpPr>
        <p:spPr bwMode="auto">
          <a:xfrm>
            <a:off x="2403047" y="48472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Operaciones</a:t>
            </a:r>
          </a:p>
        </p:txBody>
      </p:sp>
      <p:sp>
        <p:nvSpPr>
          <p:cNvPr id="83" name="AutoShape 107"/>
          <p:cNvSpPr>
            <a:spLocks noChangeArrowheads="1"/>
          </p:cNvSpPr>
          <p:nvPr/>
        </p:nvSpPr>
        <p:spPr bwMode="auto">
          <a:xfrm>
            <a:off x="5068460" y="35518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Economico</a:t>
            </a:r>
          </a:p>
        </p:txBody>
      </p:sp>
      <p:sp>
        <p:nvSpPr>
          <p:cNvPr id="84" name="AutoShape 108"/>
          <p:cNvSpPr>
            <a:spLocks noChangeArrowheads="1"/>
          </p:cNvSpPr>
          <p:nvPr/>
        </p:nvSpPr>
        <p:spPr bwMode="auto">
          <a:xfrm>
            <a:off x="5068460" y="37677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Socio-cultural</a:t>
            </a:r>
          </a:p>
        </p:txBody>
      </p:sp>
      <p:sp>
        <p:nvSpPr>
          <p:cNvPr id="85" name="AutoShape 109"/>
          <p:cNvSpPr>
            <a:spLocks noChangeArrowheads="1"/>
          </p:cNvSpPr>
          <p:nvPr/>
        </p:nvSpPr>
        <p:spPr bwMode="auto">
          <a:xfrm>
            <a:off x="5068460" y="39836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Político</a:t>
            </a:r>
          </a:p>
        </p:txBody>
      </p:sp>
      <p:sp>
        <p:nvSpPr>
          <p:cNvPr id="86" name="AutoShape 110"/>
          <p:cNvSpPr>
            <a:spLocks noChangeArrowheads="1"/>
          </p:cNvSpPr>
          <p:nvPr/>
        </p:nvSpPr>
        <p:spPr bwMode="auto">
          <a:xfrm>
            <a:off x="5068460" y="41995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Legal</a:t>
            </a:r>
          </a:p>
        </p:txBody>
      </p:sp>
      <p:sp>
        <p:nvSpPr>
          <p:cNvPr id="87" name="AutoShape 111"/>
          <p:cNvSpPr>
            <a:spLocks noChangeArrowheads="1"/>
          </p:cNvSpPr>
          <p:nvPr/>
        </p:nvSpPr>
        <p:spPr bwMode="auto">
          <a:xfrm>
            <a:off x="5068460" y="44154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Etico</a:t>
            </a:r>
          </a:p>
        </p:txBody>
      </p:sp>
      <p:sp>
        <p:nvSpPr>
          <p:cNvPr id="88" name="AutoShape 112"/>
          <p:cNvSpPr>
            <a:spLocks noChangeArrowheads="1"/>
          </p:cNvSpPr>
          <p:nvPr/>
        </p:nvSpPr>
        <p:spPr bwMode="auto">
          <a:xfrm>
            <a:off x="2403047" y="50631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Etico</a:t>
            </a:r>
          </a:p>
        </p:txBody>
      </p:sp>
      <p:sp>
        <p:nvSpPr>
          <p:cNvPr id="89" name="AutoShape 113"/>
          <p:cNvSpPr>
            <a:spLocks noChangeArrowheads="1"/>
          </p:cNvSpPr>
          <p:nvPr/>
        </p:nvSpPr>
        <p:spPr bwMode="auto">
          <a:xfrm>
            <a:off x="5068460" y="46313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Clientes</a:t>
            </a:r>
          </a:p>
        </p:txBody>
      </p:sp>
      <p:sp>
        <p:nvSpPr>
          <p:cNvPr id="90" name="AutoShape 114"/>
          <p:cNvSpPr>
            <a:spLocks noChangeArrowheads="1"/>
          </p:cNvSpPr>
          <p:nvPr/>
        </p:nvSpPr>
        <p:spPr bwMode="auto">
          <a:xfrm>
            <a:off x="5068460" y="48472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Proveedores</a:t>
            </a:r>
          </a:p>
        </p:txBody>
      </p:sp>
      <p:sp>
        <p:nvSpPr>
          <p:cNvPr id="91" name="AutoShape 115"/>
          <p:cNvSpPr>
            <a:spLocks noChangeArrowheads="1"/>
          </p:cNvSpPr>
          <p:nvPr/>
        </p:nvSpPr>
        <p:spPr bwMode="auto">
          <a:xfrm>
            <a:off x="5068460" y="5063130"/>
            <a:ext cx="1619250" cy="215900"/>
          </a:xfrm>
          <a:prstGeom prst="flowChartAlternateProces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latin typeface="Arial" panose="020B0604020202020204" pitchFamily="34" charset="0"/>
              </a:rPr>
              <a:t>Interinstitucional</a:t>
            </a:r>
          </a:p>
        </p:txBody>
      </p:sp>
      <p:sp>
        <p:nvSpPr>
          <p:cNvPr id="92" name="Oval 120">
            <a:hlinkClick r:id="rId5" action="ppaction://hlinksldjump"/>
          </p:cNvPr>
          <p:cNvSpPr>
            <a:spLocks noChangeArrowheads="1"/>
          </p:cNvSpPr>
          <p:nvPr/>
        </p:nvSpPr>
        <p:spPr bwMode="auto">
          <a:xfrm>
            <a:off x="2403047" y="5496518"/>
            <a:ext cx="1258888" cy="5762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a:latin typeface="Arial" panose="020B0604020202020204" pitchFamily="34" charset="0"/>
              </a:rPr>
              <a:t>EXPECTATIVAS</a:t>
            </a:r>
          </a:p>
        </p:txBody>
      </p:sp>
      <p:sp>
        <p:nvSpPr>
          <p:cNvPr id="93" name="Oval 121">
            <a:hlinkClick r:id="rId6" action="ppaction://hlinksldjump"/>
          </p:cNvPr>
          <p:cNvSpPr>
            <a:spLocks noChangeArrowheads="1"/>
          </p:cNvSpPr>
          <p:nvPr/>
        </p:nvSpPr>
        <p:spPr bwMode="auto">
          <a:xfrm>
            <a:off x="5246260" y="5496518"/>
            <a:ext cx="1258887" cy="5762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a:latin typeface="Arial" panose="020B0604020202020204" pitchFamily="34" charset="0"/>
              </a:rPr>
              <a:t>PROBLEMAS</a:t>
            </a:r>
          </a:p>
        </p:txBody>
      </p:sp>
      <p:sp>
        <p:nvSpPr>
          <p:cNvPr id="94" name="Line 122"/>
          <p:cNvSpPr>
            <a:spLocks noChangeShapeType="1"/>
          </p:cNvSpPr>
          <p:nvPr/>
        </p:nvSpPr>
        <p:spPr bwMode="auto">
          <a:xfrm flipH="1">
            <a:off x="3661935" y="5352055"/>
            <a:ext cx="720725" cy="28733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95" name="Line 124"/>
          <p:cNvSpPr>
            <a:spLocks noChangeShapeType="1"/>
          </p:cNvSpPr>
          <p:nvPr/>
        </p:nvSpPr>
        <p:spPr bwMode="auto">
          <a:xfrm>
            <a:off x="4527122" y="5352055"/>
            <a:ext cx="720725" cy="28733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98" name="Oval 27">
            <a:hlinkClick r:id="rId7" action="ppaction://hlinksldjump"/>
          </p:cNvPr>
          <p:cNvSpPr>
            <a:spLocks noChangeArrowheads="1"/>
          </p:cNvSpPr>
          <p:nvPr/>
        </p:nvSpPr>
        <p:spPr bwMode="auto">
          <a:xfrm>
            <a:off x="2346810" y="6321024"/>
            <a:ext cx="1366837" cy="504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dirty="0">
                <a:latin typeface="Arial" panose="020B0604020202020204" pitchFamily="34" charset="0"/>
              </a:rPr>
              <a:t>EXTENDIDO</a:t>
            </a:r>
          </a:p>
        </p:txBody>
      </p:sp>
      <p:sp>
        <p:nvSpPr>
          <p:cNvPr id="99" name="Oval 28"/>
          <p:cNvSpPr>
            <a:spLocks noChangeArrowheads="1"/>
          </p:cNvSpPr>
          <p:nvPr/>
        </p:nvSpPr>
        <p:spPr bwMode="auto">
          <a:xfrm>
            <a:off x="5254196" y="6292448"/>
            <a:ext cx="1366838" cy="504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dirty="0">
                <a:latin typeface="Arial" panose="020B0604020202020204" pitchFamily="34" charset="0"/>
              </a:rPr>
              <a:t>SINTESIS</a:t>
            </a:r>
          </a:p>
        </p:txBody>
      </p:sp>
    </p:spTree>
    <p:extLst>
      <p:ext uri="{BB962C8B-B14F-4D97-AF65-F5344CB8AC3E}">
        <p14:creationId xmlns:p14="http://schemas.microsoft.com/office/powerpoint/2010/main" val="234965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3076" name="Picture 4" descr="http://administraciongeneral7.files.wordpress.com/2010/11/plan-estrategi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98" y="4858602"/>
            <a:ext cx="2429301" cy="1999397"/>
          </a:xfrm>
          <a:prstGeom prst="rect">
            <a:avLst/>
          </a:prstGeom>
          <a:noFill/>
          <a:extLst>
            <a:ext uri="{909E8E84-426E-40DD-AFC4-6F175D3DCCD1}">
              <a14:hiddenFill xmlns:a14="http://schemas.microsoft.com/office/drawing/2010/main">
                <a:solidFill>
                  <a:srgbClr val="FFFFFF"/>
                </a:solidFill>
              </a14:hiddenFill>
            </a:ext>
          </a:extLst>
        </p:spPr>
      </p:pic>
      <p:sp>
        <p:nvSpPr>
          <p:cNvPr id="7" name="Oval 34"/>
          <p:cNvSpPr>
            <a:spLocks noChangeArrowheads="1"/>
          </p:cNvSpPr>
          <p:nvPr/>
        </p:nvSpPr>
        <p:spPr bwMode="auto">
          <a:xfrm>
            <a:off x="1711894" y="2710539"/>
            <a:ext cx="1366838"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solidFill>
                  <a:schemeClr val="bg1"/>
                </a:solidFill>
                <a:latin typeface="Arial" panose="020B0604020202020204" pitchFamily="34" charset="0"/>
              </a:rPr>
              <a:t>ESTRATEGIAS</a:t>
            </a:r>
          </a:p>
        </p:txBody>
      </p:sp>
      <p:sp>
        <p:nvSpPr>
          <p:cNvPr id="9" name="Oval 36">
            <a:hlinkClick r:id="rId3" action="ppaction://hlinksldjump"/>
          </p:cNvPr>
          <p:cNvSpPr>
            <a:spLocks noChangeArrowheads="1"/>
          </p:cNvSpPr>
          <p:nvPr/>
        </p:nvSpPr>
        <p:spPr bwMode="auto">
          <a:xfrm>
            <a:off x="1565844" y="3288389"/>
            <a:ext cx="504825" cy="287337"/>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a:solidFill>
                  <a:schemeClr val="bg1"/>
                </a:solidFill>
                <a:latin typeface="Arial" panose="020B0604020202020204" pitchFamily="34" charset="0"/>
              </a:rPr>
              <a:t>FO</a:t>
            </a:r>
          </a:p>
        </p:txBody>
      </p:sp>
      <p:sp>
        <p:nvSpPr>
          <p:cNvPr id="10" name="Oval 38"/>
          <p:cNvSpPr>
            <a:spLocks noChangeArrowheads="1"/>
          </p:cNvSpPr>
          <p:nvPr/>
        </p:nvSpPr>
        <p:spPr bwMode="auto">
          <a:xfrm>
            <a:off x="1876994" y="3720189"/>
            <a:ext cx="504825" cy="287337"/>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dirty="0" smtClean="0">
                <a:solidFill>
                  <a:schemeClr val="bg1"/>
                </a:solidFill>
                <a:latin typeface="Arial" panose="020B0604020202020204" pitchFamily="34" charset="0"/>
              </a:rPr>
              <a:t>FA</a:t>
            </a:r>
            <a:endParaRPr lang="es-ES" sz="1600" b="1" dirty="0">
              <a:solidFill>
                <a:schemeClr val="bg1"/>
              </a:solidFill>
              <a:latin typeface="Arial" panose="020B0604020202020204" pitchFamily="34" charset="0"/>
            </a:endParaRPr>
          </a:p>
        </p:txBody>
      </p:sp>
      <p:sp>
        <p:nvSpPr>
          <p:cNvPr id="11" name="Oval 39"/>
          <p:cNvSpPr>
            <a:spLocks noChangeArrowheads="1"/>
          </p:cNvSpPr>
          <p:nvPr/>
        </p:nvSpPr>
        <p:spPr bwMode="auto">
          <a:xfrm>
            <a:off x="2427857" y="3718601"/>
            <a:ext cx="504825" cy="287338"/>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a:solidFill>
                  <a:schemeClr val="bg1"/>
                </a:solidFill>
                <a:latin typeface="Arial" panose="020B0604020202020204" pitchFamily="34" charset="0"/>
              </a:rPr>
              <a:t>DO</a:t>
            </a:r>
          </a:p>
        </p:txBody>
      </p:sp>
      <p:sp>
        <p:nvSpPr>
          <p:cNvPr id="12" name="Oval 40"/>
          <p:cNvSpPr>
            <a:spLocks noChangeArrowheads="1"/>
          </p:cNvSpPr>
          <p:nvPr/>
        </p:nvSpPr>
        <p:spPr bwMode="auto">
          <a:xfrm>
            <a:off x="2645344" y="3288389"/>
            <a:ext cx="504825" cy="287337"/>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600" b="1">
                <a:solidFill>
                  <a:schemeClr val="bg1"/>
                </a:solidFill>
                <a:latin typeface="Arial" panose="020B0604020202020204" pitchFamily="34" charset="0"/>
              </a:rPr>
              <a:t>DA</a:t>
            </a:r>
          </a:p>
        </p:txBody>
      </p:sp>
      <p:sp>
        <p:nvSpPr>
          <p:cNvPr id="13" name="Oval 48"/>
          <p:cNvSpPr>
            <a:spLocks noChangeArrowheads="1"/>
          </p:cNvSpPr>
          <p:nvPr/>
        </p:nvSpPr>
        <p:spPr bwMode="auto">
          <a:xfrm>
            <a:off x="3366069" y="1991401"/>
            <a:ext cx="2447925" cy="1008063"/>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700" b="1" dirty="0">
                <a:solidFill>
                  <a:schemeClr val="bg1"/>
                </a:solidFill>
                <a:latin typeface="Arial" panose="020B0604020202020204" pitchFamily="34" charset="0"/>
              </a:rPr>
              <a:t>DIRECCIONAMIENTO</a:t>
            </a:r>
          </a:p>
          <a:p>
            <a:pPr algn="ctr"/>
            <a:r>
              <a:rPr lang="es-ES" sz="1700" b="1" dirty="0">
                <a:solidFill>
                  <a:schemeClr val="bg1"/>
                </a:solidFill>
                <a:latin typeface="Arial" panose="020B0604020202020204" pitchFamily="34" charset="0"/>
              </a:rPr>
              <a:t>ESTRATÉGICO</a:t>
            </a:r>
          </a:p>
        </p:txBody>
      </p:sp>
      <p:sp>
        <p:nvSpPr>
          <p:cNvPr id="14" name="Oval 49">
            <a:hlinkClick r:id="rId4" action="ppaction://hlinksldjump"/>
          </p:cNvPr>
          <p:cNvSpPr>
            <a:spLocks noChangeArrowheads="1"/>
          </p:cNvSpPr>
          <p:nvPr/>
        </p:nvSpPr>
        <p:spPr bwMode="auto">
          <a:xfrm>
            <a:off x="2573907" y="4583789"/>
            <a:ext cx="1366837"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dirty="0">
                <a:solidFill>
                  <a:schemeClr val="bg1"/>
                </a:solidFill>
                <a:latin typeface="Arial" panose="020B0604020202020204" pitchFamily="34" charset="0"/>
              </a:rPr>
              <a:t>PRINCIPIOS </a:t>
            </a:r>
          </a:p>
          <a:p>
            <a:pPr algn="ctr"/>
            <a:r>
              <a:rPr lang="es-ES" sz="1200" b="1" dirty="0">
                <a:solidFill>
                  <a:schemeClr val="bg1"/>
                </a:solidFill>
                <a:latin typeface="Arial" panose="020B0604020202020204" pitchFamily="34" charset="0"/>
              </a:rPr>
              <a:t>Y VALORES</a:t>
            </a:r>
          </a:p>
        </p:txBody>
      </p:sp>
      <p:sp>
        <p:nvSpPr>
          <p:cNvPr id="15" name="Oval 50">
            <a:hlinkClick r:id="rId5" action="ppaction://hlinksldjump"/>
          </p:cNvPr>
          <p:cNvSpPr>
            <a:spLocks noChangeArrowheads="1"/>
          </p:cNvSpPr>
          <p:nvPr/>
        </p:nvSpPr>
        <p:spPr bwMode="auto">
          <a:xfrm>
            <a:off x="3221607" y="5088614"/>
            <a:ext cx="1366837"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000" b="1">
                <a:solidFill>
                  <a:schemeClr val="bg1"/>
                </a:solidFill>
                <a:latin typeface="Arial" panose="020B0604020202020204" pitchFamily="34" charset="0"/>
              </a:rPr>
              <a:t>MISION</a:t>
            </a:r>
          </a:p>
        </p:txBody>
      </p:sp>
      <p:sp>
        <p:nvSpPr>
          <p:cNvPr id="16" name="Oval 51">
            <a:hlinkClick r:id="rId6" action="ppaction://hlinksldjump"/>
          </p:cNvPr>
          <p:cNvSpPr>
            <a:spLocks noChangeArrowheads="1"/>
          </p:cNvSpPr>
          <p:nvPr/>
        </p:nvSpPr>
        <p:spPr bwMode="auto">
          <a:xfrm>
            <a:off x="5911022" y="4078963"/>
            <a:ext cx="1366838"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dirty="0">
                <a:solidFill>
                  <a:schemeClr val="bg1"/>
                </a:solidFill>
                <a:latin typeface="Arial" panose="020B0604020202020204" pitchFamily="34" charset="0"/>
              </a:rPr>
              <a:t>POLITICAS</a:t>
            </a:r>
          </a:p>
          <a:p>
            <a:pPr algn="ctr"/>
            <a:r>
              <a:rPr lang="es-ES" sz="1200" b="1" dirty="0">
                <a:solidFill>
                  <a:schemeClr val="bg1"/>
                </a:solidFill>
                <a:latin typeface="Arial" panose="020B0604020202020204" pitchFamily="34" charset="0"/>
              </a:rPr>
              <a:t>GENERALES</a:t>
            </a:r>
          </a:p>
        </p:txBody>
      </p:sp>
      <p:sp>
        <p:nvSpPr>
          <p:cNvPr id="17" name="Oval 53">
            <a:hlinkClick r:id="rId7" action="ppaction://hlinksldjump"/>
          </p:cNvPr>
          <p:cNvSpPr>
            <a:spLocks noChangeArrowheads="1"/>
          </p:cNvSpPr>
          <p:nvPr/>
        </p:nvSpPr>
        <p:spPr bwMode="auto">
          <a:xfrm>
            <a:off x="6102919" y="3359826"/>
            <a:ext cx="1366838"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700" b="1" dirty="0">
                <a:solidFill>
                  <a:schemeClr val="bg1"/>
                </a:solidFill>
                <a:latin typeface="Arial" panose="020B0604020202020204" pitchFamily="34" charset="0"/>
              </a:rPr>
              <a:t>OBJETIVOS</a:t>
            </a:r>
          </a:p>
        </p:txBody>
      </p:sp>
      <p:sp>
        <p:nvSpPr>
          <p:cNvPr id="18" name="Line 55"/>
          <p:cNvSpPr>
            <a:spLocks noChangeShapeType="1"/>
          </p:cNvSpPr>
          <p:nvPr/>
        </p:nvSpPr>
        <p:spPr bwMode="auto">
          <a:xfrm flipH="1">
            <a:off x="1853182" y="3143926"/>
            <a:ext cx="73025" cy="144463"/>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19" name="Line 56"/>
          <p:cNvSpPr>
            <a:spLocks noChangeShapeType="1"/>
          </p:cNvSpPr>
          <p:nvPr/>
        </p:nvSpPr>
        <p:spPr bwMode="auto">
          <a:xfrm rot="17923480" flipH="1">
            <a:off x="2826319" y="3194726"/>
            <a:ext cx="107950" cy="6985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20" name="Line 57"/>
          <p:cNvSpPr>
            <a:spLocks noChangeShapeType="1"/>
          </p:cNvSpPr>
          <p:nvPr/>
        </p:nvSpPr>
        <p:spPr bwMode="auto">
          <a:xfrm flipH="1">
            <a:off x="2142107" y="3288389"/>
            <a:ext cx="144462" cy="358775"/>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21" name="Line 58"/>
          <p:cNvSpPr>
            <a:spLocks noChangeShapeType="1"/>
          </p:cNvSpPr>
          <p:nvPr/>
        </p:nvSpPr>
        <p:spPr bwMode="auto">
          <a:xfrm rot="19761137" flipH="1">
            <a:off x="2505644" y="3301089"/>
            <a:ext cx="73025" cy="350837"/>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22" name="Line 59"/>
          <p:cNvSpPr>
            <a:spLocks noChangeShapeType="1"/>
          </p:cNvSpPr>
          <p:nvPr/>
        </p:nvSpPr>
        <p:spPr bwMode="auto">
          <a:xfrm flipH="1">
            <a:off x="3005707" y="2639101"/>
            <a:ext cx="361950" cy="144463"/>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23" name="Oval 72">
            <a:hlinkClick r:id="" action="ppaction://noaction"/>
          </p:cNvPr>
          <p:cNvSpPr>
            <a:spLocks noChangeArrowheads="1"/>
          </p:cNvSpPr>
          <p:nvPr/>
        </p:nvSpPr>
        <p:spPr bwMode="auto">
          <a:xfrm>
            <a:off x="6139432" y="2710539"/>
            <a:ext cx="1366837"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400" b="1">
                <a:solidFill>
                  <a:schemeClr val="bg1"/>
                </a:solidFill>
                <a:latin typeface="Arial" panose="020B0604020202020204" pitchFamily="34" charset="0"/>
              </a:rPr>
              <a:t>PLAN </a:t>
            </a:r>
          </a:p>
          <a:p>
            <a:pPr algn="ctr"/>
            <a:r>
              <a:rPr lang="es-ES" sz="1400" b="1">
                <a:solidFill>
                  <a:schemeClr val="bg1"/>
                </a:solidFill>
                <a:latin typeface="Arial" panose="020B0604020202020204" pitchFamily="34" charset="0"/>
              </a:rPr>
              <a:t>OPERATIVO</a:t>
            </a:r>
          </a:p>
        </p:txBody>
      </p:sp>
      <p:sp>
        <p:nvSpPr>
          <p:cNvPr id="24" name="Line 74"/>
          <p:cNvSpPr>
            <a:spLocks noChangeShapeType="1"/>
          </p:cNvSpPr>
          <p:nvPr/>
        </p:nvSpPr>
        <p:spPr bwMode="auto">
          <a:xfrm>
            <a:off x="5887019" y="2567664"/>
            <a:ext cx="360363" cy="144462"/>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endParaRPr lang="es-EC"/>
          </a:p>
        </p:txBody>
      </p:sp>
      <p:sp>
        <p:nvSpPr>
          <p:cNvPr id="26" name="Oval 125">
            <a:hlinkClick r:id="rId8" action="ppaction://hlinksldjump"/>
          </p:cNvPr>
          <p:cNvSpPr>
            <a:spLocks noChangeArrowheads="1"/>
          </p:cNvSpPr>
          <p:nvPr/>
        </p:nvSpPr>
        <p:spPr bwMode="auto">
          <a:xfrm>
            <a:off x="2213544" y="4078964"/>
            <a:ext cx="1366838"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dirty="0" smtClean="0">
                <a:solidFill>
                  <a:schemeClr val="bg1"/>
                </a:solidFill>
                <a:latin typeface="Arial" panose="020B0604020202020204" pitchFamily="34" charset="0"/>
              </a:rPr>
              <a:t>SOLUCIONES</a:t>
            </a:r>
            <a:endParaRPr lang="es-ES" sz="1200" b="1" dirty="0">
              <a:solidFill>
                <a:schemeClr val="bg1"/>
              </a:solidFill>
              <a:latin typeface="Arial" panose="020B0604020202020204" pitchFamily="34" charset="0"/>
            </a:endParaRPr>
          </a:p>
        </p:txBody>
      </p:sp>
      <p:sp>
        <p:nvSpPr>
          <p:cNvPr id="27" name="Oval 127">
            <a:hlinkClick r:id="rId9" action="ppaction://hlinksldjump"/>
          </p:cNvPr>
          <p:cNvSpPr>
            <a:spLocks noChangeArrowheads="1"/>
          </p:cNvSpPr>
          <p:nvPr/>
        </p:nvSpPr>
        <p:spPr bwMode="auto">
          <a:xfrm>
            <a:off x="4475038" y="5309063"/>
            <a:ext cx="1366837"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2000" b="1">
                <a:solidFill>
                  <a:schemeClr val="bg1"/>
                </a:solidFill>
                <a:latin typeface="Arial" panose="020B0604020202020204" pitchFamily="34" charset="0"/>
              </a:rPr>
              <a:t>VISION</a:t>
            </a:r>
          </a:p>
        </p:txBody>
      </p:sp>
      <p:sp>
        <p:nvSpPr>
          <p:cNvPr id="28" name="Oval 128">
            <a:hlinkClick r:id="rId10" action="ppaction://hlinksldjump"/>
          </p:cNvPr>
          <p:cNvSpPr>
            <a:spLocks noChangeArrowheads="1"/>
          </p:cNvSpPr>
          <p:nvPr/>
        </p:nvSpPr>
        <p:spPr bwMode="auto">
          <a:xfrm>
            <a:off x="5563963" y="4768804"/>
            <a:ext cx="1366838" cy="504825"/>
          </a:xfrm>
          <a:prstGeom prst="ellipse">
            <a:avLst/>
          </a:prstGeom>
          <a:solidFill>
            <a:srgbClr val="33CC33"/>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200" b="1" dirty="0">
                <a:solidFill>
                  <a:schemeClr val="bg1"/>
                </a:solidFill>
                <a:latin typeface="Arial" panose="020B0604020202020204" pitchFamily="34" charset="0"/>
              </a:rPr>
              <a:t>ESTRATEGIA </a:t>
            </a:r>
          </a:p>
          <a:p>
            <a:pPr algn="ctr"/>
            <a:r>
              <a:rPr lang="es-ES" sz="1200" b="1" dirty="0">
                <a:solidFill>
                  <a:schemeClr val="bg1"/>
                </a:solidFill>
                <a:latin typeface="Arial" panose="020B0604020202020204" pitchFamily="34" charset="0"/>
              </a:rPr>
              <a:t>GENERAL</a:t>
            </a:r>
          </a:p>
        </p:txBody>
      </p:sp>
      <p:sp>
        <p:nvSpPr>
          <p:cNvPr id="2" name="Marcador de contenido 1"/>
          <p:cNvSpPr>
            <a:spLocks noGrp="1"/>
          </p:cNvSpPr>
          <p:nvPr>
            <p:ph idx="1"/>
          </p:nvPr>
        </p:nvSpPr>
        <p:spPr/>
        <p:txBody>
          <a:bodyPr/>
          <a:lstStyle/>
          <a:p>
            <a:endParaRPr lang="es-EC"/>
          </a:p>
        </p:txBody>
      </p:sp>
    </p:spTree>
    <p:extLst>
      <p:ext uri="{BB962C8B-B14F-4D97-AF65-F5344CB8AC3E}">
        <p14:creationId xmlns:p14="http://schemas.microsoft.com/office/powerpoint/2010/main" val="282692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a:t>BALANCED </a:t>
            </a:r>
            <a:r>
              <a:rPr lang="es-EC" sz="3200" dirty="0" smtClean="0"/>
              <a:t>SCORECARD</a:t>
            </a:r>
          </a:p>
          <a:p>
            <a:pPr marL="0" indent="0" algn="ctr">
              <a:buNone/>
            </a:pPr>
            <a:endParaRPr lang="es-EC" sz="3200" dirty="0"/>
          </a:p>
          <a:p>
            <a:pPr algn="just">
              <a:buBlip>
                <a:blip r:embed="rId2"/>
              </a:buBlip>
            </a:pPr>
            <a:r>
              <a:rPr lang="es-EC" sz="3200" dirty="0"/>
              <a:t>En términos simples, esta herramienta permite traducir la estrategia en acción y monitorear este proceso desde los mandos superiores hasta los niveles inferiores</a:t>
            </a:r>
            <a:r>
              <a:rPr lang="es-EC" sz="3200" dirty="0" smtClean="0"/>
              <a:t>.</a:t>
            </a:r>
          </a:p>
          <a:p>
            <a:pPr algn="just">
              <a:buBlip>
                <a:blip r:embed="rId2"/>
              </a:buBlip>
            </a:pPr>
            <a:endParaRPr lang="es-EC" sz="3200" dirty="0" smtClean="0"/>
          </a:p>
          <a:p>
            <a:pPr marL="0" indent="0">
              <a:buNone/>
            </a:pPr>
            <a:endParaRPr lang="es-EC" dirty="0"/>
          </a:p>
          <a:p>
            <a:pPr marL="0" indent="0">
              <a:buNone/>
            </a:pPr>
            <a:endParaRPr lang="es-EC"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3076" name="Picture 4" descr="http://administraciongeneral7.files.wordpress.com/2010/11/plan-estrateg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98" y="4858602"/>
            <a:ext cx="2429301" cy="199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7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3076" name="Picture 4" descr="http://administraciongeneral7.files.wordpress.com/2010/11/plan-estrategi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698" y="4858602"/>
            <a:ext cx="2429301" cy="199939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upload.wikimedia.org/wikipedia/commons/thumb/f/f9/BalanceScorecard-Esquema.svg/400px-BalanceScorecard-Esquem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48" y="1228299"/>
            <a:ext cx="5805950" cy="539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3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445456"/>
          </a:xfrm>
        </p:spPr>
        <p:txBody>
          <a:bodyPr>
            <a:normAutofit/>
          </a:bodyPr>
          <a:lstStyle/>
          <a:p>
            <a:pPr marL="0" indent="0" algn="ctr">
              <a:buNone/>
            </a:pPr>
            <a:r>
              <a:rPr lang="es-EC" sz="3200" dirty="0" err="1" smtClean="0"/>
              <a:t>Scrum</a:t>
            </a:r>
            <a:endParaRPr lang="es-EC" sz="3200" dirty="0" smtClean="0"/>
          </a:p>
          <a:p>
            <a:pPr algn="just">
              <a:buBlip>
                <a:blip r:embed="rId2"/>
              </a:buBlip>
            </a:pPr>
            <a:r>
              <a:rPr lang="es-ES" sz="3200" dirty="0"/>
              <a:t>E</a:t>
            </a:r>
            <a:r>
              <a:rPr lang="es-ES" sz="3200" dirty="0" smtClean="0"/>
              <a:t>s </a:t>
            </a:r>
            <a:r>
              <a:rPr lang="es-ES" sz="3200" dirty="0"/>
              <a:t>una metodología de desarrollo ágil de </a:t>
            </a:r>
            <a:r>
              <a:rPr lang="es-ES" sz="3200" dirty="0" smtClean="0"/>
              <a:t>software.</a:t>
            </a:r>
          </a:p>
          <a:p>
            <a:pPr algn="just">
              <a:buBlip>
                <a:blip r:embed="rId2"/>
              </a:buBlip>
            </a:pPr>
            <a:endParaRPr lang="es-ES" sz="3200" dirty="0" smtClean="0"/>
          </a:p>
          <a:p>
            <a:pPr algn="just">
              <a:buBlip>
                <a:blip r:embed="rId2"/>
              </a:buBlip>
            </a:pPr>
            <a:r>
              <a:rPr lang="es-EC" sz="3200" dirty="0" smtClean="0"/>
              <a:t>Permite la gestión de proyectos  basados en iteraciones y entregas incrementales</a:t>
            </a:r>
          </a:p>
          <a:p>
            <a:pPr algn="just">
              <a:buBlip>
                <a:blip r:embed="rId2"/>
              </a:buBlip>
            </a:pPr>
            <a:endParaRPr lang="es-EC" sz="3200" dirty="0"/>
          </a:p>
          <a:p>
            <a:pPr algn="just">
              <a:buBlip>
                <a:blip r:embed="rId2"/>
              </a:buBlip>
            </a:pPr>
            <a:r>
              <a:rPr lang="es-ES" sz="3200" dirty="0"/>
              <a:t>E</a:t>
            </a:r>
            <a:r>
              <a:rPr lang="es-ES" sz="3200" dirty="0" smtClean="0"/>
              <a:t>stá </a:t>
            </a:r>
            <a:r>
              <a:rPr lang="es-ES" sz="3200" dirty="0"/>
              <a:t>especialmente indicado para proyectos en </a:t>
            </a:r>
            <a:r>
              <a:rPr lang="es-ES" sz="3200" b="1" dirty="0"/>
              <a:t>entornos </a:t>
            </a:r>
            <a:r>
              <a:rPr lang="es-ES" sz="3200" b="1" dirty="0" smtClean="0"/>
              <a:t>complejos.</a:t>
            </a:r>
            <a:endParaRPr lang="es-EC" sz="3200" dirty="0" smtClean="0"/>
          </a:p>
          <a:p>
            <a:pPr marL="0" indent="0">
              <a:buNone/>
            </a:pPr>
            <a:endParaRPr lang="es-EC" dirty="0"/>
          </a:p>
          <a:p>
            <a:pPr marL="0" indent="0">
              <a:buNone/>
            </a:pPr>
            <a:endParaRPr lang="es-EC"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18438" name="Picture 6" descr="http://bennett-consulting.com/wp-content/uploads/sites/2/2010/02/Sc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39" y="5104263"/>
            <a:ext cx="2674961" cy="175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943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err="1" smtClean="0"/>
              <a:t>Scrum</a:t>
            </a:r>
            <a:endParaRPr lang="es-EC" sz="3200" dirty="0" smtClean="0"/>
          </a:p>
          <a:p>
            <a:pPr algn="just">
              <a:buBlip>
                <a:blip r:embed="rId2"/>
              </a:buBlip>
            </a:pPr>
            <a:r>
              <a:rPr lang="es-ES" sz="3200" dirty="0"/>
              <a:t>La base fundamental de esta metodología consiste en ordenar una lista </a:t>
            </a:r>
            <a:r>
              <a:rPr lang="es-EC" sz="3200" dirty="0"/>
              <a:t>por prioridad de hitos </a:t>
            </a:r>
            <a:r>
              <a:rPr lang="es-ES" sz="3200" i="1" dirty="0"/>
              <a:t>(</a:t>
            </a:r>
            <a:r>
              <a:rPr lang="es-ES" sz="3200" i="1" dirty="0" err="1"/>
              <a:t>Product</a:t>
            </a:r>
            <a:r>
              <a:rPr lang="es-ES" sz="3200" i="1" dirty="0"/>
              <a:t> </a:t>
            </a:r>
            <a:r>
              <a:rPr lang="es-ES" sz="3200" i="1" dirty="0" err="1"/>
              <a:t>Backlog</a:t>
            </a:r>
            <a:r>
              <a:rPr lang="es-ES" sz="3200" i="1" dirty="0"/>
              <a:t>)</a:t>
            </a:r>
            <a:r>
              <a:rPr lang="es-ES" sz="3200" dirty="0"/>
              <a:t> </a:t>
            </a:r>
            <a:r>
              <a:rPr lang="es-EC" sz="3200" dirty="0"/>
              <a:t>que se quieren alcanzar en el proyecto</a:t>
            </a:r>
            <a:r>
              <a:rPr lang="es-EC" sz="3200" dirty="0" smtClean="0"/>
              <a:t>.</a:t>
            </a:r>
            <a:endParaRPr lang="es-EC" sz="3200"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2" name="Imagen 1"/>
          <p:cNvPicPr>
            <a:picLocks noChangeAspect="1"/>
          </p:cNvPicPr>
          <p:nvPr/>
        </p:nvPicPr>
        <p:blipFill>
          <a:blip r:embed="rId3"/>
          <a:stretch>
            <a:fillRect/>
          </a:stretch>
        </p:blipFill>
        <p:spPr>
          <a:xfrm>
            <a:off x="1216072" y="3613920"/>
            <a:ext cx="7927928" cy="3244080"/>
          </a:xfrm>
          <a:prstGeom prst="rect">
            <a:avLst/>
          </a:prstGeom>
        </p:spPr>
      </p:pic>
    </p:spTree>
    <p:extLst>
      <p:ext uri="{BB962C8B-B14F-4D97-AF65-F5344CB8AC3E}">
        <p14:creationId xmlns:p14="http://schemas.microsoft.com/office/powerpoint/2010/main" val="324794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err="1" smtClean="0"/>
              <a:t>Scrum</a:t>
            </a:r>
            <a:endParaRPr lang="es-EC" sz="3200" dirty="0" smtClean="0"/>
          </a:p>
          <a:p>
            <a:pPr algn="just">
              <a:buBlip>
                <a:blip r:embed="rId2"/>
              </a:buBlip>
            </a:pPr>
            <a:r>
              <a:rPr lang="es-ES" sz="3200" dirty="0"/>
              <a:t>Todo el desarrollo se contempla como un ciclo iterativo llamados </a:t>
            </a:r>
            <a:r>
              <a:rPr lang="es-ES" sz="3200" dirty="0" err="1"/>
              <a:t>Sprints</a:t>
            </a:r>
            <a:r>
              <a:rPr lang="es-ES" sz="3200" dirty="0" smtClean="0"/>
              <a:t>.</a:t>
            </a:r>
          </a:p>
          <a:p>
            <a:pPr algn="just">
              <a:buBlip>
                <a:blip r:embed="rId2"/>
              </a:buBlip>
            </a:pPr>
            <a:r>
              <a:rPr lang="es-ES" sz="3200" dirty="0" smtClean="0"/>
              <a:t>Durante </a:t>
            </a:r>
            <a:r>
              <a:rPr lang="es-ES" sz="3200" dirty="0"/>
              <a:t>cada sprint, los equipos extraen del </a:t>
            </a:r>
            <a:r>
              <a:rPr lang="es-ES" sz="3200" dirty="0" err="1"/>
              <a:t>Product</a:t>
            </a:r>
            <a:r>
              <a:rPr lang="es-ES" sz="3200" dirty="0"/>
              <a:t> </a:t>
            </a:r>
            <a:r>
              <a:rPr lang="es-ES" sz="3200" dirty="0" err="1"/>
              <a:t>Backlog</a:t>
            </a:r>
            <a:r>
              <a:rPr lang="es-ES" sz="3200" dirty="0"/>
              <a:t> una lista de requerimientos del cliente </a:t>
            </a:r>
            <a:r>
              <a:rPr lang="es-ES" sz="3200" dirty="0" smtClean="0"/>
              <a:t>priorizados.</a:t>
            </a:r>
            <a:endParaRPr lang="es-ES" sz="3200"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2" name="Imagen 1"/>
          <p:cNvPicPr>
            <a:picLocks noChangeAspect="1"/>
          </p:cNvPicPr>
          <p:nvPr/>
        </p:nvPicPr>
        <p:blipFill>
          <a:blip r:embed="rId3"/>
          <a:stretch>
            <a:fillRect/>
          </a:stretch>
        </p:blipFill>
        <p:spPr>
          <a:xfrm>
            <a:off x="1271090" y="4053384"/>
            <a:ext cx="7872910" cy="2906263"/>
          </a:xfrm>
          <a:prstGeom prst="rect">
            <a:avLst/>
          </a:prstGeom>
        </p:spPr>
      </p:pic>
    </p:spTree>
    <p:extLst>
      <p:ext uri="{BB962C8B-B14F-4D97-AF65-F5344CB8AC3E}">
        <p14:creationId xmlns:p14="http://schemas.microsoft.com/office/powerpoint/2010/main" val="175218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err="1" smtClean="0"/>
              <a:t>Scrum</a:t>
            </a:r>
            <a:endParaRPr lang="es-EC" sz="3200" dirty="0" smtClean="0"/>
          </a:p>
          <a:p>
            <a:pPr algn="just">
              <a:buBlip>
                <a:blip r:embed="rId2"/>
              </a:buBlip>
            </a:pPr>
            <a:r>
              <a:rPr lang="es-ES" sz="3200" dirty="0" smtClean="0"/>
              <a:t>Al </a:t>
            </a:r>
            <a:r>
              <a:rPr lang="es-ES" sz="3200" dirty="0"/>
              <a:t>final de cada sprint, se entrega un producto potencialmente comerciable</a:t>
            </a:r>
            <a:endParaRPr lang="es-EC" sz="3200"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2" name="Imagen 1"/>
          <p:cNvPicPr>
            <a:picLocks noChangeAspect="1"/>
          </p:cNvPicPr>
          <p:nvPr/>
        </p:nvPicPr>
        <p:blipFill>
          <a:blip r:embed="rId3"/>
          <a:stretch>
            <a:fillRect/>
          </a:stretch>
        </p:blipFill>
        <p:spPr>
          <a:xfrm>
            <a:off x="1228298" y="2887212"/>
            <a:ext cx="7915702" cy="3970787"/>
          </a:xfrm>
          <a:prstGeom prst="rect">
            <a:avLst/>
          </a:prstGeom>
        </p:spPr>
      </p:pic>
    </p:spTree>
    <p:extLst>
      <p:ext uri="{BB962C8B-B14F-4D97-AF65-F5344CB8AC3E}">
        <p14:creationId xmlns:p14="http://schemas.microsoft.com/office/powerpoint/2010/main" val="317770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696035"/>
          </a:xfrm>
        </p:spPr>
        <p:txBody>
          <a:bodyPr>
            <a:normAutofit/>
          </a:bodyPr>
          <a:lstStyle/>
          <a:p>
            <a:pPr marL="0" indent="0" algn="ctr">
              <a:buNone/>
            </a:pPr>
            <a:r>
              <a:rPr lang="es-EC" sz="3200" dirty="0" err="1" smtClean="0"/>
              <a:t>Scrum</a:t>
            </a:r>
            <a:endParaRPr lang="es-EC" sz="3200" dirty="0" smtClean="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9" name="Picture 6" descr="http://bennett-consulting.com/wp-content/uploads/sites/2/2010/02/Sc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39" y="5063318"/>
            <a:ext cx="2674961" cy="179468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064525" y="1746913"/>
            <a:ext cx="7641892" cy="3671248"/>
          </a:xfrm>
          <a:prstGeom prst="rect">
            <a:avLst/>
          </a:prstGeom>
          <a:noFill/>
          <a:ln>
            <a:noFill/>
          </a:ln>
        </p:spPr>
      </p:pic>
    </p:spTree>
    <p:extLst>
      <p:ext uri="{BB962C8B-B14F-4D97-AF65-F5344CB8AC3E}">
        <p14:creationId xmlns:p14="http://schemas.microsoft.com/office/powerpoint/2010/main" val="3639258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dondear rectángulo de esquina diagonal 17"/>
          <p:cNvSpPr/>
          <p:nvPr/>
        </p:nvSpPr>
        <p:spPr>
          <a:xfrm>
            <a:off x="1119115" y="5726586"/>
            <a:ext cx="3821375"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algn="ctr"/>
            <a:r>
              <a:rPr lang="es-EC" sz="2400" dirty="0" smtClean="0">
                <a:solidFill>
                  <a:srgbClr val="002060"/>
                </a:solidFill>
              </a:rPr>
              <a:t>Introducción</a:t>
            </a:r>
            <a:endParaRPr lang="es-EC" sz="2400" dirty="0">
              <a:solidFill>
                <a:srgbClr val="002060"/>
              </a:solidFill>
            </a:endParaRPr>
          </a:p>
        </p:txBody>
      </p:sp>
      <p:sp>
        <p:nvSpPr>
          <p:cNvPr id="19" name="Pentágono 18"/>
          <p:cNvSpPr/>
          <p:nvPr/>
        </p:nvSpPr>
        <p:spPr>
          <a:xfrm>
            <a:off x="806924" y="5721112"/>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1</a:t>
            </a:r>
            <a:endParaRPr lang="es-EC" sz="4000" dirty="0">
              <a:solidFill>
                <a:schemeClr val="accent5">
                  <a:lumMod val="75000"/>
                </a:schemeClr>
              </a:solidFill>
            </a:endParaRPr>
          </a:p>
        </p:txBody>
      </p:sp>
      <p:sp>
        <p:nvSpPr>
          <p:cNvPr id="14" name="Redondear rectángulo de esquina diagonal 13"/>
          <p:cNvSpPr/>
          <p:nvPr/>
        </p:nvSpPr>
        <p:spPr>
          <a:xfrm>
            <a:off x="1487606" y="4859879"/>
            <a:ext cx="4287105"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lvl="1" algn="ctr"/>
            <a:r>
              <a:rPr lang="es-ES" sz="2400" dirty="0">
                <a:solidFill>
                  <a:srgbClr val="002060"/>
                </a:solidFill>
              </a:rPr>
              <a:t>Planteamiento del problema</a:t>
            </a:r>
            <a:endParaRPr lang="es-EC" sz="2400" b="1" dirty="0">
              <a:solidFill>
                <a:srgbClr val="002060"/>
              </a:solidFill>
            </a:endParaRPr>
          </a:p>
        </p:txBody>
      </p:sp>
      <p:sp>
        <p:nvSpPr>
          <p:cNvPr id="15" name="Pentágono 14"/>
          <p:cNvSpPr/>
          <p:nvPr/>
        </p:nvSpPr>
        <p:spPr>
          <a:xfrm>
            <a:off x="1175415" y="4854405"/>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2</a:t>
            </a:r>
            <a:endParaRPr lang="es-EC" sz="4000" dirty="0">
              <a:solidFill>
                <a:schemeClr val="accent5">
                  <a:lumMod val="75000"/>
                </a:schemeClr>
              </a:solidFill>
            </a:endParaRPr>
          </a:p>
        </p:txBody>
      </p:sp>
      <p:sp>
        <p:nvSpPr>
          <p:cNvPr id="22" name="Redondear rectángulo de esquina diagonal 21"/>
          <p:cNvSpPr/>
          <p:nvPr/>
        </p:nvSpPr>
        <p:spPr>
          <a:xfrm>
            <a:off x="1856097" y="3998646"/>
            <a:ext cx="4273458"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lvl="1" algn="ctr"/>
            <a:r>
              <a:rPr lang="es-ES" sz="2400" dirty="0" smtClean="0">
                <a:solidFill>
                  <a:srgbClr val="002060"/>
                </a:solidFill>
              </a:rPr>
              <a:t>Objetivos</a:t>
            </a:r>
          </a:p>
        </p:txBody>
      </p:sp>
      <p:sp>
        <p:nvSpPr>
          <p:cNvPr id="23" name="Pentágono 22"/>
          <p:cNvSpPr/>
          <p:nvPr/>
        </p:nvSpPr>
        <p:spPr>
          <a:xfrm>
            <a:off x="1543905" y="3993172"/>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3</a:t>
            </a:r>
            <a:endParaRPr lang="es-EC" sz="4000" dirty="0">
              <a:solidFill>
                <a:schemeClr val="accent5">
                  <a:lumMod val="75000"/>
                </a:schemeClr>
              </a:solidFill>
            </a:endParaRPr>
          </a:p>
        </p:txBody>
      </p:sp>
      <p:sp>
        <p:nvSpPr>
          <p:cNvPr id="28" name="Redondear rectángulo de esquina diagonal 27"/>
          <p:cNvSpPr/>
          <p:nvPr/>
        </p:nvSpPr>
        <p:spPr>
          <a:xfrm>
            <a:off x="2224587" y="3142887"/>
            <a:ext cx="4273458"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lvl="1" algn="ctr"/>
            <a:r>
              <a:rPr lang="es-ES" sz="2400" dirty="0">
                <a:solidFill>
                  <a:srgbClr val="002060"/>
                </a:solidFill>
              </a:rPr>
              <a:t>Marco teórico</a:t>
            </a:r>
          </a:p>
        </p:txBody>
      </p:sp>
      <p:sp>
        <p:nvSpPr>
          <p:cNvPr id="29" name="Pentágono 28"/>
          <p:cNvSpPr/>
          <p:nvPr/>
        </p:nvSpPr>
        <p:spPr>
          <a:xfrm>
            <a:off x="1912395" y="3137413"/>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sp>
        <p:nvSpPr>
          <p:cNvPr id="30" name="Redondear rectángulo de esquina diagonal 29"/>
          <p:cNvSpPr/>
          <p:nvPr/>
        </p:nvSpPr>
        <p:spPr>
          <a:xfrm>
            <a:off x="2593077" y="2292602"/>
            <a:ext cx="4273458"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lvl="1" algn="ctr"/>
            <a:r>
              <a:rPr lang="es-ES" sz="2400" dirty="0" smtClean="0">
                <a:solidFill>
                  <a:srgbClr val="002060"/>
                </a:solidFill>
              </a:rPr>
              <a:t>Solución</a:t>
            </a:r>
          </a:p>
        </p:txBody>
      </p:sp>
      <p:sp>
        <p:nvSpPr>
          <p:cNvPr id="31" name="Pentágono 30"/>
          <p:cNvSpPr/>
          <p:nvPr/>
        </p:nvSpPr>
        <p:spPr>
          <a:xfrm>
            <a:off x="2280885" y="2287128"/>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32" name="Redondear rectángulo de esquina diagonal 31"/>
          <p:cNvSpPr/>
          <p:nvPr/>
        </p:nvSpPr>
        <p:spPr>
          <a:xfrm>
            <a:off x="2961567" y="1431369"/>
            <a:ext cx="4273458" cy="619623"/>
          </a:xfrm>
          <a:prstGeom prst="round2DiagRect">
            <a:avLst/>
          </a:prstGeom>
          <a:ln>
            <a:solidFill>
              <a:srgbClr val="70AD47"/>
            </a:solidFill>
          </a:ln>
        </p:spPr>
        <p:style>
          <a:lnRef idx="1">
            <a:schemeClr val="accent1"/>
          </a:lnRef>
          <a:fillRef idx="1003">
            <a:schemeClr val="lt2"/>
          </a:fillRef>
          <a:effectRef idx="1">
            <a:schemeClr val="accent1"/>
          </a:effectRef>
          <a:fontRef idx="minor">
            <a:schemeClr val="dk1"/>
          </a:fontRef>
        </p:style>
        <p:txBody>
          <a:bodyPr rtlCol="0" anchor="ctr"/>
          <a:lstStyle/>
          <a:p>
            <a:pPr lvl="1" algn="ctr"/>
            <a:r>
              <a:rPr lang="es-ES" sz="2400" dirty="0" smtClean="0">
                <a:solidFill>
                  <a:srgbClr val="002060"/>
                </a:solidFill>
              </a:rPr>
              <a:t>Conclusiones y recomendaciones</a:t>
            </a:r>
          </a:p>
        </p:txBody>
      </p:sp>
      <p:sp>
        <p:nvSpPr>
          <p:cNvPr id="33" name="Pentágono 32"/>
          <p:cNvSpPr/>
          <p:nvPr/>
        </p:nvSpPr>
        <p:spPr>
          <a:xfrm>
            <a:off x="2649375" y="1425895"/>
            <a:ext cx="680682"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
        <p:nvSpPr>
          <p:cNvPr id="16" name="Marcador de contenido 2"/>
          <p:cNvSpPr>
            <a:spLocks noGrp="1"/>
          </p:cNvSpPr>
          <p:nvPr>
            <p:ph idx="1"/>
          </p:nvPr>
        </p:nvSpPr>
        <p:spPr>
          <a:xfrm>
            <a:off x="1064952" y="504671"/>
            <a:ext cx="7751076" cy="505263"/>
          </a:xfrm>
        </p:spPr>
        <p:txBody>
          <a:bodyPr>
            <a:normAutofit/>
          </a:bodyPr>
          <a:lstStyle/>
          <a:p>
            <a:pPr marL="0" indent="0" algn="ctr">
              <a:buNone/>
            </a:pPr>
            <a:r>
              <a:rPr lang="es-EC" dirty="0" smtClean="0"/>
              <a:t>AGENDA</a:t>
            </a:r>
          </a:p>
        </p:txBody>
      </p:sp>
    </p:spTree>
    <p:extLst>
      <p:ext uri="{BB962C8B-B14F-4D97-AF65-F5344CB8AC3E}">
        <p14:creationId xmlns:p14="http://schemas.microsoft.com/office/powerpoint/2010/main" val="4000627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animBg="1"/>
      <p:bldP spid="15" grpId="0" animBg="1"/>
      <p:bldP spid="22" grpId="0" animBg="1"/>
      <p:bldP spid="23" grpId="0" animBg="1"/>
      <p:bldP spid="28" grpId="0" animBg="1"/>
      <p:bldP spid="29" grpId="0" animBg="1"/>
      <p:bldP spid="30" grpId="0" animBg="1"/>
      <p:bldP spid="31" grpId="0" animBg="1"/>
      <p:bldP spid="32"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696035"/>
          </a:xfrm>
        </p:spPr>
        <p:txBody>
          <a:bodyPr>
            <a:normAutofit/>
          </a:bodyPr>
          <a:lstStyle/>
          <a:p>
            <a:pPr marL="0" indent="0" algn="ctr">
              <a:buNone/>
            </a:pPr>
            <a:r>
              <a:rPr lang="es-EC" sz="3200" dirty="0" smtClean="0"/>
              <a:t>JEE6</a:t>
            </a:r>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graphicFrame>
        <p:nvGraphicFramePr>
          <p:cNvPr id="10" name="4 Marcador de contenido"/>
          <p:cNvGraphicFramePr>
            <a:graphicFrameLocks noGrp="1"/>
          </p:cNvGraphicFramePr>
          <p:nvPr>
            <p:extLst>
              <p:ext uri="{D42A27DB-BD31-4B8C-83A1-F6EECF244321}">
                <p14:modId xmlns:p14="http://schemas.microsoft.com/office/powerpoint/2010/main" val="3325222352"/>
              </p:ext>
            </p:extLst>
          </p:nvPr>
        </p:nvGraphicFramePr>
        <p:xfrm>
          <a:off x="905960" y="1608525"/>
          <a:ext cx="760939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blog.goyello.com/wp-content/uploads/2011/06/java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322" y="4940491"/>
            <a:ext cx="2879678" cy="191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8154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696035"/>
          </a:xfrm>
        </p:spPr>
        <p:txBody>
          <a:bodyPr>
            <a:normAutofit/>
          </a:bodyPr>
          <a:lstStyle/>
          <a:p>
            <a:pPr marL="0" indent="0" algn="ctr">
              <a:buNone/>
            </a:pPr>
            <a:r>
              <a:rPr lang="es-EC" sz="3200" dirty="0" smtClean="0"/>
              <a:t>JEE6</a:t>
            </a:r>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19458" name="Picture 2" descr="http://blog.goyello.com/wp-content/uploads/2011/06/java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322" y="4940491"/>
            <a:ext cx="2879678" cy="191751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devblog.ozar.net/wp-content/res/java-distributed-application-archite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24" y="1746913"/>
            <a:ext cx="5090615" cy="484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8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pic>
        <p:nvPicPr>
          <p:cNvPr id="28676" name="Picture 4" descr="https://encrypted-tbn0.gstatic.com/images?q=tbn:ANd9GcQrSNafYUHpGxmuKT_xpYZHjt-OaQtzSq63BIk9oEthtlyGYd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107" y="4885899"/>
            <a:ext cx="2483894" cy="1972101"/>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MYSQL</a:t>
            </a:r>
          </a:p>
          <a:p>
            <a:pPr marL="0" indent="0" algn="ctr">
              <a:buNone/>
            </a:pPr>
            <a:endParaRPr lang="es-EC" sz="3200" dirty="0"/>
          </a:p>
          <a:p>
            <a:pPr algn="just">
              <a:buBlip>
                <a:blip r:embed="rId3"/>
              </a:buBlip>
            </a:pPr>
            <a:r>
              <a:rPr lang="es-ES" sz="3200" dirty="0"/>
              <a:t>Es un sistema de gestión de bases de datos relacional, </a:t>
            </a:r>
            <a:r>
              <a:rPr lang="es-ES" sz="3200" dirty="0" smtClean="0"/>
              <a:t>multiusuario y transaccional</a:t>
            </a:r>
            <a:r>
              <a:rPr lang="es-EC" sz="3200" dirty="0" smtClean="0"/>
              <a:t>.</a:t>
            </a:r>
          </a:p>
          <a:p>
            <a:pPr algn="just">
              <a:buBlip>
                <a:blip r:embed="rId3"/>
              </a:buBlip>
            </a:pPr>
            <a:endParaRPr lang="es-EC" sz="3200" dirty="0" smtClean="0"/>
          </a:p>
          <a:p>
            <a:pPr algn="just">
              <a:buBlip>
                <a:blip r:embed="rId3"/>
              </a:buBlip>
            </a:pPr>
            <a:r>
              <a:rPr lang="es-ES" sz="3200" dirty="0"/>
              <a:t>Una de las características  más interesantes de </a:t>
            </a:r>
            <a:r>
              <a:rPr lang="es-ES" sz="3200" dirty="0" err="1"/>
              <a:t>MySQL</a:t>
            </a:r>
            <a:r>
              <a:rPr lang="es-ES" sz="3200" dirty="0"/>
              <a:t> es que permite recurrir a bases de datos multiusuario a través de la web </a:t>
            </a:r>
            <a:r>
              <a:rPr lang="es-EC" sz="3200" dirty="0" smtClean="0"/>
              <a:t>.</a:t>
            </a:r>
          </a:p>
          <a:p>
            <a:pPr marL="0" indent="0">
              <a:buNone/>
            </a:pPr>
            <a:endParaRPr lang="es-EC" dirty="0"/>
          </a:p>
          <a:p>
            <a:pPr marL="0" indent="0">
              <a:buNone/>
            </a:pPr>
            <a:endParaRPr lang="es-EC" dirty="0"/>
          </a:p>
        </p:txBody>
      </p:sp>
    </p:spTree>
    <p:extLst>
      <p:ext uri="{BB962C8B-B14F-4D97-AF65-F5344CB8AC3E}">
        <p14:creationId xmlns:p14="http://schemas.microsoft.com/office/powerpoint/2010/main" val="2019229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sp>
        <p:nvSpPr>
          <p:cNvPr id="11"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err="1" smtClean="0"/>
              <a:t>SubVersion</a:t>
            </a:r>
            <a:endParaRPr lang="es-EC" sz="3200" dirty="0"/>
          </a:p>
          <a:p>
            <a:pPr algn="just">
              <a:buBlip>
                <a:blip r:embed="rId2"/>
              </a:buBlip>
            </a:pPr>
            <a:r>
              <a:rPr lang="es-ES" sz="3200" dirty="0"/>
              <a:t>Es software libre bajo una licencia de tipo Apache/BSD y se le conoce también como </a:t>
            </a:r>
            <a:r>
              <a:rPr lang="es-ES" sz="3200" dirty="0" err="1"/>
              <a:t>svn</a:t>
            </a:r>
            <a:r>
              <a:rPr lang="es-ES" sz="3200" dirty="0"/>
              <a:t> </a:t>
            </a:r>
            <a:endParaRPr lang="es-ES" sz="3200" dirty="0" smtClean="0"/>
          </a:p>
          <a:p>
            <a:pPr marL="0" indent="0" algn="just">
              <a:buNone/>
            </a:pPr>
            <a:endParaRPr lang="es-ES" sz="3200" dirty="0" smtClean="0"/>
          </a:p>
          <a:p>
            <a:pPr algn="just">
              <a:buBlip>
                <a:blip r:embed="rId2"/>
              </a:buBlip>
            </a:pPr>
            <a:r>
              <a:rPr lang="es-ES" sz="3200" dirty="0" smtClean="0"/>
              <a:t>Puede </a:t>
            </a:r>
            <a:r>
              <a:rPr lang="es-ES" sz="3200" dirty="0"/>
              <a:t>acceder al repositorio a través de redes, lo que le permite ser usado por personas que se encuentran en distintas </a:t>
            </a:r>
            <a:r>
              <a:rPr lang="es-ES" sz="3200" dirty="0" smtClean="0"/>
              <a:t>computadoras.</a:t>
            </a:r>
            <a:endParaRPr lang="es-EC" dirty="0"/>
          </a:p>
        </p:txBody>
      </p:sp>
      <p:pic>
        <p:nvPicPr>
          <p:cNvPr id="31746" name="Picture 2" descr="http://www.21projects.com/wp-content/uploads/2009/09/subversion_logo-384x3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346" y="5049672"/>
            <a:ext cx="2415654" cy="180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077729"/>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lvl="1" indent="0" algn="ctr">
              <a:spcBef>
                <a:spcPts val="1000"/>
              </a:spcBef>
              <a:buNone/>
            </a:pPr>
            <a:r>
              <a:rPr lang="es-ES" sz="3200" dirty="0"/>
              <a:t>Estructura de desglose de </a:t>
            </a:r>
            <a:r>
              <a:rPr lang="es-ES" sz="3200" dirty="0" smtClean="0"/>
              <a:t>trabajo</a:t>
            </a:r>
            <a:r>
              <a:rPr lang="es-EC" sz="3200" dirty="0" smtClean="0"/>
              <a:t>(EDT)</a:t>
            </a:r>
            <a:endParaRPr lang="es-EC" sz="3200" dirty="0"/>
          </a:p>
        </p:txBody>
      </p:sp>
      <p:pic>
        <p:nvPicPr>
          <p:cNvPr id="85" name="Imagen 84"/>
          <p:cNvPicPr/>
          <p:nvPr/>
        </p:nvPicPr>
        <p:blipFill>
          <a:blip r:embed="rId2">
            <a:extLst>
              <a:ext uri="{28A0092B-C50C-407E-A947-70E740481C1C}">
                <a14:useLocalDpi xmlns:a14="http://schemas.microsoft.com/office/drawing/2010/main" val="0"/>
              </a:ext>
            </a:extLst>
          </a:blip>
          <a:srcRect/>
          <a:stretch>
            <a:fillRect/>
          </a:stretch>
        </p:blipFill>
        <p:spPr bwMode="auto">
          <a:xfrm>
            <a:off x="764273" y="1844253"/>
            <a:ext cx="5923129" cy="4051580"/>
          </a:xfrm>
          <a:prstGeom prst="rect">
            <a:avLst/>
          </a:prstGeom>
          <a:noFill/>
          <a:ln>
            <a:noFill/>
          </a:ln>
        </p:spPr>
      </p:pic>
    </p:spTree>
    <p:extLst>
      <p:ext uri="{BB962C8B-B14F-4D97-AF65-F5344CB8AC3E}">
        <p14:creationId xmlns:p14="http://schemas.microsoft.com/office/powerpoint/2010/main" val="140488219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indent="0" algn="ctr">
              <a:buNone/>
            </a:pPr>
            <a:r>
              <a:rPr lang="es-EC" sz="3200" dirty="0" smtClean="0"/>
              <a:t>Ingeniería inversa</a:t>
            </a:r>
            <a:endParaRPr lang="es-EC" sz="3200" dirty="0"/>
          </a:p>
        </p:txBody>
      </p:sp>
      <p:pic>
        <p:nvPicPr>
          <p:cNvPr id="6150" name="Picture 6" descr="http://img204.imageshack.us/img204/3751/ingi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00" y="1722958"/>
            <a:ext cx="5743575"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6874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normAutofit/>
          </a:bodyPr>
          <a:lstStyle/>
          <a:p>
            <a:pPr marL="0" indent="0" algn="ctr">
              <a:buNone/>
            </a:pPr>
            <a:r>
              <a:rPr lang="es-ES" sz="1800" b="1" dirty="0">
                <a:latin typeface="Arial" panose="020B0604020202020204" pitchFamily="34" charset="0"/>
              </a:rPr>
              <a:t>ARQUITECTURA DE LOS SISTEMAS DE INFORMACIÓN ORGANIZACIONALES</a:t>
            </a:r>
            <a:endParaRPr lang="es-EC" sz="1800" dirty="0"/>
          </a:p>
        </p:txBody>
      </p:sp>
      <p:sp>
        <p:nvSpPr>
          <p:cNvPr id="9" name="AutoShape 48"/>
          <p:cNvSpPr>
            <a:spLocks noChangeArrowheads="1"/>
          </p:cNvSpPr>
          <p:nvPr/>
        </p:nvSpPr>
        <p:spPr bwMode="auto">
          <a:xfrm>
            <a:off x="1910107" y="5272495"/>
            <a:ext cx="1800225" cy="1152525"/>
          </a:xfrm>
          <a:prstGeom prst="rightArrow">
            <a:avLst>
              <a:gd name="adj1" fmla="val 50000"/>
              <a:gd name="adj2" fmla="val 390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0" name="AutoShape 47"/>
          <p:cNvSpPr>
            <a:spLocks noChangeArrowheads="1"/>
          </p:cNvSpPr>
          <p:nvPr/>
        </p:nvSpPr>
        <p:spPr bwMode="auto">
          <a:xfrm>
            <a:off x="2124075" y="3652493"/>
            <a:ext cx="2376488" cy="1368425"/>
          </a:xfrm>
          <a:prstGeom prst="rightArrow">
            <a:avLst>
              <a:gd name="adj1" fmla="val 50000"/>
              <a:gd name="adj2" fmla="val 43416"/>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1" name="AutoShape 44"/>
          <p:cNvSpPr>
            <a:spLocks noChangeArrowheads="1"/>
          </p:cNvSpPr>
          <p:nvPr/>
        </p:nvSpPr>
        <p:spPr bwMode="auto">
          <a:xfrm>
            <a:off x="2130769" y="2204223"/>
            <a:ext cx="3241675" cy="792162"/>
          </a:xfrm>
          <a:prstGeom prst="rightArrow">
            <a:avLst>
              <a:gd name="adj1" fmla="val 50000"/>
              <a:gd name="adj2" fmla="val 10230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12" name="AutoShape 2"/>
          <p:cNvSpPr>
            <a:spLocks noChangeArrowheads="1"/>
          </p:cNvSpPr>
          <p:nvPr/>
        </p:nvSpPr>
        <p:spPr bwMode="auto">
          <a:xfrm>
            <a:off x="3645244" y="1700213"/>
            <a:ext cx="4537075" cy="4681537"/>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C" sz="1800">
              <a:latin typeface="Arial" panose="020B0604020202020204" pitchFamily="34" charset="0"/>
            </a:endParaRPr>
          </a:p>
        </p:txBody>
      </p:sp>
      <p:sp>
        <p:nvSpPr>
          <p:cNvPr id="13" name="Line 9"/>
          <p:cNvSpPr>
            <a:spLocks noChangeShapeType="1"/>
          </p:cNvSpPr>
          <p:nvPr/>
        </p:nvSpPr>
        <p:spPr bwMode="auto">
          <a:xfrm flipV="1">
            <a:off x="4577106" y="60833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14" name="Line 10"/>
          <p:cNvSpPr>
            <a:spLocks noChangeShapeType="1"/>
          </p:cNvSpPr>
          <p:nvPr/>
        </p:nvSpPr>
        <p:spPr bwMode="auto">
          <a:xfrm flipV="1">
            <a:off x="4577106" y="3140075"/>
            <a:ext cx="866775" cy="28670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15" name="Text Box 11"/>
          <p:cNvSpPr txBox="1">
            <a:spLocks noChangeArrowheads="1"/>
          </p:cNvSpPr>
          <p:nvPr/>
        </p:nvSpPr>
        <p:spPr bwMode="auto">
          <a:xfrm>
            <a:off x="3284881" y="6524625"/>
            <a:ext cx="1295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400" b="1">
                <a:latin typeface="Arial" panose="020B0604020202020204" pitchFamily="34" charset="0"/>
              </a:rPr>
              <a:t>DOCENCIA</a:t>
            </a:r>
            <a:endParaRPr lang="es-ES_tradnl" sz="900" b="1">
              <a:latin typeface="Arial" panose="020B0604020202020204" pitchFamily="34" charset="0"/>
            </a:endParaRPr>
          </a:p>
        </p:txBody>
      </p:sp>
      <p:sp>
        <p:nvSpPr>
          <p:cNvPr id="16" name="Text Box 12"/>
          <p:cNvSpPr txBox="1">
            <a:spLocks noChangeArrowheads="1"/>
          </p:cNvSpPr>
          <p:nvPr/>
        </p:nvSpPr>
        <p:spPr bwMode="auto">
          <a:xfrm>
            <a:off x="4500906" y="6540500"/>
            <a:ext cx="1676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400" b="1">
                <a:latin typeface="Arial" panose="020B0604020202020204" pitchFamily="34" charset="0"/>
              </a:rPr>
              <a:t>INVESTIGACION</a:t>
            </a:r>
            <a:endParaRPr lang="es-ES_tradnl" sz="900" b="1">
              <a:latin typeface="Arial" panose="020B0604020202020204" pitchFamily="34" charset="0"/>
            </a:endParaRPr>
          </a:p>
        </p:txBody>
      </p:sp>
      <p:sp>
        <p:nvSpPr>
          <p:cNvPr id="17" name="Text Box 13"/>
          <p:cNvSpPr txBox="1">
            <a:spLocks noChangeArrowheads="1"/>
          </p:cNvSpPr>
          <p:nvPr/>
        </p:nvSpPr>
        <p:spPr bwMode="auto">
          <a:xfrm>
            <a:off x="5804244" y="6508750"/>
            <a:ext cx="1676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400" b="1">
                <a:latin typeface="Arial" panose="020B0604020202020204" pitchFamily="34" charset="0"/>
              </a:rPr>
              <a:t>EXTENSION</a:t>
            </a:r>
            <a:endParaRPr lang="es-ES_tradnl" sz="900" b="1">
              <a:latin typeface="Arial" panose="020B0604020202020204" pitchFamily="34" charset="0"/>
            </a:endParaRPr>
          </a:p>
        </p:txBody>
      </p:sp>
      <p:sp>
        <p:nvSpPr>
          <p:cNvPr id="18" name="Text Box 14"/>
          <p:cNvSpPr txBox="1">
            <a:spLocks noChangeArrowheads="1"/>
          </p:cNvSpPr>
          <p:nvPr/>
        </p:nvSpPr>
        <p:spPr bwMode="auto">
          <a:xfrm>
            <a:off x="7167906" y="6540500"/>
            <a:ext cx="167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200" b="1" dirty="0">
                <a:latin typeface="Arial" panose="020B0604020202020204" pitchFamily="34" charset="0"/>
              </a:rPr>
              <a:t>ADMINISTRACION Y FINANZAS</a:t>
            </a:r>
            <a:endParaRPr lang="es-ES_tradnl" sz="900" b="1" dirty="0">
              <a:latin typeface="Arial" panose="020B0604020202020204" pitchFamily="34" charset="0"/>
            </a:endParaRPr>
          </a:p>
        </p:txBody>
      </p:sp>
      <p:sp>
        <p:nvSpPr>
          <p:cNvPr id="19" name="Line 15"/>
          <p:cNvSpPr>
            <a:spLocks noChangeShapeType="1"/>
          </p:cNvSpPr>
          <p:nvPr/>
        </p:nvSpPr>
        <p:spPr bwMode="auto">
          <a:xfrm flipV="1">
            <a:off x="6024906" y="60833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20" name="Line 16"/>
          <p:cNvSpPr>
            <a:spLocks noChangeShapeType="1"/>
          </p:cNvSpPr>
          <p:nvPr/>
        </p:nvSpPr>
        <p:spPr bwMode="auto">
          <a:xfrm flipV="1">
            <a:off x="7244106" y="6083300"/>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21" name="Line 17"/>
          <p:cNvSpPr>
            <a:spLocks noChangeShapeType="1"/>
          </p:cNvSpPr>
          <p:nvPr/>
        </p:nvSpPr>
        <p:spPr bwMode="auto">
          <a:xfrm flipH="1" flipV="1">
            <a:off x="5804244" y="3140075"/>
            <a:ext cx="220662" cy="27908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22" name="Line 18"/>
          <p:cNvSpPr>
            <a:spLocks noChangeShapeType="1"/>
          </p:cNvSpPr>
          <p:nvPr/>
        </p:nvSpPr>
        <p:spPr bwMode="auto">
          <a:xfrm flipH="1" flipV="1">
            <a:off x="6164606" y="3140075"/>
            <a:ext cx="1079500" cy="28670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p>
        </p:txBody>
      </p:sp>
      <p:sp>
        <p:nvSpPr>
          <p:cNvPr id="24" name="Line 20"/>
          <p:cNvSpPr>
            <a:spLocks noChangeShapeType="1"/>
          </p:cNvSpPr>
          <p:nvPr/>
        </p:nvSpPr>
        <p:spPr bwMode="auto">
          <a:xfrm flipV="1">
            <a:off x="5007010" y="3621860"/>
            <a:ext cx="18818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25" name="Line 21"/>
          <p:cNvSpPr>
            <a:spLocks noChangeShapeType="1"/>
          </p:cNvSpPr>
          <p:nvPr/>
        </p:nvSpPr>
        <p:spPr bwMode="auto">
          <a:xfrm>
            <a:off x="4148481" y="5373688"/>
            <a:ext cx="3529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p>
        </p:txBody>
      </p:sp>
      <p:sp>
        <p:nvSpPr>
          <p:cNvPr id="26" name="Text Box 22"/>
          <p:cNvSpPr txBox="1">
            <a:spLocks noChangeArrowheads="1"/>
          </p:cNvSpPr>
          <p:nvPr/>
        </p:nvSpPr>
        <p:spPr bwMode="auto">
          <a:xfrm>
            <a:off x="4846188" y="4196535"/>
            <a:ext cx="21336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400" b="1" dirty="0">
                <a:latin typeface="Arial" panose="020B0604020202020204" pitchFamily="34" charset="0"/>
              </a:rPr>
              <a:t>NIVEL ADMINISTRATIVO</a:t>
            </a:r>
            <a:endParaRPr lang="es-ES_tradnl" sz="900" b="1" dirty="0">
              <a:latin typeface="Arial" panose="020B0604020202020204" pitchFamily="34" charset="0"/>
            </a:endParaRPr>
          </a:p>
        </p:txBody>
      </p:sp>
      <p:sp>
        <p:nvSpPr>
          <p:cNvPr id="28" name="Text Box 24"/>
          <p:cNvSpPr txBox="1">
            <a:spLocks noChangeArrowheads="1"/>
          </p:cNvSpPr>
          <p:nvPr/>
        </p:nvSpPr>
        <p:spPr bwMode="auto">
          <a:xfrm>
            <a:off x="4796181" y="5589588"/>
            <a:ext cx="2133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s-ES_tradnl" sz="1400" b="1">
                <a:latin typeface="Arial" panose="020B0604020202020204" pitchFamily="34" charset="0"/>
              </a:rPr>
              <a:t>NIVEL OPERATIVO</a:t>
            </a:r>
            <a:endParaRPr lang="es-ES_tradnl" sz="900" b="1">
              <a:latin typeface="Arial" panose="020B0604020202020204" pitchFamily="34" charset="0"/>
            </a:endParaRPr>
          </a:p>
        </p:txBody>
      </p:sp>
      <p:sp>
        <p:nvSpPr>
          <p:cNvPr id="29" name="Text Box 36"/>
          <p:cNvSpPr txBox="1">
            <a:spLocks noChangeArrowheads="1"/>
          </p:cNvSpPr>
          <p:nvPr/>
        </p:nvSpPr>
        <p:spPr bwMode="auto">
          <a:xfrm>
            <a:off x="2130769" y="2420123"/>
            <a:ext cx="3241675" cy="336550"/>
          </a:xfrm>
          <a:prstGeom prst="rect">
            <a:avLst/>
          </a:prstGeom>
          <a:noFill/>
          <a:ln>
            <a:noFill/>
          </a:ln>
          <a:effectLst/>
          <a:extLst>
            <a:ext uri="{909E8E84-426E-40DD-AFC4-6F175D3DCCD1}">
              <a14:hiddenFill xmlns:a14="http://schemas.microsoft.com/office/drawing/2010/main">
                <a:solidFill>
                  <a:srgbClr val="FF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1600" b="1" dirty="0">
                <a:latin typeface="Arial" panose="020B0604020202020204" pitchFamily="34" charset="0"/>
              </a:rPr>
              <a:t>OBJETIVOS A LARGO PLAZO</a:t>
            </a:r>
          </a:p>
        </p:txBody>
      </p:sp>
      <p:sp>
        <p:nvSpPr>
          <p:cNvPr id="32" name="Text Box 40"/>
          <p:cNvSpPr txBox="1">
            <a:spLocks noChangeArrowheads="1"/>
          </p:cNvSpPr>
          <p:nvPr/>
        </p:nvSpPr>
        <p:spPr bwMode="auto">
          <a:xfrm>
            <a:off x="1837082" y="5559833"/>
            <a:ext cx="1662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sz="1600" b="1" dirty="0">
                <a:latin typeface="Arial" panose="020B0604020202020204" pitchFamily="34" charset="0"/>
              </a:rPr>
              <a:t>OBJETIVOS A </a:t>
            </a:r>
          </a:p>
          <a:p>
            <a:r>
              <a:rPr lang="es-ES" sz="1600" b="1" dirty="0">
                <a:latin typeface="Arial" panose="020B0604020202020204" pitchFamily="34" charset="0"/>
              </a:rPr>
              <a:t>CORTO PLAZO</a:t>
            </a:r>
          </a:p>
        </p:txBody>
      </p:sp>
      <p:sp>
        <p:nvSpPr>
          <p:cNvPr id="34" name="Text Box 42"/>
          <p:cNvSpPr txBox="1">
            <a:spLocks noChangeArrowheads="1"/>
          </p:cNvSpPr>
          <p:nvPr/>
        </p:nvSpPr>
        <p:spPr bwMode="auto">
          <a:xfrm>
            <a:off x="2124075" y="3955706"/>
            <a:ext cx="25193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sz="1400" b="1" dirty="0">
                <a:latin typeface="Arial" panose="020B0604020202020204" pitchFamily="34" charset="0"/>
              </a:rPr>
              <a:t>OBJETIVOS A </a:t>
            </a:r>
          </a:p>
          <a:p>
            <a:r>
              <a:rPr lang="es-ES" sz="1400" b="1" dirty="0" smtClean="0">
                <a:latin typeface="Arial" panose="020B0604020202020204" pitchFamily="34" charset="0"/>
              </a:rPr>
              <a:t>MEDIANO PLAZO</a:t>
            </a:r>
            <a:endParaRPr lang="es-ES" sz="1400" b="1" dirty="0">
              <a:latin typeface="Arial" panose="020B0604020202020204" pitchFamily="34" charset="0"/>
            </a:endParaRPr>
          </a:p>
        </p:txBody>
      </p:sp>
      <p:sp>
        <p:nvSpPr>
          <p:cNvPr id="36" name="Text Box 49"/>
          <p:cNvSpPr txBox="1">
            <a:spLocks noChangeArrowheads="1"/>
          </p:cNvSpPr>
          <p:nvPr/>
        </p:nvSpPr>
        <p:spPr bwMode="auto">
          <a:xfrm>
            <a:off x="5372444" y="2565400"/>
            <a:ext cx="1123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 sz="1400" b="1">
                <a:latin typeface="Arial" panose="020B0604020202020204" pitchFamily="34" charset="0"/>
              </a:rPr>
              <a:t>ALTA </a:t>
            </a:r>
          </a:p>
          <a:p>
            <a:pPr algn="ctr"/>
            <a:r>
              <a:rPr lang="es-ES" sz="1400" b="1">
                <a:latin typeface="Arial" panose="020B0604020202020204" pitchFamily="34" charset="0"/>
              </a:rPr>
              <a:t>GERENCIA</a:t>
            </a:r>
          </a:p>
        </p:txBody>
      </p:sp>
    </p:spTree>
    <p:extLst>
      <p:ext uri="{BB962C8B-B14F-4D97-AF65-F5344CB8AC3E}">
        <p14:creationId xmlns:p14="http://schemas.microsoft.com/office/powerpoint/2010/main" val="165086412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indent="0" algn="ctr">
              <a:buNone/>
            </a:pPr>
            <a:r>
              <a:rPr lang="es-EC" sz="3200" dirty="0" smtClean="0"/>
              <a:t>Arquitectura Hardware</a:t>
            </a:r>
            <a:endParaRPr lang="es-EC" sz="32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064525" y="1823925"/>
            <a:ext cx="6059606" cy="4058259"/>
          </a:xfrm>
          <a:prstGeom prst="rect">
            <a:avLst/>
          </a:prstGeom>
          <a:noFill/>
          <a:ln>
            <a:noFill/>
          </a:ln>
        </p:spPr>
      </p:pic>
    </p:spTree>
    <p:extLst>
      <p:ext uri="{BB962C8B-B14F-4D97-AF65-F5344CB8AC3E}">
        <p14:creationId xmlns:p14="http://schemas.microsoft.com/office/powerpoint/2010/main" val="215597220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indent="0" algn="ctr">
              <a:buNone/>
            </a:pPr>
            <a:r>
              <a:rPr lang="es-EC" sz="3200" dirty="0" smtClean="0"/>
              <a:t>Servidor JEE</a:t>
            </a:r>
            <a:endParaRPr lang="es-EC" sz="3200" dirty="0"/>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405719" y="1692322"/>
            <a:ext cx="4528356" cy="4790365"/>
          </a:xfrm>
          <a:prstGeom prst="rect">
            <a:avLst/>
          </a:prstGeom>
          <a:noFill/>
          <a:ln>
            <a:noFill/>
          </a:ln>
        </p:spPr>
      </p:pic>
    </p:spTree>
    <p:extLst>
      <p:ext uri="{BB962C8B-B14F-4D97-AF65-F5344CB8AC3E}">
        <p14:creationId xmlns:p14="http://schemas.microsoft.com/office/powerpoint/2010/main" val="2736903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indent="0" algn="ctr">
              <a:buNone/>
            </a:pPr>
            <a:r>
              <a:rPr lang="es-EC" sz="3200" dirty="0" smtClean="0"/>
              <a:t>Base de datos</a:t>
            </a:r>
            <a:endParaRPr lang="es-EC" sz="3200" dirty="0"/>
          </a:p>
        </p:txBody>
      </p:sp>
      <p:pic>
        <p:nvPicPr>
          <p:cNvPr id="2" name="Imagen 1"/>
          <p:cNvPicPr>
            <a:picLocks noChangeAspect="1"/>
          </p:cNvPicPr>
          <p:nvPr/>
        </p:nvPicPr>
        <p:blipFill>
          <a:blip r:embed="rId2"/>
          <a:stretch>
            <a:fillRect/>
          </a:stretch>
        </p:blipFill>
        <p:spPr>
          <a:xfrm>
            <a:off x="928048" y="1883391"/>
            <a:ext cx="5213445" cy="4702100"/>
          </a:xfrm>
          <a:prstGeom prst="rect">
            <a:avLst/>
          </a:prstGeom>
        </p:spPr>
      </p:pic>
    </p:spTree>
    <p:extLst>
      <p:ext uri="{BB962C8B-B14F-4D97-AF65-F5344CB8AC3E}">
        <p14:creationId xmlns:p14="http://schemas.microsoft.com/office/powerpoint/2010/main" val="404442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lstStyle/>
          <a:p>
            <a:endParaRPr lang="es-EC" dirty="0"/>
          </a:p>
        </p:txBody>
      </p:sp>
      <p:sp>
        <p:nvSpPr>
          <p:cNvPr id="9" name="Redondear rectángulo de esquina diagonal 8"/>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C" sz="3200" b="1" dirty="0">
                <a:solidFill>
                  <a:schemeClr val="bg1">
                    <a:lumMod val="95000"/>
                  </a:schemeClr>
                </a:solidFill>
              </a:rPr>
              <a:t>Introducción</a:t>
            </a:r>
          </a:p>
        </p:txBody>
      </p:sp>
      <p:sp>
        <p:nvSpPr>
          <p:cNvPr id="10" name="Pentágono 9"/>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1</a:t>
            </a:r>
            <a:endParaRPr lang="es-EC" sz="4000" dirty="0">
              <a:solidFill>
                <a:schemeClr val="accent5">
                  <a:lumMod val="75000"/>
                </a:schemeClr>
              </a:solidFill>
            </a:endParaRPr>
          </a:p>
        </p:txBody>
      </p:sp>
      <p:pic>
        <p:nvPicPr>
          <p:cNvPr id="5" name="38 Imagen" descr="manejoInfo.jpg"/>
          <p:cNvPicPr>
            <a:picLocks noChangeAspect="1"/>
          </p:cNvPicPr>
          <p:nvPr/>
        </p:nvPicPr>
        <p:blipFill>
          <a:blip r:embed="rId2" cstate="print"/>
          <a:stretch>
            <a:fillRect/>
          </a:stretch>
        </p:blipFill>
        <p:spPr>
          <a:xfrm>
            <a:off x="1387661" y="1763834"/>
            <a:ext cx="1631359" cy="1477498"/>
          </a:xfrm>
          <a:prstGeom prst="rect">
            <a:avLst/>
          </a:prstGeom>
        </p:spPr>
      </p:pic>
      <p:pic>
        <p:nvPicPr>
          <p:cNvPr id="6" name="39 Imagen" descr="automatizar.jpg"/>
          <p:cNvPicPr>
            <a:picLocks noChangeAspect="1"/>
          </p:cNvPicPr>
          <p:nvPr/>
        </p:nvPicPr>
        <p:blipFill>
          <a:blip r:embed="rId3" cstate="print"/>
          <a:stretch>
            <a:fillRect/>
          </a:stretch>
        </p:blipFill>
        <p:spPr>
          <a:xfrm>
            <a:off x="3796941" y="3608426"/>
            <a:ext cx="920631" cy="955617"/>
          </a:xfrm>
          <a:prstGeom prst="ellipse">
            <a:avLst/>
          </a:prstGeom>
          <a:ln>
            <a:noFill/>
          </a:ln>
          <a:effectLst>
            <a:softEdge rad="112500"/>
          </a:effectLst>
        </p:spPr>
      </p:pic>
      <p:pic>
        <p:nvPicPr>
          <p:cNvPr id="7" name="40 Imagen" descr="gestionarInfo.jpg"/>
          <p:cNvPicPr>
            <a:picLocks noChangeAspect="1"/>
          </p:cNvPicPr>
          <p:nvPr/>
        </p:nvPicPr>
        <p:blipFill>
          <a:blip r:embed="rId4" cstate="print"/>
          <a:stretch>
            <a:fillRect/>
          </a:stretch>
        </p:blipFill>
        <p:spPr>
          <a:xfrm>
            <a:off x="3635896" y="1556516"/>
            <a:ext cx="1949572" cy="10469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41 Imagen" descr="costos.jpg"/>
          <p:cNvPicPr>
            <a:picLocks noChangeAspect="1"/>
          </p:cNvPicPr>
          <p:nvPr/>
        </p:nvPicPr>
        <p:blipFill>
          <a:blip r:embed="rId5" cstate="print"/>
          <a:stretch>
            <a:fillRect/>
          </a:stretch>
        </p:blipFill>
        <p:spPr>
          <a:xfrm>
            <a:off x="3851096" y="4507831"/>
            <a:ext cx="866476" cy="1124256"/>
          </a:xfrm>
          <a:prstGeom prst="ellipse">
            <a:avLst/>
          </a:prstGeom>
          <a:ln>
            <a:noFill/>
          </a:ln>
          <a:effectLst>
            <a:softEdge rad="112500"/>
          </a:effectLst>
        </p:spPr>
      </p:pic>
      <p:pic>
        <p:nvPicPr>
          <p:cNvPr id="11" name="42 Imagen" descr="recucirTIempo.jpeg"/>
          <p:cNvPicPr>
            <a:picLocks noChangeAspect="1"/>
          </p:cNvPicPr>
          <p:nvPr/>
        </p:nvPicPr>
        <p:blipFill>
          <a:blip r:embed="rId6" cstate="print"/>
          <a:stretch>
            <a:fillRect/>
          </a:stretch>
        </p:blipFill>
        <p:spPr>
          <a:xfrm>
            <a:off x="3688631" y="5519661"/>
            <a:ext cx="974786" cy="709298"/>
          </a:xfrm>
          <a:prstGeom prst="ellipse">
            <a:avLst/>
          </a:prstGeom>
          <a:ln>
            <a:noFill/>
          </a:ln>
          <a:effectLst>
            <a:softEdge rad="112500"/>
          </a:effectLst>
        </p:spPr>
      </p:pic>
      <p:pic>
        <p:nvPicPr>
          <p:cNvPr id="12" name="46 Imagen" descr="flecha.png"/>
          <p:cNvPicPr>
            <a:picLocks noChangeAspect="1"/>
          </p:cNvPicPr>
          <p:nvPr/>
        </p:nvPicPr>
        <p:blipFill>
          <a:blip r:embed="rId7" cstate="print"/>
          <a:stretch>
            <a:fillRect/>
          </a:stretch>
        </p:blipFill>
        <p:spPr>
          <a:xfrm rot="5400000">
            <a:off x="1699362" y="3540933"/>
            <a:ext cx="1007958" cy="355972"/>
          </a:xfrm>
          <a:prstGeom prst="rect">
            <a:avLst/>
          </a:prstGeom>
        </p:spPr>
      </p:pic>
      <p:pic>
        <p:nvPicPr>
          <p:cNvPr id="13" name="47 Imagen" descr="flecha.png"/>
          <p:cNvPicPr>
            <a:picLocks noChangeAspect="1"/>
          </p:cNvPicPr>
          <p:nvPr/>
        </p:nvPicPr>
        <p:blipFill>
          <a:blip r:embed="rId7" cstate="print"/>
          <a:stretch>
            <a:fillRect/>
          </a:stretch>
        </p:blipFill>
        <p:spPr>
          <a:xfrm rot="17817581">
            <a:off x="2189000" y="3515302"/>
            <a:ext cx="1916167" cy="308814"/>
          </a:xfrm>
          <a:prstGeom prst="rect">
            <a:avLst/>
          </a:prstGeom>
        </p:spPr>
      </p:pic>
      <p:cxnSp>
        <p:nvCxnSpPr>
          <p:cNvPr id="14" name="48 Conector recto"/>
          <p:cNvCxnSpPr>
            <a:endCxn id="8" idx="2"/>
          </p:cNvCxnSpPr>
          <p:nvPr/>
        </p:nvCxnSpPr>
        <p:spPr>
          <a:xfrm flipV="1">
            <a:off x="2497226" y="5069958"/>
            <a:ext cx="1353869" cy="281064"/>
          </a:xfrm>
          <a:prstGeom prst="line">
            <a:avLst/>
          </a:prstGeom>
          <a:ln/>
        </p:spPr>
        <p:style>
          <a:lnRef idx="3">
            <a:schemeClr val="dk1"/>
          </a:lnRef>
          <a:fillRef idx="0">
            <a:schemeClr val="dk1"/>
          </a:fillRef>
          <a:effectRef idx="2">
            <a:schemeClr val="dk1"/>
          </a:effectRef>
          <a:fontRef idx="minor">
            <a:schemeClr val="tx1"/>
          </a:fontRef>
        </p:style>
      </p:cxnSp>
      <p:cxnSp>
        <p:nvCxnSpPr>
          <p:cNvPr id="15" name="49 Conector recto"/>
          <p:cNvCxnSpPr>
            <a:endCxn id="11" idx="2"/>
          </p:cNvCxnSpPr>
          <p:nvPr/>
        </p:nvCxnSpPr>
        <p:spPr>
          <a:xfrm>
            <a:off x="2551381" y="5351022"/>
            <a:ext cx="1137250" cy="523288"/>
          </a:xfrm>
          <a:prstGeom prst="line">
            <a:avLst/>
          </a:prstGeom>
          <a:ln/>
        </p:spPr>
        <p:style>
          <a:lnRef idx="3">
            <a:schemeClr val="dk1"/>
          </a:lnRef>
          <a:fillRef idx="0">
            <a:schemeClr val="dk1"/>
          </a:fillRef>
          <a:effectRef idx="2">
            <a:schemeClr val="dk1"/>
          </a:effectRef>
          <a:fontRef idx="minor">
            <a:schemeClr val="tx1"/>
          </a:fontRef>
        </p:style>
      </p:cxnSp>
      <p:pic>
        <p:nvPicPr>
          <p:cNvPr id="16" name="50 Imagen" descr="flecha.png"/>
          <p:cNvPicPr>
            <a:picLocks noChangeAspect="1"/>
          </p:cNvPicPr>
          <p:nvPr/>
        </p:nvPicPr>
        <p:blipFill>
          <a:blip r:embed="rId7" cstate="print"/>
          <a:stretch>
            <a:fillRect/>
          </a:stretch>
        </p:blipFill>
        <p:spPr>
          <a:xfrm rot="5400000">
            <a:off x="6454313" y="3360371"/>
            <a:ext cx="1095755" cy="355972"/>
          </a:xfrm>
          <a:prstGeom prst="rect">
            <a:avLst/>
          </a:prstGeom>
        </p:spPr>
      </p:pic>
      <p:pic>
        <p:nvPicPr>
          <p:cNvPr id="17" name="51 Imagen" descr="flecha.png"/>
          <p:cNvPicPr>
            <a:picLocks noChangeAspect="1"/>
          </p:cNvPicPr>
          <p:nvPr/>
        </p:nvPicPr>
        <p:blipFill>
          <a:blip r:embed="rId8" cstate="print"/>
          <a:stretch>
            <a:fillRect/>
          </a:stretch>
        </p:blipFill>
        <p:spPr>
          <a:xfrm>
            <a:off x="5652120" y="1945803"/>
            <a:ext cx="920631" cy="268377"/>
          </a:xfrm>
          <a:prstGeom prst="rect">
            <a:avLst/>
          </a:prstGeom>
        </p:spPr>
      </p:pic>
      <p:cxnSp>
        <p:nvCxnSpPr>
          <p:cNvPr id="18" name="52 Conector recto"/>
          <p:cNvCxnSpPr/>
          <p:nvPr/>
        </p:nvCxnSpPr>
        <p:spPr>
          <a:xfrm flipV="1">
            <a:off x="2497226" y="4170554"/>
            <a:ext cx="1299715" cy="1180468"/>
          </a:xfrm>
          <a:prstGeom prst="line">
            <a:avLst/>
          </a:prstGeom>
          <a:ln/>
        </p:spPr>
        <p:style>
          <a:lnRef idx="3">
            <a:schemeClr val="dk1"/>
          </a:lnRef>
          <a:fillRef idx="0">
            <a:schemeClr val="dk1"/>
          </a:fillRef>
          <a:effectRef idx="2">
            <a:schemeClr val="dk1"/>
          </a:effectRef>
          <a:fontRef idx="minor">
            <a:schemeClr val="tx1"/>
          </a:fontRef>
        </p:style>
      </p:cxnSp>
      <p:pic>
        <p:nvPicPr>
          <p:cNvPr id="19" name="53 Imagen" descr="app-web.jpg"/>
          <p:cNvPicPr>
            <a:picLocks noChangeAspect="1"/>
          </p:cNvPicPr>
          <p:nvPr/>
        </p:nvPicPr>
        <p:blipFill>
          <a:blip r:embed="rId9" cstate="print"/>
          <a:stretch>
            <a:fillRect/>
          </a:stretch>
        </p:blipFill>
        <p:spPr>
          <a:xfrm>
            <a:off x="1221370" y="4732682"/>
            <a:ext cx="1386367" cy="1482368"/>
          </a:xfrm>
          <a:prstGeom prst="rect">
            <a:avLst/>
          </a:prstGeom>
        </p:spPr>
      </p:pic>
      <p:sp>
        <p:nvSpPr>
          <p:cNvPr id="20" name="57 CuadroTexto"/>
          <p:cNvSpPr txBox="1"/>
          <p:nvPr/>
        </p:nvSpPr>
        <p:spPr>
          <a:xfrm>
            <a:off x="4717572" y="3901178"/>
            <a:ext cx="1294588" cy="369332"/>
          </a:xfrm>
          <a:prstGeom prst="rect">
            <a:avLst/>
          </a:prstGeom>
          <a:noFill/>
        </p:spPr>
        <p:txBody>
          <a:bodyPr wrap="square" rtlCol="0">
            <a:spAutoFit/>
          </a:bodyPr>
          <a:lstStyle/>
          <a:p>
            <a:r>
              <a:rPr lang="es-EC" dirty="0">
                <a:solidFill>
                  <a:srgbClr val="002060"/>
                </a:solidFill>
                <a:cs typeface="AngsanaUPC" pitchFamily="18" charset="-34"/>
              </a:rPr>
              <a:t>Procesos</a:t>
            </a:r>
          </a:p>
        </p:txBody>
      </p:sp>
      <p:sp>
        <p:nvSpPr>
          <p:cNvPr id="21" name="58 CuadroTexto"/>
          <p:cNvSpPr txBox="1"/>
          <p:nvPr/>
        </p:nvSpPr>
        <p:spPr>
          <a:xfrm>
            <a:off x="4788024" y="4935972"/>
            <a:ext cx="1152128" cy="369332"/>
          </a:xfrm>
          <a:prstGeom prst="rect">
            <a:avLst/>
          </a:prstGeom>
          <a:noFill/>
        </p:spPr>
        <p:txBody>
          <a:bodyPr wrap="square" rtlCol="0">
            <a:spAutoFit/>
          </a:bodyPr>
          <a:lstStyle/>
          <a:p>
            <a:pPr algn="ctr"/>
            <a:r>
              <a:rPr lang="es-EC" dirty="0">
                <a:solidFill>
                  <a:srgbClr val="002060"/>
                </a:solidFill>
                <a:cs typeface="AngsanaUPC" pitchFamily="18" charset="-34"/>
              </a:rPr>
              <a:t>Costos </a:t>
            </a:r>
          </a:p>
        </p:txBody>
      </p:sp>
      <p:sp>
        <p:nvSpPr>
          <p:cNvPr id="22" name="59 CuadroTexto"/>
          <p:cNvSpPr txBox="1"/>
          <p:nvPr/>
        </p:nvSpPr>
        <p:spPr>
          <a:xfrm>
            <a:off x="4788024" y="5632087"/>
            <a:ext cx="1008112" cy="369332"/>
          </a:xfrm>
          <a:prstGeom prst="rect">
            <a:avLst/>
          </a:prstGeom>
          <a:noFill/>
        </p:spPr>
        <p:txBody>
          <a:bodyPr wrap="square" rtlCol="0">
            <a:spAutoFit/>
          </a:bodyPr>
          <a:lstStyle/>
          <a:p>
            <a:r>
              <a:rPr lang="es-EC" dirty="0">
                <a:solidFill>
                  <a:srgbClr val="002060"/>
                </a:solidFill>
                <a:cs typeface="AngsanaUPC" pitchFamily="18" charset="-34"/>
              </a:rPr>
              <a:t>Tiempo</a:t>
            </a:r>
          </a:p>
        </p:txBody>
      </p:sp>
      <p:pic>
        <p:nvPicPr>
          <p:cNvPr id="23" name="Picture 2" descr="C:\Users\EDUARDO\Desktop\GABY\imagenesPresentacion\ventaja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9154" y="1789394"/>
            <a:ext cx="1542046" cy="1120754"/>
          </a:xfrm>
          <a:prstGeom prst="rect">
            <a:avLst/>
          </a:prstGeom>
          <a:noFill/>
          <a:extLst>
            <a:ext uri="{909E8E84-426E-40DD-AFC4-6F175D3DCCD1}">
              <a14:hiddenFill xmlns:a14="http://schemas.microsoft.com/office/drawing/2010/main">
                <a:solidFill>
                  <a:srgbClr val="FFFFFF"/>
                </a:solidFill>
              </a14:hiddenFill>
            </a:ext>
          </a:extLst>
        </p:spPr>
      </p:pic>
      <p:sp>
        <p:nvSpPr>
          <p:cNvPr id="24" name="60 CuadroTexto"/>
          <p:cNvSpPr txBox="1"/>
          <p:nvPr/>
        </p:nvSpPr>
        <p:spPr>
          <a:xfrm>
            <a:off x="7136677" y="1157277"/>
            <a:ext cx="1594528" cy="646331"/>
          </a:xfrm>
          <a:prstGeom prst="rect">
            <a:avLst/>
          </a:prstGeom>
          <a:noFill/>
        </p:spPr>
        <p:txBody>
          <a:bodyPr wrap="square" rtlCol="0">
            <a:spAutoFit/>
          </a:bodyPr>
          <a:lstStyle/>
          <a:p>
            <a:r>
              <a:rPr lang="es-EC" dirty="0">
                <a:solidFill>
                  <a:srgbClr val="002060"/>
                </a:solidFill>
                <a:cs typeface="AngsanaUPC" pitchFamily="18" charset="-34"/>
              </a:rPr>
              <a:t>Brinda Ventajas</a:t>
            </a:r>
          </a:p>
        </p:txBody>
      </p:sp>
      <p:sp>
        <p:nvSpPr>
          <p:cNvPr id="25" name="61 CuadroTexto"/>
          <p:cNvSpPr txBox="1"/>
          <p:nvPr/>
        </p:nvSpPr>
        <p:spPr>
          <a:xfrm>
            <a:off x="3671684" y="1295777"/>
            <a:ext cx="2828556" cy="369332"/>
          </a:xfrm>
          <a:prstGeom prst="rect">
            <a:avLst/>
          </a:prstGeom>
          <a:noFill/>
        </p:spPr>
        <p:txBody>
          <a:bodyPr wrap="square" rtlCol="0">
            <a:spAutoFit/>
          </a:bodyPr>
          <a:lstStyle/>
          <a:p>
            <a:r>
              <a:rPr lang="es-EC" dirty="0">
                <a:solidFill>
                  <a:srgbClr val="002060"/>
                </a:solidFill>
                <a:cs typeface="AngsanaUPC" pitchFamily="18" charset="-34"/>
              </a:rPr>
              <a:t>Control de Información</a:t>
            </a:r>
          </a:p>
        </p:txBody>
      </p:sp>
    </p:spTree>
    <p:extLst>
      <p:ext uri="{BB962C8B-B14F-4D97-AF65-F5344CB8AC3E}">
        <p14:creationId xmlns:p14="http://schemas.microsoft.com/office/powerpoint/2010/main" val="370772716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Solución</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5</a:t>
            </a:r>
            <a:endParaRPr lang="es-EC" sz="4000" dirty="0">
              <a:solidFill>
                <a:schemeClr val="accent5">
                  <a:lumMod val="75000"/>
                </a:schemeClr>
              </a:solidFill>
            </a:endParaRPr>
          </a:p>
        </p:txBody>
      </p:sp>
      <p:sp>
        <p:nvSpPr>
          <p:cNvPr id="7" name="Marcador de contenido 2"/>
          <p:cNvSpPr>
            <a:spLocks noGrp="1"/>
          </p:cNvSpPr>
          <p:nvPr>
            <p:ph idx="1"/>
          </p:nvPr>
        </p:nvSpPr>
        <p:spPr>
          <a:xfrm>
            <a:off x="764274" y="1050878"/>
            <a:ext cx="7751076" cy="5126085"/>
          </a:xfrm>
        </p:spPr>
        <p:txBody>
          <a:bodyPr/>
          <a:lstStyle/>
          <a:p>
            <a:pPr marL="0" indent="0" algn="ctr">
              <a:buNone/>
            </a:pPr>
            <a:endParaRPr lang="es-EC" sz="3200" dirty="0" smtClean="0"/>
          </a:p>
          <a:p>
            <a:pPr marL="0" indent="0" algn="ctr">
              <a:buNone/>
            </a:pPr>
            <a:endParaRPr lang="es-EC" sz="3200" dirty="0"/>
          </a:p>
          <a:p>
            <a:pPr marL="0" indent="0" algn="ctr">
              <a:buNone/>
            </a:pPr>
            <a:endParaRPr lang="es-EC" sz="3200" dirty="0" smtClean="0"/>
          </a:p>
          <a:p>
            <a:pPr marL="0" indent="0" algn="ctr">
              <a:buNone/>
            </a:pPr>
            <a:r>
              <a:rPr lang="es-EC" sz="6000" dirty="0" smtClean="0"/>
              <a:t>APLICATIVO</a:t>
            </a:r>
            <a:endParaRPr lang="es-EC" sz="6000" dirty="0"/>
          </a:p>
        </p:txBody>
      </p:sp>
    </p:spTree>
    <p:extLst>
      <p:ext uri="{BB962C8B-B14F-4D97-AF65-F5344CB8AC3E}">
        <p14:creationId xmlns:p14="http://schemas.microsoft.com/office/powerpoint/2010/main" val="58740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Conclusiones</a:t>
            </a:r>
          </a:p>
          <a:p>
            <a:pPr lvl="0">
              <a:buFont typeface="Wingdings" panose="05000000000000000000" pitchFamily="2" charset="2"/>
              <a:buChar char="ü"/>
            </a:pPr>
            <a:r>
              <a:rPr lang="es-ES" dirty="0"/>
              <a:t>L</a:t>
            </a:r>
            <a:r>
              <a:rPr lang="es-ES" sz="3000" dirty="0"/>
              <a:t>a versión anterior del sistema, permitió una traducción rápida de requerimientos para la construcción del nuevo sistema y facilitó la medición y prueba de la nueva versión</a:t>
            </a:r>
            <a:r>
              <a:rPr lang="es-ES" sz="3000" dirty="0" smtClean="0"/>
              <a:t>.</a:t>
            </a:r>
          </a:p>
          <a:p>
            <a:pPr marL="0" lvl="0" indent="0">
              <a:buNone/>
            </a:pPr>
            <a:endParaRPr lang="es-ES" sz="3000" dirty="0" smtClean="0"/>
          </a:p>
          <a:p>
            <a:pPr>
              <a:buFont typeface="Wingdings" panose="05000000000000000000" pitchFamily="2" charset="2"/>
              <a:buChar char="ü"/>
            </a:pPr>
            <a:r>
              <a:rPr lang="es-ES" sz="3000" dirty="0"/>
              <a:t>Para el desarrollo de software es fundamenta el interés que muestren los </a:t>
            </a:r>
            <a:r>
              <a:rPr lang="es-ES" sz="3000" dirty="0" err="1"/>
              <a:t>stakeholders</a:t>
            </a:r>
            <a:r>
              <a:rPr lang="es-ES" sz="3000" dirty="0"/>
              <a:t>, puesto que ellos son los que determinan la calidad del software. </a:t>
            </a:r>
            <a:endParaRPr lang="es-ES" sz="3000" dirty="0" smtClean="0"/>
          </a:p>
          <a:p>
            <a:pPr marL="0" indent="0">
              <a:buNone/>
            </a:pPr>
            <a:endParaRPr lang="es-EC" dirty="0" smtClean="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372907782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Conclusiones</a:t>
            </a:r>
          </a:p>
          <a:p>
            <a:pPr marL="0" indent="0" algn="ctr">
              <a:buNone/>
            </a:pPr>
            <a:endParaRPr lang="es-EC" sz="3200" dirty="0" smtClean="0"/>
          </a:p>
          <a:p>
            <a:pPr lvl="0">
              <a:buFont typeface="Wingdings" panose="05000000000000000000" pitchFamily="2" charset="2"/>
              <a:buChar char="ü"/>
            </a:pPr>
            <a:r>
              <a:rPr lang="es-ES" sz="3000" dirty="0" smtClean="0"/>
              <a:t>El </a:t>
            </a:r>
            <a:r>
              <a:rPr lang="es-ES" sz="3000" dirty="0"/>
              <a:t>diseño de usabilidad del sistema permite ofrecer una interfaz intuitiva y de fácil manejo para el usuario, considerando la complejidad intrínseca del proceso</a:t>
            </a:r>
            <a:endParaRPr lang="es-EC" sz="3000" dirty="0"/>
          </a:p>
          <a:p>
            <a:pPr marL="0" indent="0">
              <a:buNone/>
            </a:pPr>
            <a:endParaRPr lang="es-EC" dirty="0" smtClean="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16158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Recomendaciones</a:t>
            </a:r>
          </a:p>
          <a:p>
            <a:pPr marL="0" indent="0" algn="ctr">
              <a:buNone/>
            </a:pPr>
            <a:endParaRPr lang="es-ES" sz="3000" dirty="0" smtClean="0"/>
          </a:p>
          <a:p>
            <a:pPr lvl="0"/>
            <a:r>
              <a:rPr lang="es-ES" sz="3200" dirty="0"/>
              <a:t>Es necesario cumplir adecuadamente las actividades de planificación del proyecto de ingeniería, con el apoyo de una metodología que permita asegurar la satisfacción de las necesidades del cliente proveyéndoles de software de calidad.</a:t>
            </a:r>
            <a:endParaRPr lang="es-EC" sz="3200" dirty="0"/>
          </a:p>
          <a:p>
            <a:pPr marL="0" indent="0">
              <a:buNone/>
            </a:pPr>
            <a:endParaRPr lang="es-EC" dirty="0" smtClean="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529405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Recomendaciones</a:t>
            </a:r>
          </a:p>
          <a:p>
            <a:pPr marL="0" indent="0" algn="ctr">
              <a:buNone/>
            </a:pPr>
            <a:endParaRPr lang="es-EC" sz="3200" dirty="0" smtClean="0"/>
          </a:p>
          <a:p>
            <a:pPr lvl="0"/>
            <a:r>
              <a:rPr lang="es-ES" sz="3200" dirty="0"/>
              <a:t>Es recomendable utilizar estándares, tanto de gestión de proyectos como de desarrollo, para asegurar un adecuado mantenimiento adaptativo del sistema en el futuro</a:t>
            </a:r>
            <a:r>
              <a:rPr lang="es-ES" sz="3200" dirty="0" smtClean="0"/>
              <a:t>.</a:t>
            </a:r>
            <a:endParaRPr lang="es-EC" dirty="0" smtClean="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3597753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r>
              <a:rPr lang="es-EC" sz="3200" dirty="0" smtClean="0"/>
              <a:t>Recomendaciones</a:t>
            </a:r>
          </a:p>
          <a:p>
            <a:pPr marL="0" indent="0" algn="ctr">
              <a:buNone/>
            </a:pPr>
            <a:endParaRPr lang="es-EC" sz="3200" dirty="0" smtClean="0"/>
          </a:p>
          <a:p>
            <a:pPr lvl="0"/>
            <a:r>
              <a:rPr lang="es-ES" sz="3200" dirty="0"/>
              <a:t>Utilizar el sistema desarrollado como software educativo, para la fase práctica, en asignaturas relacionadas con temas de planificación tanto estratégica como operativa.</a:t>
            </a:r>
            <a:endParaRPr lang="es-EC" sz="3200" dirty="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339006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endParaRPr lang="es-EC" sz="3200" dirty="0" smtClean="0"/>
          </a:p>
          <a:p>
            <a:pPr marL="0" indent="0" algn="ctr">
              <a:buNone/>
            </a:pPr>
            <a:endParaRPr lang="es-EC" sz="3200" dirty="0"/>
          </a:p>
          <a:p>
            <a:pPr marL="0" indent="0" algn="ctr">
              <a:buNone/>
            </a:pPr>
            <a:endParaRPr lang="es-EC" sz="3200" dirty="0" smtClean="0"/>
          </a:p>
          <a:p>
            <a:pPr marL="0" indent="0" algn="ctr">
              <a:buNone/>
            </a:pPr>
            <a:endParaRPr lang="es-EC" sz="3200" dirty="0"/>
          </a:p>
          <a:p>
            <a:pPr marL="0" indent="0" algn="ctr">
              <a:buNone/>
            </a:pPr>
            <a:r>
              <a:rPr lang="es-EC" sz="6600" dirty="0" smtClean="0"/>
              <a:t>Preguntas?</a:t>
            </a:r>
            <a:endParaRPr lang="es-EC" sz="6600" dirty="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82689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a:bodyPr>
          <a:lstStyle/>
          <a:p>
            <a:pPr marL="0" indent="0" algn="ctr">
              <a:buNone/>
            </a:pPr>
            <a:endParaRPr lang="es-EC" sz="3200" dirty="0" smtClean="0"/>
          </a:p>
          <a:p>
            <a:pPr marL="0" indent="0" algn="ctr">
              <a:buNone/>
            </a:pPr>
            <a:endParaRPr lang="es-EC" sz="3200" dirty="0"/>
          </a:p>
          <a:p>
            <a:pPr marL="0" indent="0" algn="ctr">
              <a:buNone/>
            </a:pPr>
            <a:endParaRPr lang="es-EC" sz="3200" dirty="0" smtClean="0"/>
          </a:p>
          <a:p>
            <a:pPr marL="0" indent="0" algn="ctr">
              <a:buNone/>
            </a:pPr>
            <a:endParaRPr lang="es-EC" sz="3200" dirty="0"/>
          </a:p>
          <a:p>
            <a:pPr marL="0" indent="0" algn="ctr">
              <a:buNone/>
            </a:pPr>
            <a:r>
              <a:rPr lang="es-EC" sz="6600" smtClean="0"/>
              <a:t>Muchas gracias</a:t>
            </a:r>
            <a:endParaRPr lang="es-EC" sz="6600" dirty="0"/>
          </a:p>
          <a:p>
            <a:pPr marL="0" indent="0">
              <a:buNone/>
            </a:pPr>
            <a:endParaRPr lang="es-EC" dirty="0"/>
          </a:p>
        </p:txBody>
      </p:sp>
      <p:sp>
        <p:nvSpPr>
          <p:cNvPr id="6" name="Redondear rectángulo de esquina diagonal 5"/>
          <p:cNvSpPr/>
          <p:nvPr/>
        </p:nvSpPr>
        <p:spPr>
          <a:xfrm>
            <a:off x="669592" y="324182"/>
            <a:ext cx="630441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Conclusiones y recomendaciones</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6</a:t>
            </a:r>
            <a:endParaRPr lang="es-EC" sz="4000" dirty="0">
              <a:solidFill>
                <a:schemeClr val="accent5">
                  <a:lumMod val="75000"/>
                </a:schemeClr>
              </a:solidFill>
            </a:endParaRPr>
          </a:p>
        </p:txBody>
      </p:sp>
    </p:spTree>
    <p:extLst>
      <p:ext uri="{BB962C8B-B14F-4D97-AF65-F5344CB8AC3E}">
        <p14:creationId xmlns:p14="http://schemas.microsoft.com/office/powerpoint/2010/main" val="420592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lstStyle/>
          <a:p>
            <a:pPr marL="0" lvl="1" indent="0" algn="ctr">
              <a:spcBef>
                <a:spcPts val="1000"/>
              </a:spcBef>
              <a:buNone/>
            </a:pPr>
            <a:r>
              <a:rPr lang="es-ES" sz="3200" b="1" dirty="0" smtClean="0"/>
              <a:t>Justificación</a:t>
            </a:r>
          </a:p>
          <a:p>
            <a:pPr marL="457200" lvl="1" indent="-457200">
              <a:spcBef>
                <a:spcPts val="1000"/>
              </a:spcBef>
              <a:buFont typeface="Wingdings" panose="05000000000000000000" pitchFamily="2" charset="2"/>
              <a:buChar char="ü"/>
            </a:pPr>
            <a:r>
              <a:rPr lang="es-ES" sz="3200" dirty="0"/>
              <a:t>L</a:t>
            </a:r>
            <a:r>
              <a:rPr lang="es-ES" sz="3200" dirty="0" smtClean="0"/>
              <a:t>a </a:t>
            </a:r>
            <a:r>
              <a:rPr lang="es-ES" sz="3200" dirty="0"/>
              <a:t>herramienta </a:t>
            </a:r>
            <a:r>
              <a:rPr lang="es-ES" sz="3200" dirty="0" err="1"/>
              <a:t>Balanced</a:t>
            </a:r>
            <a:r>
              <a:rPr lang="es-ES" sz="3200" dirty="0"/>
              <a:t> Score </a:t>
            </a:r>
            <a:r>
              <a:rPr lang="es-ES" sz="3200" dirty="0" err="1"/>
              <a:t>Card</a:t>
            </a:r>
            <a:r>
              <a:rPr lang="es-ES" sz="3200" dirty="0"/>
              <a:t>  garantizar a las organizaciones la eficaz ejecución de sus </a:t>
            </a:r>
            <a:r>
              <a:rPr lang="es-ES" sz="3200" dirty="0" smtClean="0"/>
              <a:t>estrategias.</a:t>
            </a:r>
          </a:p>
          <a:p>
            <a:pPr marL="457200" lvl="1" indent="-457200">
              <a:spcBef>
                <a:spcPts val="1000"/>
              </a:spcBef>
              <a:buFont typeface="Wingdings" panose="05000000000000000000" pitchFamily="2" charset="2"/>
              <a:buChar char="ü"/>
            </a:pPr>
            <a:endParaRPr lang="es-ES" sz="3200" dirty="0" smtClean="0"/>
          </a:p>
          <a:p>
            <a:pPr marL="457200" lvl="1" indent="-457200">
              <a:spcBef>
                <a:spcPts val="1000"/>
              </a:spcBef>
              <a:buFont typeface="Wingdings" panose="05000000000000000000" pitchFamily="2" charset="2"/>
              <a:buChar char="ü"/>
            </a:pPr>
            <a:r>
              <a:rPr lang="es-ES" sz="3200" dirty="0"/>
              <a:t>Uno de los motivos principales que se escogió esta herramienta es que pretende identificar las relaciones causa-efecto </a:t>
            </a:r>
            <a:r>
              <a:rPr lang="es-ES" sz="3200" dirty="0" smtClean="0"/>
              <a:t>.</a:t>
            </a:r>
          </a:p>
          <a:p>
            <a:pPr marL="457200" lvl="1" indent="-457200">
              <a:spcBef>
                <a:spcPts val="1000"/>
              </a:spcBef>
              <a:buFont typeface="Wingdings" panose="05000000000000000000" pitchFamily="2" charset="2"/>
              <a:buChar char="ü"/>
            </a:pPr>
            <a:endParaRPr lang="es-EC" sz="3200" b="1" dirty="0"/>
          </a:p>
          <a:p>
            <a:endParaRPr lang="es-EC" dirty="0"/>
          </a:p>
        </p:txBody>
      </p:sp>
      <p:sp>
        <p:nvSpPr>
          <p:cNvPr id="9" name="Redondear rectángulo de esquina diagonal 8"/>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C" sz="3200" b="1" dirty="0">
                <a:solidFill>
                  <a:schemeClr val="bg1">
                    <a:lumMod val="95000"/>
                  </a:schemeClr>
                </a:solidFill>
              </a:rPr>
              <a:t>Introducción</a:t>
            </a:r>
          </a:p>
        </p:txBody>
      </p:sp>
      <p:sp>
        <p:nvSpPr>
          <p:cNvPr id="10" name="Pentágono 9"/>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1</a:t>
            </a:r>
            <a:endParaRPr lang="es-EC" sz="4000" dirty="0">
              <a:solidFill>
                <a:schemeClr val="accent5">
                  <a:lumMod val="75000"/>
                </a:schemeClr>
              </a:solidFill>
            </a:endParaRPr>
          </a:p>
        </p:txBody>
      </p:sp>
    </p:spTree>
    <p:extLst>
      <p:ext uri="{BB962C8B-B14F-4D97-AF65-F5344CB8AC3E}">
        <p14:creationId xmlns:p14="http://schemas.microsoft.com/office/powerpoint/2010/main" val="77137094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lstStyle/>
          <a:p>
            <a:pPr>
              <a:buBlip>
                <a:blip r:embed="rId2"/>
              </a:buBlip>
            </a:pPr>
            <a:r>
              <a:rPr lang="es-ES" sz="3600" dirty="0" smtClean="0"/>
              <a:t>Los </a:t>
            </a:r>
            <a:r>
              <a:rPr lang="es-ES" sz="3600" dirty="0"/>
              <a:t>controles gerenciales </a:t>
            </a:r>
            <a:r>
              <a:rPr lang="es-ES" sz="3600" dirty="0" smtClean="0"/>
              <a:t>en </a:t>
            </a:r>
            <a:r>
              <a:rPr lang="es-ES" sz="3600" dirty="0"/>
              <a:t>la </a:t>
            </a:r>
            <a:r>
              <a:rPr lang="es-ES" sz="3600" dirty="0" smtClean="0"/>
              <a:t>ESPE se realizan </a:t>
            </a:r>
            <a:r>
              <a:rPr lang="es-ES" sz="3600" dirty="0"/>
              <a:t>mediante informes </a:t>
            </a:r>
            <a:r>
              <a:rPr lang="es-ES" sz="3600" dirty="0" smtClean="0"/>
              <a:t>personalizados</a:t>
            </a:r>
            <a:r>
              <a:rPr lang="es-ES" sz="3600" dirty="0" smtClean="0"/>
              <a:t>.</a:t>
            </a:r>
          </a:p>
          <a:p>
            <a:pPr marL="0" indent="0">
              <a:buNone/>
            </a:pPr>
            <a:endParaRPr lang="es-ES" sz="3600" dirty="0" smtClean="0"/>
          </a:p>
          <a:p>
            <a:pPr>
              <a:buBlip>
                <a:blip r:embed="rId2"/>
              </a:buBlip>
            </a:pPr>
            <a:r>
              <a:rPr lang="es-ES" sz="3600" dirty="0" smtClean="0"/>
              <a:t>Se </a:t>
            </a:r>
            <a:r>
              <a:rPr lang="es-ES" sz="3600" dirty="0"/>
              <a:t>ha tratado de suplir un sistema gerencial de planificación mediante </a:t>
            </a:r>
            <a:r>
              <a:rPr lang="es-ES" sz="3600" dirty="0" smtClean="0"/>
              <a:t>repositorios </a:t>
            </a:r>
            <a:r>
              <a:rPr lang="es-ES" sz="3600" dirty="0"/>
              <a:t>de </a:t>
            </a:r>
            <a:r>
              <a:rPr lang="es-ES" sz="3600" dirty="0" smtClean="0"/>
              <a:t>información. </a:t>
            </a:r>
          </a:p>
          <a:p>
            <a:pPr marL="0" indent="0">
              <a:buNone/>
            </a:pPr>
            <a:endParaRPr lang="es-ES" sz="3600" dirty="0" smtClean="0"/>
          </a:p>
          <a:p>
            <a:pPr>
              <a:buBlip>
                <a:blip r:embed="rId2"/>
              </a:buBlip>
            </a:pPr>
            <a:r>
              <a:rPr lang="es-ES" sz="3600" dirty="0" smtClean="0"/>
              <a:t>Proceso manual.</a:t>
            </a:r>
            <a:endParaRPr lang="es-EC" sz="3600" dirty="0"/>
          </a:p>
        </p:txBody>
      </p:sp>
      <p:sp>
        <p:nvSpPr>
          <p:cNvPr id="6" name="Redondear rectángulo de esquina diagonal 5"/>
          <p:cNvSpPr/>
          <p:nvPr/>
        </p:nvSpPr>
        <p:spPr>
          <a:xfrm>
            <a:off x="669592" y="324182"/>
            <a:ext cx="5594729"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lumMod val="95000"/>
                  </a:schemeClr>
                </a:solidFill>
              </a:rPr>
              <a:t>Planteamiento del problema</a:t>
            </a:r>
            <a:endParaRPr lang="es-EC" sz="3200" b="1" dirty="0">
              <a:solidFill>
                <a:schemeClr val="bg1">
                  <a:lumMod val="95000"/>
                </a:schemeClr>
              </a:solidFill>
            </a:endParaRP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2</a:t>
            </a:r>
            <a:endParaRPr lang="es-EC" sz="4000" dirty="0">
              <a:solidFill>
                <a:schemeClr val="accent5">
                  <a:lumMod val="75000"/>
                </a:schemeClr>
              </a:solidFill>
            </a:endParaRPr>
          </a:p>
        </p:txBody>
      </p:sp>
      <p:pic>
        <p:nvPicPr>
          <p:cNvPr id="7" name="Content Placeholder 4"/>
          <p:cNvPicPr>
            <a:picLocks noGrp="1" noChangeAspect="1"/>
          </p:cNvPicPr>
          <p:nvPr/>
        </p:nvPicPr>
        <p:blipFill>
          <a:blip r:embed="rId3"/>
          <a:srcRect t="-25646" b="-25646"/>
          <a:stretch>
            <a:fillRect/>
          </a:stretch>
        </p:blipFill>
        <p:spPr>
          <a:xfrm>
            <a:off x="6264321" y="4182802"/>
            <a:ext cx="3038872" cy="3405592"/>
          </a:xfrm>
          <a:prstGeom prst="rect">
            <a:avLst/>
          </a:prstGeom>
        </p:spPr>
      </p:pic>
    </p:spTree>
    <p:extLst>
      <p:ext uri="{BB962C8B-B14F-4D97-AF65-F5344CB8AC3E}">
        <p14:creationId xmlns:p14="http://schemas.microsoft.com/office/powerpoint/2010/main" val="133618908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lstStyle/>
          <a:p>
            <a:pPr marL="0" indent="0" algn="ctr">
              <a:buNone/>
            </a:pPr>
            <a:r>
              <a:rPr lang="es-EC" dirty="0" smtClean="0"/>
              <a:t>GENERAL</a:t>
            </a:r>
          </a:p>
          <a:p>
            <a:pPr marL="0" indent="0">
              <a:buNone/>
            </a:pPr>
            <a:endParaRPr lang="es-EC" dirty="0" smtClean="0"/>
          </a:p>
          <a:p>
            <a:pPr>
              <a:buBlip>
                <a:blip r:embed="rId2"/>
              </a:buBlip>
            </a:pPr>
            <a:r>
              <a:rPr lang="es-ES" sz="3200" dirty="0"/>
              <a:t>Realizar el mantenimiento, análisis, diseño y construcción de un nuevo sistema computacional que permita automatizar la herramienta de gestión </a:t>
            </a:r>
            <a:r>
              <a:rPr lang="es-ES" sz="3200" dirty="0" err="1"/>
              <a:t>Balanced</a:t>
            </a:r>
            <a:r>
              <a:rPr lang="es-ES" sz="3200" dirty="0"/>
              <a:t> </a:t>
            </a:r>
            <a:r>
              <a:rPr lang="es-ES" sz="3200" dirty="0" err="1"/>
              <a:t>Scorecard</a:t>
            </a:r>
            <a:r>
              <a:rPr lang="es-ES" sz="3200" dirty="0"/>
              <a:t> en la UDI, utilizando la metodología SCRUM y la Arquitectura JEE6, impulsando a ésta a su crecimiento y a una mayor </a:t>
            </a:r>
            <a:r>
              <a:rPr lang="es-ES" sz="3200" dirty="0" smtClean="0"/>
              <a:t>competitividad</a:t>
            </a:r>
          </a:p>
        </p:txBody>
      </p:sp>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Objetivos</a:t>
            </a:r>
            <a:endParaRPr lang="es-EC" sz="3200" b="1" dirty="0">
              <a:solidFill>
                <a:schemeClr val="bg1"/>
              </a:solidFill>
            </a:endParaRP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3</a:t>
            </a:r>
            <a:endParaRPr lang="es-EC" sz="4000" dirty="0">
              <a:solidFill>
                <a:schemeClr val="accent5">
                  <a:lumMod val="75000"/>
                </a:schemeClr>
              </a:solidFill>
            </a:endParaRPr>
          </a:p>
        </p:txBody>
      </p:sp>
      <p:pic>
        <p:nvPicPr>
          <p:cNvPr id="10" name="Picture 4" descr="http://miriamrochadiaz.files.wordpress.com/2013/01/trabajo-en-equip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165" y="5022376"/>
            <a:ext cx="2524836" cy="183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3706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3" y="1050878"/>
            <a:ext cx="8079475" cy="5609229"/>
          </a:xfrm>
        </p:spPr>
        <p:txBody>
          <a:bodyPr>
            <a:normAutofit/>
          </a:bodyPr>
          <a:lstStyle/>
          <a:p>
            <a:pPr marL="0" indent="0" algn="ctr">
              <a:buNone/>
            </a:pPr>
            <a:r>
              <a:rPr lang="es-EC" sz="3200" dirty="0" smtClean="0"/>
              <a:t>Específicos</a:t>
            </a:r>
          </a:p>
          <a:p>
            <a:pPr lvl="0">
              <a:buBlip>
                <a:blip r:embed="rId2"/>
              </a:buBlip>
            </a:pPr>
            <a:r>
              <a:rPr lang="es-ES" sz="3200" dirty="0" smtClean="0"/>
              <a:t>Realizar </a:t>
            </a:r>
            <a:r>
              <a:rPr lang="es-ES" sz="3200" dirty="0"/>
              <a:t>los nuevos requerimientos de los usuarios potenciales para la nueva versión del </a:t>
            </a:r>
            <a:r>
              <a:rPr lang="es-ES" sz="3200" dirty="0" smtClean="0"/>
              <a:t>sistema.</a:t>
            </a:r>
          </a:p>
          <a:p>
            <a:pPr marL="0" lvl="0" indent="0">
              <a:buNone/>
            </a:pPr>
            <a:endParaRPr lang="es-ES" sz="3200" dirty="0" smtClean="0"/>
          </a:p>
          <a:p>
            <a:pPr lvl="0">
              <a:buBlip>
                <a:blip r:embed="rId2"/>
              </a:buBlip>
            </a:pPr>
            <a:r>
              <a:rPr lang="es-ES_tradnl" sz="3200" dirty="0" smtClean="0"/>
              <a:t>Investigar </a:t>
            </a:r>
            <a:r>
              <a:rPr lang="es-ES_tradnl" sz="3200" dirty="0"/>
              <a:t>y analizar sistemas computacionales que permitan automatizar la herramienta </a:t>
            </a:r>
            <a:r>
              <a:rPr lang="es-ES_tradnl" sz="3200" dirty="0" err="1"/>
              <a:t>Balanced</a:t>
            </a:r>
            <a:r>
              <a:rPr lang="es-ES_tradnl" sz="3200" dirty="0"/>
              <a:t> Score </a:t>
            </a:r>
            <a:r>
              <a:rPr lang="es-ES_tradnl" sz="3200" dirty="0" err="1"/>
              <a:t>Card</a:t>
            </a:r>
            <a:r>
              <a:rPr lang="es-ES_tradnl" sz="3200" dirty="0"/>
              <a:t> existentes en el mercado</a:t>
            </a:r>
            <a:r>
              <a:rPr lang="es-ES_tradnl" sz="3200" dirty="0" smtClean="0"/>
              <a:t>.</a:t>
            </a:r>
            <a:endParaRPr lang="es-EC" sz="3200" dirty="0"/>
          </a:p>
        </p:txBody>
      </p:sp>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Objetivos</a:t>
            </a:r>
            <a:endParaRPr lang="es-EC" sz="3200" b="1" dirty="0">
              <a:solidFill>
                <a:schemeClr val="bg1"/>
              </a:solidFill>
            </a:endParaRP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3</a:t>
            </a:r>
            <a:endParaRPr lang="es-EC" sz="4000" dirty="0">
              <a:solidFill>
                <a:schemeClr val="accent5">
                  <a:lumMod val="75000"/>
                </a:schemeClr>
              </a:solidFill>
            </a:endParaRPr>
          </a:p>
        </p:txBody>
      </p:sp>
      <p:pic>
        <p:nvPicPr>
          <p:cNvPr id="7" name="Picture 4" descr="http://miriamrochadiaz.files.wordpress.com/2013/01/trabajo-en-equip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165" y="5022376"/>
            <a:ext cx="2524836" cy="183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9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3" y="1050878"/>
            <a:ext cx="8079475" cy="5609229"/>
          </a:xfrm>
        </p:spPr>
        <p:txBody>
          <a:bodyPr>
            <a:normAutofit/>
          </a:bodyPr>
          <a:lstStyle/>
          <a:p>
            <a:pPr marL="0" indent="0" algn="ctr">
              <a:buNone/>
            </a:pPr>
            <a:r>
              <a:rPr lang="es-EC" sz="3200" dirty="0" smtClean="0"/>
              <a:t>Específicos</a:t>
            </a:r>
          </a:p>
          <a:p>
            <a:pPr lvl="0">
              <a:buBlip>
                <a:blip r:embed="rId2"/>
              </a:buBlip>
            </a:pPr>
            <a:r>
              <a:rPr lang="es-ES" sz="3200" dirty="0" smtClean="0"/>
              <a:t>Dar </a:t>
            </a:r>
            <a:r>
              <a:rPr lang="es-ES" sz="3200" dirty="0"/>
              <a:t>mantenimiento al antiguo sistema y adaptarlo a los nuevos </a:t>
            </a:r>
            <a:r>
              <a:rPr lang="es-ES" sz="3200" dirty="0" smtClean="0"/>
              <a:t>requerimientos.</a:t>
            </a:r>
          </a:p>
          <a:p>
            <a:pPr marL="0" lvl="0" indent="0">
              <a:buNone/>
            </a:pPr>
            <a:endParaRPr lang="es-ES" sz="3200" dirty="0" smtClean="0"/>
          </a:p>
          <a:p>
            <a:pPr lvl="0">
              <a:buBlip>
                <a:blip r:embed="rId2"/>
              </a:buBlip>
            </a:pPr>
            <a:r>
              <a:rPr lang="es-ES" sz="3200" dirty="0"/>
              <a:t>Implementar el sistema computacional para la UDI, con la información que proporcione ésta</a:t>
            </a:r>
            <a:r>
              <a:rPr lang="es-ES_tradnl" sz="3200" dirty="0" smtClean="0"/>
              <a:t>.</a:t>
            </a:r>
            <a:endParaRPr lang="es-EC" sz="3200" dirty="0"/>
          </a:p>
        </p:txBody>
      </p:sp>
      <p:sp>
        <p:nvSpPr>
          <p:cNvPr id="6" name="Redondear rectángulo de esquina diagonal 5"/>
          <p:cNvSpPr/>
          <p:nvPr/>
        </p:nvSpPr>
        <p:spPr>
          <a:xfrm>
            <a:off x="669593" y="324182"/>
            <a:ext cx="5471900"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Objetivos</a:t>
            </a:r>
            <a:endParaRPr lang="es-EC" sz="3200" b="1" dirty="0">
              <a:solidFill>
                <a:schemeClr val="bg1"/>
              </a:solidFill>
            </a:endParaRP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3</a:t>
            </a:r>
            <a:endParaRPr lang="es-EC" sz="4000" dirty="0">
              <a:solidFill>
                <a:schemeClr val="accent5">
                  <a:lumMod val="75000"/>
                </a:schemeClr>
              </a:solidFill>
            </a:endParaRPr>
          </a:p>
        </p:txBody>
      </p:sp>
      <p:pic>
        <p:nvPicPr>
          <p:cNvPr id="5" name="Picture 4" descr="http://miriamrochadiaz.files.wordpress.com/2013/01/trabajo-en-equip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165" y="4913194"/>
            <a:ext cx="2524836" cy="194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7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4274" y="1050878"/>
            <a:ext cx="7751076" cy="5126085"/>
          </a:xfrm>
        </p:spPr>
        <p:txBody>
          <a:bodyPr>
            <a:normAutofit fontScale="92500" lnSpcReduction="10000"/>
          </a:bodyPr>
          <a:lstStyle/>
          <a:p>
            <a:pPr marL="0" indent="0" algn="ctr">
              <a:buNone/>
            </a:pPr>
            <a:r>
              <a:rPr lang="es-EC" sz="3200" dirty="0" smtClean="0"/>
              <a:t>Plan Estratégico</a:t>
            </a:r>
          </a:p>
          <a:p>
            <a:pPr algn="just">
              <a:buBlip>
                <a:blip r:embed="rId2"/>
              </a:buBlip>
            </a:pPr>
            <a:r>
              <a:rPr lang="es-EC" sz="3200" dirty="0"/>
              <a:t>E</a:t>
            </a:r>
            <a:r>
              <a:rPr lang="es-EC" sz="3200" dirty="0" smtClean="0"/>
              <a:t>s </a:t>
            </a:r>
            <a:r>
              <a:rPr lang="es-EC" sz="3200" dirty="0"/>
              <a:t>un </a:t>
            </a:r>
            <a:r>
              <a:rPr lang="es-EC" sz="3200" dirty="0" smtClean="0"/>
              <a:t>documento en el cual se refleja </a:t>
            </a:r>
            <a:r>
              <a:rPr lang="es-EC" sz="3200" dirty="0"/>
              <a:t>la estrategia a seguir </a:t>
            </a:r>
            <a:r>
              <a:rPr lang="es-EC" sz="3200" dirty="0" smtClean="0"/>
              <a:t>a corto,  medio y largo </a:t>
            </a:r>
            <a:r>
              <a:rPr lang="es-EC" sz="3200" dirty="0"/>
              <a:t>plazo</a:t>
            </a:r>
            <a:r>
              <a:rPr lang="es-EC" sz="3200" dirty="0" smtClean="0"/>
              <a:t>.</a:t>
            </a:r>
          </a:p>
          <a:p>
            <a:pPr marL="0" indent="0" algn="just">
              <a:buNone/>
            </a:pPr>
            <a:endParaRPr lang="es-EC" sz="3200" dirty="0" smtClean="0"/>
          </a:p>
          <a:p>
            <a:pPr algn="just">
              <a:buBlip>
                <a:blip r:embed="rId2"/>
              </a:buBlip>
            </a:pPr>
            <a:r>
              <a:rPr lang="es-EC" sz="3200" dirty="0"/>
              <a:t>E</a:t>
            </a:r>
            <a:r>
              <a:rPr lang="es-EC" sz="3200" dirty="0" smtClean="0"/>
              <a:t>s </a:t>
            </a:r>
            <a:r>
              <a:rPr lang="es-EC" sz="3200" dirty="0"/>
              <a:t>una herramienta que recoge lo que la organización quiere conseguir para cumplir su misión y alcanzar su propia visión </a:t>
            </a:r>
            <a:r>
              <a:rPr lang="es-EC" sz="3200" dirty="0" smtClean="0"/>
              <a:t>.</a:t>
            </a:r>
          </a:p>
          <a:p>
            <a:pPr algn="just">
              <a:buBlip>
                <a:blip r:embed="rId2"/>
              </a:buBlip>
            </a:pPr>
            <a:endParaRPr lang="es-EC" sz="3200" dirty="0"/>
          </a:p>
          <a:p>
            <a:pPr algn="just">
              <a:buBlip>
                <a:blip r:embed="rId2"/>
              </a:buBlip>
            </a:pPr>
            <a:r>
              <a:rPr lang="es-EC" sz="3200" dirty="0"/>
              <a:t>O</a:t>
            </a:r>
            <a:r>
              <a:rPr lang="es-EC" sz="3200" dirty="0" smtClean="0"/>
              <a:t>frece </a:t>
            </a:r>
            <a:r>
              <a:rPr lang="es-EC" sz="3200" dirty="0"/>
              <a:t>el diseño y la construcción del futuro para una organización, aunque éste futuro sea imprevisible</a:t>
            </a:r>
            <a:r>
              <a:rPr lang="es-EC" sz="3200" dirty="0" smtClean="0"/>
              <a:t>.</a:t>
            </a:r>
          </a:p>
          <a:p>
            <a:pPr algn="just">
              <a:buBlip>
                <a:blip r:embed="rId2"/>
              </a:buBlip>
            </a:pPr>
            <a:endParaRPr lang="es-EC" sz="3200" dirty="0" smtClean="0"/>
          </a:p>
          <a:p>
            <a:pPr marL="0" indent="0">
              <a:buNone/>
            </a:pPr>
            <a:endParaRPr lang="es-EC" dirty="0"/>
          </a:p>
          <a:p>
            <a:pPr marL="0" indent="0">
              <a:buNone/>
            </a:pPr>
            <a:endParaRPr lang="es-EC" dirty="0"/>
          </a:p>
        </p:txBody>
      </p:sp>
      <p:sp>
        <p:nvSpPr>
          <p:cNvPr id="6" name="Redondear rectángulo de esquina diagonal 5"/>
          <p:cNvSpPr/>
          <p:nvPr/>
        </p:nvSpPr>
        <p:spPr>
          <a:xfrm>
            <a:off x="669593" y="324182"/>
            <a:ext cx="4721273" cy="619623"/>
          </a:xfrm>
          <a:prstGeom prst="round2DiagRect">
            <a:avLst/>
          </a:prstGeom>
          <a:solidFill>
            <a:srgbClr val="5070A8"/>
          </a:solidFill>
          <a:ln>
            <a:solidFill>
              <a:srgbClr val="5070A8"/>
            </a:solidFill>
          </a:ln>
        </p:spPr>
        <p:style>
          <a:lnRef idx="2">
            <a:schemeClr val="dk1"/>
          </a:lnRef>
          <a:fillRef idx="1">
            <a:schemeClr val="lt1"/>
          </a:fillRef>
          <a:effectRef idx="0">
            <a:schemeClr val="dk1"/>
          </a:effectRef>
          <a:fontRef idx="minor">
            <a:schemeClr val="dk1"/>
          </a:fontRef>
        </p:style>
        <p:txBody>
          <a:bodyPr rtlCol="0" anchor="ctr"/>
          <a:lstStyle/>
          <a:p>
            <a:pPr lvl="1" algn="ctr"/>
            <a:r>
              <a:rPr lang="es-ES" sz="3200" b="1" dirty="0">
                <a:solidFill>
                  <a:schemeClr val="bg1"/>
                </a:solidFill>
              </a:rPr>
              <a:t>Marco teórico</a:t>
            </a:r>
          </a:p>
        </p:txBody>
      </p:sp>
      <p:sp>
        <p:nvSpPr>
          <p:cNvPr id="8" name="Pentágono 7"/>
          <p:cNvSpPr/>
          <p:nvPr/>
        </p:nvSpPr>
        <p:spPr>
          <a:xfrm>
            <a:off x="274661" y="318708"/>
            <a:ext cx="789864" cy="625097"/>
          </a:xfrm>
          <a:prstGeom prst="homePlat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4000" dirty="0" smtClean="0">
                <a:solidFill>
                  <a:schemeClr val="accent5">
                    <a:lumMod val="75000"/>
                  </a:schemeClr>
                </a:solidFill>
              </a:rPr>
              <a:t>4</a:t>
            </a:r>
            <a:endParaRPr lang="es-EC" sz="4000" dirty="0">
              <a:solidFill>
                <a:schemeClr val="accent5">
                  <a:lumMod val="75000"/>
                </a:schemeClr>
              </a:solidFill>
            </a:endParaRPr>
          </a:p>
        </p:txBody>
      </p:sp>
    </p:spTree>
    <p:extLst>
      <p:ext uri="{BB962C8B-B14F-4D97-AF65-F5344CB8AC3E}">
        <p14:creationId xmlns:p14="http://schemas.microsoft.com/office/powerpoint/2010/main" val="261584659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749</Words>
  <Application>Microsoft Office PowerPoint</Application>
  <PresentationFormat>Presentación en pantalla (4:3)</PresentationFormat>
  <Paragraphs>272</Paragraphs>
  <Slides>37</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ＭＳ Ｐゴシック</vt:lpstr>
      <vt:lpstr>AngsanaUPC</vt:lpstr>
      <vt:lpstr>Arial</vt:lpstr>
      <vt:lpstr>Calibri</vt:lpstr>
      <vt:lpstr>Calibri Light</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Alejandro Ortiz</dc:creator>
  <cp:lastModifiedBy>Gabriel Alejandro Ortiz</cp:lastModifiedBy>
  <cp:revision>47</cp:revision>
  <dcterms:created xsi:type="dcterms:W3CDTF">2013-11-10T23:40:19Z</dcterms:created>
  <dcterms:modified xsi:type="dcterms:W3CDTF">2013-11-28T22:50:31Z</dcterms:modified>
</cp:coreProperties>
</file>