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handoutMasterIdLst>
    <p:handoutMasterId r:id="rId38"/>
  </p:handoutMasterIdLst>
  <p:sldIdLst>
    <p:sldId id="263" r:id="rId2"/>
    <p:sldId id="270" r:id="rId3"/>
    <p:sldId id="316" r:id="rId4"/>
    <p:sldId id="308" r:id="rId5"/>
    <p:sldId id="306" r:id="rId6"/>
    <p:sldId id="266" r:id="rId7"/>
    <p:sldId id="267" r:id="rId8"/>
    <p:sldId id="257" r:id="rId9"/>
    <p:sldId id="258" r:id="rId10"/>
    <p:sldId id="259" r:id="rId11"/>
    <p:sldId id="301" r:id="rId12"/>
    <p:sldId id="309" r:id="rId13"/>
    <p:sldId id="310" r:id="rId14"/>
    <p:sldId id="315" r:id="rId15"/>
    <p:sldId id="268" r:id="rId16"/>
    <p:sldId id="305" r:id="rId17"/>
    <p:sldId id="297" r:id="rId18"/>
    <p:sldId id="282" r:id="rId19"/>
    <p:sldId id="296" r:id="rId20"/>
    <p:sldId id="283" r:id="rId21"/>
    <p:sldId id="295" r:id="rId22"/>
    <p:sldId id="284" r:id="rId23"/>
    <p:sldId id="294" r:id="rId24"/>
    <p:sldId id="285" r:id="rId25"/>
    <p:sldId id="293" r:id="rId26"/>
    <p:sldId id="286" r:id="rId27"/>
    <p:sldId id="292" r:id="rId28"/>
    <p:sldId id="287" r:id="rId29"/>
    <p:sldId id="303" r:id="rId30"/>
    <p:sldId id="288" r:id="rId31"/>
    <p:sldId id="304" r:id="rId32"/>
    <p:sldId id="289" r:id="rId33"/>
    <p:sldId id="290" r:id="rId34"/>
    <p:sldId id="291" r:id="rId35"/>
    <p:sldId id="262" r:id="rId36"/>
  </p:sldIdLst>
  <p:sldSz cx="9144000" cy="6858000" type="screen4x3"/>
  <p:notesSz cx="6858000" cy="99456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78B39-BF0F-4BBE-8312-CD8846AF9879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</dgm:pt>
    <dgm:pt modelId="{B6D917BB-16FB-4F23-9DE1-D57DC39B3402}" type="pres">
      <dgm:prSet presAssocID="{C0278B39-BF0F-4BBE-8312-CD8846AF9879}" presName="Name0" presStyleCnt="0">
        <dgm:presLayoutVars>
          <dgm:dir/>
          <dgm:resizeHandles val="exact"/>
        </dgm:presLayoutVars>
      </dgm:prSet>
      <dgm:spPr/>
    </dgm:pt>
    <dgm:pt modelId="{91413B64-B872-4700-AA65-E8008EACE45C}" type="pres">
      <dgm:prSet presAssocID="{C0278B39-BF0F-4BBE-8312-CD8846AF9879}" presName="cycle" presStyleCnt="0"/>
      <dgm:spPr/>
    </dgm:pt>
  </dgm:ptLst>
  <dgm:cxnLst>
    <dgm:cxn modelId="{A42EA643-8993-4012-A6A4-F54143FF3C86}" type="presOf" srcId="{C0278B39-BF0F-4BBE-8312-CD8846AF9879}" destId="{B6D917BB-16FB-4F23-9DE1-D57DC39B3402}" srcOrd="0" destOrd="0" presId="urn:microsoft.com/office/officeart/2005/8/layout/cycle3"/>
    <dgm:cxn modelId="{FAFC9B22-BACF-40B0-992D-D37FD5B980AF}" type="presParOf" srcId="{B6D917BB-16FB-4F23-9DE1-D57DC39B3402}" destId="{91413B64-B872-4700-AA65-E8008EACE45C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3222B-0B3B-4675-8897-6FD01110B297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D64DF97-90D1-4B77-A987-546709577CE0}">
      <dgm:prSet phldrT="[Texto]" custT="1"/>
      <dgm:spPr/>
      <dgm:t>
        <a:bodyPr/>
        <a:lstStyle/>
        <a:p>
          <a:r>
            <a:rPr lang="es-ES" sz="2400" dirty="0" smtClean="0"/>
            <a:t>Orientación Espacial</a:t>
          </a:r>
          <a:endParaRPr lang="es-ES" sz="2400" dirty="0"/>
        </a:p>
      </dgm:t>
    </dgm:pt>
    <dgm:pt modelId="{6F369DF8-204F-416F-9AE0-0A40B1350353}" type="parTrans" cxnId="{890C99D3-F787-4519-AFF5-860BDBC055FB}">
      <dgm:prSet/>
      <dgm:spPr/>
      <dgm:t>
        <a:bodyPr/>
        <a:lstStyle/>
        <a:p>
          <a:endParaRPr lang="es-ES"/>
        </a:p>
      </dgm:t>
    </dgm:pt>
    <dgm:pt modelId="{91C492EB-C5FD-4AE3-8039-439B53B4C65D}" type="sibTrans" cxnId="{890C99D3-F787-4519-AFF5-860BDBC055FB}">
      <dgm:prSet/>
      <dgm:spPr/>
      <dgm:t>
        <a:bodyPr/>
        <a:lstStyle/>
        <a:p>
          <a:endParaRPr lang="es-ES"/>
        </a:p>
      </dgm:t>
    </dgm:pt>
    <dgm:pt modelId="{ABD54B01-CC75-4743-B4C3-5E644F2D719D}">
      <dgm:prSet phldrT="[Texto]" custT="1"/>
      <dgm:spPr/>
      <dgm:t>
        <a:bodyPr/>
        <a:lstStyle/>
        <a:p>
          <a:r>
            <a:rPr lang="es-ES" sz="1800" b="1" dirty="0" smtClean="0"/>
            <a:t>Desarrollo de capacidades coordinativas</a:t>
          </a:r>
          <a:endParaRPr lang="es-ES" sz="1800" b="1" dirty="0"/>
        </a:p>
      </dgm:t>
    </dgm:pt>
    <dgm:pt modelId="{9558CFC3-A9F2-431A-98C7-CE80F4DA42C8}" type="parTrans" cxnId="{0643D087-E344-4761-894A-BA176489D28E}">
      <dgm:prSet/>
      <dgm:spPr/>
      <dgm:t>
        <a:bodyPr/>
        <a:lstStyle/>
        <a:p>
          <a:endParaRPr lang="es-ES"/>
        </a:p>
      </dgm:t>
    </dgm:pt>
    <dgm:pt modelId="{42658BF7-9672-412E-93D4-12FE779AADE2}" type="sibTrans" cxnId="{0643D087-E344-4761-894A-BA176489D28E}">
      <dgm:prSet/>
      <dgm:spPr/>
      <dgm:t>
        <a:bodyPr/>
        <a:lstStyle/>
        <a:p>
          <a:endParaRPr lang="es-ES"/>
        </a:p>
      </dgm:t>
    </dgm:pt>
    <dgm:pt modelId="{4108651F-DCBD-43B0-82E6-E8457E1AF20E}">
      <dgm:prSet phldrT="[Texto]"/>
      <dgm:spPr/>
      <dgm:t>
        <a:bodyPr/>
        <a:lstStyle/>
        <a:p>
          <a:r>
            <a:rPr lang="es-ES" dirty="0" smtClean="0"/>
            <a:t>Organización del Esquema Postural </a:t>
          </a:r>
          <a:endParaRPr lang="es-ES" dirty="0"/>
        </a:p>
      </dgm:t>
    </dgm:pt>
    <dgm:pt modelId="{1824AFA9-D0BB-4B2A-A2BB-8ACDAFB14B56}" type="parTrans" cxnId="{B6E0EA66-ACFE-44A2-B557-1898E93BE467}">
      <dgm:prSet/>
      <dgm:spPr/>
      <dgm:t>
        <a:bodyPr/>
        <a:lstStyle/>
        <a:p>
          <a:endParaRPr lang="es-ES"/>
        </a:p>
      </dgm:t>
    </dgm:pt>
    <dgm:pt modelId="{B4469CCA-22E1-4FA0-9ED1-B1A08BD68BF5}" type="sibTrans" cxnId="{B6E0EA66-ACFE-44A2-B557-1898E93BE467}">
      <dgm:prSet/>
      <dgm:spPr/>
      <dgm:t>
        <a:bodyPr/>
        <a:lstStyle/>
        <a:p>
          <a:endParaRPr lang="es-ES"/>
        </a:p>
      </dgm:t>
    </dgm:pt>
    <dgm:pt modelId="{7B8597A3-4D4D-4C05-98C1-DA2391C983B1}">
      <dgm:prSet phldrT="[Texto]" custT="1"/>
      <dgm:spPr/>
      <dgm:t>
        <a:bodyPr/>
        <a:lstStyle/>
        <a:p>
          <a:r>
            <a:rPr lang="es-ES" sz="3600" dirty="0" smtClean="0"/>
            <a:t>Preparación del Gimnasta en Cama Elástica</a:t>
          </a:r>
          <a:endParaRPr lang="es-ES" sz="3600" dirty="0"/>
        </a:p>
      </dgm:t>
    </dgm:pt>
    <dgm:pt modelId="{E00CBCCF-FBD1-468A-A3DE-71B7AE4E8D5A}" type="parTrans" cxnId="{29B601A9-C020-48C7-9A91-74DD830278E6}">
      <dgm:prSet/>
      <dgm:spPr/>
      <dgm:t>
        <a:bodyPr/>
        <a:lstStyle/>
        <a:p>
          <a:endParaRPr lang="es-ES"/>
        </a:p>
      </dgm:t>
    </dgm:pt>
    <dgm:pt modelId="{B05CE668-4582-43BB-8E1B-9E9E8CD0D5D8}" type="sibTrans" cxnId="{29B601A9-C020-48C7-9A91-74DD830278E6}">
      <dgm:prSet/>
      <dgm:spPr/>
      <dgm:t>
        <a:bodyPr/>
        <a:lstStyle/>
        <a:p>
          <a:endParaRPr lang="es-ES"/>
        </a:p>
      </dgm:t>
    </dgm:pt>
    <dgm:pt modelId="{0D79CEFE-59A0-4D2E-A98A-31DB115BDC8D}" type="pres">
      <dgm:prSet presAssocID="{9C43222B-0B3B-4675-8897-6FD01110B29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E38DE6-4F77-40F2-8B78-804707312B3C}" type="pres">
      <dgm:prSet presAssocID="{9C43222B-0B3B-4675-8897-6FD01110B297}" presName="ellipse" presStyleLbl="trBgShp" presStyleIdx="0" presStyleCnt="1"/>
      <dgm:spPr/>
    </dgm:pt>
    <dgm:pt modelId="{1CF9C54B-5C3F-4BF6-9A23-F6EC125FA963}" type="pres">
      <dgm:prSet presAssocID="{9C43222B-0B3B-4675-8897-6FD01110B297}" presName="arrow1" presStyleLbl="fgShp" presStyleIdx="0" presStyleCnt="1"/>
      <dgm:spPr/>
    </dgm:pt>
    <dgm:pt modelId="{D48E2261-2055-49C8-8987-2F408ECE775E}" type="pres">
      <dgm:prSet presAssocID="{9C43222B-0B3B-4675-8897-6FD01110B297}" presName="rectangle" presStyleLbl="revTx" presStyleIdx="0" presStyleCnt="1" custScaleX="192463" custScaleY="283387" custLinFactNeighborX="12298" custLinFactNeighborY="778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0DC438-EF34-445F-87C8-4CBEE03130C8}" type="pres">
      <dgm:prSet presAssocID="{ABD54B01-CC75-4743-B4C3-5E644F2D719D}" presName="item1" presStyleLbl="node1" presStyleIdx="0" presStyleCnt="3" custScaleX="213595" custScaleY="133599" custLinFactNeighborX="16976" custLinFactNeighborY="98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5F582B-ABAC-4F3C-8A4C-721F08D46997}" type="pres">
      <dgm:prSet presAssocID="{4108651F-DCBD-43B0-82E6-E8457E1AF20E}" presName="item2" presStyleLbl="node1" presStyleIdx="1" presStyleCnt="3" custScaleX="231162" custScaleY="154008" custLinFactNeighborX="-41531" custLinFactNeighborY="-101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80CB4-F1F6-4017-89BA-F931BAD31CAA}" type="pres">
      <dgm:prSet presAssocID="{7B8597A3-4D4D-4C05-98C1-DA2391C983B1}" presName="item3" presStyleLbl="node1" presStyleIdx="2" presStyleCnt="3" custScaleX="195818" custScaleY="155305" custLinFactNeighborX="95019" custLinFactNeighborY="-615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F77427-520E-4DFF-BC23-C67D60DE4E34}" type="pres">
      <dgm:prSet presAssocID="{9C43222B-0B3B-4675-8897-6FD01110B297}" presName="funnel" presStyleLbl="trAlignAcc1" presStyleIdx="0" presStyleCnt="1" custScaleX="157769" custScaleY="142857" custLinFactNeighborX="2971" custLinFactNeighborY="3625"/>
      <dgm:spPr/>
    </dgm:pt>
  </dgm:ptLst>
  <dgm:cxnLst>
    <dgm:cxn modelId="{C6F5AF4C-5EE8-4F8A-BC62-74898BD9BCEB}" type="presOf" srcId="{6D64DF97-90D1-4B77-A987-546709577CE0}" destId="{12480CB4-F1F6-4017-89BA-F931BAD31CAA}" srcOrd="0" destOrd="0" presId="urn:microsoft.com/office/officeart/2005/8/layout/funnel1"/>
    <dgm:cxn modelId="{7DDEA8C4-5EBD-4DA7-8671-1780A4ACC55C}" type="presOf" srcId="{4108651F-DCBD-43B0-82E6-E8457E1AF20E}" destId="{D70DC438-EF34-445F-87C8-4CBEE03130C8}" srcOrd="0" destOrd="0" presId="urn:microsoft.com/office/officeart/2005/8/layout/funnel1"/>
    <dgm:cxn modelId="{023580F3-34E8-4FC9-836B-7D5426844152}" type="presOf" srcId="{7B8597A3-4D4D-4C05-98C1-DA2391C983B1}" destId="{D48E2261-2055-49C8-8987-2F408ECE775E}" srcOrd="0" destOrd="0" presId="urn:microsoft.com/office/officeart/2005/8/layout/funnel1"/>
    <dgm:cxn modelId="{B75BE4CF-83CE-434D-ACD1-DFE682B5799D}" type="presOf" srcId="{ABD54B01-CC75-4743-B4C3-5E644F2D719D}" destId="{955F582B-ABAC-4F3C-8A4C-721F08D46997}" srcOrd="0" destOrd="0" presId="urn:microsoft.com/office/officeart/2005/8/layout/funnel1"/>
    <dgm:cxn modelId="{83B10F23-D375-4BEF-B6A7-9CF2E1417818}" type="presOf" srcId="{9C43222B-0B3B-4675-8897-6FD01110B297}" destId="{0D79CEFE-59A0-4D2E-A98A-31DB115BDC8D}" srcOrd="0" destOrd="0" presId="urn:microsoft.com/office/officeart/2005/8/layout/funnel1"/>
    <dgm:cxn modelId="{0643D087-E344-4761-894A-BA176489D28E}" srcId="{9C43222B-0B3B-4675-8897-6FD01110B297}" destId="{ABD54B01-CC75-4743-B4C3-5E644F2D719D}" srcOrd="1" destOrd="0" parTransId="{9558CFC3-A9F2-431A-98C7-CE80F4DA42C8}" sibTransId="{42658BF7-9672-412E-93D4-12FE779AADE2}"/>
    <dgm:cxn modelId="{890C99D3-F787-4519-AFF5-860BDBC055FB}" srcId="{9C43222B-0B3B-4675-8897-6FD01110B297}" destId="{6D64DF97-90D1-4B77-A987-546709577CE0}" srcOrd="0" destOrd="0" parTransId="{6F369DF8-204F-416F-9AE0-0A40B1350353}" sibTransId="{91C492EB-C5FD-4AE3-8039-439B53B4C65D}"/>
    <dgm:cxn modelId="{B6E0EA66-ACFE-44A2-B557-1898E93BE467}" srcId="{9C43222B-0B3B-4675-8897-6FD01110B297}" destId="{4108651F-DCBD-43B0-82E6-E8457E1AF20E}" srcOrd="2" destOrd="0" parTransId="{1824AFA9-D0BB-4B2A-A2BB-8ACDAFB14B56}" sibTransId="{B4469CCA-22E1-4FA0-9ED1-B1A08BD68BF5}"/>
    <dgm:cxn modelId="{29B601A9-C020-48C7-9A91-74DD830278E6}" srcId="{9C43222B-0B3B-4675-8897-6FD01110B297}" destId="{7B8597A3-4D4D-4C05-98C1-DA2391C983B1}" srcOrd="3" destOrd="0" parTransId="{E00CBCCF-FBD1-468A-A3DE-71B7AE4E8D5A}" sibTransId="{B05CE668-4582-43BB-8E1B-9E9E8CD0D5D8}"/>
    <dgm:cxn modelId="{C4DC4B6E-E2D4-409E-A389-F22895D4B058}" type="presParOf" srcId="{0D79CEFE-59A0-4D2E-A98A-31DB115BDC8D}" destId="{34E38DE6-4F77-40F2-8B78-804707312B3C}" srcOrd="0" destOrd="0" presId="urn:microsoft.com/office/officeart/2005/8/layout/funnel1"/>
    <dgm:cxn modelId="{94198E3C-0993-487F-A3D8-3E9001C442CB}" type="presParOf" srcId="{0D79CEFE-59A0-4D2E-A98A-31DB115BDC8D}" destId="{1CF9C54B-5C3F-4BF6-9A23-F6EC125FA963}" srcOrd="1" destOrd="0" presId="urn:microsoft.com/office/officeart/2005/8/layout/funnel1"/>
    <dgm:cxn modelId="{5F284AC9-F247-48C9-B398-379165D5461F}" type="presParOf" srcId="{0D79CEFE-59A0-4D2E-A98A-31DB115BDC8D}" destId="{D48E2261-2055-49C8-8987-2F408ECE775E}" srcOrd="2" destOrd="0" presId="urn:microsoft.com/office/officeart/2005/8/layout/funnel1"/>
    <dgm:cxn modelId="{E73C09AD-BDCE-41F0-B32A-F9B99CE181AB}" type="presParOf" srcId="{0D79CEFE-59A0-4D2E-A98A-31DB115BDC8D}" destId="{D70DC438-EF34-445F-87C8-4CBEE03130C8}" srcOrd="3" destOrd="0" presId="urn:microsoft.com/office/officeart/2005/8/layout/funnel1"/>
    <dgm:cxn modelId="{26E97FE3-0C9A-4892-868A-3BF3619C22C0}" type="presParOf" srcId="{0D79CEFE-59A0-4D2E-A98A-31DB115BDC8D}" destId="{955F582B-ABAC-4F3C-8A4C-721F08D46997}" srcOrd="4" destOrd="0" presId="urn:microsoft.com/office/officeart/2005/8/layout/funnel1"/>
    <dgm:cxn modelId="{9B30FDB8-D2AE-47AB-824B-5FEA418E1479}" type="presParOf" srcId="{0D79CEFE-59A0-4D2E-A98A-31DB115BDC8D}" destId="{12480CB4-F1F6-4017-89BA-F931BAD31CAA}" srcOrd="5" destOrd="0" presId="urn:microsoft.com/office/officeart/2005/8/layout/funnel1"/>
    <dgm:cxn modelId="{7F77B124-C6BC-479D-B79D-2460D3AAF4F2}" type="presParOf" srcId="{0D79CEFE-59A0-4D2E-A98A-31DB115BDC8D}" destId="{63F77427-520E-4DFF-BC23-C67D60DE4E3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BE2768-A79D-42F7-9C0C-76B575850A4A}" type="doc">
      <dgm:prSet loTypeId="urn:microsoft.com/office/officeart/2005/8/layout/radial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A8BD4E8C-E289-403E-A541-226758F76812}">
      <dgm:prSet phldrT="[Texto]" custT="1"/>
      <dgm:spPr/>
      <dgm:t>
        <a:bodyPr/>
        <a:lstStyle/>
        <a:p>
          <a:r>
            <a:rPr lang="es-EC" sz="1800" b="1" dirty="0" smtClean="0"/>
            <a:t>ESCASA PREPARACIÓN  ACROBÁTICA  </a:t>
          </a:r>
          <a:endParaRPr lang="es-EC" sz="1800" b="1" dirty="0"/>
        </a:p>
      </dgm:t>
    </dgm:pt>
    <dgm:pt modelId="{A5FF5BC4-E9B3-4E4E-92D9-28D28D70AAFE}" type="parTrans" cxnId="{CF62774D-38CB-4B6F-B9A1-2F3D7E2AE96E}">
      <dgm:prSet/>
      <dgm:spPr/>
      <dgm:t>
        <a:bodyPr/>
        <a:lstStyle/>
        <a:p>
          <a:endParaRPr lang="es-EC"/>
        </a:p>
      </dgm:t>
    </dgm:pt>
    <dgm:pt modelId="{8A87F55F-1F95-4CD6-98B6-3062A107C530}" type="sibTrans" cxnId="{CF62774D-38CB-4B6F-B9A1-2F3D7E2AE96E}">
      <dgm:prSet/>
      <dgm:spPr/>
      <dgm:t>
        <a:bodyPr/>
        <a:lstStyle/>
        <a:p>
          <a:endParaRPr lang="es-EC"/>
        </a:p>
      </dgm:t>
    </dgm:pt>
    <dgm:pt modelId="{6E91A5B1-204E-4973-ACCD-660AE6576528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2000" dirty="0" smtClean="0"/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dirty="0" smtClean="0"/>
            <a:t>Práctica de la Gimnasia Artística bajo antiguos paradigmas</a:t>
          </a:r>
        </a:p>
        <a:p>
          <a:endParaRPr lang="es-EC" dirty="0"/>
        </a:p>
      </dgm:t>
    </dgm:pt>
    <dgm:pt modelId="{BCA3A009-1799-4A0B-9AC2-B5A739E204A0}" type="parTrans" cxnId="{CAD54A12-616C-4DB7-ACAC-ADE1FC1E2A3D}">
      <dgm:prSet/>
      <dgm:spPr/>
      <dgm:t>
        <a:bodyPr/>
        <a:lstStyle/>
        <a:p>
          <a:endParaRPr lang="es-EC"/>
        </a:p>
      </dgm:t>
    </dgm:pt>
    <dgm:pt modelId="{1EA80EDB-D390-42F9-B4E5-6B81EFA42AD2}" type="sibTrans" cxnId="{CAD54A12-616C-4DB7-ACAC-ADE1FC1E2A3D}">
      <dgm:prSet/>
      <dgm:spPr/>
      <dgm:t>
        <a:bodyPr/>
        <a:lstStyle/>
        <a:p>
          <a:endParaRPr lang="es-EC"/>
        </a:p>
      </dgm:t>
    </dgm:pt>
    <dgm:pt modelId="{0E2EBF01-B159-4860-8848-5274DD6E3AAB}">
      <dgm:prSet phldrT="[Texto]" custScaleX="169476" custScaleY="64361" custRadScaleRad="100613" custRadScaleInc="-6083"/>
      <dgm:spPr/>
      <dgm:t>
        <a:bodyPr/>
        <a:lstStyle/>
        <a:p>
          <a:endParaRPr lang="es-ES"/>
        </a:p>
      </dgm:t>
    </dgm:pt>
    <dgm:pt modelId="{66DD1145-1A4D-4BAD-B373-B8DE8B623B0D}" type="parTrans" cxnId="{1BE20E65-A17B-4297-B62C-84F3AF8FBCE5}">
      <dgm:prSet custLinFactNeighborX="5177" custLinFactNeighborY="40006"/>
      <dgm:spPr/>
      <dgm:t>
        <a:bodyPr/>
        <a:lstStyle/>
        <a:p>
          <a:endParaRPr lang="es-EC"/>
        </a:p>
      </dgm:t>
    </dgm:pt>
    <dgm:pt modelId="{21E3C711-77E8-4497-BA3E-3CC23A9E21A7}" type="sibTrans" cxnId="{1BE20E65-A17B-4297-B62C-84F3AF8FBCE5}">
      <dgm:prSet/>
      <dgm:spPr/>
      <dgm:t>
        <a:bodyPr/>
        <a:lstStyle/>
        <a:p>
          <a:endParaRPr lang="es-EC"/>
        </a:p>
      </dgm:t>
    </dgm:pt>
    <dgm:pt modelId="{1BB56145-8F11-474F-8BE6-C75AA85C33ED}">
      <dgm:prSet phldrT="[Texto]" custScaleX="146214" custScaleY="53387" custRadScaleRad="96389" custRadScaleInc="9718"/>
      <dgm:spPr/>
      <dgm:t>
        <a:bodyPr/>
        <a:lstStyle/>
        <a:p>
          <a:endParaRPr lang="es-ES"/>
        </a:p>
      </dgm:t>
    </dgm:pt>
    <dgm:pt modelId="{2AECE9DE-2E81-4E2E-AC14-952B621F2236}" type="parTrans" cxnId="{0150302C-D4F8-4AD1-A7BB-F6E95325243B}">
      <dgm:prSet custLinFactNeighborX="-11230" custLinFactNeighborY="48826"/>
      <dgm:spPr/>
      <dgm:t>
        <a:bodyPr/>
        <a:lstStyle/>
        <a:p>
          <a:endParaRPr lang="es-EC"/>
        </a:p>
      </dgm:t>
    </dgm:pt>
    <dgm:pt modelId="{7B2629BC-5F4C-427D-B9BE-589ED37706BC}" type="sibTrans" cxnId="{0150302C-D4F8-4AD1-A7BB-F6E95325243B}">
      <dgm:prSet/>
      <dgm:spPr/>
      <dgm:t>
        <a:bodyPr/>
        <a:lstStyle/>
        <a:p>
          <a:endParaRPr lang="es-EC"/>
        </a:p>
      </dgm:t>
    </dgm:pt>
    <dgm:pt modelId="{B2FEF6D5-0732-42A0-8743-FF5A88CC7D31}">
      <dgm:prSet phldrT="[Texto]" custScaleX="146214" custScaleY="53387" custRadScaleRad="94404" custRadScaleInc="9462"/>
      <dgm:spPr/>
      <dgm:t>
        <a:bodyPr/>
        <a:lstStyle/>
        <a:p>
          <a:endParaRPr lang="es-ES"/>
        </a:p>
      </dgm:t>
    </dgm:pt>
    <dgm:pt modelId="{D8DA902F-184A-495E-BC1A-D94AC2C82190}" type="parTrans" cxnId="{389C6ECA-9007-473D-817A-3170B3C4BF7A}">
      <dgm:prSet custLinFactNeighborX="-11230" custLinFactNeighborY="48826"/>
      <dgm:spPr/>
      <dgm:t>
        <a:bodyPr/>
        <a:lstStyle/>
        <a:p>
          <a:endParaRPr lang="es-EC"/>
        </a:p>
      </dgm:t>
    </dgm:pt>
    <dgm:pt modelId="{B20432CC-B545-4AAA-9ECA-5B9A6D2EFC88}" type="sibTrans" cxnId="{389C6ECA-9007-473D-817A-3170B3C4BF7A}">
      <dgm:prSet/>
      <dgm:spPr/>
      <dgm:t>
        <a:bodyPr/>
        <a:lstStyle/>
        <a:p>
          <a:endParaRPr lang="es-EC"/>
        </a:p>
      </dgm:t>
    </dgm:pt>
    <dgm:pt modelId="{54833154-B41A-4015-A974-4DA14E570A89}">
      <dgm:prSet phldrT="[Texto]" custT="1"/>
      <dgm:spPr/>
      <dgm:t>
        <a:bodyPr/>
        <a:lstStyle/>
        <a:p>
          <a:endParaRPr lang="es-EC" sz="2000" dirty="0" smtClean="0"/>
        </a:p>
        <a:p>
          <a:r>
            <a:rPr lang="es-EC" sz="2000" b="1" dirty="0" smtClean="0">
              <a:solidFill>
                <a:schemeClr val="bg1"/>
              </a:solidFill>
            </a:rPr>
            <a:t>Subutilización de aparatos </a:t>
          </a:r>
        </a:p>
        <a:p>
          <a:r>
            <a:rPr lang="es-EC" sz="2000" b="1" dirty="0" smtClean="0">
              <a:solidFill>
                <a:schemeClr val="bg1"/>
              </a:solidFill>
            </a:rPr>
            <a:t>auxiliares  (Trampolines)</a:t>
          </a:r>
          <a:endParaRPr lang="es-EC" sz="1400" b="1" dirty="0" smtClean="0">
            <a:solidFill>
              <a:schemeClr val="bg1"/>
            </a:solidFill>
          </a:endParaRPr>
        </a:p>
        <a:p>
          <a:endParaRPr lang="es-EC" sz="1400" dirty="0"/>
        </a:p>
      </dgm:t>
    </dgm:pt>
    <dgm:pt modelId="{370A9275-F0D5-428B-A0A6-E424C0CB3E92}" type="sibTrans" cxnId="{EEE6C8EF-6407-4CF9-B8A0-23807F9E2CB1}">
      <dgm:prSet/>
      <dgm:spPr/>
      <dgm:t>
        <a:bodyPr/>
        <a:lstStyle/>
        <a:p>
          <a:endParaRPr lang="es-EC"/>
        </a:p>
      </dgm:t>
    </dgm:pt>
    <dgm:pt modelId="{D4C504CC-08F9-4839-8D0C-5A9E39BEBAC8}" type="parTrans" cxnId="{EEE6C8EF-6407-4CF9-B8A0-23807F9E2CB1}">
      <dgm:prSet/>
      <dgm:spPr/>
      <dgm:t>
        <a:bodyPr/>
        <a:lstStyle/>
        <a:p>
          <a:endParaRPr lang="es-EC"/>
        </a:p>
      </dgm:t>
    </dgm:pt>
    <dgm:pt modelId="{C4E4D867-C2F5-4F23-BD28-713D7A51A73E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800" b="1" dirty="0" smtClean="0">
              <a:solidFill>
                <a:schemeClr val="bg1"/>
              </a:solidFill>
            </a:rPr>
            <a:t>Escaso conocimiento de los entrenadores</a:t>
          </a:r>
        </a:p>
      </dgm:t>
    </dgm:pt>
    <dgm:pt modelId="{2C9F509E-E8CA-4C15-8F9D-33FCBDEE472E}" type="sibTrans" cxnId="{82313CAB-B7D3-4306-BCB3-F978B4B5294B}">
      <dgm:prSet/>
      <dgm:spPr/>
      <dgm:t>
        <a:bodyPr/>
        <a:lstStyle/>
        <a:p>
          <a:endParaRPr lang="es-EC"/>
        </a:p>
      </dgm:t>
    </dgm:pt>
    <dgm:pt modelId="{01CA1B92-647B-40B3-8874-57769C825185}" type="parTrans" cxnId="{82313CAB-B7D3-4306-BCB3-F978B4B5294B}">
      <dgm:prSet/>
      <dgm:spPr/>
      <dgm:t>
        <a:bodyPr/>
        <a:lstStyle/>
        <a:p>
          <a:endParaRPr lang="es-EC"/>
        </a:p>
      </dgm:t>
    </dgm:pt>
    <dgm:pt modelId="{323B8ADD-672A-4271-8F67-C31173EF3721}" type="pres">
      <dgm:prSet presAssocID="{27BE2768-A79D-42F7-9C0C-76B575850A4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A49A139-B794-43AB-9298-E95541749DEB}" type="pres">
      <dgm:prSet presAssocID="{A8BD4E8C-E289-403E-A541-226758F76812}" presName="centerShape" presStyleLbl="node0" presStyleIdx="0" presStyleCnt="1" custScaleX="127446" custScaleY="93384" custLinFactNeighborX="-5006" custLinFactNeighborY="-23858"/>
      <dgm:spPr/>
      <dgm:t>
        <a:bodyPr/>
        <a:lstStyle/>
        <a:p>
          <a:endParaRPr lang="es-EC"/>
        </a:p>
      </dgm:t>
    </dgm:pt>
    <dgm:pt modelId="{C1C006D2-083B-4BD3-811D-1976301A6288}" type="pres">
      <dgm:prSet presAssocID="{BCA3A009-1799-4A0B-9AC2-B5A739E204A0}" presName="parTrans" presStyleLbl="bgSibTrans2D1" presStyleIdx="0" presStyleCnt="3" custLinFactNeighborX="-41227" custLinFactNeighborY="89810"/>
      <dgm:spPr/>
      <dgm:t>
        <a:bodyPr/>
        <a:lstStyle/>
        <a:p>
          <a:endParaRPr lang="es-ES"/>
        </a:p>
      </dgm:t>
    </dgm:pt>
    <dgm:pt modelId="{DE1CBB55-F989-4127-B79D-F42181F059C3}" type="pres">
      <dgm:prSet presAssocID="{6E91A5B1-204E-4973-ACCD-660AE6576528}" presName="node" presStyleLbl="node1" presStyleIdx="0" presStyleCnt="3" custScaleX="162337" custScaleY="84499" custRadScaleRad="129251" custRadScaleInc="353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27031D-FFD0-4D83-8C88-B6805C36A39D}" type="pres">
      <dgm:prSet presAssocID="{D4C504CC-08F9-4839-8D0C-5A9E39BEBAC8}" presName="parTrans" presStyleLbl="bgSibTrans2D1" presStyleIdx="1" presStyleCnt="3" custAng="11018721" custFlipHor="1" custScaleX="74546" custScaleY="93773" custLinFactNeighborX="-9799" custLinFactNeighborY="-40090"/>
      <dgm:spPr/>
      <dgm:t>
        <a:bodyPr/>
        <a:lstStyle/>
        <a:p>
          <a:endParaRPr lang="es-ES"/>
        </a:p>
      </dgm:t>
    </dgm:pt>
    <dgm:pt modelId="{C8CC67CB-E09F-452B-8BA5-28E66FB184F3}" type="pres">
      <dgm:prSet presAssocID="{54833154-B41A-4015-A974-4DA14E570A89}" presName="node" presStyleLbl="node1" presStyleIdx="1" presStyleCnt="3" custScaleX="157164" custScaleY="48101" custRadScaleRad="25469" custRadScaleInc="-2571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186A27-6517-4AB0-B5EA-B60DE6B9FE92}" type="pres">
      <dgm:prSet presAssocID="{01CA1B92-647B-40B3-8874-57769C825185}" presName="parTrans" presStyleLbl="bgSibTrans2D1" presStyleIdx="2" presStyleCnt="3" custLinFactY="14687" custLinFactNeighborX="12628" custLinFactNeighborY="100000"/>
      <dgm:spPr/>
      <dgm:t>
        <a:bodyPr/>
        <a:lstStyle/>
        <a:p>
          <a:endParaRPr lang="es-ES"/>
        </a:p>
      </dgm:t>
    </dgm:pt>
    <dgm:pt modelId="{3162BDD6-7C78-424B-9438-01B7D28E9E3D}" type="pres">
      <dgm:prSet presAssocID="{C4E4D867-C2F5-4F23-BD28-713D7A51A73E}" presName="node" presStyleLbl="node1" presStyleIdx="2" presStyleCnt="3" custScaleX="127614" custScaleY="94644" custRadScaleRad="137469" custRadScaleInc="-221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150302C-D4F8-4AD1-A7BB-F6E95325243B}" srcId="{27BE2768-A79D-42F7-9C0C-76B575850A4A}" destId="{1BB56145-8F11-474F-8BE6-C75AA85C33ED}" srcOrd="2" destOrd="0" parTransId="{2AECE9DE-2E81-4E2E-AC14-952B621F2236}" sibTransId="{7B2629BC-5F4C-427D-B9BE-589ED37706BC}"/>
    <dgm:cxn modelId="{BC9FB7A2-D8C3-4471-A78C-F32ABC38C850}" type="presOf" srcId="{6E91A5B1-204E-4973-ACCD-660AE6576528}" destId="{DE1CBB55-F989-4127-B79D-F42181F059C3}" srcOrd="0" destOrd="0" presId="urn:microsoft.com/office/officeart/2005/8/layout/radial4"/>
    <dgm:cxn modelId="{91AD1730-05B2-4EF9-B3C0-6C1DC35AAF47}" type="presOf" srcId="{BCA3A009-1799-4A0B-9AC2-B5A739E204A0}" destId="{C1C006D2-083B-4BD3-811D-1976301A6288}" srcOrd="0" destOrd="0" presId="urn:microsoft.com/office/officeart/2005/8/layout/radial4"/>
    <dgm:cxn modelId="{CAD54A12-616C-4DB7-ACAC-ADE1FC1E2A3D}" srcId="{A8BD4E8C-E289-403E-A541-226758F76812}" destId="{6E91A5B1-204E-4973-ACCD-660AE6576528}" srcOrd="0" destOrd="0" parTransId="{BCA3A009-1799-4A0B-9AC2-B5A739E204A0}" sibTransId="{1EA80EDB-D390-42F9-B4E5-6B81EFA42AD2}"/>
    <dgm:cxn modelId="{03979C5A-F226-4314-981B-6E3A153EA642}" type="presOf" srcId="{27BE2768-A79D-42F7-9C0C-76B575850A4A}" destId="{323B8ADD-672A-4271-8F67-C31173EF3721}" srcOrd="0" destOrd="0" presId="urn:microsoft.com/office/officeart/2005/8/layout/radial4"/>
    <dgm:cxn modelId="{1D4DA68D-113B-459A-A8FE-BE1F2A5E61AD}" type="presOf" srcId="{54833154-B41A-4015-A974-4DA14E570A89}" destId="{C8CC67CB-E09F-452B-8BA5-28E66FB184F3}" srcOrd="0" destOrd="0" presId="urn:microsoft.com/office/officeart/2005/8/layout/radial4"/>
    <dgm:cxn modelId="{EEE6C8EF-6407-4CF9-B8A0-23807F9E2CB1}" srcId="{A8BD4E8C-E289-403E-A541-226758F76812}" destId="{54833154-B41A-4015-A974-4DA14E570A89}" srcOrd="1" destOrd="0" parTransId="{D4C504CC-08F9-4839-8D0C-5A9E39BEBAC8}" sibTransId="{370A9275-F0D5-428B-A0A6-E424C0CB3E92}"/>
    <dgm:cxn modelId="{70B2FA68-DCEF-4C0D-9038-AD4C26A46AD4}" type="presOf" srcId="{C4E4D867-C2F5-4F23-BD28-713D7A51A73E}" destId="{3162BDD6-7C78-424B-9438-01B7D28E9E3D}" srcOrd="0" destOrd="0" presId="urn:microsoft.com/office/officeart/2005/8/layout/radial4"/>
    <dgm:cxn modelId="{82313CAB-B7D3-4306-BCB3-F978B4B5294B}" srcId="{A8BD4E8C-E289-403E-A541-226758F76812}" destId="{C4E4D867-C2F5-4F23-BD28-713D7A51A73E}" srcOrd="2" destOrd="0" parTransId="{01CA1B92-647B-40B3-8874-57769C825185}" sibTransId="{2C9F509E-E8CA-4C15-8F9D-33FCBDEE472E}"/>
    <dgm:cxn modelId="{389C6ECA-9007-473D-817A-3170B3C4BF7A}" srcId="{27BE2768-A79D-42F7-9C0C-76B575850A4A}" destId="{B2FEF6D5-0732-42A0-8743-FF5A88CC7D31}" srcOrd="3" destOrd="0" parTransId="{D8DA902F-184A-495E-BC1A-D94AC2C82190}" sibTransId="{B20432CC-B545-4AAA-9ECA-5B9A6D2EFC88}"/>
    <dgm:cxn modelId="{1BE20E65-A17B-4297-B62C-84F3AF8FBCE5}" srcId="{27BE2768-A79D-42F7-9C0C-76B575850A4A}" destId="{0E2EBF01-B159-4860-8848-5274DD6E3AAB}" srcOrd="1" destOrd="0" parTransId="{66DD1145-1A4D-4BAD-B373-B8DE8B623B0D}" sibTransId="{21E3C711-77E8-4497-BA3E-3CC23A9E21A7}"/>
    <dgm:cxn modelId="{064258CF-7EFB-442F-A089-8A0470381F2F}" type="presOf" srcId="{D4C504CC-08F9-4839-8D0C-5A9E39BEBAC8}" destId="{7C27031D-FFD0-4D83-8C88-B6805C36A39D}" srcOrd="0" destOrd="0" presId="urn:microsoft.com/office/officeart/2005/8/layout/radial4"/>
    <dgm:cxn modelId="{0F4AFF16-3FD8-40F8-8B79-10E008F0797B}" type="presOf" srcId="{01CA1B92-647B-40B3-8874-57769C825185}" destId="{9C186A27-6517-4AB0-B5EA-B60DE6B9FE92}" srcOrd="0" destOrd="0" presId="urn:microsoft.com/office/officeart/2005/8/layout/radial4"/>
    <dgm:cxn modelId="{CF62774D-38CB-4B6F-B9A1-2F3D7E2AE96E}" srcId="{27BE2768-A79D-42F7-9C0C-76B575850A4A}" destId="{A8BD4E8C-E289-403E-A541-226758F76812}" srcOrd="0" destOrd="0" parTransId="{A5FF5BC4-E9B3-4E4E-92D9-28D28D70AAFE}" sibTransId="{8A87F55F-1F95-4CD6-98B6-3062A107C530}"/>
    <dgm:cxn modelId="{DE1CE0AF-B572-4C69-93FE-5F01A861821F}" type="presOf" srcId="{A8BD4E8C-E289-403E-A541-226758F76812}" destId="{4A49A139-B794-43AB-9298-E95541749DEB}" srcOrd="0" destOrd="0" presId="urn:microsoft.com/office/officeart/2005/8/layout/radial4"/>
    <dgm:cxn modelId="{2487A929-6CDC-4B4C-99A2-E9CC318B5EF6}" type="presParOf" srcId="{323B8ADD-672A-4271-8F67-C31173EF3721}" destId="{4A49A139-B794-43AB-9298-E95541749DEB}" srcOrd="0" destOrd="0" presId="urn:microsoft.com/office/officeart/2005/8/layout/radial4"/>
    <dgm:cxn modelId="{BD899F6E-EB97-438F-98AC-E9EECBB22B43}" type="presParOf" srcId="{323B8ADD-672A-4271-8F67-C31173EF3721}" destId="{C1C006D2-083B-4BD3-811D-1976301A6288}" srcOrd="1" destOrd="0" presId="urn:microsoft.com/office/officeart/2005/8/layout/radial4"/>
    <dgm:cxn modelId="{8B696127-6FE6-4B83-BA7C-CAEB66C9E9AF}" type="presParOf" srcId="{323B8ADD-672A-4271-8F67-C31173EF3721}" destId="{DE1CBB55-F989-4127-B79D-F42181F059C3}" srcOrd="2" destOrd="0" presId="urn:microsoft.com/office/officeart/2005/8/layout/radial4"/>
    <dgm:cxn modelId="{4BB952FB-1424-4E9D-91E2-E723803B81C5}" type="presParOf" srcId="{323B8ADD-672A-4271-8F67-C31173EF3721}" destId="{7C27031D-FFD0-4D83-8C88-B6805C36A39D}" srcOrd="3" destOrd="0" presId="urn:microsoft.com/office/officeart/2005/8/layout/radial4"/>
    <dgm:cxn modelId="{BEC5F24B-8DDF-499B-98C6-F8C4AEC4F9A1}" type="presParOf" srcId="{323B8ADD-672A-4271-8F67-C31173EF3721}" destId="{C8CC67CB-E09F-452B-8BA5-28E66FB184F3}" srcOrd="4" destOrd="0" presId="urn:microsoft.com/office/officeart/2005/8/layout/radial4"/>
    <dgm:cxn modelId="{CE3DD5E4-42F9-4083-B719-FE82A2F36394}" type="presParOf" srcId="{323B8ADD-672A-4271-8F67-C31173EF3721}" destId="{9C186A27-6517-4AB0-B5EA-B60DE6B9FE92}" srcOrd="5" destOrd="0" presId="urn:microsoft.com/office/officeart/2005/8/layout/radial4"/>
    <dgm:cxn modelId="{073FFC5E-E609-4286-B3F8-364B3C040C89}" type="presParOf" srcId="{323B8ADD-672A-4271-8F67-C31173EF3721}" destId="{3162BDD6-7C78-424B-9438-01B7D28E9E3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E3E294-D2DC-449E-AE03-4FE0748B2845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FF194BA8-6779-4C6D-B9E1-4043ED3E1D7E}" type="pres">
      <dgm:prSet presAssocID="{A3E3E294-D2DC-449E-AE03-4FE0748B2845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E0FED251-DF5B-4265-A534-1828EFB9E586}" type="presOf" srcId="{A3E3E294-D2DC-449E-AE03-4FE0748B2845}" destId="{FF194BA8-6779-4C6D-B9E1-4043ED3E1D7E}" srcOrd="0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A3CBEE-593A-4789-9A57-78440A06373D}" type="doc">
      <dgm:prSet loTypeId="urn:microsoft.com/office/officeart/2005/8/layout/pyramid1" loCatId="pyramid" qsTypeId="urn:microsoft.com/office/officeart/2005/8/quickstyle/simple1" qsCatId="simple" csTypeId="urn:microsoft.com/office/officeart/2005/8/colors/colorful3" csCatId="colorful" phldr="1"/>
      <dgm:spPr/>
    </dgm:pt>
    <dgm:pt modelId="{33E76401-2AA2-48BB-8BF5-1C40E84F36FB}">
      <dgm:prSet phldrT="[Texto]" custT="1"/>
      <dgm:spPr/>
      <dgm:t>
        <a:bodyPr/>
        <a:lstStyle/>
        <a:p>
          <a:endParaRPr lang="es-EC" sz="2800" dirty="0" smtClean="0"/>
        </a:p>
        <a:p>
          <a:endParaRPr lang="es-EC" sz="2800" dirty="0" smtClean="0"/>
        </a:p>
        <a:p>
          <a:r>
            <a:rPr lang="es-EC" sz="2800" dirty="0" smtClean="0"/>
            <a:t>ESPECÍFICAS</a:t>
          </a:r>
          <a:r>
            <a:rPr lang="es-EC" sz="3600" baseline="0" dirty="0" smtClean="0"/>
            <a:t> </a:t>
          </a:r>
          <a:endParaRPr lang="es-EC" sz="3600" dirty="0"/>
        </a:p>
      </dgm:t>
    </dgm:pt>
    <dgm:pt modelId="{FD4713B4-CE80-403B-8A1F-3B0D839EB93B}" type="parTrans" cxnId="{17DE62C6-DC2E-4F3D-A9F9-8B8A731D7638}">
      <dgm:prSet/>
      <dgm:spPr/>
      <dgm:t>
        <a:bodyPr/>
        <a:lstStyle/>
        <a:p>
          <a:endParaRPr lang="es-EC"/>
        </a:p>
      </dgm:t>
    </dgm:pt>
    <dgm:pt modelId="{45FDF860-7B14-4923-A87E-997AD4A81269}" type="sibTrans" cxnId="{17DE62C6-DC2E-4F3D-A9F9-8B8A731D7638}">
      <dgm:prSet/>
      <dgm:spPr/>
      <dgm:t>
        <a:bodyPr/>
        <a:lstStyle/>
        <a:p>
          <a:endParaRPr lang="es-EC"/>
        </a:p>
      </dgm:t>
    </dgm:pt>
    <dgm:pt modelId="{3E4122D0-0886-451F-AC02-E53A39FEEF62}">
      <dgm:prSet phldrT="[Texto]" custT="1"/>
      <dgm:spPr/>
      <dgm:t>
        <a:bodyPr/>
        <a:lstStyle/>
        <a:p>
          <a:r>
            <a:rPr lang="es-EC" sz="3200" dirty="0" smtClean="0"/>
            <a:t>HABILIDADES GIMNÁSTICAS</a:t>
          </a:r>
          <a:endParaRPr lang="es-EC" sz="3200" dirty="0"/>
        </a:p>
      </dgm:t>
    </dgm:pt>
    <dgm:pt modelId="{FE43177E-96FE-4C43-938E-4B824E47D35C}" type="parTrans" cxnId="{08F42B8B-CCB0-4070-9A32-2C0C4DB6FEA4}">
      <dgm:prSet/>
      <dgm:spPr/>
      <dgm:t>
        <a:bodyPr/>
        <a:lstStyle/>
        <a:p>
          <a:endParaRPr lang="es-EC"/>
        </a:p>
      </dgm:t>
    </dgm:pt>
    <dgm:pt modelId="{1E007369-F2D7-40C9-8A4B-F1F9C93E5B21}" type="sibTrans" cxnId="{08F42B8B-CCB0-4070-9A32-2C0C4DB6FEA4}">
      <dgm:prSet/>
      <dgm:spPr/>
      <dgm:t>
        <a:bodyPr/>
        <a:lstStyle/>
        <a:p>
          <a:endParaRPr lang="es-EC"/>
        </a:p>
      </dgm:t>
    </dgm:pt>
    <dgm:pt modelId="{FEA67112-1205-4440-9831-B74696696CDF}">
      <dgm:prSet phldrT="[Texto]"/>
      <dgm:spPr/>
      <dgm:t>
        <a:bodyPr/>
        <a:lstStyle/>
        <a:p>
          <a:r>
            <a:rPr lang="es-EC" dirty="0" smtClean="0"/>
            <a:t>HABILIDADES BÁSICAS</a:t>
          </a:r>
          <a:endParaRPr lang="es-EC" dirty="0"/>
        </a:p>
      </dgm:t>
    </dgm:pt>
    <dgm:pt modelId="{97D08CF9-0E4C-4C65-8165-C73F63D79EB7}" type="parTrans" cxnId="{91D85213-5B4A-4D93-B3CD-E08263510CC7}">
      <dgm:prSet/>
      <dgm:spPr/>
      <dgm:t>
        <a:bodyPr/>
        <a:lstStyle/>
        <a:p>
          <a:endParaRPr lang="es-EC"/>
        </a:p>
      </dgm:t>
    </dgm:pt>
    <dgm:pt modelId="{6789EA38-A44B-43D2-86D6-79E71D80B185}" type="sibTrans" cxnId="{91D85213-5B4A-4D93-B3CD-E08263510CC7}">
      <dgm:prSet/>
      <dgm:spPr/>
      <dgm:t>
        <a:bodyPr/>
        <a:lstStyle/>
        <a:p>
          <a:endParaRPr lang="es-EC"/>
        </a:p>
      </dgm:t>
    </dgm:pt>
    <dgm:pt modelId="{9E7138B8-9FFC-4DAD-96DE-2654AA149C07}" type="pres">
      <dgm:prSet presAssocID="{87A3CBEE-593A-4789-9A57-78440A06373D}" presName="Name0" presStyleCnt="0">
        <dgm:presLayoutVars>
          <dgm:dir/>
          <dgm:animLvl val="lvl"/>
          <dgm:resizeHandles val="exact"/>
        </dgm:presLayoutVars>
      </dgm:prSet>
      <dgm:spPr/>
    </dgm:pt>
    <dgm:pt modelId="{E5595341-4D20-4D89-B556-AFDF31D830CE}" type="pres">
      <dgm:prSet presAssocID="{33E76401-2AA2-48BB-8BF5-1C40E84F36FB}" presName="Name8" presStyleCnt="0"/>
      <dgm:spPr/>
    </dgm:pt>
    <dgm:pt modelId="{E799CD09-2C95-4E4B-8722-CC48B07FEA92}" type="pres">
      <dgm:prSet presAssocID="{33E76401-2AA2-48BB-8BF5-1C40E84F36FB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AAC130-7578-4555-A4CC-6849CBEE0809}" type="pres">
      <dgm:prSet presAssocID="{33E76401-2AA2-48BB-8BF5-1C40E84F36F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E4D166-0A8D-4C69-B1A4-B13C43436E01}" type="pres">
      <dgm:prSet presAssocID="{3E4122D0-0886-451F-AC02-E53A39FEEF62}" presName="Name8" presStyleCnt="0"/>
      <dgm:spPr/>
    </dgm:pt>
    <dgm:pt modelId="{5A9BA7D7-946E-4D4F-96CC-181A2BE5F605}" type="pres">
      <dgm:prSet presAssocID="{3E4122D0-0886-451F-AC02-E53A39FEEF62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13BD5D-95BF-4625-B283-4DF712300014}" type="pres">
      <dgm:prSet presAssocID="{3E4122D0-0886-451F-AC02-E53A39FEEF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D2282E-BCB8-4F61-BCA4-21DD755A8F7D}" type="pres">
      <dgm:prSet presAssocID="{FEA67112-1205-4440-9831-B74696696CDF}" presName="Name8" presStyleCnt="0"/>
      <dgm:spPr/>
    </dgm:pt>
    <dgm:pt modelId="{077B1767-AECE-435A-844E-D53A6AE28DE2}" type="pres">
      <dgm:prSet presAssocID="{FEA67112-1205-4440-9831-B74696696CDF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6F1F8B-1706-4811-91E2-4D5C2821D8E8}" type="pres">
      <dgm:prSet presAssocID="{FEA67112-1205-4440-9831-B74696696C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7E61C44-5DF3-4252-A102-0200F14B2BB7}" type="presOf" srcId="{3E4122D0-0886-451F-AC02-E53A39FEEF62}" destId="{DE13BD5D-95BF-4625-B283-4DF712300014}" srcOrd="1" destOrd="0" presId="urn:microsoft.com/office/officeart/2005/8/layout/pyramid1"/>
    <dgm:cxn modelId="{95BE36AA-462F-4A3D-97CE-2547FFC62A28}" type="presOf" srcId="{87A3CBEE-593A-4789-9A57-78440A06373D}" destId="{9E7138B8-9FFC-4DAD-96DE-2654AA149C07}" srcOrd="0" destOrd="0" presId="urn:microsoft.com/office/officeart/2005/8/layout/pyramid1"/>
    <dgm:cxn modelId="{06AF8FE3-57B2-4443-9D34-34C2261926AF}" type="presOf" srcId="{FEA67112-1205-4440-9831-B74696696CDF}" destId="{077B1767-AECE-435A-844E-D53A6AE28DE2}" srcOrd="0" destOrd="0" presId="urn:microsoft.com/office/officeart/2005/8/layout/pyramid1"/>
    <dgm:cxn modelId="{DC765B80-45FF-49FC-A08A-624D6BAEA33A}" type="presOf" srcId="{33E76401-2AA2-48BB-8BF5-1C40E84F36FB}" destId="{E799CD09-2C95-4E4B-8722-CC48B07FEA92}" srcOrd="0" destOrd="0" presId="urn:microsoft.com/office/officeart/2005/8/layout/pyramid1"/>
    <dgm:cxn modelId="{17DE62C6-DC2E-4F3D-A9F9-8B8A731D7638}" srcId="{87A3CBEE-593A-4789-9A57-78440A06373D}" destId="{33E76401-2AA2-48BB-8BF5-1C40E84F36FB}" srcOrd="0" destOrd="0" parTransId="{FD4713B4-CE80-403B-8A1F-3B0D839EB93B}" sibTransId="{45FDF860-7B14-4923-A87E-997AD4A81269}"/>
    <dgm:cxn modelId="{5BEC803B-BE53-4482-8C84-9EA34CCC764D}" type="presOf" srcId="{FEA67112-1205-4440-9831-B74696696CDF}" destId="{186F1F8B-1706-4811-91E2-4D5C2821D8E8}" srcOrd="1" destOrd="0" presId="urn:microsoft.com/office/officeart/2005/8/layout/pyramid1"/>
    <dgm:cxn modelId="{08F42B8B-CCB0-4070-9A32-2C0C4DB6FEA4}" srcId="{87A3CBEE-593A-4789-9A57-78440A06373D}" destId="{3E4122D0-0886-451F-AC02-E53A39FEEF62}" srcOrd="1" destOrd="0" parTransId="{FE43177E-96FE-4C43-938E-4B824E47D35C}" sibTransId="{1E007369-F2D7-40C9-8A4B-F1F9C93E5B21}"/>
    <dgm:cxn modelId="{6DD65DE7-25AF-44B5-BBE5-122CBC4A43F9}" type="presOf" srcId="{33E76401-2AA2-48BB-8BF5-1C40E84F36FB}" destId="{27AAC130-7578-4555-A4CC-6849CBEE0809}" srcOrd="1" destOrd="0" presId="urn:microsoft.com/office/officeart/2005/8/layout/pyramid1"/>
    <dgm:cxn modelId="{91D85213-5B4A-4D93-B3CD-E08263510CC7}" srcId="{87A3CBEE-593A-4789-9A57-78440A06373D}" destId="{FEA67112-1205-4440-9831-B74696696CDF}" srcOrd="2" destOrd="0" parTransId="{97D08CF9-0E4C-4C65-8165-C73F63D79EB7}" sibTransId="{6789EA38-A44B-43D2-86D6-79E71D80B185}"/>
    <dgm:cxn modelId="{0C1BD147-4A21-4076-8C12-7032299925D2}" type="presOf" srcId="{3E4122D0-0886-451F-AC02-E53A39FEEF62}" destId="{5A9BA7D7-946E-4D4F-96CC-181A2BE5F605}" srcOrd="0" destOrd="0" presId="urn:microsoft.com/office/officeart/2005/8/layout/pyramid1"/>
    <dgm:cxn modelId="{B5E34C06-20E5-45F2-80F0-D7AD36892C5C}" type="presParOf" srcId="{9E7138B8-9FFC-4DAD-96DE-2654AA149C07}" destId="{E5595341-4D20-4D89-B556-AFDF31D830CE}" srcOrd="0" destOrd="0" presId="urn:microsoft.com/office/officeart/2005/8/layout/pyramid1"/>
    <dgm:cxn modelId="{39902F4A-D5FB-46DB-A046-503A8F397D1D}" type="presParOf" srcId="{E5595341-4D20-4D89-B556-AFDF31D830CE}" destId="{E799CD09-2C95-4E4B-8722-CC48B07FEA92}" srcOrd="0" destOrd="0" presId="urn:microsoft.com/office/officeart/2005/8/layout/pyramid1"/>
    <dgm:cxn modelId="{F482A24A-42E7-4BF4-9228-E196FB341260}" type="presParOf" srcId="{E5595341-4D20-4D89-B556-AFDF31D830CE}" destId="{27AAC130-7578-4555-A4CC-6849CBEE0809}" srcOrd="1" destOrd="0" presId="urn:microsoft.com/office/officeart/2005/8/layout/pyramid1"/>
    <dgm:cxn modelId="{1AE6960C-C0E5-4EAE-9F8A-3D65C96BFAD4}" type="presParOf" srcId="{9E7138B8-9FFC-4DAD-96DE-2654AA149C07}" destId="{E1E4D166-0A8D-4C69-B1A4-B13C43436E01}" srcOrd="1" destOrd="0" presId="urn:microsoft.com/office/officeart/2005/8/layout/pyramid1"/>
    <dgm:cxn modelId="{86030B33-2D86-44E6-B617-91709042DAB7}" type="presParOf" srcId="{E1E4D166-0A8D-4C69-B1A4-B13C43436E01}" destId="{5A9BA7D7-946E-4D4F-96CC-181A2BE5F605}" srcOrd="0" destOrd="0" presId="urn:microsoft.com/office/officeart/2005/8/layout/pyramid1"/>
    <dgm:cxn modelId="{0315C4B2-BC39-4C62-8326-F0A74FF0C34E}" type="presParOf" srcId="{E1E4D166-0A8D-4C69-B1A4-B13C43436E01}" destId="{DE13BD5D-95BF-4625-B283-4DF712300014}" srcOrd="1" destOrd="0" presId="urn:microsoft.com/office/officeart/2005/8/layout/pyramid1"/>
    <dgm:cxn modelId="{A7BE16F6-35C8-49F5-BBB2-B55CDBBA9316}" type="presParOf" srcId="{9E7138B8-9FFC-4DAD-96DE-2654AA149C07}" destId="{55D2282E-BCB8-4F61-BCA4-21DD755A8F7D}" srcOrd="2" destOrd="0" presId="urn:microsoft.com/office/officeart/2005/8/layout/pyramid1"/>
    <dgm:cxn modelId="{4421EB04-7643-4E23-AEA0-7FDF76F584F7}" type="presParOf" srcId="{55D2282E-BCB8-4F61-BCA4-21DD755A8F7D}" destId="{077B1767-AECE-435A-844E-D53A6AE28DE2}" srcOrd="0" destOrd="0" presId="urn:microsoft.com/office/officeart/2005/8/layout/pyramid1"/>
    <dgm:cxn modelId="{3821B8E9-819B-4D87-8358-93CBB3D15E10}" type="presParOf" srcId="{55D2282E-BCB8-4F61-BCA4-21DD755A8F7D}" destId="{186F1F8B-1706-4811-91E2-4D5C2821D8E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ADF32F-8CA9-46D3-805A-15107A04B47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4E02B12-CBBD-401E-B09B-465110A98F27}">
      <dgm:prSet phldrT="[Texto]" custT="1"/>
      <dgm:spPr/>
      <dgm:t>
        <a:bodyPr/>
        <a:lstStyle/>
        <a:p>
          <a:endParaRPr lang="es-EC" sz="1800" dirty="0" smtClean="0"/>
        </a:p>
        <a:p>
          <a:endParaRPr lang="es-EC" sz="1800" dirty="0" smtClean="0"/>
        </a:p>
        <a:p>
          <a:r>
            <a:rPr lang="es-EC" sz="1800" dirty="0" smtClean="0"/>
            <a:t>Planeación</a:t>
          </a:r>
        </a:p>
        <a:p>
          <a:r>
            <a:rPr lang="es-EC" sz="1800" dirty="0" smtClean="0"/>
            <a:t>- Tiempo</a:t>
          </a:r>
        </a:p>
        <a:p>
          <a:r>
            <a:rPr lang="es-EC" sz="1800" dirty="0" smtClean="0"/>
            <a:t>-  Recursos</a:t>
          </a:r>
        </a:p>
        <a:p>
          <a:endParaRPr lang="es-EC" sz="700" dirty="0" smtClean="0"/>
        </a:p>
        <a:p>
          <a:r>
            <a:rPr lang="es-EC" sz="700" dirty="0" smtClean="0"/>
            <a:t> </a:t>
          </a:r>
        </a:p>
        <a:p>
          <a:r>
            <a:rPr lang="es-EC" sz="700" dirty="0" smtClean="0"/>
            <a:t> </a:t>
          </a:r>
          <a:endParaRPr lang="es-EC" sz="700" dirty="0"/>
        </a:p>
      </dgm:t>
    </dgm:pt>
    <dgm:pt modelId="{F1105E94-219F-4613-9C4D-28ECDD03E163}" type="parTrans" cxnId="{E395E469-AA82-4B74-9B13-A2C15E4CA724}">
      <dgm:prSet/>
      <dgm:spPr/>
      <dgm:t>
        <a:bodyPr/>
        <a:lstStyle/>
        <a:p>
          <a:endParaRPr lang="es-EC"/>
        </a:p>
      </dgm:t>
    </dgm:pt>
    <dgm:pt modelId="{20C50641-779C-4450-B716-C903954A2823}" type="sibTrans" cxnId="{E395E469-AA82-4B74-9B13-A2C15E4CA724}">
      <dgm:prSet/>
      <dgm:spPr/>
      <dgm:t>
        <a:bodyPr/>
        <a:lstStyle/>
        <a:p>
          <a:endParaRPr lang="es-EC"/>
        </a:p>
      </dgm:t>
    </dgm:pt>
    <dgm:pt modelId="{3FBFA631-0200-4898-ACF1-6375EB2A0EE9}">
      <dgm:prSet phldrT="[Texto]" custT="1"/>
      <dgm:spPr/>
      <dgm:t>
        <a:bodyPr/>
        <a:lstStyle/>
        <a:p>
          <a:r>
            <a:rPr lang="es-EC" sz="1800" dirty="0" smtClean="0"/>
            <a:t>Organización </a:t>
          </a:r>
        </a:p>
        <a:p>
          <a:r>
            <a:rPr lang="es-EC" sz="1800" dirty="0" smtClean="0"/>
            <a:t>-Ejercicios</a:t>
          </a:r>
        </a:p>
        <a:p>
          <a:r>
            <a:rPr lang="es-EC" sz="1800" dirty="0" smtClean="0"/>
            <a:t>-Horarios Trabajo </a:t>
          </a:r>
          <a:endParaRPr lang="es-EC" sz="800" dirty="0"/>
        </a:p>
      </dgm:t>
    </dgm:pt>
    <dgm:pt modelId="{DB9AA58A-769F-4D9A-9056-B99031D6027D}" type="parTrans" cxnId="{68658671-1CAC-4D6A-997C-0D17E0A06BF9}">
      <dgm:prSet/>
      <dgm:spPr/>
      <dgm:t>
        <a:bodyPr/>
        <a:lstStyle/>
        <a:p>
          <a:endParaRPr lang="es-EC"/>
        </a:p>
      </dgm:t>
    </dgm:pt>
    <dgm:pt modelId="{53FB38FD-6CBA-4D2C-919A-A9FD0A7817B5}" type="sibTrans" cxnId="{68658671-1CAC-4D6A-997C-0D17E0A06BF9}">
      <dgm:prSet/>
      <dgm:spPr/>
      <dgm:t>
        <a:bodyPr/>
        <a:lstStyle/>
        <a:p>
          <a:endParaRPr lang="es-EC"/>
        </a:p>
      </dgm:t>
    </dgm:pt>
    <dgm:pt modelId="{B12AC78D-9D41-42D9-BEF4-D6E69431C062}">
      <dgm:prSet phldrT="[Texto]"/>
      <dgm:spPr/>
      <dgm:t>
        <a:bodyPr/>
        <a:lstStyle/>
        <a:p>
          <a:r>
            <a:rPr lang="es-EC" dirty="0" smtClean="0"/>
            <a:t>Ejecución </a:t>
          </a:r>
          <a:endParaRPr lang="es-EC" dirty="0"/>
        </a:p>
      </dgm:t>
    </dgm:pt>
    <dgm:pt modelId="{9E615681-A9C1-4EBA-805B-E716612204A0}" type="parTrans" cxnId="{E9079764-0CE2-4821-BA8F-45F0E779DDF5}">
      <dgm:prSet/>
      <dgm:spPr/>
      <dgm:t>
        <a:bodyPr/>
        <a:lstStyle/>
        <a:p>
          <a:endParaRPr lang="es-EC"/>
        </a:p>
      </dgm:t>
    </dgm:pt>
    <dgm:pt modelId="{48454AA1-2508-4242-90E2-31A90AB549DC}" type="sibTrans" cxnId="{E9079764-0CE2-4821-BA8F-45F0E779DDF5}">
      <dgm:prSet/>
      <dgm:spPr/>
      <dgm:t>
        <a:bodyPr/>
        <a:lstStyle/>
        <a:p>
          <a:endParaRPr lang="es-EC"/>
        </a:p>
      </dgm:t>
    </dgm:pt>
    <dgm:pt modelId="{D80B59D3-ABAA-466E-B397-8999F84D8764}" type="pres">
      <dgm:prSet presAssocID="{76ADF32F-8CA9-46D3-805A-15107A04B475}" presName="CompostProcess" presStyleCnt="0">
        <dgm:presLayoutVars>
          <dgm:dir/>
          <dgm:resizeHandles val="exact"/>
        </dgm:presLayoutVars>
      </dgm:prSet>
      <dgm:spPr/>
    </dgm:pt>
    <dgm:pt modelId="{BFC06903-3887-4B4B-8E9B-F5EE955574B7}" type="pres">
      <dgm:prSet presAssocID="{76ADF32F-8CA9-46D3-805A-15107A04B475}" presName="arrow" presStyleLbl="bgShp" presStyleIdx="0" presStyleCnt="1" custScaleX="117647" custLinFactNeighborX="-3265" custLinFactNeighborY="-11123"/>
      <dgm:spPr/>
    </dgm:pt>
    <dgm:pt modelId="{AD4C254B-EA90-491C-A6BA-1BEF23A7CCE2}" type="pres">
      <dgm:prSet presAssocID="{76ADF32F-8CA9-46D3-805A-15107A04B475}" presName="linearProcess" presStyleCnt="0"/>
      <dgm:spPr/>
    </dgm:pt>
    <dgm:pt modelId="{EB6C3C7B-A33D-44F9-AC3E-135DCE81F7CB}" type="pres">
      <dgm:prSet presAssocID="{F4E02B12-CBBD-401E-B09B-465110A98F2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4F9A83-538A-4D38-8701-0036BA68A645}" type="pres">
      <dgm:prSet presAssocID="{20C50641-779C-4450-B716-C903954A2823}" presName="sibTrans" presStyleCnt="0"/>
      <dgm:spPr/>
    </dgm:pt>
    <dgm:pt modelId="{02F0BA68-DD2D-4091-A145-EFE66B37CBB3}" type="pres">
      <dgm:prSet presAssocID="{3FBFA631-0200-4898-ACF1-6375EB2A0EE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E1EB3C-04B0-4743-AA74-CABBC559F22F}" type="pres">
      <dgm:prSet presAssocID="{53FB38FD-6CBA-4D2C-919A-A9FD0A7817B5}" presName="sibTrans" presStyleCnt="0"/>
      <dgm:spPr/>
    </dgm:pt>
    <dgm:pt modelId="{1431D5EF-ABDF-416A-9BC1-AAC5E7349106}" type="pres">
      <dgm:prSet presAssocID="{B12AC78D-9D41-42D9-BEF4-D6E69431C06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9079764-0CE2-4821-BA8F-45F0E779DDF5}" srcId="{76ADF32F-8CA9-46D3-805A-15107A04B475}" destId="{B12AC78D-9D41-42D9-BEF4-D6E69431C062}" srcOrd="2" destOrd="0" parTransId="{9E615681-A9C1-4EBA-805B-E716612204A0}" sibTransId="{48454AA1-2508-4242-90E2-31A90AB549DC}"/>
    <dgm:cxn modelId="{6A2B69EA-A17E-416F-AA14-5C7502619384}" type="presOf" srcId="{3FBFA631-0200-4898-ACF1-6375EB2A0EE9}" destId="{02F0BA68-DD2D-4091-A145-EFE66B37CBB3}" srcOrd="0" destOrd="0" presId="urn:microsoft.com/office/officeart/2005/8/layout/hProcess9"/>
    <dgm:cxn modelId="{E395E469-AA82-4B74-9B13-A2C15E4CA724}" srcId="{76ADF32F-8CA9-46D3-805A-15107A04B475}" destId="{F4E02B12-CBBD-401E-B09B-465110A98F27}" srcOrd="0" destOrd="0" parTransId="{F1105E94-219F-4613-9C4D-28ECDD03E163}" sibTransId="{20C50641-779C-4450-B716-C903954A2823}"/>
    <dgm:cxn modelId="{389927E1-BAF4-42C8-BA90-FF1B50BDE449}" type="presOf" srcId="{76ADF32F-8CA9-46D3-805A-15107A04B475}" destId="{D80B59D3-ABAA-466E-B397-8999F84D8764}" srcOrd="0" destOrd="0" presId="urn:microsoft.com/office/officeart/2005/8/layout/hProcess9"/>
    <dgm:cxn modelId="{68658671-1CAC-4D6A-997C-0D17E0A06BF9}" srcId="{76ADF32F-8CA9-46D3-805A-15107A04B475}" destId="{3FBFA631-0200-4898-ACF1-6375EB2A0EE9}" srcOrd="1" destOrd="0" parTransId="{DB9AA58A-769F-4D9A-9056-B99031D6027D}" sibTransId="{53FB38FD-6CBA-4D2C-919A-A9FD0A7817B5}"/>
    <dgm:cxn modelId="{2937E423-1FE4-4211-8896-14FB58B6FFD4}" type="presOf" srcId="{F4E02B12-CBBD-401E-B09B-465110A98F27}" destId="{EB6C3C7B-A33D-44F9-AC3E-135DCE81F7CB}" srcOrd="0" destOrd="0" presId="urn:microsoft.com/office/officeart/2005/8/layout/hProcess9"/>
    <dgm:cxn modelId="{D59BC113-80B1-4EC2-9DAD-7CD6EEB441A6}" type="presOf" srcId="{B12AC78D-9D41-42D9-BEF4-D6E69431C062}" destId="{1431D5EF-ABDF-416A-9BC1-AAC5E7349106}" srcOrd="0" destOrd="0" presId="urn:microsoft.com/office/officeart/2005/8/layout/hProcess9"/>
    <dgm:cxn modelId="{7E91C47A-3D39-4A74-826D-8F80C2395A81}" type="presParOf" srcId="{D80B59D3-ABAA-466E-B397-8999F84D8764}" destId="{BFC06903-3887-4B4B-8E9B-F5EE955574B7}" srcOrd="0" destOrd="0" presId="urn:microsoft.com/office/officeart/2005/8/layout/hProcess9"/>
    <dgm:cxn modelId="{472CA51B-A882-4AC6-BDBD-8614448CB5FB}" type="presParOf" srcId="{D80B59D3-ABAA-466E-B397-8999F84D8764}" destId="{AD4C254B-EA90-491C-A6BA-1BEF23A7CCE2}" srcOrd="1" destOrd="0" presId="urn:microsoft.com/office/officeart/2005/8/layout/hProcess9"/>
    <dgm:cxn modelId="{9840D2C8-3350-41A0-9B16-29ECAE251621}" type="presParOf" srcId="{AD4C254B-EA90-491C-A6BA-1BEF23A7CCE2}" destId="{EB6C3C7B-A33D-44F9-AC3E-135DCE81F7CB}" srcOrd="0" destOrd="0" presId="urn:microsoft.com/office/officeart/2005/8/layout/hProcess9"/>
    <dgm:cxn modelId="{CC5C4783-B5BF-4756-B0E6-CEAE289DBB48}" type="presParOf" srcId="{AD4C254B-EA90-491C-A6BA-1BEF23A7CCE2}" destId="{AB4F9A83-538A-4D38-8701-0036BA68A645}" srcOrd="1" destOrd="0" presId="urn:microsoft.com/office/officeart/2005/8/layout/hProcess9"/>
    <dgm:cxn modelId="{603534F3-C8FB-459D-AAE1-9B66DEF2A342}" type="presParOf" srcId="{AD4C254B-EA90-491C-A6BA-1BEF23A7CCE2}" destId="{02F0BA68-DD2D-4091-A145-EFE66B37CBB3}" srcOrd="2" destOrd="0" presId="urn:microsoft.com/office/officeart/2005/8/layout/hProcess9"/>
    <dgm:cxn modelId="{8FA491E7-B986-467E-8A16-CD2704282138}" type="presParOf" srcId="{AD4C254B-EA90-491C-A6BA-1BEF23A7CCE2}" destId="{8AE1EB3C-04B0-4743-AA74-CABBC559F22F}" srcOrd="3" destOrd="0" presId="urn:microsoft.com/office/officeart/2005/8/layout/hProcess9"/>
    <dgm:cxn modelId="{027483FA-02A1-4F17-981D-54DDC1B24D88}" type="presParOf" srcId="{AD4C254B-EA90-491C-A6BA-1BEF23A7CCE2}" destId="{1431D5EF-ABDF-416A-9BC1-AAC5E734910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39F564-AE7C-42CF-9283-2BC35371830F}" type="doc">
      <dgm:prSet loTypeId="urn:microsoft.com/office/officeart/2005/8/layout/lProcess2" loCatId="relationship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055D47D-6904-44BB-9AE7-C78BB82173BC}">
      <dgm:prSet phldrT="[Texto]"/>
      <dgm:spPr/>
      <dgm:t>
        <a:bodyPr/>
        <a:lstStyle/>
        <a:p>
          <a:r>
            <a:rPr lang="es-ES" dirty="0" smtClean="0"/>
            <a:t> Desarrollo Altura  y Precisión de  saltos básicos sin rotaciones </a:t>
          </a:r>
          <a:endParaRPr lang="es-ES" dirty="0"/>
        </a:p>
      </dgm:t>
    </dgm:pt>
    <dgm:pt modelId="{80EAE9BC-7BC9-4DB4-8E8C-AF83D4806A47}" type="parTrans" cxnId="{30698BF8-4D16-4739-B610-ED4272F43DCD}">
      <dgm:prSet/>
      <dgm:spPr/>
      <dgm:t>
        <a:bodyPr/>
        <a:lstStyle/>
        <a:p>
          <a:endParaRPr lang="es-ES"/>
        </a:p>
      </dgm:t>
    </dgm:pt>
    <dgm:pt modelId="{EDDDDCC9-AF71-4DAB-B6F9-97058CB4DD2D}" type="sibTrans" cxnId="{30698BF8-4D16-4739-B610-ED4272F43DCD}">
      <dgm:prSet/>
      <dgm:spPr/>
      <dgm:t>
        <a:bodyPr/>
        <a:lstStyle/>
        <a:p>
          <a:endParaRPr lang="es-ES"/>
        </a:p>
      </dgm:t>
    </dgm:pt>
    <dgm:pt modelId="{5F90D8E3-F291-4845-ACA7-5E303B7A06A5}">
      <dgm:prSet phldrT="[Texto]"/>
      <dgm:spPr/>
      <dgm:t>
        <a:bodyPr/>
        <a:lstStyle/>
        <a:p>
          <a:r>
            <a:rPr lang="es-ES" dirty="0" smtClean="0"/>
            <a:t>3</a:t>
          </a:r>
        </a:p>
        <a:p>
          <a:r>
            <a:rPr lang="es-ES" dirty="0" smtClean="0"/>
            <a:t>Semanas </a:t>
          </a:r>
          <a:endParaRPr lang="es-ES" dirty="0"/>
        </a:p>
      </dgm:t>
    </dgm:pt>
    <dgm:pt modelId="{C31247DB-E608-4570-9F30-176F9FD0F4B9}" type="parTrans" cxnId="{E7B8C6A9-8450-44E8-BC2A-08089FF2C36C}">
      <dgm:prSet/>
      <dgm:spPr/>
      <dgm:t>
        <a:bodyPr/>
        <a:lstStyle/>
        <a:p>
          <a:endParaRPr lang="es-ES"/>
        </a:p>
      </dgm:t>
    </dgm:pt>
    <dgm:pt modelId="{0BAA32D0-F888-427A-BFAF-04E82539E4E6}" type="sibTrans" cxnId="{E7B8C6A9-8450-44E8-BC2A-08089FF2C36C}">
      <dgm:prSet/>
      <dgm:spPr/>
      <dgm:t>
        <a:bodyPr/>
        <a:lstStyle/>
        <a:p>
          <a:endParaRPr lang="es-ES"/>
        </a:p>
      </dgm:t>
    </dgm:pt>
    <dgm:pt modelId="{B950C6FA-7653-4D86-A3A4-F2CBAE53E5CE}">
      <dgm:prSet phldrT="[Texto]"/>
      <dgm:spPr/>
      <dgm:t>
        <a:bodyPr/>
        <a:lstStyle/>
        <a:p>
          <a:r>
            <a:rPr lang="es-ES" dirty="0" smtClean="0"/>
            <a:t> 9</a:t>
          </a:r>
        </a:p>
        <a:p>
          <a:r>
            <a:rPr lang="es-ES" dirty="0" smtClean="0"/>
            <a:t>sesiones </a:t>
          </a:r>
          <a:endParaRPr lang="es-ES" dirty="0"/>
        </a:p>
      </dgm:t>
    </dgm:pt>
    <dgm:pt modelId="{6D0D1031-2C97-4EEA-952E-ABAD1EF245CE}" type="parTrans" cxnId="{4BDAAC87-B37F-43E9-AF61-31DC1216ABA3}">
      <dgm:prSet/>
      <dgm:spPr/>
      <dgm:t>
        <a:bodyPr/>
        <a:lstStyle/>
        <a:p>
          <a:endParaRPr lang="es-ES"/>
        </a:p>
      </dgm:t>
    </dgm:pt>
    <dgm:pt modelId="{5DB0D250-6DD1-4FA5-8F68-BDCDB8B0EB21}" type="sibTrans" cxnId="{4BDAAC87-B37F-43E9-AF61-31DC1216ABA3}">
      <dgm:prSet/>
      <dgm:spPr/>
      <dgm:t>
        <a:bodyPr/>
        <a:lstStyle/>
        <a:p>
          <a:endParaRPr lang="es-ES"/>
        </a:p>
      </dgm:t>
    </dgm:pt>
    <dgm:pt modelId="{C85C9A17-1585-47B4-90C7-C6636C7EFE15}">
      <dgm:prSet phldrT="[Texto]"/>
      <dgm:spPr/>
      <dgm:t>
        <a:bodyPr/>
        <a:lstStyle/>
        <a:p>
          <a:r>
            <a:rPr lang="es-ES" dirty="0" smtClean="0"/>
            <a:t>Desarrollo de  los  las recepciones y rebotes en posición  sentado, de espalda, de pecho , Posiciones Mixtas</a:t>
          </a:r>
          <a:endParaRPr lang="es-ES" dirty="0"/>
        </a:p>
      </dgm:t>
    </dgm:pt>
    <dgm:pt modelId="{0E65C169-9DE8-4395-86AE-93738BFDFEDD}" type="parTrans" cxnId="{51652C03-54B4-47C0-AA17-DA8080362E30}">
      <dgm:prSet/>
      <dgm:spPr/>
      <dgm:t>
        <a:bodyPr/>
        <a:lstStyle/>
        <a:p>
          <a:endParaRPr lang="es-ES"/>
        </a:p>
      </dgm:t>
    </dgm:pt>
    <dgm:pt modelId="{B49A33C3-B56D-4235-A2B7-70F051D8BAB9}" type="sibTrans" cxnId="{51652C03-54B4-47C0-AA17-DA8080362E30}">
      <dgm:prSet/>
      <dgm:spPr/>
      <dgm:t>
        <a:bodyPr/>
        <a:lstStyle/>
        <a:p>
          <a:endParaRPr lang="es-ES"/>
        </a:p>
      </dgm:t>
    </dgm:pt>
    <dgm:pt modelId="{A1FAAA08-74F6-4291-8E8B-30872E5A000D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/>
            <a:t>4 semanas </a:t>
          </a:r>
          <a:endParaRPr lang="es-ES" dirty="0"/>
        </a:p>
      </dgm:t>
    </dgm:pt>
    <dgm:pt modelId="{734DC602-0045-47EC-860C-6A4E9AE14524}" type="parTrans" cxnId="{3FFC4D45-FA45-4B53-B04E-BF6D5E1A780B}">
      <dgm:prSet/>
      <dgm:spPr/>
      <dgm:t>
        <a:bodyPr/>
        <a:lstStyle/>
        <a:p>
          <a:endParaRPr lang="es-ES"/>
        </a:p>
      </dgm:t>
    </dgm:pt>
    <dgm:pt modelId="{3A066A06-2F41-470E-B0BC-F032AF7E4FE2}" type="sibTrans" cxnId="{3FFC4D45-FA45-4B53-B04E-BF6D5E1A780B}">
      <dgm:prSet/>
      <dgm:spPr/>
      <dgm:t>
        <a:bodyPr/>
        <a:lstStyle/>
        <a:p>
          <a:endParaRPr lang="es-ES"/>
        </a:p>
      </dgm:t>
    </dgm:pt>
    <dgm:pt modelId="{4F9EBF3B-918B-4E01-8F1F-E0F88AC4E64E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/>
            <a:t>12 sesiones </a:t>
          </a:r>
          <a:endParaRPr lang="es-ES" dirty="0"/>
        </a:p>
      </dgm:t>
    </dgm:pt>
    <dgm:pt modelId="{967A85FE-B17F-468A-9CC0-4403137B63C9}" type="parTrans" cxnId="{5E2ADE49-7D61-4E04-AE4A-D8B2DA32EA43}">
      <dgm:prSet/>
      <dgm:spPr/>
      <dgm:t>
        <a:bodyPr/>
        <a:lstStyle/>
        <a:p>
          <a:endParaRPr lang="es-ES"/>
        </a:p>
      </dgm:t>
    </dgm:pt>
    <dgm:pt modelId="{18F65F63-558B-48A5-89DE-FD89C69780CB}" type="sibTrans" cxnId="{5E2ADE49-7D61-4E04-AE4A-D8B2DA32EA43}">
      <dgm:prSet/>
      <dgm:spPr/>
      <dgm:t>
        <a:bodyPr/>
        <a:lstStyle/>
        <a:p>
          <a:endParaRPr lang="es-ES"/>
        </a:p>
      </dgm:t>
    </dgm:pt>
    <dgm:pt modelId="{0D915211-4E78-4B4B-AD02-7CACE8EBD8E9}">
      <dgm:prSet phldrT="[Texto]"/>
      <dgm:spPr/>
      <dgm:t>
        <a:bodyPr/>
        <a:lstStyle/>
        <a:p>
          <a:r>
            <a:rPr lang="es-ES" dirty="0" smtClean="0"/>
            <a:t>Desarrollo de Ejercicios combinando elementos</a:t>
          </a:r>
          <a:endParaRPr lang="es-ES" dirty="0"/>
        </a:p>
      </dgm:t>
    </dgm:pt>
    <dgm:pt modelId="{D9C76DDE-FC5D-4222-B2B2-2A6D6977C3A1}" type="parTrans" cxnId="{9A7D34DA-36BC-4C97-B132-D9518E5D8EF2}">
      <dgm:prSet/>
      <dgm:spPr/>
      <dgm:t>
        <a:bodyPr/>
        <a:lstStyle/>
        <a:p>
          <a:endParaRPr lang="es-ES"/>
        </a:p>
      </dgm:t>
    </dgm:pt>
    <dgm:pt modelId="{9A102592-B0C3-4DDC-85AF-39CDB6A05BF6}" type="sibTrans" cxnId="{9A7D34DA-36BC-4C97-B132-D9518E5D8EF2}">
      <dgm:prSet/>
      <dgm:spPr/>
      <dgm:t>
        <a:bodyPr/>
        <a:lstStyle/>
        <a:p>
          <a:endParaRPr lang="es-ES"/>
        </a:p>
      </dgm:t>
    </dgm:pt>
    <dgm:pt modelId="{6082A3C6-648E-4A68-856D-CC78D52E73B1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1</a:t>
          </a:r>
        </a:p>
        <a:p>
          <a:r>
            <a:rPr lang="es-ES" dirty="0" smtClean="0"/>
            <a:t>semana</a:t>
          </a:r>
          <a:endParaRPr lang="es-ES" dirty="0"/>
        </a:p>
      </dgm:t>
    </dgm:pt>
    <dgm:pt modelId="{50DB0EC4-8659-41BA-8392-8095E09837B9}" type="parTrans" cxnId="{83AF5518-89F5-4261-B0D2-8FC00AA4802B}">
      <dgm:prSet/>
      <dgm:spPr/>
      <dgm:t>
        <a:bodyPr/>
        <a:lstStyle/>
        <a:p>
          <a:endParaRPr lang="es-ES"/>
        </a:p>
      </dgm:t>
    </dgm:pt>
    <dgm:pt modelId="{46A7D4E0-4F8D-4117-B789-4FCD12BB9522}" type="sibTrans" cxnId="{83AF5518-89F5-4261-B0D2-8FC00AA4802B}">
      <dgm:prSet/>
      <dgm:spPr/>
      <dgm:t>
        <a:bodyPr/>
        <a:lstStyle/>
        <a:p>
          <a:endParaRPr lang="es-ES"/>
        </a:p>
      </dgm:t>
    </dgm:pt>
    <dgm:pt modelId="{E2A79E5A-4881-4173-8620-A8E3AF2F074D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12</a:t>
          </a:r>
        </a:p>
        <a:p>
          <a:r>
            <a:rPr lang="es-ES" dirty="0" smtClean="0"/>
            <a:t>Sesiones </a:t>
          </a:r>
          <a:endParaRPr lang="es-ES" dirty="0"/>
        </a:p>
      </dgm:t>
    </dgm:pt>
    <dgm:pt modelId="{47CCAD99-74C4-46C3-806C-BDC712DBF66E}" type="parTrans" cxnId="{C8B23305-D3AC-436C-B891-E5E7658D9F58}">
      <dgm:prSet/>
      <dgm:spPr/>
      <dgm:t>
        <a:bodyPr/>
        <a:lstStyle/>
        <a:p>
          <a:endParaRPr lang="es-ES"/>
        </a:p>
      </dgm:t>
    </dgm:pt>
    <dgm:pt modelId="{DECB6833-BDCA-4568-9CA9-369E7B44160E}" type="sibTrans" cxnId="{C8B23305-D3AC-436C-B891-E5E7658D9F58}">
      <dgm:prSet/>
      <dgm:spPr/>
      <dgm:t>
        <a:bodyPr/>
        <a:lstStyle/>
        <a:p>
          <a:endParaRPr lang="es-ES"/>
        </a:p>
      </dgm:t>
    </dgm:pt>
    <dgm:pt modelId="{01A705DD-7D07-4778-BBA2-8218309CE505}" type="pres">
      <dgm:prSet presAssocID="{5F39F564-AE7C-42CF-9283-2BC35371830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9B11EB7-16A9-48BC-A1BE-71725B5B85FF}" type="pres">
      <dgm:prSet presAssocID="{A055D47D-6904-44BB-9AE7-C78BB82173BC}" presName="compNode" presStyleCnt="0"/>
      <dgm:spPr/>
    </dgm:pt>
    <dgm:pt modelId="{46428D21-1CF5-42DE-A5B9-8C28FF82EA38}" type="pres">
      <dgm:prSet presAssocID="{A055D47D-6904-44BB-9AE7-C78BB82173BC}" presName="aNode" presStyleLbl="bgShp" presStyleIdx="0" presStyleCnt="3"/>
      <dgm:spPr/>
      <dgm:t>
        <a:bodyPr/>
        <a:lstStyle/>
        <a:p>
          <a:endParaRPr lang="es-EC"/>
        </a:p>
      </dgm:t>
    </dgm:pt>
    <dgm:pt modelId="{5F0B98E3-E790-44FA-B1CE-AE4EA46EAAAE}" type="pres">
      <dgm:prSet presAssocID="{A055D47D-6904-44BB-9AE7-C78BB82173BC}" presName="textNode" presStyleLbl="bgShp" presStyleIdx="0" presStyleCnt="3"/>
      <dgm:spPr/>
      <dgm:t>
        <a:bodyPr/>
        <a:lstStyle/>
        <a:p>
          <a:endParaRPr lang="es-EC"/>
        </a:p>
      </dgm:t>
    </dgm:pt>
    <dgm:pt modelId="{97A720F0-2306-48A6-A435-ECEF4F1DA03B}" type="pres">
      <dgm:prSet presAssocID="{A055D47D-6904-44BB-9AE7-C78BB82173BC}" presName="compChildNode" presStyleCnt="0"/>
      <dgm:spPr/>
    </dgm:pt>
    <dgm:pt modelId="{BDB976C4-2CDD-4A3C-ABDF-4E23C217D8FE}" type="pres">
      <dgm:prSet presAssocID="{A055D47D-6904-44BB-9AE7-C78BB82173BC}" presName="theInnerList" presStyleCnt="0"/>
      <dgm:spPr/>
    </dgm:pt>
    <dgm:pt modelId="{74F1583E-7402-4546-9187-D9291A56D6F2}" type="pres">
      <dgm:prSet presAssocID="{5F90D8E3-F291-4845-ACA7-5E303B7A06A5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5E1539-3C70-4E70-B925-B150F96348F8}" type="pres">
      <dgm:prSet presAssocID="{5F90D8E3-F291-4845-ACA7-5E303B7A06A5}" presName="aSpace2" presStyleCnt="0"/>
      <dgm:spPr/>
    </dgm:pt>
    <dgm:pt modelId="{37951BF1-027B-4D9D-BCDA-55489F67B7CF}" type="pres">
      <dgm:prSet presAssocID="{B950C6FA-7653-4D86-A3A4-F2CBAE53E5CE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B01EA0-47A3-4DAC-A16D-D3DF1277AFF1}" type="pres">
      <dgm:prSet presAssocID="{A055D47D-6904-44BB-9AE7-C78BB82173BC}" presName="aSpace" presStyleCnt="0"/>
      <dgm:spPr/>
    </dgm:pt>
    <dgm:pt modelId="{29B7FEA9-3A41-4E1D-A415-7F83517687D1}" type="pres">
      <dgm:prSet presAssocID="{C85C9A17-1585-47B4-90C7-C6636C7EFE15}" presName="compNode" presStyleCnt="0"/>
      <dgm:spPr/>
    </dgm:pt>
    <dgm:pt modelId="{181DFB96-3766-4D1A-A317-A9285AA12C3B}" type="pres">
      <dgm:prSet presAssocID="{C85C9A17-1585-47B4-90C7-C6636C7EFE15}" presName="aNode" presStyleLbl="bgShp" presStyleIdx="1" presStyleCnt="3"/>
      <dgm:spPr/>
      <dgm:t>
        <a:bodyPr/>
        <a:lstStyle/>
        <a:p>
          <a:endParaRPr lang="es-EC"/>
        </a:p>
      </dgm:t>
    </dgm:pt>
    <dgm:pt modelId="{1AEE6355-C657-44FC-A00A-3ED5A8C22E7B}" type="pres">
      <dgm:prSet presAssocID="{C85C9A17-1585-47B4-90C7-C6636C7EFE15}" presName="textNode" presStyleLbl="bgShp" presStyleIdx="1" presStyleCnt="3"/>
      <dgm:spPr/>
      <dgm:t>
        <a:bodyPr/>
        <a:lstStyle/>
        <a:p>
          <a:endParaRPr lang="es-EC"/>
        </a:p>
      </dgm:t>
    </dgm:pt>
    <dgm:pt modelId="{53F5E068-8197-4C7D-ADF3-26A9CD99FB52}" type="pres">
      <dgm:prSet presAssocID="{C85C9A17-1585-47B4-90C7-C6636C7EFE15}" presName="compChildNode" presStyleCnt="0"/>
      <dgm:spPr/>
    </dgm:pt>
    <dgm:pt modelId="{550497CA-D4D7-445F-9A61-22D242677118}" type="pres">
      <dgm:prSet presAssocID="{C85C9A17-1585-47B4-90C7-C6636C7EFE15}" presName="theInnerList" presStyleCnt="0"/>
      <dgm:spPr/>
    </dgm:pt>
    <dgm:pt modelId="{0DCE822A-A009-4EF9-8A3D-34EEBAA38712}" type="pres">
      <dgm:prSet presAssocID="{A1FAAA08-74F6-4291-8E8B-30872E5A000D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FB07C5-BC12-4804-A7A2-75C84FBC7853}" type="pres">
      <dgm:prSet presAssocID="{A1FAAA08-74F6-4291-8E8B-30872E5A000D}" presName="aSpace2" presStyleCnt="0"/>
      <dgm:spPr/>
    </dgm:pt>
    <dgm:pt modelId="{AE3A68C9-B3BE-403A-A3B0-3774F51237D0}" type="pres">
      <dgm:prSet presAssocID="{4F9EBF3B-918B-4E01-8F1F-E0F88AC4E64E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52C1AB-3BC4-4556-925A-DCE62BE476AA}" type="pres">
      <dgm:prSet presAssocID="{C85C9A17-1585-47B4-90C7-C6636C7EFE15}" presName="aSpace" presStyleCnt="0"/>
      <dgm:spPr/>
    </dgm:pt>
    <dgm:pt modelId="{0A4A4442-03D0-4798-8DCF-B9AA25C31612}" type="pres">
      <dgm:prSet presAssocID="{0D915211-4E78-4B4B-AD02-7CACE8EBD8E9}" presName="compNode" presStyleCnt="0"/>
      <dgm:spPr/>
    </dgm:pt>
    <dgm:pt modelId="{65EAE600-1BF5-429E-907F-17DDD2562FE8}" type="pres">
      <dgm:prSet presAssocID="{0D915211-4E78-4B4B-AD02-7CACE8EBD8E9}" presName="aNode" presStyleLbl="bgShp" presStyleIdx="2" presStyleCnt="3"/>
      <dgm:spPr/>
      <dgm:t>
        <a:bodyPr/>
        <a:lstStyle/>
        <a:p>
          <a:endParaRPr lang="es-ES"/>
        </a:p>
      </dgm:t>
    </dgm:pt>
    <dgm:pt modelId="{097ABC87-CA61-4085-BDC9-8A2370E0622B}" type="pres">
      <dgm:prSet presAssocID="{0D915211-4E78-4B4B-AD02-7CACE8EBD8E9}" presName="textNode" presStyleLbl="bgShp" presStyleIdx="2" presStyleCnt="3"/>
      <dgm:spPr/>
      <dgm:t>
        <a:bodyPr/>
        <a:lstStyle/>
        <a:p>
          <a:endParaRPr lang="es-ES"/>
        </a:p>
      </dgm:t>
    </dgm:pt>
    <dgm:pt modelId="{84728203-9B02-4E78-A826-56B2C9AF7B29}" type="pres">
      <dgm:prSet presAssocID="{0D915211-4E78-4B4B-AD02-7CACE8EBD8E9}" presName="compChildNode" presStyleCnt="0"/>
      <dgm:spPr/>
    </dgm:pt>
    <dgm:pt modelId="{6EAF502D-01C5-44CD-A482-39CE2DC7B46E}" type="pres">
      <dgm:prSet presAssocID="{0D915211-4E78-4B4B-AD02-7CACE8EBD8E9}" presName="theInnerList" presStyleCnt="0"/>
      <dgm:spPr/>
    </dgm:pt>
    <dgm:pt modelId="{6769CE33-A414-4A27-BF0A-7F87A4D56A02}" type="pres">
      <dgm:prSet presAssocID="{6082A3C6-648E-4A68-856D-CC78D52E73B1}" presName="childNode" presStyleLbl="node1" presStyleIdx="4" presStyleCnt="6" custLinFactNeighborX="-274" custLinFactNeighborY="-469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8DC533-2024-4A2F-8169-FF37F3C15D1B}" type="pres">
      <dgm:prSet presAssocID="{6082A3C6-648E-4A68-856D-CC78D52E73B1}" presName="aSpace2" presStyleCnt="0"/>
      <dgm:spPr/>
    </dgm:pt>
    <dgm:pt modelId="{17A962F4-960E-4945-AE57-BCDA73F3E5F6}" type="pres">
      <dgm:prSet presAssocID="{E2A79E5A-4881-4173-8620-A8E3AF2F074D}" presName="childNode" presStyleLbl="node1" presStyleIdx="5" presStyleCnt="6" custLinFactY="2262" custLinFactNeighborX="4242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7DD31C6-3736-43DB-80A7-A2FFC8101C29}" type="presOf" srcId="{4F9EBF3B-918B-4E01-8F1F-E0F88AC4E64E}" destId="{AE3A68C9-B3BE-403A-A3B0-3774F51237D0}" srcOrd="0" destOrd="0" presId="urn:microsoft.com/office/officeart/2005/8/layout/lProcess2"/>
    <dgm:cxn modelId="{5E2ADE49-7D61-4E04-AE4A-D8B2DA32EA43}" srcId="{C85C9A17-1585-47B4-90C7-C6636C7EFE15}" destId="{4F9EBF3B-918B-4E01-8F1F-E0F88AC4E64E}" srcOrd="1" destOrd="0" parTransId="{967A85FE-B17F-468A-9CC0-4403137B63C9}" sibTransId="{18F65F63-558B-48A5-89DE-FD89C69780CB}"/>
    <dgm:cxn modelId="{F6F4A968-4C3E-408B-8D66-134CE62C793A}" type="presOf" srcId="{A1FAAA08-74F6-4291-8E8B-30872E5A000D}" destId="{0DCE822A-A009-4EF9-8A3D-34EEBAA38712}" srcOrd="0" destOrd="0" presId="urn:microsoft.com/office/officeart/2005/8/layout/lProcess2"/>
    <dgm:cxn modelId="{51652C03-54B4-47C0-AA17-DA8080362E30}" srcId="{5F39F564-AE7C-42CF-9283-2BC35371830F}" destId="{C85C9A17-1585-47B4-90C7-C6636C7EFE15}" srcOrd="1" destOrd="0" parTransId="{0E65C169-9DE8-4395-86AE-93738BFDFEDD}" sibTransId="{B49A33C3-B56D-4235-A2B7-70F051D8BAB9}"/>
    <dgm:cxn modelId="{9E6658B5-CDE2-408F-986C-937554FD6FF8}" type="presOf" srcId="{C85C9A17-1585-47B4-90C7-C6636C7EFE15}" destId="{181DFB96-3766-4D1A-A317-A9285AA12C3B}" srcOrd="0" destOrd="0" presId="urn:microsoft.com/office/officeart/2005/8/layout/lProcess2"/>
    <dgm:cxn modelId="{83AF5518-89F5-4261-B0D2-8FC00AA4802B}" srcId="{0D915211-4E78-4B4B-AD02-7CACE8EBD8E9}" destId="{6082A3C6-648E-4A68-856D-CC78D52E73B1}" srcOrd="0" destOrd="0" parTransId="{50DB0EC4-8659-41BA-8392-8095E09837B9}" sibTransId="{46A7D4E0-4F8D-4117-B789-4FCD12BB9522}"/>
    <dgm:cxn modelId="{68481026-2257-4874-BDEA-A43D02B88CF3}" type="presOf" srcId="{C85C9A17-1585-47B4-90C7-C6636C7EFE15}" destId="{1AEE6355-C657-44FC-A00A-3ED5A8C22E7B}" srcOrd="1" destOrd="0" presId="urn:microsoft.com/office/officeart/2005/8/layout/lProcess2"/>
    <dgm:cxn modelId="{3572DE77-05A8-4567-8011-F093F276DE12}" type="presOf" srcId="{0D915211-4E78-4B4B-AD02-7CACE8EBD8E9}" destId="{097ABC87-CA61-4085-BDC9-8A2370E0622B}" srcOrd="1" destOrd="0" presId="urn:microsoft.com/office/officeart/2005/8/layout/lProcess2"/>
    <dgm:cxn modelId="{40028062-2C25-412C-8AAE-EC4CE4F248CB}" type="presOf" srcId="{0D915211-4E78-4B4B-AD02-7CACE8EBD8E9}" destId="{65EAE600-1BF5-429E-907F-17DDD2562FE8}" srcOrd="0" destOrd="0" presId="urn:microsoft.com/office/officeart/2005/8/layout/lProcess2"/>
    <dgm:cxn modelId="{30698BF8-4D16-4739-B610-ED4272F43DCD}" srcId="{5F39F564-AE7C-42CF-9283-2BC35371830F}" destId="{A055D47D-6904-44BB-9AE7-C78BB82173BC}" srcOrd="0" destOrd="0" parTransId="{80EAE9BC-7BC9-4DB4-8E8C-AF83D4806A47}" sibTransId="{EDDDDCC9-AF71-4DAB-B6F9-97058CB4DD2D}"/>
    <dgm:cxn modelId="{7C868111-E9F5-49A2-8056-87297E4ACFDB}" type="presOf" srcId="{6082A3C6-648E-4A68-856D-CC78D52E73B1}" destId="{6769CE33-A414-4A27-BF0A-7F87A4D56A02}" srcOrd="0" destOrd="0" presId="urn:microsoft.com/office/officeart/2005/8/layout/lProcess2"/>
    <dgm:cxn modelId="{BF246765-8C1E-43B8-BE61-D3598285EB0B}" type="presOf" srcId="{A055D47D-6904-44BB-9AE7-C78BB82173BC}" destId="{46428D21-1CF5-42DE-A5B9-8C28FF82EA38}" srcOrd="0" destOrd="0" presId="urn:microsoft.com/office/officeart/2005/8/layout/lProcess2"/>
    <dgm:cxn modelId="{4BDAAC87-B37F-43E9-AF61-31DC1216ABA3}" srcId="{A055D47D-6904-44BB-9AE7-C78BB82173BC}" destId="{B950C6FA-7653-4D86-A3A4-F2CBAE53E5CE}" srcOrd="1" destOrd="0" parTransId="{6D0D1031-2C97-4EEA-952E-ABAD1EF245CE}" sibTransId="{5DB0D250-6DD1-4FA5-8F68-BDCDB8B0EB21}"/>
    <dgm:cxn modelId="{9A7D34DA-36BC-4C97-B132-D9518E5D8EF2}" srcId="{5F39F564-AE7C-42CF-9283-2BC35371830F}" destId="{0D915211-4E78-4B4B-AD02-7CACE8EBD8E9}" srcOrd="2" destOrd="0" parTransId="{D9C76DDE-FC5D-4222-B2B2-2A6D6977C3A1}" sibTransId="{9A102592-B0C3-4DDC-85AF-39CDB6A05BF6}"/>
    <dgm:cxn modelId="{4EEA556F-45D0-42A1-BBA0-6ED2C8E98645}" type="presOf" srcId="{A055D47D-6904-44BB-9AE7-C78BB82173BC}" destId="{5F0B98E3-E790-44FA-B1CE-AE4EA46EAAAE}" srcOrd="1" destOrd="0" presId="urn:microsoft.com/office/officeart/2005/8/layout/lProcess2"/>
    <dgm:cxn modelId="{532B4321-D931-4A62-A701-22C34B4EC767}" type="presOf" srcId="{B950C6FA-7653-4D86-A3A4-F2CBAE53E5CE}" destId="{37951BF1-027B-4D9D-BCDA-55489F67B7CF}" srcOrd="0" destOrd="0" presId="urn:microsoft.com/office/officeart/2005/8/layout/lProcess2"/>
    <dgm:cxn modelId="{3FFC4D45-FA45-4B53-B04E-BF6D5E1A780B}" srcId="{C85C9A17-1585-47B4-90C7-C6636C7EFE15}" destId="{A1FAAA08-74F6-4291-8E8B-30872E5A000D}" srcOrd="0" destOrd="0" parTransId="{734DC602-0045-47EC-860C-6A4E9AE14524}" sibTransId="{3A066A06-2F41-470E-B0BC-F032AF7E4FE2}"/>
    <dgm:cxn modelId="{E7B8C6A9-8450-44E8-BC2A-08089FF2C36C}" srcId="{A055D47D-6904-44BB-9AE7-C78BB82173BC}" destId="{5F90D8E3-F291-4845-ACA7-5E303B7A06A5}" srcOrd="0" destOrd="0" parTransId="{C31247DB-E608-4570-9F30-176F9FD0F4B9}" sibTransId="{0BAA32D0-F888-427A-BFAF-04E82539E4E6}"/>
    <dgm:cxn modelId="{16D2BD69-AE0D-4A34-B063-D8300E02BB57}" type="presOf" srcId="{5F90D8E3-F291-4845-ACA7-5E303B7A06A5}" destId="{74F1583E-7402-4546-9187-D9291A56D6F2}" srcOrd="0" destOrd="0" presId="urn:microsoft.com/office/officeart/2005/8/layout/lProcess2"/>
    <dgm:cxn modelId="{CA9D99FA-A001-4FBA-B5AD-128393EF5925}" type="presOf" srcId="{5F39F564-AE7C-42CF-9283-2BC35371830F}" destId="{01A705DD-7D07-4778-BBA2-8218309CE505}" srcOrd="0" destOrd="0" presId="urn:microsoft.com/office/officeart/2005/8/layout/lProcess2"/>
    <dgm:cxn modelId="{C8B23305-D3AC-436C-B891-E5E7658D9F58}" srcId="{0D915211-4E78-4B4B-AD02-7CACE8EBD8E9}" destId="{E2A79E5A-4881-4173-8620-A8E3AF2F074D}" srcOrd="1" destOrd="0" parTransId="{47CCAD99-74C4-46C3-806C-BDC712DBF66E}" sibTransId="{DECB6833-BDCA-4568-9CA9-369E7B44160E}"/>
    <dgm:cxn modelId="{BEF5D3B4-C26D-4815-9C87-E79ADDB11E0C}" type="presOf" srcId="{E2A79E5A-4881-4173-8620-A8E3AF2F074D}" destId="{17A962F4-960E-4945-AE57-BCDA73F3E5F6}" srcOrd="0" destOrd="0" presId="urn:microsoft.com/office/officeart/2005/8/layout/lProcess2"/>
    <dgm:cxn modelId="{E40F9E14-C24C-48BC-811D-62D2AF91BDE4}" type="presParOf" srcId="{01A705DD-7D07-4778-BBA2-8218309CE505}" destId="{49B11EB7-16A9-48BC-A1BE-71725B5B85FF}" srcOrd="0" destOrd="0" presId="urn:microsoft.com/office/officeart/2005/8/layout/lProcess2"/>
    <dgm:cxn modelId="{1D5163F1-0025-4B98-98BC-35F7D39A62F5}" type="presParOf" srcId="{49B11EB7-16A9-48BC-A1BE-71725B5B85FF}" destId="{46428D21-1CF5-42DE-A5B9-8C28FF82EA38}" srcOrd="0" destOrd="0" presId="urn:microsoft.com/office/officeart/2005/8/layout/lProcess2"/>
    <dgm:cxn modelId="{25F82F2C-B050-4F5D-93A2-04A67011A347}" type="presParOf" srcId="{49B11EB7-16A9-48BC-A1BE-71725B5B85FF}" destId="{5F0B98E3-E790-44FA-B1CE-AE4EA46EAAAE}" srcOrd="1" destOrd="0" presId="urn:microsoft.com/office/officeart/2005/8/layout/lProcess2"/>
    <dgm:cxn modelId="{B3320626-8BAE-4447-8434-35F3502EF1A7}" type="presParOf" srcId="{49B11EB7-16A9-48BC-A1BE-71725B5B85FF}" destId="{97A720F0-2306-48A6-A435-ECEF4F1DA03B}" srcOrd="2" destOrd="0" presId="urn:microsoft.com/office/officeart/2005/8/layout/lProcess2"/>
    <dgm:cxn modelId="{2A3F7ABF-00DE-4C61-869A-420252337D5B}" type="presParOf" srcId="{97A720F0-2306-48A6-A435-ECEF4F1DA03B}" destId="{BDB976C4-2CDD-4A3C-ABDF-4E23C217D8FE}" srcOrd="0" destOrd="0" presId="urn:microsoft.com/office/officeart/2005/8/layout/lProcess2"/>
    <dgm:cxn modelId="{51AB748A-C08F-4725-9F22-69FCDDA4BA2F}" type="presParOf" srcId="{BDB976C4-2CDD-4A3C-ABDF-4E23C217D8FE}" destId="{74F1583E-7402-4546-9187-D9291A56D6F2}" srcOrd="0" destOrd="0" presId="urn:microsoft.com/office/officeart/2005/8/layout/lProcess2"/>
    <dgm:cxn modelId="{C9DB4446-C7E5-4893-842A-25E7D66DC4E9}" type="presParOf" srcId="{BDB976C4-2CDD-4A3C-ABDF-4E23C217D8FE}" destId="{415E1539-3C70-4E70-B925-B150F96348F8}" srcOrd="1" destOrd="0" presId="urn:microsoft.com/office/officeart/2005/8/layout/lProcess2"/>
    <dgm:cxn modelId="{B430893D-4AFE-4BDE-89F4-21BA7B654A62}" type="presParOf" srcId="{BDB976C4-2CDD-4A3C-ABDF-4E23C217D8FE}" destId="{37951BF1-027B-4D9D-BCDA-55489F67B7CF}" srcOrd="2" destOrd="0" presId="urn:microsoft.com/office/officeart/2005/8/layout/lProcess2"/>
    <dgm:cxn modelId="{EFAB6515-120D-4371-9CDD-0AB7DF79BE37}" type="presParOf" srcId="{01A705DD-7D07-4778-BBA2-8218309CE505}" destId="{3AB01EA0-47A3-4DAC-A16D-D3DF1277AFF1}" srcOrd="1" destOrd="0" presId="urn:microsoft.com/office/officeart/2005/8/layout/lProcess2"/>
    <dgm:cxn modelId="{B6FCCA79-3F8E-43A0-AD33-63ADB7E91C60}" type="presParOf" srcId="{01A705DD-7D07-4778-BBA2-8218309CE505}" destId="{29B7FEA9-3A41-4E1D-A415-7F83517687D1}" srcOrd="2" destOrd="0" presId="urn:microsoft.com/office/officeart/2005/8/layout/lProcess2"/>
    <dgm:cxn modelId="{8F4FC3D2-D6ED-4293-8F65-052AB21E0A15}" type="presParOf" srcId="{29B7FEA9-3A41-4E1D-A415-7F83517687D1}" destId="{181DFB96-3766-4D1A-A317-A9285AA12C3B}" srcOrd="0" destOrd="0" presId="urn:microsoft.com/office/officeart/2005/8/layout/lProcess2"/>
    <dgm:cxn modelId="{82F13542-89A6-4D84-B947-F6F47872A70C}" type="presParOf" srcId="{29B7FEA9-3A41-4E1D-A415-7F83517687D1}" destId="{1AEE6355-C657-44FC-A00A-3ED5A8C22E7B}" srcOrd="1" destOrd="0" presId="urn:microsoft.com/office/officeart/2005/8/layout/lProcess2"/>
    <dgm:cxn modelId="{DA1E1E77-7A8C-4EF6-BF92-89A46DFB628A}" type="presParOf" srcId="{29B7FEA9-3A41-4E1D-A415-7F83517687D1}" destId="{53F5E068-8197-4C7D-ADF3-26A9CD99FB52}" srcOrd="2" destOrd="0" presId="urn:microsoft.com/office/officeart/2005/8/layout/lProcess2"/>
    <dgm:cxn modelId="{114E107C-8109-46EC-AA41-B0E05C9F2A2F}" type="presParOf" srcId="{53F5E068-8197-4C7D-ADF3-26A9CD99FB52}" destId="{550497CA-D4D7-445F-9A61-22D242677118}" srcOrd="0" destOrd="0" presId="urn:microsoft.com/office/officeart/2005/8/layout/lProcess2"/>
    <dgm:cxn modelId="{D324809F-550C-40FE-B65B-656A4CCB61DF}" type="presParOf" srcId="{550497CA-D4D7-445F-9A61-22D242677118}" destId="{0DCE822A-A009-4EF9-8A3D-34EEBAA38712}" srcOrd="0" destOrd="0" presId="urn:microsoft.com/office/officeart/2005/8/layout/lProcess2"/>
    <dgm:cxn modelId="{210DDBC1-788B-4064-A912-9B63AE417576}" type="presParOf" srcId="{550497CA-D4D7-445F-9A61-22D242677118}" destId="{61FB07C5-BC12-4804-A7A2-75C84FBC7853}" srcOrd="1" destOrd="0" presId="urn:microsoft.com/office/officeart/2005/8/layout/lProcess2"/>
    <dgm:cxn modelId="{E3CE977C-10CA-4D97-AF91-42A6789734CA}" type="presParOf" srcId="{550497CA-D4D7-445F-9A61-22D242677118}" destId="{AE3A68C9-B3BE-403A-A3B0-3774F51237D0}" srcOrd="2" destOrd="0" presId="urn:microsoft.com/office/officeart/2005/8/layout/lProcess2"/>
    <dgm:cxn modelId="{506FBDFE-6F1A-4A41-B31D-B4DE3C3AC399}" type="presParOf" srcId="{01A705DD-7D07-4778-BBA2-8218309CE505}" destId="{0252C1AB-3BC4-4556-925A-DCE62BE476AA}" srcOrd="3" destOrd="0" presId="urn:microsoft.com/office/officeart/2005/8/layout/lProcess2"/>
    <dgm:cxn modelId="{AC318720-EA04-4C8C-B404-9B803C49B784}" type="presParOf" srcId="{01A705DD-7D07-4778-BBA2-8218309CE505}" destId="{0A4A4442-03D0-4798-8DCF-B9AA25C31612}" srcOrd="4" destOrd="0" presId="urn:microsoft.com/office/officeart/2005/8/layout/lProcess2"/>
    <dgm:cxn modelId="{52696D5F-0526-4CD5-B3DB-D50AFF0D2CC7}" type="presParOf" srcId="{0A4A4442-03D0-4798-8DCF-B9AA25C31612}" destId="{65EAE600-1BF5-429E-907F-17DDD2562FE8}" srcOrd="0" destOrd="0" presId="urn:microsoft.com/office/officeart/2005/8/layout/lProcess2"/>
    <dgm:cxn modelId="{22A0E552-8286-4608-A2D6-882940CB83C4}" type="presParOf" srcId="{0A4A4442-03D0-4798-8DCF-B9AA25C31612}" destId="{097ABC87-CA61-4085-BDC9-8A2370E0622B}" srcOrd="1" destOrd="0" presId="urn:microsoft.com/office/officeart/2005/8/layout/lProcess2"/>
    <dgm:cxn modelId="{DE406656-D638-45EB-AB82-9C71053EBA06}" type="presParOf" srcId="{0A4A4442-03D0-4798-8DCF-B9AA25C31612}" destId="{84728203-9B02-4E78-A826-56B2C9AF7B29}" srcOrd="2" destOrd="0" presId="urn:microsoft.com/office/officeart/2005/8/layout/lProcess2"/>
    <dgm:cxn modelId="{3B98F515-92FF-4F1E-9313-543C1DF6A2C1}" type="presParOf" srcId="{84728203-9B02-4E78-A826-56B2C9AF7B29}" destId="{6EAF502D-01C5-44CD-A482-39CE2DC7B46E}" srcOrd="0" destOrd="0" presId="urn:microsoft.com/office/officeart/2005/8/layout/lProcess2"/>
    <dgm:cxn modelId="{423A7C7D-4AAE-4AC8-9CC5-B14A23230D82}" type="presParOf" srcId="{6EAF502D-01C5-44CD-A482-39CE2DC7B46E}" destId="{6769CE33-A414-4A27-BF0A-7F87A4D56A02}" srcOrd="0" destOrd="0" presId="urn:microsoft.com/office/officeart/2005/8/layout/lProcess2"/>
    <dgm:cxn modelId="{05C73D75-FA0F-45D6-9540-E856BD458226}" type="presParOf" srcId="{6EAF502D-01C5-44CD-A482-39CE2DC7B46E}" destId="{568DC533-2024-4A2F-8169-FF37F3C15D1B}" srcOrd="1" destOrd="0" presId="urn:microsoft.com/office/officeart/2005/8/layout/lProcess2"/>
    <dgm:cxn modelId="{341B94ED-F202-4DFB-9D84-51DB47ADE99B}" type="presParOf" srcId="{6EAF502D-01C5-44CD-A482-39CE2DC7B46E}" destId="{17A962F4-960E-4945-AE57-BCDA73F3E5F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8EEAD7-C0E5-4380-8C39-241150B0F361}" type="doc">
      <dgm:prSet loTypeId="urn:microsoft.com/office/officeart/2005/8/layout/radial5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0155CF45-6E25-4ABD-A4FE-6C95F0F9C5B0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1200" b="1" dirty="0" smtClean="0"/>
            <a:t>COORRELACIONAL</a:t>
          </a:r>
          <a:endParaRPr lang="es-MX" sz="1200" b="1" dirty="0"/>
        </a:p>
      </dgm:t>
    </dgm:pt>
    <dgm:pt modelId="{84E6B2D4-777B-4EB1-8740-AB50E87BE5A0}" type="parTrans" cxnId="{6FCEF083-DA7D-47F1-A73C-3A0A6DC2FA7E}">
      <dgm:prSet/>
      <dgm:spPr/>
      <dgm:t>
        <a:bodyPr/>
        <a:lstStyle/>
        <a:p>
          <a:endParaRPr lang="es-MX"/>
        </a:p>
      </dgm:t>
    </dgm:pt>
    <dgm:pt modelId="{70398399-CBBD-4749-8F32-4C9932E3BF83}" type="sibTrans" cxnId="{6FCEF083-DA7D-47F1-A73C-3A0A6DC2FA7E}">
      <dgm:prSet/>
      <dgm:spPr/>
      <dgm:t>
        <a:bodyPr/>
        <a:lstStyle/>
        <a:p>
          <a:endParaRPr lang="es-MX"/>
        </a:p>
      </dgm:t>
    </dgm:pt>
    <dgm:pt modelId="{F4468D7F-6C0C-4366-AED3-2A4847B6D5AC}">
      <dgm:prSet phldrT="[Texto]" custT="1"/>
      <dgm:spPr/>
      <dgm:t>
        <a:bodyPr/>
        <a:lstStyle/>
        <a:p>
          <a:r>
            <a:rPr lang="es-MX" sz="1600" dirty="0" smtClean="0"/>
            <a:t>TÉCNICA PARTICIPATIVA</a:t>
          </a:r>
        </a:p>
        <a:p>
          <a:r>
            <a:rPr lang="es-MX" sz="1600" baseline="0" dirty="0" smtClean="0"/>
            <a:t> DIRECTA</a:t>
          </a:r>
          <a:endParaRPr lang="es-MX" sz="1600" dirty="0"/>
        </a:p>
      </dgm:t>
    </dgm:pt>
    <dgm:pt modelId="{EE65267C-864F-4CFD-B162-C105EA89F239}" type="parTrans" cxnId="{8CADBE0B-A43E-47CA-9720-F60DEE554D1E}">
      <dgm:prSet/>
      <dgm:spPr/>
      <dgm:t>
        <a:bodyPr/>
        <a:lstStyle/>
        <a:p>
          <a:endParaRPr lang="es-MX"/>
        </a:p>
      </dgm:t>
    </dgm:pt>
    <dgm:pt modelId="{5A77B8C1-AF0D-4549-B759-30FB2DFF6E66}" type="sibTrans" cxnId="{8CADBE0B-A43E-47CA-9720-F60DEE554D1E}">
      <dgm:prSet/>
      <dgm:spPr/>
      <dgm:t>
        <a:bodyPr/>
        <a:lstStyle/>
        <a:p>
          <a:endParaRPr lang="es-MX"/>
        </a:p>
      </dgm:t>
    </dgm:pt>
    <dgm:pt modelId="{6A376A3A-8E19-43B9-8EE1-7E0914D4792B}">
      <dgm:prSet phldrT="[Texto]" custT="1"/>
      <dgm:spPr/>
      <dgm:t>
        <a:bodyPr/>
        <a:lstStyle/>
        <a:p>
          <a:r>
            <a:rPr lang="es-MX" sz="1600" b="1" dirty="0" smtClean="0"/>
            <a:t>DOCUMENTAL Y  DECAMPO</a:t>
          </a:r>
          <a:endParaRPr lang="es-MX" sz="1600" b="1" dirty="0"/>
        </a:p>
      </dgm:t>
    </dgm:pt>
    <dgm:pt modelId="{475757B2-A48B-4650-BF40-3D5126A0E245}" type="parTrans" cxnId="{7371EA77-0C13-4494-AEB6-3E0D1777A626}">
      <dgm:prSet/>
      <dgm:spPr/>
      <dgm:t>
        <a:bodyPr/>
        <a:lstStyle/>
        <a:p>
          <a:endParaRPr lang="es-MX"/>
        </a:p>
      </dgm:t>
    </dgm:pt>
    <dgm:pt modelId="{7B83689C-F1D0-4CE0-8CFC-08308BEDE336}" type="sibTrans" cxnId="{7371EA77-0C13-4494-AEB6-3E0D1777A626}">
      <dgm:prSet/>
      <dgm:spPr/>
      <dgm:t>
        <a:bodyPr/>
        <a:lstStyle/>
        <a:p>
          <a:endParaRPr lang="es-MX"/>
        </a:p>
      </dgm:t>
    </dgm:pt>
    <dgm:pt modelId="{82FFBAA8-7A56-4CF2-8E3A-08BC669C1A12}">
      <dgm:prSet phldrT="[Texto]" custT="1"/>
      <dgm:spPr/>
      <dgm:t>
        <a:bodyPr/>
        <a:lstStyle/>
        <a:p>
          <a:r>
            <a:rPr lang="es-MX" sz="1400" b="1" dirty="0" smtClean="0"/>
            <a:t>ESTADISTICO</a:t>
          </a:r>
          <a:endParaRPr lang="es-MX" sz="1200" b="1" dirty="0"/>
        </a:p>
      </dgm:t>
    </dgm:pt>
    <dgm:pt modelId="{BFC770C6-0103-4025-A1FC-BD24BDA2D5CB}" type="parTrans" cxnId="{E849EA48-EF94-47ED-AB82-C0806665630A}">
      <dgm:prSet/>
      <dgm:spPr/>
      <dgm:t>
        <a:bodyPr/>
        <a:lstStyle/>
        <a:p>
          <a:endParaRPr lang="es-MX"/>
        </a:p>
      </dgm:t>
    </dgm:pt>
    <dgm:pt modelId="{35C15C1A-215E-4278-B2EF-A0C0278BCC5B}" type="sibTrans" cxnId="{E849EA48-EF94-47ED-AB82-C0806665630A}">
      <dgm:prSet/>
      <dgm:spPr/>
      <dgm:t>
        <a:bodyPr/>
        <a:lstStyle/>
        <a:p>
          <a:endParaRPr lang="es-MX"/>
        </a:p>
      </dgm:t>
    </dgm:pt>
    <dgm:pt modelId="{E37DEB32-359A-49DD-8B09-73A805AB8B3B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100" b="1" dirty="0" smtClean="0"/>
            <a:t>INSTRUMENTOS</a:t>
          </a:r>
          <a:endParaRPr lang="es-MX" sz="1100" b="1" dirty="0"/>
        </a:p>
      </dgm:t>
    </dgm:pt>
    <dgm:pt modelId="{109BFF8D-98C4-4CCA-9A9B-E08315679C09}" type="parTrans" cxnId="{FE8D58E1-DF2A-4A09-A069-898BC63DC5C1}">
      <dgm:prSet/>
      <dgm:spPr/>
      <dgm:t>
        <a:bodyPr/>
        <a:lstStyle/>
        <a:p>
          <a:endParaRPr lang="es-MX"/>
        </a:p>
      </dgm:t>
    </dgm:pt>
    <dgm:pt modelId="{ECA533F6-F379-4854-86C5-089491001B7A}" type="sibTrans" cxnId="{FE8D58E1-DF2A-4A09-A069-898BC63DC5C1}">
      <dgm:prSet/>
      <dgm:spPr/>
      <dgm:t>
        <a:bodyPr/>
        <a:lstStyle/>
        <a:p>
          <a:endParaRPr lang="es-MX"/>
        </a:p>
      </dgm:t>
    </dgm:pt>
    <dgm:pt modelId="{C4B150FF-302D-4E09-B214-7507FD0CA3CB}" type="pres">
      <dgm:prSet presAssocID="{D08EEAD7-C0E5-4380-8C39-241150B0F36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A20B2FC-8BC4-43F1-8E7F-2378C46D76EE}" type="pres">
      <dgm:prSet presAssocID="{0155CF45-6E25-4ABD-A4FE-6C95F0F9C5B0}" presName="centerShape" presStyleLbl="node0" presStyleIdx="0" presStyleCnt="1" custScaleX="129714" custScaleY="112419"/>
      <dgm:spPr/>
      <dgm:t>
        <a:bodyPr/>
        <a:lstStyle/>
        <a:p>
          <a:endParaRPr lang="es-MX"/>
        </a:p>
      </dgm:t>
    </dgm:pt>
    <dgm:pt modelId="{D6EBDABF-D3F2-4AC7-ACDF-E05F59ADBDDC}" type="pres">
      <dgm:prSet presAssocID="{EE65267C-864F-4CFD-B162-C105EA89F239}" presName="parTrans" presStyleLbl="sibTrans2D1" presStyleIdx="0" presStyleCnt="4"/>
      <dgm:spPr/>
      <dgm:t>
        <a:bodyPr/>
        <a:lstStyle/>
        <a:p>
          <a:endParaRPr lang="es-MX"/>
        </a:p>
      </dgm:t>
    </dgm:pt>
    <dgm:pt modelId="{7F68C395-9601-4F6A-88AB-A3B200CEEA11}" type="pres">
      <dgm:prSet presAssocID="{EE65267C-864F-4CFD-B162-C105EA89F239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03FB87BC-4747-47B0-A649-0ED47E0D949B}" type="pres">
      <dgm:prSet presAssocID="{F4468D7F-6C0C-4366-AED3-2A4847B6D5AC}" presName="node" presStyleLbl="node1" presStyleIdx="0" presStyleCnt="4" custScaleX="133970" custRadScaleRad="100152" custRadScaleInc="-167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651DA8-E61D-4227-A8BB-AC73547EAE55}" type="pres">
      <dgm:prSet presAssocID="{475757B2-A48B-4650-BF40-3D5126A0E245}" presName="parTrans" presStyleLbl="sibTrans2D1" presStyleIdx="1" presStyleCnt="4"/>
      <dgm:spPr/>
      <dgm:t>
        <a:bodyPr/>
        <a:lstStyle/>
        <a:p>
          <a:endParaRPr lang="es-MX"/>
        </a:p>
      </dgm:t>
    </dgm:pt>
    <dgm:pt modelId="{A6963F84-1C36-404F-8EA2-3484D9AE9769}" type="pres">
      <dgm:prSet presAssocID="{475757B2-A48B-4650-BF40-3D5126A0E245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97262BBA-7D82-427E-9B88-30FD01363060}" type="pres">
      <dgm:prSet presAssocID="{6A376A3A-8E19-43B9-8EE1-7E0914D4792B}" presName="node" presStyleLbl="node1" presStyleIdx="1" presStyleCnt="4" custScaleX="138125" custScaleY="111729" custRadScaleRad="116044" custRadScaleInc="-147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BF14E94-5D07-4B37-B23D-9B79CD4B47BC}" type="pres">
      <dgm:prSet presAssocID="{BFC770C6-0103-4025-A1FC-BD24BDA2D5CB}" presName="parTrans" presStyleLbl="sibTrans2D1" presStyleIdx="2" presStyleCnt="4"/>
      <dgm:spPr/>
      <dgm:t>
        <a:bodyPr/>
        <a:lstStyle/>
        <a:p>
          <a:endParaRPr lang="es-MX"/>
        </a:p>
      </dgm:t>
    </dgm:pt>
    <dgm:pt modelId="{173C14C5-0778-46C8-B5B8-9DA492BBA77A}" type="pres">
      <dgm:prSet presAssocID="{BFC770C6-0103-4025-A1FC-BD24BDA2D5CB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CC8887C2-A643-4447-87E7-5216C6BE131B}" type="pres">
      <dgm:prSet presAssocID="{82FFBAA8-7A56-4CF2-8E3A-08BC669C1A12}" presName="node" presStyleLbl="node1" presStyleIdx="2" presStyleCnt="4" custScaleX="12106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489D0E-C910-406C-A987-69EE736722C4}" type="pres">
      <dgm:prSet presAssocID="{109BFF8D-98C4-4CCA-9A9B-E08315679C09}" presName="parTrans" presStyleLbl="sibTrans2D1" presStyleIdx="3" presStyleCnt="4"/>
      <dgm:spPr/>
      <dgm:t>
        <a:bodyPr/>
        <a:lstStyle/>
        <a:p>
          <a:endParaRPr lang="es-MX"/>
        </a:p>
      </dgm:t>
    </dgm:pt>
    <dgm:pt modelId="{D00D176D-77C1-4629-A459-B6F1176E04E8}" type="pres">
      <dgm:prSet presAssocID="{109BFF8D-98C4-4CCA-9A9B-E08315679C09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198B777E-C193-4946-BB84-8008C93B8233}" type="pres">
      <dgm:prSet presAssocID="{E37DEB32-359A-49DD-8B09-73A805AB8B3B}" presName="node" presStyleLbl="node1" presStyleIdx="3" presStyleCnt="4" custRadScaleRad="118738" custRadScaleInc="14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E8D58E1-DF2A-4A09-A069-898BC63DC5C1}" srcId="{0155CF45-6E25-4ABD-A4FE-6C95F0F9C5B0}" destId="{E37DEB32-359A-49DD-8B09-73A805AB8B3B}" srcOrd="3" destOrd="0" parTransId="{109BFF8D-98C4-4CCA-9A9B-E08315679C09}" sibTransId="{ECA533F6-F379-4854-86C5-089491001B7A}"/>
    <dgm:cxn modelId="{7371EA77-0C13-4494-AEB6-3E0D1777A626}" srcId="{0155CF45-6E25-4ABD-A4FE-6C95F0F9C5B0}" destId="{6A376A3A-8E19-43B9-8EE1-7E0914D4792B}" srcOrd="1" destOrd="0" parTransId="{475757B2-A48B-4650-BF40-3D5126A0E245}" sibTransId="{7B83689C-F1D0-4CE0-8CFC-08308BEDE336}"/>
    <dgm:cxn modelId="{91DEDA6A-3EAB-4506-A5CF-2B94A44BDA02}" type="presOf" srcId="{EE65267C-864F-4CFD-B162-C105EA89F239}" destId="{7F68C395-9601-4F6A-88AB-A3B200CEEA11}" srcOrd="1" destOrd="0" presId="urn:microsoft.com/office/officeart/2005/8/layout/radial5"/>
    <dgm:cxn modelId="{FE04626C-628D-4FDA-9CCE-6EC2A34F823B}" type="presOf" srcId="{EE65267C-864F-4CFD-B162-C105EA89F239}" destId="{D6EBDABF-D3F2-4AC7-ACDF-E05F59ADBDDC}" srcOrd="0" destOrd="0" presId="urn:microsoft.com/office/officeart/2005/8/layout/radial5"/>
    <dgm:cxn modelId="{E968F258-1086-4431-BD92-A387A98D5FEE}" type="presOf" srcId="{475757B2-A48B-4650-BF40-3D5126A0E245}" destId="{25651DA8-E61D-4227-A8BB-AC73547EAE55}" srcOrd="0" destOrd="0" presId="urn:microsoft.com/office/officeart/2005/8/layout/radial5"/>
    <dgm:cxn modelId="{DD274B32-0B09-495E-86F6-B38AAC3762E8}" type="presOf" srcId="{BFC770C6-0103-4025-A1FC-BD24BDA2D5CB}" destId="{173C14C5-0778-46C8-B5B8-9DA492BBA77A}" srcOrd="1" destOrd="0" presId="urn:microsoft.com/office/officeart/2005/8/layout/radial5"/>
    <dgm:cxn modelId="{34DDBE09-8A15-4FE4-9675-EEC90771E294}" type="presOf" srcId="{109BFF8D-98C4-4CCA-9A9B-E08315679C09}" destId="{E3489D0E-C910-406C-A987-69EE736722C4}" srcOrd="0" destOrd="0" presId="urn:microsoft.com/office/officeart/2005/8/layout/radial5"/>
    <dgm:cxn modelId="{CFAE96F4-4928-4A41-BEAB-A9AE96194BB0}" type="presOf" srcId="{6A376A3A-8E19-43B9-8EE1-7E0914D4792B}" destId="{97262BBA-7D82-427E-9B88-30FD01363060}" srcOrd="0" destOrd="0" presId="urn:microsoft.com/office/officeart/2005/8/layout/radial5"/>
    <dgm:cxn modelId="{5A995BDC-D1B1-4E29-866D-4301D90C058E}" type="presOf" srcId="{BFC770C6-0103-4025-A1FC-BD24BDA2D5CB}" destId="{8BF14E94-5D07-4B37-B23D-9B79CD4B47BC}" srcOrd="0" destOrd="0" presId="urn:microsoft.com/office/officeart/2005/8/layout/radial5"/>
    <dgm:cxn modelId="{6FCEF083-DA7D-47F1-A73C-3A0A6DC2FA7E}" srcId="{D08EEAD7-C0E5-4380-8C39-241150B0F361}" destId="{0155CF45-6E25-4ABD-A4FE-6C95F0F9C5B0}" srcOrd="0" destOrd="0" parTransId="{84E6B2D4-777B-4EB1-8740-AB50E87BE5A0}" sibTransId="{70398399-CBBD-4749-8F32-4C9932E3BF83}"/>
    <dgm:cxn modelId="{E849EA48-EF94-47ED-AB82-C0806665630A}" srcId="{0155CF45-6E25-4ABD-A4FE-6C95F0F9C5B0}" destId="{82FFBAA8-7A56-4CF2-8E3A-08BC669C1A12}" srcOrd="2" destOrd="0" parTransId="{BFC770C6-0103-4025-A1FC-BD24BDA2D5CB}" sibTransId="{35C15C1A-215E-4278-B2EF-A0C0278BCC5B}"/>
    <dgm:cxn modelId="{7FC86052-E516-494E-BC56-1F9F8164C851}" type="presOf" srcId="{109BFF8D-98C4-4CCA-9A9B-E08315679C09}" destId="{D00D176D-77C1-4629-A459-B6F1176E04E8}" srcOrd="1" destOrd="0" presId="urn:microsoft.com/office/officeart/2005/8/layout/radial5"/>
    <dgm:cxn modelId="{06B7385C-EA42-4722-A98B-0120ADD9B971}" type="presOf" srcId="{D08EEAD7-C0E5-4380-8C39-241150B0F361}" destId="{C4B150FF-302D-4E09-B214-7507FD0CA3CB}" srcOrd="0" destOrd="0" presId="urn:microsoft.com/office/officeart/2005/8/layout/radial5"/>
    <dgm:cxn modelId="{6F555DEE-8748-4270-99D3-7F438418501A}" type="presOf" srcId="{475757B2-A48B-4650-BF40-3D5126A0E245}" destId="{A6963F84-1C36-404F-8EA2-3484D9AE9769}" srcOrd="1" destOrd="0" presId="urn:microsoft.com/office/officeart/2005/8/layout/radial5"/>
    <dgm:cxn modelId="{8CADBE0B-A43E-47CA-9720-F60DEE554D1E}" srcId="{0155CF45-6E25-4ABD-A4FE-6C95F0F9C5B0}" destId="{F4468D7F-6C0C-4366-AED3-2A4847B6D5AC}" srcOrd="0" destOrd="0" parTransId="{EE65267C-864F-4CFD-B162-C105EA89F239}" sibTransId="{5A77B8C1-AF0D-4549-B759-30FB2DFF6E66}"/>
    <dgm:cxn modelId="{3E899A1A-3C75-403A-A80E-F3AA8F630ABB}" type="presOf" srcId="{F4468D7F-6C0C-4366-AED3-2A4847B6D5AC}" destId="{03FB87BC-4747-47B0-A649-0ED47E0D949B}" srcOrd="0" destOrd="0" presId="urn:microsoft.com/office/officeart/2005/8/layout/radial5"/>
    <dgm:cxn modelId="{C62A4A31-6451-48EF-B109-BA1A80E25C4A}" type="presOf" srcId="{E37DEB32-359A-49DD-8B09-73A805AB8B3B}" destId="{198B777E-C193-4946-BB84-8008C93B8233}" srcOrd="0" destOrd="0" presId="urn:microsoft.com/office/officeart/2005/8/layout/radial5"/>
    <dgm:cxn modelId="{08CC6F41-5FE5-41ED-A5C9-3E7AC4DDFCD9}" type="presOf" srcId="{82FFBAA8-7A56-4CF2-8E3A-08BC669C1A12}" destId="{CC8887C2-A643-4447-87E7-5216C6BE131B}" srcOrd="0" destOrd="0" presId="urn:microsoft.com/office/officeart/2005/8/layout/radial5"/>
    <dgm:cxn modelId="{E5B0170A-EC9D-4E9A-A074-5AFFC4D7652B}" type="presOf" srcId="{0155CF45-6E25-4ABD-A4FE-6C95F0F9C5B0}" destId="{DA20B2FC-8BC4-43F1-8E7F-2378C46D76EE}" srcOrd="0" destOrd="0" presId="urn:microsoft.com/office/officeart/2005/8/layout/radial5"/>
    <dgm:cxn modelId="{AC72B8E0-9F39-43FA-93A4-F25ADF7E7BF2}" type="presParOf" srcId="{C4B150FF-302D-4E09-B214-7507FD0CA3CB}" destId="{DA20B2FC-8BC4-43F1-8E7F-2378C46D76EE}" srcOrd="0" destOrd="0" presId="urn:microsoft.com/office/officeart/2005/8/layout/radial5"/>
    <dgm:cxn modelId="{D46D160A-CBFB-480F-BD3F-153A5E4ECF82}" type="presParOf" srcId="{C4B150FF-302D-4E09-B214-7507FD0CA3CB}" destId="{D6EBDABF-D3F2-4AC7-ACDF-E05F59ADBDDC}" srcOrd="1" destOrd="0" presId="urn:microsoft.com/office/officeart/2005/8/layout/radial5"/>
    <dgm:cxn modelId="{17A1BD14-DD09-49BF-B23E-C2663A518351}" type="presParOf" srcId="{D6EBDABF-D3F2-4AC7-ACDF-E05F59ADBDDC}" destId="{7F68C395-9601-4F6A-88AB-A3B200CEEA11}" srcOrd="0" destOrd="0" presId="urn:microsoft.com/office/officeart/2005/8/layout/radial5"/>
    <dgm:cxn modelId="{B86DFBBD-8D9E-4D96-9E52-D0444404E6FA}" type="presParOf" srcId="{C4B150FF-302D-4E09-B214-7507FD0CA3CB}" destId="{03FB87BC-4747-47B0-A649-0ED47E0D949B}" srcOrd="2" destOrd="0" presId="urn:microsoft.com/office/officeart/2005/8/layout/radial5"/>
    <dgm:cxn modelId="{14D391D2-CDE8-4F86-89BB-C385404B1047}" type="presParOf" srcId="{C4B150FF-302D-4E09-B214-7507FD0CA3CB}" destId="{25651DA8-E61D-4227-A8BB-AC73547EAE55}" srcOrd="3" destOrd="0" presId="urn:microsoft.com/office/officeart/2005/8/layout/radial5"/>
    <dgm:cxn modelId="{58100720-3FF9-484B-86BB-3B3A536435A1}" type="presParOf" srcId="{25651DA8-E61D-4227-A8BB-AC73547EAE55}" destId="{A6963F84-1C36-404F-8EA2-3484D9AE9769}" srcOrd="0" destOrd="0" presId="urn:microsoft.com/office/officeart/2005/8/layout/radial5"/>
    <dgm:cxn modelId="{53FD0BFB-FF30-471F-A463-8CE7ADB510F5}" type="presParOf" srcId="{C4B150FF-302D-4E09-B214-7507FD0CA3CB}" destId="{97262BBA-7D82-427E-9B88-30FD01363060}" srcOrd="4" destOrd="0" presId="urn:microsoft.com/office/officeart/2005/8/layout/radial5"/>
    <dgm:cxn modelId="{BAA70D92-EC23-4025-B257-575E6951F559}" type="presParOf" srcId="{C4B150FF-302D-4E09-B214-7507FD0CA3CB}" destId="{8BF14E94-5D07-4B37-B23D-9B79CD4B47BC}" srcOrd="5" destOrd="0" presId="urn:microsoft.com/office/officeart/2005/8/layout/radial5"/>
    <dgm:cxn modelId="{494C91EE-DF58-4C48-BA28-7976B72E28B5}" type="presParOf" srcId="{8BF14E94-5D07-4B37-B23D-9B79CD4B47BC}" destId="{173C14C5-0778-46C8-B5B8-9DA492BBA77A}" srcOrd="0" destOrd="0" presId="urn:microsoft.com/office/officeart/2005/8/layout/radial5"/>
    <dgm:cxn modelId="{A7A66DEE-BABD-4FCD-9FFC-2E850C606EAD}" type="presParOf" srcId="{C4B150FF-302D-4E09-B214-7507FD0CA3CB}" destId="{CC8887C2-A643-4447-87E7-5216C6BE131B}" srcOrd="6" destOrd="0" presId="urn:microsoft.com/office/officeart/2005/8/layout/radial5"/>
    <dgm:cxn modelId="{A8B4C622-13F6-49B3-B5A1-A69BD3545379}" type="presParOf" srcId="{C4B150FF-302D-4E09-B214-7507FD0CA3CB}" destId="{E3489D0E-C910-406C-A987-69EE736722C4}" srcOrd="7" destOrd="0" presId="urn:microsoft.com/office/officeart/2005/8/layout/radial5"/>
    <dgm:cxn modelId="{E80BDA35-E4D5-46F2-B0A1-FB532283BC32}" type="presParOf" srcId="{E3489D0E-C910-406C-A987-69EE736722C4}" destId="{D00D176D-77C1-4629-A459-B6F1176E04E8}" srcOrd="0" destOrd="0" presId="urn:microsoft.com/office/officeart/2005/8/layout/radial5"/>
    <dgm:cxn modelId="{C7FD7263-B062-4D7E-8812-BD108D091D82}" type="presParOf" srcId="{C4B150FF-302D-4E09-B214-7507FD0CA3CB}" destId="{198B777E-C193-4946-BB84-8008C93B8233}" srcOrd="8" destOrd="0" presId="urn:microsoft.com/office/officeart/2005/8/layout/radial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38DE6-4F77-40F2-8B78-804707312B3C}">
      <dsp:nvSpPr>
        <dsp:cNvPr id="0" name=""/>
        <dsp:cNvSpPr/>
      </dsp:nvSpPr>
      <dsp:spPr>
        <a:xfrm>
          <a:off x="2037397" y="135615"/>
          <a:ext cx="3686175" cy="1280160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9C54B-5C3F-4BF6-9A23-F6EC125FA963}">
      <dsp:nvSpPr>
        <dsp:cNvPr id="0" name=""/>
        <dsp:cNvSpPr/>
      </dsp:nvSpPr>
      <dsp:spPr>
        <a:xfrm>
          <a:off x="3529012" y="3270292"/>
          <a:ext cx="714375" cy="457200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E2261-2055-49C8-8987-2F408ECE775E}">
      <dsp:nvSpPr>
        <dsp:cNvPr id="0" name=""/>
        <dsp:cNvSpPr/>
      </dsp:nvSpPr>
      <dsp:spPr>
        <a:xfrm>
          <a:off x="1008120" y="2850010"/>
          <a:ext cx="6599556" cy="2429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Preparación del Gimnasta en Cama Elástica</a:t>
          </a:r>
          <a:endParaRPr lang="es-ES" sz="3600" kern="1200" dirty="0"/>
        </a:p>
      </dsp:txBody>
      <dsp:txXfrm>
        <a:off x="1008120" y="2850010"/>
        <a:ext cx="6599556" cy="2429335"/>
      </dsp:txXfrm>
    </dsp:sp>
    <dsp:sp modelId="{D70DC438-EF34-445F-87C8-4CBEE03130C8}">
      <dsp:nvSpPr>
        <dsp:cNvPr id="0" name=""/>
        <dsp:cNvSpPr/>
      </dsp:nvSpPr>
      <dsp:spPr>
        <a:xfrm>
          <a:off x="2865510" y="1424896"/>
          <a:ext cx="2746564" cy="17179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Organización del Esquema Postural </a:t>
          </a:r>
          <a:endParaRPr lang="es-ES" sz="2500" kern="1200" dirty="0"/>
        </a:p>
      </dsp:txBody>
      <dsp:txXfrm>
        <a:off x="3267735" y="1676479"/>
        <a:ext cx="1942114" cy="1214750"/>
      </dsp:txXfrm>
    </dsp:sp>
    <dsp:sp modelId="{955F582B-ABAC-4F3C-8A4C-721F08D46997}">
      <dsp:nvSpPr>
        <dsp:cNvPr id="0" name=""/>
        <dsp:cNvSpPr/>
      </dsp:nvSpPr>
      <dsp:spPr>
        <a:xfrm>
          <a:off x="1080123" y="72005"/>
          <a:ext cx="2972454" cy="1980350"/>
        </a:xfrm>
        <a:prstGeom prst="ellipse">
          <a:avLst/>
        </a:prstGeom>
        <a:solidFill>
          <a:schemeClr val="accent2">
            <a:hueOff val="-8662909"/>
            <a:satOff val="7828"/>
            <a:lumOff val="8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Desarrollo de capacidades coordinativas</a:t>
          </a:r>
          <a:endParaRPr lang="es-ES" sz="1800" b="1" kern="1200" dirty="0"/>
        </a:p>
      </dsp:txBody>
      <dsp:txXfrm>
        <a:off x="1515429" y="362021"/>
        <a:ext cx="2101842" cy="1400318"/>
      </dsp:txXfrm>
    </dsp:sp>
    <dsp:sp modelId="{12480CB4-F1F6-4017-89BA-F931BAD31CAA}">
      <dsp:nvSpPr>
        <dsp:cNvPr id="0" name=""/>
        <dsp:cNvSpPr/>
      </dsp:nvSpPr>
      <dsp:spPr>
        <a:xfrm>
          <a:off x="4377675" y="-116519"/>
          <a:ext cx="2517974" cy="1997028"/>
        </a:xfrm>
        <a:prstGeom prst="ellipse">
          <a:avLst/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Orientación Espacial</a:t>
          </a:r>
          <a:endParaRPr lang="es-ES" sz="2400" kern="1200" dirty="0"/>
        </a:p>
      </dsp:txBody>
      <dsp:txXfrm>
        <a:off x="4746424" y="175939"/>
        <a:ext cx="1780476" cy="1412112"/>
      </dsp:txXfrm>
    </dsp:sp>
    <dsp:sp modelId="{63F77427-520E-4DFF-BC23-C67D60DE4E34}">
      <dsp:nvSpPr>
        <dsp:cNvPr id="0" name=""/>
        <dsp:cNvSpPr/>
      </dsp:nvSpPr>
      <dsp:spPr>
        <a:xfrm>
          <a:off x="849280" y="-591330"/>
          <a:ext cx="6311548" cy="457199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9A139-B794-43AB-9298-E95541749DEB}">
      <dsp:nvSpPr>
        <dsp:cNvPr id="0" name=""/>
        <dsp:cNvSpPr/>
      </dsp:nvSpPr>
      <dsp:spPr>
        <a:xfrm>
          <a:off x="2664284" y="1368140"/>
          <a:ext cx="2948612" cy="21605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ESCASA PREPARACIÓN  ACROBÁTICA  </a:t>
          </a:r>
          <a:endParaRPr lang="es-EC" sz="1800" b="1" kern="1200" dirty="0"/>
        </a:p>
      </dsp:txBody>
      <dsp:txXfrm>
        <a:off x="3096098" y="1684545"/>
        <a:ext cx="2084984" cy="1527738"/>
      </dsp:txXfrm>
    </dsp:sp>
    <dsp:sp modelId="{C1C006D2-083B-4BD3-811D-1976301A6288}">
      <dsp:nvSpPr>
        <dsp:cNvPr id="0" name=""/>
        <dsp:cNvSpPr/>
      </dsp:nvSpPr>
      <dsp:spPr>
        <a:xfrm rot="13160763">
          <a:off x="1353127" y="1430673"/>
          <a:ext cx="1341574" cy="6593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1CBB55-F989-4127-B79D-F42181F059C3}">
      <dsp:nvSpPr>
        <dsp:cNvPr id="0" name=""/>
        <dsp:cNvSpPr/>
      </dsp:nvSpPr>
      <dsp:spPr>
        <a:xfrm>
          <a:off x="274233" y="0"/>
          <a:ext cx="3568063" cy="1485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20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Práctica de la Gimnasia Artística bajo antiguos paradigmas</a:t>
          </a:r>
        </a:p>
        <a:p>
          <a:pPr lvl="0" algn="ctr">
            <a:spcBef>
              <a:spcPct val="0"/>
            </a:spcBef>
          </a:pPr>
          <a:endParaRPr lang="es-EC" kern="1200" dirty="0"/>
        </a:p>
      </dsp:txBody>
      <dsp:txXfrm>
        <a:off x="317750" y="43517"/>
        <a:ext cx="3481029" cy="1398753"/>
      </dsp:txXfrm>
    </dsp:sp>
    <dsp:sp modelId="{7C27031D-FFD0-4D83-8C88-B6805C36A39D}">
      <dsp:nvSpPr>
        <dsp:cNvPr id="0" name=""/>
        <dsp:cNvSpPr/>
      </dsp:nvSpPr>
      <dsp:spPr>
        <a:xfrm rot="5130428" flipH="1">
          <a:off x="3535971" y="3638716"/>
          <a:ext cx="913023" cy="6183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CC67CB-E09F-452B-8BA5-28E66FB184F3}">
      <dsp:nvSpPr>
        <dsp:cNvPr id="0" name=""/>
        <dsp:cNvSpPr/>
      </dsp:nvSpPr>
      <dsp:spPr>
        <a:xfrm>
          <a:off x="2376258" y="4401653"/>
          <a:ext cx="3454364" cy="845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bg1"/>
              </a:solidFill>
            </a:rPr>
            <a:t>Subutilización de aparatos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bg1"/>
              </a:solidFill>
            </a:rPr>
            <a:t>auxiliares  (Trampolines)</a:t>
          </a:r>
          <a:endParaRPr lang="es-EC" sz="1400" b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2401030" y="4426425"/>
        <a:ext cx="3404820" cy="796239"/>
      </dsp:txXfrm>
    </dsp:sp>
    <dsp:sp modelId="{9C186A27-6517-4AB0-B5EA-B60DE6B9FE92}">
      <dsp:nvSpPr>
        <dsp:cNvPr id="0" name=""/>
        <dsp:cNvSpPr/>
      </dsp:nvSpPr>
      <dsp:spPr>
        <a:xfrm rot="19943801">
          <a:off x="5582602" y="1725849"/>
          <a:ext cx="2016758" cy="6593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62BDD6-7C78-424B-9438-01B7D28E9E3D}">
      <dsp:nvSpPr>
        <dsp:cNvPr id="0" name=""/>
        <dsp:cNvSpPr/>
      </dsp:nvSpPr>
      <dsp:spPr>
        <a:xfrm>
          <a:off x="5827470" y="0"/>
          <a:ext cx="2804874" cy="1664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800" b="1" kern="1200" dirty="0" smtClean="0">
              <a:solidFill>
                <a:schemeClr val="bg1"/>
              </a:solidFill>
            </a:rPr>
            <a:t>Escaso conocimiento de los entrenadores</a:t>
          </a:r>
        </a:p>
      </dsp:txBody>
      <dsp:txXfrm>
        <a:off x="5876212" y="48742"/>
        <a:ext cx="2707390" cy="1566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9CD09-2C95-4E4B-8722-CC48B07FEA92}">
      <dsp:nvSpPr>
        <dsp:cNvPr id="0" name=""/>
        <dsp:cNvSpPr/>
      </dsp:nvSpPr>
      <dsp:spPr>
        <a:xfrm>
          <a:off x="2688298" y="0"/>
          <a:ext cx="2688298" cy="1800200"/>
        </a:xfrm>
        <a:prstGeom prst="trapezoid">
          <a:avLst>
            <a:gd name="adj" fmla="val 7466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ESPECÍFICAS</a:t>
          </a:r>
          <a:r>
            <a:rPr lang="es-EC" sz="3600" kern="1200" baseline="0" dirty="0" smtClean="0"/>
            <a:t> </a:t>
          </a:r>
          <a:endParaRPr lang="es-EC" sz="3600" kern="1200" dirty="0"/>
        </a:p>
      </dsp:txBody>
      <dsp:txXfrm>
        <a:off x="2688298" y="0"/>
        <a:ext cx="2688298" cy="1800200"/>
      </dsp:txXfrm>
    </dsp:sp>
    <dsp:sp modelId="{5A9BA7D7-946E-4D4F-96CC-181A2BE5F605}">
      <dsp:nvSpPr>
        <dsp:cNvPr id="0" name=""/>
        <dsp:cNvSpPr/>
      </dsp:nvSpPr>
      <dsp:spPr>
        <a:xfrm>
          <a:off x="1344149" y="1800200"/>
          <a:ext cx="5376597" cy="1800200"/>
        </a:xfrm>
        <a:prstGeom prst="trapezoid">
          <a:avLst>
            <a:gd name="adj" fmla="val 74667"/>
          </a:avLst>
        </a:prstGeom>
        <a:solidFill>
          <a:schemeClr val="accent3">
            <a:hueOff val="4500961"/>
            <a:satOff val="407"/>
            <a:lumOff val="-43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HABILIDADES GIMNÁSTICAS</a:t>
          </a:r>
          <a:endParaRPr lang="es-EC" sz="3200" kern="1200" dirty="0"/>
        </a:p>
      </dsp:txBody>
      <dsp:txXfrm>
        <a:off x="2285053" y="1800200"/>
        <a:ext cx="3494788" cy="1800200"/>
      </dsp:txXfrm>
    </dsp:sp>
    <dsp:sp modelId="{077B1767-AECE-435A-844E-D53A6AE28DE2}">
      <dsp:nvSpPr>
        <dsp:cNvPr id="0" name=""/>
        <dsp:cNvSpPr/>
      </dsp:nvSpPr>
      <dsp:spPr>
        <a:xfrm>
          <a:off x="0" y="3600400"/>
          <a:ext cx="8064896" cy="1800200"/>
        </a:xfrm>
        <a:prstGeom prst="trapezoid">
          <a:avLst>
            <a:gd name="adj" fmla="val 74667"/>
          </a:avLst>
        </a:prstGeom>
        <a:solidFill>
          <a:schemeClr val="accent3">
            <a:hueOff val="9001922"/>
            <a:satOff val="813"/>
            <a:lumOff val="-86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900" kern="1200" dirty="0" smtClean="0"/>
            <a:t>HABILIDADES BÁSICAS</a:t>
          </a:r>
          <a:endParaRPr lang="es-EC" sz="5900" kern="1200" dirty="0"/>
        </a:p>
      </dsp:txBody>
      <dsp:txXfrm>
        <a:off x="1411356" y="3600400"/>
        <a:ext cx="5242182" cy="18002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06903-3887-4B4B-8E9B-F5EE955574B7}">
      <dsp:nvSpPr>
        <dsp:cNvPr id="0" name=""/>
        <dsp:cNvSpPr/>
      </dsp:nvSpPr>
      <dsp:spPr>
        <a:xfrm>
          <a:off x="0" y="0"/>
          <a:ext cx="7560836" cy="28803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C3C7B-A33D-44F9-AC3E-135DCE81F7CB}">
      <dsp:nvSpPr>
        <dsp:cNvPr id="0" name=""/>
        <dsp:cNvSpPr/>
      </dsp:nvSpPr>
      <dsp:spPr>
        <a:xfrm>
          <a:off x="1615" y="864096"/>
          <a:ext cx="2367100" cy="1152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Planeación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 Tiempo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  Recursos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 smtClean="0"/>
            <a:t> </a:t>
          </a:r>
          <a:endParaRPr lang="es-EC" sz="700" kern="1200" dirty="0"/>
        </a:p>
      </dsp:txBody>
      <dsp:txXfrm>
        <a:off x="57857" y="920338"/>
        <a:ext cx="2254616" cy="1039644"/>
      </dsp:txXfrm>
    </dsp:sp>
    <dsp:sp modelId="{02F0BA68-DD2D-4091-A145-EFE66B37CBB3}">
      <dsp:nvSpPr>
        <dsp:cNvPr id="0" name=""/>
        <dsp:cNvSpPr/>
      </dsp:nvSpPr>
      <dsp:spPr>
        <a:xfrm>
          <a:off x="2596869" y="864096"/>
          <a:ext cx="2367100" cy="1152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Organización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-Ejercicios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-Horarios Trabajo </a:t>
          </a:r>
          <a:endParaRPr lang="es-EC" sz="800" kern="1200" dirty="0"/>
        </a:p>
      </dsp:txBody>
      <dsp:txXfrm>
        <a:off x="2653111" y="920338"/>
        <a:ext cx="2254616" cy="1039644"/>
      </dsp:txXfrm>
    </dsp:sp>
    <dsp:sp modelId="{1431D5EF-ABDF-416A-9BC1-AAC5E7349106}">
      <dsp:nvSpPr>
        <dsp:cNvPr id="0" name=""/>
        <dsp:cNvSpPr/>
      </dsp:nvSpPr>
      <dsp:spPr>
        <a:xfrm>
          <a:off x="5192124" y="864096"/>
          <a:ext cx="2367100" cy="1152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Ejecución </a:t>
          </a:r>
          <a:endParaRPr lang="es-EC" sz="3800" kern="1200" dirty="0"/>
        </a:p>
      </dsp:txBody>
      <dsp:txXfrm>
        <a:off x="5248366" y="920338"/>
        <a:ext cx="2254616" cy="10396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28D21-1CF5-42DE-A5B9-8C28FF82EA38}">
      <dsp:nvSpPr>
        <dsp:cNvPr id="0" name=""/>
        <dsp:cNvSpPr/>
      </dsp:nvSpPr>
      <dsp:spPr>
        <a:xfrm>
          <a:off x="1028" y="0"/>
          <a:ext cx="2673929" cy="528538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 Desarrollo Altura  y Precisión de  saltos básicos sin rotaciones </a:t>
          </a:r>
          <a:endParaRPr lang="es-ES" sz="2000" kern="1200" dirty="0"/>
        </a:p>
      </dsp:txBody>
      <dsp:txXfrm>
        <a:off x="1028" y="0"/>
        <a:ext cx="2673929" cy="1585615"/>
      </dsp:txXfrm>
    </dsp:sp>
    <dsp:sp modelId="{74F1583E-7402-4546-9187-D9291A56D6F2}">
      <dsp:nvSpPr>
        <dsp:cNvPr id="0" name=""/>
        <dsp:cNvSpPr/>
      </dsp:nvSpPr>
      <dsp:spPr>
        <a:xfrm>
          <a:off x="268421" y="1587164"/>
          <a:ext cx="2139143" cy="15936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72390" rIns="9652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3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Semanas </a:t>
          </a:r>
          <a:endParaRPr lang="es-ES" sz="3800" kern="1200" dirty="0"/>
        </a:p>
      </dsp:txBody>
      <dsp:txXfrm>
        <a:off x="315096" y="1633839"/>
        <a:ext cx="2045793" cy="1500266"/>
      </dsp:txXfrm>
    </dsp:sp>
    <dsp:sp modelId="{37951BF1-027B-4D9D-BCDA-55489F67B7CF}">
      <dsp:nvSpPr>
        <dsp:cNvPr id="0" name=""/>
        <dsp:cNvSpPr/>
      </dsp:nvSpPr>
      <dsp:spPr>
        <a:xfrm>
          <a:off x="268421" y="3425952"/>
          <a:ext cx="2139143" cy="1593616"/>
        </a:xfrm>
        <a:prstGeom prst="roundRect">
          <a:avLst>
            <a:gd name="adj" fmla="val 10000"/>
          </a:avLst>
        </a:prstGeom>
        <a:solidFill>
          <a:schemeClr val="accent4">
            <a:hueOff val="371365"/>
            <a:satOff val="-11282"/>
            <a:lumOff val="372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72390" rIns="9652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 9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sesiones </a:t>
          </a:r>
          <a:endParaRPr lang="es-ES" sz="3800" kern="1200" dirty="0"/>
        </a:p>
      </dsp:txBody>
      <dsp:txXfrm>
        <a:off x="315096" y="3472627"/>
        <a:ext cx="2045793" cy="1500266"/>
      </dsp:txXfrm>
    </dsp:sp>
    <dsp:sp modelId="{181DFB96-3766-4D1A-A317-A9285AA12C3B}">
      <dsp:nvSpPr>
        <dsp:cNvPr id="0" name=""/>
        <dsp:cNvSpPr/>
      </dsp:nvSpPr>
      <dsp:spPr>
        <a:xfrm>
          <a:off x="2875503" y="0"/>
          <a:ext cx="2673929" cy="528538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Desarrollo de  los  las recepciones y rebotes en posición  sentado, de espalda, de pecho , Posiciones Mixtas</a:t>
          </a:r>
          <a:endParaRPr lang="es-ES" sz="2000" kern="1200" dirty="0"/>
        </a:p>
      </dsp:txBody>
      <dsp:txXfrm>
        <a:off x="2875503" y="0"/>
        <a:ext cx="2673929" cy="1585615"/>
      </dsp:txXfrm>
    </dsp:sp>
    <dsp:sp modelId="{0DCE822A-A009-4EF9-8A3D-34EEBAA38712}">
      <dsp:nvSpPr>
        <dsp:cNvPr id="0" name=""/>
        <dsp:cNvSpPr/>
      </dsp:nvSpPr>
      <dsp:spPr>
        <a:xfrm>
          <a:off x="3142896" y="1587164"/>
          <a:ext cx="2139143" cy="159361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72390" rIns="9652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4 semanas </a:t>
          </a:r>
          <a:endParaRPr lang="es-ES" sz="3800" kern="1200" dirty="0"/>
        </a:p>
      </dsp:txBody>
      <dsp:txXfrm>
        <a:off x="3189571" y="1633839"/>
        <a:ext cx="2045793" cy="1500266"/>
      </dsp:txXfrm>
    </dsp:sp>
    <dsp:sp modelId="{AE3A68C9-B3BE-403A-A3B0-3774F51237D0}">
      <dsp:nvSpPr>
        <dsp:cNvPr id="0" name=""/>
        <dsp:cNvSpPr/>
      </dsp:nvSpPr>
      <dsp:spPr>
        <a:xfrm>
          <a:off x="3142896" y="3425952"/>
          <a:ext cx="2139143" cy="159361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72390" rIns="9652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12 sesiones </a:t>
          </a:r>
          <a:endParaRPr lang="es-ES" sz="3800" kern="1200" dirty="0"/>
        </a:p>
      </dsp:txBody>
      <dsp:txXfrm>
        <a:off x="3189571" y="3472627"/>
        <a:ext cx="2045793" cy="1500266"/>
      </dsp:txXfrm>
    </dsp:sp>
    <dsp:sp modelId="{65EAE600-1BF5-429E-907F-17DDD2562FE8}">
      <dsp:nvSpPr>
        <dsp:cNvPr id="0" name=""/>
        <dsp:cNvSpPr/>
      </dsp:nvSpPr>
      <dsp:spPr>
        <a:xfrm>
          <a:off x="5749977" y="0"/>
          <a:ext cx="2673929" cy="528538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Desarrollo de Ejercicios combinando elementos</a:t>
          </a:r>
          <a:endParaRPr lang="es-ES" sz="2000" kern="1200" dirty="0"/>
        </a:p>
      </dsp:txBody>
      <dsp:txXfrm>
        <a:off x="5749977" y="0"/>
        <a:ext cx="2673929" cy="1585615"/>
      </dsp:txXfrm>
    </dsp:sp>
    <dsp:sp modelId="{6769CE33-A414-4A27-BF0A-7F87A4D56A02}">
      <dsp:nvSpPr>
        <dsp:cNvPr id="0" name=""/>
        <dsp:cNvSpPr/>
      </dsp:nvSpPr>
      <dsp:spPr>
        <a:xfrm>
          <a:off x="6011509" y="1472058"/>
          <a:ext cx="2139143" cy="1593616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72390" rIns="9652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1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semana</a:t>
          </a:r>
          <a:endParaRPr lang="es-ES" sz="3800" kern="1200" dirty="0"/>
        </a:p>
      </dsp:txBody>
      <dsp:txXfrm>
        <a:off x="6058184" y="1518733"/>
        <a:ext cx="2045793" cy="1500266"/>
      </dsp:txXfrm>
    </dsp:sp>
    <dsp:sp modelId="{17A962F4-960E-4945-AE57-BCDA73F3E5F6}">
      <dsp:nvSpPr>
        <dsp:cNvPr id="0" name=""/>
        <dsp:cNvSpPr/>
      </dsp:nvSpPr>
      <dsp:spPr>
        <a:xfrm>
          <a:off x="6108113" y="3691769"/>
          <a:ext cx="2139143" cy="1593616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72390" rIns="9652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12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Sesiones </a:t>
          </a:r>
          <a:endParaRPr lang="es-ES" sz="3800" kern="1200" dirty="0"/>
        </a:p>
      </dsp:txBody>
      <dsp:txXfrm>
        <a:off x="6154788" y="3738444"/>
        <a:ext cx="2045793" cy="15002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0B2FC-8BC4-43F1-8E7F-2378C46D76EE}">
      <dsp:nvSpPr>
        <dsp:cNvPr id="0" name=""/>
        <dsp:cNvSpPr/>
      </dsp:nvSpPr>
      <dsp:spPr>
        <a:xfrm>
          <a:off x="3399133" y="2326913"/>
          <a:ext cx="2024863" cy="1754884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/>
            <a:t>COORRELACIONAL</a:t>
          </a:r>
          <a:endParaRPr lang="es-MX" sz="1200" b="1" kern="1200" dirty="0"/>
        </a:p>
      </dsp:txBody>
      <dsp:txXfrm>
        <a:off x="3695667" y="2583910"/>
        <a:ext cx="1431795" cy="1240890"/>
      </dsp:txXfrm>
    </dsp:sp>
    <dsp:sp modelId="{D6EBDABF-D3F2-4AC7-ACDF-E05F59ADBDDC}">
      <dsp:nvSpPr>
        <dsp:cNvPr id="0" name=""/>
        <dsp:cNvSpPr/>
      </dsp:nvSpPr>
      <dsp:spPr>
        <a:xfrm rot="16154910">
          <a:off x="4225527" y="1728911"/>
          <a:ext cx="340876" cy="572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tint val="60000"/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10800000">
        <a:off x="4277329" y="1894499"/>
        <a:ext cx="238613" cy="343381"/>
      </dsp:txXfrm>
    </dsp:sp>
    <dsp:sp modelId="{03FB87BC-4747-47B0-A649-0ED47E0D949B}">
      <dsp:nvSpPr>
        <dsp:cNvPr id="0" name=""/>
        <dsp:cNvSpPr/>
      </dsp:nvSpPr>
      <dsp:spPr>
        <a:xfrm>
          <a:off x="3253060" y="656"/>
          <a:ext cx="2255044" cy="16832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TÉCNICA PARTICIPATIVA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baseline="0" dirty="0" smtClean="0"/>
            <a:t> DIRECTA</a:t>
          </a:r>
          <a:endParaRPr lang="es-MX" sz="1600" kern="1200" dirty="0"/>
        </a:p>
      </dsp:txBody>
      <dsp:txXfrm>
        <a:off x="3583304" y="247162"/>
        <a:ext cx="1594556" cy="1190234"/>
      </dsp:txXfrm>
    </dsp:sp>
    <dsp:sp modelId="{25651DA8-E61D-4227-A8BB-AC73547EAE55}">
      <dsp:nvSpPr>
        <dsp:cNvPr id="0" name=""/>
        <dsp:cNvSpPr/>
      </dsp:nvSpPr>
      <dsp:spPr>
        <a:xfrm rot="21560094">
          <a:off x="5547586" y="2903286"/>
          <a:ext cx="297999" cy="572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tint val="60000"/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>
        <a:off x="5547589" y="3018266"/>
        <a:ext cx="208599" cy="343381"/>
      </dsp:txXfrm>
    </dsp:sp>
    <dsp:sp modelId="{97262BBA-7D82-427E-9B88-30FD01363060}">
      <dsp:nvSpPr>
        <dsp:cNvPr id="0" name=""/>
        <dsp:cNvSpPr/>
      </dsp:nvSpPr>
      <dsp:spPr>
        <a:xfrm>
          <a:off x="5986012" y="2232246"/>
          <a:ext cx="2324983" cy="18806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DOCUMENTAL Y  DECAMPO</a:t>
          </a:r>
          <a:endParaRPr lang="es-MX" sz="1600" b="1" kern="1200" dirty="0"/>
        </a:p>
      </dsp:txBody>
      <dsp:txXfrm>
        <a:off x="6326498" y="2507664"/>
        <a:ext cx="1644011" cy="1329838"/>
      </dsp:txXfrm>
    </dsp:sp>
    <dsp:sp modelId="{8BF14E94-5D07-4B37-B23D-9B79CD4B47BC}">
      <dsp:nvSpPr>
        <dsp:cNvPr id="0" name=""/>
        <dsp:cNvSpPr/>
      </dsp:nvSpPr>
      <dsp:spPr>
        <a:xfrm rot="5400000">
          <a:off x="4242063" y="4105866"/>
          <a:ext cx="339003" cy="572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tint val="60000"/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>
        <a:off x="4292914" y="4169477"/>
        <a:ext cx="237302" cy="343381"/>
      </dsp:txXfrm>
    </dsp:sp>
    <dsp:sp modelId="{CC8887C2-A643-4447-87E7-5216C6BE131B}">
      <dsp:nvSpPr>
        <dsp:cNvPr id="0" name=""/>
        <dsp:cNvSpPr/>
      </dsp:nvSpPr>
      <dsp:spPr>
        <a:xfrm>
          <a:off x="3392637" y="4721427"/>
          <a:ext cx="2037855" cy="16832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ESTADISTICO</a:t>
          </a:r>
          <a:endParaRPr lang="es-MX" sz="1200" b="1" kern="1200" dirty="0"/>
        </a:p>
      </dsp:txBody>
      <dsp:txXfrm>
        <a:off x="3691074" y="4967933"/>
        <a:ext cx="1440981" cy="1190234"/>
      </dsp:txXfrm>
    </dsp:sp>
    <dsp:sp modelId="{E3489D0E-C910-406C-A987-69EE736722C4}">
      <dsp:nvSpPr>
        <dsp:cNvPr id="0" name=""/>
        <dsp:cNvSpPr/>
      </dsp:nvSpPr>
      <dsp:spPr>
        <a:xfrm rot="10839015">
          <a:off x="2689275" y="2901504"/>
          <a:ext cx="501715" cy="572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tint val="60000"/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10800000">
        <a:off x="2839784" y="3016819"/>
        <a:ext cx="351201" cy="343381"/>
      </dsp:txXfrm>
    </dsp:sp>
    <dsp:sp modelId="{198B777E-C193-4946-BB84-8008C93B8233}">
      <dsp:nvSpPr>
        <dsp:cNvPr id="0" name=""/>
        <dsp:cNvSpPr/>
      </dsp:nvSpPr>
      <dsp:spPr>
        <a:xfrm>
          <a:off x="769456" y="2330948"/>
          <a:ext cx="1683246" cy="1683246"/>
        </a:xfrm>
        <a:prstGeom prst="ellipse">
          <a:avLst/>
        </a:prstGeom>
        <a:gradFill rotWithShape="1">
          <a:gsLst>
            <a:gs pos="0">
              <a:schemeClr val="accent5">
                <a:tint val="25000"/>
                <a:satMod val="125000"/>
              </a:schemeClr>
            </a:gs>
            <a:gs pos="40000">
              <a:schemeClr val="accent5">
                <a:tint val="55000"/>
                <a:satMod val="130000"/>
              </a:schemeClr>
            </a:gs>
            <a:gs pos="50000">
              <a:schemeClr val="accent5">
                <a:tint val="59000"/>
                <a:satMod val="130000"/>
              </a:schemeClr>
            </a:gs>
            <a:gs pos="65000">
              <a:schemeClr val="accent5">
                <a:tint val="55000"/>
                <a:satMod val="130000"/>
              </a:schemeClr>
            </a:gs>
            <a:gs pos="100000">
              <a:schemeClr val="accent5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5"/>
          </a:solidFill>
          <a:prstDash val="solid"/>
        </a:ln>
        <a:effectLst>
          <a:glow rad="63500">
            <a:schemeClr val="accent5"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dirty="0" smtClean="0"/>
            <a:t>INSTRUMENTOS</a:t>
          </a:r>
          <a:endParaRPr lang="es-MX" sz="1100" b="1" kern="1200" dirty="0"/>
        </a:p>
      </dsp:txBody>
      <dsp:txXfrm>
        <a:off x="1015962" y="2577454"/>
        <a:ext cx="1190234" cy="1190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BBA0B-9186-444B-8BAE-B0BD3656C031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5F211-9DCC-4CE1-B188-780AF0C007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843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939AB-C931-4A00-8919-0010908E35BF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1174D-893F-438C-B2B7-D7271AF63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7018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706858-71AD-417E-AFA8-5DC2629E85FF}" type="slidenum">
              <a:rPr lang="es-ES" smtClean="0">
                <a:latin typeface="Times New Roman" pitchFamily="18" charset="0"/>
                <a:cs typeface="Arial" charset="0"/>
              </a:rPr>
              <a:pPr/>
              <a:t>2</a:t>
            </a:fld>
            <a:endParaRPr lang="es-ES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7839" y="1844824"/>
            <a:ext cx="7772400" cy="1975104"/>
          </a:xfrm>
        </p:spPr>
        <p:txBody>
          <a:bodyPr/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</a:rPr>
              <a:t>“</a:t>
            </a:r>
            <a:r>
              <a:rPr lang="es-EC" sz="2400" b="1" dirty="0"/>
              <a:t>INCIDENCIA  DE  UN PROGRAMA DE EJERCICIOS DE TRAMPOLÍN (CAMA ELÁSTICA) EN EL DESARROLLO DE HABILIDADES GIMNÁSTICAS A MANOS LIBRES   DE LOS NIÑOS DE 6-7 AÑOS   DEL CLUB   “LE TRAMP”  DE GIMNASIA ARTÍSTICA </a:t>
            </a:r>
            <a:endParaRPr lang="es-ES" sz="2400" dirty="0"/>
          </a:p>
        </p:txBody>
      </p:sp>
      <p:pic>
        <p:nvPicPr>
          <p:cNvPr id="6" name="5 Imagen" descr="LOGO CAF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129" y="75385"/>
            <a:ext cx="1057420" cy="102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Bisel"/>
          <p:cNvSpPr/>
          <p:nvPr/>
        </p:nvSpPr>
        <p:spPr>
          <a:xfrm>
            <a:off x="2938940" y="5534209"/>
            <a:ext cx="3384376" cy="576064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INVESTIGADOR 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JORGE BRITO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91680" y="476672"/>
            <a:ext cx="633670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Albertus Extra Bold" pitchFamily="34" charset="0"/>
              </a:rPr>
              <a:t>UNIVERSIDAD DE LAS FUERZAS ARMADAS  “ESPE”</a:t>
            </a:r>
          </a:p>
          <a:p>
            <a:pPr algn="ctr"/>
            <a:r>
              <a:rPr lang="es-EC" b="1" dirty="0" smtClean="0">
                <a:solidFill>
                  <a:schemeClr val="bg1"/>
                </a:solidFill>
                <a:latin typeface="Albertus Extra Bold" pitchFamily="34" charset="0"/>
              </a:rPr>
              <a:t>CARRERA DE CIAENCIAS DE LA ACTIVIDAD FÍSICA, DEPORTE Y RECREACIÓN </a:t>
            </a:r>
            <a:endParaRPr lang="es-EC" b="1" dirty="0">
              <a:solidFill>
                <a:schemeClr val="bg1"/>
              </a:solidFill>
              <a:latin typeface="Albertus Extra Bold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123728" y="4221088"/>
            <a:ext cx="5616624" cy="9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DIRECTOR   LCDO.  FERNANDO GUAYASAMIN                                            CODIRECTOR</a:t>
            </a:r>
            <a:r>
              <a:rPr lang="es-ES" dirty="0">
                <a:solidFill>
                  <a:schemeClr val="bg1"/>
                </a:solidFill>
              </a:rPr>
              <a:t>    </a:t>
            </a:r>
            <a:r>
              <a:rPr lang="es-EC" b="1" dirty="0">
                <a:solidFill>
                  <a:schemeClr val="bg1"/>
                </a:solidFill>
              </a:rPr>
              <a:t>LCDO. ALBERT O  </a:t>
            </a:r>
            <a:r>
              <a:rPr lang="es-EC" b="1" dirty="0" smtClean="0">
                <a:solidFill>
                  <a:schemeClr val="bg1"/>
                </a:solidFill>
              </a:rPr>
              <a:t>GILBERT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835696" y="630932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bg1"/>
                </a:solidFill>
                <a:latin typeface="Albertus Extra Bold" pitchFamily="34" charset="0"/>
              </a:rPr>
              <a:t>SANGOLQUÍ 2013 </a:t>
            </a:r>
            <a:endParaRPr lang="es-EC" dirty="0">
              <a:solidFill>
                <a:schemeClr val="bg1"/>
              </a:solidFill>
              <a:latin typeface="Albertus Extra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ali todas las fotos\cali 2013 - 07 - 28\100NIKON\DSCN0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3.GIMNASIA ACROBÁTICA</a:t>
            </a:r>
            <a:endParaRPr lang="es-ES" dirty="0"/>
          </a:p>
        </p:txBody>
      </p:sp>
      <p:pic>
        <p:nvPicPr>
          <p:cNvPr id="6" name="5 Imagen" descr="LOGO CAF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188640"/>
            <a:ext cx="141779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Llamada de flecha hacia abajo"/>
          <p:cNvSpPr/>
          <p:nvPr/>
        </p:nvSpPr>
        <p:spPr>
          <a:xfrm>
            <a:off x="539552" y="2060848"/>
            <a:ext cx="2664296" cy="1368152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ACRO-SPORT</a:t>
            </a:r>
            <a:endParaRPr lang="es-ES" sz="2800" b="1" dirty="0"/>
          </a:p>
        </p:txBody>
      </p:sp>
      <p:sp>
        <p:nvSpPr>
          <p:cNvPr id="9" name="8 Llamada de flecha hacia abajo"/>
          <p:cNvSpPr/>
          <p:nvPr/>
        </p:nvSpPr>
        <p:spPr>
          <a:xfrm>
            <a:off x="6156176" y="2060848"/>
            <a:ext cx="2664296" cy="1368152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TRAMPOLIN</a:t>
            </a:r>
            <a:endParaRPr lang="es-ES" sz="2800" b="1" dirty="0"/>
          </a:p>
        </p:txBody>
      </p:sp>
      <p:sp>
        <p:nvSpPr>
          <p:cNvPr id="10" name="9 Llamada de flecha hacia abajo"/>
          <p:cNvSpPr/>
          <p:nvPr/>
        </p:nvSpPr>
        <p:spPr>
          <a:xfrm>
            <a:off x="5220072" y="4437112"/>
            <a:ext cx="2664296" cy="1296144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DOBLE MINI TRAMPOLÍN </a:t>
            </a:r>
            <a:endParaRPr lang="es-ES" sz="2800" b="1" dirty="0"/>
          </a:p>
        </p:txBody>
      </p:sp>
      <p:sp>
        <p:nvSpPr>
          <p:cNvPr id="11" name="10 Llamada de flecha hacia abajo"/>
          <p:cNvSpPr/>
          <p:nvPr/>
        </p:nvSpPr>
        <p:spPr>
          <a:xfrm>
            <a:off x="251520" y="4581128"/>
            <a:ext cx="2664296" cy="1368152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TUMBLING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431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680065" y="4365104"/>
            <a:ext cx="3672408" cy="6480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 redondeado"/>
          <p:cNvSpPr/>
          <p:nvPr/>
        </p:nvSpPr>
        <p:spPr>
          <a:xfrm>
            <a:off x="680065" y="3356992"/>
            <a:ext cx="3672408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 redondeado"/>
          <p:cNvSpPr/>
          <p:nvPr/>
        </p:nvSpPr>
        <p:spPr>
          <a:xfrm>
            <a:off x="667854" y="2348880"/>
            <a:ext cx="3672408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 redondeado"/>
          <p:cNvSpPr/>
          <p:nvPr/>
        </p:nvSpPr>
        <p:spPr>
          <a:xfrm>
            <a:off x="667854" y="1412776"/>
            <a:ext cx="3672408" cy="6480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EJERCICIOS DE TRAMPOLÍN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484784"/>
            <a:ext cx="4680520" cy="280831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SALTOS BÁSICOS SIN GIROS</a:t>
            </a:r>
          </a:p>
          <a:p>
            <a:endParaRPr lang="es-ES" sz="2000" b="1" dirty="0" smtClean="0"/>
          </a:p>
          <a:p>
            <a:r>
              <a:rPr lang="es-ES" sz="2000" b="1" dirty="0" smtClean="0"/>
              <a:t>SALTOS CON GIROS EN EL EJE LONGITUDINAL </a:t>
            </a:r>
          </a:p>
          <a:p>
            <a:pPr marL="68580" indent="0">
              <a:buNone/>
            </a:pPr>
            <a:endParaRPr lang="es-ES" sz="2000" b="1" dirty="0" smtClean="0"/>
          </a:p>
          <a:p>
            <a:r>
              <a:rPr lang="es-ES" sz="2000" b="1" dirty="0" smtClean="0"/>
              <a:t>SALTOS CON GIROS EN EL EJE TRANSVERSAL</a:t>
            </a:r>
          </a:p>
          <a:p>
            <a:endParaRPr lang="es-ES" sz="2000" b="1" dirty="0" smtClean="0"/>
          </a:p>
          <a:p>
            <a:r>
              <a:rPr lang="es-ES" sz="2000" b="1" dirty="0" smtClean="0"/>
              <a:t>RECEPCIONES Y REBOTES</a:t>
            </a:r>
          </a:p>
        </p:txBody>
      </p:sp>
      <p:pic>
        <p:nvPicPr>
          <p:cNvPr id="9" name="8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96044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83018"/>
            <a:ext cx="3957317" cy="1178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9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r>
              <a:rPr lang="es-ES" dirty="0" smtClean="0"/>
              <a:t>HABILIDADES GIMNÁSTICAS</a:t>
            </a:r>
            <a:br>
              <a:rPr lang="es-ES" dirty="0" smtClean="0"/>
            </a:b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452733"/>
              </p:ext>
            </p:extLst>
          </p:nvPr>
        </p:nvGraphicFramePr>
        <p:xfrm>
          <a:off x="323528" y="1628800"/>
          <a:ext cx="8496944" cy="500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275659" y="659397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chemeClr val="bg1"/>
                </a:solidFill>
              </a:rPr>
              <a:t>ESTAPÉ, E. 1993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794141739"/>
              </p:ext>
            </p:extLst>
          </p:nvPr>
        </p:nvGraphicFramePr>
        <p:xfrm>
          <a:off x="683568" y="1052736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195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188744"/>
          </a:xfrm>
        </p:spPr>
        <p:txBody>
          <a:bodyPr/>
          <a:lstStyle/>
          <a:p>
            <a:r>
              <a:rPr lang="es-EC" b="1" dirty="0"/>
              <a:t>PROPUESTA </a:t>
            </a:r>
            <a:r>
              <a:rPr lang="es-EC" b="1" dirty="0" smtClean="0"/>
              <a:t>ALTERNATIVA</a:t>
            </a:r>
            <a:br>
              <a:rPr lang="es-EC" b="1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043608" y="3645024"/>
            <a:ext cx="3600400" cy="3096344"/>
          </a:xfrm>
          <a:prstGeom prst="rect">
            <a:avLst/>
          </a:prstGeom>
          <a:solidFill>
            <a:srgbClr val="0070C0"/>
          </a:solidFill>
        </p:spPr>
        <p:txBody>
          <a:bodyPr vert="horz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s-EC" sz="1400" b="1" dirty="0" smtClean="0"/>
              <a:t>Duración del evento</a:t>
            </a:r>
            <a:r>
              <a:rPr lang="es-EC" sz="1400" dirty="0" smtClean="0"/>
              <a:t>: 2 meses 24 sesiones </a:t>
            </a:r>
            <a:endParaRPr lang="es-ES" sz="1400" dirty="0" smtClean="0"/>
          </a:p>
          <a:p>
            <a:r>
              <a:rPr lang="es-EC" sz="1400" b="1" dirty="0" smtClean="0"/>
              <a:t>Días a desarrollarse</a:t>
            </a:r>
            <a:r>
              <a:rPr lang="es-EC" sz="1400" dirty="0" smtClean="0"/>
              <a:t>: 3 días a la semana martes, jueves y sábado 				</a:t>
            </a:r>
            <a:endParaRPr lang="es-ES" sz="1400" dirty="0" smtClean="0"/>
          </a:p>
          <a:p>
            <a:r>
              <a:rPr lang="es-EC" sz="1400" b="1" dirty="0" smtClean="0"/>
              <a:t>Espacios:</a:t>
            </a:r>
            <a:r>
              <a:rPr lang="es-EC" sz="1400" dirty="0" smtClean="0"/>
              <a:t> Coliseo de entrenamiento del club </a:t>
            </a:r>
            <a:endParaRPr lang="es-ES" sz="1400" dirty="0" smtClean="0"/>
          </a:p>
          <a:p>
            <a:r>
              <a:rPr lang="es-EC" sz="1400" b="1" dirty="0" smtClean="0"/>
              <a:t>Criterios de comprobación de éxitos: </a:t>
            </a:r>
          </a:p>
          <a:p>
            <a:r>
              <a:rPr lang="es-EC" sz="1400" dirty="0" smtClean="0"/>
              <a:t>Hoja de verificación de  tareas y contenidos específicos (Actividades), Planificación diaria.</a:t>
            </a:r>
            <a:endParaRPr lang="es-ES" sz="14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520611228"/>
              </p:ext>
            </p:extLst>
          </p:nvPr>
        </p:nvGraphicFramePr>
        <p:xfrm>
          <a:off x="611560" y="1196752"/>
          <a:ext cx="756084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06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776" y="-171400"/>
            <a:ext cx="6334472" cy="89213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C" sz="2400" dirty="0" smtClean="0"/>
              <a:t>PROGRAMA DE EJERCICIOS EN CAMA ELÁSTICA </a:t>
            </a:r>
            <a:endParaRPr lang="es-EC" sz="2400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4161257888"/>
              </p:ext>
            </p:extLst>
          </p:nvPr>
        </p:nvGraphicFramePr>
        <p:xfrm>
          <a:off x="251520" y="1412776"/>
          <a:ext cx="8424936" cy="528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425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HABILIDADES GIMNÁSTICAS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partiendo </a:t>
            </a:r>
            <a:r>
              <a:rPr lang="es-EC" dirty="0"/>
              <a:t>de habilidades básicas, constituirán los fundamentos o patrones motores básicos de la Gimnasia </a:t>
            </a:r>
            <a:r>
              <a:rPr lang="es-EC" dirty="0" smtClean="0"/>
              <a:t>Artística.</a:t>
            </a:r>
            <a:endParaRPr lang="es-ES" dirty="0"/>
          </a:p>
        </p:txBody>
      </p:sp>
      <p:pic>
        <p:nvPicPr>
          <p:cNvPr id="1026" name="Picture 2" descr="https://fbcdn-sphotos-b-a.akamaihd.net/hphotos-ak-prn2/1240075_10151837310888350_74754984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92" y="3573015"/>
            <a:ext cx="5112568" cy="2880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372126983"/>
              </p:ext>
            </p:extLst>
          </p:nvPr>
        </p:nvGraphicFramePr>
        <p:xfrm>
          <a:off x="0" y="188640"/>
          <a:ext cx="914400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7236296" y="1166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Marco </a:t>
            </a:r>
            <a:r>
              <a:rPr lang="es-EC" dirty="0" err="1" smtClean="0"/>
              <a:t>teorico</a:t>
            </a:r>
            <a:r>
              <a:rPr lang="es-EC" dirty="0" smtClean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008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38336"/>
            <a:ext cx="7772400" cy="914400"/>
          </a:xfrm>
        </p:spPr>
        <p:txBody>
          <a:bodyPr/>
          <a:lstStyle/>
          <a:p>
            <a:r>
              <a:rPr lang="es-ES" dirty="0" smtClean="0"/>
              <a:t>CUADRO GENERAL DE RESULTADOS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939886" cy="56886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4516301" y="2132856"/>
            <a:ext cx="936104" cy="432048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5604805" y="2717304"/>
            <a:ext cx="767395" cy="432048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6357312" y="2132856"/>
            <a:ext cx="767395" cy="432048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6948264" y="4149080"/>
            <a:ext cx="767395" cy="432048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3059832" y="4440330"/>
            <a:ext cx="767395" cy="432048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5757205" y="2869704"/>
            <a:ext cx="767395" cy="432048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7427620" y="4440330"/>
            <a:ext cx="767395" cy="432048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243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008" y="908720"/>
            <a:ext cx="7772400" cy="914400"/>
          </a:xfrm>
        </p:spPr>
        <p:txBody>
          <a:bodyPr/>
          <a:lstStyle/>
          <a:p>
            <a:r>
              <a:rPr lang="es-ES" dirty="0" smtClean="0"/>
              <a:t>ROL ADELANTE</a:t>
            </a:r>
            <a:endParaRPr lang="es-ES" dirty="0"/>
          </a:p>
        </p:txBody>
      </p:sp>
      <p:pic>
        <p:nvPicPr>
          <p:cNvPr id="5" name="M4H0256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5996" y="620688"/>
            <a:ext cx="4260107" cy="2160240"/>
          </a:xfrm>
        </p:spPr>
      </p:pic>
      <p:pic>
        <p:nvPicPr>
          <p:cNvPr id="4" name="3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84" y="3284984"/>
            <a:ext cx="7416824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6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304920"/>
            <a:ext cx="3744416" cy="747816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ES" dirty="0" smtClean="0"/>
              <a:t>ROL ADELANTE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7773" y="5229200"/>
            <a:ext cx="7772400" cy="1225751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s-EC" sz="2400" dirty="0">
                <a:solidFill>
                  <a:schemeClr val="bg1"/>
                </a:solidFill>
              </a:rPr>
              <a:t>Se observa que en relación al promedio se superó  en 0,17 puntos en relación al pre test y al post </a:t>
            </a:r>
            <a:r>
              <a:rPr lang="es-EC" sz="2400" dirty="0" smtClean="0">
                <a:solidFill>
                  <a:schemeClr val="bg1"/>
                </a:solidFill>
              </a:rPr>
              <a:t>test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7422278" cy="32403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27" y="111464"/>
            <a:ext cx="2570067" cy="130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7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ROL ATRÁS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92654"/>
            <a:ext cx="8424936" cy="3612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7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ttps://fbcdn-sphotos-d-a.akamaihd.net/hphotos-ak-prn1/75951_10151145222493494_71835995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854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AutoShape 32"/>
          <p:cNvSpPr>
            <a:spLocks noChangeArrowheads="1"/>
          </p:cNvSpPr>
          <p:nvPr/>
        </p:nvSpPr>
        <p:spPr bwMode="auto">
          <a:xfrm>
            <a:off x="7011667" y="6178705"/>
            <a:ext cx="966787" cy="320613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es-ES_tradnl" sz="1200" b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294877" y="1196752"/>
            <a:ext cx="4442836" cy="556421"/>
          </a:xfrm>
          <a:prstGeom prst="roundRect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PROBLEMA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309476" y="2765795"/>
            <a:ext cx="4154804" cy="5604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MARCO TEORICO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421142" y="4437112"/>
            <a:ext cx="4154804" cy="5604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METODOLOGIA DE LA INVESTIGACION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277126" y="1916832"/>
            <a:ext cx="4442836" cy="6115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OBJETIVOS E HIPOTESIS DE TRABAJO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295202" y="5241266"/>
            <a:ext cx="4643470" cy="491329"/>
          </a:xfrm>
          <a:prstGeom prst="roundRect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CONCLUSIONES Y RECOMENDACIONES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2" name="11 Imagen" descr="LOGO CAFD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7682"/>
            <a:ext cx="141779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Rectángulo redondeado"/>
          <p:cNvSpPr/>
          <p:nvPr/>
        </p:nvSpPr>
        <p:spPr>
          <a:xfrm>
            <a:off x="3421142" y="3501008"/>
            <a:ext cx="4154804" cy="560420"/>
          </a:xfrm>
          <a:prstGeom prst="roundRect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PROPUESTA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ROL ATRAS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4581128"/>
            <a:ext cx="7772400" cy="1774432"/>
          </a:xfrm>
        </p:spPr>
        <p:txBody>
          <a:bodyPr>
            <a:normAutofit/>
          </a:bodyPr>
          <a:lstStyle/>
          <a:p>
            <a:r>
              <a:rPr lang="es-EC" dirty="0"/>
              <a:t>Se observa que en relación al promedio se superó  en 0,50 puntos en relación al pre test y al post </a:t>
            </a:r>
            <a:r>
              <a:rPr lang="es-EC" dirty="0" smtClean="0"/>
              <a:t>test.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5467350" cy="32403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8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MEDIA LUNA</a:t>
            </a:r>
            <a:endParaRPr lang="es-ES" dirty="0"/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417333"/>
            <a:ext cx="7772400" cy="330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3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235496"/>
            <a:ext cx="7772400" cy="914400"/>
          </a:xfrm>
        </p:spPr>
        <p:txBody>
          <a:bodyPr/>
          <a:lstStyle/>
          <a:p>
            <a:r>
              <a:rPr lang="es-ES" dirty="0" smtClean="0"/>
              <a:t>MEDIA LUNA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2412" y="4795536"/>
            <a:ext cx="7772400" cy="2062464"/>
          </a:xfrm>
        </p:spPr>
        <p:txBody>
          <a:bodyPr>
            <a:normAutofit/>
          </a:bodyPr>
          <a:lstStyle/>
          <a:p>
            <a:r>
              <a:rPr lang="es-EC" dirty="0"/>
              <a:t>Se observa que en relación al promedio se superó  </a:t>
            </a:r>
            <a:r>
              <a:rPr lang="es-EC" dirty="0">
                <a:solidFill>
                  <a:schemeClr val="accent1">
                    <a:lumMod val="75000"/>
                  </a:schemeClr>
                </a:solidFill>
              </a:rPr>
              <a:t>en 0,25 </a:t>
            </a:r>
            <a:r>
              <a:rPr lang="es-EC" dirty="0"/>
              <a:t>puntos en relación al pre test y al post </a:t>
            </a:r>
            <a:r>
              <a:rPr lang="es-EC" dirty="0" smtClean="0"/>
              <a:t>test</a:t>
            </a:r>
            <a:r>
              <a:rPr lang="es-EC" dirty="0"/>
              <a:t>.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4914900" cy="34095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908720"/>
            <a:ext cx="7772400" cy="914400"/>
          </a:xfrm>
        </p:spPr>
        <p:txBody>
          <a:bodyPr/>
          <a:lstStyle/>
          <a:p>
            <a:r>
              <a:rPr lang="es-ES" dirty="0" smtClean="0"/>
              <a:t>VERTICAL DE CABEZA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Flecha abajo"/>
          <p:cNvSpPr/>
          <p:nvPr/>
        </p:nvSpPr>
        <p:spPr>
          <a:xfrm flipV="1">
            <a:off x="4427984" y="3329406"/>
            <a:ext cx="72008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7848872" cy="40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6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VERTICAL DE CABEZA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4725144"/>
            <a:ext cx="7772400" cy="1630415"/>
          </a:xfrm>
        </p:spPr>
        <p:txBody>
          <a:bodyPr>
            <a:normAutofit/>
          </a:bodyPr>
          <a:lstStyle/>
          <a:p>
            <a:r>
              <a:rPr lang="es-EC" dirty="0"/>
              <a:t>Se observa que en relación al promedio se superó  </a:t>
            </a:r>
            <a:r>
              <a:rPr lang="es-EC" dirty="0">
                <a:solidFill>
                  <a:srgbClr val="FF0000"/>
                </a:solidFill>
              </a:rPr>
              <a:t>en 1</a:t>
            </a:r>
            <a:r>
              <a:rPr lang="es-EC" dirty="0"/>
              <a:t> puntos en relación al pre test y al post </a:t>
            </a:r>
            <a:r>
              <a:rPr lang="es-EC" dirty="0" smtClean="0"/>
              <a:t>test</a:t>
            </a:r>
            <a:endParaRPr lang="es-ES" dirty="0"/>
          </a:p>
          <a:p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5256584" cy="3240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0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VERTICAL DE MANOS </a:t>
            </a:r>
            <a:endParaRPr lang="es-ES" dirty="0"/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8964488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9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VERTICAL DE MANOS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4725144"/>
            <a:ext cx="7772400" cy="1944216"/>
          </a:xfrm>
        </p:spPr>
        <p:txBody>
          <a:bodyPr>
            <a:normAutofit/>
          </a:bodyPr>
          <a:lstStyle/>
          <a:p>
            <a:r>
              <a:rPr lang="es-EC" dirty="0"/>
              <a:t>Se observa que en relación al promedio se superó  en </a:t>
            </a:r>
            <a:r>
              <a:rPr lang="es-EC" dirty="0">
                <a:solidFill>
                  <a:srgbClr val="FF0000"/>
                </a:solidFill>
              </a:rPr>
              <a:t>0,58 </a:t>
            </a:r>
            <a:r>
              <a:rPr lang="es-EC" dirty="0"/>
              <a:t>puntos en relación al pre test y al post </a:t>
            </a:r>
            <a:r>
              <a:rPr lang="es-EC" dirty="0" smtClean="0"/>
              <a:t>test.</a:t>
            </a:r>
            <a:endParaRPr lang="es-ES" dirty="0"/>
          </a:p>
          <a:p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27" y="1268760"/>
            <a:ext cx="5105400" cy="303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3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620688"/>
            <a:ext cx="7772400" cy="914400"/>
          </a:xfrm>
        </p:spPr>
        <p:txBody>
          <a:bodyPr/>
          <a:lstStyle/>
          <a:p>
            <a:r>
              <a:rPr lang="es-ES" dirty="0" smtClean="0"/>
              <a:t>KIP DE CABEZA</a:t>
            </a:r>
            <a:endParaRPr lang="es-ES" dirty="0"/>
          </a:p>
        </p:txBody>
      </p:sp>
      <p:pic>
        <p:nvPicPr>
          <p:cNvPr id="3" name="M4H0257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4139952" y="548680"/>
            <a:ext cx="4176464" cy="2827338"/>
          </a:xfrm>
        </p:spPr>
      </p:pic>
      <p:pic>
        <p:nvPicPr>
          <p:cNvPr id="10" name="9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6120680" cy="2304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9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KIP DE CABEZA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4293096"/>
            <a:ext cx="7772400" cy="2062464"/>
          </a:xfrm>
        </p:spPr>
        <p:txBody>
          <a:bodyPr>
            <a:normAutofit fontScale="92500" lnSpcReduction="20000"/>
          </a:bodyPr>
          <a:lstStyle/>
          <a:p>
            <a:r>
              <a:rPr lang="es-EC" dirty="0"/>
              <a:t>Se observa que en relación al promedio se superó de 1,92 del pre test a 3,5 del pos test dando un </a:t>
            </a:r>
            <a:r>
              <a:rPr lang="es-EC" dirty="0" smtClean="0">
                <a:solidFill>
                  <a:srgbClr val="FF0000"/>
                </a:solidFill>
              </a:rPr>
              <a:t>1,58</a:t>
            </a:r>
          </a:p>
          <a:p>
            <a:pPr marL="68580" indent="0">
              <a:buNone/>
            </a:pPr>
            <a:endParaRPr lang="es-ES" dirty="0"/>
          </a:p>
          <a:p>
            <a:r>
              <a:rPr lang="es-ES" b="1" dirty="0" smtClean="0">
                <a:solidFill>
                  <a:srgbClr val="FF0000"/>
                </a:solidFill>
              </a:rPr>
              <a:t>Muy Significativo 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9"/>
            <a:ext cx="4886325" cy="29523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8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Salto Agrupado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14830"/>
            <a:ext cx="7200800" cy="4350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6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5949280"/>
            <a:ext cx="7772400" cy="720080"/>
          </a:xfrm>
        </p:spPr>
        <p:txBody>
          <a:bodyPr/>
          <a:lstStyle/>
          <a:p>
            <a:r>
              <a:rPr lang="es-ES" sz="1800" dirty="0" smtClean="0">
                <a:solidFill>
                  <a:schemeClr val="bg1"/>
                </a:solidFill>
              </a:rPr>
              <a:t>Escuela de Entrenamiento Deportivo ENED México 2007</a:t>
            </a:r>
            <a:endParaRPr lang="es-E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724842"/>
              </p:ext>
            </p:extLst>
          </p:nvPr>
        </p:nvGraphicFramePr>
        <p:xfrm>
          <a:off x="-180528" y="332656"/>
          <a:ext cx="9433047" cy="56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1371"/>
            <a:ext cx="3024336" cy="3088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29648" y="354551"/>
            <a:ext cx="175994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IMPORTANCIA 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9552" y="1621371"/>
            <a:ext cx="244940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 HABILIDADES BÁSICAS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574624" y="4990055"/>
            <a:ext cx="5002864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</a:rPr>
              <a:t>FACILITA EL APRENDIZAJE  DE HABILIDADES GIMNÁSTICAS 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516216" y="1773771"/>
            <a:ext cx="244940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 EJERCICIOS DE DIFICULTAD </a:t>
            </a:r>
          </a:p>
        </p:txBody>
      </p:sp>
    </p:spTree>
    <p:extLst>
      <p:ext uri="{BB962C8B-B14F-4D97-AF65-F5344CB8AC3E}">
        <p14:creationId xmlns:p14="http://schemas.microsoft.com/office/powerpoint/2010/main" val="35813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SALTO AGRUPADO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4365104"/>
            <a:ext cx="7772400" cy="2160240"/>
          </a:xfrm>
        </p:spPr>
        <p:txBody>
          <a:bodyPr>
            <a:normAutofit/>
          </a:bodyPr>
          <a:lstStyle/>
          <a:p>
            <a:r>
              <a:rPr lang="es-EC" dirty="0"/>
              <a:t>Se observa que en relación al promedio se superó  en 1 puntos en relación al pre test y al post </a:t>
            </a:r>
            <a:r>
              <a:rPr lang="es-EC" dirty="0" smtClean="0"/>
              <a:t>test.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4572000" cy="27363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5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12064"/>
            <a:ext cx="4140460" cy="1908824"/>
          </a:xfrm>
        </p:spPr>
        <p:txBody>
          <a:bodyPr/>
          <a:lstStyle/>
          <a:p>
            <a:r>
              <a:rPr lang="es-ES" dirty="0" smtClean="0"/>
              <a:t>Salto con Apertura de Piernas</a:t>
            </a:r>
            <a:endParaRPr lang="es-ES" dirty="0"/>
          </a:p>
        </p:txBody>
      </p:sp>
      <p:pic>
        <p:nvPicPr>
          <p:cNvPr id="5" name="M4H0277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260648"/>
            <a:ext cx="5400600" cy="2336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3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53545"/>
            <a:ext cx="7704856" cy="4104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4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SALTO RUSO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4293096"/>
            <a:ext cx="7772400" cy="2012206"/>
          </a:xfrm>
        </p:spPr>
        <p:txBody>
          <a:bodyPr>
            <a:normAutofit/>
          </a:bodyPr>
          <a:lstStyle/>
          <a:p>
            <a:r>
              <a:rPr lang="es-EC" dirty="0"/>
              <a:t>Se observa que en relación al promedio se superó  en </a:t>
            </a:r>
            <a:r>
              <a:rPr lang="es-EC" dirty="0">
                <a:solidFill>
                  <a:srgbClr val="FF0000"/>
                </a:solidFill>
              </a:rPr>
              <a:t>1,25</a:t>
            </a:r>
            <a:r>
              <a:rPr lang="es-EC" dirty="0"/>
              <a:t> puntos en relación del pre test  al post </a:t>
            </a:r>
            <a:r>
              <a:rPr lang="es-EC" dirty="0" smtClean="0"/>
              <a:t>test.</a:t>
            </a:r>
            <a:endParaRPr lang="es-E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7"/>
            <a:ext cx="4562475" cy="25202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1340768"/>
            <a:ext cx="7772400" cy="5014792"/>
          </a:xfrm>
        </p:spPr>
        <p:txBody>
          <a:bodyPr>
            <a:noAutofit/>
          </a:bodyPr>
          <a:lstStyle/>
          <a:p>
            <a:pPr marL="525780" indent="-457200">
              <a:buFont typeface="+mj-lt"/>
              <a:buAutoNum type="arabicPeriod"/>
            </a:pPr>
            <a:r>
              <a:rPr lang="es-ES_tradnl" sz="2000" dirty="0" smtClean="0"/>
              <a:t>La práctica organizada, programada y metódica de elementos gimnásticos en cama elástica interviene de manera positiva al desarrollo de habilidades gimnásticas debido a la característica acrobática del aparato.</a:t>
            </a:r>
          </a:p>
          <a:p>
            <a:pPr marL="525780" indent="-457200">
              <a:buFont typeface="+mj-lt"/>
              <a:buAutoNum type="arabicPeriod"/>
            </a:pPr>
            <a:endParaRPr lang="es-ES_tradnl" sz="2000" dirty="0" smtClean="0"/>
          </a:p>
          <a:p>
            <a:pPr marL="525780" indent="-457200">
              <a:buFont typeface="+mj-lt"/>
              <a:buAutoNum type="arabicPeriod"/>
            </a:pPr>
            <a:r>
              <a:rPr lang="es-ES_tradnl" sz="2000" dirty="0"/>
              <a:t>Después de la aplicación del programa, las habilidades gimnásticas a rodar no obtuvieron una mejoría significativa en comparación al resto de habilidades </a:t>
            </a:r>
            <a:r>
              <a:rPr lang="es-ES_tradnl" sz="2000" dirty="0" smtClean="0"/>
              <a:t>Gimnásticas</a:t>
            </a:r>
          </a:p>
          <a:p>
            <a:pPr marL="525780" indent="-457200">
              <a:buFont typeface="+mj-lt"/>
              <a:buAutoNum type="arabicPeriod"/>
            </a:pPr>
            <a:endParaRPr lang="es-ES_tradnl" sz="2000" dirty="0"/>
          </a:p>
          <a:p>
            <a:pPr marL="525780" lvl="0" indent="-457200">
              <a:buFont typeface="+mj-lt"/>
              <a:buAutoNum type="arabicPeriod"/>
            </a:pPr>
            <a:r>
              <a:rPr lang="es-ES_tradnl" sz="2000" dirty="0" smtClean="0"/>
              <a:t>A </a:t>
            </a:r>
            <a:r>
              <a:rPr lang="es-ES_tradnl" sz="2000" dirty="0" smtClean="0"/>
              <a:t>través de un pre y post test se constató  un desarrollo de ejercicios básicos en cama elástica en cuanto a mantención de la altura, Precisión y compostura de los saltos se refiere</a:t>
            </a:r>
            <a:r>
              <a:rPr lang="es-ES_tradnl" sz="2000" dirty="0" smtClean="0"/>
              <a:t>.</a:t>
            </a:r>
          </a:p>
          <a:p>
            <a:pPr marL="525780" lvl="0" indent="-457200">
              <a:buFont typeface="+mj-lt"/>
              <a:buAutoNum type="arabicPeriod"/>
            </a:pPr>
            <a:endParaRPr lang="es-ES" sz="2000" dirty="0"/>
          </a:p>
          <a:p>
            <a:pPr marL="525780" lvl="0" indent="-457200">
              <a:buFont typeface="+mj-lt"/>
              <a:buAutoNum type="arabicPeriod"/>
            </a:pPr>
            <a:r>
              <a:rPr lang="es-ES_tradnl" sz="2000" dirty="0" smtClean="0"/>
              <a:t>Durante el post test se evidenció un incremento en el desarrollo postural de las habilidades gimnásticas evaluadas.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4359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RECOMENDACIONES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1268760"/>
            <a:ext cx="7772400" cy="5400600"/>
          </a:xfrm>
        </p:spPr>
        <p:txBody>
          <a:bodyPr>
            <a:normAutofit/>
          </a:bodyPr>
          <a:lstStyle/>
          <a:p>
            <a:pPr lvl="0"/>
            <a:r>
              <a:rPr lang="es-EC" sz="2000" dirty="0" smtClean="0"/>
              <a:t>Utilizar adecuadamente el  trampolín como medio para el desarrollo gimnástico  acrobático en  en etapas formativas y  también en etapas de especialización deportiva.</a:t>
            </a:r>
          </a:p>
          <a:p>
            <a:pPr lvl="0"/>
            <a:endParaRPr lang="es-ES" sz="2000" dirty="0"/>
          </a:p>
          <a:p>
            <a:r>
              <a:rPr lang="es-EC" sz="2000" dirty="0"/>
              <a:t>Por los resultados obtenidos se recomienda incluir programas de trabajo acrobático de trampolín para facilitar el aprendizaje de habilidades gimnásticas a manos Libres</a:t>
            </a:r>
            <a:r>
              <a:rPr lang="es-EC" sz="2000" dirty="0" smtClean="0"/>
              <a:t>.</a:t>
            </a:r>
          </a:p>
          <a:p>
            <a:pPr marL="68580" indent="0">
              <a:buNone/>
            </a:pPr>
            <a:endParaRPr lang="es-EC" sz="2000" dirty="0"/>
          </a:p>
          <a:p>
            <a:pPr lvl="0"/>
            <a:r>
              <a:rPr lang="es-ES_tradnl" sz="2000" dirty="0" smtClean="0"/>
              <a:t>Promover estudios </a:t>
            </a:r>
            <a:r>
              <a:rPr lang="es-ES_tradnl" sz="2000" dirty="0"/>
              <a:t>que refuercen estos datos significativos complementado con mayor </a:t>
            </a:r>
            <a:r>
              <a:rPr lang="es-ES_tradnl" sz="2000" dirty="0" smtClean="0"/>
              <a:t>trascendencia </a:t>
            </a:r>
            <a:r>
              <a:rPr lang="es-ES_tradnl" sz="2000" dirty="0"/>
              <a:t>para el </a:t>
            </a:r>
            <a:r>
              <a:rPr lang="es-ES_tradnl" sz="2000" dirty="0" smtClean="0"/>
              <a:t>afianzamiento </a:t>
            </a:r>
            <a:r>
              <a:rPr lang="es-ES_tradnl" sz="2000" dirty="0"/>
              <a:t>de los principios técnicos de esta disciplina </a:t>
            </a:r>
            <a:endParaRPr lang="es-ES_tradnl" sz="2000" dirty="0" smtClean="0"/>
          </a:p>
          <a:p>
            <a:pPr marL="68580" lvl="0" indent="0">
              <a:buNone/>
            </a:pPr>
            <a:endParaRPr lang="es-ES" sz="2000" dirty="0"/>
          </a:p>
          <a:p>
            <a:pPr lvl="0"/>
            <a:r>
              <a:rPr lang="es-ES_tradnl" sz="2000" dirty="0" smtClean="0"/>
              <a:t>Utilizar al </a:t>
            </a:r>
            <a:r>
              <a:rPr lang="es-ES_tradnl" sz="2000" dirty="0"/>
              <a:t> </a:t>
            </a:r>
            <a:r>
              <a:rPr lang="es-ES_tradnl" sz="2000" dirty="0" smtClean="0"/>
              <a:t>Trampolín </a:t>
            </a:r>
            <a:r>
              <a:rPr lang="es-ES_tradnl" sz="2000" dirty="0" smtClean="0"/>
              <a:t>como disciplina formativa de la </a:t>
            </a:r>
            <a:r>
              <a:rPr lang="es-ES_tradnl" sz="2000" dirty="0" smtClean="0"/>
              <a:t>gimnasia artística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54109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D:\cali todas las fotos\FOTOS CALI\DSCN0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081209" y="2967335"/>
            <a:ext cx="2981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GRACIAS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09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6309320"/>
            <a:ext cx="7772400" cy="396656"/>
          </a:xfrm>
        </p:spPr>
        <p:txBody>
          <a:bodyPr/>
          <a:lstStyle/>
          <a:p>
            <a:pPr algn="ctr"/>
            <a:r>
              <a:rPr lang="es-ES" sz="1800" dirty="0" smtClean="0"/>
              <a:t>Según ENED MEXICO 2007</a:t>
            </a:r>
            <a:endParaRPr lang="es-ES" sz="1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084494"/>
              </p:ext>
            </p:extLst>
          </p:nvPr>
        </p:nvGraphicFramePr>
        <p:xfrm>
          <a:off x="611560" y="836712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50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402483"/>
            <a:ext cx="7772400" cy="914400"/>
          </a:xfrm>
        </p:spPr>
        <p:txBody>
          <a:bodyPr>
            <a:normAutofit/>
          </a:bodyPr>
          <a:lstStyle/>
          <a:p>
            <a:r>
              <a:rPr lang="es-EC" dirty="0" smtClean="0"/>
              <a:t>PLANTEAMIENTO DEL PROBLEMA</a:t>
            </a:r>
            <a:endParaRPr lang="es-EC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030800"/>
              </p:ext>
            </p:extLst>
          </p:nvPr>
        </p:nvGraphicFramePr>
        <p:xfrm>
          <a:off x="323528" y="1196752"/>
          <a:ext cx="85689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 descr="LOGO CAFD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9835"/>
            <a:ext cx="141779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20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 redondeado"/>
          <p:cNvSpPr/>
          <p:nvPr/>
        </p:nvSpPr>
        <p:spPr>
          <a:xfrm>
            <a:off x="791125" y="1088561"/>
            <a:ext cx="7488832" cy="202841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z="508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b="1" dirty="0">
                <a:solidFill>
                  <a:schemeClr val="bg1"/>
                </a:solidFill>
              </a:rPr>
              <a:t>DETERMINAR LA INFLUENCIA DE   UN PROGRAMA DE EJERCICIOS  DE TRAMPOLÍN (CAMA ELÁSTICA) EN EL  DESARROLLO DE LAS HABILIDADES GIMNÁSTICAS A MANOS LIBRES </a:t>
            </a:r>
            <a:r>
              <a:rPr lang="es-EC" b="1" dirty="0" smtClean="0">
                <a:solidFill>
                  <a:schemeClr val="bg1"/>
                </a:solidFill>
              </a:rPr>
              <a:t>DE LOS NIÑOS DE 6 A 7  AÑOS  DEL  CLUB </a:t>
            </a:r>
            <a:r>
              <a:rPr lang="es-EC" b="1" dirty="0">
                <a:solidFill>
                  <a:schemeClr val="bg1"/>
                </a:solidFill>
              </a:rPr>
              <a:t>“LE TRAMP” DE GIMNASIA </a:t>
            </a:r>
            <a:r>
              <a:rPr lang="es-EC" b="1" dirty="0" smtClean="0">
                <a:solidFill>
                  <a:schemeClr val="bg1"/>
                </a:solidFill>
              </a:rPr>
              <a:t>ARTÍSTICA</a:t>
            </a:r>
            <a:endParaRPr lang="es-MX" dirty="0"/>
          </a:p>
        </p:txBody>
      </p:sp>
      <p:sp>
        <p:nvSpPr>
          <p:cNvPr id="10" name="9 Rectángulo"/>
          <p:cNvSpPr/>
          <p:nvPr/>
        </p:nvSpPr>
        <p:spPr>
          <a:xfrm>
            <a:off x="2169732" y="404790"/>
            <a:ext cx="44539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relaxedInse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OBJETIVO GENERAL</a:t>
            </a:r>
            <a:endParaRPr lang="es-ES" sz="40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54457" y="2382584"/>
            <a:ext cx="1169551" cy="4161274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OBJETIVOS ESPECIFICOS</a:t>
            </a:r>
            <a:endParaRPr lang="es-ES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97863" y="3179345"/>
            <a:ext cx="6805249" cy="9361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s-EC" b="1" dirty="0">
                <a:solidFill>
                  <a:schemeClr val="bg1"/>
                </a:solidFill>
              </a:rPr>
              <a:t>Evaluar en un  pre y post Test las H</a:t>
            </a:r>
            <a:r>
              <a:rPr lang="es-EC" b="1" dirty="0" smtClean="0">
                <a:solidFill>
                  <a:schemeClr val="bg1"/>
                </a:solidFill>
              </a:rPr>
              <a:t>abilidades </a:t>
            </a:r>
            <a:r>
              <a:rPr lang="es-EC" b="1" dirty="0">
                <a:solidFill>
                  <a:schemeClr val="bg1"/>
                </a:solidFill>
              </a:rPr>
              <a:t>gimnásticas a manos libres   en los Deportistas de 6 a 7 años  del nivel I en el club “Le Tramp”.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1753334" y="4328008"/>
            <a:ext cx="6456857" cy="10081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C" b="1" dirty="0" smtClean="0">
              <a:solidFill>
                <a:schemeClr val="bg1"/>
              </a:solidFill>
            </a:endParaRPr>
          </a:p>
          <a:p>
            <a:pPr lvl="0" algn="ctr"/>
            <a:r>
              <a:rPr lang="es-EC" b="1" dirty="0" smtClean="0">
                <a:solidFill>
                  <a:schemeClr val="bg1"/>
                </a:solidFill>
              </a:rPr>
              <a:t>Evaluar </a:t>
            </a:r>
            <a:r>
              <a:rPr lang="es-EC" b="1" dirty="0">
                <a:solidFill>
                  <a:schemeClr val="bg1"/>
                </a:solidFill>
              </a:rPr>
              <a:t>en un pre y post Test el grado de dificultad y ejecución de los ejercicios que realizan en cama elástica los niños de 6 a 7 años del “Club Le Tramp”.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1756554" y="5535746"/>
            <a:ext cx="645685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C" b="1" dirty="0" smtClean="0">
              <a:solidFill>
                <a:schemeClr val="bg1"/>
              </a:solidFill>
            </a:endParaRPr>
          </a:p>
          <a:p>
            <a:pPr lvl="0" algn="ctr"/>
            <a:r>
              <a:rPr lang="es-EC" b="1" dirty="0" smtClean="0">
                <a:solidFill>
                  <a:schemeClr val="bg1"/>
                </a:solidFill>
              </a:rPr>
              <a:t>Diseñar </a:t>
            </a:r>
            <a:r>
              <a:rPr lang="es-EC" b="1" dirty="0">
                <a:solidFill>
                  <a:schemeClr val="bg1"/>
                </a:solidFill>
              </a:rPr>
              <a:t>una propuesta metodológica con ejercicios de Trampolín en el  desarrollo de habilidades Gimnásticas para niños </a:t>
            </a:r>
            <a:r>
              <a:rPr lang="es-EC" b="1" dirty="0" smtClean="0">
                <a:solidFill>
                  <a:schemeClr val="bg1"/>
                </a:solidFill>
              </a:rPr>
              <a:t>de 6 a 7 años </a:t>
            </a:r>
            <a:r>
              <a:rPr lang="es-EC" b="1" dirty="0">
                <a:solidFill>
                  <a:schemeClr val="bg1"/>
                </a:solidFill>
              </a:rPr>
              <a:t>del “Club Le Tramp.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MX" dirty="0"/>
          </a:p>
        </p:txBody>
      </p:sp>
      <p:pic>
        <p:nvPicPr>
          <p:cNvPr id="8" name="7 Imagen" descr="LOGO CAF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30" y="23630"/>
            <a:ext cx="141779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9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4048" y="847693"/>
            <a:ext cx="3441576" cy="1790092"/>
          </a:xfrm>
        </p:spPr>
        <p:txBody>
          <a:bodyPr>
            <a:normAutofit/>
          </a:bodyPr>
          <a:lstStyle/>
          <a:p>
            <a:pPr algn="ctr"/>
            <a:r>
              <a:rPr lang="es-MX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VARIABLE DEPENDIENTE</a:t>
            </a:r>
            <a:endParaRPr lang="es-MX" b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55576" y="1560567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VARIABLE</a:t>
            </a:r>
            <a:r>
              <a:rPr lang="es-MX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s-MX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INDEPENDIENTE</a:t>
            </a:r>
            <a:endParaRPr lang="es-MX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1907704" y="2852936"/>
            <a:ext cx="1224136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Flecha abajo"/>
          <p:cNvSpPr/>
          <p:nvPr/>
        </p:nvSpPr>
        <p:spPr>
          <a:xfrm>
            <a:off x="5868144" y="2852936"/>
            <a:ext cx="1224136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755576" y="4725144"/>
            <a:ext cx="3348372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EJERCICIOS DE TRAMPOLÍN </a:t>
            </a:r>
            <a:endParaRPr lang="es-MX" sz="2000" b="1" dirty="0"/>
          </a:p>
        </p:txBody>
      </p:sp>
      <p:sp>
        <p:nvSpPr>
          <p:cNvPr id="8" name="7 Elipse"/>
          <p:cNvSpPr/>
          <p:nvPr/>
        </p:nvSpPr>
        <p:spPr>
          <a:xfrm>
            <a:off x="5004048" y="4683968"/>
            <a:ext cx="3384376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HABILIDADES GIMNÁSTICAS A MANOS LIBRES </a:t>
            </a:r>
            <a:endParaRPr lang="es-MX" sz="2000" b="1" dirty="0"/>
          </a:p>
        </p:txBody>
      </p:sp>
      <p:pic>
        <p:nvPicPr>
          <p:cNvPr id="9" name="8 Imagen" descr="LOGO CAF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914" y="23630"/>
            <a:ext cx="141779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3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631540"/>
            <a:ext cx="7772400" cy="914400"/>
          </a:xfrm>
        </p:spPr>
        <p:txBody>
          <a:bodyPr/>
          <a:lstStyle/>
          <a:p>
            <a:r>
              <a:rPr lang="es-EC" b="1" dirty="0" smtClean="0"/>
              <a:t>Hipótesis 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5312" y="1844824"/>
            <a:ext cx="8352928" cy="4149080"/>
          </a:xfrm>
        </p:spPr>
        <p:txBody>
          <a:bodyPr>
            <a:normAutofit fontScale="92500" lnSpcReduction="10000"/>
          </a:bodyPr>
          <a:lstStyle/>
          <a:p>
            <a:r>
              <a:rPr lang="es-EC" dirty="0"/>
              <a:t>El programa de ejercicios de </a:t>
            </a:r>
            <a:r>
              <a:rPr lang="es-EC" dirty="0" smtClean="0"/>
              <a:t>trampolín </a:t>
            </a:r>
            <a:r>
              <a:rPr lang="es-EC" dirty="0"/>
              <a:t>incide en el   desarrollo de  las habilidades gimnásticas de los deportistas de 6 a 7 años del </a:t>
            </a:r>
            <a:r>
              <a:rPr lang="es-EC" dirty="0" smtClean="0"/>
              <a:t>Club “Le Tramp”</a:t>
            </a:r>
          </a:p>
          <a:p>
            <a:endParaRPr lang="es-EC" dirty="0" smtClean="0"/>
          </a:p>
          <a:p>
            <a:pPr marL="68580" indent="0">
              <a:buNone/>
            </a:pPr>
            <a:endParaRPr lang="es-EC" dirty="0"/>
          </a:p>
          <a:p>
            <a:pPr marL="68580" indent="0">
              <a:buNone/>
            </a:pPr>
            <a:endParaRPr lang="es-EC" dirty="0"/>
          </a:p>
          <a:p>
            <a:r>
              <a:rPr lang="es-EC" dirty="0"/>
              <a:t>El programa de ejercicios de Trampolín no incide en  el  desarrollo de las habilidades gimnásticas de los deportistas de 6 a 7 años del Club</a:t>
            </a:r>
            <a:endParaRPr lang="es-ES" dirty="0"/>
          </a:p>
          <a:p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55576" y="3861048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EC" b="1" dirty="0" smtClean="0"/>
              <a:t>Hipótesis Nula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4 Imagen" descr="LOGO CAF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404664"/>
            <a:ext cx="141779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1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 descr="D:\cali todas las fotos\FOTOS CALI\DSCN06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72126"/>
            <a:ext cx="298497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772400" cy="914400"/>
          </a:xfrm>
        </p:spPr>
        <p:txBody>
          <a:bodyPr/>
          <a:lstStyle/>
          <a:p>
            <a:r>
              <a:rPr lang="es-ES" dirty="0" smtClean="0"/>
              <a:t>GIMNASIA DEPORTIVA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7402" y="1484784"/>
            <a:ext cx="7218934" cy="4824536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endParaRPr lang="es-EC" b="1" dirty="0" smtClean="0"/>
          </a:p>
          <a:p>
            <a:r>
              <a:rPr lang="es-EC" b="1" dirty="0" smtClean="0"/>
              <a:t>General</a:t>
            </a:r>
          </a:p>
          <a:p>
            <a:endParaRPr lang="es-EC" b="1" dirty="0"/>
          </a:p>
          <a:p>
            <a:r>
              <a:rPr lang="es-EC" b="1" dirty="0" smtClean="0"/>
              <a:t>Aeróbica </a:t>
            </a:r>
          </a:p>
          <a:p>
            <a:pPr marL="68580" indent="0">
              <a:buNone/>
            </a:pPr>
            <a:endParaRPr lang="es-EC" b="1" dirty="0"/>
          </a:p>
          <a:p>
            <a:r>
              <a:rPr lang="es-EC" b="1" dirty="0"/>
              <a:t> Acrobática </a:t>
            </a:r>
            <a:endParaRPr lang="es-EC" b="1" dirty="0" smtClean="0"/>
          </a:p>
          <a:p>
            <a:endParaRPr lang="es-EC" b="1" dirty="0"/>
          </a:p>
          <a:p>
            <a:pPr marL="68580" indent="0">
              <a:buNone/>
            </a:pPr>
            <a:endParaRPr lang="es-EC" b="1" dirty="0"/>
          </a:p>
          <a:p>
            <a:r>
              <a:rPr lang="es-EC" b="1" dirty="0" smtClean="0"/>
              <a:t>Artística (Olímpica)</a:t>
            </a:r>
          </a:p>
          <a:p>
            <a:pPr marL="68580" indent="0">
              <a:buNone/>
            </a:pPr>
            <a:endParaRPr lang="es-EC" b="1" dirty="0" smtClean="0"/>
          </a:p>
          <a:p>
            <a:r>
              <a:rPr lang="es-EC" b="1" dirty="0" smtClean="0"/>
              <a:t>Rítmica </a:t>
            </a:r>
            <a:r>
              <a:rPr lang="es-EC" b="1" dirty="0"/>
              <a:t>(</a:t>
            </a:r>
            <a:r>
              <a:rPr lang="es-EC" b="1" dirty="0" smtClean="0"/>
              <a:t>Olímpica)</a:t>
            </a:r>
          </a:p>
          <a:p>
            <a:pPr marL="68580" indent="0">
              <a:buNone/>
            </a:pPr>
            <a:endParaRPr lang="es-EC" b="1" dirty="0" smtClean="0"/>
          </a:p>
          <a:p>
            <a:r>
              <a:rPr lang="es-EC" b="1" dirty="0" smtClean="0"/>
              <a:t>FEG,COI,COE,AGP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5" name="4 Imagen" descr="LOGO CAF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23630"/>
            <a:ext cx="141779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lick for site front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93725"/>
            <a:ext cx="37242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lick for site front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441325"/>
            <a:ext cx="37242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6588225" y="4119"/>
            <a:ext cx="2311048" cy="36400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MARCO TEÓRICO</a:t>
            </a:r>
            <a:endParaRPr lang="es-MX" b="1" dirty="0"/>
          </a:p>
        </p:txBody>
      </p:sp>
      <p:sp>
        <p:nvSpPr>
          <p:cNvPr id="4" name="3 Abrir llave"/>
          <p:cNvSpPr/>
          <p:nvPr/>
        </p:nvSpPr>
        <p:spPr>
          <a:xfrm>
            <a:off x="2307387" y="2708920"/>
            <a:ext cx="641560" cy="1368911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3125328" y="2708920"/>
            <a:ext cx="173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Acro</a:t>
            </a:r>
            <a:r>
              <a:rPr lang="es-ES" b="1" dirty="0" smtClean="0"/>
              <a:t> Sport</a:t>
            </a:r>
            <a:endParaRPr lang="es-ES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120783" y="3078252"/>
            <a:ext cx="231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Doble Mini Trampolín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125328" y="3419708"/>
            <a:ext cx="281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Trampolín Sincronizado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148856" y="3788848"/>
            <a:ext cx="372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Trampolín Individual  (Olímpico)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86" y="4437112"/>
            <a:ext cx="3022387" cy="2084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89" y="4653136"/>
            <a:ext cx="2065120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4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4729</TotalTime>
  <Words>964</Words>
  <Application>Microsoft Office PowerPoint</Application>
  <PresentationFormat>Presentación en pantalla (4:3)</PresentationFormat>
  <Paragraphs>176</Paragraphs>
  <Slides>35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Metro</vt:lpstr>
      <vt:lpstr>“INCIDENCIA  DE  UN PROGRAMA DE EJERCICIOS DE TRAMPOLÍN (CAMA ELÁSTICA) EN EL DESARROLLO DE HABILIDADES GIMNÁSTICAS A MANOS LIBRES   DE LOS NIÑOS DE 6-7 AÑOS   DEL CLUB   “LE TRAMP”  DE GIMNASIA ARTÍSTICA </vt:lpstr>
      <vt:lpstr>Presentación de PowerPoint</vt:lpstr>
      <vt:lpstr>Escuela de Entrenamiento Deportivo ENED México 2007</vt:lpstr>
      <vt:lpstr>Según ENED MEXICO 2007</vt:lpstr>
      <vt:lpstr>PLANTEAMIENTO DEL PROBLEMA</vt:lpstr>
      <vt:lpstr>Presentación de PowerPoint</vt:lpstr>
      <vt:lpstr>VARIABLE DEPENDIENTE</vt:lpstr>
      <vt:lpstr>Hipótesis  </vt:lpstr>
      <vt:lpstr>GIMNASIA DEPORTIVA</vt:lpstr>
      <vt:lpstr>3.GIMNASIA ACROBÁTICA</vt:lpstr>
      <vt:lpstr>EJERCICIOS DE TRAMPOLÍN </vt:lpstr>
      <vt:lpstr>HABILIDADES GIMNÁSTICAS </vt:lpstr>
      <vt:lpstr>PROPUESTA ALTERNATIVA  </vt:lpstr>
      <vt:lpstr>PROGRAMA DE EJERCICIOS EN CAMA ELÁSTICA </vt:lpstr>
      <vt:lpstr>HABILIDADES GIMNÁSTICAS</vt:lpstr>
      <vt:lpstr>CUADRO GENERAL DE RESULTADOS</vt:lpstr>
      <vt:lpstr>ROL ADELANTE</vt:lpstr>
      <vt:lpstr>ROL ADELANTE </vt:lpstr>
      <vt:lpstr>ROL ATRÁS</vt:lpstr>
      <vt:lpstr>ROL ATRAS</vt:lpstr>
      <vt:lpstr>MEDIA LUNA</vt:lpstr>
      <vt:lpstr>MEDIA LUNA</vt:lpstr>
      <vt:lpstr>VERTICAL DE CABEZA</vt:lpstr>
      <vt:lpstr>VERTICAL DE CABEZA</vt:lpstr>
      <vt:lpstr>VERTICAL DE MANOS </vt:lpstr>
      <vt:lpstr>VERTICAL DE MANOS</vt:lpstr>
      <vt:lpstr>KIP DE CABEZA</vt:lpstr>
      <vt:lpstr>KIP DE CABEZA</vt:lpstr>
      <vt:lpstr>Salto Agrupado</vt:lpstr>
      <vt:lpstr>SALTO AGRUPADO</vt:lpstr>
      <vt:lpstr>Salto con Apertura de Piernas</vt:lpstr>
      <vt:lpstr>SALTO RUSO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SERVER</dc:creator>
  <cp:lastModifiedBy>SERVER</cp:lastModifiedBy>
  <cp:revision>128</cp:revision>
  <cp:lastPrinted>2013-10-22T16:43:28Z</cp:lastPrinted>
  <dcterms:created xsi:type="dcterms:W3CDTF">2013-10-13T14:50:34Z</dcterms:created>
  <dcterms:modified xsi:type="dcterms:W3CDTF">2013-10-31T16:36:36Z</dcterms:modified>
</cp:coreProperties>
</file>