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80" r:id="rId10"/>
    <p:sldId id="281" r:id="rId11"/>
    <p:sldId id="265" r:id="rId12"/>
    <p:sldId id="267" r:id="rId13"/>
    <p:sldId id="268" r:id="rId14"/>
    <p:sldId id="269" r:id="rId15"/>
    <p:sldId id="282" r:id="rId16"/>
    <p:sldId id="270" r:id="rId17"/>
    <p:sldId id="272" r:id="rId18"/>
    <p:sldId id="283" r:id="rId19"/>
    <p:sldId id="284" r:id="rId20"/>
    <p:sldId id="271" r:id="rId21"/>
    <p:sldId id="273" r:id="rId22"/>
    <p:sldId id="276" r:id="rId23"/>
    <p:sldId id="277" r:id="rId24"/>
    <p:sldId id="275" r:id="rId2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3CD6AB-BEBC-4917-BD40-CCC8EEA37F0B}" type="datetimeFigureOut">
              <a:rPr lang="es-EC" smtClean="0"/>
              <a:pPr/>
              <a:t>23/10/2013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7A9763-52C3-4898-89E6-FE7A1A0F1A1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nty\Google%20Drive\TESIS\instalacion%20y%20configuracion\instalacion%20y%20configuracion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nty\Google%20Drive\TESIS\USO%20GOOGLE%20WALLET%20HD\USO%20GOOGLE%20WALLET%20HD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5556" y="1556792"/>
            <a:ext cx="7992888" cy="230124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DESARROLLO E IMPLEMENTACIÓN DE UN PLUGIN DE GOOGLE WALLET PARA PAGOS ONLINE UTILIZANDO SOFTWARE OPEN SOURCE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es-EC" sz="3600" dirty="0" smtClean="0"/>
              <a:t>DETERMINACIÓN DE REQUERIMIENTOS FUNCIONALES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69371"/>
          </a:xfrm>
        </p:spPr>
        <p:txBody>
          <a:bodyPr>
            <a:normAutofit/>
          </a:bodyPr>
          <a:lstStyle/>
          <a:p>
            <a:r>
              <a:rPr lang="es-EC" sz="2800" dirty="0" smtClean="0"/>
              <a:t>El plugin a ser desarrollado cumplirá las siguientes funcionalidades:</a:t>
            </a:r>
          </a:p>
          <a:p>
            <a:pPr lvl="1"/>
            <a:r>
              <a:rPr lang="es-EC" sz="2400" dirty="0" smtClean="0"/>
              <a:t>El plugin será parametrizable y de fácil uso para el usuario administrador de Virtuemart.</a:t>
            </a:r>
          </a:p>
          <a:p>
            <a:pPr lvl="1"/>
            <a:r>
              <a:rPr lang="es-EC" sz="2400" dirty="0" smtClean="0"/>
              <a:t>El plugin podrá coexistir con otras formas de pago existentes basadas en plugins de pago de Virtuemart</a:t>
            </a:r>
          </a:p>
          <a:p>
            <a:pPr lvl="1"/>
            <a:r>
              <a:rPr lang="es-EC" sz="2400" dirty="0" smtClean="0"/>
              <a:t>El plugin será amigable con el usuario.</a:t>
            </a:r>
          </a:p>
          <a:p>
            <a:pPr lvl="1"/>
            <a:r>
              <a:rPr lang="es-EC" sz="2400" dirty="0" smtClean="0"/>
              <a:t>El plugin garantizara la seguridad de la información del usuario al ser </a:t>
            </a:r>
            <a:r>
              <a:rPr lang="es-EC" sz="2400" dirty="0" err="1" smtClean="0"/>
              <a:t>encriptada</a:t>
            </a:r>
            <a:r>
              <a:rPr lang="es-EC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OOHDM (</a:t>
            </a:r>
            <a:r>
              <a:rPr lang="es-EC" dirty="0" err="1" smtClean="0"/>
              <a:t>Object</a:t>
            </a:r>
            <a:r>
              <a:rPr lang="es-EC" dirty="0" smtClean="0"/>
              <a:t> </a:t>
            </a:r>
            <a:r>
              <a:rPr lang="es-EC" dirty="0" err="1" smtClean="0"/>
              <a:t>Oriented</a:t>
            </a:r>
            <a:r>
              <a:rPr lang="es-EC" dirty="0" smtClean="0"/>
              <a:t> </a:t>
            </a:r>
            <a:r>
              <a:rPr lang="es-EC" dirty="0" err="1" smtClean="0"/>
              <a:t>Hypermedia</a:t>
            </a:r>
            <a:r>
              <a:rPr lang="es-EC" dirty="0" smtClean="0"/>
              <a:t> </a:t>
            </a:r>
            <a:r>
              <a:rPr lang="es-EC" dirty="0" err="1" smtClean="0"/>
              <a:t>Design</a:t>
            </a:r>
            <a:r>
              <a:rPr lang="es-EC" dirty="0" smtClean="0"/>
              <a:t> </a:t>
            </a:r>
            <a:r>
              <a:rPr lang="es-EC" dirty="0" err="1" smtClean="0"/>
              <a:t>Methodology</a:t>
            </a:r>
            <a:r>
              <a:rPr lang="es-EC" dirty="0" smtClean="0"/>
              <a:t>)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0556" t="20242" r="15739" b="40181"/>
          <a:stretch>
            <a:fillRect/>
          </a:stretch>
        </p:blipFill>
        <p:spPr bwMode="auto">
          <a:xfrm>
            <a:off x="395536" y="3212976"/>
            <a:ext cx="83529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40966"/>
          </a:xfrm>
        </p:spPr>
        <p:txBody>
          <a:bodyPr>
            <a:noAutofit/>
          </a:bodyPr>
          <a:lstStyle/>
          <a:p>
            <a:r>
              <a:rPr lang="es-EC" sz="3200" dirty="0" smtClean="0"/>
              <a:t>MODELO Y ESPECIFICACIÓN DE CASOS DE USO</a:t>
            </a:r>
            <a:endParaRPr lang="es-EC" sz="3200" dirty="0"/>
          </a:p>
        </p:txBody>
      </p:sp>
      <p:pic>
        <p:nvPicPr>
          <p:cNvPr id="1027" name="Picture 3" descr="C:\Users\Santy\Google Drive\TESIS\Compl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68" y="908720"/>
            <a:ext cx="8785520" cy="5818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0"/>
            <a:ext cx="5987008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DISEÑO CONCEPTUAL</a:t>
            </a:r>
            <a:endParaRPr lang="es-EC" dirty="0"/>
          </a:p>
        </p:txBody>
      </p:sp>
      <p:pic>
        <p:nvPicPr>
          <p:cNvPr id="3074" name="Picture 2" descr="C:\Users\dpazmino\Documents\M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212"/>
            <a:ext cx="9144000" cy="621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DISEÑO NAVEGACIONAL ADMINISTRADOR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31" t="19847" r="66112" b="27444"/>
          <a:stretch>
            <a:fillRect/>
          </a:stretch>
        </p:blipFill>
        <p:spPr bwMode="auto">
          <a:xfrm>
            <a:off x="467544" y="1556792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DISEÑO NAVEGACIONAL CLIENTE</a:t>
            </a:r>
            <a:endParaRPr lang="es-EC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81" t="25860" r="64183" b="35057"/>
          <a:stretch>
            <a:fillRect/>
          </a:stretch>
        </p:blipFill>
        <p:spPr bwMode="auto">
          <a:xfrm>
            <a:off x="450927" y="1412776"/>
            <a:ext cx="822552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DISEÑO DE INTERFAZ ABSTRACTA</a:t>
            </a:r>
            <a:endParaRPr lang="es-EC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516" t="24497" r="19821" b="10272"/>
          <a:stretch>
            <a:fillRect/>
          </a:stretch>
        </p:blipFill>
        <p:spPr bwMode="auto">
          <a:xfrm>
            <a:off x="683568" y="1291802"/>
            <a:ext cx="7560840" cy="549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857500"/>
            <a:ext cx="7467600" cy="1143000"/>
          </a:xfrm>
        </p:spPr>
        <p:txBody>
          <a:bodyPr/>
          <a:lstStyle/>
          <a:p>
            <a:pPr algn="ctr"/>
            <a:r>
              <a:rPr lang="es-EC" b="1" dirty="0" smtClean="0"/>
              <a:t>IMPLEMENTACIÓN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INSTALACIÓN Y CONFIGURACIÓN PLUGIN</a:t>
            </a:r>
            <a:endParaRPr lang="es-EC" dirty="0"/>
          </a:p>
        </p:txBody>
      </p:sp>
      <p:pic>
        <p:nvPicPr>
          <p:cNvPr id="4" name="instalacion y configurac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USO GOOGLE WALLET</a:t>
            </a:r>
            <a:endParaRPr lang="es-EC" dirty="0"/>
          </a:p>
        </p:txBody>
      </p:sp>
      <p:pic>
        <p:nvPicPr>
          <p:cNvPr id="4" name="USO GOOGLE WALLET H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</a:p>
          <a:p>
            <a:r>
              <a:rPr lang="es-EC" dirty="0" smtClean="0"/>
              <a:t>MARCO TEÓRICO</a:t>
            </a:r>
          </a:p>
          <a:p>
            <a:r>
              <a:rPr lang="es-EC" dirty="0" smtClean="0"/>
              <a:t>METODOLOGÍA</a:t>
            </a:r>
          </a:p>
          <a:p>
            <a:r>
              <a:rPr lang="es-EC" dirty="0" smtClean="0"/>
              <a:t>IMPLEMENTACIÓN</a:t>
            </a:r>
          </a:p>
          <a:p>
            <a:r>
              <a:rPr lang="es-EC" dirty="0" smtClean="0"/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4925144"/>
          </a:xfrm>
        </p:spPr>
        <p:txBody>
          <a:bodyPr>
            <a:normAutofit/>
          </a:bodyPr>
          <a:lstStyle/>
          <a:p>
            <a:pPr lvl="0" algn="just"/>
            <a:r>
              <a:rPr lang="es-EC" dirty="0" smtClean="0"/>
              <a:t>El amplio soporte existente para la integración de Google Wallet a cualquier sitio web a través de su HTML api permite el desarrollo de plugins para cualquier solución e-</a:t>
            </a:r>
            <a:r>
              <a:rPr lang="es-EC" dirty="0" err="1" smtClean="0"/>
              <a:t>commerce</a:t>
            </a:r>
            <a:r>
              <a:rPr lang="es-EC" dirty="0" smtClean="0"/>
              <a:t>.</a:t>
            </a:r>
          </a:p>
          <a:p>
            <a:pPr lvl="0" algn="just"/>
            <a:r>
              <a:rPr lang="es-EC" dirty="0" smtClean="0"/>
              <a:t>Los lineamientos de desarrollo de plugins propuestos por los desarrolladores de Virtuemart permiten la integración con Joomla Framework.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/>
          <a:lstStyle/>
          <a:p>
            <a:pPr lvl="0" algn="just"/>
            <a:r>
              <a:rPr lang="es-EC" dirty="0" smtClean="0"/>
              <a:t>Las clases de Joomla Framework desarrolladas en lenguaje PHP facilitan la integración del plugin desarrollado con el API de Google Wallet Checkout.</a:t>
            </a:r>
          </a:p>
          <a:p>
            <a:pPr lvl="0" algn="just"/>
            <a:r>
              <a:rPr lang="es-EC" dirty="0" smtClean="0"/>
              <a:t>El desarrollo de plugins facilita la reutilización de código y al mismo tiempo genera nuevas funciones.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 recomienda el uso de aplicaciones de software libre como el CMS Joomla para el desarrollo de sitios web y tiendas virtuales por las facilidades existentes durante las fases de desarrollo como son abundante documentación, soporte, etc.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 recomienda el mayor desarrollo de aplicaciones orientadas a la web, por su facilidad de acceso y masificación.</a:t>
            </a:r>
          </a:p>
          <a:p>
            <a:r>
              <a:rPr lang="es-EC" dirty="0" smtClean="0"/>
              <a:t>Se recomienda difundir el uso de billeteras virtuales para las compras por internet para garantizar la información crediticia de los usuarios.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8800" dirty="0" smtClean="0"/>
              <a:t>Gracias</a:t>
            </a:r>
            <a:endParaRPr lang="es-EC" sz="8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781128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Actualmente la solución de e-commerce Virtuemart se encuentra en su versión 2, misma que utiliza Joomla Framework.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Al desarrollar este trabajo se obtuvo un plugin actualizado para la forma de pago Google Wallet, lo cual influirá en una mayor difusión de la misma para los usuarios de Virtuemart.</a:t>
            </a:r>
          </a:p>
          <a:p>
            <a:pPr algn="just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Desarrollar e implementar un plugin de Google Wallet para pagos online, mediante la utilización de  PHP y los lineamientos de Joomla y Virtuemart para el desarrollo de plugins, para disponer de esta forma de pago online dentro de la última versión de Virtuemart.</a:t>
            </a:r>
          </a:p>
          <a:p>
            <a:pPr algn="just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C" dirty="0" smtClean="0"/>
              <a:t>Investigar los lineamientos para el desarrollo de plugins dentro de Virtuemart y Joomla.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C" dirty="0" smtClean="0"/>
              <a:t>Desarrollar un plugin de Google Wallet de acuerdo a  los lineamientos establecidos por Google. 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C" dirty="0" smtClean="0"/>
              <a:t>Implementar el plugin con todas sus funcionalidades, dentro de una tienda virtual de prueba, usando Virtuemart. </a:t>
            </a:r>
          </a:p>
          <a:p>
            <a:pPr algn="just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500"/>
            <a:ext cx="7467600" cy="1143000"/>
          </a:xfrm>
        </p:spPr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GESTOR DE CONTENIDOS JOOMLA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Joomla es un sistema gestor de contenidos (CMS) que permite crear y manejar páginas web fácilmente, al separar la creación del contenido de las mecánicas requeridas para ser presentado en la web.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SOLUCIÓN E-COMMERCE VIRTUEMART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 la solución que se integra al CMS para agregar las funciones de tienda virtual, como catalogo de productos, formas de pago, métodos de envío, etc.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GOOGLE WALLET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Google Wallet es una cartera virtual que almacena la información relacionada con los pagos, el historial de transacciones y las </a:t>
            </a:r>
            <a:r>
              <a:rPr lang="es-EC" dirty="0" smtClean="0"/>
              <a:t>ofertas del usuario.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333</TotalTime>
  <Words>555</Words>
  <Application>Microsoft Office PowerPoint</Application>
  <PresentationFormat>Presentación en pantalla (4:3)</PresentationFormat>
  <Paragraphs>52</Paragraphs>
  <Slides>24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Técnico</vt:lpstr>
      <vt:lpstr>DESARROLLO E IMPLEMENTACIÓN DE UN PLUGIN DE GOOGLE WALLET PARA PAGOS ONLINE UTILIZANDO SOFTWARE OPEN SOURCE</vt:lpstr>
      <vt:lpstr>AGENDA</vt:lpstr>
      <vt:lpstr>INTRODUCCIÓN</vt:lpstr>
      <vt:lpstr>OBJETIVO GENERAL</vt:lpstr>
      <vt:lpstr>OBJETIVOS ESPECÍFICOS</vt:lpstr>
      <vt:lpstr>MARCO TEÓRICO</vt:lpstr>
      <vt:lpstr>GESTOR DE CONTENIDOS JOOMLA</vt:lpstr>
      <vt:lpstr>SOLUCIÓN E-COMMERCE VIRTUEMART</vt:lpstr>
      <vt:lpstr>GOOGLE WALLET</vt:lpstr>
      <vt:lpstr>DETERMINACIÓN DE REQUERIMIENTOS FUNCIONALES</vt:lpstr>
      <vt:lpstr>METODOLOGÍA</vt:lpstr>
      <vt:lpstr>MODELO Y ESPECIFICACIÓN DE CASOS DE USO</vt:lpstr>
      <vt:lpstr>DISEÑO CONCEPTUAL</vt:lpstr>
      <vt:lpstr>DISEÑO NAVEGACIONAL ADMINISTRADOR</vt:lpstr>
      <vt:lpstr>DISEÑO NAVEGACIONAL CLIENTE</vt:lpstr>
      <vt:lpstr>DISEÑO DE INTERFAZ ABSTRACTA</vt:lpstr>
      <vt:lpstr>IMPLEMENTACIÓN</vt:lpstr>
      <vt:lpstr>INSTALACIÓN Y CONFIGURACIÓN PLUGIN</vt:lpstr>
      <vt:lpstr>USO GOOGLE WALLET</vt:lpstr>
      <vt:lpstr>CONCLUSIONES</vt:lpstr>
      <vt:lpstr>Diapositiva 21</vt:lpstr>
      <vt:lpstr>RECOMENDACIONES</vt:lpstr>
      <vt:lpstr>Diapositiva 23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Santy</dc:creator>
  <cp:lastModifiedBy>Santy</cp:lastModifiedBy>
  <cp:revision>33</cp:revision>
  <dcterms:created xsi:type="dcterms:W3CDTF">2013-10-18T19:28:48Z</dcterms:created>
  <dcterms:modified xsi:type="dcterms:W3CDTF">2013-10-23T22:58:47Z</dcterms:modified>
</cp:coreProperties>
</file>