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4"/>
  </p:notesMasterIdLst>
  <p:handoutMasterIdLst>
    <p:handoutMasterId r:id="rId45"/>
  </p:handoutMasterIdLst>
  <p:sldIdLst>
    <p:sldId id="259" r:id="rId2"/>
    <p:sldId id="256" r:id="rId3"/>
    <p:sldId id="304" r:id="rId4"/>
    <p:sldId id="292" r:id="rId5"/>
    <p:sldId id="257" r:id="rId6"/>
    <p:sldId id="302" r:id="rId7"/>
    <p:sldId id="282" r:id="rId8"/>
    <p:sldId id="262" r:id="rId9"/>
    <p:sldId id="293" r:id="rId10"/>
    <p:sldId id="294" r:id="rId11"/>
    <p:sldId id="263" r:id="rId12"/>
    <p:sldId id="295" r:id="rId13"/>
    <p:sldId id="264" r:id="rId14"/>
    <p:sldId id="279" r:id="rId15"/>
    <p:sldId id="266" r:id="rId16"/>
    <p:sldId id="278" r:id="rId17"/>
    <p:sldId id="280" r:id="rId18"/>
    <p:sldId id="303" r:id="rId19"/>
    <p:sldId id="305" r:id="rId20"/>
    <p:sldId id="286" r:id="rId21"/>
    <p:sldId id="281" r:id="rId22"/>
    <p:sldId id="268" r:id="rId23"/>
    <p:sldId id="267" r:id="rId24"/>
    <p:sldId id="300" r:id="rId25"/>
    <p:sldId id="270" r:id="rId26"/>
    <p:sldId id="297" r:id="rId27"/>
    <p:sldId id="298" r:id="rId28"/>
    <p:sldId id="296" r:id="rId29"/>
    <p:sldId id="299" r:id="rId30"/>
    <p:sldId id="272" r:id="rId31"/>
    <p:sldId id="283" r:id="rId32"/>
    <p:sldId id="308" r:id="rId33"/>
    <p:sldId id="306" r:id="rId34"/>
    <p:sldId id="307" r:id="rId35"/>
    <p:sldId id="285" r:id="rId36"/>
    <p:sldId id="284" r:id="rId37"/>
    <p:sldId id="273" r:id="rId38"/>
    <p:sldId id="290" r:id="rId39"/>
    <p:sldId id="275" r:id="rId40"/>
    <p:sldId id="287" r:id="rId41"/>
    <p:sldId id="288" r:id="rId42"/>
    <p:sldId id="289" r:id="rId43"/>
  </p:sldIdLst>
  <p:sldSz cx="9144000" cy="6858000" type="screen4x3"/>
  <p:notesSz cx="7102475" cy="102330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66FFCC"/>
    <a:srgbClr val="33CC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350" y="-5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1" Type="http://schemas.openxmlformats.org/officeDocument/2006/relationships/image" Target="../media/image23.jpg"/></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jpg"/><Relationship Id="rId2" Type="http://schemas.microsoft.com/office/2007/relationships/hdphoto" Target="../media/hdphoto1.wdp"/><Relationship Id="rId1" Type="http://schemas.openxmlformats.org/officeDocument/2006/relationships/image" Target="../media/image24.png"/><Relationship Id="rId6" Type="http://schemas.microsoft.com/office/2007/relationships/hdphoto" Target="../media/hdphoto3.wdp"/><Relationship Id="rId5" Type="http://schemas.openxmlformats.org/officeDocument/2006/relationships/image" Target="../media/image26.jpeg"/><Relationship Id="rId4" Type="http://schemas.microsoft.com/office/2007/relationships/hdphoto" Target="../media/hdphoto2.wdp"/></Relationships>
</file>

<file path=ppt/diagrams/_rels/drawing4.xml.rels><?xml version="1.0" encoding="UTF-8" standalone="yes"?>
<Relationships xmlns="http://schemas.openxmlformats.org/package/2006/relationships"><Relationship Id="rId1" Type="http://schemas.openxmlformats.org/officeDocument/2006/relationships/image" Target="../media/image23.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jpg"/><Relationship Id="rId2" Type="http://schemas.microsoft.com/office/2007/relationships/hdphoto" Target="../media/hdphoto1.wdp"/><Relationship Id="rId1" Type="http://schemas.openxmlformats.org/officeDocument/2006/relationships/image" Target="../media/image24.png"/><Relationship Id="rId6" Type="http://schemas.microsoft.com/office/2007/relationships/hdphoto" Target="../media/hdphoto3.wdp"/><Relationship Id="rId5" Type="http://schemas.openxmlformats.org/officeDocument/2006/relationships/image" Target="../media/image26.jpe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200974-7DDB-4E78-8848-7A921931CF70}" type="doc">
      <dgm:prSet loTypeId="urn:microsoft.com/office/officeart/2005/8/layout/funnel1" loCatId="process" qsTypeId="urn:microsoft.com/office/officeart/2005/8/quickstyle/simple1" qsCatId="simple" csTypeId="urn:microsoft.com/office/officeart/2005/8/colors/colorful5" csCatId="colorful" phldr="1"/>
      <dgm:spPr/>
      <dgm:t>
        <a:bodyPr/>
        <a:lstStyle/>
        <a:p>
          <a:endParaRPr lang="es-EC"/>
        </a:p>
      </dgm:t>
    </dgm:pt>
    <dgm:pt modelId="{F4620D76-5371-45A1-95DC-3787F9DB695A}">
      <dgm:prSet phldrT="[Texto]" custT="1"/>
      <dgm:spPr/>
      <dgm:t>
        <a:bodyPr/>
        <a:lstStyle/>
        <a:p>
          <a:r>
            <a:rPr lang="es-EC" sz="1400" b="1" dirty="0" smtClean="0"/>
            <a:t>Las actividades se repiten, así como las funciones. </a:t>
          </a:r>
        </a:p>
      </dgm:t>
    </dgm:pt>
    <dgm:pt modelId="{0D1CDF42-EDF9-4D69-BB11-38B0C065E62F}" type="parTrans" cxnId="{FDFA02FD-80BA-48A5-B01E-9CA3CCFEF09F}">
      <dgm:prSet/>
      <dgm:spPr/>
      <dgm:t>
        <a:bodyPr/>
        <a:lstStyle/>
        <a:p>
          <a:endParaRPr lang="es-EC"/>
        </a:p>
      </dgm:t>
    </dgm:pt>
    <dgm:pt modelId="{88371867-19CF-4F91-8B49-C41A9C49D381}" type="sibTrans" cxnId="{FDFA02FD-80BA-48A5-B01E-9CA3CCFEF09F}">
      <dgm:prSet/>
      <dgm:spPr/>
      <dgm:t>
        <a:bodyPr/>
        <a:lstStyle/>
        <a:p>
          <a:endParaRPr lang="es-EC"/>
        </a:p>
      </dgm:t>
    </dgm:pt>
    <dgm:pt modelId="{21606B69-BE6A-442A-B13D-55BFF9ED80A5}">
      <dgm:prSet phldrT="[Texto]" custT="1"/>
      <dgm:spPr/>
      <dgm:t>
        <a:bodyPr/>
        <a:lstStyle/>
        <a:p>
          <a:r>
            <a:rPr lang="es-EC" sz="1400" b="1" dirty="0" smtClean="0"/>
            <a:t>Los trabajos se realizan en base a la experiencia, todos pueden hacerlo </a:t>
          </a:r>
        </a:p>
      </dgm:t>
    </dgm:pt>
    <dgm:pt modelId="{E8D03CCC-7F88-42F7-B079-6FE002F3D7C9}" type="parTrans" cxnId="{88663572-9256-479A-8F1D-08A2B7217BA6}">
      <dgm:prSet/>
      <dgm:spPr/>
      <dgm:t>
        <a:bodyPr/>
        <a:lstStyle/>
        <a:p>
          <a:endParaRPr lang="es-EC"/>
        </a:p>
      </dgm:t>
    </dgm:pt>
    <dgm:pt modelId="{8561AAF1-55AB-4A88-880A-72BE3E1AC495}" type="sibTrans" cxnId="{88663572-9256-479A-8F1D-08A2B7217BA6}">
      <dgm:prSet/>
      <dgm:spPr/>
      <dgm:t>
        <a:bodyPr/>
        <a:lstStyle/>
        <a:p>
          <a:endParaRPr lang="es-EC"/>
        </a:p>
      </dgm:t>
    </dgm:pt>
    <dgm:pt modelId="{234A8841-2920-41E1-9066-0131847E155F}">
      <dgm:prSet phldrT="[Texto]" custT="1"/>
      <dgm:spPr/>
      <dgm:t>
        <a:bodyPr/>
        <a:lstStyle/>
        <a:p>
          <a:pPr algn="just"/>
          <a:r>
            <a:rPr lang="es-EC" sz="1800" b="1" dirty="0" smtClean="0"/>
            <a:t>ESTANCAMIENTO ORGANIZACIONAL, QUE HA LLEVADO A CUMPLIR CON EL DÍA A DÍA, OCASIONADO POR LA FALTA DE COMPROMISO, CULTURA E IMPLEMENTACIÓN DE PROCESOS. </a:t>
          </a:r>
        </a:p>
      </dgm:t>
    </dgm:pt>
    <dgm:pt modelId="{B4C6F03A-A3C3-426F-ADE7-44620A62AD40}" type="parTrans" cxnId="{8F31A930-11C5-419C-BC14-CE3A751C8523}">
      <dgm:prSet/>
      <dgm:spPr/>
      <dgm:t>
        <a:bodyPr/>
        <a:lstStyle/>
        <a:p>
          <a:endParaRPr lang="es-EC"/>
        </a:p>
      </dgm:t>
    </dgm:pt>
    <dgm:pt modelId="{6E0E59D5-A0C4-48CA-87A6-3438A4AF5AB3}" type="sibTrans" cxnId="{8F31A930-11C5-419C-BC14-CE3A751C8523}">
      <dgm:prSet/>
      <dgm:spPr/>
      <dgm:t>
        <a:bodyPr/>
        <a:lstStyle/>
        <a:p>
          <a:endParaRPr lang="es-EC"/>
        </a:p>
      </dgm:t>
    </dgm:pt>
    <dgm:pt modelId="{CA60268E-4318-4206-898A-D3B107053DDE}">
      <dgm:prSet phldrT="[Texto]" custT="1"/>
      <dgm:spPr/>
      <dgm:t>
        <a:bodyPr/>
        <a:lstStyle/>
        <a:p>
          <a:r>
            <a:rPr lang="es-ES" sz="1400" b="1" dirty="0" smtClean="0"/>
            <a:t>Documentos no </a:t>
          </a:r>
          <a:r>
            <a:rPr lang="es-ES" sz="1400" b="1" dirty="0" err="1" smtClean="0"/>
            <a:t>estandariz</a:t>
          </a:r>
          <a:r>
            <a:rPr lang="es-ES" sz="1400" b="1" dirty="0" smtClean="0"/>
            <a:t>., no existen registros</a:t>
          </a:r>
          <a:endParaRPr lang="es-EC" sz="1400" b="1" dirty="0" smtClean="0"/>
        </a:p>
      </dgm:t>
    </dgm:pt>
    <dgm:pt modelId="{8B3BC801-D17A-45F8-B6C6-FDC42EC5950C}" type="parTrans" cxnId="{2664DB2A-7AD8-4C0C-86C2-F2D664D07275}">
      <dgm:prSet/>
      <dgm:spPr/>
      <dgm:t>
        <a:bodyPr/>
        <a:lstStyle/>
        <a:p>
          <a:endParaRPr lang="es-EC"/>
        </a:p>
      </dgm:t>
    </dgm:pt>
    <dgm:pt modelId="{B3FF5841-190A-4227-B623-7CB9FE760FA5}" type="sibTrans" cxnId="{2664DB2A-7AD8-4C0C-86C2-F2D664D07275}">
      <dgm:prSet/>
      <dgm:spPr/>
      <dgm:t>
        <a:bodyPr/>
        <a:lstStyle/>
        <a:p>
          <a:endParaRPr lang="es-EC"/>
        </a:p>
      </dgm:t>
    </dgm:pt>
    <dgm:pt modelId="{8EB09561-4ABA-4F7A-A66B-AE7DD3A57156}" type="pres">
      <dgm:prSet presAssocID="{A4200974-7DDB-4E78-8848-7A921931CF70}" presName="Name0" presStyleCnt="0">
        <dgm:presLayoutVars>
          <dgm:chMax val="4"/>
          <dgm:resizeHandles val="exact"/>
        </dgm:presLayoutVars>
      </dgm:prSet>
      <dgm:spPr/>
      <dgm:t>
        <a:bodyPr/>
        <a:lstStyle/>
        <a:p>
          <a:endParaRPr lang="es-EC"/>
        </a:p>
      </dgm:t>
    </dgm:pt>
    <dgm:pt modelId="{845DE17F-74CB-4383-A8E5-6D6FC6A1C938}" type="pres">
      <dgm:prSet presAssocID="{A4200974-7DDB-4E78-8848-7A921931CF70}" presName="ellipse" presStyleLbl="trBgShp" presStyleIdx="0" presStyleCnt="1"/>
      <dgm:spPr/>
    </dgm:pt>
    <dgm:pt modelId="{7346423B-5D5D-42C4-9C3E-1A8FB9A5E2AA}" type="pres">
      <dgm:prSet presAssocID="{A4200974-7DDB-4E78-8848-7A921931CF70}" presName="arrow1" presStyleLbl="fgShp" presStyleIdx="0" presStyleCnt="1"/>
      <dgm:spPr/>
    </dgm:pt>
    <dgm:pt modelId="{B0733B12-77A6-4F3E-895D-4F4A3687B26F}" type="pres">
      <dgm:prSet presAssocID="{A4200974-7DDB-4E78-8848-7A921931CF70}" presName="rectangle" presStyleLbl="revTx" presStyleIdx="0" presStyleCnt="1" custScaleX="179768">
        <dgm:presLayoutVars>
          <dgm:bulletEnabled val="1"/>
        </dgm:presLayoutVars>
      </dgm:prSet>
      <dgm:spPr/>
      <dgm:t>
        <a:bodyPr/>
        <a:lstStyle/>
        <a:p>
          <a:endParaRPr lang="es-EC"/>
        </a:p>
      </dgm:t>
    </dgm:pt>
    <dgm:pt modelId="{A48ECA64-2BAA-43C4-9FA9-17DFA5FCCA6F}" type="pres">
      <dgm:prSet presAssocID="{21606B69-BE6A-442A-B13D-55BFF9ED80A5}" presName="item1" presStyleLbl="node1" presStyleIdx="0" presStyleCnt="3">
        <dgm:presLayoutVars>
          <dgm:bulletEnabled val="1"/>
        </dgm:presLayoutVars>
      </dgm:prSet>
      <dgm:spPr/>
      <dgm:t>
        <a:bodyPr/>
        <a:lstStyle/>
        <a:p>
          <a:endParaRPr lang="es-EC"/>
        </a:p>
      </dgm:t>
    </dgm:pt>
    <dgm:pt modelId="{FA5922CF-9B2B-440F-A8BF-2AA1D3B73861}" type="pres">
      <dgm:prSet presAssocID="{CA60268E-4318-4206-898A-D3B107053DDE}" presName="item2" presStyleLbl="node1" presStyleIdx="1" presStyleCnt="3">
        <dgm:presLayoutVars>
          <dgm:bulletEnabled val="1"/>
        </dgm:presLayoutVars>
      </dgm:prSet>
      <dgm:spPr/>
      <dgm:t>
        <a:bodyPr/>
        <a:lstStyle/>
        <a:p>
          <a:endParaRPr lang="es-EC"/>
        </a:p>
      </dgm:t>
    </dgm:pt>
    <dgm:pt modelId="{E11C9C73-574A-4FC3-93F1-2FA1835C8B78}" type="pres">
      <dgm:prSet presAssocID="{234A8841-2920-41E1-9066-0131847E155F}" presName="item3" presStyleLbl="node1" presStyleIdx="2" presStyleCnt="3">
        <dgm:presLayoutVars>
          <dgm:bulletEnabled val="1"/>
        </dgm:presLayoutVars>
      </dgm:prSet>
      <dgm:spPr/>
      <dgm:t>
        <a:bodyPr/>
        <a:lstStyle/>
        <a:p>
          <a:endParaRPr lang="es-EC"/>
        </a:p>
      </dgm:t>
    </dgm:pt>
    <dgm:pt modelId="{8CD42A5A-9990-465B-8962-B46A79CE23E3}" type="pres">
      <dgm:prSet presAssocID="{A4200974-7DDB-4E78-8848-7A921931CF70}" presName="funnel" presStyleLbl="trAlignAcc1" presStyleIdx="0" presStyleCnt="1" custLinFactNeighborX="-822" custLinFactNeighborY="2007"/>
      <dgm:spPr/>
      <dgm:t>
        <a:bodyPr/>
        <a:lstStyle/>
        <a:p>
          <a:endParaRPr lang="es-EC"/>
        </a:p>
      </dgm:t>
    </dgm:pt>
  </dgm:ptLst>
  <dgm:cxnLst>
    <dgm:cxn modelId="{2659C284-AE9E-45CE-B220-9A2053054DE0}" type="presOf" srcId="{234A8841-2920-41E1-9066-0131847E155F}" destId="{B0733B12-77A6-4F3E-895D-4F4A3687B26F}" srcOrd="0" destOrd="0" presId="urn:microsoft.com/office/officeart/2005/8/layout/funnel1"/>
    <dgm:cxn modelId="{2664DB2A-7AD8-4C0C-86C2-F2D664D07275}" srcId="{A4200974-7DDB-4E78-8848-7A921931CF70}" destId="{CA60268E-4318-4206-898A-D3B107053DDE}" srcOrd="2" destOrd="0" parTransId="{8B3BC801-D17A-45F8-B6C6-FDC42EC5950C}" sibTransId="{B3FF5841-190A-4227-B623-7CB9FE760FA5}"/>
    <dgm:cxn modelId="{25EAD9B7-5B62-4319-83EA-7990CD511AF2}" type="presOf" srcId="{21606B69-BE6A-442A-B13D-55BFF9ED80A5}" destId="{FA5922CF-9B2B-440F-A8BF-2AA1D3B73861}" srcOrd="0" destOrd="0" presId="urn:microsoft.com/office/officeart/2005/8/layout/funnel1"/>
    <dgm:cxn modelId="{F4375A90-3332-4BAF-A637-18185F385BFF}" type="presOf" srcId="{F4620D76-5371-45A1-95DC-3787F9DB695A}" destId="{E11C9C73-574A-4FC3-93F1-2FA1835C8B78}" srcOrd="0" destOrd="0" presId="urn:microsoft.com/office/officeart/2005/8/layout/funnel1"/>
    <dgm:cxn modelId="{8B0B0947-D86F-49A5-A4DA-29407D6E9C16}" type="presOf" srcId="{A4200974-7DDB-4E78-8848-7A921931CF70}" destId="{8EB09561-4ABA-4F7A-A66B-AE7DD3A57156}" srcOrd="0" destOrd="0" presId="urn:microsoft.com/office/officeart/2005/8/layout/funnel1"/>
    <dgm:cxn modelId="{1EC3CDAA-8540-41EF-B63F-335A9824C118}" type="presOf" srcId="{CA60268E-4318-4206-898A-D3B107053DDE}" destId="{A48ECA64-2BAA-43C4-9FA9-17DFA5FCCA6F}" srcOrd="0" destOrd="0" presId="urn:microsoft.com/office/officeart/2005/8/layout/funnel1"/>
    <dgm:cxn modelId="{8F31A930-11C5-419C-BC14-CE3A751C8523}" srcId="{A4200974-7DDB-4E78-8848-7A921931CF70}" destId="{234A8841-2920-41E1-9066-0131847E155F}" srcOrd="3" destOrd="0" parTransId="{B4C6F03A-A3C3-426F-ADE7-44620A62AD40}" sibTransId="{6E0E59D5-A0C4-48CA-87A6-3438A4AF5AB3}"/>
    <dgm:cxn modelId="{FDFA02FD-80BA-48A5-B01E-9CA3CCFEF09F}" srcId="{A4200974-7DDB-4E78-8848-7A921931CF70}" destId="{F4620D76-5371-45A1-95DC-3787F9DB695A}" srcOrd="0" destOrd="0" parTransId="{0D1CDF42-EDF9-4D69-BB11-38B0C065E62F}" sibTransId="{88371867-19CF-4F91-8B49-C41A9C49D381}"/>
    <dgm:cxn modelId="{88663572-9256-479A-8F1D-08A2B7217BA6}" srcId="{A4200974-7DDB-4E78-8848-7A921931CF70}" destId="{21606B69-BE6A-442A-B13D-55BFF9ED80A5}" srcOrd="1" destOrd="0" parTransId="{E8D03CCC-7F88-42F7-B079-6FE002F3D7C9}" sibTransId="{8561AAF1-55AB-4A88-880A-72BE3E1AC495}"/>
    <dgm:cxn modelId="{49283BC7-3E4B-4145-910C-B2A99FA3633C}" type="presParOf" srcId="{8EB09561-4ABA-4F7A-A66B-AE7DD3A57156}" destId="{845DE17F-74CB-4383-A8E5-6D6FC6A1C938}" srcOrd="0" destOrd="0" presId="urn:microsoft.com/office/officeart/2005/8/layout/funnel1"/>
    <dgm:cxn modelId="{F343AAED-78D1-443D-BEBC-EC551ED24CFF}" type="presParOf" srcId="{8EB09561-4ABA-4F7A-A66B-AE7DD3A57156}" destId="{7346423B-5D5D-42C4-9C3E-1A8FB9A5E2AA}" srcOrd="1" destOrd="0" presId="urn:microsoft.com/office/officeart/2005/8/layout/funnel1"/>
    <dgm:cxn modelId="{DB98ECD8-87F8-42B7-8822-2BA71690BC98}" type="presParOf" srcId="{8EB09561-4ABA-4F7A-A66B-AE7DD3A57156}" destId="{B0733B12-77A6-4F3E-895D-4F4A3687B26F}" srcOrd="2" destOrd="0" presId="urn:microsoft.com/office/officeart/2005/8/layout/funnel1"/>
    <dgm:cxn modelId="{E2FE17E9-D5B7-454B-BD1A-A6FED066C56B}" type="presParOf" srcId="{8EB09561-4ABA-4F7A-A66B-AE7DD3A57156}" destId="{A48ECA64-2BAA-43C4-9FA9-17DFA5FCCA6F}" srcOrd="3" destOrd="0" presId="urn:microsoft.com/office/officeart/2005/8/layout/funnel1"/>
    <dgm:cxn modelId="{E31AD491-071D-492F-A765-DCC8DC5FE60D}" type="presParOf" srcId="{8EB09561-4ABA-4F7A-A66B-AE7DD3A57156}" destId="{FA5922CF-9B2B-440F-A8BF-2AA1D3B73861}" srcOrd="4" destOrd="0" presId="urn:microsoft.com/office/officeart/2005/8/layout/funnel1"/>
    <dgm:cxn modelId="{E87E14C3-5310-4EE6-95C3-D95ACF3CCEAC}" type="presParOf" srcId="{8EB09561-4ABA-4F7A-A66B-AE7DD3A57156}" destId="{E11C9C73-574A-4FC3-93F1-2FA1835C8B78}" srcOrd="5" destOrd="0" presId="urn:microsoft.com/office/officeart/2005/8/layout/funnel1"/>
    <dgm:cxn modelId="{A319F83B-1D12-4808-A8DF-27AC00A71D7F}" type="presParOf" srcId="{8EB09561-4ABA-4F7A-A66B-AE7DD3A57156}" destId="{8CD42A5A-9990-465B-8962-B46A79CE23E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ADB839-15D5-4A2B-BD69-7B4EADBBC1B8}" type="doc">
      <dgm:prSet loTypeId="urn:microsoft.com/office/officeart/2008/layout/PictureAccentList" loCatId="picture" qsTypeId="urn:microsoft.com/office/officeart/2005/8/quickstyle/simple1" qsCatId="simple" csTypeId="urn:microsoft.com/office/officeart/2005/8/colors/colorful5" csCatId="colorful" phldr="1"/>
      <dgm:spPr/>
      <dgm:t>
        <a:bodyPr/>
        <a:lstStyle/>
        <a:p>
          <a:endParaRPr lang="es-EC"/>
        </a:p>
      </dgm:t>
    </dgm:pt>
    <dgm:pt modelId="{95CB1E43-3B2B-4CD4-8452-85B4AF86315C}">
      <dgm:prSet phldrT="[Texto]"/>
      <dgm:spPr/>
      <dgm:t>
        <a:bodyPr/>
        <a:lstStyle/>
        <a:p>
          <a:r>
            <a:rPr lang="es-EC" u="sng" dirty="0" smtClean="0"/>
            <a:t>Diagnosticar</a:t>
          </a:r>
          <a:r>
            <a:rPr lang="es-EC" dirty="0" smtClean="0"/>
            <a:t> y </a:t>
          </a:r>
          <a:r>
            <a:rPr lang="es-EC" u="sng" dirty="0" smtClean="0"/>
            <a:t>estandarizar</a:t>
          </a:r>
          <a:r>
            <a:rPr lang="es-EC" dirty="0" smtClean="0"/>
            <a:t> los procesos en el CEDE</a:t>
          </a:r>
          <a:endParaRPr lang="es-EC" dirty="0"/>
        </a:p>
      </dgm:t>
    </dgm:pt>
    <dgm:pt modelId="{459BB830-EB73-4FF1-9F52-E8F112F58233}" type="parTrans" cxnId="{C1F81522-BB3E-4380-B49A-FFC06053AC6E}">
      <dgm:prSet/>
      <dgm:spPr/>
      <dgm:t>
        <a:bodyPr/>
        <a:lstStyle/>
        <a:p>
          <a:endParaRPr lang="es-EC"/>
        </a:p>
      </dgm:t>
    </dgm:pt>
    <dgm:pt modelId="{E01A9C5C-D93E-4B0F-A077-618861393390}" type="sibTrans" cxnId="{C1F81522-BB3E-4380-B49A-FFC06053AC6E}">
      <dgm:prSet/>
      <dgm:spPr/>
      <dgm:t>
        <a:bodyPr/>
        <a:lstStyle/>
        <a:p>
          <a:endParaRPr lang="es-EC"/>
        </a:p>
      </dgm:t>
    </dgm:pt>
    <dgm:pt modelId="{58F5988C-94B9-45EC-9759-5902D21B26F4}">
      <dgm:prSet phldrT="[Texto]" custT="1"/>
      <dgm:spPr/>
      <dgm:t>
        <a:bodyPr/>
        <a:lstStyle/>
        <a:p>
          <a:pPr algn="just"/>
          <a:r>
            <a:rPr lang="es-EC" sz="2000" b="1" dirty="0" smtClean="0"/>
            <a:t>Realizar el </a:t>
          </a:r>
          <a:r>
            <a:rPr lang="es-EC" sz="2000" b="1" u="sng" dirty="0" smtClean="0"/>
            <a:t>diagnóstico organizacional</a:t>
          </a:r>
          <a:r>
            <a:rPr lang="es-EC" sz="2000" b="1" dirty="0" smtClean="0"/>
            <a:t>, levantando la información de los procesos en el CEDE</a:t>
          </a:r>
          <a:endParaRPr lang="es-EC" sz="2000" b="1" dirty="0"/>
        </a:p>
      </dgm:t>
    </dgm:pt>
    <dgm:pt modelId="{0BB84578-AC6C-4F1B-88BF-C69C93DA7EC5}" type="parTrans" cxnId="{E3156D00-1A00-42C6-9BFC-A9913B16638F}">
      <dgm:prSet/>
      <dgm:spPr/>
      <dgm:t>
        <a:bodyPr/>
        <a:lstStyle/>
        <a:p>
          <a:endParaRPr lang="es-EC"/>
        </a:p>
      </dgm:t>
    </dgm:pt>
    <dgm:pt modelId="{1F2AA896-5AE0-46C2-9791-E3DACFF0639E}" type="sibTrans" cxnId="{E3156D00-1A00-42C6-9BFC-A9913B16638F}">
      <dgm:prSet/>
      <dgm:spPr/>
      <dgm:t>
        <a:bodyPr/>
        <a:lstStyle/>
        <a:p>
          <a:endParaRPr lang="es-EC"/>
        </a:p>
      </dgm:t>
    </dgm:pt>
    <dgm:pt modelId="{D5D12A47-4445-4DC1-9EC0-00688C5D07DC}">
      <dgm:prSet phldrT="[Texto]" custT="1"/>
      <dgm:spPr/>
      <dgm:t>
        <a:bodyPr/>
        <a:lstStyle/>
        <a:p>
          <a:pPr algn="just"/>
          <a:r>
            <a:rPr lang="es-EC" sz="2000" b="1" u="sng" dirty="0" smtClean="0"/>
            <a:t>Diseñar los procesos </a:t>
          </a:r>
          <a:r>
            <a:rPr lang="es-EC" sz="2000" b="1" dirty="0" smtClean="0"/>
            <a:t>actuales del CEDE</a:t>
          </a:r>
          <a:endParaRPr lang="es-EC" sz="2000" b="1" dirty="0"/>
        </a:p>
      </dgm:t>
    </dgm:pt>
    <dgm:pt modelId="{49A6A0BF-8AD2-4458-8C49-DC2D6ABB4DD3}" type="parTrans" cxnId="{6BD8C734-E533-46D8-8E71-6DA21C5E0AD4}">
      <dgm:prSet/>
      <dgm:spPr/>
      <dgm:t>
        <a:bodyPr/>
        <a:lstStyle/>
        <a:p>
          <a:endParaRPr lang="es-EC"/>
        </a:p>
      </dgm:t>
    </dgm:pt>
    <dgm:pt modelId="{D3F12FC4-0CD8-426B-AC2C-02EFAAA8E69F}" type="sibTrans" cxnId="{6BD8C734-E533-46D8-8E71-6DA21C5E0AD4}">
      <dgm:prSet/>
      <dgm:spPr/>
      <dgm:t>
        <a:bodyPr/>
        <a:lstStyle/>
        <a:p>
          <a:endParaRPr lang="es-EC"/>
        </a:p>
      </dgm:t>
    </dgm:pt>
    <dgm:pt modelId="{9C291E0C-EA31-46C6-892A-D632C6B1C8D9}">
      <dgm:prSet phldrT="[Texto]" custT="1"/>
      <dgm:spPr/>
      <dgm:t>
        <a:bodyPr/>
        <a:lstStyle/>
        <a:p>
          <a:pPr algn="just"/>
          <a:r>
            <a:rPr lang="es-EC" sz="2000" b="1" smtClean="0"/>
            <a:t>Elaborar un </a:t>
          </a:r>
          <a:r>
            <a:rPr lang="es-EC" sz="2000" b="1" u="sng" smtClean="0"/>
            <a:t>manual de procesos </a:t>
          </a:r>
          <a:r>
            <a:rPr lang="es-EC" sz="2000" b="1" smtClean="0"/>
            <a:t>alineado a la normativa de la Secretaría Nacional de la Administración Pública (SNAP) y  Dirección de Desarrollo Institucional del Ejército (DDIE)</a:t>
          </a:r>
          <a:endParaRPr lang="es-EC" sz="2000" b="1" dirty="0"/>
        </a:p>
      </dgm:t>
    </dgm:pt>
    <dgm:pt modelId="{B1D2080C-EE2E-4BBE-97E7-36288EED925E}" type="parTrans" cxnId="{0E00651B-2A6E-4F01-9C93-41CCD813F9D1}">
      <dgm:prSet/>
      <dgm:spPr/>
      <dgm:t>
        <a:bodyPr/>
        <a:lstStyle/>
        <a:p>
          <a:endParaRPr lang="es-EC"/>
        </a:p>
      </dgm:t>
    </dgm:pt>
    <dgm:pt modelId="{8AB6F1A7-C96B-4DB2-BF07-2808D0D964F7}" type="sibTrans" cxnId="{0E00651B-2A6E-4F01-9C93-41CCD813F9D1}">
      <dgm:prSet/>
      <dgm:spPr/>
      <dgm:t>
        <a:bodyPr/>
        <a:lstStyle/>
        <a:p>
          <a:endParaRPr lang="es-EC"/>
        </a:p>
      </dgm:t>
    </dgm:pt>
    <dgm:pt modelId="{262815E9-F6CF-441B-BF51-F84B8E6BC4FA}" type="pres">
      <dgm:prSet presAssocID="{A3ADB839-15D5-4A2B-BD69-7B4EADBBC1B8}" presName="layout" presStyleCnt="0">
        <dgm:presLayoutVars>
          <dgm:chMax/>
          <dgm:chPref/>
          <dgm:dir/>
          <dgm:animOne val="branch"/>
          <dgm:animLvl val="lvl"/>
          <dgm:resizeHandles/>
        </dgm:presLayoutVars>
      </dgm:prSet>
      <dgm:spPr/>
      <dgm:t>
        <a:bodyPr/>
        <a:lstStyle/>
        <a:p>
          <a:endParaRPr lang="es-EC"/>
        </a:p>
      </dgm:t>
    </dgm:pt>
    <dgm:pt modelId="{4877B16A-CD5C-48B6-8D13-67E8CE7212A1}" type="pres">
      <dgm:prSet presAssocID="{95CB1E43-3B2B-4CD4-8452-85B4AF86315C}" presName="root" presStyleCnt="0">
        <dgm:presLayoutVars>
          <dgm:chMax/>
          <dgm:chPref val="4"/>
        </dgm:presLayoutVars>
      </dgm:prSet>
      <dgm:spPr/>
    </dgm:pt>
    <dgm:pt modelId="{CE30F132-521A-415B-B9BC-E12FC66C5BE8}" type="pres">
      <dgm:prSet presAssocID="{95CB1E43-3B2B-4CD4-8452-85B4AF86315C}" presName="rootComposite" presStyleCnt="0">
        <dgm:presLayoutVars/>
      </dgm:prSet>
      <dgm:spPr/>
    </dgm:pt>
    <dgm:pt modelId="{FD691EE4-E72E-470C-A5A7-69FFF3D6AF23}" type="pres">
      <dgm:prSet presAssocID="{95CB1E43-3B2B-4CD4-8452-85B4AF86315C}" presName="rootText" presStyleLbl="node0" presStyleIdx="0" presStyleCnt="1">
        <dgm:presLayoutVars>
          <dgm:chMax/>
          <dgm:chPref val="4"/>
        </dgm:presLayoutVars>
      </dgm:prSet>
      <dgm:spPr/>
      <dgm:t>
        <a:bodyPr/>
        <a:lstStyle/>
        <a:p>
          <a:endParaRPr lang="es-EC"/>
        </a:p>
      </dgm:t>
    </dgm:pt>
    <dgm:pt modelId="{5DD9D881-E0A6-4FA1-89BE-70FF3F2D519B}" type="pres">
      <dgm:prSet presAssocID="{95CB1E43-3B2B-4CD4-8452-85B4AF86315C}" presName="childShape" presStyleCnt="0">
        <dgm:presLayoutVars>
          <dgm:chMax val="0"/>
          <dgm:chPref val="0"/>
        </dgm:presLayoutVars>
      </dgm:prSet>
      <dgm:spPr/>
    </dgm:pt>
    <dgm:pt modelId="{61ED7302-94E8-4ACB-8215-D9081E3825DC}" type="pres">
      <dgm:prSet presAssocID="{58F5988C-94B9-45EC-9759-5902D21B26F4}" presName="childComposite" presStyleCnt="0">
        <dgm:presLayoutVars>
          <dgm:chMax val="0"/>
          <dgm:chPref val="0"/>
        </dgm:presLayoutVars>
      </dgm:prSet>
      <dgm:spPr/>
    </dgm:pt>
    <dgm:pt modelId="{18CF090C-E8E7-46E5-B9C0-DFE601FA594B}" type="pres">
      <dgm:prSet presAssocID="{58F5988C-94B9-45EC-9759-5902D21B26F4}" presName="Image" presStyleLbl="node1" presStyleIdx="0" presStyleCnt="3">
        <dgm:style>
          <a:lnRef idx="2">
            <a:schemeClr val="accent5"/>
          </a:lnRef>
          <a:fillRef idx="1">
            <a:schemeClr val="lt1"/>
          </a:fillRef>
          <a:effectRef idx="0">
            <a:schemeClr val="accent5"/>
          </a:effectRef>
          <a:fontRef idx="minor">
            <a:schemeClr val="dk1"/>
          </a:fontRef>
        </dgm:style>
      </dgm:prSet>
      <dgm:spPr/>
      <dgm:t>
        <a:bodyPr/>
        <a:lstStyle/>
        <a:p>
          <a:endParaRPr lang="es-EC"/>
        </a:p>
      </dgm:t>
    </dgm:pt>
    <dgm:pt modelId="{275027FD-9A0C-498B-9B20-60A95570B9C5}" type="pres">
      <dgm:prSet presAssocID="{58F5988C-94B9-45EC-9759-5902D21B26F4}" presName="childText" presStyleLbl="lnNode1" presStyleIdx="0" presStyleCnt="3">
        <dgm:presLayoutVars>
          <dgm:chMax val="0"/>
          <dgm:chPref val="0"/>
          <dgm:bulletEnabled val="1"/>
        </dgm:presLayoutVars>
      </dgm:prSet>
      <dgm:spPr/>
      <dgm:t>
        <a:bodyPr/>
        <a:lstStyle/>
        <a:p>
          <a:endParaRPr lang="es-EC"/>
        </a:p>
      </dgm:t>
    </dgm:pt>
    <dgm:pt modelId="{51BA2F7B-28C2-4518-9A19-1DAF1074859B}" type="pres">
      <dgm:prSet presAssocID="{D5D12A47-4445-4DC1-9EC0-00688C5D07DC}" presName="childComposite" presStyleCnt="0">
        <dgm:presLayoutVars>
          <dgm:chMax val="0"/>
          <dgm:chPref val="0"/>
        </dgm:presLayoutVars>
      </dgm:prSet>
      <dgm:spPr/>
    </dgm:pt>
    <dgm:pt modelId="{1CE1AE25-6689-450E-99BD-4D6AEF124AD7}" type="pres">
      <dgm:prSet presAssocID="{D5D12A47-4445-4DC1-9EC0-00688C5D07DC}" presName="Image" presStyleLbl="node1" presStyleIdx="1" presStyleCnt="3">
        <dgm:style>
          <a:lnRef idx="2">
            <a:schemeClr val="accent5"/>
          </a:lnRef>
          <a:fillRef idx="1">
            <a:schemeClr val="lt1"/>
          </a:fillRef>
          <a:effectRef idx="0">
            <a:schemeClr val="accent5"/>
          </a:effectRef>
          <a:fontRef idx="minor">
            <a:schemeClr val="dk1"/>
          </a:fontRef>
        </dgm:style>
      </dgm:prSet>
      <dgm:spPr/>
      <dgm:t>
        <a:bodyPr/>
        <a:lstStyle/>
        <a:p>
          <a:endParaRPr lang="es-EC"/>
        </a:p>
      </dgm:t>
    </dgm:pt>
    <dgm:pt modelId="{33EE6B60-52A6-4E66-8DFA-13925B1A94F4}" type="pres">
      <dgm:prSet presAssocID="{D5D12A47-4445-4DC1-9EC0-00688C5D07DC}" presName="childText" presStyleLbl="lnNode1" presStyleIdx="1" presStyleCnt="3">
        <dgm:presLayoutVars>
          <dgm:chMax val="0"/>
          <dgm:chPref val="0"/>
          <dgm:bulletEnabled val="1"/>
        </dgm:presLayoutVars>
      </dgm:prSet>
      <dgm:spPr/>
      <dgm:t>
        <a:bodyPr/>
        <a:lstStyle/>
        <a:p>
          <a:endParaRPr lang="es-EC"/>
        </a:p>
      </dgm:t>
    </dgm:pt>
    <dgm:pt modelId="{6C130399-840E-4B6F-B9EF-C6CA6EC81DDD}" type="pres">
      <dgm:prSet presAssocID="{9C291E0C-EA31-46C6-892A-D632C6B1C8D9}" presName="childComposite" presStyleCnt="0">
        <dgm:presLayoutVars>
          <dgm:chMax val="0"/>
          <dgm:chPref val="0"/>
        </dgm:presLayoutVars>
      </dgm:prSet>
      <dgm:spPr/>
    </dgm:pt>
    <dgm:pt modelId="{7DDCD57E-CE95-4DD1-AF0C-2BF8A40CE647}" type="pres">
      <dgm:prSet presAssocID="{9C291E0C-EA31-46C6-892A-D632C6B1C8D9}" presName="Image" presStyleLbl="node1" presStyleIdx="2" presStyleCnt="3">
        <dgm:style>
          <a:lnRef idx="2">
            <a:schemeClr val="accent6"/>
          </a:lnRef>
          <a:fillRef idx="1">
            <a:schemeClr val="lt1"/>
          </a:fillRef>
          <a:effectRef idx="0">
            <a:schemeClr val="accent6"/>
          </a:effectRef>
          <a:fontRef idx="minor">
            <a:schemeClr val="dk1"/>
          </a:fontRef>
        </dgm:style>
      </dgm:prSet>
      <dgm:spPr/>
      <dgm:t>
        <a:bodyPr/>
        <a:lstStyle/>
        <a:p>
          <a:endParaRPr lang="es-EC"/>
        </a:p>
      </dgm:t>
    </dgm:pt>
    <dgm:pt modelId="{C93FAF40-A0B7-4744-8F90-A70584E283DF}" type="pres">
      <dgm:prSet presAssocID="{9C291E0C-EA31-46C6-892A-D632C6B1C8D9}" presName="childText" presStyleLbl="lnNode1" presStyleIdx="2" presStyleCnt="3">
        <dgm:presLayoutVars>
          <dgm:chMax val="0"/>
          <dgm:chPref val="0"/>
          <dgm:bulletEnabled val="1"/>
        </dgm:presLayoutVars>
      </dgm:prSet>
      <dgm:spPr/>
      <dgm:t>
        <a:bodyPr/>
        <a:lstStyle/>
        <a:p>
          <a:endParaRPr lang="es-EC"/>
        </a:p>
      </dgm:t>
    </dgm:pt>
  </dgm:ptLst>
  <dgm:cxnLst>
    <dgm:cxn modelId="{6E038326-DD2C-41EE-9571-9037E688221C}" type="presOf" srcId="{D5D12A47-4445-4DC1-9EC0-00688C5D07DC}" destId="{33EE6B60-52A6-4E66-8DFA-13925B1A94F4}" srcOrd="0" destOrd="0" presId="urn:microsoft.com/office/officeart/2008/layout/PictureAccentList"/>
    <dgm:cxn modelId="{E3156D00-1A00-42C6-9BFC-A9913B16638F}" srcId="{95CB1E43-3B2B-4CD4-8452-85B4AF86315C}" destId="{58F5988C-94B9-45EC-9759-5902D21B26F4}" srcOrd="0" destOrd="0" parTransId="{0BB84578-AC6C-4F1B-88BF-C69C93DA7EC5}" sibTransId="{1F2AA896-5AE0-46C2-9791-E3DACFF0639E}"/>
    <dgm:cxn modelId="{C1F81522-BB3E-4380-B49A-FFC06053AC6E}" srcId="{A3ADB839-15D5-4A2B-BD69-7B4EADBBC1B8}" destId="{95CB1E43-3B2B-4CD4-8452-85B4AF86315C}" srcOrd="0" destOrd="0" parTransId="{459BB830-EB73-4FF1-9F52-E8F112F58233}" sibTransId="{E01A9C5C-D93E-4B0F-A077-618861393390}"/>
    <dgm:cxn modelId="{C6B2F68F-1EAB-4612-9BCB-2D26B89DFA8F}" type="presOf" srcId="{A3ADB839-15D5-4A2B-BD69-7B4EADBBC1B8}" destId="{262815E9-F6CF-441B-BF51-F84B8E6BC4FA}" srcOrd="0" destOrd="0" presId="urn:microsoft.com/office/officeart/2008/layout/PictureAccentList"/>
    <dgm:cxn modelId="{6BD8C734-E533-46D8-8E71-6DA21C5E0AD4}" srcId="{95CB1E43-3B2B-4CD4-8452-85B4AF86315C}" destId="{D5D12A47-4445-4DC1-9EC0-00688C5D07DC}" srcOrd="1" destOrd="0" parTransId="{49A6A0BF-8AD2-4458-8C49-DC2D6ABB4DD3}" sibTransId="{D3F12FC4-0CD8-426B-AC2C-02EFAAA8E69F}"/>
    <dgm:cxn modelId="{4DBAAC60-02C5-4F12-A4EA-562824285949}" type="presOf" srcId="{9C291E0C-EA31-46C6-892A-D632C6B1C8D9}" destId="{C93FAF40-A0B7-4744-8F90-A70584E283DF}" srcOrd="0" destOrd="0" presId="urn:microsoft.com/office/officeart/2008/layout/PictureAccentList"/>
    <dgm:cxn modelId="{0E00651B-2A6E-4F01-9C93-41CCD813F9D1}" srcId="{95CB1E43-3B2B-4CD4-8452-85B4AF86315C}" destId="{9C291E0C-EA31-46C6-892A-D632C6B1C8D9}" srcOrd="2" destOrd="0" parTransId="{B1D2080C-EE2E-4BBE-97E7-36288EED925E}" sibTransId="{8AB6F1A7-C96B-4DB2-BF07-2808D0D964F7}"/>
    <dgm:cxn modelId="{ACBC50D3-2B9B-40B5-B40E-10C07E28EDBF}" type="presOf" srcId="{95CB1E43-3B2B-4CD4-8452-85B4AF86315C}" destId="{FD691EE4-E72E-470C-A5A7-69FFF3D6AF23}" srcOrd="0" destOrd="0" presId="urn:microsoft.com/office/officeart/2008/layout/PictureAccentList"/>
    <dgm:cxn modelId="{625B05FA-FEF8-4DBD-9169-9C10B3F5D947}" type="presOf" srcId="{58F5988C-94B9-45EC-9759-5902D21B26F4}" destId="{275027FD-9A0C-498B-9B20-60A95570B9C5}" srcOrd="0" destOrd="0" presId="urn:microsoft.com/office/officeart/2008/layout/PictureAccentList"/>
    <dgm:cxn modelId="{5238FE02-943C-4D04-BB55-69CC4BD28CE0}" type="presParOf" srcId="{262815E9-F6CF-441B-BF51-F84B8E6BC4FA}" destId="{4877B16A-CD5C-48B6-8D13-67E8CE7212A1}" srcOrd="0" destOrd="0" presId="urn:microsoft.com/office/officeart/2008/layout/PictureAccentList"/>
    <dgm:cxn modelId="{7369C4A0-9AC7-454E-BAE9-C5956FE49A1B}" type="presParOf" srcId="{4877B16A-CD5C-48B6-8D13-67E8CE7212A1}" destId="{CE30F132-521A-415B-B9BC-E12FC66C5BE8}" srcOrd="0" destOrd="0" presId="urn:microsoft.com/office/officeart/2008/layout/PictureAccentList"/>
    <dgm:cxn modelId="{44B9A638-7E5E-4183-9E69-38108C055183}" type="presParOf" srcId="{CE30F132-521A-415B-B9BC-E12FC66C5BE8}" destId="{FD691EE4-E72E-470C-A5A7-69FFF3D6AF23}" srcOrd="0" destOrd="0" presId="urn:microsoft.com/office/officeart/2008/layout/PictureAccentList"/>
    <dgm:cxn modelId="{99030AF1-0100-482E-998D-48825387DB3C}" type="presParOf" srcId="{4877B16A-CD5C-48B6-8D13-67E8CE7212A1}" destId="{5DD9D881-E0A6-4FA1-89BE-70FF3F2D519B}" srcOrd="1" destOrd="0" presId="urn:microsoft.com/office/officeart/2008/layout/PictureAccentList"/>
    <dgm:cxn modelId="{FC7991B4-C858-4107-B204-2DA59DFB58A0}" type="presParOf" srcId="{5DD9D881-E0A6-4FA1-89BE-70FF3F2D519B}" destId="{61ED7302-94E8-4ACB-8215-D9081E3825DC}" srcOrd="0" destOrd="0" presId="urn:microsoft.com/office/officeart/2008/layout/PictureAccentList"/>
    <dgm:cxn modelId="{461F5065-9F64-4EB1-AB60-88C771EC1D1E}" type="presParOf" srcId="{61ED7302-94E8-4ACB-8215-D9081E3825DC}" destId="{18CF090C-E8E7-46E5-B9C0-DFE601FA594B}" srcOrd="0" destOrd="0" presId="urn:microsoft.com/office/officeart/2008/layout/PictureAccentList"/>
    <dgm:cxn modelId="{E6414FCB-7A5D-4352-8B9F-06E255BA3B9D}" type="presParOf" srcId="{61ED7302-94E8-4ACB-8215-D9081E3825DC}" destId="{275027FD-9A0C-498B-9B20-60A95570B9C5}" srcOrd="1" destOrd="0" presId="urn:microsoft.com/office/officeart/2008/layout/PictureAccentList"/>
    <dgm:cxn modelId="{6DCBA17F-A83E-42FB-9264-8C68C1F46C41}" type="presParOf" srcId="{5DD9D881-E0A6-4FA1-89BE-70FF3F2D519B}" destId="{51BA2F7B-28C2-4518-9A19-1DAF1074859B}" srcOrd="1" destOrd="0" presId="urn:microsoft.com/office/officeart/2008/layout/PictureAccentList"/>
    <dgm:cxn modelId="{8B796C50-9355-4861-B8E8-70FE6D68BEFE}" type="presParOf" srcId="{51BA2F7B-28C2-4518-9A19-1DAF1074859B}" destId="{1CE1AE25-6689-450E-99BD-4D6AEF124AD7}" srcOrd="0" destOrd="0" presId="urn:microsoft.com/office/officeart/2008/layout/PictureAccentList"/>
    <dgm:cxn modelId="{12A4542B-9EC3-4C34-B523-1ADA84993AB9}" type="presParOf" srcId="{51BA2F7B-28C2-4518-9A19-1DAF1074859B}" destId="{33EE6B60-52A6-4E66-8DFA-13925B1A94F4}" srcOrd="1" destOrd="0" presId="urn:microsoft.com/office/officeart/2008/layout/PictureAccentList"/>
    <dgm:cxn modelId="{641BF7E0-7427-4477-84F1-E653FAC0B9FB}" type="presParOf" srcId="{5DD9D881-E0A6-4FA1-89BE-70FF3F2D519B}" destId="{6C130399-840E-4B6F-B9EF-C6CA6EC81DDD}" srcOrd="2" destOrd="0" presId="urn:microsoft.com/office/officeart/2008/layout/PictureAccentList"/>
    <dgm:cxn modelId="{4FBC7B26-3B32-4AFE-933C-717AD01694D0}" type="presParOf" srcId="{6C130399-840E-4B6F-B9EF-C6CA6EC81DDD}" destId="{7DDCD57E-CE95-4DD1-AF0C-2BF8A40CE647}" srcOrd="0" destOrd="0" presId="urn:microsoft.com/office/officeart/2008/layout/PictureAccentList"/>
    <dgm:cxn modelId="{7D68B3F2-FD2F-468A-9F64-BF1590720F0E}" type="presParOf" srcId="{6C130399-840E-4B6F-B9EF-C6CA6EC81DDD}" destId="{C93FAF40-A0B7-4744-8F90-A70584E283DF}"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BB3158-F2B4-4044-B64D-CE483927953E}" type="doc">
      <dgm:prSet loTypeId="urn:microsoft.com/office/officeart/2005/8/layout/arrow1" loCatId="process" qsTypeId="urn:microsoft.com/office/officeart/2005/8/quickstyle/3d4" qsCatId="3D" csTypeId="urn:microsoft.com/office/officeart/2005/8/colors/accent4_3" csCatId="accent4" phldr="1"/>
      <dgm:spPr/>
      <dgm:t>
        <a:bodyPr/>
        <a:lstStyle/>
        <a:p>
          <a:endParaRPr lang="es-EC"/>
        </a:p>
      </dgm:t>
    </dgm:pt>
    <dgm:pt modelId="{12864950-5B14-49CD-8D38-1224734C974F}">
      <dgm:prSet phldrT="[Texto]" custT="1">
        <dgm:style>
          <a:lnRef idx="2">
            <a:schemeClr val="accent1">
              <a:shade val="50000"/>
            </a:schemeClr>
          </a:lnRef>
          <a:fillRef idx="1">
            <a:schemeClr val="accent1"/>
          </a:fillRef>
          <a:effectRef idx="0">
            <a:schemeClr val="accent1"/>
          </a:effectRef>
          <a:fontRef idx="minor">
            <a:schemeClr val="lt1"/>
          </a:fontRef>
        </dgm:style>
      </dgm:prSet>
      <dgm:spPr>
        <a:solidFill>
          <a:schemeClr val="accent6">
            <a:lumMod val="75000"/>
          </a:schemeClr>
        </a:solidFill>
        <a:ln>
          <a:solidFill>
            <a:schemeClr val="tx1"/>
          </a:solidFill>
        </a:ln>
      </dgm:spPr>
      <dgm:t>
        <a:bodyPr/>
        <a:lstStyle/>
        <a:p>
          <a:r>
            <a:rPr lang="es-ES" sz="1600" b="1" dirty="0" smtClean="0">
              <a:solidFill>
                <a:schemeClr val="tx1">
                  <a:lumMod val="95000"/>
                  <a:lumOff val="5000"/>
                </a:schemeClr>
              </a:solidFill>
              <a:effectLst/>
              <a:latin typeface="Arial" pitchFamily="34" charset="0"/>
              <a:cs typeface="Arial" pitchFamily="34" charset="0"/>
            </a:rPr>
            <a:t>GRUPO DENTRO DE LA ORGANIZACIÓN FUNCIONAL  </a:t>
          </a:r>
        </a:p>
        <a:p>
          <a:r>
            <a:rPr lang="es-ES" sz="1600" b="1" dirty="0" smtClean="0">
              <a:solidFill>
                <a:schemeClr val="tx1">
                  <a:lumMod val="95000"/>
                  <a:lumOff val="5000"/>
                </a:schemeClr>
              </a:solidFill>
              <a:effectLst/>
              <a:latin typeface="Arial" pitchFamily="34" charset="0"/>
              <a:cs typeface="Arial" pitchFamily="34" charset="0"/>
            </a:rPr>
            <a:t>(</a:t>
          </a:r>
          <a:r>
            <a:rPr lang="es-ES" sz="1600" b="1" dirty="0" err="1" smtClean="0">
              <a:solidFill>
                <a:schemeClr val="tx1">
                  <a:lumMod val="95000"/>
                  <a:lumOff val="5000"/>
                </a:schemeClr>
              </a:solidFill>
              <a:effectLst/>
              <a:latin typeface="Arial" pitchFamily="34" charset="0"/>
              <a:cs typeface="Arial" pitchFamily="34" charset="0"/>
            </a:rPr>
            <a:t>FUNC</a:t>
          </a:r>
          <a:r>
            <a:rPr lang="es-ES" sz="1600" b="1" dirty="0" smtClean="0">
              <a:solidFill>
                <a:schemeClr val="tx1">
                  <a:lumMod val="95000"/>
                  <a:lumOff val="5000"/>
                </a:schemeClr>
              </a:solidFill>
              <a:effectLst/>
              <a:latin typeface="Arial" pitchFamily="34" charset="0"/>
              <a:cs typeface="Arial" pitchFamily="34" charset="0"/>
            </a:rPr>
            <a:t>. CARACTERÍSTICAS</a:t>
          </a:r>
        </a:p>
        <a:p>
          <a:r>
            <a:rPr lang="es-ES" sz="1600" b="1" dirty="0" smtClean="0">
              <a:solidFill>
                <a:schemeClr val="tx1">
                  <a:lumMod val="95000"/>
                  <a:lumOff val="5000"/>
                </a:schemeClr>
              </a:solidFill>
              <a:effectLst/>
              <a:latin typeface="Arial" pitchFamily="34" charset="0"/>
              <a:cs typeface="Arial" pitchFamily="34" charset="0"/>
            </a:rPr>
            <a:t> EJ. COMPRAS, VENTAS, MERCADEO, CONTABILIDAD)</a:t>
          </a:r>
          <a:endParaRPr lang="es-EC" sz="1600" b="1" dirty="0">
            <a:solidFill>
              <a:schemeClr val="tx1">
                <a:lumMod val="95000"/>
                <a:lumOff val="5000"/>
              </a:schemeClr>
            </a:solidFill>
            <a:effectLst/>
            <a:latin typeface="Arial" pitchFamily="34" charset="0"/>
            <a:cs typeface="Arial" pitchFamily="34" charset="0"/>
          </a:endParaRPr>
        </a:p>
      </dgm:t>
    </dgm:pt>
    <dgm:pt modelId="{D91FB0B2-C840-45B4-B597-7D2AD55E482D}" type="sibTrans" cxnId="{A8E98765-D225-4201-8D1A-07A8A5F1850A}">
      <dgm:prSet/>
      <dgm:spPr/>
      <dgm:t>
        <a:bodyPr/>
        <a:lstStyle/>
        <a:p>
          <a:endParaRPr lang="es-EC" sz="1700"/>
        </a:p>
      </dgm:t>
    </dgm:pt>
    <dgm:pt modelId="{A0083B6C-CB6B-4DFA-B044-F8D882DD87D2}" type="parTrans" cxnId="{A8E98765-D225-4201-8D1A-07A8A5F1850A}">
      <dgm:prSet/>
      <dgm:spPr/>
      <dgm:t>
        <a:bodyPr/>
        <a:lstStyle/>
        <a:p>
          <a:endParaRPr lang="es-EC" sz="1700"/>
        </a:p>
      </dgm:t>
    </dgm:pt>
    <dgm:pt modelId="{6339FEEE-16EA-498E-A6F7-457649FC388D}">
      <dgm:prSet phldrT="[Texto]" custT="1">
        <dgm:style>
          <a:lnRef idx="2">
            <a:schemeClr val="dk1">
              <a:shade val="50000"/>
            </a:schemeClr>
          </a:lnRef>
          <a:fillRef idx="1">
            <a:schemeClr val="dk1"/>
          </a:fillRef>
          <a:effectRef idx="0">
            <a:schemeClr val="dk1"/>
          </a:effectRef>
          <a:fontRef idx="minor">
            <a:schemeClr val="lt1"/>
          </a:fontRef>
        </dgm:style>
      </dgm:prSet>
      <dgm:spPr>
        <a:solidFill>
          <a:srgbClr val="CCFFCC"/>
        </a:solidFill>
        <a:ln/>
      </dgm:spPr>
      <dgm:t>
        <a:bodyPr/>
        <a:lstStyle/>
        <a:p>
          <a:r>
            <a:rPr lang="es-ES" sz="1600" b="1" smtClean="0">
              <a:solidFill>
                <a:schemeClr val="tx1">
                  <a:lumMod val="95000"/>
                  <a:lumOff val="5000"/>
                </a:schemeClr>
              </a:solidFill>
              <a:latin typeface="Arial" pitchFamily="34" charset="0"/>
              <a:cs typeface="Arial" pitchFamily="34" charset="0"/>
            </a:rPr>
            <a:t>DEBER, RESPONSABILIDAD, TAREA ASIGNADA A UN INDIVIDUO</a:t>
          </a:r>
          <a:endParaRPr lang="es-EC" sz="1600" b="1" dirty="0">
            <a:solidFill>
              <a:schemeClr val="tx1">
                <a:lumMod val="95000"/>
                <a:lumOff val="5000"/>
              </a:schemeClr>
            </a:solidFill>
            <a:latin typeface="Arial" pitchFamily="34" charset="0"/>
            <a:cs typeface="Arial" pitchFamily="34" charset="0"/>
          </a:endParaRPr>
        </a:p>
      </dgm:t>
    </dgm:pt>
    <dgm:pt modelId="{11905A07-6824-4361-83BF-0F8667BB3482}" type="parTrans" cxnId="{F5842EC6-276E-4E55-8905-B1E437CDA0FB}">
      <dgm:prSet/>
      <dgm:spPr/>
      <dgm:t>
        <a:bodyPr/>
        <a:lstStyle/>
        <a:p>
          <a:endParaRPr lang="es-EC"/>
        </a:p>
      </dgm:t>
    </dgm:pt>
    <dgm:pt modelId="{CD748ED4-13FF-49D5-AA83-232B1E6C4623}" type="sibTrans" cxnId="{F5842EC6-276E-4E55-8905-B1E437CDA0FB}">
      <dgm:prSet/>
      <dgm:spPr/>
      <dgm:t>
        <a:bodyPr/>
        <a:lstStyle/>
        <a:p>
          <a:endParaRPr lang="es-EC"/>
        </a:p>
      </dgm:t>
    </dgm:pt>
    <dgm:pt modelId="{59421C5E-F0CA-467A-AC92-62B4F2069381}" type="pres">
      <dgm:prSet presAssocID="{D4BB3158-F2B4-4044-B64D-CE483927953E}" presName="cycle" presStyleCnt="0">
        <dgm:presLayoutVars>
          <dgm:dir/>
          <dgm:resizeHandles val="exact"/>
        </dgm:presLayoutVars>
      </dgm:prSet>
      <dgm:spPr/>
      <dgm:t>
        <a:bodyPr/>
        <a:lstStyle/>
        <a:p>
          <a:endParaRPr lang="es-EC"/>
        </a:p>
      </dgm:t>
    </dgm:pt>
    <dgm:pt modelId="{1EF8C9BF-E2DA-4567-9422-11F4ADE78569}" type="pres">
      <dgm:prSet presAssocID="{12864950-5B14-49CD-8D38-1224734C974F}" presName="arrow" presStyleLbl="node1" presStyleIdx="0" presStyleCnt="2">
        <dgm:presLayoutVars>
          <dgm:bulletEnabled val="1"/>
        </dgm:presLayoutVars>
      </dgm:prSet>
      <dgm:spPr/>
      <dgm:t>
        <a:bodyPr/>
        <a:lstStyle/>
        <a:p>
          <a:endParaRPr lang="es-EC"/>
        </a:p>
      </dgm:t>
    </dgm:pt>
    <dgm:pt modelId="{141115DC-6193-4AE0-A56D-72B09928468D}" type="pres">
      <dgm:prSet presAssocID="{6339FEEE-16EA-498E-A6F7-457649FC388D}" presName="arrow" presStyleLbl="node1" presStyleIdx="1" presStyleCnt="2">
        <dgm:presLayoutVars>
          <dgm:bulletEnabled val="1"/>
        </dgm:presLayoutVars>
      </dgm:prSet>
      <dgm:spPr/>
      <dgm:t>
        <a:bodyPr/>
        <a:lstStyle/>
        <a:p>
          <a:endParaRPr lang="es-EC"/>
        </a:p>
      </dgm:t>
    </dgm:pt>
  </dgm:ptLst>
  <dgm:cxnLst>
    <dgm:cxn modelId="{5E2065ED-35A1-47C7-99DF-FC2C2A0C7FB2}" type="presOf" srcId="{D4BB3158-F2B4-4044-B64D-CE483927953E}" destId="{59421C5E-F0CA-467A-AC92-62B4F2069381}" srcOrd="0" destOrd="0" presId="urn:microsoft.com/office/officeart/2005/8/layout/arrow1"/>
    <dgm:cxn modelId="{DF57D77B-28C7-43E3-8E7D-8B7D0F401304}" type="presOf" srcId="{6339FEEE-16EA-498E-A6F7-457649FC388D}" destId="{141115DC-6193-4AE0-A56D-72B09928468D}" srcOrd="0" destOrd="0" presId="urn:microsoft.com/office/officeart/2005/8/layout/arrow1"/>
    <dgm:cxn modelId="{A8E98765-D225-4201-8D1A-07A8A5F1850A}" srcId="{D4BB3158-F2B4-4044-B64D-CE483927953E}" destId="{12864950-5B14-49CD-8D38-1224734C974F}" srcOrd="0" destOrd="0" parTransId="{A0083B6C-CB6B-4DFA-B044-F8D882DD87D2}" sibTransId="{D91FB0B2-C840-45B4-B597-7D2AD55E482D}"/>
    <dgm:cxn modelId="{F5842EC6-276E-4E55-8905-B1E437CDA0FB}" srcId="{D4BB3158-F2B4-4044-B64D-CE483927953E}" destId="{6339FEEE-16EA-498E-A6F7-457649FC388D}" srcOrd="1" destOrd="0" parTransId="{11905A07-6824-4361-83BF-0F8667BB3482}" sibTransId="{CD748ED4-13FF-49D5-AA83-232B1E6C4623}"/>
    <dgm:cxn modelId="{CC5CF47B-78B0-4564-A8CC-8DA31485C7AF}" type="presOf" srcId="{12864950-5B14-49CD-8D38-1224734C974F}" destId="{1EF8C9BF-E2DA-4567-9422-11F4ADE78569}" srcOrd="0" destOrd="0" presId="urn:microsoft.com/office/officeart/2005/8/layout/arrow1"/>
    <dgm:cxn modelId="{19D42E92-FF48-4B7B-9274-26CA9BFF5EA8}" type="presParOf" srcId="{59421C5E-F0CA-467A-AC92-62B4F2069381}" destId="{1EF8C9BF-E2DA-4567-9422-11F4ADE78569}" srcOrd="0" destOrd="0" presId="urn:microsoft.com/office/officeart/2005/8/layout/arrow1"/>
    <dgm:cxn modelId="{B57566D9-A7E8-4C64-AA46-1FC2CB621D87}" type="presParOf" srcId="{59421C5E-F0CA-467A-AC92-62B4F2069381}" destId="{141115DC-6193-4AE0-A56D-72B09928468D}"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27545D2-3983-43A3-88CA-51F4A78537D2}"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es-EC"/>
        </a:p>
      </dgm:t>
    </dgm:pt>
    <dgm:pt modelId="{34C2EA4E-F30B-480E-B4AD-6FA61BAC465A}">
      <dgm:prSet phldrT="[Texto]" custT="1"/>
      <dgm:spPr/>
      <dgm:t>
        <a:bodyPr/>
        <a:lstStyle/>
        <a:p>
          <a:r>
            <a:rPr lang="es-ES" sz="1600" b="1" dirty="0" smtClean="0"/>
            <a:t>EFICACIA</a:t>
          </a:r>
          <a:endParaRPr lang="es-EC" sz="1600" b="1" dirty="0"/>
        </a:p>
      </dgm:t>
    </dgm:pt>
    <dgm:pt modelId="{5B202EDB-E7C9-4265-A5DF-C81E66B5B5CF}" type="parTrans" cxnId="{C673787B-C993-4177-81B2-DF0A80F0F8EB}">
      <dgm:prSet/>
      <dgm:spPr/>
      <dgm:t>
        <a:bodyPr/>
        <a:lstStyle/>
        <a:p>
          <a:endParaRPr lang="es-EC"/>
        </a:p>
      </dgm:t>
    </dgm:pt>
    <dgm:pt modelId="{1A2C3131-21BA-4A9F-BCD5-EE44FBADDE9A}" type="sibTrans" cxnId="{C673787B-C993-4177-81B2-DF0A80F0F8EB}">
      <dgm:prSet/>
      <dgm:spPr/>
      <dgm:t>
        <a:bodyPr/>
        <a:lstStyle/>
        <a:p>
          <a:endParaRPr lang="es-EC"/>
        </a:p>
      </dgm:t>
    </dgm:pt>
    <dgm:pt modelId="{9A208F69-3598-4D20-907C-902306DD470E}">
      <dgm:prSet phldrT="[Texto]"/>
      <dgm:spPr/>
      <dgm:t>
        <a:bodyPr/>
        <a:lstStyle/>
        <a:p>
          <a:r>
            <a:rPr lang="es-ES" dirty="0" smtClean="0"/>
            <a:t>SATISFACER CLIENTE</a:t>
          </a:r>
          <a:endParaRPr lang="es-EC" dirty="0"/>
        </a:p>
      </dgm:t>
    </dgm:pt>
    <dgm:pt modelId="{041DE565-E060-4C8E-96B1-D0082C2E43B0}" type="parTrans" cxnId="{5427E047-0D7B-446C-BF44-F99E5ACC051E}">
      <dgm:prSet/>
      <dgm:spPr/>
      <dgm:t>
        <a:bodyPr/>
        <a:lstStyle/>
        <a:p>
          <a:endParaRPr lang="es-EC"/>
        </a:p>
      </dgm:t>
    </dgm:pt>
    <dgm:pt modelId="{DEE9A4B1-2123-4361-9372-91FD32469342}" type="sibTrans" cxnId="{5427E047-0D7B-446C-BF44-F99E5ACC051E}">
      <dgm:prSet/>
      <dgm:spPr/>
      <dgm:t>
        <a:bodyPr/>
        <a:lstStyle/>
        <a:p>
          <a:endParaRPr lang="es-EC"/>
        </a:p>
      </dgm:t>
    </dgm:pt>
    <dgm:pt modelId="{1A7BCB61-47C2-444E-A7F7-C37EBBE0E6EC}">
      <dgm:prSet phldrT="[Texto]" custT="1"/>
      <dgm:spPr/>
      <dgm:t>
        <a:bodyPr/>
        <a:lstStyle/>
        <a:p>
          <a:r>
            <a:rPr lang="es-ES" sz="1400" b="1" dirty="0" smtClean="0"/>
            <a:t>EFICIENCIA</a:t>
          </a:r>
          <a:endParaRPr lang="es-EC" sz="1400" b="1" dirty="0"/>
        </a:p>
      </dgm:t>
    </dgm:pt>
    <dgm:pt modelId="{DC6A4F30-BD76-47B7-B587-E48826B5E352}" type="parTrans" cxnId="{555AA6F2-BCA1-40A8-884F-632D5EE2B78D}">
      <dgm:prSet/>
      <dgm:spPr/>
      <dgm:t>
        <a:bodyPr/>
        <a:lstStyle/>
        <a:p>
          <a:endParaRPr lang="es-EC"/>
        </a:p>
      </dgm:t>
    </dgm:pt>
    <dgm:pt modelId="{2DA343B6-25E9-4178-BF49-1853788E277D}" type="sibTrans" cxnId="{555AA6F2-BCA1-40A8-884F-632D5EE2B78D}">
      <dgm:prSet/>
      <dgm:spPr/>
      <dgm:t>
        <a:bodyPr/>
        <a:lstStyle/>
        <a:p>
          <a:endParaRPr lang="es-EC"/>
        </a:p>
      </dgm:t>
    </dgm:pt>
    <dgm:pt modelId="{5A947C04-3A9E-4B3D-B883-CD5495084DF3}">
      <dgm:prSet phldrT="[Texto]"/>
      <dgm:spPr/>
      <dgm:t>
        <a:bodyPr/>
        <a:lstStyle/>
        <a:p>
          <a:r>
            <a:rPr lang="es-ES" dirty="0" smtClean="0"/>
            <a:t>RECURSOS</a:t>
          </a:r>
          <a:endParaRPr lang="es-EC" dirty="0"/>
        </a:p>
      </dgm:t>
    </dgm:pt>
    <dgm:pt modelId="{2247622D-EE46-47DF-A0AF-1A4F9E7D1DDE}" type="parTrans" cxnId="{4AE1A14F-F521-43B5-BB51-99B60D289FB8}">
      <dgm:prSet/>
      <dgm:spPr/>
      <dgm:t>
        <a:bodyPr/>
        <a:lstStyle/>
        <a:p>
          <a:endParaRPr lang="es-EC"/>
        </a:p>
      </dgm:t>
    </dgm:pt>
    <dgm:pt modelId="{02388055-9706-4781-B4CA-9A7FD2DCF6AF}" type="sibTrans" cxnId="{4AE1A14F-F521-43B5-BB51-99B60D289FB8}">
      <dgm:prSet/>
      <dgm:spPr/>
      <dgm:t>
        <a:bodyPr/>
        <a:lstStyle/>
        <a:p>
          <a:endParaRPr lang="es-EC"/>
        </a:p>
      </dgm:t>
    </dgm:pt>
    <dgm:pt modelId="{0614AA13-9261-4798-BAE1-830AB0236117}">
      <dgm:prSet phldrT="[Texto]" custT="1"/>
      <dgm:spPr/>
      <dgm:t>
        <a:bodyPr/>
        <a:lstStyle/>
        <a:p>
          <a:r>
            <a:rPr lang="es-ES" sz="1100" b="1" dirty="0" smtClean="0"/>
            <a:t>ADAPTABILIDAD</a:t>
          </a:r>
          <a:endParaRPr lang="es-EC" sz="1100" b="1" dirty="0"/>
        </a:p>
      </dgm:t>
    </dgm:pt>
    <dgm:pt modelId="{4E08755C-47BD-48DE-843E-3D3DA7BDEF3D}" type="parTrans" cxnId="{51A61021-F3AC-46F5-BC51-C0E7D3E7047D}">
      <dgm:prSet/>
      <dgm:spPr/>
      <dgm:t>
        <a:bodyPr/>
        <a:lstStyle/>
        <a:p>
          <a:endParaRPr lang="es-EC"/>
        </a:p>
      </dgm:t>
    </dgm:pt>
    <dgm:pt modelId="{31A225C5-99EF-47AC-B1E5-5AD03DBFC9B3}" type="sibTrans" cxnId="{51A61021-F3AC-46F5-BC51-C0E7D3E7047D}">
      <dgm:prSet/>
      <dgm:spPr/>
      <dgm:t>
        <a:bodyPr/>
        <a:lstStyle/>
        <a:p>
          <a:endParaRPr lang="es-EC"/>
        </a:p>
      </dgm:t>
    </dgm:pt>
    <dgm:pt modelId="{5F18F096-8658-4F40-A1BB-36D2AA8F2E3F}">
      <dgm:prSet phldrT="[Texto]"/>
      <dgm:spPr/>
      <dgm:t>
        <a:bodyPr/>
        <a:lstStyle/>
        <a:p>
          <a:r>
            <a:rPr lang="es-ES" dirty="0" smtClean="0"/>
            <a:t>REACCIÓN ANTE ESPECIFICACIONES DEL CLIENTE</a:t>
          </a:r>
          <a:endParaRPr lang="es-EC" dirty="0"/>
        </a:p>
      </dgm:t>
    </dgm:pt>
    <dgm:pt modelId="{F4C58D97-22FF-4735-A5AC-0DD4FF1CBCAD}" type="parTrans" cxnId="{299804C9-095F-4428-9F51-70844EB9EBAA}">
      <dgm:prSet/>
      <dgm:spPr/>
      <dgm:t>
        <a:bodyPr/>
        <a:lstStyle/>
        <a:p>
          <a:endParaRPr lang="es-EC"/>
        </a:p>
      </dgm:t>
    </dgm:pt>
    <dgm:pt modelId="{F8F65241-65D9-4009-9EE2-D1163BD15073}" type="sibTrans" cxnId="{299804C9-095F-4428-9F51-70844EB9EBAA}">
      <dgm:prSet/>
      <dgm:spPr/>
      <dgm:t>
        <a:bodyPr/>
        <a:lstStyle/>
        <a:p>
          <a:endParaRPr lang="es-EC"/>
        </a:p>
      </dgm:t>
    </dgm:pt>
    <dgm:pt modelId="{8C14CC6E-E1B6-44EF-9A7D-3449473CE772}" type="pres">
      <dgm:prSet presAssocID="{C27545D2-3983-43A3-88CA-51F4A78537D2}" presName="composite" presStyleCnt="0">
        <dgm:presLayoutVars>
          <dgm:chMax val="5"/>
          <dgm:dir/>
          <dgm:animLvl val="ctr"/>
          <dgm:resizeHandles val="exact"/>
        </dgm:presLayoutVars>
      </dgm:prSet>
      <dgm:spPr/>
      <dgm:t>
        <a:bodyPr/>
        <a:lstStyle/>
        <a:p>
          <a:endParaRPr lang="es-EC"/>
        </a:p>
      </dgm:t>
    </dgm:pt>
    <dgm:pt modelId="{57B59D42-E3AC-423F-A394-7E2317CA191E}" type="pres">
      <dgm:prSet presAssocID="{C27545D2-3983-43A3-88CA-51F4A78537D2}" presName="cycle" presStyleCnt="0"/>
      <dgm:spPr/>
    </dgm:pt>
    <dgm:pt modelId="{46E2054D-4F67-443D-BDCB-887342C535FB}" type="pres">
      <dgm:prSet presAssocID="{C27545D2-3983-43A3-88CA-51F4A78537D2}" presName="centerShape" presStyleCnt="0"/>
      <dgm:spPr/>
    </dgm:pt>
    <dgm:pt modelId="{E75B8A91-3B7D-4789-A2D8-006E2237BC81}" type="pres">
      <dgm:prSet presAssocID="{C27545D2-3983-43A3-88CA-51F4A78537D2}" presName="connSite" presStyleLbl="node1" presStyleIdx="0" presStyleCnt="4"/>
      <dgm:spPr/>
    </dgm:pt>
    <dgm:pt modelId="{3203B29E-67B3-43BC-BEA0-6EA9818684D7}" type="pres">
      <dgm:prSet presAssocID="{C27545D2-3983-43A3-88CA-51F4A78537D2}" presName="visible" presStyleLbl="node1" presStyleIdx="0" presStyleCnt="4" custScaleX="59980" custScaleY="4596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8000" t="17000" r="2000" b="12000"/>
          </a:stretch>
        </a:blipFill>
        <a:ln w="28575">
          <a:solidFill>
            <a:schemeClr val="tx1">
              <a:alpha val="88000"/>
            </a:schemeClr>
          </a:solidFill>
        </a:ln>
      </dgm:spPr>
    </dgm:pt>
    <dgm:pt modelId="{97EE019B-82A7-4588-AF1B-0D80E4D02520}" type="pres">
      <dgm:prSet presAssocID="{5B202EDB-E7C9-4265-A5DF-C81E66B5B5CF}" presName="Name25" presStyleLbl="parChTrans1D1" presStyleIdx="0" presStyleCnt="3"/>
      <dgm:spPr/>
      <dgm:t>
        <a:bodyPr/>
        <a:lstStyle/>
        <a:p>
          <a:endParaRPr lang="es-EC"/>
        </a:p>
      </dgm:t>
    </dgm:pt>
    <dgm:pt modelId="{D8C57178-6F7B-4B87-9327-5ECB6E1EE562}" type="pres">
      <dgm:prSet presAssocID="{34C2EA4E-F30B-480E-B4AD-6FA61BAC465A}" presName="node" presStyleCnt="0"/>
      <dgm:spPr/>
    </dgm:pt>
    <dgm:pt modelId="{44870C56-69CC-4ACD-9D04-C04A9967C292}" type="pres">
      <dgm:prSet presAssocID="{34C2EA4E-F30B-480E-B4AD-6FA61BAC465A}" presName="parentNode" presStyleLbl="node1" presStyleIdx="1" presStyleCnt="4">
        <dgm:presLayoutVars>
          <dgm:chMax val="1"/>
          <dgm:bulletEnabled val="1"/>
        </dgm:presLayoutVars>
      </dgm:prSet>
      <dgm:spPr/>
      <dgm:t>
        <a:bodyPr/>
        <a:lstStyle/>
        <a:p>
          <a:endParaRPr lang="es-EC"/>
        </a:p>
      </dgm:t>
    </dgm:pt>
    <dgm:pt modelId="{7CEED305-4704-4F71-A63A-CECF6B899DC8}" type="pres">
      <dgm:prSet presAssocID="{34C2EA4E-F30B-480E-B4AD-6FA61BAC465A}" presName="childNode" presStyleLbl="revTx" presStyleIdx="0" presStyleCnt="3">
        <dgm:presLayoutVars>
          <dgm:bulletEnabled val="1"/>
        </dgm:presLayoutVars>
      </dgm:prSet>
      <dgm:spPr/>
      <dgm:t>
        <a:bodyPr/>
        <a:lstStyle/>
        <a:p>
          <a:endParaRPr lang="es-EC"/>
        </a:p>
      </dgm:t>
    </dgm:pt>
    <dgm:pt modelId="{F0125E5C-6BCB-4EF2-BEEC-C4CC52FF9993}" type="pres">
      <dgm:prSet presAssocID="{DC6A4F30-BD76-47B7-B587-E48826B5E352}" presName="Name25" presStyleLbl="parChTrans1D1" presStyleIdx="1" presStyleCnt="3"/>
      <dgm:spPr/>
      <dgm:t>
        <a:bodyPr/>
        <a:lstStyle/>
        <a:p>
          <a:endParaRPr lang="es-EC"/>
        </a:p>
      </dgm:t>
    </dgm:pt>
    <dgm:pt modelId="{9815C907-0F87-4B4C-87F8-96E8AFCA4CA7}" type="pres">
      <dgm:prSet presAssocID="{1A7BCB61-47C2-444E-A7F7-C37EBBE0E6EC}" presName="node" presStyleCnt="0"/>
      <dgm:spPr/>
    </dgm:pt>
    <dgm:pt modelId="{933851A6-95EB-4B49-8E60-714D9F5B3476}" type="pres">
      <dgm:prSet presAssocID="{1A7BCB61-47C2-444E-A7F7-C37EBBE0E6EC}" presName="parentNode" presStyleLbl="node1" presStyleIdx="2" presStyleCnt="4">
        <dgm:presLayoutVars>
          <dgm:chMax val="1"/>
          <dgm:bulletEnabled val="1"/>
        </dgm:presLayoutVars>
      </dgm:prSet>
      <dgm:spPr/>
      <dgm:t>
        <a:bodyPr/>
        <a:lstStyle/>
        <a:p>
          <a:endParaRPr lang="es-EC"/>
        </a:p>
      </dgm:t>
    </dgm:pt>
    <dgm:pt modelId="{1C9F3812-C319-408A-934B-1D4D52385D17}" type="pres">
      <dgm:prSet presAssocID="{1A7BCB61-47C2-444E-A7F7-C37EBBE0E6EC}" presName="childNode" presStyleLbl="revTx" presStyleIdx="1" presStyleCnt="3">
        <dgm:presLayoutVars>
          <dgm:bulletEnabled val="1"/>
        </dgm:presLayoutVars>
      </dgm:prSet>
      <dgm:spPr/>
      <dgm:t>
        <a:bodyPr/>
        <a:lstStyle/>
        <a:p>
          <a:endParaRPr lang="es-EC"/>
        </a:p>
      </dgm:t>
    </dgm:pt>
    <dgm:pt modelId="{A5040126-1DB8-4830-955D-9CB12CAF395D}" type="pres">
      <dgm:prSet presAssocID="{4E08755C-47BD-48DE-843E-3D3DA7BDEF3D}" presName="Name25" presStyleLbl="parChTrans1D1" presStyleIdx="2" presStyleCnt="3"/>
      <dgm:spPr/>
      <dgm:t>
        <a:bodyPr/>
        <a:lstStyle/>
        <a:p>
          <a:endParaRPr lang="es-EC"/>
        </a:p>
      </dgm:t>
    </dgm:pt>
    <dgm:pt modelId="{F86EBE11-7CA2-4A71-B8F7-ED9F19F433C1}" type="pres">
      <dgm:prSet presAssocID="{0614AA13-9261-4798-BAE1-830AB0236117}" presName="node" presStyleCnt="0"/>
      <dgm:spPr/>
    </dgm:pt>
    <dgm:pt modelId="{1284B045-0C73-4486-893B-58989005A680}" type="pres">
      <dgm:prSet presAssocID="{0614AA13-9261-4798-BAE1-830AB0236117}" presName="parentNode" presStyleLbl="node1" presStyleIdx="3" presStyleCnt="4" custLinFactNeighborY="-8119">
        <dgm:presLayoutVars>
          <dgm:chMax val="1"/>
          <dgm:bulletEnabled val="1"/>
        </dgm:presLayoutVars>
      </dgm:prSet>
      <dgm:spPr/>
      <dgm:t>
        <a:bodyPr/>
        <a:lstStyle/>
        <a:p>
          <a:endParaRPr lang="es-EC"/>
        </a:p>
      </dgm:t>
    </dgm:pt>
    <dgm:pt modelId="{42A217B4-DEBF-4BF1-823E-F2DB709449EE}" type="pres">
      <dgm:prSet presAssocID="{0614AA13-9261-4798-BAE1-830AB0236117}" presName="childNode" presStyleLbl="revTx" presStyleIdx="2" presStyleCnt="3">
        <dgm:presLayoutVars>
          <dgm:bulletEnabled val="1"/>
        </dgm:presLayoutVars>
      </dgm:prSet>
      <dgm:spPr/>
      <dgm:t>
        <a:bodyPr/>
        <a:lstStyle/>
        <a:p>
          <a:endParaRPr lang="es-EC"/>
        </a:p>
      </dgm:t>
    </dgm:pt>
  </dgm:ptLst>
  <dgm:cxnLst>
    <dgm:cxn modelId="{522AF245-5C86-40E8-9E06-96470342401F}" type="presOf" srcId="{9A208F69-3598-4D20-907C-902306DD470E}" destId="{7CEED305-4704-4F71-A63A-CECF6B899DC8}" srcOrd="0" destOrd="0" presId="urn:microsoft.com/office/officeart/2005/8/layout/radial2"/>
    <dgm:cxn modelId="{299804C9-095F-4428-9F51-70844EB9EBAA}" srcId="{0614AA13-9261-4798-BAE1-830AB0236117}" destId="{5F18F096-8658-4F40-A1BB-36D2AA8F2E3F}" srcOrd="0" destOrd="0" parTransId="{F4C58D97-22FF-4735-A5AC-0DD4FF1CBCAD}" sibTransId="{F8F65241-65D9-4009-9EE2-D1163BD15073}"/>
    <dgm:cxn modelId="{90969780-5881-4A50-A8F6-6EA70BE3213A}" type="presOf" srcId="{C27545D2-3983-43A3-88CA-51F4A78537D2}" destId="{8C14CC6E-E1B6-44EF-9A7D-3449473CE772}" srcOrd="0" destOrd="0" presId="urn:microsoft.com/office/officeart/2005/8/layout/radial2"/>
    <dgm:cxn modelId="{2C6D1129-81F7-4A92-A909-D2DE3EAC9565}" type="presOf" srcId="{DC6A4F30-BD76-47B7-B587-E48826B5E352}" destId="{F0125E5C-6BCB-4EF2-BEEC-C4CC52FF9993}" srcOrd="0" destOrd="0" presId="urn:microsoft.com/office/officeart/2005/8/layout/radial2"/>
    <dgm:cxn modelId="{C673787B-C993-4177-81B2-DF0A80F0F8EB}" srcId="{C27545D2-3983-43A3-88CA-51F4A78537D2}" destId="{34C2EA4E-F30B-480E-B4AD-6FA61BAC465A}" srcOrd="0" destOrd="0" parTransId="{5B202EDB-E7C9-4265-A5DF-C81E66B5B5CF}" sibTransId="{1A2C3131-21BA-4A9F-BCD5-EE44FBADDE9A}"/>
    <dgm:cxn modelId="{5427E047-0D7B-446C-BF44-F99E5ACC051E}" srcId="{34C2EA4E-F30B-480E-B4AD-6FA61BAC465A}" destId="{9A208F69-3598-4D20-907C-902306DD470E}" srcOrd="0" destOrd="0" parTransId="{041DE565-E060-4C8E-96B1-D0082C2E43B0}" sibTransId="{DEE9A4B1-2123-4361-9372-91FD32469342}"/>
    <dgm:cxn modelId="{3D2FC716-D3AA-4F39-A770-C302792E20F1}" type="presOf" srcId="{34C2EA4E-F30B-480E-B4AD-6FA61BAC465A}" destId="{44870C56-69CC-4ACD-9D04-C04A9967C292}" srcOrd="0" destOrd="0" presId="urn:microsoft.com/office/officeart/2005/8/layout/radial2"/>
    <dgm:cxn modelId="{03291D66-332A-4AF5-BEF8-7F84CE033C6D}" type="presOf" srcId="{1A7BCB61-47C2-444E-A7F7-C37EBBE0E6EC}" destId="{933851A6-95EB-4B49-8E60-714D9F5B3476}" srcOrd="0" destOrd="0" presId="urn:microsoft.com/office/officeart/2005/8/layout/radial2"/>
    <dgm:cxn modelId="{51A61021-F3AC-46F5-BC51-C0E7D3E7047D}" srcId="{C27545D2-3983-43A3-88CA-51F4A78537D2}" destId="{0614AA13-9261-4798-BAE1-830AB0236117}" srcOrd="2" destOrd="0" parTransId="{4E08755C-47BD-48DE-843E-3D3DA7BDEF3D}" sibTransId="{31A225C5-99EF-47AC-B1E5-5AD03DBFC9B3}"/>
    <dgm:cxn modelId="{555AA6F2-BCA1-40A8-884F-632D5EE2B78D}" srcId="{C27545D2-3983-43A3-88CA-51F4A78537D2}" destId="{1A7BCB61-47C2-444E-A7F7-C37EBBE0E6EC}" srcOrd="1" destOrd="0" parTransId="{DC6A4F30-BD76-47B7-B587-E48826B5E352}" sibTransId="{2DA343B6-25E9-4178-BF49-1853788E277D}"/>
    <dgm:cxn modelId="{E341F88B-A7CF-45B1-A1F8-28AF6804781D}" type="presOf" srcId="{0614AA13-9261-4798-BAE1-830AB0236117}" destId="{1284B045-0C73-4486-893B-58989005A680}" srcOrd="0" destOrd="0" presId="urn:microsoft.com/office/officeart/2005/8/layout/radial2"/>
    <dgm:cxn modelId="{4AE1A14F-F521-43B5-BB51-99B60D289FB8}" srcId="{1A7BCB61-47C2-444E-A7F7-C37EBBE0E6EC}" destId="{5A947C04-3A9E-4B3D-B883-CD5495084DF3}" srcOrd="0" destOrd="0" parTransId="{2247622D-EE46-47DF-A0AF-1A4F9E7D1DDE}" sibTransId="{02388055-9706-4781-B4CA-9A7FD2DCF6AF}"/>
    <dgm:cxn modelId="{24B2A898-4316-4DCC-B147-E7A5CF220AF1}" type="presOf" srcId="{4E08755C-47BD-48DE-843E-3D3DA7BDEF3D}" destId="{A5040126-1DB8-4830-955D-9CB12CAF395D}" srcOrd="0" destOrd="0" presId="urn:microsoft.com/office/officeart/2005/8/layout/radial2"/>
    <dgm:cxn modelId="{F9AC7694-EA08-4FD9-A434-3672C00B697B}" type="presOf" srcId="{5A947C04-3A9E-4B3D-B883-CD5495084DF3}" destId="{1C9F3812-C319-408A-934B-1D4D52385D17}" srcOrd="0" destOrd="0" presId="urn:microsoft.com/office/officeart/2005/8/layout/radial2"/>
    <dgm:cxn modelId="{A6D69B4F-D877-45BF-A197-E96F3D741CDB}" type="presOf" srcId="{5B202EDB-E7C9-4265-A5DF-C81E66B5B5CF}" destId="{97EE019B-82A7-4588-AF1B-0D80E4D02520}" srcOrd="0" destOrd="0" presId="urn:microsoft.com/office/officeart/2005/8/layout/radial2"/>
    <dgm:cxn modelId="{3E131A49-BEC2-4264-B953-78071F406C0D}" type="presOf" srcId="{5F18F096-8658-4F40-A1BB-36D2AA8F2E3F}" destId="{42A217B4-DEBF-4BF1-823E-F2DB709449EE}" srcOrd="0" destOrd="0" presId="urn:microsoft.com/office/officeart/2005/8/layout/radial2"/>
    <dgm:cxn modelId="{3CEB9362-661F-4C9F-89E8-15096A714BDB}" type="presParOf" srcId="{8C14CC6E-E1B6-44EF-9A7D-3449473CE772}" destId="{57B59D42-E3AC-423F-A394-7E2317CA191E}" srcOrd="0" destOrd="0" presId="urn:microsoft.com/office/officeart/2005/8/layout/radial2"/>
    <dgm:cxn modelId="{069D6964-7230-4881-98F6-0BF52858D2A6}" type="presParOf" srcId="{57B59D42-E3AC-423F-A394-7E2317CA191E}" destId="{46E2054D-4F67-443D-BDCB-887342C535FB}" srcOrd="0" destOrd="0" presId="urn:microsoft.com/office/officeart/2005/8/layout/radial2"/>
    <dgm:cxn modelId="{0B2F40EC-4E82-4C23-B74E-17586063F44D}" type="presParOf" srcId="{46E2054D-4F67-443D-BDCB-887342C535FB}" destId="{E75B8A91-3B7D-4789-A2D8-006E2237BC81}" srcOrd="0" destOrd="0" presId="urn:microsoft.com/office/officeart/2005/8/layout/radial2"/>
    <dgm:cxn modelId="{EA8B3D7C-8047-4C4F-8364-C36A632EB073}" type="presParOf" srcId="{46E2054D-4F67-443D-BDCB-887342C535FB}" destId="{3203B29E-67B3-43BC-BEA0-6EA9818684D7}" srcOrd="1" destOrd="0" presId="urn:microsoft.com/office/officeart/2005/8/layout/radial2"/>
    <dgm:cxn modelId="{96534C46-7D1C-46FA-802A-B3702DB7CB4B}" type="presParOf" srcId="{57B59D42-E3AC-423F-A394-7E2317CA191E}" destId="{97EE019B-82A7-4588-AF1B-0D80E4D02520}" srcOrd="1" destOrd="0" presId="urn:microsoft.com/office/officeart/2005/8/layout/radial2"/>
    <dgm:cxn modelId="{D73438D8-1500-4243-8478-C066A7083E62}" type="presParOf" srcId="{57B59D42-E3AC-423F-A394-7E2317CA191E}" destId="{D8C57178-6F7B-4B87-9327-5ECB6E1EE562}" srcOrd="2" destOrd="0" presId="urn:microsoft.com/office/officeart/2005/8/layout/radial2"/>
    <dgm:cxn modelId="{C41B0AB0-D491-4948-8730-9C1E8BA251FB}" type="presParOf" srcId="{D8C57178-6F7B-4B87-9327-5ECB6E1EE562}" destId="{44870C56-69CC-4ACD-9D04-C04A9967C292}" srcOrd="0" destOrd="0" presId="urn:microsoft.com/office/officeart/2005/8/layout/radial2"/>
    <dgm:cxn modelId="{B534FCE0-B8BA-42A6-8CA8-A2EF037A8139}" type="presParOf" srcId="{D8C57178-6F7B-4B87-9327-5ECB6E1EE562}" destId="{7CEED305-4704-4F71-A63A-CECF6B899DC8}" srcOrd="1" destOrd="0" presId="urn:microsoft.com/office/officeart/2005/8/layout/radial2"/>
    <dgm:cxn modelId="{32F72B84-B703-4BA0-8A90-3C88DBFAFE75}" type="presParOf" srcId="{57B59D42-E3AC-423F-A394-7E2317CA191E}" destId="{F0125E5C-6BCB-4EF2-BEEC-C4CC52FF9993}" srcOrd="3" destOrd="0" presId="urn:microsoft.com/office/officeart/2005/8/layout/radial2"/>
    <dgm:cxn modelId="{CD6C4C66-BB50-4FC3-BBA4-03DB2CFDD1BA}" type="presParOf" srcId="{57B59D42-E3AC-423F-A394-7E2317CA191E}" destId="{9815C907-0F87-4B4C-87F8-96E8AFCA4CA7}" srcOrd="4" destOrd="0" presId="urn:microsoft.com/office/officeart/2005/8/layout/radial2"/>
    <dgm:cxn modelId="{852C061C-3687-42AD-BA26-6F3821B0A2C1}" type="presParOf" srcId="{9815C907-0F87-4B4C-87F8-96E8AFCA4CA7}" destId="{933851A6-95EB-4B49-8E60-714D9F5B3476}" srcOrd="0" destOrd="0" presId="urn:microsoft.com/office/officeart/2005/8/layout/radial2"/>
    <dgm:cxn modelId="{20C88003-7D1E-40E2-B58A-A24B518B1042}" type="presParOf" srcId="{9815C907-0F87-4B4C-87F8-96E8AFCA4CA7}" destId="{1C9F3812-C319-408A-934B-1D4D52385D17}" srcOrd="1" destOrd="0" presId="urn:microsoft.com/office/officeart/2005/8/layout/radial2"/>
    <dgm:cxn modelId="{5856B62F-E7AD-4666-B361-8F8388114B19}" type="presParOf" srcId="{57B59D42-E3AC-423F-A394-7E2317CA191E}" destId="{A5040126-1DB8-4830-955D-9CB12CAF395D}" srcOrd="5" destOrd="0" presId="urn:microsoft.com/office/officeart/2005/8/layout/radial2"/>
    <dgm:cxn modelId="{00262432-F304-4E03-9E6C-3A9E8F46558E}" type="presParOf" srcId="{57B59D42-E3AC-423F-A394-7E2317CA191E}" destId="{F86EBE11-7CA2-4A71-B8F7-ED9F19F433C1}" srcOrd="6" destOrd="0" presId="urn:microsoft.com/office/officeart/2005/8/layout/radial2"/>
    <dgm:cxn modelId="{F0DADE6C-D341-4AE4-B565-60191031B650}" type="presParOf" srcId="{F86EBE11-7CA2-4A71-B8F7-ED9F19F433C1}" destId="{1284B045-0C73-4486-893B-58989005A680}" srcOrd="0" destOrd="0" presId="urn:microsoft.com/office/officeart/2005/8/layout/radial2"/>
    <dgm:cxn modelId="{D0D8F36B-B90E-45FA-BA17-94D3160A87AE}" type="presParOf" srcId="{F86EBE11-7CA2-4A71-B8F7-ED9F19F433C1}" destId="{42A217B4-DEBF-4BF1-823E-F2DB709449EE}"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65A2B7-2036-47FD-B57F-1B26D5BBF8C0}" type="doc">
      <dgm:prSet loTypeId="urn:microsoft.com/office/officeart/2011/layout/RadialPictureList" loCatId="picture" qsTypeId="urn:microsoft.com/office/officeart/2005/8/quickstyle/simple1" qsCatId="simple" csTypeId="urn:microsoft.com/office/officeart/2005/8/colors/colorful4" csCatId="colorful" phldr="1"/>
      <dgm:spPr/>
      <dgm:t>
        <a:bodyPr/>
        <a:lstStyle/>
        <a:p>
          <a:endParaRPr lang="es-EC"/>
        </a:p>
      </dgm:t>
    </dgm:pt>
    <dgm:pt modelId="{08C34E4B-57FF-4EA7-B021-AC5C0A597FA0}">
      <dgm:prSet phldrT="[Texto]"/>
      <dgm:spPr/>
      <dgm:t>
        <a:bodyPr/>
        <a:lstStyle/>
        <a:p>
          <a:r>
            <a:rPr lang="es-ES" dirty="0" smtClean="0"/>
            <a:t>DIAGRAMAS DE FLUJO</a:t>
          </a:r>
          <a:endParaRPr lang="es-EC" dirty="0"/>
        </a:p>
      </dgm:t>
    </dgm:pt>
    <dgm:pt modelId="{6956BDE9-C799-45D3-86EE-9855D6EE733B}" type="parTrans" cxnId="{8F6B7A2B-8C82-49F5-973A-4F322B5F6665}">
      <dgm:prSet/>
      <dgm:spPr/>
      <dgm:t>
        <a:bodyPr/>
        <a:lstStyle/>
        <a:p>
          <a:endParaRPr lang="es-EC"/>
        </a:p>
      </dgm:t>
    </dgm:pt>
    <dgm:pt modelId="{A3959963-F864-4705-82A5-CCADBB170E02}" type="sibTrans" cxnId="{8F6B7A2B-8C82-49F5-973A-4F322B5F6665}">
      <dgm:prSet/>
      <dgm:spPr/>
      <dgm:t>
        <a:bodyPr/>
        <a:lstStyle/>
        <a:p>
          <a:endParaRPr lang="es-EC"/>
        </a:p>
      </dgm:t>
    </dgm:pt>
    <dgm:pt modelId="{BA648CAA-DAED-439E-A167-A1B2EDBA12CC}">
      <dgm:prSet phldrT="[Texto]" custT="1"/>
      <dgm:spPr/>
      <dgm:t>
        <a:bodyPr/>
        <a:lstStyle/>
        <a:p>
          <a:r>
            <a:rPr lang="es-ES" sz="2000" dirty="0" smtClean="0"/>
            <a:t>DE BLOQUE</a:t>
          </a:r>
          <a:endParaRPr lang="es-EC" sz="2000" dirty="0"/>
        </a:p>
      </dgm:t>
    </dgm:pt>
    <dgm:pt modelId="{9A1C1574-F6C1-49DA-AC1A-972767B3FD08}" type="parTrans" cxnId="{81A871A8-732F-4D8E-9B96-AAE98F98C29C}">
      <dgm:prSet/>
      <dgm:spPr/>
      <dgm:t>
        <a:bodyPr/>
        <a:lstStyle/>
        <a:p>
          <a:endParaRPr lang="es-EC"/>
        </a:p>
      </dgm:t>
    </dgm:pt>
    <dgm:pt modelId="{BAE3AC4B-72B7-4665-8A2F-F3A1088D89C0}" type="sibTrans" cxnId="{81A871A8-732F-4D8E-9B96-AAE98F98C29C}">
      <dgm:prSet/>
      <dgm:spPr/>
      <dgm:t>
        <a:bodyPr/>
        <a:lstStyle/>
        <a:p>
          <a:endParaRPr lang="es-EC"/>
        </a:p>
      </dgm:t>
    </dgm:pt>
    <dgm:pt modelId="{D1E6E5FB-F621-422D-853D-8A00B9013A9A}">
      <dgm:prSet phldrT="[Texto]" custT="1"/>
      <dgm:spPr/>
      <dgm:t>
        <a:bodyPr/>
        <a:lstStyle/>
        <a:p>
          <a:r>
            <a:rPr lang="es-ES" sz="2000" dirty="0" smtClean="0"/>
            <a:t>DE FLUJO ANSI</a:t>
          </a:r>
          <a:endParaRPr lang="es-EC" sz="2000" dirty="0"/>
        </a:p>
      </dgm:t>
    </dgm:pt>
    <dgm:pt modelId="{DA620DF8-136D-40EC-9BC1-14F4E710D6FA}" type="parTrans" cxnId="{C09BC476-62A0-4359-A881-ADBAC0D63B87}">
      <dgm:prSet/>
      <dgm:spPr/>
      <dgm:t>
        <a:bodyPr/>
        <a:lstStyle/>
        <a:p>
          <a:endParaRPr lang="es-EC"/>
        </a:p>
      </dgm:t>
    </dgm:pt>
    <dgm:pt modelId="{1E26254A-42B3-46D2-A441-37DC45A6D12F}" type="sibTrans" cxnId="{C09BC476-62A0-4359-A881-ADBAC0D63B87}">
      <dgm:prSet/>
      <dgm:spPr/>
      <dgm:t>
        <a:bodyPr/>
        <a:lstStyle/>
        <a:p>
          <a:endParaRPr lang="es-EC"/>
        </a:p>
      </dgm:t>
    </dgm:pt>
    <dgm:pt modelId="{22D299DA-3C93-4C23-A3C6-A208E3864B5A}">
      <dgm:prSet phldrT="[Texto]" custT="1"/>
      <dgm:spPr/>
      <dgm:t>
        <a:bodyPr/>
        <a:lstStyle/>
        <a:p>
          <a:r>
            <a:rPr lang="es-ES" sz="2000" dirty="0" smtClean="0"/>
            <a:t>DE FLUJO FUNCIONAL</a:t>
          </a:r>
          <a:endParaRPr lang="es-EC" sz="2000" dirty="0"/>
        </a:p>
      </dgm:t>
    </dgm:pt>
    <dgm:pt modelId="{B79C5F59-8129-4059-A682-E739F5C17F47}" type="parTrans" cxnId="{C8ED3003-59C3-4868-BEF8-2C3F042CE44D}">
      <dgm:prSet/>
      <dgm:spPr/>
      <dgm:t>
        <a:bodyPr/>
        <a:lstStyle/>
        <a:p>
          <a:endParaRPr lang="es-EC"/>
        </a:p>
      </dgm:t>
    </dgm:pt>
    <dgm:pt modelId="{0911CA9A-8D30-454C-AFC6-036F4C172A98}" type="sibTrans" cxnId="{C8ED3003-59C3-4868-BEF8-2C3F042CE44D}">
      <dgm:prSet/>
      <dgm:spPr/>
      <dgm:t>
        <a:bodyPr/>
        <a:lstStyle/>
        <a:p>
          <a:endParaRPr lang="es-EC"/>
        </a:p>
      </dgm:t>
    </dgm:pt>
    <dgm:pt modelId="{32297332-C3D4-40FD-88C6-D419FA81155E}">
      <dgm:prSet phldrT="[Texto]" custT="1"/>
      <dgm:spPr/>
      <dgm:t>
        <a:bodyPr/>
        <a:lstStyle/>
        <a:p>
          <a:r>
            <a:rPr lang="es-ES" sz="2000" dirty="0" smtClean="0"/>
            <a:t>GEOGRÁFICOS DE FLUJO</a:t>
          </a:r>
          <a:endParaRPr lang="es-EC" sz="2000" dirty="0"/>
        </a:p>
      </dgm:t>
    </dgm:pt>
    <dgm:pt modelId="{52656CB1-43DC-4FC0-8962-C6966BB232EB}" type="parTrans" cxnId="{F3FBB652-29B8-4AC5-802C-3FC26F695B5B}">
      <dgm:prSet/>
      <dgm:spPr/>
      <dgm:t>
        <a:bodyPr/>
        <a:lstStyle/>
        <a:p>
          <a:endParaRPr lang="es-EC"/>
        </a:p>
      </dgm:t>
    </dgm:pt>
    <dgm:pt modelId="{F781CF7D-61AC-4231-9336-7EE88ECB9B11}" type="sibTrans" cxnId="{F3FBB652-29B8-4AC5-802C-3FC26F695B5B}">
      <dgm:prSet/>
      <dgm:spPr/>
      <dgm:t>
        <a:bodyPr/>
        <a:lstStyle/>
        <a:p>
          <a:endParaRPr lang="es-EC"/>
        </a:p>
      </dgm:t>
    </dgm:pt>
    <dgm:pt modelId="{50E35A75-E491-4179-BE43-E60716F0E413}" type="pres">
      <dgm:prSet presAssocID="{E265A2B7-2036-47FD-B57F-1B26D5BBF8C0}" presName="Name0" presStyleCnt="0">
        <dgm:presLayoutVars>
          <dgm:chMax val="1"/>
          <dgm:chPref val="1"/>
          <dgm:dir/>
          <dgm:resizeHandles/>
        </dgm:presLayoutVars>
      </dgm:prSet>
      <dgm:spPr/>
      <dgm:t>
        <a:bodyPr/>
        <a:lstStyle/>
        <a:p>
          <a:endParaRPr lang="es-EC"/>
        </a:p>
      </dgm:t>
    </dgm:pt>
    <dgm:pt modelId="{55538512-0436-4913-AB1F-80D9E3F70272}" type="pres">
      <dgm:prSet presAssocID="{08C34E4B-57FF-4EA7-B021-AC5C0A597FA0}" presName="Parent" presStyleLbl="node1" presStyleIdx="0" presStyleCnt="2" custScaleX="107736" custScaleY="90007">
        <dgm:presLayoutVars>
          <dgm:chMax val="4"/>
          <dgm:chPref val="3"/>
        </dgm:presLayoutVars>
      </dgm:prSet>
      <dgm:spPr/>
      <dgm:t>
        <a:bodyPr/>
        <a:lstStyle/>
        <a:p>
          <a:endParaRPr lang="es-EC"/>
        </a:p>
      </dgm:t>
    </dgm:pt>
    <dgm:pt modelId="{FDB076C4-518D-414A-B3E5-0469130D3D81}" type="pres">
      <dgm:prSet presAssocID="{BA648CAA-DAED-439E-A167-A1B2EDBA12CC}" presName="Accent" presStyleLbl="node1" presStyleIdx="1" presStyleCnt="2"/>
      <dgm:spPr/>
    </dgm:pt>
    <dgm:pt modelId="{02F46C4B-4310-439C-9864-3493502D7208}" type="pres">
      <dgm:prSet presAssocID="{BA648CAA-DAED-439E-A167-A1B2EDBA12CC}" presName="Image1" presStyleLbl="fgImgPlace1" presStyleIdx="0" presStyleCnt="4"/>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93000"/>
                    </a14:imgEffect>
                    <a14:imgEffect>
                      <a14:brightnessContrast bright="1000" contrast="-4000"/>
                    </a14:imgEffect>
                  </a14:imgLayer>
                </a14:imgProps>
              </a:ext>
              <a:ext uri="{28A0092B-C50C-407E-A947-70E740481C1C}">
                <a14:useLocalDpi xmlns:a14="http://schemas.microsoft.com/office/drawing/2010/main" val="0"/>
              </a:ext>
            </a:extLst>
          </a:blip>
          <a:srcRect/>
          <a:stretch>
            <a:fillRect l="19000" t="11000" r="14000" b="10000"/>
          </a:stretch>
        </a:blipFill>
      </dgm:spPr>
      <dgm:t>
        <a:bodyPr/>
        <a:lstStyle/>
        <a:p>
          <a:endParaRPr lang="es-EC"/>
        </a:p>
      </dgm:t>
    </dgm:pt>
    <dgm:pt modelId="{C3D9AFB4-BCB2-4D6E-8AF6-E19F59F9AF8B}" type="pres">
      <dgm:prSet presAssocID="{BA648CAA-DAED-439E-A167-A1B2EDBA12CC}" presName="Child1" presStyleLbl="revTx" presStyleIdx="0" presStyleCnt="4">
        <dgm:presLayoutVars>
          <dgm:chMax val="0"/>
          <dgm:chPref val="0"/>
          <dgm:bulletEnabled val="1"/>
        </dgm:presLayoutVars>
      </dgm:prSet>
      <dgm:spPr/>
      <dgm:t>
        <a:bodyPr/>
        <a:lstStyle/>
        <a:p>
          <a:endParaRPr lang="es-EC"/>
        </a:p>
      </dgm:t>
    </dgm:pt>
    <dgm:pt modelId="{B28FCC07-CB51-43CA-8226-4A3832259247}" type="pres">
      <dgm:prSet presAssocID="{D1E6E5FB-F621-422D-853D-8A00B9013A9A}" presName="Image2" presStyleCnt="0"/>
      <dgm:spPr/>
    </dgm:pt>
    <dgm:pt modelId="{B7E45C4C-3E96-408A-B1B4-61C1463F72DA}" type="pres">
      <dgm:prSet presAssocID="{D1E6E5FB-F621-422D-853D-8A00B9013A9A}" presName="Image" presStyleLbl="fgImgPlace1" presStyleIdx="1" presStyleCnt="4"/>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sharpenSoften amount="70000"/>
                    </a14:imgEffect>
                    <a14:imgEffect>
                      <a14:brightnessContrast bright="18000"/>
                    </a14:imgEffect>
                  </a14:imgLayer>
                </a14:imgProps>
              </a:ext>
              <a:ext uri="{28A0092B-C50C-407E-A947-70E740481C1C}">
                <a14:useLocalDpi xmlns:a14="http://schemas.microsoft.com/office/drawing/2010/main" val="0"/>
              </a:ext>
            </a:extLst>
          </a:blip>
          <a:srcRect/>
          <a:stretch>
            <a:fillRect l="15000" t="11000" r="15000" b="11000"/>
          </a:stretch>
        </a:blipFill>
      </dgm:spPr>
    </dgm:pt>
    <dgm:pt modelId="{AEA42C19-9F5F-4C8A-8629-3E703336DC5D}" type="pres">
      <dgm:prSet presAssocID="{D1E6E5FB-F621-422D-853D-8A00B9013A9A}" presName="Child2" presStyleLbl="revTx" presStyleIdx="1" presStyleCnt="4" custScaleX="166822" custLinFactNeighborX="40407">
        <dgm:presLayoutVars>
          <dgm:chMax val="0"/>
          <dgm:chPref val="0"/>
          <dgm:bulletEnabled val="1"/>
        </dgm:presLayoutVars>
      </dgm:prSet>
      <dgm:spPr/>
      <dgm:t>
        <a:bodyPr/>
        <a:lstStyle/>
        <a:p>
          <a:endParaRPr lang="es-EC"/>
        </a:p>
      </dgm:t>
    </dgm:pt>
    <dgm:pt modelId="{169FA575-E43E-4336-B450-2BAD901939EE}" type="pres">
      <dgm:prSet presAssocID="{22D299DA-3C93-4C23-A3C6-A208E3864B5A}" presName="Image3" presStyleCnt="0"/>
      <dgm:spPr/>
    </dgm:pt>
    <dgm:pt modelId="{41FCCD4A-01B4-4A87-8082-CECB41D62B0B}" type="pres">
      <dgm:prSet presAssocID="{22D299DA-3C93-4C23-A3C6-A208E3864B5A}" presName="Image" presStyleLbl="fgImgPlace1" presStyleIdx="2" presStyleCnt="4"/>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sharpenSoften amount="54000"/>
                    </a14:imgEffect>
                    <a14:imgEffect>
                      <a14:brightnessContrast bright="65000" contrast="-18000"/>
                    </a14:imgEffect>
                  </a14:imgLayer>
                </a14:imgProps>
              </a:ext>
              <a:ext uri="{28A0092B-C50C-407E-A947-70E740481C1C}">
                <a14:useLocalDpi xmlns:a14="http://schemas.microsoft.com/office/drawing/2010/main" val="0"/>
              </a:ext>
            </a:extLst>
          </a:blip>
          <a:srcRect/>
          <a:stretch>
            <a:fillRect l="15000" t="11000" r="15000" b="12000"/>
          </a:stretch>
        </a:blipFill>
      </dgm:spPr>
      <dgm:t>
        <a:bodyPr/>
        <a:lstStyle/>
        <a:p>
          <a:endParaRPr lang="es-EC"/>
        </a:p>
      </dgm:t>
    </dgm:pt>
    <dgm:pt modelId="{960D24DE-9230-44F9-B55D-B2A5F86BA248}" type="pres">
      <dgm:prSet presAssocID="{22D299DA-3C93-4C23-A3C6-A208E3864B5A}" presName="Child3" presStyleLbl="revTx" presStyleIdx="2" presStyleCnt="4" custScaleX="162262" custLinFactNeighborX="37184">
        <dgm:presLayoutVars>
          <dgm:chMax val="0"/>
          <dgm:chPref val="0"/>
          <dgm:bulletEnabled val="1"/>
        </dgm:presLayoutVars>
      </dgm:prSet>
      <dgm:spPr/>
      <dgm:t>
        <a:bodyPr/>
        <a:lstStyle/>
        <a:p>
          <a:endParaRPr lang="es-EC"/>
        </a:p>
      </dgm:t>
    </dgm:pt>
    <dgm:pt modelId="{87A6387C-2594-4262-95ED-BD55336DF309}" type="pres">
      <dgm:prSet presAssocID="{32297332-C3D4-40FD-88C6-D419FA81155E}" presName="Image4" presStyleCnt="0"/>
      <dgm:spPr/>
    </dgm:pt>
    <dgm:pt modelId="{140EC72C-79E3-40A4-80F4-6F0390BF5D4C}" type="pres">
      <dgm:prSet presAssocID="{32297332-C3D4-40FD-88C6-D419FA81155E}" presName="Image" presStyleLbl="fgImgPlace1" presStyleIdx="3" presStyleCnt="4"/>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11000" t="11000" r="11000" b="11000"/>
          </a:stretch>
        </a:blipFill>
      </dgm:spPr>
    </dgm:pt>
    <dgm:pt modelId="{9668DFAC-9D12-497B-B56E-D22DB6CD23CB}" type="pres">
      <dgm:prSet presAssocID="{32297332-C3D4-40FD-88C6-D419FA81155E}" presName="Child4" presStyleLbl="revTx" presStyleIdx="3" presStyleCnt="4" custScaleX="210734" custLinFactNeighborX="66953">
        <dgm:presLayoutVars>
          <dgm:chMax val="0"/>
          <dgm:chPref val="0"/>
          <dgm:bulletEnabled val="1"/>
        </dgm:presLayoutVars>
      </dgm:prSet>
      <dgm:spPr/>
      <dgm:t>
        <a:bodyPr/>
        <a:lstStyle/>
        <a:p>
          <a:endParaRPr lang="es-EC"/>
        </a:p>
      </dgm:t>
    </dgm:pt>
  </dgm:ptLst>
  <dgm:cxnLst>
    <dgm:cxn modelId="{B8DFBE3F-9745-4F30-91CD-0454104C7061}" type="presOf" srcId="{BA648CAA-DAED-439E-A167-A1B2EDBA12CC}" destId="{C3D9AFB4-BCB2-4D6E-8AF6-E19F59F9AF8B}" srcOrd="0" destOrd="0" presId="urn:microsoft.com/office/officeart/2011/layout/RadialPictureList"/>
    <dgm:cxn modelId="{81A871A8-732F-4D8E-9B96-AAE98F98C29C}" srcId="{08C34E4B-57FF-4EA7-B021-AC5C0A597FA0}" destId="{BA648CAA-DAED-439E-A167-A1B2EDBA12CC}" srcOrd="0" destOrd="0" parTransId="{9A1C1574-F6C1-49DA-AC1A-972767B3FD08}" sibTransId="{BAE3AC4B-72B7-4665-8A2F-F3A1088D89C0}"/>
    <dgm:cxn modelId="{C09BC476-62A0-4359-A881-ADBAC0D63B87}" srcId="{08C34E4B-57FF-4EA7-B021-AC5C0A597FA0}" destId="{D1E6E5FB-F621-422D-853D-8A00B9013A9A}" srcOrd="1" destOrd="0" parTransId="{DA620DF8-136D-40EC-9BC1-14F4E710D6FA}" sibTransId="{1E26254A-42B3-46D2-A441-37DC45A6D12F}"/>
    <dgm:cxn modelId="{A373863A-0D49-43CE-AB6A-99EE86418403}" type="presOf" srcId="{D1E6E5FB-F621-422D-853D-8A00B9013A9A}" destId="{AEA42C19-9F5F-4C8A-8629-3E703336DC5D}" srcOrd="0" destOrd="0" presId="urn:microsoft.com/office/officeart/2011/layout/RadialPictureList"/>
    <dgm:cxn modelId="{F3FBB652-29B8-4AC5-802C-3FC26F695B5B}" srcId="{08C34E4B-57FF-4EA7-B021-AC5C0A597FA0}" destId="{32297332-C3D4-40FD-88C6-D419FA81155E}" srcOrd="3" destOrd="0" parTransId="{52656CB1-43DC-4FC0-8962-C6966BB232EB}" sibTransId="{F781CF7D-61AC-4231-9336-7EE88ECB9B11}"/>
    <dgm:cxn modelId="{CCC829D2-386E-4AF9-8AC0-5257426775E1}" type="presOf" srcId="{E265A2B7-2036-47FD-B57F-1B26D5BBF8C0}" destId="{50E35A75-E491-4179-BE43-E60716F0E413}" srcOrd="0" destOrd="0" presId="urn:microsoft.com/office/officeart/2011/layout/RadialPictureList"/>
    <dgm:cxn modelId="{C1081374-C611-4E85-8F78-9BD50FF607C7}" type="presOf" srcId="{32297332-C3D4-40FD-88C6-D419FA81155E}" destId="{9668DFAC-9D12-497B-B56E-D22DB6CD23CB}" srcOrd="0" destOrd="0" presId="urn:microsoft.com/office/officeart/2011/layout/RadialPictureList"/>
    <dgm:cxn modelId="{C8ED3003-59C3-4868-BEF8-2C3F042CE44D}" srcId="{08C34E4B-57FF-4EA7-B021-AC5C0A597FA0}" destId="{22D299DA-3C93-4C23-A3C6-A208E3864B5A}" srcOrd="2" destOrd="0" parTransId="{B79C5F59-8129-4059-A682-E739F5C17F47}" sibTransId="{0911CA9A-8D30-454C-AFC6-036F4C172A98}"/>
    <dgm:cxn modelId="{8F6B7A2B-8C82-49F5-973A-4F322B5F6665}" srcId="{E265A2B7-2036-47FD-B57F-1B26D5BBF8C0}" destId="{08C34E4B-57FF-4EA7-B021-AC5C0A597FA0}" srcOrd="0" destOrd="0" parTransId="{6956BDE9-C799-45D3-86EE-9855D6EE733B}" sibTransId="{A3959963-F864-4705-82A5-CCADBB170E02}"/>
    <dgm:cxn modelId="{314E99F9-C03D-48E8-9D52-3CA21DBFBC6B}" type="presOf" srcId="{08C34E4B-57FF-4EA7-B021-AC5C0A597FA0}" destId="{55538512-0436-4913-AB1F-80D9E3F70272}" srcOrd="0" destOrd="0" presId="urn:microsoft.com/office/officeart/2011/layout/RadialPictureList"/>
    <dgm:cxn modelId="{50EE7934-F6F9-448B-8A24-2B201FDE2528}" type="presOf" srcId="{22D299DA-3C93-4C23-A3C6-A208E3864B5A}" destId="{960D24DE-9230-44F9-B55D-B2A5F86BA248}" srcOrd="0" destOrd="0" presId="urn:microsoft.com/office/officeart/2011/layout/RadialPictureList"/>
    <dgm:cxn modelId="{A55A8EC0-D5E0-400B-8BEF-624E396D37B4}" type="presParOf" srcId="{50E35A75-E491-4179-BE43-E60716F0E413}" destId="{55538512-0436-4913-AB1F-80D9E3F70272}" srcOrd="0" destOrd="0" presId="urn:microsoft.com/office/officeart/2011/layout/RadialPictureList"/>
    <dgm:cxn modelId="{6D1B6D38-802E-4E58-BB58-D00CBAFC11E3}" type="presParOf" srcId="{50E35A75-E491-4179-BE43-E60716F0E413}" destId="{FDB076C4-518D-414A-B3E5-0469130D3D81}" srcOrd="1" destOrd="0" presId="urn:microsoft.com/office/officeart/2011/layout/RadialPictureList"/>
    <dgm:cxn modelId="{9D62B296-2915-4A68-B599-685A43E9BBFA}" type="presParOf" srcId="{50E35A75-E491-4179-BE43-E60716F0E413}" destId="{02F46C4B-4310-439C-9864-3493502D7208}" srcOrd="2" destOrd="0" presId="urn:microsoft.com/office/officeart/2011/layout/RadialPictureList"/>
    <dgm:cxn modelId="{DAB5218B-6677-4662-A3AB-CA9122A8E84A}" type="presParOf" srcId="{50E35A75-E491-4179-BE43-E60716F0E413}" destId="{C3D9AFB4-BCB2-4D6E-8AF6-E19F59F9AF8B}" srcOrd="3" destOrd="0" presId="urn:microsoft.com/office/officeart/2011/layout/RadialPictureList"/>
    <dgm:cxn modelId="{C49EFBF0-2FD4-4445-85F2-00C29CAD061C}" type="presParOf" srcId="{50E35A75-E491-4179-BE43-E60716F0E413}" destId="{B28FCC07-CB51-43CA-8226-4A3832259247}" srcOrd="4" destOrd="0" presId="urn:microsoft.com/office/officeart/2011/layout/RadialPictureList"/>
    <dgm:cxn modelId="{9897E48F-3C1D-4BE9-B995-344C52A70867}" type="presParOf" srcId="{B28FCC07-CB51-43CA-8226-4A3832259247}" destId="{B7E45C4C-3E96-408A-B1B4-61C1463F72DA}" srcOrd="0" destOrd="0" presId="urn:microsoft.com/office/officeart/2011/layout/RadialPictureList"/>
    <dgm:cxn modelId="{B94C141A-AE02-4761-91C3-A733139E965B}" type="presParOf" srcId="{50E35A75-E491-4179-BE43-E60716F0E413}" destId="{AEA42C19-9F5F-4C8A-8629-3E703336DC5D}" srcOrd="5" destOrd="0" presId="urn:microsoft.com/office/officeart/2011/layout/RadialPictureList"/>
    <dgm:cxn modelId="{2FE3B951-0E63-420D-A46C-05133E54A9C7}" type="presParOf" srcId="{50E35A75-E491-4179-BE43-E60716F0E413}" destId="{169FA575-E43E-4336-B450-2BAD901939EE}" srcOrd="6" destOrd="0" presId="urn:microsoft.com/office/officeart/2011/layout/RadialPictureList"/>
    <dgm:cxn modelId="{214FC21E-B6F3-4FF9-8305-948E28365B5F}" type="presParOf" srcId="{169FA575-E43E-4336-B450-2BAD901939EE}" destId="{41FCCD4A-01B4-4A87-8082-CECB41D62B0B}" srcOrd="0" destOrd="0" presId="urn:microsoft.com/office/officeart/2011/layout/RadialPictureList"/>
    <dgm:cxn modelId="{3D8F1A87-98EB-41DC-A159-1B667C0CEE9D}" type="presParOf" srcId="{50E35A75-E491-4179-BE43-E60716F0E413}" destId="{960D24DE-9230-44F9-B55D-B2A5F86BA248}" srcOrd="7" destOrd="0" presId="urn:microsoft.com/office/officeart/2011/layout/RadialPictureList"/>
    <dgm:cxn modelId="{68EAE10B-6BC0-466D-88DD-20A8C7D51EA6}" type="presParOf" srcId="{50E35A75-E491-4179-BE43-E60716F0E413}" destId="{87A6387C-2594-4262-95ED-BD55336DF309}" srcOrd="8" destOrd="0" presId="urn:microsoft.com/office/officeart/2011/layout/RadialPictureList"/>
    <dgm:cxn modelId="{DD194D06-3C79-42EB-BAEC-AD968714A7BF}" type="presParOf" srcId="{87A6387C-2594-4262-95ED-BD55336DF309}" destId="{140EC72C-79E3-40A4-80F4-6F0390BF5D4C}" srcOrd="0" destOrd="0" presId="urn:microsoft.com/office/officeart/2011/layout/RadialPictureList"/>
    <dgm:cxn modelId="{033DF280-9FDC-434C-9CE1-76E0B65C2D98}" type="presParOf" srcId="{50E35A75-E491-4179-BE43-E60716F0E413}" destId="{9668DFAC-9D12-497B-B56E-D22DB6CD23CB}"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3D5C6F-AF72-4757-BD7A-2A74A1619836}" type="doc">
      <dgm:prSet loTypeId="urn:microsoft.com/office/officeart/2005/8/layout/pyramid2" loCatId="pyramid" qsTypeId="urn:microsoft.com/office/officeart/2005/8/quickstyle/simple1" qsCatId="simple" csTypeId="urn:microsoft.com/office/officeart/2005/8/colors/accent3_1" csCatId="accent3" phldr="1"/>
      <dgm:spPr/>
    </dgm:pt>
    <dgm:pt modelId="{2792C0E8-D5DB-458A-9FC8-0CFA855248F7}">
      <dgm:prSet phldrT="[Texto]"/>
      <dgm:spPr>
        <a:xfrm>
          <a:off x="2595689" y="223992"/>
          <a:ext cx="1454531" cy="318178"/>
        </a:xfrm>
        <a:solidFill>
          <a:srgbClr val="9BBB59">
            <a:alpha val="90000"/>
            <a:tint val="40000"/>
            <a:hueOff val="0"/>
            <a:satOff val="0"/>
            <a:lumOff val="0"/>
            <a:alphaOff val="0"/>
          </a:srgbClr>
        </a:solidFill>
        <a:ln w="25400" cap="flat" cmpd="sng" algn="ctr">
          <a:solidFill>
            <a:srgbClr val="9BBB59">
              <a:hueOff val="0"/>
              <a:satOff val="0"/>
              <a:lumOff val="0"/>
              <a:alphaOff val="0"/>
            </a:srgbClr>
          </a:solidFill>
          <a:prstDash val="solid"/>
        </a:ln>
        <a:effectLst/>
      </dgm:spPr>
      <dgm:t>
        <a:bodyPr/>
        <a:lstStyle/>
        <a:p>
          <a:pPr algn="l"/>
          <a:r>
            <a:rPr lang="es-EC" dirty="0">
              <a:solidFill>
                <a:sysClr val="windowText" lastClr="000000">
                  <a:hueOff val="0"/>
                  <a:satOff val="0"/>
                  <a:lumOff val="0"/>
                  <a:alphaOff val="0"/>
                </a:sysClr>
              </a:solidFill>
              <a:latin typeface="Calibri"/>
              <a:ea typeface="+mn-ea"/>
              <a:cs typeface="+mn-cs"/>
            </a:rPr>
            <a:t>Macroproceso</a:t>
          </a:r>
        </a:p>
      </dgm:t>
    </dgm:pt>
    <dgm:pt modelId="{E5BECC18-6DB4-4AFF-90F3-D0958A0259D2}" type="parTrans" cxnId="{E1F9396D-CC03-473F-B051-9B0AD5E9AC8E}">
      <dgm:prSet/>
      <dgm:spPr/>
      <dgm:t>
        <a:bodyPr/>
        <a:lstStyle/>
        <a:p>
          <a:pPr algn="l"/>
          <a:endParaRPr lang="es-EC"/>
        </a:p>
      </dgm:t>
    </dgm:pt>
    <dgm:pt modelId="{1F730FF7-EFB8-4088-A59E-58A274FA551E}" type="sibTrans" cxnId="{E1F9396D-CC03-473F-B051-9B0AD5E9AC8E}">
      <dgm:prSet/>
      <dgm:spPr/>
      <dgm:t>
        <a:bodyPr/>
        <a:lstStyle/>
        <a:p>
          <a:pPr algn="l"/>
          <a:endParaRPr lang="es-EC"/>
        </a:p>
      </dgm:t>
    </dgm:pt>
    <dgm:pt modelId="{382609B7-5484-4EBF-94E4-5B7723C069FD}">
      <dgm:prSet phldrT="[Texto]"/>
      <dgm:spPr>
        <a:xfrm>
          <a:off x="2595689" y="581943"/>
          <a:ext cx="1454531" cy="318178"/>
        </a:xfrm>
        <a:solidFill>
          <a:srgbClr val="9BBB59">
            <a:alpha val="90000"/>
            <a:tint val="40000"/>
            <a:hueOff val="0"/>
            <a:satOff val="0"/>
            <a:lumOff val="0"/>
            <a:alphaOff val="0"/>
          </a:srgbClr>
        </a:solidFill>
        <a:ln w="25400" cap="flat" cmpd="sng" algn="ctr">
          <a:solidFill>
            <a:srgbClr val="9BBB59">
              <a:hueOff val="0"/>
              <a:satOff val="0"/>
              <a:lumOff val="0"/>
              <a:alphaOff val="0"/>
            </a:srgbClr>
          </a:solidFill>
          <a:prstDash val="solid"/>
        </a:ln>
        <a:effectLst/>
      </dgm:spPr>
      <dgm:t>
        <a:bodyPr/>
        <a:lstStyle/>
        <a:p>
          <a:pPr algn="l"/>
          <a:r>
            <a:rPr lang="es-EC" dirty="0">
              <a:solidFill>
                <a:sysClr val="windowText" lastClr="000000">
                  <a:hueOff val="0"/>
                  <a:satOff val="0"/>
                  <a:lumOff val="0"/>
                  <a:alphaOff val="0"/>
                </a:sysClr>
              </a:solidFill>
              <a:latin typeface="Calibri"/>
              <a:ea typeface="+mn-ea"/>
              <a:cs typeface="+mn-cs"/>
            </a:rPr>
            <a:t>Proceso</a:t>
          </a:r>
        </a:p>
      </dgm:t>
    </dgm:pt>
    <dgm:pt modelId="{7F8B0CD2-89E5-4DB5-A025-29E4E4032337}" type="parTrans" cxnId="{669C3D73-963E-47A9-8782-6B12A2A186A5}">
      <dgm:prSet/>
      <dgm:spPr/>
      <dgm:t>
        <a:bodyPr/>
        <a:lstStyle/>
        <a:p>
          <a:pPr algn="l"/>
          <a:endParaRPr lang="es-EC"/>
        </a:p>
      </dgm:t>
    </dgm:pt>
    <dgm:pt modelId="{9B75CAB7-96CA-4752-A6BF-37ED6DD959E3}" type="sibTrans" cxnId="{669C3D73-963E-47A9-8782-6B12A2A186A5}">
      <dgm:prSet/>
      <dgm:spPr/>
      <dgm:t>
        <a:bodyPr/>
        <a:lstStyle/>
        <a:p>
          <a:pPr algn="l"/>
          <a:endParaRPr lang="es-EC"/>
        </a:p>
      </dgm:t>
    </dgm:pt>
    <dgm:pt modelId="{0A99D29A-F26C-4486-B6F2-70B50E65B139}">
      <dgm:prSet phldrT="[Texto]"/>
      <dgm:spPr>
        <a:xfrm>
          <a:off x="2595689" y="939894"/>
          <a:ext cx="1454531" cy="318178"/>
        </a:xfrm>
        <a:solidFill>
          <a:srgbClr val="9BBB59">
            <a:alpha val="90000"/>
            <a:tint val="40000"/>
            <a:hueOff val="0"/>
            <a:satOff val="0"/>
            <a:lumOff val="0"/>
            <a:alphaOff val="0"/>
          </a:srgbClr>
        </a:solidFill>
        <a:ln w="25400" cap="flat" cmpd="sng" algn="ctr">
          <a:solidFill>
            <a:srgbClr val="9BBB59">
              <a:hueOff val="0"/>
              <a:satOff val="0"/>
              <a:lumOff val="0"/>
              <a:alphaOff val="0"/>
            </a:srgbClr>
          </a:solidFill>
          <a:prstDash val="solid"/>
        </a:ln>
        <a:effectLst/>
      </dgm:spPr>
      <dgm:t>
        <a:bodyPr/>
        <a:lstStyle/>
        <a:p>
          <a:pPr algn="l"/>
          <a:r>
            <a:rPr lang="es-EC" dirty="0">
              <a:solidFill>
                <a:sysClr val="windowText" lastClr="000000">
                  <a:hueOff val="0"/>
                  <a:satOff val="0"/>
                  <a:lumOff val="0"/>
                  <a:alphaOff val="0"/>
                </a:sysClr>
              </a:solidFill>
              <a:latin typeface="Calibri"/>
              <a:ea typeface="+mn-ea"/>
              <a:cs typeface="+mn-cs"/>
            </a:rPr>
            <a:t>Subproceso</a:t>
          </a:r>
        </a:p>
      </dgm:t>
    </dgm:pt>
    <dgm:pt modelId="{BB158335-40DC-4A96-A648-237A1D3CA8B6}" type="parTrans" cxnId="{0EDAD451-3D89-4F67-80DA-1B8A8FFB64EC}">
      <dgm:prSet/>
      <dgm:spPr/>
      <dgm:t>
        <a:bodyPr/>
        <a:lstStyle/>
        <a:p>
          <a:pPr algn="l"/>
          <a:endParaRPr lang="es-EC"/>
        </a:p>
      </dgm:t>
    </dgm:pt>
    <dgm:pt modelId="{8A4DD05E-E66C-4A24-83E4-D46716F78F4D}" type="sibTrans" cxnId="{0EDAD451-3D89-4F67-80DA-1B8A8FFB64EC}">
      <dgm:prSet/>
      <dgm:spPr/>
      <dgm:t>
        <a:bodyPr/>
        <a:lstStyle/>
        <a:p>
          <a:pPr algn="l"/>
          <a:endParaRPr lang="es-EC"/>
        </a:p>
      </dgm:t>
    </dgm:pt>
    <dgm:pt modelId="{B67D4C72-4196-4D5B-9EE3-D6CCBAFAF0E0}">
      <dgm:prSet phldrT="[Texto]"/>
      <dgm:spPr>
        <a:xfrm>
          <a:off x="2595689" y="1297845"/>
          <a:ext cx="1454531" cy="318178"/>
        </a:xfrm>
        <a:solidFill>
          <a:srgbClr val="9BBB59">
            <a:alpha val="90000"/>
            <a:tint val="40000"/>
            <a:hueOff val="0"/>
            <a:satOff val="0"/>
            <a:lumOff val="0"/>
            <a:alphaOff val="0"/>
          </a:srgbClr>
        </a:solidFill>
        <a:ln w="25400" cap="flat" cmpd="sng" algn="ctr">
          <a:solidFill>
            <a:srgbClr val="9BBB59">
              <a:hueOff val="0"/>
              <a:satOff val="0"/>
              <a:lumOff val="0"/>
              <a:alphaOff val="0"/>
            </a:srgbClr>
          </a:solidFill>
          <a:prstDash val="solid"/>
        </a:ln>
        <a:effectLst/>
      </dgm:spPr>
      <dgm:t>
        <a:bodyPr/>
        <a:lstStyle/>
        <a:p>
          <a:pPr algn="l"/>
          <a:r>
            <a:rPr lang="es-ES" dirty="0" smtClean="0">
              <a:solidFill>
                <a:sysClr val="windowText" lastClr="000000">
                  <a:hueOff val="0"/>
                  <a:satOff val="0"/>
                  <a:lumOff val="0"/>
                  <a:alphaOff val="0"/>
                </a:sysClr>
              </a:solidFill>
              <a:latin typeface="Calibri"/>
              <a:ea typeface="+mn-ea"/>
              <a:cs typeface="+mn-cs"/>
            </a:rPr>
            <a:t>Procedimiento</a:t>
          </a:r>
          <a:endParaRPr lang="es-EC" dirty="0">
            <a:solidFill>
              <a:sysClr val="windowText" lastClr="000000">
                <a:hueOff val="0"/>
                <a:satOff val="0"/>
                <a:lumOff val="0"/>
                <a:alphaOff val="0"/>
              </a:sysClr>
            </a:solidFill>
            <a:latin typeface="Calibri"/>
            <a:ea typeface="+mn-ea"/>
            <a:cs typeface="+mn-cs"/>
          </a:endParaRPr>
        </a:p>
      </dgm:t>
    </dgm:pt>
    <dgm:pt modelId="{803AB68A-A76F-485C-9DCB-6F1CEF3A9BEC}" type="sibTrans" cxnId="{6B8E4146-61EF-4047-BB72-23E8697D9DAA}">
      <dgm:prSet/>
      <dgm:spPr/>
      <dgm:t>
        <a:bodyPr/>
        <a:lstStyle/>
        <a:p>
          <a:pPr algn="l"/>
          <a:endParaRPr lang="es-EC"/>
        </a:p>
      </dgm:t>
    </dgm:pt>
    <dgm:pt modelId="{7CD64FE1-384C-40ED-AF76-19BE088B8353}" type="parTrans" cxnId="{6B8E4146-61EF-4047-BB72-23E8697D9DAA}">
      <dgm:prSet/>
      <dgm:spPr/>
      <dgm:t>
        <a:bodyPr/>
        <a:lstStyle/>
        <a:p>
          <a:pPr algn="l"/>
          <a:endParaRPr lang="es-EC"/>
        </a:p>
      </dgm:t>
    </dgm:pt>
    <dgm:pt modelId="{FCF6873D-B8D4-4EF3-A707-B346D49C6C7B}" type="pres">
      <dgm:prSet presAssocID="{193D5C6F-AF72-4757-BD7A-2A74A1619836}" presName="compositeShape" presStyleCnt="0">
        <dgm:presLayoutVars>
          <dgm:dir/>
          <dgm:resizeHandles/>
        </dgm:presLayoutVars>
      </dgm:prSet>
      <dgm:spPr/>
    </dgm:pt>
    <dgm:pt modelId="{6818638B-D6B0-4D98-ACBA-A75F8F883657}" type="pres">
      <dgm:prSet presAssocID="{193D5C6F-AF72-4757-BD7A-2A74A1619836}" presName="pyramid" presStyleLbl="node1" presStyleIdx="0" presStyleCnt="1"/>
      <dgm:spPr>
        <a:xfrm>
          <a:off x="1476819" y="0"/>
          <a:ext cx="2237740" cy="2237740"/>
        </a:xfrm>
        <a:prstGeom prst="triangle">
          <a:avLst/>
        </a:prstGeom>
        <a:solidFill>
          <a:sysClr val="window" lastClr="FFFFFF">
            <a:hueOff val="0"/>
            <a:satOff val="0"/>
            <a:lumOff val="0"/>
            <a:alphaOff val="0"/>
          </a:sysClr>
        </a:solidFill>
        <a:ln w="25400" cap="flat" cmpd="sng" algn="ctr">
          <a:solidFill>
            <a:srgbClr val="9BBB59">
              <a:shade val="80000"/>
              <a:hueOff val="0"/>
              <a:satOff val="0"/>
              <a:lumOff val="0"/>
              <a:alphaOff val="0"/>
            </a:srgbClr>
          </a:solidFill>
          <a:prstDash val="solid"/>
        </a:ln>
        <a:effectLst/>
      </dgm:spPr>
    </dgm:pt>
    <dgm:pt modelId="{A46FD538-D448-4AD4-AC9D-907C5A05673C}" type="pres">
      <dgm:prSet presAssocID="{193D5C6F-AF72-4757-BD7A-2A74A1619836}" presName="theList" presStyleCnt="0"/>
      <dgm:spPr/>
    </dgm:pt>
    <dgm:pt modelId="{4FC52319-6783-49A4-A613-BE36B87826CB}" type="pres">
      <dgm:prSet presAssocID="{2792C0E8-D5DB-458A-9FC8-0CFA855248F7}" presName="aNode" presStyleLbl="fgAcc1" presStyleIdx="0" presStyleCnt="4">
        <dgm:presLayoutVars>
          <dgm:bulletEnabled val="1"/>
        </dgm:presLayoutVars>
      </dgm:prSet>
      <dgm:spPr>
        <a:prstGeom prst="roundRect">
          <a:avLst/>
        </a:prstGeom>
      </dgm:spPr>
      <dgm:t>
        <a:bodyPr/>
        <a:lstStyle/>
        <a:p>
          <a:endParaRPr lang="es-EC"/>
        </a:p>
      </dgm:t>
    </dgm:pt>
    <dgm:pt modelId="{6931C184-D1A9-4F82-BD82-5E6D8CA44709}" type="pres">
      <dgm:prSet presAssocID="{2792C0E8-D5DB-458A-9FC8-0CFA855248F7}" presName="aSpace" presStyleCnt="0"/>
      <dgm:spPr/>
    </dgm:pt>
    <dgm:pt modelId="{7C82E811-2B04-4E9E-93F8-B6445585F528}" type="pres">
      <dgm:prSet presAssocID="{382609B7-5484-4EBF-94E4-5B7723C069FD}" presName="aNode" presStyleLbl="fgAcc1" presStyleIdx="1" presStyleCnt="4">
        <dgm:presLayoutVars>
          <dgm:bulletEnabled val="1"/>
        </dgm:presLayoutVars>
      </dgm:prSet>
      <dgm:spPr>
        <a:prstGeom prst="roundRect">
          <a:avLst/>
        </a:prstGeom>
      </dgm:spPr>
      <dgm:t>
        <a:bodyPr/>
        <a:lstStyle/>
        <a:p>
          <a:endParaRPr lang="es-EC"/>
        </a:p>
      </dgm:t>
    </dgm:pt>
    <dgm:pt modelId="{1B67027E-1ECE-4CA3-8944-19ECF8BAB015}" type="pres">
      <dgm:prSet presAssocID="{382609B7-5484-4EBF-94E4-5B7723C069FD}" presName="aSpace" presStyleCnt="0"/>
      <dgm:spPr/>
    </dgm:pt>
    <dgm:pt modelId="{5D28F57D-E878-445D-A591-DC3839BDF7E4}" type="pres">
      <dgm:prSet presAssocID="{0A99D29A-F26C-4486-B6F2-70B50E65B139}" presName="aNode" presStyleLbl="fgAcc1" presStyleIdx="2" presStyleCnt="4">
        <dgm:presLayoutVars>
          <dgm:bulletEnabled val="1"/>
        </dgm:presLayoutVars>
      </dgm:prSet>
      <dgm:spPr>
        <a:prstGeom prst="roundRect">
          <a:avLst/>
        </a:prstGeom>
      </dgm:spPr>
      <dgm:t>
        <a:bodyPr/>
        <a:lstStyle/>
        <a:p>
          <a:endParaRPr lang="es-EC"/>
        </a:p>
      </dgm:t>
    </dgm:pt>
    <dgm:pt modelId="{907CF1A8-C9AD-492B-95BA-A6BFF7AFBD39}" type="pres">
      <dgm:prSet presAssocID="{0A99D29A-F26C-4486-B6F2-70B50E65B139}" presName="aSpace" presStyleCnt="0"/>
      <dgm:spPr/>
    </dgm:pt>
    <dgm:pt modelId="{BE555907-F843-421F-944A-5E6175C827D8}" type="pres">
      <dgm:prSet presAssocID="{B67D4C72-4196-4D5B-9EE3-D6CCBAFAF0E0}" presName="aNode" presStyleLbl="fgAcc1" presStyleIdx="3" presStyleCnt="4">
        <dgm:presLayoutVars>
          <dgm:bulletEnabled val="1"/>
        </dgm:presLayoutVars>
      </dgm:prSet>
      <dgm:spPr>
        <a:prstGeom prst="roundRect">
          <a:avLst/>
        </a:prstGeom>
      </dgm:spPr>
      <dgm:t>
        <a:bodyPr/>
        <a:lstStyle/>
        <a:p>
          <a:endParaRPr lang="es-EC"/>
        </a:p>
      </dgm:t>
    </dgm:pt>
    <dgm:pt modelId="{50942078-59C7-40DE-BC98-649CDF7C3649}" type="pres">
      <dgm:prSet presAssocID="{B67D4C72-4196-4D5B-9EE3-D6CCBAFAF0E0}" presName="aSpace" presStyleCnt="0"/>
      <dgm:spPr/>
    </dgm:pt>
  </dgm:ptLst>
  <dgm:cxnLst>
    <dgm:cxn modelId="{41AFA267-B971-46C1-A32D-3C44F2D9E0AB}" type="presOf" srcId="{0A99D29A-F26C-4486-B6F2-70B50E65B139}" destId="{5D28F57D-E878-445D-A591-DC3839BDF7E4}" srcOrd="0" destOrd="0" presId="urn:microsoft.com/office/officeart/2005/8/layout/pyramid2"/>
    <dgm:cxn modelId="{6A36004D-56AA-4A03-BAA6-83716A137D64}" type="presOf" srcId="{193D5C6F-AF72-4757-BD7A-2A74A1619836}" destId="{FCF6873D-B8D4-4EF3-A707-B346D49C6C7B}" srcOrd="0" destOrd="0" presId="urn:microsoft.com/office/officeart/2005/8/layout/pyramid2"/>
    <dgm:cxn modelId="{E1F9396D-CC03-473F-B051-9B0AD5E9AC8E}" srcId="{193D5C6F-AF72-4757-BD7A-2A74A1619836}" destId="{2792C0E8-D5DB-458A-9FC8-0CFA855248F7}" srcOrd="0" destOrd="0" parTransId="{E5BECC18-6DB4-4AFF-90F3-D0958A0259D2}" sibTransId="{1F730FF7-EFB8-4088-A59E-58A274FA551E}"/>
    <dgm:cxn modelId="{669C3D73-963E-47A9-8782-6B12A2A186A5}" srcId="{193D5C6F-AF72-4757-BD7A-2A74A1619836}" destId="{382609B7-5484-4EBF-94E4-5B7723C069FD}" srcOrd="1" destOrd="0" parTransId="{7F8B0CD2-89E5-4DB5-A025-29E4E4032337}" sibTransId="{9B75CAB7-96CA-4752-A6BF-37ED6DD959E3}"/>
    <dgm:cxn modelId="{0EDAD451-3D89-4F67-80DA-1B8A8FFB64EC}" srcId="{193D5C6F-AF72-4757-BD7A-2A74A1619836}" destId="{0A99D29A-F26C-4486-B6F2-70B50E65B139}" srcOrd="2" destOrd="0" parTransId="{BB158335-40DC-4A96-A648-237A1D3CA8B6}" sibTransId="{8A4DD05E-E66C-4A24-83E4-D46716F78F4D}"/>
    <dgm:cxn modelId="{C827D1DA-11D5-4566-9497-FBF959197BDD}" type="presOf" srcId="{2792C0E8-D5DB-458A-9FC8-0CFA855248F7}" destId="{4FC52319-6783-49A4-A613-BE36B87826CB}" srcOrd="0" destOrd="0" presId="urn:microsoft.com/office/officeart/2005/8/layout/pyramid2"/>
    <dgm:cxn modelId="{8609090F-D9E8-4640-9F68-504B9C7CD2F1}" type="presOf" srcId="{B67D4C72-4196-4D5B-9EE3-D6CCBAFAF0E0}" destId="{BE555907-F843-421F-944A-5E6175C827D8}" srcOrd="0" destOrd="0" presId="urn:microsoft.com/office/officeart/2005/8/layout/pyramid2"/>
    <dgm:cxn modelId="{6B8E4146-61EF-4047-BB72-23E8697D9DAA}" srcId="{193D5C6F-AF72-4757-BD7A-2A74A1619836}" destId="{B67D4C72-4196-4D5B-9EE3-D6CCBAFAF0E0}" srcOrd="3" destOrd="0" parTransId="{7CD64FE1-384C-40ED-AF76-19BE088B8353}" sibTransId="{803AB68A-A76F-485C-9DCB-6F1CEF3A9BEC}"/>
    <dgm:cxn modelId="{FA62540A-73D3-444D-9A5A-D0DCD2FF9822}" type="presOf" srcId="{382609B7-5484-4EBF-94E4-5B7723C069FD}" destId="{7C82E811-2B04-4E9E-93F8-B6445585F528}" srcOrd="0" destOrd="0" presId="urn:microsoft.com/office/officeart/2005/8/layout/pyramid2"/>
    <dgm:cxn modelId="{0351C526-4A19-4611-93E8-B6EB8ABC86AE}" type="presParOf" srcId="{FCF6873D-B8D4-4EF3-A707-B346D49C6C7B}" destId="{6818638B-D6B0-4D98-ACBA-A75F8F883657}" srcOrd="0" destOrd="0" presId="urn:microsoft.com/office/officeart/2005/8/layout/pyramid2"/>
    <dgm:cxn modelId="{63F39815-48F0-4EE2-BD5F-28157DBA91B9}" type="presParOf" srcId="{FCF6873D-B8D4-4EF3-A707-B346D49C6C7B}" destId="{A46FD538-D448-4AD4-AC9D-907C5A05673C}" srcOrd="1" destOrd="0" presId="urn:microsoft.com/office/officeart/2005/8/layout/pyramid2"/>
    <dgm:cxn modelId="{69F88540-988C-4C1B-8C0C-4101C1EA7A95}" type="presParOf" srcId="{A46FD538-D448-4AD4-AC9D-907C5A05673C}" destId="{4FC52319-6783-49A4-A613-BE36B87826CB}" srcOrd="0" destOrd="0" presId="urn:microsoft.com/office/officeart/2005/8/layout/pyramid2"/>
    <dgm:cxn modelId="{B2EE667C-3428-492D-80DE-61F47025A465}" type="presParOf" srcId="{A46FD538-D448-4AD4-AC9D-907C5A05673C}" destId="{6931C184-D1A9-4F82-BD82-5E6D8CA44709}" srcOrd="1" destOrd="0" presId="urn:microsoft.com/office/officeart/2005/8/layout/pyramid2"/>
    <dgm:cxn modelId="{6E734EB4-64A0-4D23-9328-AE3BCDF37BF5}" type="presParOf" srcId="{A46FD538-D448-4AD4-AC9D-907C5A05673C}" destId="{7C82E811-2B04-4E9E-93F8-B6445585F528}" srcOrd="2" destOrd="0" presId="urn:microsoft.com/office/officeart/2005/8/layout/pyramid2"/>
    <dgm:cxn modelId="{98AD9291-9E36-43F9-A9CD-1E38FA46EB5F}" type="presParOf" srcId="{A46FD538-D448-4AD4-AC9D-907C5A05673C}" destId="{1B67027E-1ECE-4CA3-8944-19ECF8BAB015}" srcOrd="3" destOrd="0" presId="urn:microsoft.com/office/officeart/2005/8/layout/pyramid2"/>
    <dgm:cxn modelId="{D1CE7858-07B2-4DAE-9541-09A273F5855A}" type="presParOf" srcId="{A46FD538-D448-4AD4-AC9D-907C5A05673C}" destId="{5D28F57D-E878-445D-A591-DC3839BDF7E4}" srcOrd="4" destOrd="0" presId="urn:microsoft.com/office/officeart/2005/8/layout/pyramid2"/>
    <dgm:cxn modelId="{D04E2DDA-4D58-4BB3-AC9D-979E0700DCF7}" type="presParOf" srcId="{A46FD538-D448-4AD4-AC9D-907C5A05673C}" destId="{907CF1A8-C9AD-492B-95BA-A6BFF7AFBD39}" srcOrd="5" destOrd="0" presId="urn:microsoft.com/office/officeart/2005/8/layout/pyramid2"/>
    <dgm:cxn modelId="{DE35F87A-FB57-40DD-A7F4-7B16C8BCF049}" type="presParOf" srcId="{A46FD538-D448-4AD4-AC9D-907C5A05673C}" destId="{BE555907-F843-421F-944A-5E6175C827D8}" srcOrd="6" destOrd="0" presId="urn:microsoft.com/office/officeart/2005/8/layout/pyramid2"/>
    <dgm:cxn modelId="{ABF67D21-1AEB-49FA-91AB-35E1BEFD65F8}" type="presParOf" srcId="{A46FD538-D448-4AD4-AC9D-907C5A05673C}" destId="{50942078-59C7-40DE-BC98-649CDF7C3649}"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42039D-08E8-4ADB-8DDD-66883DAC4E1A}"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s-EC"/>
        </a:p>
      </dgm:t>
    </dgm:pt>
    <dgm:pt modelId="{826B9B7C-2FCA-4983-9D4C-58946D37F2B2}">
      <dgm:prSet phldrT="[Texto]" custT="1"/>
      <dgm:spPr/>
      <dgm:t>
        <a:bodyPr/>
        <a:lstStyle/>
        <a:p>
          <a:r>
            <a:rPr lang="es-ES" sz="1800" b="1" smtClean="0"/>
            <a:t>Encuestas</a:t>
          </a:r>
          <a:endParaRPr lang="es-EC" sz="1800" b="1" dirty="0"/>
        </a:p>
      </dgm:t>
    </dgm:pt>
    <dgm:pt modelId="{21E6D740-2A60-40E7-9DE8-91E3FF588AF4}" type="parTrans" cxnId="{2997D69C-3B9F-46A2-B541-8A2D465D5122}">
      <dgm:prSet/>
      <dgm:spPr/>
      <dgm:t>
        <a:bodyPr/>
        <a:lstStyle/>
        <a:p>
          <a:endParaRPr lang="es-EC" sz="2800" b="1">
            <a:solidFill>
              <a:schemeClr val="tx1"/>
            </a:solidFill>
          </a:endParaRPr>
        </a:p>
      </dgm:t>
    </dgm:pt>
    <dgm:pt modelId="{821BFF02-411D-417E-B3F3-010C18B7D098}" type="sibTrans" cxnId="{2997D69C-3B9F-46A2-B541-8A2D465D5122}">
      <dgm:prSet/>
      <dgm:spPr/>
      <dgm:t>
        <a:bodyPr/>
        <a:lstStyle/>
        <a:p>
          <a:endParaRPr lang="es-EC" sz="2800" b="1">
            <a:solidFill>
              <a:schemeClr val="tx1"/>
            </a:solidFill>
          </a:endParaRPr>
        </a:p>
      </dgm:t>
    </dgm:pt>
    <dgm:pt modelId="{B9E7096E-1BE2-4D83-BAE0-32BF8F5FD7B0}">
      <dgm:prSet custT="1"/>
      <dgm:spPr/>
      <dgm:t>
        <a:bodyPr/>
        <a:lstStyle/>
        <a:p>
          <a:r>
            <a:rPr lang="es-ES" sz="1800" b="1" smtClean="0"/>
            <a:t>Mapa de procesos</a:t>
          </a:r>
          <a:endParaRPr lang="es-ES" sz="1800" b="1" dirty="0" smtClean="0"/>
        </a:p>
      </dgm:t>
    </dgm:pt>
    <dgm:pt modelId="{24571F59-B167-4EFB-939F-B9F380C6FABF}" type="parTrans" cxnId="{03AEED88-DB08-4296-B55A-D3ADA0F12856}">
      <dgm:prSet/>
      <dgm:spPr/>
      <dgm:t>
        <a:bodyPr/>
        <a:lstStyle/>
        <a:p>
          <a:endParaRPr lang="es-EC" sz="2800" b="1">
            <a:solidFill>
              <a:schemeClr val="tx1"/>
            </a:solidFill>
          </a:endParaRPr>
        </a:p>
      </dgm:t>
    </dgm:pt>
    <dgm:pt modelId="{BF106EDD-F899-4BF8-B214-A0048A0E9A5F}" type="sibTrans" cxnId="{03AEED88-DB08-4296-B55A-D3ADA0F12856}">
      <dgm:prSet/>
      <dgm:spPr/>
      <dgm:t>
        <a:bodyPr/>
        <a:lstStyle/>
        <a:p>
          <a:endParaRPr lang="es-EC" sz="2800" b="1">
            <a:solidFill>
              <a:schemeClr val="tx1"/>
            </a:solidFill>
          </a:endParaRPr>
        </a:p>
      </dgm:t>
    </dgm:pt>
    <dgm:pt modelId="{D839492A-AB5D-4D56-855D-23C44C4062FA}">
      <dgm:prSet custT="1"/>
      <dgm:spPr/>
      <dgm:t>
        <a:bodyPr/>
        <a:lstStyle/>
        <a:p>
          <a:r>
            <a:rPr lang="es-ES" sz="1800" b="1" smtClean="0"/>
            <a:t>Inventario de procesos</a:t>
          </a:r>
          <a:endParaRPr lang="es-ES" sz="1800" b="1" dirty="0" smtClean="0"/>
        </a:p>
      </dgm:t>
    </dgm:pt>
    <dgm:pt modelId="{8D98231D-2FB4-4C4A-A1D7-B93871AB751A}" type="parTrans" cxnId="{33F6458F-878D-48A9-AB9B-6AEE0C31EBB4}">
      <dgm:prSet/>
      <dgm:spPr/>
      <dgm:t>
        <a:bodyPr/>
        <a:lstStyle/>
        <a:p>
          <a:endParaRPr lang="es-EC" sz="2800" b="1">
            <a:solidFill>
              <a:schemeClr val="tx1"/>
            </a:solidFill>
          </a:endParaRPr>
        </a:p>
      </dgm:t>
    </dgm:pt>
    <dgm:pt modelId="{DF1565CE-7285-418B-A9D2-CBAB880DB5C5}" type="sibTrans" cxnId="{33F6458F-878D-48A9-AB9B-6AEE0C31EBB4}">
      <dgm:prSet/>
      <dgm:spPr/>
      <dgm:t>
        <a:bodyPr/>
        <a:lstStyle/>
        <a:p>
          <a:endParaRPr lang="es-EC" sz="2800" b="1">
            <a:solidFill>
              <a:schemeClr val="tx1"/>
            </a:solidFill>
          </a:endParaRPr>
        </a:p>
      </dgm:t>
    </dgm:pt>
    <dgm:pt modelId="{2C327CF5-5C15-4DE1-BE05-A7E1871498B7}">
      <dgm:prSet custT="1"/>
      <dgm:spPr/>
      <dgm:t>
        <a:bodyPr/>
        <a:lstStyle/>
        <a:p>
          <a:r>
            <a:rPr lang="es-ES" sz="1800" b="1" smtClean="0"/>
            <a:t>Diagramación de macroprocesos procesos y subprocesos</a:t>
          </a:r>
          <a:endParaRPr lang="es-ES" sz="1800" b="1" dirty="0" smtClean="0"/>
        </a:p>
      </dgm:t>
    </dgm:pt>
    <dgm:pt modelId="{69131C50-48D5-46AB-B33A-310894172D32}" type="parTrans" cxnId="{C2FCFA62-DE75-454F-BE18-B39606258B9D}">
      <dgm:prSet/>
      <dgm:spPr/>
      <dgm:t>
        <a:bodyPr/>
        <a:lstStyle/>
        <a:p>
          <a:endParaRPr lang="es-EC" sz="2800" b="1">
            <a:solidFill>
              <a:schemeClr val="tx1"/>
            </a:solidFill>
          </a:endParaRPr>
        </a:p>
      </dgm:t>
    </dgm:pt>
    <dgm:pt modelId="{D226CF21-C779-456A-81EA-5D985C5A4C6A}" type="sibTrans" cxnId="{C2FCFA62-DE75-454F-BE18-B39606258B9D}">
      <dgm:prSet/>
      <dgm:spPr/>
      <dgm:t>
        <a:bodyPr/>
        <a:lstStyle/>
        <a:p>
          <a:endParaRPr lang="es-EC" sz="2800" b="1">
            <a:solidFill>
              <a:schemeClr val="tx1"/>
            </a:solidFill>
          </a:endParaRPr>
        </a:p>
      </dgm:t>
    </dgm:pt>
    <dgm:pt modelId="{41316171-4C43-491D-BFCE-A504B2E12095}">
      <dgm:prSet custT="1"/>
      <dgm:spPr/>
      <dgm:t>
        <a:bodyPr/>
        <a:lstStyle/>
        <a:p>
          <a:r>
            <a:rPr lang="es-ES" sz="1800" b="1" smtClean="0"/>
            <a:t>Caracterización de procedimientos</a:t>
          </a:r>
          <a:endParaRPr lang="es-ES" sz="1800" b="1" dirty="0" smtClean="0"/>
        </a:p>
      </dgm:t>
    </dgm:pt>
    <dgm:pt modelId="{A7440FE1-EA2A-4E71-AB52-4AC7013817F9}" type="parTrans" cxnId="{9204FA77-AEA3-49F4-A5E4-1977AE8B7A3B}">
      <dgm:prSet/>
      <dgm:spPr/>
      <dgm:t>
        <a:bodyPr/>
        <a:lstStyle/>
        <a:p>
          <a:endParaRPr lang="es-EC" sz="2800" b="1">
            <a:solidFill>
              <a:schemeClr val="tx1"/>
            </a:solidFill>
          </a:endParaRPr>
        </a:p>
      </dgm:t>
    </dgm:pt>
    <dgm:pt modelId="{16352C72-409D-4511-B144-A2B667E24A67}" type="sibTrans" cxnId="{9204FA77-AEA3-49F4-A5E4-1977AE8B7A3B}">
      <dgm:prSet/>
      <dgm:spPr/>
      <dgm:t>
        <a:bodyPr/>
        <a:lstStyle/>
        <a:p>
          <a:endParaRPr lang="es-EC" sz="2800" b="1">
            <a:solidFill>
              <a:schemeClr val="tx1"/>
            </a:solidFill>
          </a:endParaRPr>
        </a:p>
      </dgm:t>
    </dgm:pt>
    <dgm:pt modelId="{1CFA4C3F-C7E0-4C1D-813E-D652CCA0A4B0}">
      <dgm:prSet custT="1"/>
      <dgm:spPr/>
      <dgm:t>
        <a:bodyPr/>
        <a:lstStyle/>
        <a:p>
          <a:r>
            <a:rPr lang="es-ES" sz="1800" b="1" smtClean="0"/>
            <a:t>Caracterización de procesos</a:t>
          </a:r>
          <a:endParaRPr lang="es-ES" sz="1800" b="1" dirty="0" smtClean="0"/>
        </a:p>
      </dgm:t>
    </dgm:pt>
    <dgm:pt modelId="{E99B811A-C279-4F75-8A25-92FBAA4FE3C1}" type="parTrans" cxnId="{ECB4095E-BC78-47BE-BAD6-AAA1B507B79A}">
      <dgm:prSet/>
      <dgm:spPr/>
      <dgm:t>
        <a:bodyPr/>
        <a:lstStyle/>
        <a:p>
          <a:endParaRPr lang="es-EC" sz="2800" b="1">
            <a:solidFill>
              <a:schemeClr val="tx1"/>
            </a:solidFill>
          </a:endParaRPr>
        </a:p>
      </dgm:t>
    </dgm:pt>
    <dgm:pt modelId="{31F62268-59E2-4A52-9343-34B373AB168F}" type="sibTrans" cxnId="{ECB4095E-BC78-47BE-BAD6-AAA1B507B79A}">
      <dgm:prSet/>
      <dgm:spPr/>
      <dgm:t>
        <a:bodyPr/>
        <a:lstStyle/>
        <a:p>
          <a:endParaRPr lang="es-EC" sz="2800" b="1">
            <a:solidFill>
              <a:schemeClr val="tx1"/>
            </a:solidFill>
          </a:endParaRPr>
        </a:p>
      </dgm:t>
    </dgm:pt>
    <dgm:pt modelId="{5B20DD92-AB18-4A62-8733-715817D8E675}">
      <dgm:prSet custT="1"/>
      <dgm:spPr/>
      <dgm:t>
        <a:bodyPr/>
        <a:lstStyle/>
        <a:p>
          <a:r>
            <a:rPr lang="es-ES" sz="1800" b="1" smtClean="0"/>
            <a:t>Fichas de macroproceso</a:t>
          </a:r>
          <a:endParaRPr lang="es-EC" sz="1800" b="1" dirty="0"/>
        </a:p>
      </dgm:t>
    </dgm:pt>
    <dgm:pt modelId="{03D61E72-E778-43F1-AA3A-EA5F139F4017}" type="parTrans" cxnId="{1C55AC89-E2C3-4F49-BDB8-7F53AB27B36D}">
      <dgm:prSet/>
      <dgm:spPr/>
      <dgm:t>
        <a:bodyPr/>
        <a:lstStyle/>
        <a:p>
          <a:endParaRPr lang="es-EC" sz="2800" b="1">
            <a:solidFill>
              <a:schemeClr val="tx1"/>
            </a:solidFill>
          </a:endParaRPr>
        </a:p>
      </dgm:t>
    </dgm:pt>
    <dgm:pt modelId="{D19DF37F-744C-48F2-B272-1296A1BFEA87}" type="sibTrans" cxnId="{1C55AC89-E2C3-4F49-BDB8-7F53AB27B36D}">
      <dgm:prSet/>
      <dgm:spPr/>
      <dgm:t>
        <a:bodyPr/>
        <a:lstStyle/>
        <a:p>
          <a:endParaRPr lang="es-EC" sz="2800" b="1">
            <a:solidFill>
              <a:schemeClr val="tx1"/>
            </a:solidFill>
          </a:endParaRPr>
        </a:p>
      </dgm:t>
    </dgm:pt>
    <dgm:pt modelId="{F57613D1-1E0E-44EF-9361-F44F758D6491}" type="pres">
      <dgm:prSet presAssocID="{1742039D-08E8-4ADB-8DDD-66883DAC4E1A}" presName="Name0" presStyleCnt="0">
        <dgm:presLayoutVars>
          <dgm:chMax val="7"/>
          <dgm:chPref val="7"/>
          <dgm:dir/>
        </dgm:presLayoutVars>
      </dgm:prSet>
      <dgm:spPr/>
      <dgm:t>
        <a:bodyPr/>
        <a:lstStyle/>
        <a:p>
          <a:endParaRPr lang="es-EC"/>
        </a:p>
      </dgm:t>
    </dgm:pt>
    <dgm:pt modelId="{7595D3D2-E136-4C43-9828-B050F5E9B121}" type="pres">
      <dgm:prSet presAssocID="{1742039D-08E8-4ADB-8DDD-66883DAC4E1A}" presName="Name1" presStyleCnt="0"/>
      <dgm:spPr/>
    </dgm:pt>
    <dgm:pt modelId="{3AA056DF-A9AF-4889-A16B-52A3DDEAFFA0}" type="pres">
      <dgm:prSet presAssocID="{1742039D-08E8-4ADB-8DDD-66883DAC4E1A}" presName="cycle" presStyleCnt="0"/>
      <dgm:spPr/>
    </dgm:pt>
    <dgm:pt modelId="{FB252415-5E3B-4A29-B49B-F24B4AA205C9}" type="pres">
      <dgm:prSet presAssocID="{1742039D-08E8-4ADB-8DDD-66883DAC4E1A}" presName="srcNode" presStyleLbl="node1" presStyleIdx="0" presStyleCnt="7"/>
      <dgm:spPr/>
    </dgm:pt>
    <dgm:pt modelId="{99D72AAC-44E7-4EB5-88A4-67360B594177}" type="pres">
      <dgm:prSet presAssocID="{1742039D-08E8-4ADB-8DDD-66883DAC4E1A}" presName="conn" presStyleLbl="parChTrans1D2" presStyleIdx="0" presStyleCnt="1"/>
      <dgm:spPr/>
      <dgm:t>
        <a:bodyPr/>
        <a:lstStyle/>
        <a:p>
          <a:endParaRPr lang="es-EC"/>
        </a:p>
      </dgm:t>
    </dgm:pt>
    <dgm:pt modelId="{B73E315D-8BAF-44E0-9066-1F491E66B3AB}" type="pres">
      <dgm:prSet presAssocID="{1742039D-08E8-4ADB-8DDD-66883DAC4E1A}" presName="extraNode" presStyleLbl="node1" presStyleIdx="0" presStyleCnt="7"/>
      <dgm:spPr/>
    </dgm:pt>
    <dgm:pt modelId="{E367EE3A-17DC-40D1-8660-5187377D84D0}" type="pres">
      <dgm:prSet presAssocID="{1742039D-08E8-4ADB-8DDD-66883DAC4E1A}" presName="dstNode" presStyleLbl="node1" presStyleIdx="0" presStyleCnt="7"/>
      <dgm:spPr/>
    </dgm:pt>
    <dgm:pt modelId="{A0C76C2C-32E5-41CA-90F4-B570B1624CB9}" type="pres">
      <dgm:prSet presAssocID="{826B9B7C-2FCA-4983-9D4C-58946D37F2B2}" presName="text_1" presStyleLbl="node1" presStyleIdx="0" presStyleCnt="7">
        <dgm:presLayoutVars>
          <dgm:bulletEnabled val="1"/>
        </dgm:presLayoutVars>
      </dgm:prSet>
      <dgm:spPr/>
      <dgm:t>
        <a:bodyPr/>
        <a:lstStyle/>
        <a:p>
          <a:endParaRPr lang="es-EC"/>
        </a:p>
      </dgm:t>
    </dgm:pt>
    <dgm:pt modelId="{BBFEDEDC-79DF-49EF-97F7-EEB088735C8D}" type="pres">
      <dgm:prSet presAssocID="{826B9B7C-2FCA-4983-9D4C-58946D37F2B2}" presName="accent_1" presStyleCnt="0"/>
      <dgm:spPr/>
    </dgm:pt>
    <dgm:pt modelId="{AA25D1B3-8AD9-4ABA-8959-9D10D0AEF8CB}" type="pres">
      <dgm:prSet presAssocID="{826B9B7C-2FCA-4983-9D4C-58946D37F2B2}" presName="accentRepeatNode" presStyleLbl="solidFgAcc1" presStyleIdx="0" presStyleCnt="7"/>
      <dgm:spPr/>
    </dgm:pt>
    <dgm:pt modelId="{2F08F4F2-A8D3-48ED-85CD-A6D61D8B76BA}" type="pres">
      <dgm:prSet presAssocID="{B9E7096E-1BE2-4D83-BAE0-32BF8F5FD7B0}" presName="text_2" presStyleLbl="node1" presStyleIdx="1" presStyleCnt="7">
        <dgm:presLayoutVars>
          <dgm:bulletEnabled val="1"/>
        </dgm:presLayoutVars>
      </dgm:prSet>
      <dgm:spPr/>
      <dgm:t>
        <a:bodyPr/>
        <a:lstStyle/>
        <a:p>
          <a:endParaRPr lang="es-EC"/>
        </a:p>
      </dgm:t>
    </dgm:pt>
    <dgm:pt modelId="{A95978B6-CCF7-4A98-8A04-61EBE9299AF8}" type="pres">
      <dgm:prSet presAssocID="{B9E7096E-1BE2-4D83-BAE0-32BF8F5FD7B0}" presName="accent_2" presStyleCnt="0"/>
      <dgm:spPr/>
    </dgm:pt>
    <dgm:pt modelId="{387460D9-EBF1-436E-ADDB-64AC3778C162}" type="pres">
      <dgm:prSet presAssocID="{B9E7096E-1BE2-4D83-BAE0-32BF8F5FD7B0}" presName="accentRepeatNode" presStyleLbl="solidFgAcc1" presStyleIdx="1" presStyleCnt="7"/>
      <dgm:spPr/>
    </dgm:pt>
    <dgm:pt modelId="{B69968C9-78C3-4FAC-9DA3-7518AB6A6DFF}" type="pres">
      <dgm:prSet presAssocID="{D839492A-AB5D-4D56-855D-23C44C4062FA}" presName="text_3" presStyleLbl="node1" presStyleIdx="2" presStyleCnt="7">
        <dgm:presLayoutVars>
          <dgm:bulletEnabled val="1"/>
        </dgm:presLayoutVars>
      </dgm:prSet>
      <dgm:spPr/>
      <dgm:t>
        <a:bodyPr/>
        <a:lstStyle/>
        <a:p>
          <a:endParaRPr lang="es-EC"/>
        </a:p>
      </dgm:t>
    </dgm:pt>
    <dgm:pt modelId="{6EEE7362-C0F0-4E47-85F7-D99610CB8B79}" type="pres">
      <dgm:prSet presAssocID="{D839492A-AB5D-4D56-855D-23C44C4062FA}" presName="accent_3" presStyleCnt="0"/>
      <dgm:spPr/>
    </dgm:pt>
    <dgm:pt modelId="{44AC753E-EA05-47A0-B2CC-0DA903D1545B}" type="pres">
      <dgm:prSet presAssocID="{D839492A-AB5D-4D56-855D-23C44C4062FA}" presName="accentRepeatNode" presStyleLbl="solidFgAcc1" presStyleIdx="2" presStyleCnt="7"/>
      <dgm:spPr/>
    </dgm:pt>
    <dgm:pt modelId="{68D26DA2-C7F5-4F92-B8EC-025227FF4CAD}" type="pres">
      <dgm:prSet presAssocID="{2C327CF5-5C15-4DE1-BE05-A7E1871498B7}" presName="text_4" presStyleLbl="node1" presStyleIdx="3" presStyleCnt="7">
        <dgm:presLayoutVars>
          <dgm:bulletEnabled val="1"/>
        </dgm:presLayoutVars>
      </dgm:prSet>
      <dgm:spPr/>
      <dgm:t>
        <a:bodyPr/>
        <a:lstStyle/>
        <a:p>
          <a:endParaRPr lang="es-EC"/>
        </a:p>
      </dgm:t>
    </dgm:pt>
    <dgm:pt modelId="{477BC5D7-B2B3-4425-9B7D-16591918DCE9}" type="pres">
      <dgm:prSet presAssocID="{2C327CF5-5C15-4DE1-BE05-A7E1871498B7}" presName="accent_4" presStyleCnt="0"/>
      <dgm:spPr/>
    </dgm:pt>
    <dgm:pt modelId="{3B5B88FD-FA3D-4085-BDF7-14A2C56BEF5F}" type="pres">
      <dgm:prSet presAssocID="{2C327CF5-5C15-4DE1-BE05-A7E1871498B7}" presName="accentRepeatNode" presStyleLbl="solidFgAcc1" presStyleIdx="3" presStyleCnt="7"/>
      <dgm:spPr/>
    </dgm:pt>
    <dgm:pt modelId="{74EEFC1A-6494-4A6A-9551-F391409D8162}" type="pres">
      <dgm:prSet presAssocID="{41316171-4C43-491D-BFCE-A504B2E12095}" presName="text_5" presStyleLbl="node1" presStyleIdx="4" presStyleCnt="7">
        <dgm:presLayoutVars>
          <dgm:bulletEnabled val="1"/>
        </dgm:presLayoutVars>
      </dgm:prSet>
      <dgm:spPr/>
      <dgm:t>
        <a:bodyPr/>
        <a:lstStyle/>
        <a:p>
          <a:endParaRPr lang="es-EC"/>
        </a:p>
      </dgm:t>
    </dgm:pt>
    <dgm:pt modelId="{1E24C713-8CA3-4E24-8046-2A7AE4B06013}" type="pres">
      <dgm:prSet presAssocID="{41316171-4C43-491D-BFCE-A504B2E12095}" presName="accent_5" presStyleCnt="0"/>
      <dgm:spPr/>
    </dgm:pt>
    <dgm:pt modelId="{A414DDF9-AAC4-4488-9E3A-C2E2D97B5852}" type="pres">
      <dgm:prSet presAssocID="{41316171-4C43-491D-BFCE-A504B2E12095}" presName="accentRepeatNode" presStyleLbl="solidFgAcc1" presStyleIdx="4" presStyleCnt="7"/>
      <dgm:spPr/>
    </dgm:pt>
    <dgm:pt modelId="{2AFADA34-6072-49B9-A7A5-6DA27216B2E5}" type="pres">
      <dgm:prSet presAssocID="{1CFA4C3F-C7E0-4C1D-813E-D652CCA0A4B0}" presName="text_6" presStyleLbl="node1" presStyleIdx="5" presStyleCnt="7">
        <dgm:presLayoutVars>
          <dgm:bulletEnabled val="1"/>
        </dgm:presLayoutVars>
      </dgm:prSet>
      <dgm:spPr/>
      <dgm:t>
        <a:bodyPr/>
        <a:lstStyle/>
        <a:p>
          <a:endParaRPr lang="es-EC"/>
        </a:p>
      </dgm:t>
    </dgm:pt>
    <dgm:pt modelId="{345F1B04-3C72-44D8-AE98-201813E50005}" type="pres">
      <dgm:prSet presAssocID="{1CFA4C3F-C7E0-4C1D-813E-D652CCA0A4B0}" presName="accent_6" presStyleCnt="0"/>
      <dgm:spPr/>
    </dgm:pt>
    <dgm:pt modelId="{F50E6AB3-257D-47ED-AECE-081AD02E95D5}" type="pres">
      <dgm:prSet presAssocID="{1CFA4C3F-C7E0-4C1D-813E-D652CCA0A4B0}" presName="accentRepeatNode" presStyleLbl="solidFgAcc1" presStyleIdx="5" presStyleCnt="7"/>
      <dgm:spPr/>
    </dgm:pt>
    <dgm:pt modelId="{78D69A6B-5472-4A50-B91E-E1CA68CDE41C}" type="pres">
      <dgm:prSet presAssocID="{5B20DD92-AB18-4A62-8733-715817D8E675}" presName="text_7" presStyleLbl="node1" presStyleIdx="6" presStyleCnt="7">
        <dgm:presLayoutVars>
          <dgm:bulletEnabled val="1"/>
        </dgm:presLayoutVars>
      </dgm:prSet>
      <dgm:spPr/>
      <dgm:t>
        <a:bodyPr/>
        <a:lstStyle/>
        <a:p>
          <a:endParaRPr lang="es-EC"/>
        </a:p>
      </dgm:t>
    </dgm:pt>
    <dgm:pt modelId="{73FF19EF-3853-45A7-8216-D3F747A568DC}" type="pres">
      <dgm:prSet presAssocID="{5B20DD92-AB18-4A62-8733-715817D8E675}" presName="accent_7" presStyleCnt="0"/>
      <dgm:spPr/>
    </dgm:pt>
    <dgm:pt modelId="{4EF8DB05-F877-4B59-B9B7-BADCFB273F7D}" type="pres">
      <dgm:prSet presAssocID="{5B20DD92-AB18-4A62-8733-715817D8E675}" presName="accentRepeatNode" presStyleLbl="solidFgAcc1" presStyleIdx="6" presStyleCnt="7"/>
      <dgm:spPr/>
    </dgm:pt>
  </dgm:ptLst>
  <dgm:cxnLst>
    <dgm:cxn modelId="{ECB4095E-BC78-47BE-BAD6-AAA1B507B79A}" srcId="{1742039D-08E8-4ADB-8DDD-66883DAC4E1A}" destId="{1CFA4C3F-C7E0-4C1D-813E-D652CCA0A4B0}" srcOrd="5" destOrd="0" parTransId="{E99B811A-C279-4F75-8A25-92FBAA4FE3C1}" sibTransId="{31F62268-59E2-4A52-9343-34B373AB168F}"/>
    <dgm:cxn modelId="{86B09D55-087C-4FAB-BE49-2832ECFFDA9B}" type="presOf" srcId="{826B9B7C-2FCA-4983-9D4C-58946D37F2B2}" destId="{A0C76C2C-32E5-41CA-90F4-B570B1624CB9}" srcOrd="0" destOrd="0" presId="urn:microsoft.com/office/officeart/2008/layout/VerticalCurvedList"/>
    <dgm:cxn modelId="{7295C7E7-931F-4EC0-8000-DA3A40117346}" type="presOf" srcId="{B9E7096E-1BE2-4D83-BAE0-32BF8F5FD7B0}" destId="{2F08F4F2-A8D3-48ED-85CD-A6D61D8B76BA}" srcOrd="0" destOrd="0" presId="urn:microsoft.com/office/officeart/2008/layout/VerticalCurvedList"/>
    <dgm:cxn modelId="{CA3C85E0-50E8-4C32-B79F-255B155EC763}" type="presOf" srcId="{41316171-4C43-491D-BFCE-A504B2E12095}" destId="{74EEFC1A-6494-4A6A-9551-F391409D8162}" srcOrd="0" destOrd="0" presId="urn:microsoft.com/office/officeart/2008/layout/VerticalCurvedList"/>
    <dgm:cxn modelId="{03AEED88-DB08-4296-B55A-D3ADA0F12856}" srcId="{1742039D-08E8-4ADB-8DDD-66883DAC4E1A}" destId="{B9E7096E-1BE2-4D83-BAE0-32BF8F5FD7B0}" srcOrd="1" destOrd="0" parTransId="{24571F59-B167-4EFB-939F-B9F380C6FABF}" sibTransId="{BF106EDD-F899-4BF8-B214-A0048A0E9A5F}"/>
    <dgm:cxn modelId="{9204FA77-AEA3-49F4-A5E4-1977AE8B7A3B}" srcId="{1742039D-08E8-4ADB-8DDD-66883DAC4E1A}" destId="{41316171-4C43-491D-BFCE-A504B2E12095}" srcOrd="4" destOrd="0" parTransId="{A7440FE1-EA2A-4E71-AB52-4AC7013817F9}" sibTransId="{16352C72-409D-4511-B144-A2B667E24A67}"/>
    <dgm:cxn modelId="{1C55AC89-E2C3-4F49-BDB8-7F53AB27B36D}" srcId="{1742039D-08E8-4ADB-8DDD-66883DAC4E1A}" destId="{5B20DD92-AB18-4A62-8733-715817D8E675}" srcOrd="6" destOrd="0" parTransId="{03D61E72-E778-43F1-AA3A-EA5F139F4017}" sibTransId="{D19DF37F-744C-48F2-B272-1296A1BFEA87}"/>
    <dgm:cxn modelId="{50A43D1D-5E81-4F98-ADF8-14D9EB36A39B}" type="presOf" srcId="{2C327CF5-5C15-4DE1-BE05-A7E1871498B7}" destId="{68D26DA2-C7F5-4F92-B8EC-025227FF4CAD}" srcOrd="0" destOrd="0" presId="urn:microsoft.com/office/officeart/2008/layout/VerticalCurvedList"/>
    <dgm:cxn modelId="{2997D69C-3B9F-46A2-B541-8A2D465D5122}" srcId="{1742039D-08E8-4ADB-8DDD-66883DAC4E1A}" destId="{826B9B7C-2FCA-4983-9D4C-58946D37F2B2}" srcOrd="0" destOrd="0" parTransId="{21E6D740-2A60-40E7-9DE8-91E3FF588AF4}" sibTransId="{821BFF02-411D-417E-B3F3-010C18B7D098}"/>
    <dgm:cxn modelId="{FFE08FA4-C2A3-498D-99FD-6EF11B2E36E6}" type="presOf" srcId="{1CFA4C3F-C7E0-4C1D-813E-D652CCA0A4B0}" destId="{2AFADA34-6072-49B9-A7A5-6DA27216B2E5}" srcOrd="0" destOrd="0" presId="urn:microsoft.com/office/officeart/2008/layout/VerticalCurvedList"/>
    <dgm:cxn modelId="{7B502B82-B66F-4D67-A5E5-1A29D14E1553}" type="presOf" srcId="{821BFF02-411D-417E-B3F3-010C18B7D098}" destId="{99D72AAC-44E7-4EB5-88A4-67360B594177}" srcOrd="0" destOrd="0" presId="urn:microsoft.com/office/officeart/2008/layout/VerticalCurvedList"/>
    <dgm:cxn modelId="{763598E1-8A44-4DC1-853C-0EA42532227E}" type="presOf" srcId="{D839492A-AB5D-4D56-855D-23C44C4062FA}" destId="{B69968C9-78C3-4FAC-9DA3-7518AB6A6DFF}" srcOrd="0" destOrd="0" presId="urn:microsoft.com/office/officeart/2008/layout/VerticalCurvedList"/>
    <dgm:cxn modelId="{33F6458F-878D-48A9-AB9B-6AEE0C31EBB4}" srcId="{1742039D-08E8-4ADB-8DDD-66883DAC4E1A}" destId="{D839492A-AB5D-4D56-855D-23C44C4062FA}" srcOrd="2" destOrd="0" parTransId="{8D98231D-2FB4-4C4A-A1D7-B93871AB751A}" sibTransId="{DF1565CE-7285-418B-A9D2-CBAB880DB5C5}"/>
    <dgm:cxn modelId="{C2FCFA62-DE75-454F-BE18-B39606258B9D}" srcId="{1742039D-08E8-4ADB-8DDD-66883DAC4E1A}" destId="{2C327CF5-5C15-4DE1-BE05-A7E1871498B7}" srcOrd="3" destOrd="0" parTransId="{69131C50-48D5-46AB-B33A-310894172D32}" sibTransId="{D226CF21-C779-456A-81EA-5D985C5A4C6A}"/>
    <dgm:cxn modelId="{D414FC5A-3C90-4A4D-B9EC-8E1BBB109FF2}" type="presOf" srcId="{1742039D-08E8-4ADB-8DDD-66883DAC4E1A}" destId="{F57613D1-1E0E-44EF-9361-F44F758D6491}" srcOrd="0" destOrd="0" presId="urn:microsoft.com/office/officeart/2008/layout/VerticalCurvedList"/>
    <dgm:cxn modelId="{296503ED-786A-435E-AEF3-509EEDA99C86}" type="presOf" srcId="{5B20DD92-AB18-4A62-8733-715817D8E675}" destId="{78D69A6B-5472-4A50-B91E-E1CA68CDE41C}" srcOrd="0" destOrd="0" presId="urn:microsoft.com/office/officeart/2008/layout/VerticalCurvedList"/>
    <dgm:cxn modelId="{9C362532-1A9B-48C0-9E7D-AD7F6F55A2C7}" type="presParOf" srcId="{F57613D1-1E0E-44EF-9361-F44F758D6491}" destId="{7595D3D2-E136-4C43-9828-B050F5E9B121}" srcOrd="0" destOrd="0" presId="urn:microsoft.com/office/officeart/2008/layout/VerticalCurvedList"/>
    <dgm:cxn modelId="{2F8098EF-2893-492D-80D3-0961AE3D20B2}" type="presParOf" srcId="{7595D3D2-E136-4C43-9828-B050F5E9B121}" destId="{3AA056DF-A9AF-4889-A16B-52A3DDEAFFA0}" srcOrd="0" destOrd="0" presId="urn:microsoft.com/office/officeart/2008/layout/VerticalCurvedList"/>
    <dgm:cxn modelId="{5E9B79E8-7747-4F3F-825D-04F197AC1FD7}" type="presParOf" srcId="{3AA056DF-A9AF-4889-A16B-52A3DDEAFFA0}" destId="{FB252415-5E3B-4A29-B49B-F24B4AA205C9}" srcOrd="0" destOrd="0" presId="urn:microsoft.com/office/officeart/2008/layout/VerticalCurvedList"/>
    <dgm:cxn modelId="{8B2E9E3E-0C94-49EB-899F-AA31AE621BC9}" type="presParOf" srcId="{3AA056DF-A9AF-4889-A16B-52A3DDEAFFA0}" destId="{99D72AAC-44E7-4EB5-88A4-67360B594177}" srcOrd="1" destOrd="0" presId="urn:microsoft.com/office/officeart/2008/layout/VerticalCurvedList"/>
    <dgm:cxn modelId="{9B84AAEB-2392-4B9D-B19D-C86704709862}" type="presParOf" srcId="{3AA056DF-A9AF-4889-A16B-52A3DDEAFFA0}" destId="{B73E315D-8BAF-44E0-9066-1F491E66B3AB}" srcOrd="2" destOrd="0" presId="urn:microsoft.com/office/officeart/2008/layout/VerticalCurvedList"/>
    <dgm:cxn modelId="{EB3DAF87-5FBB-4662-BA71-5592DA1F6A12}" type="presParOf" srcId="{3AA056DF-A9AF-4889-A16B-52A3DDEAFFA0}" destId="{E367EE3A-17DC-40D1-8660-5187377D84D0}" srcOrd="3" destOrd="0" presId="urn:microsoft.com/office/officeart/2008/layout/VerticalCurvedList"/>
    <dgm:cxn modelId="{10229A98-BC78-4B7E-941C-865274F965B1}" type="presParOf" srcId="{7595D3D2-E136-4C43-9828-B050F5E9B121}" destId="{A0C76C2C-32E5-41CA-90F4-B570B1624CB9}" srcOrd="1" destOrd="0" presId="urn:microsoft.com/office/officeart/2008/layout/VerticalCurvedList"/>
    <dgm:cxn modelId="{6CB00F1B-9EEE-465D-A195-B102F1241649}" type="presParOf" srcId="{7595D3D2-E136-4C43-9828-B050F5E9B121}" destId="{BBFEDEDC-79DF-49EF-97F7-EEB088735C8D}" srcOrd="2" destOrd="0" presId="urn:microsoft.com/office/officeart/2008/layout/VerticalCurvedList"/>
    <dgm:cxn modelId="{68A34DFC-CD9A-4AFE-93AD-9CEE38B16993}" type="presParOf" srcId="{BBFEDEDC-79DF-49EF-97F7-EEB088735C8D}" destId="{AA25D1B3-8AD9-4ABA-8959-9D10D0AEF8CB}" srcOrd="0" destOrd="0" presId="urn:microsoft.com/office/officeart/2008/layout/VerticalCurvedList"/>
    <dgm:cxn modelId="{C660B8CF-1EEB-4C55-B451-0EBDCA1B2C93}" type="presParOf" srcId="{7595D3D2-E136-4C43-9828-B050F5E9B121}" destId="{2F08F4F2-A8D3-48ED-85CD-A6D61D8B76BA}" srcOrd="3" destOrd="0" presId="urn:microsoft.com/office/officeart/2008/layout/VerticalCurvedList"/>
    <dgm:cxn modelId="{8CDFA47E-63E2-407D-8F5B-927A68BBDE25}" type="presParOf" srcId="{7595D3D2-E136-4C43-9828-B050F5E9B121}" destId="{A95978B6-CCF7-4A98-8A04-61EBE9299AF8}" srcOrd="4" destOrd="0" presId="urn:microsoft.com/office/officeart/2008/layout/VerticalCurvedList"/>
    <dgm:cxn modelId="{03256CA3-E56E-4395-AD54-B6A446FBA9A5}" type="presParOf" srcId="{A95978B6-CCF7-4A98-8A04-61EBE9299AF8}" destId="{387460D9-EBF1-436E-ADDB-64AC3778C162}" srcOrd="0" destOrd="0" presId="urn:microsoft.com/office/officeart/2008/layout/VerticalCurvedList"/>
    <dgm:cxn modelId="{FC74A456-C387-4EE3-B0DF-2A409178653D}" type="presParOf" srcId="{7595D3D2-E136-4C43-9828-B050F5E9B121}" destId="{B69968C9-78C3-4FAC-9DA3-7518AB6A6DFF}" srcOrd="5" destOrd="0" presId="urn:microsoft.com/office/officeart/2008/layout/VerticalCurvedList"/>
    <dgm:cxn modelId="{454360F8-7CBA-4FD4-BB4B-57AE7966B0EB}" type="presParOf" srcId="{7595D3D2-E136-4C43-9828-B050F5E9B121}" destId="{6EEE7362-C0F0-4E47-85F7-D99610CB8B79}" srcOrd="6" destOrd="0" presId="urn:microsoft.com/office/officeart/2008/layout/VerticalCurvedList"/>
    <dgm:cxn modelId="{4C1280F7-690A-4405-98A8-B5E9EFEDB32E}" type="presParOf" srcId="{6EEE7362-C0F0-4E47-85F7-D99610CB8B79}" destId="{44AC753E-EA05-47A0-B2CC-0DA903D1545B}" srcOrd="0" destOrd="0" presId="urn:microsoft.com/office/officeart/2008/layout/VerticalCurvedList"/>
    <dgm:cxn modelId="{ED9D9A15-EFAE-4E39-B091-5CE3A5A5E67C}" type="presParOf" srcId="{7595D3D2-E136-4C43-9828-B050F5E9B121}" destId="{68D26DA2-C7F5-4F92-B8EC-025227FF4CAD}" srcOrd="7" destOrd="0" presId="urn:microsoft.com/office/officeart/2008/layout/VerticalCurvedList"/>
    <dgm:cxn modelId="{AD0AC6C7-0939-4C99-B5FC-C8364F773CB0}" type="presParOf" srcId="{7595D3D2-E136-4C43-9828-B050F5E9B121}" destId="{477BC5D7-B2B3-4425-9B7D-16591918DCE9}" srcOrd="8" destOrd="0" presId="urn:microsoft.com/office/officeart/2008/layout/VerticalCurvedList"/>
    <dgm:cxn modelId="{E3C3E819-3321-4CF6-A203-12EA8BE1436B}" type="presParOf" srcId="{477BC5D7-B2B3-4425-9B7D-16591918DCE9}" destId="{3B5B88FD-FA3D-4085-BDF7-14A2C56BEF5F}" srcOrd="0" destOrd="0" presId="urn:microsoft.com/office/officeart/2008/layout/VerticalCurvedList"/>
    <dgm:cxn modelId="{A69BE6E3-C7BC-4F09-8D3A-DFE750F96C78}" type="presParOf" srcId="{7595D3D2-E136-4C43-9828-B050F5E9B121}" destId="{74EEFC1A-6494-4A6A-9551-F391409D8162}" srcOrd="9" destOrd="0" presId="urn:microsoft.com/office/officeart/2008/layout/VerticalCurvedList"/>
    <dgm:cxn modelId="{19ADED5A-5E09-48B3-AFC1-2FAED516F7C8}" type="presParOf" srcId="{7595D3D2-E136-4C43-9828-B050F5E9B121}" destId="{1E24C713-8CA3-4E24-8046-2A7AE4B06013}" srcOrd="10" destOrd="0" presId="urn:microsoft.com/office/officeart/2008/layout/VerticalCurvedList"/>
    <dgm:cxn modelId="{55C487EE-20BA-4053-B108-BD1CCD320D43}" type="presParOf" srcId="{1E24C713-8CA3-4E24-8046-2A7AE4B06013}" destId="{A414DDF9-AAC4-4488-9E3A-C2E2D97B5852}" srcOrd="0" destOrd="0" presId="urn:microsoft.com/office/officeart/2008/layout/VerticalCurvedList"/>
    <dgm:cxn modelId="{7838B219-0F44-4111-8278-CCB3FA6B0908}" type="presParOf" srcId="{7595D3D2-E136-4C43-9828-B050F5E9B121}" destId="{2AFADA34-6072-49B9-A7A5-6DA27216B2E5}" srcOrd="11" destOrd="0" presId="urn:microsoft.com/office/officeart/2008/layout/VerticalCurvedList"/>
    <dgm:cxn modelId="{E2DD97A0-45DF-4403-A9F7-82DBB3DA6D84}" type="presParOf" srcId="{7595D3D2-E136-4C43-9828-B050F5E9B121}" destId="{345F1B04-3C72-44D8-AE98-201813E50005}" srcOrd="12" destOrd="0" presId="urn:microsoft.com/office/officeart/2008/layout/VerticalCurvedList"/>
    <dgm:cxn modelId="{B7AA9B6F-B162-442F-959A-067ED63BA030}" type="presParOf" srcId="{345F1B04-3C72-44D8-AE98-201813E50005}" destId="{F50E6AB3-257D-47ED-AECE-081AD02E95D5}" srcOrd="0" destOrd="0" presId="urn:microsoft.com/office/officeart/2008/layout/VerticalCurvedList"/>
    <dgm:cxn modelId="{D24CFD16-FA15-4FBF-8DF1-ED05462C6682}" type="presParOf" srcId="{7595D3D2-E136-4C43-9828-B050F5E9B121}" destId="{78D69A6B-5472-4A50-B91E-E1CA68CDE41C}" srcOrd="13" destOrd="0" presId="urn:microsoft.com/office/officeart/2008/layout/VerticalCurvedList"/>
    <dgm:cxn modelId="{C79E7A98-A988-4936-A30C-228CE63DA737}" type="presParOf" srcId="{7595D3D2-E136-4C43-9828-B050F5E9B121}" destId="{73FF19EF-3853-45A7-8216-D3F747A568DC}" srcOrd="14" destOrd="0" presId="urn:microsoft.com/office/officeart/2008/layout/VerticalCurvedList"/>
    <dgm:cxn modelId="{71E6CA14-F225-4E0E-A083-21B93A708315}" type="presParOf" srcId="{73FF19EF-3853-45A7-8216-D3F747A568DC}" destId="{4EF8DB05-F877-4B59-B9B7-BADCFB273F7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C19C8051-EDEE-4B96-8A9B-C6CF482043FD}"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s-EC"/>
        </a:p>
      </dgm:t>
    </dgm:pt>
    <dgm:pt modelId="{03A9B460-8E41-45A9-BAEB-6CA43C8E1D5F}">
      <dgm:prSet phldrT="[Texto]" custT="1"/>
      <dgm:spPr/>
      <dgm:t>
        <a:bodyPr/>
        <a:lstStyle/>
        <a:p>
          <a:r>
            <a:rPr lang="es-ES" sz="2000" dirty="0" smtClean="0"/>
            <a:t>MANUAL DE PROCESOS</a:t>
          </a:r>
          <a:endParaRPr lang="es-EC" sz="2000" dirty="0"/>
        </a:p>
      </dgm:t>
    </dgm:pt>
    <dgm:pt modelId="{7DB614E9-41F5-45CF-BC87-16F906B73ACB}" type="parTrans" cxnId="{39C82954-F068-49DC-9D8B-C92AAE840FE1}">
      <dgm:prSet/>
      <dgm:spPr/>
      <dgm:t>
        <a:bodyPr/>
        <a:lstStyle/>
        <a:p>
          <a:endParaRPr lang="es-EC" sz="2000"/>
        </a:p>
      </dgm:t>
    </dgm:pt>
    <dgm:pt modelId="{0B2FBEDE-6FF4-465C-BD04-4DBF606EFD06}" type="sibTrans" cxnId="{39C82954-F068-49DC-9D8B-C92AAE840FE1}">
      <dgm:prSet/>
      <dgm:spPr/>
      <dgm:t>
        <a:bodyPr/>
        <a:lstStyle/>
        <a:p>
          <a:endParaRPr lang="es-EC" sz="2000"/>
        </a:p>
      </dgm:t>
    </dgm:pt>
    <dgm:pt modelId="{326CF4A2-EDA2-4DED-B61A-664659C2B4CE}">
      <dgm:prSet phldrT="[Texto]" custT="1"/>
      <dgm:spPr/>
      <dgm:t>
        <a:bodyPr/>
        <a:lstStyle/>
        <a:p>
          <a:r>
            <a:rPr lang="es-ES" sz="1400" dirty="0" smtClean="0"/>
            <a:t>MAPA DE PROCESOS</a:t>
          </a:r>
          <a:endParaRPr lang="es-EC" sz="1400" dirty="0"/>
        </a:p>
      </dgm:t>
    </dgm:pt>
    <dgm:pt modelId="{B5725845-B936-4104-BA48-1C90ABAE9926}" type="parTrans" cxnId="{9A53C54D-B2C1-4542-915B-8C79F2333AF1}">
      <dgm:prSet/>
      <dgm:spPr/>
      <dgm:t>
        <a:bodyPr/>
        <a:lstStyle/>
        <a:p>
          <a:endParaRPr lang="es-EC" sz="2000"/>
        </a:p>
      </dgm:t>
    </dgm:pt>
    <dgm:pt modelId="{AE5D3BC5-5F1D-4994-8B2C-3F5F2D4DA991}" type="sibTrans" cxnId="{9A53C54D-B2C1-4542-915B-8C79F2333AF1}">
      <dgm:prSet/>
      <dgm:spPr/>
      <dgm:t>
        <a:bodyPr/>
        <a:lstStyle/>
        <a:p>
          <a:endParaRPr lang="es-EC" sz="2000"/>
        </a:p>
      </dgm:t>
    </dgm:pt>
    <dgm:pt modelId="{5139B281-DC1F-4E10-8C7B-829F0114A005}">
      <dgm:prSet phldrT="[Texto]" custT="1"/>
      <dgm:spPr/>
      <dgm:t>
        <a:bodyPr/>
        <a:lstStyle/>
        <a:p>
          <a:r>
            <a:rPr lang="es-ES" sz="1400" dirty="0" smtClean="0"/>
            <a:t>FICHA DE </a:t>
          </a:r>
          <a:r>
            <a:rPr lang="es-ES" sz="1400" dirty="0" err="1" smtClean="0"/>
            <a:t>M.P</a:t>
          </a:r>
          <a:endParaRPr lang="es-EC" sz="1400" dirty="0"/>
        </a:p>
      </dgm:t>
    </dgm:pt>
    <dgm:pt modelId="{9D338F37-BCD6-4DFF-8654-7DF4C7CADD4F}" type="parTrans" cxnId="{D6E2FBE9-6D02-4195-A09C-547D8935EB73}">
      <dgm:prSet/>
      <dgm:spPr/>
      <dgm:t>
        <a:bodyPr/>
        <a:lstStyle/>
        <a:p>
          <a:endParaRPr lang="es-EC" sz="2000"/>
        </a:p>
      </dgm:t>
    </dgm:pt>
    <dgm:pt modelId="{58C582B0-5618-4AE7-98DF-52DF0915EBDC}" type="sibTrans" cxnId="{D6E2FBE9-6D02-4195-A09C-547D8935EB73}">
      <dgm:prSet/>
      <dgm:spPr/>
      <dgm:t>
        <a:bodyPr/>
        <a:lstStyle/>
        <a:p>
          <a:endParaRPr lang="es-EC" sz="2000"/>
        </a:p>
      </dgm:t>
    </dgm:pt>
    <dgm:pt modelId="{88135374-1BDD-4300-8095-1CC7C5F88AFC}">
      <dgm:prSet phldrT="[Texto]" custT="1"/>
      <dgm:spPr/>
      <dgm:t>
        <a:bodyPr/>
        <a:lstStyle/>
        <a:p>
          <a:r>
            <a:rPr lang="es-ES" sz="1400" dirty="0" smtClean="0"/>
            <a:t>CARÁCTER. DE PROCESOS</a:t>
          </a:r>
          <a:endParaRPr lang="es-EC" sz="1400" dirty="0"/>
        </a:p>
      </dgm:t>
    </dgm:pt>
    <dgm:pt modelId="{D8ED819B-1274-4C66-B4AD-68C92DABB067}" type="parTrans" cxnId="{DFB57BB4-C225-4FB0-A2A2-FEC9E60CBCA6}">
      <dgm:prSet/>
      <dgm:spPr/>
      <dgm:t>
        <a:bodyPr/>
        <a:lstStyle/>
        <a:p>
          <a:endParaRPr lang="es-EC" sz="2000"/>
        </a:p>
      </dgm:t>
    </dgm:pt>
    <dgm:pt modelId="{7B0FA962-7EDD-42E0-BD51-6918FBAAF433}" type="sibTrans" cxnId="{DFB57BB4-C225-4FB0-A2A2-FEC9E60CBCA6}">
      <dgm:prSet/>
      <dgm:spPr/>
      <dgm:t>
        <a:bodyPr/>
        <a:lstStyle/>
        <a:p>
          <a:endParaRPr lang="es-EC" sz="2000"/>
        </a:p>
      </dgm:t>
    </dgm:pt>
    <dgm:pt modelId="{B6AA06E9-5B6B-4310-A2AE-6AFC2B3448B9}">
      <dgm:prSet phldrT="[Texto]" custT="1"/>
      <dgm:spPr/>
      <dgm:t>
        <a:bodyPr/>
        <a:lstStyle/>
        <a:p>
          <a:r>
            <a:rPr lang="es-ES" sz="1400" dirty="0" err="1" smtClean="0"/>
            <a:t>FLUJOGRAMA</a:t>
          </a:r>
          <a:r>
            <a:rPr lang="es-ES" sz="1400" dirty="0" smtClean="0"/>
            <a:t> DE </a:t>
          </a:r>
          <a:r>
            <a:rPr lang="es-ES" sz="1400" dirty="0" err="1" smtClean="0"/>
            <a:t>S.P</a:t>
          </a:r>
          <a:endParaRPr lang="es-EC" sz="1400" dirty="0"/>
        </a:p>
      </dgm:t>
    </dgm:pt>
    <dgm:pt modelId="{12282045-DDDF-4C00-9B8A-C9B32CA0D485}" type="parTrans" cxnId="{357FE376-590C-4880-A36E-BBB03FF1EA43}">
      <dgm:prSet/>
      <dgm:spPr/>
      <dgm:t>
        <a:bodyPr/>
        <a:lstStyle/>
        <a:p>
          <a:endParaRPr lang="es-EC" sz="2000"/>
        </a:p>
      </dgm:t>
    </dgm:pt>
    <dgm:pt modelId="{17FBCA39-51CA-44C2-832E-9C12A76B4817}" type="sibTrans" cxnId="{357FE376-590C-4880-A36E-BBB03FF1EA43}">
      <dgm:prSet/>
      <dgm:spPr/>
      <dgm:t>
        <a:bodyPr/>
        <a:lstStyle/>
        <a:p>
          <a:endParaRPr lang="es-EC" sz="2000"/>
        </a:p>
      </dgm:t>
    </dgm:pt>
    <dgm:pt modelId="{BAC16558-43A7-468D-B790-960E50EED513}">
      <dgm:prSet phldrT="[Texto]" custT="1"/>
      <dgm:spPr/>
      <dgm:t>
        <a:bodyPr/>
        <a:lstStyle/>
        <a:p>
          <a:r>
            <a:rPr lang="es-ES" sz="1400" dirty="0" smtClean="0"/>
            <a:t>CARÁCTER. DE </a:t>
          </a:r>
          <a:r>
            <a:rPr lang="es-ES" sz="1400" dirty="0" err="1" smtClean="0"/>
            <a:t>PROCED</a:t>
          </a:r>
          <a:r>
            <a:rPr lang="es-ES" sz="1400" dirty="0" smtClean="0"/>
            <a:t>.</a:t>
          </a:r>
          <a:endParaRPr lang="es-EC" sz="1400" dirty="0"/>
        </a:p>
      </dgm:t>
    </dgm:pt>
    <dgm:pt modelId="{6EC7BF7A-E618-4995-9E8B-88409123A8BD}" type="parTrans" cxnId="{3220EF3A-3335-4434-B396-59E7FCD184FE}">
      <dgm:prSet/>
      <dgm:spPr/>
      <dgm:t>
        <a:bodyPr/>
        <a:lstStyle/>
        <a:p>
          <a:endParaRPr lang="es-EC" sz="2000"/>
        </a:p>
      </dgm:t>
    </dgm:pt>
    <dgm:pt modelId="{FBC8F98D-E648-47BC-AB3E-795859F3617C}" type="sibTrans" cxnId="{3220EF3A-3335-4434-B396-59E7FCD184FE}">
      <dgm:prSet/>
      <dgm:spPr/>
      <dgm:t>
        <a:bodyPr/>
        <a:lstStyle/>
        <a:p>
          <a:endParaRPr lang="es-EC" sz="2000"/>
        </a:p>
      </dgm:t>
    </dgm:pt>
    <dgm:pt modelId="{674ACDFA-9F6E-4801-AD1C-45695A7A4E87}">
      <dgm:prSet phldrT="[Texto]" custT="1"/>
      <dgm:spPr/>
      <dgm:t>
        <a:bodyPr/>
        <a:lstStyle/>
        <a:p>
          <a:r>
            <a:rPr lang="es-ES" sz="1400" dirty="0" smtClean="0"/>
            <a:t>FLUJOGRAMAS DE </a:t>
          </a:r>
          <a:r>
            <a:rPr lang="es-ES" sz="1400" dirty="0" err="1" smtClean="0"/>
            <a:t>M.P</a:t>
          </a:r>
          <a:endParaRPr lang="es-EC" sz="1400" dirty="0"/>
        </a:p>
      </dgm:t>
    </dgm:pt>
    <dgm:pt modelId="{70B029F3-AB8C-4253-AD07-E50EFD3222C8}" type="parTrans" cxnId="{05C4A6E2-B152-4931-AA63-CCDFF26DE889}">
      <dgm:prSet/>
      <dgm:spPr/>
      <dgm:t>
        <a:bodyPr/>
        <a:lstStyle/>
        <a:p>
          <a:endParaRPr lang="es-EC"/>
        </a:p>
      </dgm:t>
    </dgm:pt>
    <dgm:pt modelId="{5D90D6B3-B249-44A1-92C3-0A1275AC143A}" type="sibTrans" cxnId="{05C4A6E2-B152-4931-AA63-CCDFF26DE889}">
      <dgm:prSet/>
      <dgm:spPr/>
      <dgm:t>
        <a:bodyPr/>
        <a:lstStyle/>
        <a:p>
          <a:endParaRPr lang="es-EC"/>
        </a:p>
      </dgm:t>
    </dgm:pt>
    <dgm:pt modelId="{4E27534C-3BB5-47F7-8276-457A21B75AEF}" type="pres">
      <dgm:prSet presAssocID="{C19C8051-EDEE-4B96-8A9B-C6CF482043FD}" presName="cycle" presStyleCnt="0">
        <dgm:presLayoutVars>
          <dgm:chMax val="1"/>
          <dgm:dir/>
          <dgm:animLvl val="ctr"/>
          <dgm:resizeHandles val="exact"/>
        </dgm:presLayoutVars>
      </dgm:prSet>
      <dgm:spPr/>
      <dgm:t>
        <a:bodyPr/>
        <a:lstStyle/>
        <a:p>
          <a:endParaRPr lang="es-EC"/>
        </a:p>
      </dgm:t>
    </dgm:pt>
    <dgm:pt modelId="{35F89EB9-8363-4DB1-A978-F3088CC240D2}" type="pres">
      <dgm:prSet presAssocID="{03A9B460-8E41-45A9-BAEB-6CA43C8E1D5F}" presName="centerShape" presStyleLbl="node0" presStyleIdx="0" presStyleCnt="1"/>
      <dgm:spPr/>
      <dgm:t>
        <a:bodyPr/>
        <a:lstStyle/>
        <a:p>
          <a:endParaRPr lang="es-EC"/>
        </a:p>
      </dgm:t>
    </dgm:pt>
    <dgm:pt modelId="{29606BA0-2899-4140-9176-D63E7D28A456}" type="pres">
      <dgm:prSet presAssocID="{B5725845-B936-4104-BA48-1C90ABAE9926}" presName="parTrans" presStyleLbl="bgSibTrans2D1" presStyleIdx="0" presStyleCnt="6"/>
      <dgm:spPr/>
      <dgm:t>
        <a:bodyPr/>
        <a:lstStyle/>
        <a:p>
          <a:endParaRPr lang="es-EC"/>
        </a:p>
      </dgm:t>
    </dgm:pt>
    <dgm:pt modelId="{31FBAC8C-4B41-43D3-BF4A-DE02E2027037}" type="pres">
      <dgm:prSet presAssocID="{326CF4A2-EDA2-4DED-B61A-664659C2B4CE}" presName="node" presStyleLbl="node1" presStyleIdx="0" presStyleCnt="6" custScaleY="42483">
        <dgm:presLayoutVars>
          <dgm:bulletEnabled val="1"/>
        </dgm:presLayoutVars>
      </dgm:prSet>
      <dgm:spPr/>
      <dgm:t>
        <a:bodyPr/>
        <a:lstStyle/>
        <a:p>
          <a:endParaRPr lang="es-EC"/>
        </a:p>
      </dgm:t>
    </dgm:pt>
    <dgm:pt modelId="{87316D86-1AB2-4395-B01C-969B1EADDA5A}" type="pres">
      <dgm:prSet presAssocID="{9D338F37-BCD6-4DFF-8654-7DF4C7CADD4F}" presName="parTrans" presStyleLbl="bgSibTrans2D1" presStyleIdx="1" presStyleCnt="6"/>
      <dgm:spPr/>
      <dgm:t>
        <a:bodyPr/>
        <a:lstStyle/>
        <a:p>
          <a:endParaRPr lang="es-EC"/>
        </a:p>
      </dgm:t>
    </dgm:pt>
    <dgm:pt modelId="{2F198BF9-7C59-405B-A539-C406184F7078}" type="pres">
      <dgm:prSet presAssocID="{5139B281-DC1F-4E10-8C7B-829F0114A005}" presName="node" presStyleLbl="node1" presStyleIdx="1" presStyleCnt="6" custScaleY="42483">
        <dgm:presLayoutVars>
          <dgm:bulletEnabled val="1"/>
        </dgm:presLayoutVars>
      </dgm:prSet>
      <dgm:spPr/>
      <dgm:t>
        <a:bodyPr/>
        <a:lstStyle/>
        <a:p>
          <a:endParaRPr lang="es-EC"/>
        </a:p>
      </dgm:t>
    </dgm:pt>
    <dgm:pt modelId="{689EF6DA-1031-487B-95F6-1B89947E1382}" type="pres">
      <dgm:prSet presAssocID="{70B029F3-AB8C-4253-AD07-E50EFD3222C8}" presName="parTrans" presStyleLbl="bgSibTrans2D1" presStyleIdx="2" presStyleCnt="6"/>
      <dgm:spPr/>
      <dgm:t>
        <a:bodyPr/>
        <a:lstStyle/>
        <a:p>
          <a:endParaRPr lang="es-EC"/>
        </a:p>
      </dgm:t>
    </dgm:pt>
    <dgm:pt modelId="{01EC5142-8653-4742-91B9-9AED5A6A089C}" type="pres">
      <dgm:prSet presAssocID="{674ACDFA-9F6E-4801-AD1C-45695A7A4E87}" presName="node" presStyleLbl="node1" presStyleIdx="2" presStyleCnt="6" custScaleY="42483" custRadScaleRad="84927" custRadScaleInc="-11126">
        <dgm:presLayoutVars>
          <dgm:bulletEnabled val="1"/>
        </dgm:presLayoutVars>
      </dgm:prSet>
      <dgm:spPr/>
      <dgm:t>
        <a:bodyPr/>
        <a:lstStyle/>
        <a:p>
          <a:endParaRPr lang="es-EC"/>
        </a:p>
      </dgm:t>
    </dgm:pt>
    <dgm:pt modelId="{B9852EB2-B3D9-4C16-ADED-1D83ECB2BD25}" type="pres">
      <dgm:prSet presAssocID="{D8ED819B-1274-4C66-B4AD-68C92DABB067}" presName="parTrans" presStyleLbl="bgSibTrans2D1" presStyleIdx="3" presStyleCnt="6"/>
      <dgm:spPr/>
      <dgm:t>
        <a:bodyPr/>
        <a:lstStyle/>
        <a:p>
          <a:endParaRPr lang="es-EC"/>
        </a:p>
      </dgm:t>
    </dgm:pt>
    <dgm:pt modelId="{2147FF3B-4090-4E62-9D43-73AF34AEF7E7}" type="pres">
      <dgm:prSet presAssocID="{88135374-1BDD-4300-8095-1CC7C5F88AFC}" presName="node" presStyleLbl="node1" presStyleIdx="3" presStyleCnt="6" custScaleY="42483" custRadScaleRad="84927" custRadScaleInc="11126">
        <dgm:presLayoutVars>
          <dgm:bulletEnabled val="1"/>
        </dgm:presLayoutVars>
      </dgm:prSet>
      <dgm:spPr/>
      <dgm:t>
        <a:bodyPr/>
        <a:lstStyle/>
        <a:p>
          <a:endParaRPr lang="es-EC"/>
        </a:p>
      </dgm:t>
    </dgm:pt>
    <dgm:pt modelId="{9B978402-2C6D-4748-AF07-4FA11FD3EF69}" type="pres">
      <dgm:prSet presAssocID="{12282045-DDDF-4C00-9B8A-C9B32CA0D485}" presName="parTrans" presStyleLbl="bgSibTrans2D1" presStyleIdx="4" presStyleCnt="6"/>
      <dgm:spPr/>
      <dgm:t>
        <a:bodyPr/>
        <a:lstStyle/>
        <a:p>
          <a:endParaRPr lang="es-EC"/>
        </a:p>
      </dgm:t>
    </dgm:pt>
    <dgm:pt modelId="{81B77B28-FEBD-4C8C-821D-89FEAF90D659}" type="pres">
      <dgm:prSet presAssocID="{B6AA06E9-5B6B-4310-A2AE-6AFC2B3448B9}" presName="node" presStyleLbl="node1" presStyleIdx="4" presStyleCnt="6" custScaleY="42483">
        <dgm:presLayoutVars>
          <dgm:bulletEnabled val="1"/>
        </dgm:presLayoutVars>
      </dgm:prSet>
      <dgm:spPr/>
      <dgm:t>
        <a:bodyPr/>
        <a:lstStyle/>
        <a:p>
          <a:endParaRPr lang="es-EC"/>
        </a:p>
      </dgm:t>
    </dgm:pt>
    <dgm:pt modelId="{A2E565FC-CD55-49D5-917A-FD618261A541}" type="pres">
      <dgm:prSet presAssocID="{6EC7BF7A-E618-4995-9E8B-88409123A8BD}" presName="parTrans" presStyleLbl="bgSibTrans2D1" presStyleIdx="5" presStyleCnt="6"/>
      <dgm:spPr/>
      <dgm:t>
        <a:bodyPr/>
        <a:lstStyle/>
        <a:p>
          <a:endParaRPr lang="es-EC"/>
        </a:p>
      </dgm:t>
    </dgm:pt>
    <dgm:pt modelId="{AE677B26-7C8E-4369-9F61-9F92473FF96B}" type="pres">
      <dgm:prSet presAssocID="{BAC16558-43A7-468D-B790-960E50EED513}" presName="node" presStyleLbl="node1" presStyleIdx="5" presStyleCnt="6" custScaleY="42483">
        <dgm:presLayoutVars>
          <dgm:bulletEnabled val="1"/>
        </dgm:presLayoutVars>
      </dgm:prSet>
      <dgm:spPr/>
      <dgm:t>
        <a:bodyPr/>
        <a:lstStyle/>
        <a:p>
          <a:endParaRPr lang="es-EC"/>
        </a:p>
      </dgm:t>
    </dgm:pt>
  </dgm:ptLst>
  <dgm:cxnLst>
    <dgm:cxn modelId="{39C82954-F068-49DC-9D8B-C92AAE840FE1}" srcId="{C19C8051-EDEE-4B96-8A9B-C6CF482043FD}" destId="{03A9B460-8E41-45A9-BAEB-6CA43C8E1D5F}" srcOrd="0" destOrd="0" parTransId="{7DB614E9-41F5-45CF-BC87-16F906B73ACB}" sibTransId="{0B2FBEDE-6FF4-465C-BD04-4DBF606EFD06}"/>
    <dgm:cxn modelId="{0D02E859-3003-4B37-83A4-EF9D2260B6E4}" type="presOf" srcId="{B5725845-B936-4104-BA48-1C90ABAE9926}" destId="{29606BA0-2899-4140-9176-D63E7D28A456}" srcOrd="0" destOrd="0" presId="urn:microsoft.com/office/officeart/2005/8/layout/radial4"/>
    <dgm:cxn modelId="{5B2182AE-1393-48A2-87FC-296378C373F7}" type="presOf" srcId="{C19C8051-EDEE-4B96-8A9B-C6CF482043FD}" destId="{4E27534C-3BB5-47F7-8276-457A21B75AEF}" srcOrd="0" destOrd="0" presId="urn:microsoft.com/office/officeart/2005/8/layout/radial4"/>
    <dgm:cxn modelId="{357FE376-590C-4880-A36E-BBB03FF1EA43}" srcId="{03A9B460-8E41-45A9-BAEB-6CA43C8E1D5F}" destId="{B6AA06E9-5B6B-4310-A2AE-6AFC2B3448B9}" srcOrd="4" destOrd="0" parTransId="{12282045-DDDF-4C00-9B8A-C9B32CA0D485}" sibTransId="{17FBCA39-51CA-44C2-832E-9C12A76B4817}"/>
    <dgm:cxn modelId="{14866DC2-11FE-4138-8CB4-C5A6A8B5C7A3}" type="presOf" srcId="{5139B281-DC1F-4E10-8C7B-829F0114A005}" destId="{2F198BF9-7C59-405B-A539-C406184F7078}" srcOrd="0" destOrd="0" presId="urn:microsoft.com/office/officeart/2005/8/layout/radial4"/>
    <dgm:cxn modelId="{BEB35379-E926-4B0D-B8D6-2C4B0DD61C18}" type="presOf" srcId="{88135374-1BDD-4300-8095-1CC7C5F88AFC}" destId="{2147FF3B-4090-4E62-9D43-73AF34AEF7E7}" srcOrd="0" destOrd="0" presId="urn:microsoft.com/office/officeart/2005/8/layout/radial4"/>
    <dgm:cxn modelId="{161A29FF-D0E7-40D4-8D41-363257E3014F}" type="presOf" srcId="{B6AA06E9-5B6B-4310-A2AE-6AFC2B3448B9}" destId="{81B77B28-FEBD-4C8C-821D-89FEAF90D659}" srcOrd="0" destOrd="0" presId="urn:microsoft.com/office/officeart/2005/8/layout/radial4"/>
    <dgm:cxn modelId="{072BCF0C-7D1F-4B3C-A60D-688E6EABEFB0}" type="presOf" srcId="{BAC16558-43A7-468D-B790-960E50EED513}" destId="{AE677B26-7C8E-4369-9F61-9F92473FF96B}" srcOrd="0" destOrd="0" presId="urn:microsoft.com/office/officeart/2005/8/layout/radial4"/>
    <dgm:cxn modelId="{E8BD3F53-01E4-42B1-945B-2436E9FB6DCD}" type="presOf" srcId="{12282045-DDDF-4C00-9B8A-C9B32CA0D485}" destId="{9B978402-2C6D-4748-AF07-4FA11FD3EF69}" srcOrd="0" destOrd="0" presId="urn:microsoft.com/office/officeart/2005/8/layout/radial4"/>
    <dgm:cxn modelId="{3F93F98B-2080-4C1B-A2F6-C6C8DA500A1E}" type="presOf" srcId="{6EC7BF7A-E618-4995-9E8B-88409123A8BD}" destId="{A2E565FC-CD55-49D5-917A-FD618261A541}" srcOrd="0" destOrd="0" presId="urn:microsoft.com/office/officeart/2005/8/layout/radial4"/>
    <dgm:cxn modelId="{C30B7712-F4EC-4973-AB4F-C4B8C9FC7A69}" type="presOf" srcId="{D8ED819B-1274-4C66-B4AD-68C92DABB067}" destId="{B9852EB2-B3D9-4C16-ADED-1D83ECB2BD25}" srcOrd="0" destOrd="0" presId="urn:microsoft.com/office/officeart/2005/8/layout/radial4"/>
    <dgm:cxn modelId="{9A53C54D-B2C1-4542-915B-8C79F2333AF1}" srcId="{03A9B460-8E41-45A9-BAEB-6CA43C8E1D5F}" destId="{326CF4A2-EDA2-4DED-B61A-664659C2B4CE}" srcOrd="0" destOrd="0" parTransId="{B5725845-B936-4104-BA48-1C90ABAE9926}" sibTransId="{AE5D3BC5-5F1D-4994-8B2C-3F5F2D4DA991}"/>
    <dgm:cxn modelId="{C4C6F0FF-692C-49D2-8E0F-A53F012DC9B6}" type="presOf" srcId="{674ACDFA-9F6E-4801-AD1C-45695A7A4E87}" destId="{01EC5142-8653-4742-91B9-9AED5A6A089C}" srcOrd="0" destOrd="0" presId="urn:microsoft.com/office/officeart/2005/8/layout/radial4"/>
    <dgm:cxn modelId="{C9D1DDD7-B127-4200-AF4C-7C38399B7D22}" type="presOf" srcId="{9D338F37-BCD6-4DFF-8654-7DF4C7CADD4F}" destId="{87316D86-1AB2-4395-B01C-969B1EADDA5A}" srcOrd="0" destOrd="0" presId="urn:microsoft.com/office/officeart/2005/8/layout/radial4"/>
    <dgm:cxn modelId="{DFB57BB4-C225-4FB0-A2A2-FEC9E60CBCA6}" srcId="{03A9B460-8E41-45A9-BAEB-6CA43C8E1D5F}" destId="{88135374-1BDD-4300-8095-1CC7C5F88AFC}" srcOrd="3" destOrd="0" parTransId="{D8ED819B-1274-4C66-B4AD-68C92DABB067}" sibTransId="{7B0FA962-7EDD-42E0-BD51-6918FBAAF433}"/>
    <dgm:cxn modelId="{05C4A6E2-B152-4931-AA63-CCDFF26DE889}" srcId="{03A9B460-8E41-45A9-BAEB-6CA43C8E1D5F}" destId="{674ACDFA-9F6E-4801-AD1C-45695A7A4E87}" srcOrd="2" destOrd="0" parTransId="{70B029F3-AB8C-4253-AD07-E50EFD3222C8}" sibTransId="{5D90D6B3-B249-44A1-92C3-0A1275AC143A}"/>
    <dgm:cxn modelId="{80ABEFD2-A666-482D-809D-3714C151F324}" type="presOf" srcId="{03A9B460-8E41-45A9-BAEB-6CA43C8E1D5F}" destId="{35F89EB9-8363-4DB1-A978-F3088CC240D2}" srcOrd="0" destOrd="0" presId="urn:microsoft.com/office/officeart/2005/8/layout/radial4"/>
    <dgm:cxn modelId="{9FBA371F-85BC-4D4C-AD25-36931360C803}" type="presOf" srcId="{70B029F3-AB8C-4253-AD07-E50EFD3222C8}" destId="{689EF6DA-1031-487B-95F6-1B89947E1382}" srcOrd="0" destOrd="0" presId="urn:microsoft.com/office/officeart/2005/8/layout/radial4"/>
    <dgm:cxn modelId="{3220EF3A-3335-4434-B396-59E7FCD184FE}" srcId="{03A9B460-8E41-45A9-BAEB-6CA43C8E1D5F}" destId="{BAC16558-43A7-468D-B790-960E50EED513}" srcOrd="5" destOrd="0" parTransId="{6EC7BF7A-E618-4995-9E8B-88409123A8BD}" sibTransId="{FBC8F98D-E648-47BC-AB3E-795859F3617C}"/>
    <dgm:cxn modelId="{D6E2FBE9-6D02-4195-A09C-547D8935EB73}" srcId="{03A9B460-8E41-45A9-BAEB-6CA43C8E1D5F}" destId="{5139B281-DC1F-4E10-8C7B-829F0114A005}" srcOrd="1" destOrd="0" parTransId="{9D338F37-BCD6-4DFF-8654-7DF4C7CADD4F}" sibTransId="{58C582B0-5618-4AE7-98DF-52DF0915EBDC}"/>
    <dgm:cxn modelId="{29CDEE1A-8B26-4675-91AD-A9BD4AEC5C3D}" type="presOf" srcId="{326CF4A2-EDA2-4DED-B61A-664659C2B4CE}" destId="{31FBAC8C-4B41-43D3-BF4A-DE02E2027037}" srcOrd="0" destOrd="0" presId="urn:microsoft.com/office/officeart/2005/8/layout/radial4"/>
    <dgm:cxn modelId="{0BBB5A96-CAC0-41F8-9A5C-EC4B174FF092}" type="presParOf" srcId="{4E27534C-3BB5-47F7-8276-457A21B75AEF}" destId="{35F89EB9-8363-4DB1-A978-F3088CC240D2}" srcOrd="0" destOrd="0" presId="urn:microsoft.com/office/officeart/2005/8/layout/radial4"/>
    <dgm:cxn modelId="{C8D5395E-4019-48C4-BAFF-9A137C0397D1}" type="presParOf" srcId="{4E27534C-3BB5-47F7-8276-457A21B75AEF}" destId="{29606BA0-2899-4140-9176-D63E7D28A456}" srcOrd="1" destOrd="0" presId="urn:microsoft.com/office/officeart/2005/8/layout/radial4"/>
    <dgm:cxn modelId="{4760C334-1988-4BCA-87BB-431EF1AB9E20}" type="presParOf" srcId="{4E27534C-3BB5-47F7-8276-457A21B75AEF}" destId="{31FBAC8C-4B41-43D3-BF4A-DE02E2027037}" srcOrd="2" destOrd="0" presId="urn:microsoft.com/office/officeart/2005/8/layout/radial4"/>
    <dgm:cxn modelId="{EF7BA0A7-5307-44F8-ACE2-5F612452A06C}" type="presParOf" srcId="{4E27534C-3BB5-47F7-8276-457A21B75AEF}" destId="{87316D86-1AB2-4395-B01C-969B1EADDA5A}" srcOrd="3" destOrd="0" presId="urn:microsoft.com/office/officeart/2005/8/layout/radial4"/>
    <dgm:cxn modelId="{17035898-2836-4412-B8C0-F2771AE99CC9}" type="presParOf" srcId="{4E27534C-3BB5-47F7-8276-457A21B75AEF}" destId="{2F198BF9-7C59-405B-A539-C406184F7078}" srcOrd="4" destOrd="0" presId="urn:microsoft.com/office/officeart/2005/8/layout/radial4"/>
    <dgm:cxn modelId="{FA909585-827A-4744-BC92-1C0B985D9D47}" type="presParOf" srcId="{4E27534C-3BB5-47F7-8276-457A21B75AEF}" destId="{689EF6DA-1031-487B-95F6-1B89947E1382}" srcOrd="5" destOrd="0" presId="urn:microsoft.com/office/officeart/2005/8/layout/radial4"/>
    <dgm:cxn modelId="{4A9B8E2D-71F0-409C-AE22-3309A0EE8364}" type="presParOf" srcId="{4E27534C-3BB5-47F7-8276-457A21B75AEF}" destId="{01EC5142-8653-4742-91B9-9AED5A6A089C}" srcOrd="6" destOrd="0" presId="urn:microsoft.com/office/officeart/2005/8/layout/radial4"/>
    <dgm:cxn modelId="{F86253FC-0E23-40B0-A54A-38958B75B60C}" type="presParOf" srcId="{4E27534C-3BB5-47F7-8276-457A21B75AEF}" destId="{B9852EB2-B3D9-4C16-ADED-1D83ECB2BD25}" srcOrd="7" destOrd="0" presId="urn:microsoft.com/office/officeart/2005/8/layout/radial4"/>
    <dgm:cxn modelId="{5A28D120-8B36-46B3-B23A-CB97EB8B718C}" type="presParOf" srcId="{4E27534C-3BB5-47F7-8276-457A21B75AEF}" destId="{2147FF3B-4090-4E62-9D43-73AF34AEF7E7}" srcOrd="8" destOrd="0" presId="urn:microsoft.com/office/officeart/2005/8/layout/radial4"/>
    <dgm:cxn modelId="{EE812605-DE23-4EC1-9F92-97438207586A}" type="presParOf" srcId="{4E27534C-3BB5-47F7-8276-457A21B75AEF}" destId="{9B978402-2C6D-4748-AF07-4FA11FD3EF69}" srcOrd="9" destOrd="0" presId="urn:microsoft.com/office/officeart/2005/8/layout/radial4"/>
    <dgm:cxn modelId="{0B33B216-1751-4EA8-A9A1-995C86AE1A26}" type="presParOf" srcId="{4E27534C-3BB5-47F7-8276-457A21B75AEF}" destId="{81B77B28-FEBD-4C8C-821D-89FEAF90D659}" srcOrd="10" destOrd="0" presId="urn:microsoft.com/office/officeart/2005/8/layout/radial4"/>
    <dgm:cxn modelId="{BFE27273-8E39-4E99-AE30-04A212EE0649}" type="presParOf" srcId="{4E27534C-3BB5-47F7-8276-457A21B75AEF}" destId="{A2E565FC-CD55-49D5-917A-FD618261A541}" srcOrd="11" destOrd="0" presId="urn:microsoft.com/office/officeart/2005/8/layout/radial4"/>
    <dgm:cxn modelId="{C6E72E45-3E0B-4E3B-9DD6-02FBFD864BB7}" type="presParOf" srcId="{4E27534C-3BB5-47F7-8276-457A21B75AEF}" destId="{AE677B26-7C8E-4369-9F61-9F92473FF96B}" srcOrd="1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799421-630F-4BD4-A64C-015B72829329}" type="doc">
      <dgm:prSet loTypeId="urn:microsoft.com/office/officeart/2005/8/layout/vList5" loCatId="list" qsTypeId="urn:microsoft.com/office/officeart/2005/8/quickstyle/simple3" qsCatId="simple" csTypeId="urn:microsoft.com/office/officeart/2005/8/colors/colorful3" csCatId="colorful" phldr="1"/>
      <dgm:spPr/>
      <dgm:t>
        <a:bodyPr/>
        <a:lstStyle/>
        <a:p>
          <a:endParaRPr lang="es-EC"/>
        </a:p>
      </dgm:t>
    </dgm:pt>
    <dgm:pt modelId="{2DDE4409-0AEA-4533-B436-B0FA2BCD27E2}">
      <dgm:prSet phldrT="[Texto]"/>
      <dgm:spPr/>
      <dgm:t>
        <a:bodyPr/>
        <a:lstStyle/>
        <a:p>
          <a:r>
            <a:rPr lang="es-ES" dirty="0" smtClean="0"/>
            <a:t>4.2.3</a:t>
          </a:r>
          <a:endParaRPr lang="es-EC" dirty="0"/>
        </a:p>
      </dgm:t>
    </dgm:pt>
    <dgm:pt modelId="{E1C4F3F9-77A3-4B9C-9004-628713A74CF2}" type="parTrans" cxnId="{6A1B8AD3-BB89-4913-AEBA-878281E607DF}">
      <dgm:prSet/>
      <dgm:spPr/>
      <dgm:t>
        <a:bodyPr/>
        <a:lstStyle/>
        <a:p>
          <a:endParaRPr lang="es-EC"/>
        </a:p>
      </dgm:t>
    </dgm:pt>
    <dgm:pt modelId="{661E9219-8FFE-4094-96E7-20C598153000}" type="sibTrans" cxnId="{6A1B8AD3-BB89-4913-AEBA-878281E607DF}">
      <dgm:prSet/>
      <dgm:spPr/>
      <dgm:t>
        <a:bodyPr/>
        <a:lstStyle/>
        <a:p>
          <a:endParaRPr lang="es-EC"/>
        </a:p>
      </dgm:t>
    </dgm:pt>
    <dgm:pt modelId="{92DE320E-C644-4C56-B03D-C2B54D7CD9DD}">
      <dgm:prSet phldrT="[Texto]"/>
      <dgm:spPr/>
      <dgm:t>
        <a:bodyPr/>
        <a:lstStyle/>
        <a:p>
          <a:r>
            <a:rPr lang="es-ES" dirty="0" smtClean="0"/>
            <a:t>CONTROL DE DOCUMENTOS</a:t>
          </a:r>
          <a:endParaRPr lang="es-EC" dirty="0"/>
        </a:p>
      </dgm:t>
    </dgm:pt>
    <dgm:pt modelId="{837E9E99-0D29-479F-BF4A-B4A3C3B179F8}" type="parTrans" cxnId="{0B8B561C-8A39-4F80-8D94-8524B3F9BE55}">
      <dgm:prSet/>
      <dgm:spPr/>
      <dgm:t>
        <a:bodyPr/>
        <a:lstStyle/>
        <a:p>
          <a:endParaRPr lang="es-EC"/>
        </a:p>
      </dgm:t>
    </dgm:pt>
    <dgm:pt modelId="{03F66D79-4E4D-475D-AE96-F542E1F59054}" type="sibTrans" cxnId="{0B8B561C-8A39-4F80-8D94-8524B3F9BE55}">
      <dgm:prSet/>
      <dgm:spPr/>
      <dgm:t>
        <a:bodyPr/>
        <a:lstStyle/>
        <a:p>
          <a:endParaRPr lang="es-EC"/>
        </a:p>
      </dgm:t>
    </dgm:pt>
    <dgm:pt modelId="{E42D9B4D-5E7D-4032-B077-6AB3B9979FF2}">
      <dgm:prSet phldrT="[Texto]"/>
      <dgm:spPr/>
      <dgm:t>
        <a:bodyPr/>
        <a:lstStyle/>
        <a:p>
          <a:r>
            <a:rPr lang="es-ES" dirty="0" smtClean="0"/>
            <a:t>4.2.4</a:t>
          </a:r>
          <a:endParaRPr lang="es-EC" dirty="0"/>
        </a:p>
      </dgm:t>
    </dgm:pt>
    <dgm:pt modelId="{09C19601-D3C8-430C-9C06-BDB92DE3EE9B}" type="parTrans" cxnId="{4F5E3366-4BA3-43A8-ADC0-C47AADC125F0}">
      <dgm:prSet/>
      <dgm:spPr/>
      <dgm:t>
        <a:bodyPr/>
        <a:lstStyle/>
        <a:p>
          <a:endParaRPr lang="es-EC"/>
        </a:p>
      </dgm:t>
    </dgm:pt>
    <dgm:pt modelId="{A10E255A-90A7-4A57-BB60-51DCB5399603}" type="sibTrans" cxnId="{4F5E3366-4BA3-43A8-ADC0-C47AADC125F0}">
      <dgm:prSet/>
      <dgm:spPr/>
      <dgm:t>
        <a:bodyPr/>
        <a:lstStyle/>
        <a:p>
          <a:endParaRPr lang="es-EC"/>
        </a:p>
      </dgm:t>
    </dgm:pt>
    <dgm:pt modelId="{2458FAA6-52C4-4B36-87CD-9EB901823362}">
      <dgm:prSet phldrT="[Texto]"/>
      <dgm:spPr/>
      <dgm:t>
        <a:bodyPr/>
        <a:lstStyle/>
        <a:p>
          <a:r>
            <a:rPr lang="es-ES" dirty="0" smtClean="0"/>
            <a:t>CONTROL DE REGISTROS</a:t>
          </a:r>
          <a:endParaRPr lang="es-EC" dirty="0"/>
        </a:p>
      </dgm:t>
    </dgm:pt>
    <dgm:pt modelId="{05944BE0-216B-4E40-99C6-9EFDD2B43848}" type="parTrans" cxnId="{C7788945-2554-4F56-82A9-C942A4FBDB56}">
      <dgm:prSet/>
      <dgm:spPr/>
      <dgm:t>
        <a:bodyPr/>
        <a:lstStyle/>
        <a:p>
          <a:endParaRPr lang="es-EC"/>
        </a:p>
      </dgm:t>
    </dgm:pt>
    <dgm:pt modelId="{8D7B2C99-A8DA-48A4-AC0D-474F9B16B509}" type="sibTrans" cxnId="{C7788945-2554-4F56-82A9-C942A4FBDB56}">
      <dgm:prSet/>
      <dgm:spPr/>
      <dgm:t>
        <a:bodyPr/>
        <a:lstStyle/>
        <a:p>
          <a:endParaRPr lang="es-EC"/>
        </a:p>
      </dgm:t>
    </dgm:pt>
    <dgm:pt modelId="{ED545888-D0A0-413A-A7C5-3C9340FF3679}">
      <dgm:prSet phldrT="[Texto]"/>
      <dgm:spPr/>
      <dgm:t>
        <a:bodyPr/>
        <a:lstStyle/>
        <a:p>
          <a:r>
            <a:rPr lang="es-ES" dirty="0" smtClean="0"/>
            <a:t>8.3</a:t>
          </a:r>
          <a:endParaRPr lang="es-EC" dirty="0"/>
        </a:p>
      </dgm:t>
    </dgm:pt>
    <dgm:pt modelId="{FF2850E7-6DDB-49F3-8A1E-6402BD869CB4}" type="parTrans" cxnId="{3814410D-69EE-4815-8325-EF4B8D0D2F7D}">
      <dgm:prSet/>
      <dgm:spPr/>
      <dgm:t>
        <a:bodyPr/>
        <a:lstStyle/>
        <a:p>
          <a:endParaRPr lang="es-EC"/>
        </a:p>
      </dgm:t>
    </dgm:pt>
    <dgm:pt modelId="{0FCE5C96-F0D4-4360-B9FB-767E519E657B}" type="sibTrans" cxnId="{3814410D-69EE-4815-8325-EF4B8D0D2F7D}">
      <dgm:prSet/>
      <dgm:spPr/>
      <dgm:t>
        <a:bodyPr/>
        <a:lstStyle/>
        <a:p>
          <a:endParaRPr lang="es-EC"/>
        </a:p>
      </dgm:t>
    </dgm:pt>
    <dgm:pt modelId="{571B60E0-0689-4972-816E-67367DE466B3}">
      <dgm:prSet phldrT="[Texto]"/>
      <dgm:spPr/>
      <dgm:t>
        <a:bodyPr/>
        <a:lstStyle/>
        <a:p>
          <a:r>
            <a:rPr lang="es-ES" dirty="0" smtClean="0"/>
            <a:t>CONTROL DE PRODUCTO NO CONFORME</a:t>
          </a:r>
          <a:endParaRPr lang="es-EC" dirty="0"/>
        </a:p>
      </dgm:t>
    </dgm:pt>
    <dgm:pt modelId="{7568B8C6-1C8F-4725-9FA3-6B979BDD4878}" type="parTrans" cxnId="{56AA0625-D128-4BBB-A321-75E6EB214FB5}">
      <dgm:prSet/>
      <dgm:spPr/>
      <dgm:t>
        <a:bodyPr/>
        <a:lstStyle/>
        <a:p>
          <a:endParaRPr lang="es-EC"/>
        </a:p>
      </dgm:t>
    </dgm:pt>
    <dgm:pt modelId="{09B5BCD2-F67E-4912-B41B-3906E7A5F701}" type="sibTrans" cxnId="{56AA0625-D128-4BBB-A321-75E6EB214FB5}">
      <dgm:prSet/>
      <dgm:spPr/>
      <dgm:t>
        <a:bodyPr/>
        <a:lstStyle/>
        <a:p>
          <a:endParaRPr lang="es-EC"/>
        </a:p>
      </dgm:t>
    </dgm:pt>
    <dgm:pt modelId="{3CBEBE5A-3621-4376-BB1F-C29CC4647D30}">
      <dgm:prSet phldrT="[Texto]"/>
      <dgm:spPr/>
      <dgm:t>
        <a:bodyPr/>
        <a:lstStyle/>
        <a:p>
          <a:r>
            <a:rPr lang="es-ES" dirty="0" smtClean="0"/>
            <a:t>8.5.2</a:t>
          </a:r>
          <a:endParaRPr lang="es-EC" dirty="0"/>
        </a:p>
      </dgm:t>
    </dgm:pt>
    <dgm:pt modelId="{060660C3-A6E5-4DBD-872F-5CF817C25E77}" type="parTrans" cxnId="{FE2BE839-F3B4-4B6C-A525-01240DE9646C}">
      <dgm:prSet/>
      <dgm:spPr/>
      <dgm:t>
        <a:bodyPr/>
        <a:lstStyle/>
        <a:p>
          <a:endParaRPr lang="es-EC"/>
        </a:p>
      </dgm:t>
    </dgm:pt>
    <dgm:pt modelId="{CEBE2FA8-3A23-483F-A7FC-5068A48F1271}" type="sibTrans" cxnId="{FE2BE839-F3B4-4B6C-A525-01240DE9646C}">
      <dgm:prSet/>
      <dgm:spPr/>
      <dgm:t>
        <a:bodyPr/>
        <a:lstStyle/>
        <a:p>
          <a:endParaRPr lang="es-EC"/>
        </a:p>
      </dgm:t>
    </dgm:pt>
    <dgm:pt modelId="{6D66DF43-49D8-4AD2-BBCF-855DE92F9ECC}">
      <dgm:prSet phldrT="[Texto]"/>
      <dgm:spPr/>
      <dgm:t>
        <a:bodyPr/>
        <a:lstStyle/>
        <a:p>
          <a:r>
            <a:rPr lang="es-ES" dirty="0" smtClean="0"/>
            <a:t>8.5.3</a:t>
          </a:r>
          <a:endParaRPr lang="es-EC" dirty="0"/>
        </a:p>
      </dgm:t>
    </dgm:pt>
    <dgm:pt modelId="{EE39BFB5-ED58-4060-AE1F-DA9835AF704C}" type="parTrans" cxnId="{F9F9CF0F-30F6-4743-8B8A-638CBA44C64C}">
      <dgm:prSet/>
      <dgm:spPr/>
      <dgm:t>
        <a:bodyPr/>
        <a:lstStyle/>
        <a:p>
          <a:endParaRPr lang="es-EC"/>
        </a:p>
      </dgm:t>
    </dgm:pt>
    <dgm:pt modelId="{4BD397A0-7579-44E6-94F2-2AAE11F1E624}" type="sibTrans" cxnId="{F9F9CF0F-30F6-4743-8B8A-638CBA44C64C}">
      <dgm:prSet/>
      <dgm:spPr/>
      <dgm:t>
        <a:bodyPr/>
        <a:lstStyle/>
        <a:p>
          <a:endParaRPr lang="es-EC"/>
        </a:p>
      </dgm:t>
    </dgm:pt>
    <dgm:pt modelId="{FCE1DF26-599E-4AE1-97CC-D17AE9D16618}">
      <dgm:prSet phldrT="[Texto]"/>
      <dgm:spPr/>
      <dgm:t>
        <a:bodyPr/>
        <a:lstStyle/>
        <a:p>
          <a:r>
            <a:rPr lang="es-ES" dirty="0" smtClean="0"/>
            <a:t>ACCIONES PREVENTIVAS</a:t>
          </a:r>
          <a:endParaRPr lang="es-EC" dirty="0"/>
        </a:p>
      </dgm:t>
    </dgm:pt>
    <dgm:pt modelId="{DFA005BF-9FDC-4D3E-8FA3-B524C2F55933}" type="parTrans" cxnId="{D3D771AA-AD6F-443E-A65B-386808126AAC}">
      <dgm:prSet/>
      <dgm:spPr/>
      <dgm:t>
        <a:bodyPr/>
        <a:lstStyle/>
        <a:p>
          <a:endParaRPr lang="es-EC"/>
        </a:p>
      </dgm:t>
    </dgm:pt>
    <dgm:pt modelId="{D9E2A75A-4E80-47B6-AF9E-B3A2D5480D47}" type="sibTrans" cxnId="{D3D771AA-AD6F-443E-A65B-386808126AAC}">
      <dgm:prSet/>
      <dgm:spPr/>
      <dgm:t>
        <a:bodyPr/>
        <a:lstStyle/>
        <a:p>
          <a:endParaRPr lang="es-EC"/>
        </a:p>
      </dgm:t>
    </dgm:pt>
    <dgm:pt modelId="{255F299D-B435-41FF-A8AD-2200D33642DF}">
      <dgm:prSet phldrT="[Texto]"/>
      <dgm:spPr/>
      <dgm:t>
        <a:bodyPr/>
        <a:lstStyle/>
        <a:p>
          <a:r>
            <a:rPr lang="es-ES" dirty="0" smtClean="0"/>
            <a:t>ACCIONES CORRECTIVAS</a:t>
          </a:r>
          <a:endParaRPr lang="es-EC" dirty="0"/>
        </a:p>
      </dgm:t>
    </dgm:pt>
    <dgm:pt modelId="{718E5CAF-9BBF-4600-A59E-3F19D2FEC437}" type="parTrans" cxnId="{834CFBDF-FAB7-4E98-BF4E-38ED620818FB}">
      <dgm:prSet/>
      <dgm:spPr/>
      <dgm:t>
        <a:bodyPr/>
        <a:lstStyle/>
        <a:p>
          <a:endParaRPr lang="es-EC"/>
        </a:p>
      </dgm:t>
    </dgm:pt>
    <dgm:pt modelId="{A350849E-50AF-4D9F-BE79-D171E7A2084C}" type="sibTrans" cxnId="{834CFBDF-FAB7-4E98-BF4E-38ED620818FB}">
      <dgm:prSet/>
      <dgm:spPr/>
      <dgm:t>
        <a:bodyPr/>
        <a:lstStyle/>
        <a:p>
          <a:endParaRPr lang="es-EC"/>
        </a:p>
      </dgm:t>
    </dgm:pt>
    <dgm:pt modelId="{BD79E7B8-778A-4876-8A32-93ABF2BB8120}">
      <dgm:prSet phldrT="[Texto]"/>
      <dgm:spPr/>
      <dgm:t>
        <a:bodyPr/>
        <a:lstStyle/>
        <a:p>
          <a:r>
            <a:rPr lang="es-ES" dirty="0" smtClean="0"/>
            <a:t>8.2.2</a:t>
          </a:r>
          <a:endParaRPr lang="es-EC" dirty="0"/>
        </a:p>
      </dgm:t>
    </dgm:pt>
    <dgm:pt modelId="{9D4EBE9D-04A1-41FE-9550-E7E98228796D}" type="parTrans" cxnId="{D9612A11-E68E-47B5-AAC4-6C0D3DD0369C}">
      <dgm:prSet/>
      <dgm:spPr/>
      <dgm:t>
        <a:bodyPr/>
        <a:lstStyle/>
        <a:p>
          <a:endParaRPr lang="es-EC"/>
        </a:p>
      </dgm:t>
    </dgm:pt>
    <dgm:pt modelId="{04A31436-6947-4A11-8E7B-76F3A43EDDFF}" type="sibTrans" cxnId="{D9612A11-E68E-47B5-AAC4-6C0D3DD0369C}">
      <dgm:prSet/>
      <dgm:spPr/>
      <dgm:t>
        <a:bodyPr/>
        <a:lstStyle/>
        <a:p>
          <a:endParaRPr lang="es-EC"/>
        </a:p>
      </dgm:t>
    </dgm:pt>
    <dgm:pt modelId="{911B9F61-D0CE-440C-B5C0-F3A8B12A355B}">
      <dgm:prSet phldrT="[Texto]"/>
      <dgm:spPr/>
      <dgm:t>
        <a:bodyPr/>
        <a:lstStyle/>
        <a:p>
          <a:r>
            <a:rPr lang="es-ES" dirty="0" smtClean="0"/>
            <a:t>AUDITORIAS INTERNAS</a:t>
          </a:r>
          <a:endParaRPr lang="es-EC" dirty="0"/>
        </a:p>
      </dgm:t>
    </dgm:pt>
    <dgm:pt modelId="{F84D4CFB-DC05-413E-925C-6FCE8FCCFA70}" type="parTrans" cxnId="{CCF4B0EC-3551-45B9-B328-7D62B44E2995}">
      <dgm:prSet/>
      <dgm:spPr/>
      <dgm:t>
        <a:bodyPr/>
        <a:lstStyle/>
        <a:p>
          <a:endParaRPr lang="es-EC"/>
        </a:p>
      </dgm:t>
    </dgm:pt>
    <dgm:pt modelId="{E29DEC23-3BFE-4451-B5DB-5B6081A292D9}" type="sibTrans" cxnId="{CCF4B0EC-3551-45B9-B328-7D62B44E2995}">
      <dgm:prSet/>
      <dgm:spPr/>
      <dgm:t>
        <a:bodyPr/>
        <a:lstStyle/>
        <a:p>
          <a:endParaRPr lang="es-EC"/>
        </a:p>
      </dgm:t>
    </dgm:pt>
    <dgm:pt modelId="{496CB2B2-5E2E-4D6A-A8C9-4A0E32773FA7}" type="pres">
      <dgm:prSet presAssocID="{FD799421-630F-4BD4-A64C-015B72829329}" presName="Name0" presStyleCnt="0">
        <dgm:presLayoutVars>
          <dgm:dir/>
          <dgm:animLvl val="lvl"/>
          <dgm:resizeHandles val="exact"/>
        </dgm:presLayoutVars>
      </dgm:prSet>
      <dgm:spPr/>
      <dgm:t>
        <a:bodyPr/>
        <a:lstStyle/>
        <a:p>
          <a:endParaRPr lang="es-EC"/>
        </a:p>
      </dgm:t>
    </dgm:pt>
    <dgm:pt modelId="{A1FC47CE-4B99-424D-8E87-0E56A27E9587}" type="pres">
      <dgm:prSet presAssocID="{2DDE4409-0AEA-4533-B436-B0FA2BCD27E2}" presName="linNode" presStyleCnt="0"/>
      <dgm:spPr/>
    </dgm:pt>
    <dgm:pt modelId="{2C21EC1F-B448-4B75-AFF9-32AAF07EE026}" type="pres">
      <dgm:prSet presAssocID="{2DDE4409-0AEA-4533-B436-B0FA2BCD27E2}" presName="parentText" presStyleLbl="node1" presStyleIdx="0" presStyleCnt="6">
        <dgm:presLayoutVars>
          <dgm:chMax val="1"/>
          <dgm:bulletEnabled val="1"/>
        </dgm:presLayoutVars>
      </dgm:prSet>
      <dgm:spPr/>
      <dgm:t>
        <a:bodyPr/>
        <a:lstStyle/>
        <a:p>
          <a:endParaRPr lang="es-EC"/>
        </a:p>
      </dgm:t>
    </dgm:pt>
    <dgm:pt modelId="{78D06CBE-FDAA-438A-A964-B5505401C306}" type="pres">
      <dgm:prSet presAssocID="{2DDE4409-0AEA-4533-B436-B0FA2BCD27E2}" presName="descendantText" presStyleLbl="alignAccFollowNode1" presStyleIdx="0" presStyleCnt="6">
        <dgm:presLayoutVars>
          <dgm:bulletEnabled val="1"/>
        </dgm:presLayoutVars>
      </dgm:prSet>
      <dgm:spPr/>
      <dgm:t>
        <a:bodyPr/>
        <a:lstStyle/>
        <a:p>
          <a:endParaRPr lang="es-EC"/>
        </a:p>
      </dgm:t>
    </dgm:pt>
    <dgm:pt modelId="{D371A225-7AA0-45A4-B1A8-CE33FFE5D0BA}" type="pres">
      <dgm:prSet presAssocID="{661E9219-8FFE-4094-96E7-20C598153000}" presName="sp" presStyleCnt="0"/>
      <dgm:spPr/>
    </dgm:pt>
    <dgm:pt modelId="{BAADDD1E-91F2-476C-B4D9-C1647282CB0F}" type="pres">
      <dgm:prSet presAssocID="{E42D9B4D-5E7D-4032-B077-6AB3B9979FF2}" presName="linNode" presStyleCnt="0"/>
      <dgm:spPr/>
    </dgm:pt>
    <dgm:pt modelId="{5FDDCC14-E868-46D0-ADFB-6173BF2D6A0D}" type="pres">
      <dgm:prSet presAssocID="{E42D9B4D-5E7D-4032-B077-6AB3B9979FF2}" presName="parentText" presStyleLbl="node1" presStyleIdx="1" presStyleCnt="6">
        <dgm:presLayoutVars>
          <dgm:chMax val="1"/>
          <dgm:bulletEnabled val="1"/>
        </dgm:presLayoutVars>
      </dgm:prSet>
      <dgm:spPr/>
      <dgm:t>
        <a:bodyPr/>
        <a:lstStyle/>
        <a:p>
          <a:endParaRPr lang="es-EC"/>
        </a:p>
      </dgm:t>
    </dgm:pt>
    <dgm:pt modelId="{0CBE246E-2EFE-4E36-90EE-0CBCB204D5FF}" type="pres">
      <dgm:prSet presAssocID="{E42D9B4D-5E7D-4032-B077-6AB3B9979FF2}" presName="descendantText" presStyleLbl="alignAccFollowNode1" presStyleIdx="1" presStyleCnt="6">
        <dgm:presLayoutVars>
          <dgm:bulletEnabled val="1"/>
        </dgm:presLayoutVars>
      </dgm:prSet>
      <dgm:spPr/>
      <dgm:t>
        <a:bodyPr/>
        <a:lstStyle/>
        <a:p>
          <a:endParaRPr lang="es-EC"/>
        </a:p>
      </dgm:t>
    </dgm:pt>
    <dgm:pt modelId="{30E57FE0-3D15-4449-8931-BA2FE9AF4B19}" type="pres">
      <dgm:prSet presAssocID="{A10E255A-90A7-4A57-BB60-51DCB5399603}" presName="sp" presStyleCnt="0"/>
      <dgm:spPr/>
    </dgm:pt>
    <dgm:pt modelId="{18708BCB-BE68-4F1C-A16B-D7D65FCA0BCB}" type="pres">
      <dgm:prSet presAssocID="{BD79E7B8-778A-4876-8A32-93ABF2BB8120}" presName="linNode" presStyleCnt="0"/>
      <dgm:spPr/>
    </dgm:pt>
    <dgm:pt modelId="{F0647D3C-CACE-45A0-8E8A-6254E78BB863}" type="pres">
      <dgm:prSet presAssocID="{BD79E7B8-778A-4876-8A32-93ABF2BB8120}" presName="parentText" presStyleLbl="node1" presStyleIdx="2" presStyleCnt="6">
        <dgm:presLayoutVars>
          <dgm:chMax val="1"/>
          <dgm:bulletEnabled val="1"/>
        </dgm:presLayoutVars>
      </dgm:prSet>
      <dgm:spPr/>
      <dgm:t>
        <a:bodyPr/>
        <a:lstStyle/>
        <a:p>
          <a:endParaRPr lang="es-EC"/>
        </a:p>
      </dgm:t>
    </dgm:pt>
    <dgm:pt modelId="{3E51A988-1D64-4119-94E6-2A2EB3DC9661}" type="pres">
      <dgm:prSet presAssocID="{BD79E7B8-778A-4876-8A32-93ABF2BB8120}" presName="descendantText" presStyleLbl="alignAccFollowNode1" presStyleIdx="2" presStyleCnt="6">
        <dgm:presLayoutVars>
          <dgm:bulletEnabled val="1"/>
        </dgm:presLayoutVars>
      </dgm:prSet>
      <dgm:spPr/>
      <dgm:t>
        <a:bodyPr/>
        <a:lstStyle/>
        <a:p>
          <a:endParaRPr lang="es-EC"/>
        </a:p>
      </dgm:t>
    </dgm:pt>
    <dgm:pt modelId="{908F2009-9F84-402B-9E82-EB86F33CC556}" type="pres">
      <dgm:prSet presAssocID="{04A31436-6947-4A11-8E7B-76F3A43EDDFF}" presName="sp" presStyleCnt="0"/>
      <dgm:spPr/>
    </dgm:pt>
    <dgm:pt modelId="{067200F2-CD86-42C1-B4DC-2D0A3E8E8E78}" type="pres">
      <dgm:prSet presAssocID="{ED545888-D0A0-413A-A7C5-3C9340FF3679}" presName="linNode" presStyleCnt="0"/>
      <dgm:spPr/>
    </dgm:pt>
    <dgm:pt modelId="{0134ABCC-88C4-4094-9B1C-6F445697F730}" type="pres">
      <dgm:prSet presAssocID="{ED545888-D0A0-413A-A7C5-3C9340FF3679}" presName="parentText" presStyleLbl="node1" presStyleIdx="3" presStyleCnt="6">
        <dgm:presLayoutVars>
          <dgm:chMax val="1"/>
          <dgm:bulletEnabled val="1"/>
        </dgm:presLayoutVars>
      </dgm:prSet>
      <dgm:spPr/>
      <dgm:t>
        <a:bodyPr/>
        <a:lstStyle/>
        <a:p>
          <a:endParaRPr lang="es-EC"/>
        </a:p>
      </dgm:t>
    </dgm:pt>
    <dgm:pt modelId="{1ECDFD6A-B983-4CCC-B339-085F164B2CDA}" type="pres">
      <dgm:prSet presAssocID="{ED545888-D0A0-413A-A7C5-3C9340FF3679}" presName="descendantText" presStyleLbl="alignAccFollowNode1" presStyleIdx="3" presStyleCnt="6">
        <dgm:presLayoutVars>
          <dgm:bulletEnabled val="1"/>
        </dgm:presLayoutVars>
      </dgm:prSet>
      <dgm:spPr/>
      <dgm:t>
        <a:bodyPr/>
        <a:lstStyle/>
        <a:p>
          <a:endParaRPr lang="es-EC"/>
        </a:p>
      </dgm:t>
    </dgm:pt>
    <dgm:pt modelId="{FDAD5998-6BF6-4469-9A77-DCFCE4F5CF60}" type="pres">
      <dgm:prSet presAssocID="{0FCE5C96-F0D4-4360-B9FB-767E519E657B}" presName="sp" presStyleCnt="0"/>
      <dgm:spPr/>
    </dgm:pt>
    <dgm:pt modelId="{0CF41665-8D65-4A59-8F6B-7D83E3E475B6}" type="pres">
      <dgm:prSet presAssocID="{3CBEBE5A-3621-4376-BB1F-C29CC4647D30}" presName="linNode" presStyleCnt="0"/>
      <dgm:spPr/>
    </dgm:pt>
    <dgm:pt modelId="{0FDFE0D3-CE81-4C34-8B3A-7AFA9B4694CD}" type="pres">
      <dgm:prSet presAssocID="{3CBEBE5A-3621-4376-BB1F-C29CC4647D30}" presName="parentText" presStyleLbl="node1" presStyleIdx="4" presStyleCnt="6">
        <dgm:presLayoutVars>
          <dgm:chMax val="1"/>
          <dgm:bulletEnabled val="1"/>
        </dgm:presLayoutVars>
      </dgm:prSet>
      <dgm:spPr/>
      <dgm:t>
        <a:bodyPr/>
        <a:lstStyle/>
        <a:p>
          <a:endParaRPr lang="es-EC"/>
        </a:p>
      </dgm:t>
    </dgm:pt>
    <dgm:pt modelId="{F2DEE045-9A9E-4542-9A3E-866BDBC45533}" type="pres">
      <dgm:prSet presAssocID="{3CBEBE5A-3621-4376-BB1F-C29CC4647D30}" presName="descendantText" presStyleLbl="alignAccFollowNode1" presStyleIdx="4" presStyleCnt="6">
        <dgm:presLayoutVars>
          <dgm:bulletEnabled val="1"/>
        </dgm:presLayoutVars>
      </dgm:prSet>
      <dgm:spPr/>
      <dgm:t>
        <a:bodyPr/>
        <a:lstStyle/>
        <a:p>
          <a:endParaRPr lang="es-EC"/>
        </a:p>
      </dgm:t>
    </dgm:pt>
    <dgm:pt modelId="{5D2C0FFF-216B-401D-AC8E-E225A0FE1927}" type="pres">
      <dgm:prSet presAssocID="{CEBE2FA8-3A23-483F-A7FC-5068A48F1271}" presName="sp" presStyleCnt="0"/>
      <dgm:spPr/>
    </dgm:pt>
    <dgm:pt modelId="{6F9CD8A3-3A03-4F69-9515-614645EA304D}" type="pres">
      <dgm:prSet presAssocID="{6D66DF43-49D8-4AD2-BBCF-855DE92F9ECC}" presName="linNode" presStyleCnt="0"/>
      <dgm:spPr/>
    </dgm:pt>
    <dgm:pt modelId="{C2F1EEA8-3EDE-4EBD-AC53-4915BDA0287A}" type="pres">
      <dgm:prSet presAssocID="{6D66DF43-49D8-4AD2-BBCF-855DE92F9ECC}" presName="parentText" presStyleLbl="node1" presStyleIdx="5" presStyleCnt="6">
        <dgm:presLayoutVars>
          <dgm:chMax val="1"/>
          <dgm:bulletEnabled val="1"/>
        </dgm:presLayoutVars>
      </dgm:prSet>
      <dgm:spPr/>
      <dgm:t>
        <a:bodyPr/>
        <a:lstStyle/>
        <a:p>
          <a:endParaRPr lang="es-EC"/>
        </a:p>
      </dgm:t>
    </dgm:pt>
    <dgm:pt modelId="{B0965B9D-1232-4268-97A4-5E5321655CDB}" type="pres">
      <dgm:prSet presAssocID="{6D66DF43-49D8-4AD2-BBCF-855DE92F9ECC}" presName="descendantText" presStyleLbl="alignAccFollowNode1" presStyleIdx="5" presStyleCnt="6">
        <dgm:presLayoutVars>
          <dgm:bulletEnabled val="1"/>
        </dgm:presLayoutVars>
      </dgm:prSet>
      <dgm:spPr/>
      <dgm:t>
        <a:bodyPr/>
        <a:lstStyle/>
        <a:p>
          <a:endParaRPr lang="es-EC"/>
        </a:p>
      </dgm:t>
    </dgm:pt>
  </dgm:ptLst>
  <dgm:cxnLst>
    <dgm:cxn modelId="{5949A36B-B8B8-45DC-94BF-81CAE36FF399}" type="presOf" srcId="{2458FAA6-52C4-4B36-87CD-9EB901823362}" destId="{0CBE246E-2EFE-4E36-90EE-0CBCB204D5FF}" srcOrd="0" destOrd="0" presId="urn:microsoft.com/office/officeart/2005/8/layout/vList5"/>
    <dgm:cxn modelId="{038210F2-1EB3-4CE3-800B-C4D86C59AA4B}" type="presOf" srcId="{6D66DF43-49D8-4AD2-BBCF-855DE92F9ECC}" destId="{C2F1EEA8-3EDE-4EBD-AC53-4915BDA0287A}" srcOrd="0" destOrd="0" presId="urn:microsoft.com/office/officeart/2005/8/layout/vList5"/>
    <dgm:cxn modelId="{D9612A11-E68E-47B5-AAC4-6C0D3DD0369C}" srcId="{FD799421-630F-4BD4-A64C-015B72829329}" destId="{BD79E7B8-778A-4876-8A32-93ABF2BB8120}" srcOrd="2" destOrd="0" parTransId="{9D4EBE9D-04A1-41FE-9550-E7E98228796D}" sibTransId="{04A31436-6947-4A11-8E7B-76F3A43EDDFF}"/>
    <dgm:cxn modelId="{3814410D-69EE-4815-8325-EF4B8D0D2F7D}" srcId="{FD799421-630F-4BD4-A64C-015B72829329}" destId="{ED545888-D0A0-413A-A7C5-3C9340FF3679}" srcOrd="3" destOrd="0" parTransId="{FF2850E7-6DDB-49F3-8A1E-6402BD869CB4}" sibTransId="{0FCE5C96-F0D4-4360-B9FB-767E519E657B}"/>
    <dgm:cxn modelId="{167AC57D-F984-472C-9D20-2D55E871D83E}" type="presOf" srcId="{FCE1DF26-599E-4AE1-97CC-D17AE9D16618}" destId="{F2DEE045-9A9E-4542-9A3E-866BDBC45533}" srcOrd="0" destOrd="0" presId="urn:microsoft.com/office/officeart/2005/8/layout/vList5"/>
    <dgm:cxn modelId="{6A1B8AD3-BB89-4913-AEBA-878281E607DF}" srcId="{FD799421-630F-4BD4-A64C-015B72829329}" destId="{2DDE4409-0AEA-4533-B436-B0FA2BCD27E2}" srcOrd="0" destOrd="0" parTransId="{E1C4F3F9-77A3-4B9C-9004-628713A74CF2}" sibTransId="{661E9219-8FFE-4094-96E7-20C598153000}"/>
    <dgm:cxn modelId="{D3D771AA-AD6F-443E-A65B-386808126AAC}" srcId="{3CBEBE5A-3621-4376-BB1F-C29CC4647D30}" destId="{FCE1DF26-599E-4AE1-97CC-D17AE9D16618}" srcOrd="0" destOrd="0" parTransId="{DFA005BF-9FDC-4D3E-8FA3-B524C2F55933}" sibTransId="{D9E2A75A-4E80-47B6-AF9E-B3A2D5480D47}"/>
    <dgm:cxn modelId="{0B8B561C-8A39-4F80-8D94-8524B3F9BE55}" srcId="{2DDE4409-0AEA-4533-B436-B0FA2BCD27E2}" destId="{92DE320E-C644-4C56-B03D-C2B54D7CD9DD}" srcOrd="0" destOrd="0" parTransId="{837E9E99-0D29-479F-BF4A-B4A3C3B179F8}" sibTransId="{03F66D79-4E4D-475D-AE96-F542E1F59054}"/>
    <dgm:cxn modelId="{834CFBDF-FAB7-4E98-BF4E-38ED620818FB}" srcId="{6D66DF43-49D8-4AD2-BBCF-855DE92F9ECC}" destId="{255F299D-B435-41FF-A8AD-2200D33642DF}" srcOrd="0" destOrd="0" parTransId="{718E5CAF-9BBF-4600-A59E-3F19D2FEC437}" sibTransId="{A350849E-50AF-4D9F-BE79-D171E7A2084C}"/>
    <dgm:cxn modelId="{45370194-2EFE-4C16-A64D-8AA3839068A5}" type="presOf" srcId="{3CBEBE5A-3621-4376-BB1F-C29CC4647D30}" destId="{0FDFE0D3-CE81-4C34-8B3A-7AFA9B4694CD}" srcOrd="0" destOrd="0" presId="urn:microsoft.com/office/officeart/2005/8/layout/vList5"/>
    <dgm:cxn modelId="{17EE7F33-7BCA-4803-B954-BFFB7B99F95B}" type="presOf" srcId="{FD799421-630F-4BD4-A64C-015B72829329}" destId="{496CB2B2-5E2E-4D6A-A8C9-4A0E32773FA7}" srcOrd="0" destOrd="0" presId="urn:microsoft.com/office/officeart/2005/8/layout/vList5"/>
    <dgm:cxn modelId="{F9F9CF0F-30F6-4743-8B8A-638CBA44C64C}" srcId="{FD799421-630F-4BD4-A64C-015B72829329}" destId="{6D66DF43-49D8-4AD2-BBCF-855DE92F9ECC}" srcOrd="5" destOrd="0" parTransId="{EE39BFB5-ED58-4060-AE1F-DA9835AF704C}" sibTransId="{4BD397A0-7579-44E6-94F2-2AAE11F1E624}"/>
    <dgm:cxn modelId="{C7788945-2554-4F56-82A9-C942A4FBDB56}" srcId="{E42D9B4D-5E7D-4032-B077-6AB3B9979FF2}" destId="{2458FAA6-52C4-4B36-87CD-9EB901823362}" srcOrd="0" destOrd="0" parTransId="{05944BE0-216B-4E40-99C6-9EFDD2B43848}" sibTransId="{8D7B2C99-A8DA-48A4-AC0D-474F9B16B509}"/>
    <dgm:cxn modelId="{56AA0625-D128-4BBB-A321-75E6EB214FB5}" srcId="{ED545888-D0A0-413A-A7C5-3C9340FF3679}" destId="{571B60E0-0689-4972-816E-67367DE466B3}" srcOrd="0" destOrd="0" parTransId="{7568B8C6-1C8F-4725-9FA3-6B979BDD4878}" sibTransId="{09B5BCD2-F67E-4912-B41B-3906E7A5F701}"/>
    <dgm:cxn modelId="{C8F65254-6724-436A-AFC0-F3D206D41185}" type="presOf" srcId="{ED545888-D0A0-413A-A7C5-3C9340FF3679}" destId="{0134ABCC-88C4-4094-9B1C-6F445697F730}" srcOrd="0" destOrd="0" presId="urn:microsoft.com/office/officeart/2005/8/layout/vList5"/>
    <dgm:cxn modelId="{FE2BE839-F3B4-4B6C-A525-01240DE9646C}" srcId="{FD799421-630F-4BD4-A64C-015B72829329}" destId="{3CBEBE5A-3621-4376-BB1F-C29CC4647D30}" srcOrd="4" destOrd="0" parTransId="{060660C3-A6E5-4DBD-872F-5CF817C25E77}" sibTransId="{CEBE2FA8-3A23-483F-A7FC-5068A48F1271}"/>
    <dgm:cxn modelId="{2818327A-3BB6-4BDF-9E6E-7F978F84B425}" type="presOf" srcId="{255F299D-B435-41FF-A8AD-2200D33642DF}" destId="{B0965B9D-1232-4268-97A4-5E5321655CDB}" srcOrd="0" destOrd="0" presId="urn:microsoft.com/office/officeart/2005/8/layout/vList5"/>
    <dgm:cxn modelId="{EFD0D7F8-FFE6-41F7-B488-2027BB955651}" type="presOf" srcId="{92DE320E-C644-4C56-B03D-C2B54D7CD9DD}" destId="{78D06CBE-FDAA-438A-A964-B5505401C306}" srcOrd="0" destOrd="0" presId="urn:microsoft.com/office/officeart/2005/8/layout/vList5"/>
    <dgm:cxn modelId="{60BB8967-5883-4853-853F-EA2083B0D013}" type="presOf" srcId="{E42D9B4D-5E7D-4032-B077-6AB3B9979FF2}" destId="{5FDDCC14-E868-46D0-ADFB-6173BF2D6A0D}" srcOrd="0" destOrd="0" presId="urn:microsoft.com/office/officeart/2005/8/layout/vList5"/>
    <dgm:cxn modelId="{4F5E3366-4BA3-43A8-ADC0-C47AADC125F0}" srcId="{FD799421-630F-4BD4-A64C-015B72829329}" destId="{E42D9B4D-5E7D-4032-B077-6AB3B9979FF2}" srcOrd="1" destOrd="0" parTransId="{09C19601-D3C8-430C-9C06-BDB92DE3EE9B}" sibTransId="{A10E255A-90A7-4A57-BB60-51DCB5399603}"/>
    <dgm:cxn modelId="{2CA32D7C-19D8-4379-9E80-3C6F03C89344}" type="presOf" srcId="{BD79E7B8-778A-4876-8A32-93ABF2BB8120}" destId="{F0647D3C-CACE-45A0-8E8A-6254E78BB863}" srcOrd="0" destOrd="0" presId="urn:microsoft.com/office/officeart/2005/8/layout/vList5"/>
    <dgm:cxn modelId="{4D89D745-EBA4-4538-A2F4-550410580984}" type="presOf" srcId="{2DDE4409-0AEA-4533-B436-B0FA2BCD27E2}" destId="{2C21EC1F-B448-4B75-AFF9-32AAF07EE026}" srcOrd="0" destOrd="0" presId="urn:microsoft.com/office/officeart/2005/8/layout/vList5"/>
    <dgm:cxn modelId="{CCF4B0EC-3551-45B9-B328-7D62B44E2995}" srcId="{BD79E7B8-778A-4876-8A32-93ABF2BB8120}" destId="{911B9F61-D0CE-440C-B5C0-F3A8B12A355B}" srcOrd="0" destOrd="0" parTransId="{F84D4CFB-DC05-413E-925C-6FCE8FCCFA70}" sibTransId="{E29DEC23-3BFE-4451-B5DB-5B6081A292D9}"/>
    <dgm:cxn modelId="{3BDCF1F4-4ABC-48C9-A337-4FBFF9028FBA}" type="presOf" srcId="{911B9F61-D0CE-440C-B5C0-F3A8B12A355B}" destId="{3E51A988-1D64-4119-94E6-2A2EB3DC9661}" srcOrd="0" destOrd="0" presId="urn:microsoft.com/office/officeart/2005/8/layout/vList5"/>
    <dgm:cxn modelId="{87224C52-71C0-4649-BFBF-54391F8BCF99}" type="presOf" srcId="{571B60E0-0689-4972-816E-67367DE466B3}" destId="{1ECDFD6A-B983-4CCC-B339-085F164B2CDA}" srcOrd="0" destOrd="0" presId="urn:microsoft.com/office/officeart/2005/8/layout/vList5"/>
    <dgm:cxn modelId="{98E6C867-289C-40C2-BD96-0694438E9263}" type="presParOf" srcId="{496CB2B2-5E2E-4D6A-A8C9-4A0E32773FA7}" destId="{A1FC47CE-4B99-424D-8E87-0E56A27E9587}" srcOrd="0" destOrd="0" presId="urn:microsoft.com/office/officeart/2005/8/layout/vList5"/>
    <dgm:cxn modelId="{D943C0BB-2166-4876-A938-74BB7E9541B9}" type="presParOf" srcId="{A1FC47CE-4B99-424D-8E87-0E56A27E9587}" destId="{2C21EC1F-B448-4B75-AFF9-32AAF07EE026}" srcOrd="0" destOrd="0" presId="urn:microsoft.com/office/officeart/2005/8/layout/vList5"/>
    <dgm:cxn modelId="{02CE5696-FB91-4128-A205-292C66358393}" type="presParOf" srcId="{A1FC47CE-4B99-424D-8E87-0E56A27E9587}" destId="{78D06CBE-FDAA-438A-A964-B5505401C306}" srcOrd="1" destOrd="0" presId="urn:microsoft.com/office/officeart/2005/8/layout/vList5"/>
    <dgm:cxn modelId="{ADCADF04-F2FE-4A61-97E1-B41E354EB628}" type="presParOf" srcId="{496CB2B2-5E2E-4D6A-A8C9-4A0E32773FA7}" destId="{D371A225-7AA0-45A4-B1A8-CE33FFE5D0BA}" srcOrd="1" destOrd="0" presId="urn:microsoft.com/office/officeart/2005/8/layout/vList5"/>
    <dgm:cxn modelId="{27C80C24-1920-4B8A-BC15-0086F164E691}" type="presParOf" srcId="{496CB2B2-5E2E-4D6A-A8C9-4A0E32773FA7}" destId="{BAADDD1E-91F2-476C-B4D9-C1647282CB0F}" srcOrd="2" destOrd="0" presId="urn:microsoft.com/office/officeart/2005/8/layout/vList5"/>
    <dgm:cxn modelId="{56EBAD50-262F-4D44-B86F-420D3CBF563C}" type="presParOf" srcId="{BAADDD1E-91F2-476C-B4D9-C1647282CB0F}" destId="{5FDDCC14-E868-46D0-ADFB-6173BF2D6A0D}" srcOrd="0" destOrd="0" presId="urn:microsoft.com/office/officeart/2005/8/layout/vList5"/>
    <dgm:cxn modelId="{FD1C4372-A005-46FE-9047-98FED2E57C2F}" type="presParOf" srcId="{BAADDD1E-91F2-476C-B4D9-C1647282CB0F}" destId="{0CBE246E-2EFE-4E36-90EE-0CBCB204D5FF}" srcOrd="1" destOrd="0" presId="urn:microsoft.com/office/officeart/2005/8/layout/vList5"/>
    <dgm:cxn modelId="{920E22D3-7519-4563-A1D1-4177A7977757}" type="presParOf" srcId="{496CB2B2-5E2E-4D6A-A8C9-4A0E32773FA7}" destId="{30E57FE0-3D15-4449-8931-BA2FE9AF4B19}" srcOrd="3" destOrd="0" presId="urn:microsoft.com/office/officeart/2005/8/layout/vList5"/>
    <dgm:cxn modelId="{87F5B4C8-8C5A-4F5D-878F-16AFF04884A2}" type="presParOf" srcId="{496CB2B2-5E2E-4D6A-A8C9-4A0E32773FA7}" destId="{18708BCB-BE68-4F1C-A16B-D7D65FCA0BCB}" srcOrd="4" destOrd="0" presId="urn:microsoft.com/office/officeart/2005/8/layout/vList5"/>
    <dgm:cxn modelId="{6A33EC70-F2E2-4947-B71A-89AD0EDB7C5A}" type="presParOf" srcId="{18708BCB-BE68-4F1C-A16B-D7D65FCA0BCB}" destId="{F0647D3C-CACE-45A0-8E8A-6254E78BB863}" srcOrd="0" destOrd="0" presId="urn:microsoft.com/office/officeart/2005/8/layout/vList5"/>
    <dgm:cxn modelId="{991BE12F-D553-46BE-9321-9D6C9ED053DA}" type="presParOf" srcId="{18708BCB-BE68-4F1C-A16B-D7D65FCA0BCB}" destId="{3E51A988-1D64-4119-94E6-2A2EB3DC9661}" srcOrd="1" destOrd="0" presId="urn:microsoft.com/office/officeart/2005/8/layout/vList5"/>
    <dgm:cxn modelId="{663B1B06-7467-48F4-85CB-F7B349E174C4}" type="presParOf" srcId="{496CB2B2-5E2E-4D6A-A8C9-4A0E32773FA7}" destId="{908F2009-9F84-402B-9E82-EB86F33CC556}" srcOrd="5" destOrd="0" presId="urn:microsoft.com/office/officeart/2005/8/layout/vList5"/>
    <dgm:cxn modelId="{A27EDEAC-C34F-4D0B-B404-ACCD86FE55E5}" type="presParOf" srcId="{496CB2B2-5E2E-4D6A-A8C9-4A0E32773FA7}" destId="{067200F2-CD86-42C1-B4DC-2D0A3E8E8E78}" srcOrd="6" destOrd="0" presId="urn:microsoft.com/office/officeart/2005/8/layout/vList5"/>
    <dgm:cxn modelId="{058D0970-037A-4679-A5BE-1A1AE5ED62CF}" type="presParOf" srcId="{067200F2-CD86-42C1-B4DC-2D0A3E8E8E78}" destId="{0134ABCC-88C4-4094-9B1C-6F445697F730}" srcOrd="0" destOrd="0" presId="urn:microsoft.com/office/officeart/2005/8/layout/vList5"/>
    <dgm:cxn modelId="{0FFBAD73-A659-4FE6-881B-7B442338E4E5}" type="presParOf" srcId="{067200F2-CD86-42C1-B4DC-2D0A3E8E8E78}" destId="{1ECDFD6A-B983-4CCC-B339-085F164B2CDA}" srcOrd="1" destOrd="0" presId="urn:microsoft.com/office/officeart/2005/8/layout/vList5"/>
    <dgm:cxn modelId="{06482941-7A5B-4C74-9902-3B7F4E21AAAB}" type="presParOf" srcId="{496CB2B2-5E2E-4D6A-A8C9-4A0E32773FA7}" destId="{FDAD5998-6BF6-4469-9A77-DCFCE4F5CF60}" srcOrd="7" destOrd="0" presId="urn:microsoft.com/office/officeart/2005/8/layout/vList5"/>
    <dgm:cxn modelId="{2809D49A-7EC5-49E0-A622-8065F76BBA37}" type="presParOf" srcId="{496CB2B2-5E2E-4D6A-A8C9-4A0E32773FA7}" destId="{0CF41665-8D65-4A59-8F6B-7D83E3E475B6}" srcOrd="8" destOrd="0" presId="urn:microsoft.com/office/officeart/2005/8/layout/vList5"/>
    <dgm:cxn modelId="{9C222D88-B423-45CB-8E64-3229E5BB4309}" type="presParOf" srcId="{0CF41665-8D65-4A59-8F6B-7D83E3E475B6}" destId="{0FDFE0D3-CE81-4C34-8B3A-7AFA9B4694CD}" srcOrd="0" destOrd="0" presId="urn:microsoft.com/office/officeart/2005/8/layout/vList5"/>
    <dgm:cxn modelId="{20F6D9A8-D969-4D56-AF7A-D36CF96875AC}" type="presParOf" srcId="{0CF41665-8D65-4A59-8F6B-7D83E3E475B6}" destId="{F2DEE045-9A9E-4542-9A3E-866BDBC45533}" srcOrd="1" destOrd="0" presId="urn:microsoft.com/office/officeart/2005/8/layout/vList5"/>
    <dgm:cxn modelId="{A5655863-4F09-4E8A-AE54-20721DD03A8C}" type="presParOf" srcId="{496CB2B2-5E2E-4D6A-A8C9-4A0E32773FA7}" destId="{5D2C0FFF-216B-401D-AC8E-E225A0FE1927}" srcOrd="9" destOrd="0" presId="urn:microsoft.com/office/officeart/2005/8/layout/vList5"/>
    <dgm:cxn modelId="{995D2A96-8157-4AB6-9BEC-4A0690CA0CF5}" type="presParOf" srcId="{496CB2B2-5E2E-4D6A-A8C9-4A0E32773FA7}" destId="{6F9CD8A3-3A03-4F69-9515-614645EA304D}" srcOrd="10" destOrd="0" presId="urn:microsoft.com/office/officeart/2005/8/layout/vList5"/>
    <dgm:cxn modelId="{E6D53850-892D-4954-ACDF-D9E52AEF2C6E}" type="presParOf" srcId="{6F9CD8A3-3A03-4F69-9515-614645EA304D}" destId="{C2F1EEA8-3EDE-4EBD-AC53-4915BDA0287A}" srcOrd="0" destOrd="0" presId="urn:microsoft.com/office/officeart/2005/8/layout/vList5"/>
    <dgm:cxn modelId="{301AAAA3-F6BF-4588-A115-DFCC471CCCA4}" type="presParOf" srcId="{6F9CD8A3-3A03-4F69-9515-614645EA304D}" destId="{B0965B9D-1232-4268-97A4-5E5321655CD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DE17F-74CB-4383-A8E5-6D6FC6A1C938}">
      <dsp:nvSpPr>
        <dsp:cNvPr id="0" name=""/>
        <dsp:cNvSpPr/>
      </dsp:nvSpPr>
      <dsp:spPr>
        <a:xfrm>
          <a:off x="1669270" y="240548"/>
          <a:ext cx="4773960" cy="1657933"/>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46423B-5D5D-42C4-9C3E-1A8FB9A5E2AA}">
      <dsp:nvSpPr>
        <dsp:cNvPr id="0" name=""/>
        <dsp:cNvSpPr/>
      </dsp:nvSpPr>
      <dsp:spPr>
        <a:xfrm>
          <a:off x="3601059" y="4300264"/>
          <a:ext cx="925186" cy="592119"/>
        </a:xfrm>
        <a:prstGeom prst="downArrow">
          <a:avLst/>
        </a:prstGeom>
        <a:solidFill>
          <a:schemeClr val="accent5">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733B12-77A6-4F3E-895D-4F4A3687B26F}">
      <dsp:nvSpPr>
        <dsp:cNvPr id="0" name=""/>
        <dsp:cNvSpPr/>
      </dsp:nvSpPr>
      <dsp:spPr>
        <a:xfrm>
          <a:off x="72000" y="4773960"/>
          <a:ext cx="7983304" cy="111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es-EC" sz="1800" b="1" kern="1200" dirty="0" smtClean="0"/>
            <a:t>ESTANCAMIENTO ORGANIZACIONAL, QUE HA LLEVADO A CUMPLIR CON EL DÍA A DÍA, OCASIONADO POR LA FALTA DE COMPROMISO, CULTURA E IMPLEMENTACIÓN DE PROCESOS. </a:t>
          </a:r>
        </a:p>
      </dsp:txBody>
      <dsp:txXfrm>
        <a:off x="72000" y="4773960"/>
        <a:ext cx="7983304" cy="1110223"/>
      </dsp:txXfrm>
    </dsp:sp>
    <dsp:sp modelId="{A48ECA64-2BAA-43C4-9FA9-17DFA5FCCA6F}">
      <dsp:nvSpPr>
        <dsp:cNvPr id="0" name=""/>
        <dsp:cNvSpPr/>
      </dsp:nvSpPr>
      <dsp:spPr>
        <a:xfrm>
          <a:off x="3404920" y="2026527"/>
          <a:ext cx="1665334" cy="1665334"/>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smtClean="0"/>
            <a:t>Documentos no </a:t>
          </a:r>
          <a:r>
            <a:rPr lang="es-ES" sz="1400" b="1" kern="1200" dirty="0" err="1" smtClean="0"/>
            <a:t>estandariz</a:t>
          </a:r>
          <a:r>
            <a:rPr lang="es-ES" sz="1400" b="1" kern="1200" dirty="0" smtClean="0"/>
            <a:t>., no existen registros</a:t>
          </a:r>
          <a:endParaRPr lang="es-EC" sz="1400" b="1" kern="1200" dirty="0" smtClean="0"/>
        </a:p>
      </dsp:txBody>
      <dsp:txXfrm>
        <a:off x="3648803" y="2270410"/>
        <a:ext cx="1177568" cy="1177568"/>
      </dsp:txXfrm>
    </dsp:sp>
    <dsp:sp modelId="{FA5922CF-9B2B-440F-A8BF-2AA1D3B73861}">
      <dsp:nvSpPr>
        <dsp:cNvPr id="0" name=""/>
        <dsp:cNvSpPr/>
      </dsp:nvSpPr>
      <dsp:spPr>
        <a:xfrm>
          <a:off x="2213280" y="777156"/>
          <a:ext cx="1665334" cy="1665334"/>
        </a:xfrm>
        <a:prstGeom prst="ellipse">
          <a:avLst/>
        </a:prstGeom>
        <a:solidFill>
          <a:schemeClr val="accent5">
            <a:hueOff val="152821"/>
            <a:satOff val="30568"/>
            <a:lumOff val="7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Los trabajos se realizan en base a la experiencia, todos pueden hacerlo </a:t>
          </a:r>
        </a:p>
      </dsp:txBody>
      <dsp:txXfrm>
        <a:off x="2457163" y="1021039"/>
        <a:ext cx="1177568" cy="1177568"/>
      </dsp:txXfrm>
    </dsp:sp>
    <dsp:sp modelId="{E11C9C73-574A-4FC3-93F1-2FA1835C8B78}">
      <dsp:nvSpPr>
        <dsp:cNvPr id="0" name=""/>
        <dsp:cNvSpPr/>
      </dsp:nvSpPr>
      <dsp:spPr>
        <a:xfrm>
          <a:off x="3915622" y="374515"/>
          <a:ext cx="1665334" cy="1665334"/>
        </a:xfrm>
        <a:prstGeom prst="ellipse">
          <a:avLst/>
        </a:prstGeom>
        <a:solidFill>
          <a:schemeClr val="accent5">
            <a:hueOff val="305643"/>
            <a:satOff val="61137"/>
            <a:lumOff val="1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Las actividades se repiten, así como las funciones. </a:t>
          </a:r>
        </a:p>
      </dsp:txBody>
      <dsp:txXfrm>
        <a:off x="4159505" y="618398"/>
        <a:ext cx="1177568" cy="1177568"/>
      </dsp:txXfrm>
    </dsp:sp>
    <dsp:sp modelId="{8CD42A5A-9990-465B-8962-B46A79CE23E3}">
      <dsp:nvSpPr>
        <dsp:cNvPr id="0" name=""/>
        <dsp:cNvSpPr/>
      </dsp:nvSpPr>
      <dsp:spPr>
        <a:xfrm>
          <a:off x="1430543" y="120194"/>
          <a:ext cx="5181042" cy="4144833"/>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91EE4-E72E-470C-A5A7-69FFF3D6AF23}">
      <dsp:nvSpPr>
        <dsp:cNvPr id="0" name=""/>
        <dsp:cNvSpPr/>
      </dsp:nvSpPr>
      <dsp:spPr>
        <a:xfrm>
          <a:off x="389363" y="1895"/>
          <a:ext cx="7358176" cy="113954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s-EC" sz="3500" u="sng" kern="1200" dirty="0" smtClean="0"/>
            <a:t>Diagnosticar</a:t>
          </a:r>
          <a:r>
            <a:rPr lang="es-EC" sz="3500" kern="1200" dirty="0" smtClean="0"/>
            <a:t> y </a:t>
          </a:r>
          <a:r>
            <a:rPr lang="es-EC" sz="3500" u="sng" kern="1200" dirty="0" smtClean="0"/>
            <a:t>estandarizar</a:t>
          </a:r>
          <a:r>
            <a:rPr lang="es-EC" sz="3500" kern="1200" dirty="0" smtClean="0"/>
            <a:t> los procesos en el CEDE</a:t>
          </a:r>
          <a:endParaRPr lang="es-EC" sz="3500" kern="1200" dirty="0"/>
        </a:p>
      </dsp:txBody>
      <dsp:txXfrm>
        <a:off x="422739" y="35271"/>
        <a:ext cx="7291424" cy="1072788"/>
      </dsp:txXfrm>
    </dsp:sp>
    <dsp:sp modelId="{18CF090C-E8E7-46E5-B9C0-DFE601FA594B}">
      <dsp:nvSpPr>
        <dsp:cNvPr id="0" name=""/>
        <dsp:cNvSpPr/>
      </dsp:nvSpPr>
      <dsp:spPr>
        <a:xfrm>
          <a:off x="389363" y="1346553"/>
          <a:ext cx="1139540" cy="1139540"/>
        </a:xfrm>
        <a:prstGeom prst="roundRect">
          <a:avLst>
            <a:gd name="adj" fmla="val 16670"/>
          </a:avLst>
        </a:prstGeom>
        <a:solidFill>
          <a:schemeClr val="lt1"/>
        </a:solidFill>
        <a:ln w="15875"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275027FD-9A0C-498B-9B20-60A95570B9C5}">
      <dsp:nvSpPr>
        <dsp:cNvPr id="0" name=""/>
        <dsp:cNvSpPr/>
      </dsp:nvSpPr>
      <dsp:spPr>
        <a:xfrm>
          <a:off x="1597276" y="1346553"/>
          <a:ext cx="6150263" cy="1139540"/>
        </a:xfrm>
        <a:prstGeom prst="roundRect">
          <a:avLst>
            <a:gd name="adj" fmla="val 1667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s-EC" sz="2000" b="1" kern="1200" dirty="0" smtClean="0"/>
            <a:t>Realizar el </a:t>
          </a:r>
          <a:r>
            <a:rPr lang="es-EC" sz="2000" b="1" u="sng" kern="1200" dirty="0" smtClean="0"/>
            <a:t>diagnóstico organizacional</a:t>
          </a:r>
          <a:r>
            <a:rPr lang="es-EC" sz="2000" b="1" kern="1200" dirty="0" smtClean="0"/>
            <a:t>, levantando la información de los procesos en el CEDE</a:t>
          </a:r>
          <a:endParaRPr lang="es-EC" sz="2000" b="1" kern="1200" dirty="0"/>
        </a:p>
      </dsp:txBody>
      <dsp:txXfrm>
        <a:off x="1652914" y="1402191"/>
        <a:ext cx="6038987" cy="1028264"/>
      </dsp:txXfrm>
    </dsp:sp>
    <dsp:sp modelId="{1CE1AE25-6689-450E-99BD-4D6AEF124AD7}">
      <dsp:nvSpPr>
        <dsp:cNvPr id="0" name=""/>
        <dsp:cNvSpPr/>
      </dsp:nvSpPr>
      <dsp:spPr>
        <a:xfrm>
          <a:off x="389363" y="2622838"/>
          <a:ext cx="1139540" cy="1139540"/>
        </a:xfrm>
        <a:prstGeom prst="roundRect">
          <a:avLst>
            <a:gd name="adj" fmla="val 16670"/>
          </a:avLst>
        </a:prstGeom>
        <a:solidFill>
          <a:schemeClr val="lt1"/>
        </a:solidFill>
        <a:ln w="15875"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33EE6B60-52A6-4E66-8DFA-13925B1A94F4}">
      <dsp:nvSpPr>
        <dsp:cNvPr id="0" name=""/>
        <dsp:cNvSpPr/>
      </dsp:nvSpPr>
      <dsp:spPr>
        <a:xfrm>
          <a:off x="1597276" y="2622838"/>
          <a:ext cx="6150263" cy="1139540"/>
        </a:xfrm>
        <a:prstGeom prst="roundRect">
          <a:avLst>
            <a:gd name="adj" fmla="val 16670"/>
          </a:avLst>
        </a:prstGeom>
        <a:solidFill>
          <a:schemeClr val="accent5">
            <a:hueOff val="152821"/>
            <a:satOff val="30568"/>
            <a:lumOff val="7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s-EC" sz="2000" b="1" u="sng" kern="1200" dirty="0" smtClean="0"/>
            <a:t>Diseñar los procesos </a:t>
          </a:r>
          <a:r>
            <a:rPr lang="es-EC" sz="2000" b="1" kern="1200" dirty="0" smtClean="0"/>
            <a:t>actuales del CEDE</a:t>
          </a:r>
          <a:endParaRPr lang="es-EC" sz="2000" b="1" kern="1200" dirty="0"/>
        </a:p>
      </dsp:txBody>
      <dsp:txXfrm>
        <a:off x="1652914" y="2678476"/>
        <a:ext cx="6038987" cy="1028264"/>
      </dsp:txXfrm>
    </dsp:sp>
    <dsp:sp modelId="{7DDCD57E-CE95-4DD1-AF0C-2BF8A40CE647}">
      <dsp:nvSpPr>
        <dsp:cNvPr id="0" name=""/>
        <dsp:cNvSpPr/>
      </dsp:nvSpPr>
      <dsp:spPr>
        <a:xfrm>
          <a:off x="389363" y="3899124"/>
          <a:ext cx="1139540" cy="1139540"/>
        </a:xfrm>
        <a:prstGeom prst="roundRect">
          <a:avLst>
            <a:gd name="adj" fmla="val 16670"/>
          </a:avLst>
        </a:prstGeom>
        <a:solidFill>
          <a:schemeClr val="lt1"/>
        </a:solidFill>
        <a:ln w="1587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sp>
    <dsp:sp modelId="{C93FAF40-A0B7-4744-8F90-A70584E283DF}">
      <dsp:nvSpPr>
        <dsp:cNvPr id="0" name=""/>
        <dsp:cNvSpPr/>
      </dsp:nvSpPr>
      <dsp:spPr>
        <a:xfrm>
          <a:off x="1597276" y="3899124"/>
          <a:ext cx="6150263" cy="1139540"/>
        </a:xfrm>
        <a:prstGeom prst="roundRect">
          <a:avLst>
            <a:gd name="adj" fmla="val 16670"/>
          </a:avLst>
        </a:prstGeom>
        <a:solidFill>
          <a:schemeClr val="accent5">
            <a:hueOff val="305643"/>
            <a:satOff val="61137"/>
            <a:lumOff val="1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s-EC" sz="2000" b="1" kern="1200" smtClean="0"/>
            <a:t>Elaborar un </a:t>
          </a:r>
          <a:r>
            <a:rPr lang="es-EC" sz="2000" b="1" u="sng" kern="1200" smtClean="0"/>
            <a:t>manual de procesos </a:t>
          </a:r>
          <a:r>
            <a:rPr lang="es-EC" sz="2000" b="1" kern="1200" smtClean="0"/>
            <a:t>alineado a la normativa de la Secretaría Nacional de la Administración Pública (SNAP) y  Dirección de Desarrollo Institucional del Ejército (DDIE)</a:t>
          </a:r>
          <a:endParaRPr lang="es-EC" sz="2000" b="1" kern="1200" dirty="0"/>
        </a:p>
      </dsp:txBody>
      <dsp:txXfrm>
        <a:off x="1652914" y="3954762"/>
        <a:ext cx="6038987" cy="1028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8C9BF-E2DA-4567-9422-11F4ADE78569}">
      <dsp:nvSpPr>
        <dsp:cNvPr id="0" name=""/>
        <dsp:cNvSpPr/>
      </dsp:nvSpPr>
      <dsp:spPr>
        <a:xfrm rot="16200000">
          <a:off x="332" y="545668"/>
          <a:ext cx="3805207" cy="3805207"/>
        </a:xfrm>
        <a:prstGeom prst="upArrow">
          <a:avLst>
            <a:gd name="adj1" fmla="val 50000"/>
            <a:gd name="adj2" fmla="val 35000"/>
          </a:avLst>
        </a:prstGeom>
        <a:solidFill>
          <a:schemeClr val="accent6">
            <a:lumMod val="75000"/>
          </a:schemeClr>
        </a:solidFill>
        <a:ln w="15875" cap="flat" cmpd="sng" algn="ctr">
          <a:solidFill>
            <a:schemeClr val="tx1"/>
          </a:solidFill>
          <a:prstDash val="solid"/>
        </a:ln>
        <a:effectLst/>
        <a:scene3d>
          <a:camera prst="orthographicFront"/>
          <a:lightRig rig="chilly" dir="t"/>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lumMod val="95000"/>
                  <a:lumOff val="5000"/>
                </a:schemeClr>
              </a:solidFill>
              <a:effectLst/>
              <a:latin typeface="Arial" pitchFamily="34" charset="0"/>
              <a:cs typeface="Arial" pitchFamily="34" charset="0"/>
            </a:rPr>
            <a:t>GRUPO DENTRO DE LA ORGANIZACIÓN FUNCIONAL  </a:t>
          </a:r>
        </a:p>
        <a:p>
          <a:pPr lvl="0" algn="ctr" defTabSz="711200">
            <a:lnSpc>
              <a:spcPct val="90000"/>
            </a:lnSpc>
            <a:spcBef>
              <a:spcPct val="0"/>
            </a:spcBef>
            <a:spcAft>
              <a:spcPct val="35000"/>
            </a:spcAft>
          </a:pPr>
          <a:r>
            <a:rPr lang="es-ES" sz="1600" b="1" kern="1200" dirty="0" smtClean="0">
              <a:solidFill>
                <a:schemeClr val="tx1">
                  <a:lumMod val="95000"/>
                  <a:lumOff val="5000"/>
                </a:schemeClr>
              </a:solidFill>
              <a:effectLst/>
              <a:latin typeface="Arial" pitchFamily="34" charset="0"/>
              <a:cs typeface="Arial" pitchFamily="34" charset="0"/>
            </a:rPr>
            <a:t>(</a:t>
          </a:r>
          <a:r>
            <a:rPr lang="es-ES" sz="1600" b="1" kern="1200" dirty="0" err="1" smtClean="0">
              <a:solidFill>
                <a:schemeClr val="tx1">
                  <a:lumMod val="95000"/>
                  <a:lumOff val="5000"/>
                </a:schemeClr>
              </a:solidFill>
              <a:effectLst/>
              <a:latin typeface="Arial" pitchFamily="34" charset="0"/>
              <a:cs typeface="Arial" pitchFamily="34" charset="0"/>
            </a:rPr>
            <a:t>FUNC</a:t>
          </a:r>
          <a:r>
            <a:rPr lang="es-ES" sz="1600" b="1" kern="1200" dirty="0" smtClean="0">
              <a:solidFill>
                <a:schemeClr val="tx1">
                  <a:lumMod val="95000"/>
                  <a:lumOff val="5000"/>
                </a:schemeClr>
              </a:solidFill>
              <a:effectLst/>
              <a:latin typeface="Arial" pitchFamily="34" charset="0"/>
              <a:cs typeface="Arial" pitchFamily="34" charset="0"/>
            </a:rPr>
            <a:t>. CARACTERÍSTICAS</a:t>
          </a:r>
        </a:p>
        <a:p>
          <a:pPr lvl="0" algn="ctr" defTabSz="711200">
            <a:lnSpc>
              <a:spcPct val="90000"/>
            </a:lnSpc>
            <a:spcBef>
              <a:spcPct val="0"/>
            </a:spcBef>
            <a:spcAft>
              <a:spcPct val="35000"/>
            </a:spcAft>
          </a:pPr>
          <a:r>
            <a:rPr lang="es-ES" sz="1600" b="1" kern="1200" dirty="0" smtClean="0">
              <a:solidFill>
                <a:schemeClr val="tx1">
                  <a:lumMod val="95000"/>
                  <a:lumOff val="5000"/>
                </a:schemeClr>
              </a:solidFill>
              <a:effectLst/>
              <a:latin typeface="Arial" pitchFamily="34" charset="0"/>
              <a:cs typeface="Arial" pitchFamily="34" charset="0"/>
            </a:rPr>
            <a:t> EJ. COMPRAS, VENTAS, MERCADEO, CONTABILIDAD)</a:t>
          </a:r>
          <a:endParaRPr lang="es-EC" sz="1600" b="1" kern="1200" dirty="0">
            <a:solidFill>
              <a:schemeClr val="tx1">
                <a:lumMod val="95000"/>
                <a:lumOff val="5000"/>
              </a:schemeClr>
            </a:solidFill>
            <a:effectLst/>
            <a:latin typeface="Arial" pitchFamily="34" charset="0"/>
            <a:cs typeface="Arial" pitchFamily="34" charset="0"/>
          </a:endParaRPr>
        </a:p>
      </dsp:txBody>
      <dsp:txXfrm rot="5400000">
        <a:off x="666244" y="1496970"/>
        <a:ext cx="3139296" cy="1902603"/>
      </dsp:txXfrm>
    </dsp:sp>
    <dsp:sp modelId="{141115DC-6193-4AE0-A56D-72B09928468D}">
      <dsp:nvSpPr>
        <dsp:cNvPr id="0" name=""/>
        <dsp:cNvSpPr/>
      </dsp:nvSpPr>
      <dsp:spPr>
        <a:xfrm rot="5400000">
          <a:off x="4187347" y="545668"/>
          <a:ext cx="3805207" cy="3805207"/>
        </a:xfrm>
        <a:prstGeom prst="upArrow">
          <a:avLst>
            <a:gd name="adj1" fmla="val 50000"/>
            <a:gd name="adj2" fmla="val 35000"/>
          </a:avLst>
        </a:prstGeom>
        <a:solidFill>
          <a:srgbClr val="CCFFCC"/>
        </a:solidFill>
        <a:ln w="15875" cap="flat" cmpd="sng" algn="ctr">
          <a:solidFill>
            <a:schemeClr val="dk1">
              <a:shade val="50000"/>
            </a:schemeClr>
          </a:solidFill>
          <a:prstDash val="solid"/>
        </a:ln>
        <a:effectLst/>
        <a:scene3d>
          <a:camera prst="orthographicFront"/>
          <a:lightRig rig="chilly" dir="t"/>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1" kern="1200" smtClean="0">
              <a:solidFill>
                <a:schemeClr val="tx1">
                  <a:lumMod val="95000"/>
                  <a:lumOff val="5000"/>
                </a:schemeClr>
              </a:solidFill>
              <a:latin typeface="Arial" pitchFamily="34" charset="0"/>
              <a:cs typeface="Arial" pitchFamily="34" charset="0"/>
            </a:rPr>
            <a:t>DEBER, RESPONSABILIDAD, TAREA ASIGNADA A UN INDIVIDUO</a:t>
          </a:r>
          <a:endParaRPr lang="es-EC" sz="1600" b="1" kern="1200" dirty="0">
            <a:solidFill>
              <a:schemeClr val="tx1">
                <a:lumMod val="95000"/>
                <a:lumOff val="5000"/>
              </a:schemeClr>
            </a:solidFill>
            <a:latin typeface="Arial" pitchFamily="34" charset="0"/>
            <a:cs typeface="Arial" pitchFamily="34" charset="0"/>
          </a:endParaRPr>
        </a:p>
      </dsp:txBody>
      <dsp:txXfrm rot="-5400000">
        <a:off x="4187348" y="1496970"/>
        <a:ext cx="3139296" cy="1902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40126-1DB8-4830-955D-9CB12CAF395D}">
      <dsp:nvSpPr>
        <dsp:cNvPr id="0" name=""/>
        <dsp:cNvSpPr/>
      </dsp:nvSpPr>
      <dsp:spPr>
        <a:xfrm rot="2446534">
          <a:off x="2464395" y="3590959"/>
          <a:ext cx="754940" cy="56953"/>
        </a:xfrm>
        <a:custGeom>
          <a:avLst/>
          <a:gdLst/>
          <a:ahLst/>
          <a:cxnLst/>
          <a:rect l="0" t="0" r="0" b="0"/>
          <a:pathLst>
            <a:path>
              <a:moveTo>
                <a:pt x="0" y="28476"/>
              </a:moveTo>
              <a:lnTo>
                <a:pt x="754940" y="28476"/>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125E5C-6BCB-4EF2-BEEC-C4CC52FF9993}">
      <dsp:nvSpPr>
        <dsp:cNvPr id="0" name=""/>
        <dsp:cNvSpPr/>
      </dsp:nvSpPr>
      <dsp:spPr>
        <a:xfrm>
          <a:off x="2556017" y="2574174"/>
          <a:ext cx="1024989" cy="56953"/>
        </a:xfrm>
        <a:custGeom>
          <a:avLst/>
          <a:gdLst/>
          <a:ahLst/>
          <a:cxnLst/>
          <a:rect l="0" t="0" r="0" b="0"/>
          <a:pathLst>
            <a:path>
              <a:moveTo>
                <a:pt x="0" y="28476"/>
              </a:moveTo>
              <a:lnTo>
                <a:pt x="1024989" y="28476"/>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EE019B-82A7-4588-AF1B-0D80E4D02520}">
      <dsp:nvSpPr>
        <dsp:cNvPr id="0" name=""/>
        <dsp:cNvSpPr/>
      </dsp:nvSpPr>
      <dsp:spPr>
        <a:xfrm rot="19104441">
          <a:off x="2438150" y="1471079"/>
          <a:ext cx="935022" cy="56953"/>
        </a:xfrm>
        <a:custGeom>
          <a:avLst/>
          <a:gdLst/>
          <a:ahLst/>
          <a:cxnLst/>
          <a:rect l="0" t="0" r="0" b="0"/>
          <a:pathLst>
            <a:path>
              <a:moveTo>
                <a:pt x="0" y="28476"/>
              </a:moveTo>
              <a:lnTo>
                <a:pt x="935022" y="28476"/>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03B29E-67B3-43BC-BEA0-6EA9818684D7}">
      <dsp:nvSpPr>
        <dsp:cNvPr id="0" name=""/>
        <dsp:cNvSpPr/>
      </dsp:nvSpPr>
      <dsp:spPr>
        <a:xfrm>
          <a:off x="897613" y="2016226"/>
          <a:ext cx="1530559" cy="1172850"/>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8000" t="17000" r="2000" b="12000"/>
          </a:stretch>
        </a:blipFill>
        <a:ln w="28575" cap="flat" cmpd="sng" algn="ctr">
          <a:solidFill>
            <a:schemeClr val="tx1">
              <a:alpha val="88000"/>
            </a:schemeClr>
          </a:solidFill>
          <a:prstDash val="solid"/>
        </a:ln>
        <a:effectLst/>
      </dsp:spPr>
      <dsp:style>
        <a:lnRef idx="2">
          <a:scrgbClr r="0" g="0" b="0"/>
        </a:lnRef>
        <a:fillRef idx="1">
          <a:scrgbClr r="0" g="0" b="0"/>
        </a:fillRef>
        <a:effectRef idx="0">
          <a:scrgbClr r="0" g="0" b="0"/>
        </a:effectRef>
        <a:fontRef idx="minor">
          <a:schemeClr val="lt1"/>
        </a:fontRef>
      </dsp:style>
    </dsp:sp>
    <dsp:sp modelId="{44870C56-69CC-4ACD-9D04-C04A9967C292}">
      <dsp:nvSpPr>
        <dsp:cNvPr id="0" name=""/>
        <dsp:cNvSpPr/>
      </dsp:nvSpPr>
      <dsp:spPr>
        <a:xfrm>
          <a:off x="3075229" y="810"/>
          <a:ext cx="1428507" cy="1428507"/>
        </a:xfrm>
        <a:prstGeom prst="ellipse">
          <a:avLst/>
        </a:prstGeom>
        <a:solidFill>
          <a:schemeClr val="accent5">
            <a:hueOff val="101881"/>
            <a:satOff val="20379"/>
            <a:lumOff val="4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EFICACIA</a:t>
          </a:r>
          <a:endParaRPr lang="es-EC" sz="1600" b="1" kern="1200" dirty="0"/>
        </a:p>
      </dsp:txBody>
      <dsp:txXfrm>
        <a:off x="3284429" y="210010"/>
        <a:ext cx="1010107" cy="1010107"/>
      </dsp:txXfrm>
    </dsp:sp>
    <dsp:sp modelId="{7CEED305-4704-4F71-A63A-CECF6B899DC8}">
      <dsp:nvSpPr>
        <dsp:cNvPr id="0" name=""/>
        <dsp:cNvSpPr/>
      </dsp:nvSpPr>
      <dsp:spPr>
        <a:xfrm>
          <a:off x="4646588" y="810"/>
          <a:ext cx="2142761" cy="142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SATISFACER CLIENTE</a:t>
          </a:r>
          <a:endParaRPr lang="es-EC" sz="1800" kern="1200" dirty="0"/>
        </a:p>
      </dsp:txBody>
      <dsp:txXfrm>
        <a:off x="4646588" y="810"/>
        <a:ext cx="2142761" cy="1428507"/>
      </dsp:txXfrm>
    </dsp:sp>
    <dsp:sp modelId="{933851A6-95EB-4B49-8E60-714D9F5B3476}">
      <dsp:nvSpPr>
        <dsp:cNvPr id="0" name=""/>
        <dsp:cNvSpPr/>
      </dsp:nvSpPr>
      <dsp:spPr>
        <a:xfrm>
          <a:off x="3581007" y="1888397"/>
          <a:ext cx="1428507" cy="1428507"/>
        </a:xfrm>
        <a:prstGeom prst="ellipse">
          <a:avLst/>
        </a:prstGeom>
        <a:solidFill>
          <a:schemeClr val="accent5">
            <a:hueOff val="203762"/>
            <a:satOff val="40758"/>
            <a:lumOff val="9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t>EFICIENCIA</a:t>
          </a:r>
          <a:endParaRPr lang="es-EC" sz="1400" b="1" kern="1200" dirty="0"/>
        </a:p>
      </dsp:txBody>
      <dsp:txXfrm>
        <a:off x="3790207" y="2097597"/>
        <a:ext cx="1010107" cy="1010107"/>
      </dsp:txXfrm>
    </dsp:sp>
    <dsp:sp modelId="{1C9F3812-C319-408A-934B-1D4D52385D17}">
      <dsp:nvSpPr>
        <dsp:cNvPr id="0" name=""/>
        <dsp:cNvSpPr/>
      </dsp:nvSpPr>
      <dsp:spPr>
        <a:xfrm>
          <a:off x="5152365" y="1888397"/>
          <a:ext cx="2142761" cy="142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RECURSOS</a:t>
          </a:r>
          <a:endParaRPr lang="es-EC" sz="1800" kern="1200" dirty="0"/>
        </a:p>
      </dsp:txBody>
      <dsp:txXfrm>
        <a:off x="5152365" y="1888397"/>
        <a:ext cx="2142761" cy="1428507"/>
      </dsp:txXfrm>
    </dsp:sp>
    <dsp:sp modelId="{1284B045-0C73-4486-893B-58989005A680}">
      <dsp:nvSpPr>
        <dsp:cNvPr id="0" name=""/>
        <dsp:cNvSpPr/>
      </dsp:nvSpPr>
      <dsp:spPr>
        <a:xfrm>
          <a:off x="2941898" y="3600395"/>
          <a:ext cx="1531070" cy="1531070"/>
        </a:xfrm>
        <a:prstGeom prst="ellipse">
          <a:avLst/>
        </a:prstGeom>
        <a:solidFill>
          <a:schemeClr val="accent5">
            <a:hueOff val="305643"/>
            <a:satOff val="61137"/>
            <a:lumOff val="1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1" kern="1200" dirty="0" smtClean="0"/>
            <a:t>ADAPTABILIDAD</a:t>
          </a:r>
          <a:endParaRPr lang="es-EC" sz="1100" b="1" kern="1200" dirty="0"/>
        </a:p>
      </dsp:txBody>
      <dsp:txXfrm>
        <a:off x="3166118" y="3824615"/>
        <a:ext cx="1082630" cy="1082630"/>
      </dsp:txXfrm>
    </dsp:sp>
    <dsp:sp modelId="{42A217B4-DEBF-4BF1-823E-F2DB709449EE}">
      <dsp:nvSpPr>
        <dsp:cNvPr id="0" name=""/>
        <dsp:cNvSpPr/>
      </dsp:nvSpPr>
      <dsp:spPr>
        <a:xfrm>
          <a:off x="4626075" y="3600395"/>
          <a:ext cx="2296605" cy="153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REACCIÓN ANTE ESPECIFICACIONES DEL CLIENTE</a:t>
          </a:r>
          <a:endParaRPr lang="es-EC" sz="1800" kern="1200" dirty="0"/>
        </a:p>
      </dsp:txBody>
      <dsp:txXfrm>
        <a:off x="4626075" y="3600395"/>
        <a:ext cx="2296605" cy="1531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38512-0436-4913-AB1F-80D9E3F70272}">
      <dsp:nvSpPr>
        <dsp:cNvPr id="0" name=""/>
        <dsp:cNvSpPr/>
      </dsp:nvSpPr>
      <dsp:spPr>
        <a:xfrm>
          <a:off x="1368150" y="1584175"/>
          <a:ext cx="2479018" cy="207088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t>DIAGRAMAS DE FLUJO</a:t>
          </a:r>
          <a:endParaRPr lang="es-EC" sz="2000" kern="1200" dirty="0"/>
        </a:p>
      </dsp:txBody>
      <dsp:txXfrm>
        <a:off x="1731194" y="1887449"/>
        <a:ext cx="1752930" cy="1464339"/>
      </dsp:txXfrm>
    </dsp:sp>
    <dsp:sp modelId="{FDB076C4-518D-414A-B3E5-0469130D3D81}">
      <dsp:nvSpPr>
        <dsp:cNvPr id="0" name=""/>
        <dsp:cNvSpPr/>
      </dsp:nvSpPr>
      <dsp:spPr>
        <a:xfrm>
          <a:off x="270842" y="189762"/>
          <a:ext cx="4637830" cy="4834480"/>
        </a:xfrm>
        <a:prstGeom prst="blockArc">
          <a:avLst>
            <a:gd name="adj1" fmla="val 16509444"/>
            <a:gd name="adj2" fmla="val 5088054"/>
            <a:gd name="adj3" fmla="val 5240"/>
          </a:avLst>
        </a:prstGeom>
        <a:solidFill>
          <a:schemeClr val="accent4">
            <a:hueOff val="-2150360"/>
            <a:satOff val="19087"/>
            <a:lumOff val="-6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F46C4B-4310-439C-9864-3493502D7208}">
      <dsp:nvSpPr>
        <dsp:cNvPr id="0" name=""/>
        <dsp:cNvSpPr/>
      </dsp:nvSpPr>
      <dsp:spPr>
        <a:xfrm>
          <a:off x="3142040" y="0"/>
          <a:ext cx="1232926" cy="1232668"/>
        </a:xfrm>
        <a:prstGeom prst="ellipse">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93000"/>
                    </a14:imgEffect>
                    <a14:imgEffect>
                      <a14:brightnessContrast bright="1000" contrast="-4000"/>
                    </a14:imgEffect>
                  </a14:imgLayer>
                </a14:imgProps>
              </a:ext>
              <a:ext uri="{28A0092B-C50C-407E-A947-70E740481C1C}">
                <a14:useLocalDpi xmlns:a14="http://schemas.microsoft.com/office/drawing/2010/main" val="0"/>
              </a:ext>
            </a:extLst>
          </a:blip>
          <a:srcRect/>
          <a:stretch>
            <a:fillRect l="19000" t="11000" r="14000" b="1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9AFB4-BCB2-4D6E-8AF6-E19F59F9AF8B}">
      <dsp:nvSpPr>
        <dsp:cNvPr id="0" name=""/>
        <dsp:cNvSpPr/>
      </dsp:nvSpPr>
      <dsp:spPr>
        <a:xfrm>
          <a:off x="4468872" y="15769"/>
          <a:ext cx="1650432" cy="11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s-ES" sz="2000" kern="1200" dirty="0" smtClean="0"/>
            <a:t>DE BLOQUE</a:t>
          </a:r>
          <a:endParaRPr lang="es-EC" sz="2000" kern="1200" dirty="0"/>
        </a:p>
      </dsp:txBody>
      <dsp:txXfrm>
        <a:off x="4468872" y="15769"/>
        <a:ext cx="1650432" cy="1193244"/>
      </dsp:txXfrm>
    </dsp:sp>
    <dsp:sp modelId="{B7E45C4C-3E96-408A-B1B4-61C1463F72DA}">
      <dsp:nvSpPr>
        <dsp:cNvPr id="0" name=""/>
        <dsp:cNvSpPr/>
      </dsp:nvSpPr>
      <dsp:spPr>
        <a:xfrm>
          <a:off x="4052717" y="1148037"/>
          <a:ext cx="1232926" cy="1232668"/>
        </a:xfrm>
        <a:prstGeom prst="ellipse">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sharpenSoften amount="70000"/>
                    </a14:imgEffect>
                    <a14:imgEffect>
                      <a14:brightnessContrast bright="18000"/>
                    </a14:imgEffect>
                  </a14:imgLayer>
                </a14:imgProps>
              </a:ext>
              <a:ext uri="{28A0092B-C50C-407E-A947-70E740481C1C}">
                <a14:useLocalDpi xmlns:a14="http://schemas.microsoft.com/office/drawing/2010/main" val="0"/>
              </a:ext>
            </a:extLst>
          </a:blip>
          <a:srcRect/>
          <a:stretch>
            <a:fillRect l="15000" t="11000" r="15000" b="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A42C19-9F5F-4C8A-8629-3E703336DC5D}">
      <dsp:nvSpPr>
        <dsp:cNvPr id="0" name=""/>
        <dsp:cNvSpPr/>
      </dsp:nvSpPr>
      <dsp:spPr>
        <a:xfrm>
          <a:off x="5095587" y="1169589"/>
          <a:ext cx="2753284" cy="11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s-ES" sz="2000" kern="1200" dirty="0" smtClean="0"/>
            <a:t>DE FLUJO ANSI</a:t>
          </a:r>
          <a:endParaRPr lang="es-EC" sz="2000" kern="1200" dirty="0"/>
        </a:p>
      </dsp:txBody>
      <dsp:txXfrm>
        <a:off x="5095587" y="1169589"/>
        <a:ext cx="2753284" cy="1193244"/>
      </dsp:txXfrm>
    </dsp:sp>
    <dsp:sp modelId="{41FCCD4A-01B4-4A87-8082-CECB41D62B0B}">
      <dsp:nvSpPr>
        <dsp:cNvPr id="0" name=""/>
        <dsp:cNvSpPr/>
      </dsp:nvSpPr>
      <dsp:spPr>
        <a:xfrm>
          <a:off x="4047988" y="2835927"/>
          <a:ext cx="1232926" cy="1232668"/>
        </a:xfrm>
        <a:prstGeom prst="ellipse">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sharpenSoften amount="54000"/>
                    </a14:imgEffect>
                    <a14:imgEffect>
                      <a14:brightnessContrast bright="65000" contrast="-18000"/>
                    </a14:imgEffect>
                  </a14:imgLayer>
                </a14:imgProps>
              </a:ext>
              <a:ext uri="{28A0092B-C50C-407E-A947-70E740481C1C}">
                <a14:useLocalDpi xmlns:a14="http://schemas.microsoft.com/office/drawing/2010/main" val="0"/>
              </a:ext>
            </a:extLst>
          </a:blip>
          <a:srcRect/>
          <a:stretch>
            <a:fillRect l="15000" t="11000" r="15000" b="1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0D24DE-9230-44F9-B55D-B2A5F86BA248}">
      <dsp:nvSpPr>
        <dsp:cNvPr id="0" name=""/>
        <dsp:cNvSpPr/>
      </dsp:nvSpPr>
      <dsp:spPr>
        <a:xfrm>
          <a:off x="5170847" y="2855902"/>
          <a:ext cx="2678024" cy="11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s-ES" sz="2000" kern="1200" dirty="0" smtClean="0"/>
            <a:t>DE FLUJO FUNCIONAL</a:t>
          </a:r>
          <a:endParaRPr lang="es-EC" sz="2000" kern="1200" dirty="0"/>
        </a:p>
      </dsp:txBody>
      <dsp:txXfrm>
        <a:off x="5170847" y="2855902"/>
        <a:ext cx="2678024" cy="1193244"/>
      </dsp:txXfrm>
    </dsp:sp>
    <dsp:sp modelId="{140EC72C-79E3-40A4-80F4-6F0390BF5D4C}">
      <dsp:nvSpPr>
        <dsp:cNvPr id="0" name=""/>
        <dsp:cNvSpPr/>
      </dsp:nvSpPr>
      <dsp:spPr>
        <a:xfrm>
          <a:off x="3142040" y="4023915"/>
          <a:ext cx="1232926" cy="1232668"/>
        </a:xfrm>
        <a:prstGeom prst="ellipse">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11000" t="11000" r="11000" b="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8DFAC-9D12-497B-B56E-D22DB6CD23CB}">
      <dsp:nvSpPr>
        <dsp:cNvPr id="0" name=""/>
        <dsp:cNvSpPr/>
      </dsp:nvSpPr>
      <dsp:spPr>
        <a:xfrm>
          <a:off x="4370849" y="4049146"/>
          <a:ext cx="3478022" cy="11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s-ES" sz="2000" kern="1200" dirty="0" smtClean="0"/>
            <a:t>GEOGRÁFICOS DE FLUJO</a:t>
          </a:r>
          <a:endParaRPr lang="es-EC" sz="2000" kern="1200" dirty="0"/>
        </a:p>
      </dsp:txBody>
      <dsp:txXfrm>
        <a:off x="4370849" y="4049146"/>
        <a:ext cx="3478022" cy="11932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8638B-D6B0-4D98-ACBA-A75F8F883657}">
      <dsp:nvSpPr>
        <dsp:cNvPr id="0" name=""/>
        <dsp:cNvSpPr/>
      </dsp:nvSpPr>
      <dsp:spPr>
        <a:xfrm>
          <a:off x="781729" y="0"/>
          <a:ext cx="3461876" cy="3461876"/>
        </a:xfrm>
        <a:prstGeom prst="triangle">
          <a:avLst/>
        </a:prstGeom>
        <a:solidFill>
          <a:sysClr val="window" lastClr="FFFFFF">
            <a:hueOff val="0"/>
            <a:satOff val="0"/>
            <a:lumOff val="0"/>
            <a:alphaOff val="0"/>
          </a:sysClr>
        </a:solidFill>
        <a:ln w="25400" cap="flat" cmpd="sng" algn="ctr">
          <a:solidFill>
            <a:srgbClr val="9BBB59">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4FC52319-6783-49A4-A613-BE36B87826CB}">
      <dsp:nvSpPr>
        <dsp:cNvPr id="0" name=""/>
        <dsp:cNvSpPr/>
      </dsp:nvSpPr>
      <dsp:spPr>
        <a:xfrm>
          <a:off x="2512667" y="346525"/>
          <a:ext cx="2250219" cy="615294"/>
        </a:xfrm>
        <a:prstGeom prst="roundRect">
          <a:avLst/>
        </a:prstGeom>
        <a:solidFill>
          <a:srgbClr val="9BBB59">
            <a:alpha val="90000"/>
            <a:tint val="40000"/>
            <a:hueOff val="0"/>
            <a:satOff val="0"/>
            <a:lumOff val="0"/>
            <a:alphaOff val="0"/>
          </a:srgb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a:solidFill>
                <a:sysClr val="windowText" lastClr="000000">
                  <a:hueOff val="0"/>
                  <a:satOff val="0"/>
                  <a:lumOff val="0"/>
                  <a:alphaOff val="0"/>
                </a:sysClr>
              </a:solidFill>
              <a:latin typeface="Calibri"/>
              <a:ea typeface="+mn-ea"/>
              <a:cs typeface="+mn-cs"/>
            </a:rPr>
            <a:t>Macroproceso</a:t>
          </a:r>
        </a:p>
      </dsp:txBody>
      <dsp:txXfrm>
        <a:off x="2542703" y="376561"/>
        <a:ext cx="2190147" cy="555222"/>
      </dsp:txXfrm>
    </dsp:sp>
    <dsp:sp modelId="{7C82E811-2B04-4E9E-93F8-B6445585F528}">
      <dsp:nvSpPr>
        <dsp:cNvPr id="0" name=""/>
        <dsp:cNvSpPr/>
      </dsp:nvSpPr>
      <dsp:spPr>
        <a:xfrm>
          <a:off x="2512667" y="1038731"/>
          <a:ext cx="2250219" cy="615294"/>
        </a:xfrm>
        <a:prstGeom prst="roundRect">
          <a:avLst/>
        </a:prstGeom>
        <a:solidFill>
          <a:srgbClr val="9BBB59">
            <a:alpha val="90000"/>
            <a:tint val="40000"/>
            <a:hueOff val="0"/>
            <a:satOff val="0"/>
            <a:lumOff val="0"/>
            <a:alphaOff val="0"/>
          </a:srgb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a:solidFill>
                <a:sysClr val="windowText" lastClr="000000">
                  <a:hueOff val="0"/>
                  <a:satOff val="0"/>
                  <a:lumOff val="0"/>
                  <a:alphaOff val="0"/>
                </a:sysClr>
              </a:solidFill>
              <a:latin typeface="Calibri"/>
              <a:ea typeface="+mn-ea"/>
              <a:cs typeface="+mn-cs"/>
            </a:rPr>
            <a:t>Proceso</a:t>
          </a:r>
        </a:p>
      </dsp:txBody>
      <dsp:txXfrm>
        <a:off x="2542703" y="1068767"/>
        <a:ext cx="2190147" cy="555222"/>
      </dsp:txXfrm>
    </dsp:sp>
    <dsp:sp modelId="{5D28F57D-E878-445D-A591-DC3839BDF7E4}">
      <dsp:nvSpPr>
        <dsp:cNvPr id="0" name=""/>
        <dsp:cNvSpPr/>
      </dsp:nvSpPr>
      <dsp:spPr>
        <a:xfrm>
          <a:off x="2512667" y="1730938"/>
          <a:ext cx="2250219" cy="615294"/>
        </a:xfrm>
        <a:prstGeom prst="roundRect">
          <a:avLst/>
        </a:prstGeom>
        <a:solidFill>
          <a:srgbClr val="9BBB59">
            <a:alpha val="90000"/>
            <a:tint val="40000"/>
            <a:hueOff val="0"/>
            <a:satOff val="0"/>
            <a:lumOff val="0"/>
            <a:alphaOff val="0"/>
          </a:srgb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a:solidFill>
                <a:sysClr val="windowText" lastClr="000000">
                  <a:hueOff val="0"/>
                  <a:satOff val="0"/>
                  <a:lumOff val="0"/>
                  <a:alphaOff val="0"/>
                </a:sysClr>
              </a:solidFill>
              <a:latin typeface="Calibri"/>
              <a:ea typeface="+mn-ea"/>
              <a:cs typeface="+mn-cs"/>
            </a:rPr>
            <a:t>Subproceso</a:t>
          </a:r>
        </a:p>
      </dsp:txBody>
      <dsp:txXfrm>
        <a:off x="2542703" y="1760974"/>
        <a:ext cx="2190147" cy="555222"/>
      </dsp:txXfrm>
    </dsp:sp>
    <dsp:sp modelId="{BE555907-F843-421F-944A-5E6175C827D8}">
      <dsp:nvSpPr>
        <dsp:cNvPr id="0" name=""/>
        <dsp:cNvSpPr/>
      </dsp:nvSpPr>
      <dsp:spPr>
        <a:xfrm>
          <a:off x="2512667" y="2423144"/>
          <a:ext cx="2250219" cy="615294"/>
        </a:xfrm>
        <a:prstGeom prst="roundRect">
          <a:avLst/>
        </a:prstGeom>
        <a:solidFill>
          <a:srgbClr val="9BBB59">
            <a:alpha val="90000"/>
            <a:tint val="40000"/>
            <a:hueOff val="0"/>
            <a:satOff val="0"/>
            <a:lumOff val="0"/>
            <a:alphaOff val="0"/>
          </a:srgb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solidFill>
                <a:sysClr val="windowText" lastClr="000000">
                  <a:hueOff val="0"/>
                  <a:satOff val="0"/>
                  <a:lumOff val="0"/>
                  <a:alphaOff val="0"/>
                </a:sysClr>
              </a:solidFill>
              <a:latin typeface="Calibri"/>
              <a:ea typeface="+mn-ea"/>
              <a:cs typeface="+mn-cs"/>
            </a:rPr>
            <a:t>Procedimiento</a:t>
          </a:r>
          <a:endParaRPr lang="es-EC" sz="2400" kern="1200" dirty="0">
            <a:solidFill>
              <a:sysClr val="windowText" lastClr="000000">
                <a:hueOff val="0"/>
                <a:satOff val="0"/>
                <a:lumOff val="0"/>
                <a:alphaOff val="0"/>
              </a:sysClr>
            </a:solidFill>
            <a:latin typeface="Calibri"/>
            <a:ea typeface="+mn-ea"/>
            <a:cs typeface="+mn-cs"/>
          </a:endParaRPr>
        </a:p>
      </dsp:txBody>
      <dsp:txXfrm>
        <a:off x="2542703" y="2453180"/>
        <a:ext cx="2190147" cy="5552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72AAC-44E7-4EB5-88A4-67360B594177}">
      <dsp:nvSpPr>
        <dsp:cNvPr id="0" name=""/>
        <dsp:cNvSpPr/>
      </dsp:nvSpPr>
      <dsp:spPr>
        <a:xfrm>
          <a:off x="-5695879" y="-872376"/>
          <a:ext cx="6785312" cy="6785312"/>
        </a:xfrm>
        <a:prstGeom prst="blockArc">
          <a:avLst>
            <a:gd name="adj1" fmla="val 18900000"/>
            <a:gd name="adj2" fmla="val 2700000"/>
            <a:gd name="adj3" fmla="val 318"/>
          </a:avLst>
        </a:prstGeom>
        <a:noFill/>
        <a:ln w="15875"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C76C2C-32E5-41CA-90F4-B570B1624CB9}">
      <dsp:nvSpPr>
        <dsp:cNvPr id="0" name=""/>
        <dsp:cNvSpPr/>
      </dsp:nvSpPr>
      <dsp:spPr>
        <a:xfrm>
          <a:off x="353595" y="229143"/>
          <a:ext cx="7644009" cy="45808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es-ES" sz="1800" b="1" kern="1200" smtClean="0"/>
            <a:t>Encuestas</a:t>
          </a:r>
          <a:endParaRPr lang="es-EC" sz="1800" b="1" kern="1200" dirty="0"/>
        </a:p>
      </dsp:txBody>
      <dsp:txXfrm>
        <a:off x="353595" y="229143"/>
        <a:ext cx="7644009" cy="458086"/>
      </dsp:txXfrm>
    </dsp:sp>
    <dsp:sp modelId="{AA25D1B3-8AD9-4ABA-8959-9D10D0AEF8CB}">
      <dsp:nvSpPr>
        <dsp:cNvPr id="0" name=""/>
        <dsp:cNvSpPr/>
      </dsp:nvSpPr>
      <dsp:spPr>
        <a:xfrm>
          <a:off x="67291" y="171883"/>
          <a:ext cx="572607" cy="572607"/>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08F4F2-A8D3-48ED-85CD-A6D61D8B76BA}">
      <dsp:nvSpPr>
        <dsp:cNvPr id="0" name=""/>
        <dsp:cNvSpPr/>
      </dsp:nvSpPr>
      <dsp:spPr>
        <a:xfrm>
          <a:off x="768433" y="916676"/>
          <a:ext cx="7229171" cy="45808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es-ES" sz="1800" b="1" kern="1200" smtClean="0"/>
            <a:t>Mapa de procesos</a:t>
          </a:r>
          <a:endParaRPr lang="es-ES" sz="1800" b="1" kern="1200" dirty="0" smtClean="0"/>
        </a:p>
      </dsp:txBody>
      <dsp:txXfrm>
        <a:off x="768433" y="916676"/>
        <a:ext cx="7229171" cy="458086"/>
      </dsp:txXfrm>
    </dsp:sp>
    <dsp:sp modelId="{387460D9-EBF1-436E-ADDB-64AC3778C162}">
      <dsp:nvSpPr>
        <dsp:cNvPr id="0" name=""/>
        <dsp:cNvSpPr/>
      </dsp:nvSpPr>
      <dsp:spPr>
        <a:xfrm>
          <a:off x="482129" y="859415"/>
          <a:ext cx="572607" cy="572607"/>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9968C9-78C3-4FAC-9DA3-7518AB6A6DFF}">
      <dsp:nvSpPr>
        <dsp:cNvPr id="0" name=""/>
        <dsp:cNvSpPr/>
      </dsp:nvSpPr>
      <dsp:spPr>
        <a:xfrm>
          <a:off x="995762" y="1603704"/>
          <a:ext cx="7001841" cy="45808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es-ES" sz="1800" b="1" kern="1200" smtClean="0"/>
            <a:t>Inventario de procesos</a:t>
          </a:r>
          <a:endParaRPr lang="es-ES" sz="1800" b="1" kern="1200" dirty="0" smtClean="0"/>
        </a:p>
      </dsp:txBody>
      <dsp:txXfrm>
        <a:off x="995762" y="1603704"/>
        <a:ext cx="7001841" cy="458086"/>
      </dsp:txXfrm>
    </dsp:sp>
    <dsp:sp modelId="{44AC753E-EA05-47A0-B2CC-0DA903D1545B}">
      <dsp:nvSpPr>
        <dsp:cNvPr id="0" name=""/>
        <dsp:cNvSpPr/>
      </dsp:nvSpPr>
      <dsp:spPr>
        <a:xfrm>
          <a:off x="709458" y="1546443"/>
          <a:ext cx="572607" cy="572607"/>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D26DA2-C7F5-4F92-B8EC-025227FF4CAD}">
      <dsp:nvSpPr>
        <dsp:cNvPr id="0" name=""/>
        <dsp:cNvSpPr/>
      </dsp:nvSpPr>
      <dsp:spPr>
        <a:xfrm>
          <a:off x="1068346" y="2291236"/>
          <a:ext cx="6929257" cy="45808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es-ES" sz="1800" b="1" kern="1200" smtClean="0"/>
            <a:t>Diagramación de macroprocesos procesos y subprocesos</a:t>
          </a:r>
          <a:endParaRPr lang="es-ES" sz="1800" b="1" kern="1200" dirty="0" smtClean="0"/>
        </a:p>
      </dsp:txBody>
      <dsp:txXfrm>
        <a:off x="1068346" y="2291236"/>
        <a:ext cx="6929257" cy="458086"/>
      </dsp:txXfrm>
    </dsp:sp>
    <dsp:sp modelId="{3B5B88FD-FA3D-4085-BDF7-14A2C56BEF5F}">
      <dsp:nvSpPr>
        <dsp:cNvPr id="0" name=""/>
        <dsp:cNvSpPr/>
      </dsp:nvSpPr>
      <dsp:spPr>
        <a:xfrm>
          <a:off x="782042" y="2233976"/>
          <a:ext cx="572607" cy="572607"/>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EEFC1A-6494-4A6A-9551-F391409D8162}">
      <dsp:nvSpPr>
        <dsp:cNvPr id="0" name=""/>
        <dsp:cNvSpPr/>
      </dsp:nvSpPr>
      <dsp:spPr>
        <a:xfrm>
          <a:off x="995762" y="2978769"/>
          <a:ext cx="7001841" cy="45808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es-ES" sz="1800" b="1" kern="1200" smtClean="0"/>
            <a:t>Caracterización de procedimientos</a:t>
          </a:r>
          <a:endParaRPr lang="es-ES" sz="1800" b="1" kern="1200" dirty="0" smtClean="0"/>
        </a:p>
      </dsp:txBody>
      <dsp:txXfrm>
        <a:off x="995762" y="2978769"/>
        <a:ext cx="7001841" cy="458086"/>
      </dsp:txXfrm>
    </dsp:sp>
    <dsp:sp modelId="{A414DDF9-AAC4-4488-9E3A-C2E2D97B5852}">
      <dsp:nvSpPr>
        <dsp:cNvPr id="0" name=""/>
        <dsp:cNvSpPr/>
      </dsp:nvSpPr>
      <dsp:spPr>
        <a:xfrm>
          <a:off x="709458" y="2921508"/>
          <a:ext cx="572607" cy="572607"/>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FADA34-6072-49B9-A7A5-6DA27216B2E5}">
      <dsp:nvSpPr>
        <dsp:cNvPr id="0" name=""/>
        <dsp:cNvSpPr/>
      </dsp:nvSpPr>
      <dsp:spPr>
        <a:xfrm>
          <a:off x="768433" y="3665797"/>
          <a:ext cx="7229171" cy="45808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es-ES" sz="1800" b="1" kern="1200" smtClean="0"/>
            <a:t>Caracterización de procesos</a:t>
          </a:r>
          <a:endParaRPr lang="es-ES" sz="1800" b="1" kern="1200" dirty="0" smtClean="0"/>
        </a:p>
      </dsp:txBody>
      <dsp:txXfrm>
        <a:off x="768433" y="3665797"/>
        <a:ext cx="7229171" cy="458086"/>
      </dsp:txXfrm>
    </dsp:sp>
    <dsp:sp modelId="{F50E6AB3-257D-47ED-AECE-081AD02E95D5}">
      <dsp:nvSpPr>
        <dsp:cNvPr id="0" name=""/>
        <dsp:cNvSpPr/>
      </dsp:nvSpPr>
      <dsp:spPr>
        <a:xfrm>
          <a:off x="482129" y="3608536"/>
          <a:ext cx="572607" cy="572607"/>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D69A6B-5472-4A50-B91E-E1CA68CDE41C}">
      <dsp:nvSpPr>
        <dsp:cNvPr id="0" name=""/>
        <dsp:cNvSpPr/>
      </dsp:nvSpPr>
      <dsp:spPr>
        <a:xfrm>
          <a:off x="353595" y="4353330"/>
          <a:ext cx="7644009" cy="45808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es-ES" sz="1800" b="1" kern="1200" smtClean="0"/>
            <a:t>Fichas de macroproceso</a:t>
          </a:r>
          <a:endParaRPr lang="es-EC" sz="1800" b="1" kern="1200" dirty="0"/>
        </a:p>
      </dsp:txBody>
      <dsp:txXfrm>
        <a:off x="353595" y="4353330"/>
        <a:ext cx="7644009" cy="458086"/>
      </dsp:txXfrm>
    </dsp:sp>
    <dsp:sp modelId="{4EF8DB05-F877-4B59-B9B7-BADCFB273F7D}">
      <dsp:nvSpPr>
        <dsp:cNvPr id="0" name=""/>
        <dsp:cNvSpPr/>
      </dsp:nvSpPr>
      <dsp:spPr>
        <a:xfrm>
          <a:off x="67291" y="4296069"/>
          <a:ext cx="572607" cy="572607"/>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89EB9-8363-4DB1-A978-F3088CC240D2}">
      <dsp:nvSpPr>
        <dsp:cNvPr id="0" name=""/>
        <dsp:cNvSpPr/>
      </dsp:nvSpPr>
      <dsp:spPr>
        <a:xfrm>
          <a:off x="2952192" y="3126027"/>
          <a:ext cx="2160510" cy="2160510"/>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MANUAL DE PROCESOS</a:t>
          </a:r>
          <a:endParaRPr lang="es-EC" sz="2000" kern="1200" dirty="0"/>
        </a:p>
      </dsp:txBody>
      <dsp:txXfrm>
        <a:off x="3268591" y="3442426"/>
        <a:ext cx="1527712" cy="1527712"/>
      </dsp:txXfrm>
    </dsp:sp>
    <dsp:sp modelId="{29606BA0-2899-4140-9176-D63E7D28A456}">
      <dsp:nvSpPr>
        <dsp:cNvPr id="0" name=""/>
        <dsp:cNvSpPr/>
      </dsp:nvSpPr>
      <dsp:spPr>
        <a:xfrm rot="10800000">
          <a:off x="756993" y="3898410"/>
          <a:ext cx="2074463" cy="61574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FBAC8C-4B41-43D3-BF4A-DE02E2027037}">
      <dsp:nvSpPr>
        <dsp:cNvPr id="0" name=""/>
        <dsp:cNvSpPr/>
      </dsp:nvSpPr>
      <dsp:spPr>
        <a:xfrm>
          <a:off x="814" y="3949284"/>
          <a:ext cx="1512357" cy="513995"/>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dirty="0" smtClean="0"/>
            <a:t>MAPA DE PROCESOS</a:t>
          </a:r>
          <a:endParaRPr lang="es-EC" sz="1400" kern="1200" dirty="0"/>
        </a:p>
      </dsp:txBody>
      <dsp:txXfrm>
        <a:off x="15868" y="3964338"/>
        <a:ext cx="1482249" cy="483887"/>
      </dsp:txXfrm>
    </dsp:sp>
    <dsp:sp modelId="{87316D86-1AB2-4395-B01C-969B1EADDA5A}">
      <dsp:nvSpPr>
        <dsp:cNvPr id="0" name=""/>
        <dsp:cNvSpPr/>
      </dsp:nvSpPr>
      <dsp:spPr>
        <a:xfrm rot="12960000">
          <a:off x="1184455" y="2582815"/>
          <a:ext cx="2074463" cy="615745"/>
        </a:xfrm>
        <a:prstGeom prst="leftArrow">
          <a:avLst>
            <a:gd name="adj1" fmla="val 60000"/>
            <a:gd name="adj2" fmla="val 50000"/>
          </a:avLst>
        </a:prstGeom>
        <a:solidFill>
          <a:schemeClr val="accent5">
            <a:hueOff val="61129"/>
            <a:satOff val="12227"/>
            <a:lumOff val="2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198BF9-7C59-405B-A539-C406184F7078}">
      <dsp:nvSpPr>
        <dsp:cNvPr id="0" name=""/>
        <dsp:cNvSpPr/>
      </dsp:nvSpPr>
      <dsp:spPr>
        <a:xfrm>
          <a:off x="626370" y="2024020"/>
          <a:ext cx="1512357" cy="513995"/>
        </a:xfrm>
        <a:prstGeom prst="roundRect">
          <a:avLst>
            <a:gd name="adj" fmla="val 10000"/>
          </a:avLst>
        </a:prstGeom>
        <a:solidFill>
          <a:schemeClr val="accent5">
            <a:hueOff val="61129"/>
            <a:satOff val="12227"/>
            <a:lumOff val="28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dirty="0" smtClean="0"/>
            <a:t>FICHA DE </a:t>
          </a:r>
          <a:r>
            <a:rPr lang="es-ES" sz="1400" kern="1200" dirty="0" err="1" smtClean="0"/>
            <a:t>M.P</a:t>
          </a:r>
          <a:endParaRPr lang="es-EC" sz="1400" kern="1200" dirty="0"/>
        </a:p>
      </dsp:txBody>
      <dsp:txXfrm>
        <a:off x="641424" y="2039074"/>
        <a:ext cx="1482249" cy="483887"/>
      </dsp:txXfrm>
    </dsp:sp>
    <dsp:sp modelId="{689EF6DA-1031-487B-95F6-1B89947E1382}">
      <dsp:nvSpPr>
        <dsp:cNvPr id="0" name=""/>
        <dsp:cNvSpPr/>
      </dsp:nvSpPr>
      <dsp:spPr>
        <a:xfrm rot="14919732">
          <a:off x="2508843" y="2056193"/>
          <a:ext cx="1607908" cy="615745"/>
        </a:xfrm>
        <a:prstGeom prst="leftArrow">
          <a:avLst>
            <a:gd name="adj1" fmla="val 60000"/>
            <a:gd name="adj2" fmla="val 50000"/>
          </a:avLst>
        </a:prstGeom>
        <a:solidFill>
          <a:schemeClr val="accent5">
            <a:hueOff val="122257"/>
            <a:satOff val="24455"/>
            <a:lumOff val="56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EC5142-8653-4742-91B9-9AED5A6A089C}">
      <dsp:nvSpPr>
        <dsp:cNvPr id="0" name=""/>
        <dsp:cNvSpPr/>
      </dsp:nvSpPr>
      <dsp:spPr>
        <a:xfrm>
          <a:off x="2264087" y="1358224"/>
          <a:ext cx="1512357" cy="513995"/>
        </a:xfrm>
        <a:prstGeom prst="roundRect">
          <a:avLst>
            <a:gd name="adj" fmla="val 10000"/>
          </a:avLst>
        </a:prstGeom>
        <a:solidFill>
          <a:schemeClr val="accent5">
            <a:hueOff val="122257"/>
            <a:satOff val="24455"/>
            <a:lumOff val="5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dirty="0" smtClean="0"/>
            <a:t>FLUJOGRAMAS DE </a:t>
          </a:r>
          <a:r>
            <a:rPr lang="es-ES" sz="1400" kern="1200" dirty="0" err="1" smtClean="0"/>
            <a:t>M.P</a:t>
          </a:r>
          <a:endParaRPr lang="es-EC" sz="1400" kern="1200" dirty="0"/>
        </a:p>
      </dsp:txBody>
      <dsp:txXfrm>
        <a:off x="2279141" y="1373278"/>
        <a:ext cx="1482249" cy="483887"/>
      </dsp:txXfrm>
    </dsp:sp>
    <dsp:sp modelId="{B9852EB2-B3D9-4C16-ADED-1D83ECB2BD25}">
      <dsp:nvSpPr>
        <dsp:cNvPr id="0" name=""/>
        <dsp:cNvSpPr/>
      </dsp:nvSpPr>
      <dsp:spPr>
        <a:xfrm rot="17480268">
          <a:off x="3948144" y="2056193"/>
          <a:ext cx="1607908" cy="615745"/>
        </a:xfrm>
        <a:prstGeom prst="leftArrow">
          <a:avLst>
            <a:gd name="adj1" fmla="val 60000"/>
            <a:gd name="adj2" fmla="val 50000"/>
          </a:avLst>
        </a:prstGeom>
        <a:solidFill>
          <a:schemeClr val="accent5">
            <a:hueOff val="183386"/>
            <a:satOff val="36682"/>
            <a:lumOff val="8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47FF3B-4090-4E62-9D43-73AF34AEF7E7}">
      <dsp:nvSpPr>
        <dsp:cNvPr id="0" name=""/>
        <dsp:cNvSpPr/>
      </dsp:nvSpPr>
      <dsp:spPr>
        <a:xfrm>
          <a:off x="4288451" y="1358224"/>
          <a:ext cx="1512357" cy="513995"/>
        </a:xfrm>
        <a:prstGeom prst="roundRect">
          <a:avLst>
            <a:gd name="adj" fmla="val 10000"/>
          </a:avLst>
        </a:prstGeom>
        <a:solidFill>
          <a:schemeClr val="accent5">
            <a:hueOff val="183386"/>
            <a:satOff val="36682"/>
            <a:lumOff val="8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dirty="0" smtClean="0"/>
            <a:t>CARÁCTER. DE PROCESOS</a:t>
          </a:r>
          <a:endParaRPr lang="es-EC" sz="1400" kern="1200" dirty="0"/>
        </a:p>
      </dsp:txBody>
      <dsp:txXfrm>
        <a:off x="4303505" y="1373278"/>
        <a:ext cx="1482249" cy="483887"/>
      </dsp:txXfrm>
    </dsp:sp>
    <dsp:sp modelId="{9B978402-2C6D-4748-AF07-4FA11FD3EF69}">
      <dsp:nvSpPr>
        <dsp:cNvPr id="0" name=""/>
        <dsp:cNvSpPr/>
      </dsp:nvSpPr>
      <dsp:spPr>
        <a:xfrm rot="19440000">
          <a:off x="4805976" y="2582815"/>
          <a:ext cx="2074463" cy="615745"/>
        </a:xfrm>
        <a:prstGeom prst="leftArrow">
          <a:avLst>
            <a:gd name="adj1" fmla="val 60000"/>
            <a:gd name="adj2" fmla="val 50000"/>
          </a:avLst>
        </a:prstGeom>
        <a:solidFill>
          <a:schemeClr val="accent5">
            <a:hueOff val="244514"/>
            <a:satOff val="48910"/>
            <a:lumOff val="1129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B77B28-FEBD-4C8C-821D-89FEAF90D659}">
      <dsp:nvSpPr>
        <dsp:cNvPr id="0" name=""/>
        <dsp:cNvSpPr/>
      </dsp:nvSpPr>
      <dsp:spPr>
        <a:xfrm>
          <a:off x="5926168" y="2024020"/>
          <a:ext cx="1512357" cy="513995"/>
        </a:xfrm>
        <a:prstGeom prst="roundRect">
          <a:avLst>
            <a:gd name="adj" fmla="val 10000"/>
          </a:avLst>
        </a:prstGeom>
        <a:solidFill>
          <a:schemeClr val="accent5">
            <a:hueOff val="244514"/>
            <a:satOff val="48910"/>
            <a:lumOff val="11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dirty="0" err="1" smtClean="0"/>
            <a:t>FLUJOGRAMA</a:t>
          </a:r>
          <a:r>
            <a:rPr lang="es-ES" sz="1400" kern="1200" dirty="0" smtClean="0"/>
            <a:t> DE </a:t>
          </a:r>
          <a:r>
            <a:rPr lang="es-ES" sz="1400" kern="1200" dirty="0" err="1" smtClean="0"/>
            <a:t>S.P</a:t>
          </a:r>
          <a:endParaRPr lang="es-EC" sz="1400" kern="1200" dirty="0"/>
        </a:p>
      </dsp:txBody>
      <dsp:txXfrm>
        <a:off x="5941222" y="2039074"/>
        <a:ext cx="1482249" cy="483887"/>
      </dsp:txXfrm>
    </dsp:sp>
    <dsp:sp modelId="{A2E565FC-CD55-49D5-917A-FD618261A541}">
      <dsp:nvSpPr>
        <dsp:cNvPr id="0" name=""/>
        <dsp:cNvSpPr/>
      </dsp:nvSpPr>
      <dsp:spPr>
        <a:xfrm>
          <a:off x="5233439" y="3898410"/>
          <a:ext cx="2074463" cy="615745"/>
        </a:xfrm>
        <a:prstGeom prst="leftArrow">
          <a:avLst>
            <a:gd name="adj1" fmla="val 60000"/>
            <a:gd name="adj2" fmla="val 50000"/>
          </a:avLst>
        </a:prstGeom>
        <a:solidFill>
          <a:schemeClr val="accent5">
            <a:hueOff val="305643"/>
            <a:satOff val="61137"/>
            <a:lumOff val="1411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677B26-7C8E-4369-9F61-9F92473FF96B}">
      <dsp:nvSpPr>
        <dsp:cNvPr id="0" name=""/>
        <dsp:cNvSpPr/>
      </dsp:nvSpPr>
      <dsp:spPr>
        <a:xfrm>
          <a:off x="6551724" y="3949284"/>
          <a:ext cx="1512357" cy="513995"/>
        </a:xfrm>
        <a:prstGeom prst="roundRect">
          <a:avLst>
            <a:gd name="adj" fmla="val 10000"/>
          </a:avLst>
        </a:prstGeom>
        <a:solidFill>
          <a:schemeClr val="accent5">
            <a:hueOff val="305643"/>
            <a:satOff val="61137"/>
            <a:lumOff val="1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dirty="0" smtClean="0"/>
            <a:t>CARÁCTER. DE </a:t>
          </a:r>
          <a:r>
            <a:rPr lang="es-ES" sz="1400" kern="1200" dirty="0" err="1" smtClean="0"/>
            <a:t>PROCED</a:t>
          </a:r>
          <a:r>
            <a:rPr lang="es-ES" sz="1400" kern="1200" dirty="0" smtClean="0"/>
            <a:t>.</a:t>
          </a:r>
          <a:endParaRPr lang="es-EC" sz="1400" kern="1200" dirty="0"/>
        </a:p>
      </dsp:txBody>
      <dsp:txXfrm>
        <a:off x="6566778" y="3964338"/>
        <a:ext cx="1482249" cy="4838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06CBE-FDAA-438A-A964-B5505401C306}">
      <dsp:nvSpPr>
        <dsp:cNvPr id="0" name=""/>
        <dsp:cNvSpPr/>
      </dsp:nvSpPr>
      <dsp:spPr>
        <a:xfrm rot="5400000">
          <a:off x="3645619" y="-1528482"/>
          <a:ext cx="477482" cy="3655869"/>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S" sz="1300" kern="1200" dirty="0" smtClean="0"/>
            <a:t>CONTROL DE DOCUMENTOS</a:t>
          </a:r>
          <a:endParaRPr lang="es-EC" sz="1300" kern="1200" dirty="0"/>
        </a:p>
      </dsp:txBody>
      <dsp:txXfrm rot="-5400000">
        <a:off x="2056426" y="84020"/>
        <a:ext cx="3632560" cy="430864"/>
      </dsp:txXfrm>
    </dsp:sp>
    <dsp:sp modelId="{2C21EC1F-B448-4B75-AFF9-32AAF07EE026}">
      <dsp:nvSpPr>
        <dsp:cNvPr id="0" name=""/>
        <dsp:cNvSpPr/>
      </dsp:nvSpPr>
      <dsp:spPr>
        <a:xfrm>
          <a:off x="0" y="1025"/>
          <a:ext cx="2056426" cy="596853"/>
        </a:xfrm>
        <a:prstGeom prst="roundRect">
          <a:avLst/>
        </a:prstGeom>
        <a:gradFill rotWithShape="0">
          <a:gsLst>
            <a:gs pos="0">
              <a:schemeClr val="accent3">
                <a:hueOff val="0"/>
                <a:satOff val="0"/>
                <a:lumOff val="0"/>
                <a:alphaOff val="0"/>
                <a:tint val="20000"/>
                <a:satMod val="180000"/>
                <a:lumMod val="98000"/>
              </a:schemeClr>
            </a:gs>
            <a:gs pos="40000">
              <a:schemeClr val="accent3">
                <a:hueOff val="0"/>
                <a:satOff val="0"/>
                <a:lumOff val="0"/>
                <a:alphaOff val="0"/>
                <a:tint val="30000"/>
                <a:satMod val="260000"/>
                <a:lumMod val="84000"/>
              </a:schemeClr>
            </a:gs>
            <a:gs pos="100000">
              <a:schemeClr val="accent3">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s-ES" sz="3000" kern="1200" dirty="0" smtClean="0"/>
            <a:t>4.2.3</a:t>
          </a:r>
          <a:endParaRPr lang="es-EC" sz="3000" kern="1200" dirty="0"/>
        </a:p>
      </dsp:txBody>
      <dsp:txXfrm>
        <a:off x="29136" y="30161"/>
        <a:ext cx="1998154" cy="538581"/>
      </dsp:txXfrm>
    </dsp:sp>
    <dsp:sp modelId="{0CBE246E-2EFE-4E36-90EE-0CBCB204D5FF}">
      <dsp:nvSpPr>
        <dsp:cNvPr id="0" name=""/>
        <dsp:cNvSpPr/>
      </dsp:nvSpPr>
      <dsp:spPr>
        <a:xfrm rot="5400000">
          <a:off x="3645619" y="-901787"/>
          <a:ext cx="477482" cy="3655869"/>
        </a:xfrm>
        <a:prstGeom prst="round2SameRect">
          <a:avLst/>
        </a:prstGeom>
        <a:solidFill>
          <a:schemeClr val="accent3">
            <a:tint val="40000"/>
            <a:alpha val="90000"/>
            <a:hueOff val="681484"/>
            <a:satOff val="-17636"/>
            <a:lumOff val="-1057"/>
            <a:alphaOff val="0"/>
          </a:schemeClr>
        </a:solidFill>
        <a:ln w="9525" cap="flat" cmpd="sng" algn="ctr">
          <a:solidFill>
            <a:schemeClr val="accent3">
              <a:tint val="40000"/>
              <a:alpha val="90000"/>
              <a:hueOff val="681484"/>
              <a:satOff val="-17636"/>
              <a:lumOff val="-105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S" sz="1300" kern="1200" dirty="0" smtClean="0"/>
            <a:t>CONTROL DE REGISTROS</a:t>
          </a:r>
          <a:endParaRPr lang="es-EC" sz="1300" kern="1200" dirty="0"/>
        </a:p>
      </dsp:txBody>
      <dsp:txXfrm rot="-5400000">
        <a:off x="2056426" y="710715"/>
        <a:ext cx="3632560" cy="430864"/>
      </dsp:txXfrm>
    </dsp:sp>
    <dsp:sp modelId="{5FDDCC14-E868-46D0-ADFB-6173BF2D6A0D}">
      <dsp:nvSpPr>
        <dsp:cNvPr id="0" name=""/>
        <dsp:cNvSpPr/>
      </dsp:nvSpPr>
      <dsp:spPr>
        <a:xfrm>
          <a:off x="0" y="627721"/>
          <a:ext cx="2056426" cy="596853"/>
        </a:xfrm>
        <a:prstGeom prst="roundRect">
          <a:avLst/>
        </a:prstGeom>
        <a:gradFill rotWithShape="0">
          <a:gsLst>
            <a:gs pos="0">
              <a:schemeClr val="accent3">
                <a:hueOff val="490479"/>
                <a:satOff val="-16225"/>
                <a:lumOff val="-235"/>
                <a:alphaOff val="0"/>
                <a:tint val="20000"/>
                <a:satMod val="180000"/>
                <a:lumMod val="98000"/>
              </a:schemeClr>
            </a:gs>
            <a:gs pos="40000">
              <a:schemeClr val="accent3">
                <a:hueOff val="490479"/>
                <a:satOff val="-16225"/>
                <a:lumOff val="-235"/>
                <a:alphaOff val="0"/>
                <a:tint val="30000"/>
                <a:satMod val="260000"/>
                <a:lumMod val="84000"/>
              </a:schemeClr>
            </a:gs>
            <a:gs pos="100000">
              <a:schemeClr val="accent3">
                <a:hueOff val="490479"/>
                <a:satOff val="-16225"/>
                <a:lumOff val="-235"/>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s-ES" sz="3000" kern="1200" dirty="0" smtClean="0"/>
            <a:t>4.2.4</a:t>
          </a:r>
          <a:endParaRPr lang="es-EC" sz="3000" kern="1200" dirty="0"/>
        </a:p>
      </dsp:txBody>
      <dsp:txXfrm>
        <a:off x="29136" y="656857"/>
        <a:ext cx="1998154" cy="538581"/>
      </dsp:txXfrm>
    </dsp:sp>
    <dsp:sp modelId="{3E51A988-1D64-4119-94E6-2A2EB3DC9661}">
      <dsp:nvSpPr>
        <dsp:cNvPr id="0" name=""/>
        <dsp:cNvSpPr/>
      </dsp:nvSpPr>
      <dsp:spPr>
        <a:xfrm rot="5400000">
          <a:off x="3645619" y="-275091"/>
          <a:ext cx="477482" cy="3655869"/>
        </a:xfrm>
        <a:prstGeom prst="round2SameRect">
          <a:avLst/>
        </a:prstGeom>
        <a:solidFill>
          <a:schemeClr val="accent3">
            <a:tint val="40000"/>
            <a:alpha val="90000"/>
            <a:hueOff val="1362967"/>
            <a:satOff val="-35272"/>
            <a:lumOff val="-2114"/>
            <a:alphaOff val="0"/>
          </a:schemeClr>
        </a:solidFill>
        <a:ln w="9525" cap="flat" cmpd="sng" algn="ctr">
          <a:solidFill>
            <a:schemeClr val="accent3">
              <a:tint val="40000"/>
              <a:alpha val="90000"/>
              <a:hueOff val="1362967"/>
              <a:satOff val="-35272"/>
              <a:lumOff val="-21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S" sz="1300" kern="1200" dirty="0" smtClean="0"/>
            <a:t>AUDITORIAS INTERNAS</a:t>
          </a:r>
          <a:endParaRPr lang="es-EC" sz="1300" kern="1200" dirty="0"/>
        </a:p>
      </dsp:txBody>
      <dsp:txXfrm rot="-5400000">
        <a:off x="2056426" y="1337411"/>
        <a:ext cx="3632560" cy="430864"/>
      </dsp:txXfrm>
    </dsp:sp>
    <dsp:sp modelId="{F0647D3C-CACE-45A0-8E8A-6254E78BB863}">
      <dsp:nvSpPr>
        <dsp:cNvPr id="0" name=""/>
        <dsp:cNvSpPr/>
      </dsp:nvSpPr>
      <dsp:spPr>
        <a:xfrm>
          <a:off x="0" y="1254416"/>
          <a:ext cx="2056426" cy="596853"/>
        </a:xfrm>
        <a:prstGeom prst="roundRect">
          <a:avLst/>
        </a:prstGeom>
        <a:gradFill rotWithShape="0">
          <a:gsLst>
            <a:gs pos="0">
              <a:schemeClr val="accent3">
                <a:hueOff val="980958"/>
                <a:satOff val="-32450"/>
                <a:lumOff val="-470"/>
                <a:alphaOff val="0"/>
                <a:tint val="20000"/>
                <a:satMod val="180000"/>
                <a:lumMod val="98000"/>
              </a:schemeClr>
            </a:gs>
            <a:gs pos="40000">
              <a:schemeClr val="accent3">
                <a:hueOff val="980958"/>
                <a:satOff val="-32450"/>
                <a:lumOff val="-470"/>
                <a:alphaOff val="0"/>
                <a:tint val="30000"/>
                <a:satMod val="260000"/>
                <a:lumMod val="84000"/>
              </a:schemeClr>
            </a:gs>
            <a:gs pos="100000">
              <a:schemeClr val="accent3">
                <a:hueOff val="980958"/>
                <a:satOff val="-32450"/>
                <a:lumOff val="-47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s-ES" sz="3000" kern="1200" dirty="0" smtClean="0"/>
            <a:t>8.2.2</a:t>
          </a:r>
          <a:endParaRPr lang="es-EC" sz="3000" kern="1200" dirty="0"/>
        </a:p>
      </dsp:txBody>
      <dsp:txXfrm>
        <a:off x="29136" y="1283552"/>
        <a:ext cx="1998154" cy="538581"/>
      </dsp:txXfrm>
    </dsp:sp>
    <dsp:sp modelId="{1ECDFD6A-B983-4CCC-B339-085F164B2CDA}">
      <dsp:nvSpPr>
        <dsp:cNvPr id="0" name=""/>
        <dsp:cNvSpPr/>
      </dsp:nvSpPr>
      <dsp:spPr>
        <a:xfrm rot="5400000">
          <a:off x="3645619" y="351604"/>
          <a:ext cx="477482" cy="3655869"/>
        </a:xfrm>
        <a:prstGeom prst="round2SameRect">
          <a:avLst/>
        </a:prstGeom>
        <a:solidFill>
          <a:schemeClr val="accent3">
            <a:tint val="40000"/>
            <a:alpha val="90000"/>
            <a:hueOff val="2044451"/>
            <a:satOff val="-52908"/>
            <a:lumOff val="-3171"/>
            <a:alphaOff val="0"/>
          </a:schemeClr>
        </a:solidFill>
        <a:ln w="9525" cap="flat" cmpd="sng" algn="ctr">
          <a:solidFill>
            <a:schemeClr val="accent3">
              <a:tint val="40000"/>
              <a:alpha val="90000"/>
              <a:hueOff val="2044451"/>
              <a:satOff val="-52908"/>
              <a:lumOff val="-317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S" sz="1300" kern="1200" dirty="0" smtClean="0"/>
            <a:t>CONTROL DE PRODUCTO NO CONFORME</a:t>
          </a:r>
          <a:endParaRPr lang="es-EC" sz="1300" kern="1200" dirty="0"/>
        </a:p>
      </dsp:txBody>
      <dsp:txXfrm rot="-5400000">
        <a:off x="2056426" y="1964107"/>
        <a:ext cx="3632560" cy="430864"/>
      </dsp:txXfrm>
    </dsp:sp>
    <dsp:sp modelId="{0134ABCC-88C4-4094-9B1C-6F445697F730}">
      <dsp:nvSpPr>
        <dsp:cNvPr id="0" name=""/>
        <dsp:cNvSpPr/>
      </dsp:nvSpPr>
      <dsp:spPr>
        <a:xfrm>
          <a:off x="0" y="1881112"/>
          <a:ext cx="2056426" cy="596853"/>
        </a:xfrm>
        <a:prstGeom prst="roundRect">
          <a:avLst/>
        </a:prstGeom>
        <a:gradFill rotWithShape="0">
          <a:gsLst>
            <a:gs pos="0">
              <a:schemeClr val="accent3">
                <a:hueOff val="1471437"/>
                <a:satOff val="-48675"/>
                <a:lumOff val="-706"/>
                <a:alphaOff val="0"/>
                <a:tint val="20000"/>
                <a:satMod val="180000"/>
                <a:lumMod val="98000"/>
              </a:schemeClr>
            </a:gs>
            <a:gs pos="40000">
              <a:schemeClr val="accent3">
                <a:hueOff val="1471437"/>
                <a:satOff val="-48675"/>
                <a:lumOff val="-706"/>
                <a:alphaOff val="0"/>
                <a:tint val="30000"/>
                <a:satMod val="260000"/>
                <a:lumMod val="84000"/>
              </a:schemeClr>
            </a:gs>
            <a:gs pos="100000">
              <a:schemeClr val="accent3">
                <a:hueOff val="1471437"/>
                <a:satOff val="-48675"/>
                <a:lumOff val="-706"/>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s-ES" sz="3000" kern="1200" dirty="0" smtClean="0"/>
            <a:t>8.3</a:t>
          </a:r>
          <a:endParaRPr lang="es-EC" sz="3000" kern="1200" dirty="0"/>
        </a:p>
      </dsp:txBody>
      <dsp:txXfrm>
        <a:off x="29136" y="1910248"/>
        <a:ext cx="1998154" cy="538581"/>
      </dsp:txXfrm>
    </dsp:sp>
    <dsp:sp modelId="{F2DEE045-9A9E-4542-9A3E-866BDBC45533}">
      <dsp:nvSpPr>
        <dsp:cNvPr id="0" name=""/>
        <dsp:cNvSpPr/>
      </dsp:nvSpPr>
      <dsp:spPr>
        <a:xfrm rot="5400000">
          <a:off x="3645619" y="978300"/>
          <a:ext cx="477482" cy="3655869"/>
        </a:xfrm>
        <a:prstGeom prst="round2SameRect">
          <a:avLst/>
        </a:prstGeom>
        <a:solidFill>
          <a:schemeClr val="accent3">
            <a:tint val="40000"/>
            <a:alpha val="90000"/>
            <a:hueOff val="2725934"/>
            <a:satOff val="-70544"/>
            <a:lumOff val="-4228"/>
            <a:alphaOff val="0"/>
          </a:schemeClr>
        </a:solidFill>
        <a:ln w="9525" cap="flat" cmpd="sng" algn="ctr">
          <a:solidFill>
            <a:schemeClr val="accent3">
              <a:tint val="40000"/>
              <a:alpha val="90000"/>
              <a:hueOff val="2725934"/>
              <a:satOff val="-70544"/>
              <a:lumOff val="-42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S" sz="1300" kern="1200" dirty="0" smtClean="0"/>
            <a:t>ACCIONES PREVENTIVAS</a:t>
          </a:r>
          <a:endParaRPr lang="es-EC" sz="1300" kern="1200" dirty="0"/>
        </a:p>
      </dsp:txBody>
      <dsp:txXfrm rot="-5400000">
        <a:off x="2056426" y="2590803"/>
        <a:ext cx="3632560" cy="430864"/>
      </dsp:txXfrm>
    </dsp:sp>
    <dsp:sp modelId="{0FDFE0D3-CE81-4C34-8B3A-7AFA9B4694CD}">
      <dsp:nvSpPr>
        <dsp:cNvPr id="0" name=""/>
        <dsp:cNvSpPr/>
      </dsp:nvSpPr>
      <dsp:spPr>
        <a:xfrm>
          <a:off x="0" y="2507808"/>
          <a:ext cx="2056426" cy="596853"/>
        </a:xfrm>
        <a:prstGeom prst="roundRect">
          <a:avLst/>
        </a:prstGeom>
        <a:gradFill rotWithShape="0">
          <a:gsLst>
            <a:gs pos="0">
              <a:schemeClr val="accent3">
                <a:hueOff val="1961916"/>
                <a:satOff val="-64900"/>
                <a:lumOff val="-941"/>
                <a:alphaOff val="0"/>
                <a:tint val="20000"/>
                <a:satMod val="180000"/>
                <a:lumMod val="98000"/>
              </a:schemeClr>
            </a:gs>
            <a:gs pos="40000">
              <a:schemeClr val="accent3">
                <a:hueOff val="1961916"/>
                <a:satOff val="-64900"/>
                <a:lumOff val="-941"/>
                <a:alphaOff val="0"/>
                <a:tint val="30000"/>
                <a:satMod val="260000"/>
                <a:lumMod val="84000"/>
              </a:schemeClr>
            </a:gs>
            <a:gs pos="100000">
              <a:schemeClr val="accent3">
                <a:hueOff val="1961916"/>
                <a:satOff val="-64900"/>
                <a:lumOff val="-941"/>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s-ES" sz="3000" kern="1200" dirty="0" smtClean="0"/>
            <a:t>8.5.2</a:t>
          </a:r>
          <a:endParaRPr lang="es-EC" sz="3000" kern="1200" dirty="0"/>
        </a:p>
      </dsp:txBody>
      <dsp:txXfrm>
        <a:off x="29136" y="2536944"/>
        <a:ext cx="1998154" cy="538581"/>
      </dsp:txXfrm>
    </dsp:sp>
    <dsp:sp modelId="{B0965B9D-1232-4268-97A4-5E5321655CDB}">
      <dsp:nvSpPr>
        <dsp:cNvPr id="0" name=""/>
        <dsp:cNvSpPr/>
      </dsp:nvSpPr>
      <dsp:spPr>
        <a:xfrm rot="5400000">
          <a:off x="3645619" y="1604996"/>
          <a:ext cx="477482" cy="3655869"/>
        </a:xfrm>
        <a:prstGeom prst="round2SameRect">
          <a:avLst/>
        </a:prstGeom>
        <a:solidFill>
          <a:schemeClr val="accent3">
            <a:tint val="40000"/>
            <a:alpha val="90000"/>
            <a:hueOff val="3407418"/>
            <a:satOff val="-88180"/>
            <a:lumOff val="-5285"/>
            <a:alphaOff val="0"/>
          </a:schemeClr>
        </a:solidFill>
        <a:ln w="9525" cap="flat" cmpd="sng" algn="ctr">
          <a:solidFill>
            <a:schemeClr val="accent3">
              <a:tint val="40000"/>
              <a:alpha val="90000"/>
              <a:hueOff val="3407418"/>
              <a:satOff val="-88180"/>
              <a:lumOff val="-52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S" sz="1300" kern="1200" dirty="0" smtClean="0"/>
            <a:t>ACCIONES CORRECTIVAS</a:t>
          </a:r>
          <a:endParaRPr lang="es-EC" sz="1300" kern="1200" dirty="0"/>
        </a:p>
      </dsp:txBody>
      <dsp:txXfrm rot="-5400000">
        <a:off x="2056426" y="3217499"/>
        <a:ext cx="3632560" cy="430864"/>
      </dsp:txXfrm>
    </dsp:sp>
    <dsp:sp modelId="{C2F1EEA8-3EDE-4EBD-AC53-4915BDA0287A}">
      <dsp:nvSpPr>
        <dsp:cNvPr id="0" name=""/>
        <dsp:cNvSpPr/>
      </dsp:nvSpPr>
      <dsp:spPr>
        <a:xfrm>
          <a:off x="0" y="3134504"/>
          <a:ext cx="2056426" cy="596853"/>
        </a:xfrm>
        <a:prstGeom prst="roundRect">
          <a:avLst/>
        </a:prstGeom>
        <a:gradFill rotWithShape="0">
          <a:gsLst>
            <a:gs pos="0">
              <a:schemeClr val="accent3">
                <a:hueOff val="2452395"/>
                <a:satOff val="-81125"/>
                <a:lumOff val="-1176"/>
                <a:alphaOff val="0"/>
                <a:tint val="20000"/>
                <a:satMod val="180000"/>
                <a:lumMod val="98000"/>
              </a:schemeClr>
            </a:gs>
            <a:gs pos="40000">
              <a:schemeClr val="accent3">
                <a:hueOff val="2452395"/>
                <a:satOff val="-81125"/>
                <a:lumOff val="-1176"/>
                <a:alphaOff val="0"/>
                <a:tint val="30000"/>
                <a:satMod val="260000"/>
                <a:lumMod val="84000"/>
              </a:schemeClr>
            </a:gs>
            <a:gs pos="100000">
              <a:schemeClr val="accent3">
                <a:hueOff val="2452395"/>
                <a:satOff val="-81125"/>
                <a:lumOff val="-1176"/>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s-ES" sz="3000" kern="1200" dirty="0" smtClean="0"/>
            <a:t>8.5.3</a:t>
          </a:r>
          <a:endParaRPr lang="es-EC" sz="3000" kern="1200" dirty="0"/>
        </a:p>
      </dsp:txBody>
      <dsp:txXfrm>
        <a:off x="29136" y="3163640"/>
        <a:ext cx="1998154" cy="538581"/>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Lista de imágenes radial"/>
  <dgm:desc val="Se usa para mostrar relaciones con una idea central. La forma de Nivel 1 contiene texto y todas las formas de Nivel 2 contienen una imagen con su texto correspondiente. Limitado a cuatro imágenes de Nivel 2.  Las imágenes no usadas no aparecen, pero siguen disponibles si se cambia de diseño. Funciona mejor con una cantidad pequeña de texto de Ni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4" Type="http://schemas.openxmlformats.org/officeDocument/2006/relationships/image" Target="../media/image8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4" Type="http://schemas.openxmlformats.org/officeDocument/2006/relationships/image" Target="../media/image8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 Id="rId5" Type="http://schemas.openxmlformats.org/officeDocument/2006/relationships/image" Target="../media/image99.png"/><Relationship Id="rId4" Type="http://schemas.openxmlformats.org/officeDocument/2006/relationships/image" Target="../media/image9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3077740" cy="511651"/>
          </a:xfrm>
          <a:prstGeom prst="rect">
            <a:avLst/>
          </a:prstGeom>
        </p:spPr>
        <p:txBody>
          <a:bodyPr vert="horz" lIns="99051" tIns="49525" rIns="99051" bIns="49525" rtlCol="0"/>
          <a:lstStyle>
            <a:lvl1pPr algn="l">
              <a:defRPr sz="1300"/>
            </a:lvl1pPr>
          </a:lstStyle>
          <a:p>
            <a:endParaRPr lang="es-EC"/>
          </a:p>
        </p:txBody>
      </p:sp>
      <p:sp>
        <p:nvSpPr>
          <p:cNvPr id="3" name="2 Marcador de fecha"/>
          <p:cNvSpPr>
            <a:spLocks noGrp="1"/>
          </p:cNvSpPr>
          <p:nvPr>
            <p:ph type="dt" sz="quarter" idx="1"/>
          </p:nvPr>
        </p:nvSpPr>
        <p:spPr>
          <a:xfrm>
            <a:off x="4023092" y="1"/>
            <a:ext cx="3077740" cy="511651"/>
          </a:xfrm>
          <a:prstGeom prst="rect">
            <a:avLst/>
          </a:prstGeom>
        </p:spPr>
        <p:txBody>
          <a:bodyPr vert="horz" lIns="99051" tIns="49525" rIns="99051" bIns="49525" rtlCol="0"/>
          <a:lstStyle>
            <a:lvl1pPr algn="r">
              <a:defRPr sz="1300"/>
            </a:lvl1pPr>
          </a:lstStyle>
          <a:p>
            <a:fld id="{9900FB38-62FC-4D16-B782-280CFE71BF5F}" type="datetimeFigureOut">
              <a:rPr lang="es-EC" smtClean="0"/>
              <a:t>15/05/2013</a:t>
            </a:fld>
            <a:endParaRPr lang="es-EC"/>
          </a:p>
        </p:txBody>
      </p:sp>
      <p:sp>
        <p:nvSpPr>
          <p:cNvPr id="4" name="3 Marcador de pie de página"/>
          <p:cNvSpPr>
            <a:spLocks noGrp="1"/>
          </p:cNvSpPr>
          <p:nvPr>
            <p:ph type="ftr" sz="quarter" idx="2"/>
          </p:nvPr>
        </p:nvSpPr>
        <p:spPr>
          <a:xfrm>
            <a:off x="0" y="9719598"/>
            <a:ext cx="3077740" cy="511651"/>
          </a:xfrm>
          <a:prstGeom prst="rect">
            <a:avLst/>
          </a:prstGeom>
        </p:spPr>
        <p:txBody>
          <a:bodyPr vert="horz" lIns="99051" tIns="49525" rIns="99051" bIns="49525" rtlCol="0" anchor="b"/>
          <a:lstStyle>
            <a:lvl1pPr algn="l">
              <a:defRPr sz="1300"/>
            </a:lvl1pPr>
          </a:lstStyle>
          <a:p>
            <a:endParaRPr lang="es-EC"/>
          </a:p>
        </p:txBody>
      </p:sp>
      <p:sp>
        <p:nvSpPr>
          <p:cNvPr id="5" name="4 Marcador de número de diapositiva"/>
          <p:cNvSpPr>
            <a:spLocks noGrp="1"/>
          </p:cNvSpPr>
          <p:nvPr>
            <p:ph type="sldNum" sz="quarter" idx="3"/>
          </p:nvPr>
        </p:nvSpPr>
        <p:spPr>
          <a:xfrm>
            <a:off x="4023092" y="9719598"/>
            <a:ext cx="3077740" cy="511651"/>
          </a:xfrm>
          <a:prstGeom prst="rect">
            <a:avLst/>
          </a:prstGeom>
        </p:spPr>
        <p:txBody>
          <a:bodyPr vert="horz" lIns="99051" tIns="49525" rIns="99051" bIns="49525" rtlCol="0" anchor="b"/>
          <a:lstStyle>
            <a:lvl1pPr algn="r">
              <a:defRPr sz="1300"/>
            </a:lvl1pPr>
          </a:lstStyle>
          <a:p>
            <a:fld id="{5C8EDBE1-ACCA-428D-9267-31458BF1A54F}" type="slidenum">
              <a:rPr lang="es-EC" smtClean="0"/>
              <a:t>‹Nº›</a:t>
            </a:fld>
            <a:endParaRPr lang="es-EC"/>
          </a:p>
        </p:txBody>
      </p:sp>
    </p:spTree>
    <p:extLst>
      <p:ext uri="{BB962C8B-B14F-4D97-AF65-F5344CB8AC3E}">
        <p14:creationId xmlns:p14="http://schemas.microsoft.com/office/powerpoint/2010/main" val="190319758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3077740" cy="511651"/>
          </a:xfrm>
          <a:prstGeom prst="rect">
            <a:avLst/>
          </a:prstGeom>
        </p:spPr>
        <p:txBody>
          <a:bodyPr vert="horz" lIns="99051" tIns="49525" rIns="99051" bIns="49525" rtlCol="0"/>
          <a:lstStyle>
            <a:lvl1pPr algn="l">
              <a:defRPr sz="1300"/>
            </a:lvl1pPr>
          </a:lstStyle>
          <a:p>
            <a:endParaRPr lang="es-EC" dirty="0"/>
          </a:p>
        </p:txBody>
      </p:sp>
      <p:sp>
        <p:nvSpPr>
          <p:cNvPr id="3" name="2 Marcador de fecha"/>
          <p:cNvSpPr>
            <a:spLocks noGrp="1"/>
          </p:cNvSpPr>
          <p:nvPr>
            <p:ph type="dt" idx="1"/>
          </p:nvPr>
        </p:nvSpPr>
        <p:spPr>
          <a:xfrm>
            <a:off x="4023092" y="1"/>
            <a:ext cx="3077740" cy="511651"/>
          </a:xfrm>
          <a:prstGeom prst="rect">
            <a:avLst/>
          </a:prstGeom>
        </p:spPr>
        <p:txBody>
          <a:bodyPr vert="horz" lIns="99051" tIns="49525" rIns="99051" bIns="49525" rtlCol="0"/>
          <a:lstStyle>
            <a:lvl1pPr algn="r">
              <a:defRPr sz="1300"/>
            </a:lvl1pPr>
          </a:lstStyle>
          <a:p>
            <a:fld id="{BAFC5E11-DFB8-4521-86F5-2F671584B26A}" type="datetimeFigureOut">
              <a:rPr lang="es-EC" smtClean="0"/>
              <a:t>15/05/2013</a:t>
            </a:fld>
            <a:endParaRPr lang="es-EC" dirty="0"/>
          </a:p>
        </p:txBody>
      </p:sp>
      <p:sp>
        <p:nvSpPr>
          <p:cNvPr id="4" name="3 Marcador de imagen de diapositiva"/>
          <p:cNvSpPr>
            <a:spLocks noGrp="1" noRot="1" noChangeAspect="1"/>
          </p:cNvSpPr>
          <p:nvPr>
            <p:ph type="sldImg" idx="2"/>
          </p:nvPr>
        </p:nvSpPr>
        <p:spPr>
          <a:xfrm>
            <a:off x="993775" y="766763"/>
            <a:ext cx="5114925" cy="3836987"/>
          </a:xfrm>
          <a:prstGeom prst="rect">
            <a:avLst/>
          </a:prstGeom>
          <a:noFill/>
          <a:ln w="12700">
            <a:solidFill>
              <a:prstClr val="black"/>
            </a:solidFill>
          </a:ln>
        </p:spPr>
        <p:txBody>
          <a:bodyPr vert="horz" lIns="99051" tIns="49525" rIns="99051" bIns="49525" rtlCol="0" anchor="ctr"/>
          <a:lstStyle/>
          <a:p>
            <a:endParaRPr lang="es-EC" dirty="0"/>
          </a:p>
        </p:txBody>
      </p:sp>
      <p:sp>
        <p:nvSpPr>
          <p:cNvPr id="5" name="4 Marcador de notas"/>
          <p:cNvSpPr>
            <a:spLocks noGrp="1"/>
          </p:cNvSpPr>
          <p:nvPr>
            <p:ph type="body" sz="quarter" idx="3"/>
          </p:nvPr>
        </p:nvSpPr>
        <p:spPr>
          <a:xfrm>
            <a:off x="710248" y="4860688"/>
            <a:ext cx="5681980" cy="4604861"/>
          </a:xfrm>
          <a:prstGeom prst="rect">
            <a:avLst/>
          </a:prstGeom>
        </p:spPr>
        <p:txBody>
          <a:bodyPr vert="horz" lIns="99051" tIns="49525" rIns="99051" bIns="49525"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9719598"/>
            <a:ext cx="3077740" cy="511651"/>
          </a:xfrm>
          <a:prstGeom prst="rect">
            <a:avLst/>
          </a:prstGeom>
        </p:spPr>
        <p:txBody>
          <a:bodyPr vert="horz" lIns="99051" tIns="49525" rIns="99051" bIns="49525" rtlCol="0" anchor="b"/>
          <a:lstStyle>
            <a:lvl1pPr algn="l">
              <a:defRPr sz="1300"/>
            </a:lvl1pPr>
          </a:lstStyle>
          <a:p>
            <a:endParaRPr lang="es-EC" dirty="0"/>
          </a:p>
        </p:txBody>
      </p:sp>
      <p:sp>
        <p:nvSpPr>
          <p:cNvPr id="7" name="6 Marcador de número de diapositiva"/>
          <p:cNvSpPr>
            <a:spLocks noGrp="1"/>
          </p:cNvSpPr>
          <p:nvPr>
            <p:ph type="sldNum" sz="quarter" idx="5"/>
          </p:nvPr>
        </p:nvSpPr>
        <p:spPr>
          <a:xfrm>
            <a:off x="4023092" y="9719598"/>
            <a:ext cx="3077740" cy="511651"/>
          </a:xfrm>
          <a:prstGeom prst="rect">
            <a:avLst/>
          </a:prstGeom>
        </p:spPr>
        <p:txBody>
          <a:bodyPr vert="horz" lIns="99051" tIns="49525" rIns="99051" bIns="49525" rtlCol="0" anchor="b"/>
          <a:lstStyle>
            <a:lvl1pPr algn="r">
              <a:defRPr sz="1300"/>
            </a:lvl1pPr>
          </a:lstStyle>
          <a:p>
            <a:fld id="{85726C57-34B2-43AA-A704-A483FBD3B692}" type="slidenum">
              <a:rPr lang="es-EC" smtClean="0"/>
              <a:t>‹Nº›</a:t>
            </a:fld>
            <a:endParaRPr lang="es-EC" dirty="0"/>
          </a:p>
        </p:txBody>
      </p:sp>
    </p:spTree>
    <p:extLst>
      <p:ext uri="{BB962C8B-B14F-4D97-AF65-F5344CB8AC3E}">
        <p14:creationId xmlns:p14="http://schemas.microsoft.com/office/powerpoint/2010/main" val="69284118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a:t>
            </a:fld>
            <a:endParaRPr lang="es-EC" dirty="0"/>
          </a:p>
        </p:txBody>
      </p:sp>
      <p:sp>
        <p:nvSpPr>
          <p:cNvPr id="5" name="4 Marcador de fecha"/>
          <p:cNvSpPr>
            <a:spLocks noGrp="1"/>
          </p:cNvSpPr>
          <p:nvPr>
            <p:ph type="dt" idx="11"/>
          </p:nvPr>
        </p:nvSpPr>
        <p:spPr/>
        <p:txBody>
          <a:bodyPr/>
          <a:lstStyle/>
          <a:p>
            <a:fld id="{9B581978-78ED-49D1-A050-8C3F9DF8E8CA}" type="datetime1">
              <a:rPr lang="es-EC" smtClean="0"/>
              <a:t>15/05/2013</a:t>
            </a:fld>
            <a:endParaRPr lang="es-EC" dirty="0"/>
          </a:p>
        </p:txBody>
      </p:sp>
    </p:spTree>
    <p:extLst>
      <p:ext uri="{BB962C8B-B14F-4D97-AF65-F5344CB8AC3E}">
        <p14:creationId xmlns:p14="http://schemas.microsoft.com/office/powerpoint/2010/main" val="1099535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12</a:t>
            </a:fld>
            <a:endParaRPr lang="es-EC" dirty="0"/>
          </a:p>
        </p:txBody>
      </p:sp>
      <p:sp>
        <p:nvSpPr>
          <p:cNvPr id="5" name="4 Marcador de fecha"/>
          <p:cNvSpPr>
            <a:spLocks noGrp="1"/>
          </p:cNvSpPr>
          <p:nvPr>
            <p:ph type="dt" idx="11"/>
          </p:nvPr>
        </p:nvSpPr>
        <p:spPr/>
        <p:txBody>
          <a:bodyPr/>
          <a:lstStyle/>
          <a:p>
            <a:fld id="{C7D7368B-E5EA-4921-9631-5AEF8BFD5119}" type="datetime1">
              <a:rPr lang="es-EC" smtClean="0"/>
              <a:t>15/05/2013</a:t>
            </a:fld>
            <a:endParaRPr lang="es-EC" dirty="0"/>
          </a:p>
        </p:txBody>
      </p:sp>
    </p:spTree>
    <p:extLst>
      <p:ext uri="{BB962C8B-B14F-4D97-AF65-F5344CB8AC3E}">
        <p14:creationId xmlns:p14="http://schemas.microsoft.com/office/powerpoint/2010/main" val="131115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13</a:t>
            </a:fld>
            <a:endParaRPr lang="es-EC" dirty="0"/>
          </a:p>
        </p:txBody>
      </p:sp>
      <p:sp>
        <p:nvSpPr>
          <p:cNvPr id="5" name="4 Marcador de fecha"/>
          <p:cNvSpPr>
            <a:spLocks noGrp="1"/>
          </p:cNvSpPr>
          <p:nvPr>
            <p:ph type="dt" idx="11"/>
          </p:nvPr>
        </p:nvSpPr>
        <p:spPr/>
        <p:txBody>
          <a:bodyPr/>
          <a:lstStyle/>
          <a:p>
            <a:fld id="{8CFDEBBB-B7A7-4F66-9252-94F53056A45E}" type="datetime1">
              <a:rPr lang="es-EC" smtClean="0"/>
              <a:t>15/05/2013</a:t>
            </a:fld>
            <a:endParaRPr lang="es-EC" dirty="0"/>
          </a:p>
        </p:txBody>
      </p:sp>
    </p:spTree>
    <p:extLst>
      <p:ext uri="{BB962C8B-B14F-4D97-AF65-F5344CB8AC3E}">
        <p14:creationId xmlns:p14="http://schemas.microsoft.com/office/powerpoint/2010/main" val="17832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14</a:t>
            </a:fld>
            <a:endParaRPr lang="es-EC" dirty="0"/>
          </a:p>
        </p:txBody>
      </p:sp>
      <p:sp>
        <p:nvSpPr>
          <p:cNvPr id="5" name="4 Marcador de fecha"/>
          <p:cNvSpPr>
            <a:spLocks noGrp="1"/>
          </p:cNvSpPr>
          <p:nvPr>
            <p:ph type="dt" idx="11"/>
          </p:nvPr>
        </p:nvSpPr>
        <p:spPr/>
        <p:txBody>
          <a:bodyPr/>
          <a:lstStyle/>
          <a:p>
            <a:fld id="{02A727E1-AB8A-4D90-9514-6587AE684B86}" type="datetime1">
              <a:rPr lang="es-EC" smtClean="0"/>
              <a:t>15/05/2013</a:t>
            </a:fld>
            <a:endParaRPr lang="es-EC" dirty="0"/>
          </a:p>
        </p:txBody>
      </p:sp>
    </p:spTree>
    <p:extLst>
      <p:ext uri="{BB962C8B-B14F-4D97-AF65-F5344CB8AC3E}">
        <p14:creationId xmlns:p14="http://schemas.microsoft.com/office/powerpoint/2010/main" val="145365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15</a:t>
            </a:fld>
            <a:endParaRPr lang="es-EC" dirty="0"/>
          </a:p>
        </p:txBody>
      </p:sp>
      <p:sp>
        <p:nvSpPr>
          <p:cNvPr id="5" name="4 Marcador de fecha"/>
          <p:cNvSpPr>
            <a:spLocks noGrp="1"/>
          </p:cNvSpPr>
          <p:nvPr>
            <p:ph type="dt" idx="11"/>
          </p:nvPr>
        </p:nvSpPr>
        <p:spPr/>
        <p:txBody>
          <a:bodyPr/>
          <a:lstStyle/>
          <a:p>
            <a:fld id="{98C255DE-14EA-493A-B126-8D349392C2DE}" type="datetime1">
              <a:rPr lang="es-EC" smtClean="0"/>
              <a:t>15/05/2013</a:t>
            </a:fld>
            <a:endParaRPr lang="es-EC" dirty="0"/>
          </a:p>
        </p:txBody>
      </p:sp>
    </p:spTree>
    <p:extLst>
      <p:ext uri="{BB962C8B-B14F-4D97-AF65-F5344CB8AC3E}">
        <p14:creationId xmlns:p14="http://schemas.microsoft.com/office/powerpoint/2010/main" val="137665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16</a:t>
            </a:fld>
            <a:endParaRPr lang="es-EC" dirty="0"/>
          </a:p>
        </p:txBody>
      </p:sp>
      <p:sp>
        <p:nvSpPr>
          <p:cNvPr id="5" name="4 Marcador de fecha"/>
          <p:cNvSpPr>
            <a:spLocks noGrp="1"/>
          </p:cNvSpPr>
          <p:nvPr>
            <p:ph type="dt" idx="11"/>
          </p:nvPr>
        </p:nvSpPr>
        <p:spPr/>
        <p:txBody>
          <a:bodyPr/>
          <a:lstStyle/>
          <a:p>
            <a:fld id="{567C9F67-C6A4-4DA8-9B0D-6A81A1A1353F}" type="datetime1">
              <a:rPr lang="es-EC" smtClean="0"/>
              <a:t>15/05/2013</a:t>
            </a:fld>
            <a:endParaRPr lang="es-EC" dirty="0"/>
          </a:p>
        </p:txBody>
      </p:sp>
    </p:spTree>
    <p:extLst>
      <p:ext uri="{BB962C8B-B14F-4D97-AF65-F5344CB8AC3E}">
        <p14:creationId xmlns:p14="http://schemas.microsoft.com/office/powerpoint/2010/main" val="3386613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17</a:t>
            </a:fld>
            <a:endParaRPr lang="es-EC" dirty="0"/>
          </a:p>
        </p:txBody>
      </p:sp>
      <p:sp>
        <p:nvSpPr>
          <p:cNvPr id="5" name="4 Marcador de fecha"/>
          <p:cNvSpPr>
            <a:spLocks noGrp="1"/>
          </p:cNvSpPr>
          <p:nvPr>
            <p:ph type="dt" idx="11"/>
          </p:nvPr>
        </p:nvSpPr>
        <p:spPr/>
        <p:txBody>
          <a:bodyPr/>
          <a:lstStyle/>
          <a:p>
            <a:fld id="{A5D80721-80D7-4E38-B045-9ADDF4EC6060}" type="datetime1">
              <a:rPr lang="es-EC" smtClean="0"/>
              <a:t>15/05/2013</a:t>
            </a:fld>
            <a:endParaRPr lang="es-EC" dirty="0"/>
          </a:p>
        </p:txBody>
      </p:sp>
    </p:spTree>
    <p:extLst>
      <p:ext uri="{BB962C8B-B14F-4D97-AF65-F5344CB8AC3E}">
        <p14:creationId xmlns:p14="http://schemas.microsoft.com/office/powerpoint/2010/main" val="2548992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18</a:t>
            </a:fld>
            <a:endParaRPr lang="es-EC" dirty="0"/>
          </a:p>
        </p:txBody>
      </p:sp>
      <p:sp>
        <p:nvSpPr>
          <p:cNvPr id="5" name="4 Marcador de fecha"/>
          <p:cNvSpPr>
            <a:spLocks noGrp="1"/>
          </p:cNvSpPr>
          <p:nvPr>
            <p:ph type="dt" idx="11"/>
          </p:nvPr>
        </p:nvSpPr>
        <p:spPr/>
        <p:txBody>
          <a:bodyPr/>
          <a:lstStyle/>
          <a:p>
            <a:fld id="{177A4692-7ED3-4008-8535-595D72E5AEB2}" type="datetime1">
              <a:rPr lang="es-EC" smtClean="0"/>
              <a:t>15/05/2013</a:t>
            </a:fld>
            <a:endParaRPr lang="es-EC" dirty="0"/>
          </a:p>
        </p:txBody>
      </p:sp>
    </p:spTree>
    <p:extLst>
      <p:ext uri="{BB962C8B-B14F-4D97-AF65-F5344CB8AC3E}">
        <p14:creationId xmlns:p14="http://schemas.microsoft.com/office/powerpoint/2010/main" val="254899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19</a:t>
            </a:fld>
            <a:endParaRPr lang="es-EC" dirty="0"/>
          </a:p>
        </p:txBody>
      </p:sp>
      <p:sp>
        <p:nvSpPr>
          <p:cNvPr id="5" name="4 Marcador de fecha"/>
          <p:cNvSpPr>
            <a:spLocks noGrp="1"/>
          </p:cNvSpPr>
          <p:nvPr>
            <p:ph type="dt" idx="11"/>
          </p:nvPr>
        </p:nvSpPr>
        <p:spPr/>
        <p:txBody>
          <a:bodyPr/>
          <a:lstStyle/>
          <a:p>
            <a:fld id="{DCCCB6D1-358C-4CCF-991F-79CAD3000F4A}" type="datetime1">
              <a:rPr lang="es-EC" smtClean="0"/>
              <a:t>15/05/2013</a:t>
            </a:fld>
            <a:endParaRPr lang="es-EC" dirty="0"/>
          </a:p>
        </p:txBody>
      </p:sp>
    </p:spTree>
    <p:extLst>
      <p:ext uri="{BB962C8B-B14F-4D97-AF65-F5344CB8AC3E}">
        <p14:creationId xmlns:p14="http://schemas.microsoft.com/office/powerpoint/2010/main" val="254899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20</a:t>
            </a:fld>
            <a:endParaRPr lang="es-EC" dirty="0"/>
          </a:p>
        </p:txBody>
      </p:sp>
      <p:sp>
        <p:nvSpPr>
          <p:cNvPr id="5" name="4 Marcador de fecha"/>
          <p:cNvSpPr>
            <a:spLocks noGrp="1"/>
          </p:cNvSpPr>
          <p:nvPr>
            <p:ph type="dt" idx="11"/>
          </p:nvPr>
        </p:nvSpPr>
        <p:spPr/>
        <p:txBody>
          <a:bodyPr/>
          <a:lstStyle/>
          <a:p>
            <a:fld id="{57FAF790-E94D-488D-8036-49B9B100EEE2}" type="datetime1">
              <a:rPr lang="es-EC" smtClean="0"/>
              <a:t>15/05/2013</a:t>
            </a:fld>
            <a:endParaRPr lang="es-EC" dirty="0"/>
          </a:p>
        </p:txBody>
      </p:sp>
    </p:spTree>
    <p:extLst>
      <p:ext uri="{BB962C8B-B14F-4D97-AF65-F5344CB8AC3E}">
        <p14:creationId xmlns:p14="http://schemas.microsoft.com/office/powerpoint/2010/main" val="574667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21</a:t>
            </a:fld>
            <a:endParaRPr lang="es-EC" dirty="0"/>
          </a:p>
        </p:txBody>
      </p:sp>
      <p:sp>
        <p:nvSpPr>
          <p:cNvPr id="5" name="4 Marcador de fecha"/>
          <p:cNvSpPr>
            <a:spLocks noGrp="1"/>
          </p:cNvSpPr>
          <p:nvPr>
            <p:ph type="dt" idx="11"/>
          </p:nvPr>
        </p:nvSpPr>
        <p:spPr/>
        <p:txBody>
          <a:bodyPr/>
          <a:lstStyle/>
          <a:p>
            <a:fld id="{8BD49F67-289D-4C20-900D-BA22C97F2F06}" type="datetime1">
              <a:rPr lang="es-EC" smtClean="0"/>
              <a:t>15/05/2013</a:t>
            </a:fld>
            <a:endParaRPr lang="es-EC" dirty="0"/>
          </a:p>
        </p:txBody>
      </p:sp>
    </p:spTree>
    <p:extLst>
      <p:ext uri="{BB962C8B-B14F-4D97-AF65-F5344CB8AC3E}">
        <p14:creationId xmlns:p14="http://schemas.microsoft.com/office/powerpoint/2010/main" val="38866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4</a:t>
            </a:fld>
            <a:endParaRPr lang="es-EC" dirty="0"/>
          </a:p>
        </p:txBody>
      </p:sp>
      <p:sp>
        <p:nvSpPr>
          <p:cNvPr id="5" name="4 Marcador de fecha"/>
          <p:cNvSpPr>
            <a:spLocks noGrp="1"/>
          </p:cNvSpPr>
          <p:nvPr>
            <p:ph type="dt" idx="11"/>
          </p:nvPr>
        </p:nvSpPr>
        <p:spPr/>
        <p:txBody>
          <a:bodyPr/>
          <a:lstStyle/>
          <a:p>
            <a:fld id="{0D016378-5B29-45FF-8591-DE783BFDDECF}" type="datetime1">
              <a:rPr lang="es-EC" smtClean="0"/>
              <a:t>15/05/2013</a:t>
            </a:fld>
            <a:endParaRPr lang="es-EC" dirty="0"/>
          </a:p>
        </p:txBody>
      </p:sp>
    </p:spTree>
    <p:extLst>
      <p:ext uri="{BB962C8B-B14F-4D97-AF65-F5344CB8AC3E}">
        <p14:creationId xmlns:p14="http://schemas.microsoft.com/office/powerpoint/2010/main" val="712130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22</a:t>
            </a:fld>
            <a:endParaRPr lang="es-EC" dirty="0"/>
          </a:p>
        </p:txBody>
      </p:sp>
      <p:sp>
        <p:nvSpPr>
          <p:cNvPr id="5" name="4 Marcador de fecha"/>
          <p:cNvSpPr>
            <a:spLocks noGrp="1"/>
          </p:cNvSpPr>
          <p:nvPr>
            <p:ph type="dt" idx="11"/>
          </p:nvPr>
        </p:nvSpPr>
        <p:spPr/>
        <p:txBody>
          <a:bodyPr/>
          <a:lstStyle/>
          <a:p>
            <a:fld id="{69C3B49B-EB53-4ED2-8A88-3579AD2C0D22}" type="datetime1">
              <a:rPr lang="es-EC" smtClean="0"/>
              <a:t>15/05/2013</a:t>
            </a:fld>
            <a:endParaRPr lang="es-EC" dirty="0"/>
          </a:p>
        </p:txBody>
      </p:sp>
    </p:spTree>
    <p:extLst>
      <p:ext uri="{BB962C8B-B14F-4D97-AF65-F5344CB8AC3E}">
        <p14:creationId xmlns:p14="http://schemas.microsoft.com/office/powerpoint/2010/main" val="3382408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23</a:t>
            </a:fld>
            <a:endParaRPr lang="es-EC" dirty="0"/>
          </a:p>
        </p:txBody>
      </p:sp>
      <p:sp>
        <p:nvSpPr>
          <p:cNvPr id="5" name="4 Marcador de fecha"/>
          <p:cNvSpPr>
            <a:spLocks noGrp="1"/>
          </p:cNvSpPr>
          <p:nvPr>
            <p:ph type="dt" idx="11"/>
          </p:nvPr>
        </p:nvSpPr>
        <p:spPr/>
        <p:txBody>
          <a:bodyPr/>
          <a:lstStyle/>
          <a:p>
            <a:fld id="{47B33334-6F21-4BC5-AF99-3E596B625393}" type="datetime1">
              <a:rPr lang="es-EC" smtClean="0"/>
              <a:t>15/05/2013</a:t>
            </a:fld>
            <a:endParaRPr lang="es-EC" dirty="0"/>
          </a:p>
        </p:txBody>
      </p:sp>
    </p:spTree>
    <p:extLst>
      <p:ext uri="{BB962C8B-B14F-4D97-AF65-F5344CB8AC3E}">
        <p14:creationId xmlns:p14="http://schemas.microsoft.com/office/powerpoint/2010/main" val="1583341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24</a:t>
            </a:fld>
            <a:endParaRPr lang="es-EC" dirty="0"/>
          </a:p>
        </p:txBody>
      </p:sp>
      <p:sp>
        <p:nvSpPr>
          <p:cNvPr id="5" name="4 Marcador de fecha"/>
          <p:cNvSpPr>
            <a:spLocks noGrp="1"/>
          </p:cNvSpPr>
          <p:nvPr>
            <p:ph type="dt" idx="11"/>
          </p:nvPr>
        </p:nvSpPr>
        <p:spPr/>
        <p:txBody>
          <a:bodyPr/>
          <a:lstStyle/>
          <a:p>
            <a:fld id="{C3D400F0-3B01-46DB-A4AC-A63A722975B3}" type="datetime1">
              <a:rPr lang="es-EC" smtClean="0"/>
              <a:t>15/05/2013</a:t>
            </a:fld>
            <a:endParaRPr lang="es-EC" dirty="0"/>
          </a:p>
        </p:txBody>
      </p:sp>
    </p:spTree>
    <p:extLst>
      <p:ext uri="{BB962C8B-B14F-4D97-AF65-F5344CB8AC3E}">
        <p14:creationId xmlns:p14="http://schemas.microsoft.com/office/powerpoint/2010/main" val="4093449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25</a:t>
            </a:fld>
            <a:endParaRPr lang="es-EC" dirty="0"/>
          </a:p>
        </p:txBody>
      </p:sp>
      <p:sp>
        <p:nvSpPr>
          <p:cNvPr id="5" name="4 Marcador de fecha"/>
          <p:cNvSpPr>
            <a:spLocks noGrp="1"/>
          </p:cNvSpPr>
          <p:nvPr>
            <p:ph type="dt" idx="11"/>
          </p:nvPr>
        </p:nvSpPr>
        <p:spPr/>
        <p:txBody>
          <a:bodyPr/>
          <a:lstStyle/>
          <a:p>
            <a:fld id="{AF875F9E-DA6E-4EC6-817D-2ABCEE26206B}" type="datetime1">
              <a:rPr lang="es-EC" smtClean="0"/>
              <a:t>15/05/2013</a:t>
            </a:fld>
            <a:endParaRPr lang="es-EC" dirty="0"/>
          </a:p>
        </p:txBody>
      </p:sp>
    </p:spTree>
    <p:extLst>
      <p:ext uri="{BB962C8B-B14F-4D97-AF65-F5344CB8AC3E}">
        <p14:creationId xmlns:p14="http://schemas.microsoft.com/office/powerpoint/2010/main" val="3832349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26</a:t>
            </a:fld>
            <a:endParaRPr lang="es-EC" dirty="0"/>
          </a:p>
        </p:txBody>
      </p:sp>
      <p:sp>
        <p:nvSpPr>
          <p:cNvPr id="5" name="4 Marcador de fecha"/>
          <p:cNvSpPr>
            <a:spLocks noGrp="1"/>
          </p:cNvSpPr>
          <p:nvPr>
            <p:ph type="dt" idx="11"/>
          </p:nvPr>
        </p:nvSpPr>
        <p:spPr/>
        <p:txBody>
          <a:bodyPr/>
          <a:lstStyle/>
          <a:p>
            <a:fld id="{F1A76A7B-180E-4DD0-AECB-FFC52A796ED8}" type="datetime1">
              <a:rPr lang="es-EC" smtClean="0"/>
              <a:t>15/05/2013</a:t>
            </a:fld>
            <a:endParaRPr lang="es-EC" dirty="0"/>
          </a:p>
        </p:txBody>
      </p:sp>
    </p:spTree>
    <p:extLst>
      <p:ext uri="{BB962C8B-B14F-4D97-AF65-F5344CB8AC3E}">
        <p14:creationId xmlns:p14="http://schemas.microsoft.com/office/powerpoint/2010/main" val="1498061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27</a:t>
            </a:fld>
            <a:endParaRPr lang="es-EC" dirty="0"/>
          </a:p>
        </p:txBody>
      </p:sp>
      <p:sp>
        <p:nvSpPr>
          <p:cNvPr id="5" name="4 Marcador de fecha"/>
          <p:cNvSpPr>
            <a:spLocks noGrp="1"/>
          </p:cNvSpPr>
          <p:nvPr>
            <p:ph type="dt" idx="11"/>
          </p:nvPr>
        </p:nvSpPr>
        <p:spPr/>
        <p:txBody>
          <a:bodyPr/>
          <a:lstStyle/>
          <a:p>
            <a:fld id="{8BCC352E-D8BE-4F65-AFEF-CBF6B6D68ABA}" type="datetime1">
              <a:rPr lang="es-EC" smtClean="0"/>
              <a:t>15/05/2013</a:t>
            </a:fld>
            <a:endParaRPr lang="es-EC" dirty="0"/>
          </a:p>
        </p:txBody>
      </p:sp>
    </p:spTree>
    <p:extLst>
      <p:ext uri="{BB962C8B-B14F-4D97-AF65-F5344CB8AC3E}">
        <p14:creationId xmlns:p14="http://schemas.microsoft.com/office/powerpoint/2010/main" val="1232223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28</a:t>
            </a:fld>
            <a:endParaRPr lang="es-EC" dirty="0"/>
          </a:p>
        </p:txBody>
      </p:sp>
      <p:sp>
        <p:nvSpPr>
          <p:cNvPr id="5" name="4 Marcador de fecha"/>
          <p:cNvSpPr>
            <a:spLocks noGrp="1"/>
          </p:cNvSpPr>
          <p:nvPr>
            <p:ph type="dt" idx="11"/>
          </p:nvPr>
        </p:nvSpPr>
        <p:spPr/>
        <p:txBody>
          <a:bodyPr/>
          <a:lstStyle/>
          <a:p>
            <a:fld id="{C6021CDF-6E1D-445D-AD4E-680B8ED958A8}" type="datetime1">
              <a:rPr lang="es-EC" smtClean="0"/>
              <a:t>15/05/2013</a:t>
            </a:fld>
            <a:endParaRPr lang="es-EC" dirty="0"/>
          </a:p>
        </p:txBody>
      </p:sp>
    </p:spTree>
    <p:extLst>
      <p:ext uri="{BB962C8B-B14F-4D97-AF65-F5344CB8AC3E}">
        <p14:creationId xmlns:p14="http://schemas.microsoft.com/office/powerpoint/2010/main" val="4046704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29</a:t>
            </a:fld>
            <a:endParaRPr lang="es-EC" dirty="0"/>
          </a:p>
        </p:txBody>
      </p:sp>
      <p:sp>
        <p:nvSpPr>
          <p:cNvPr id="5" name="4 Marcador de fecha"/>
          <p:cNvSpPr>
            <a:spLocks noGrp="1"/>
          </p:cNvSpPr>
          <p:nvPr>
            <p:ph type="dt" idx="11"/>
          </p:nvPr>
        </p:nvSpPr>
        <p:spPr/>
        <p:txBody>
          <a:bodyPr/>
          <a:lstStyle/>
          <a:p>
            <a:fld id="{8E18CF99-079B-411E-AB7C-874089467923}" type="datetime1">
              <a:rPr lang="es-EC" smtClean="0"/>
              <a:t>15/05/2013</a:t>
            </a:fld>
            <a:endParaRPr lang="es-EC" dirty="0"/>
          </a:p>
        </p:txBody>
      </p:sp>
    </p:spTree>
    <p:extLst>
      <p:ext uri="{BB962C8B-B14F-4D97-AF65-F5344CB8AC3E}">
        <p14:creationId xmlns:p14="http://schemas.microsoft.com/office/powerpoint/2010/main" val="142436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30</a:t>
            </a:fld>
            <a:endParaRPr lang="es-EC" dirty="0"/>
          </a:p>
        </p:txBody>
      </p:sp>
      <p:sp>
        <p:nvSpPr>
          <p:cNvPr id="5" name="4 Marcador de fecha"/>
          <p:cNvSpPr>
            <a:spLocks noGrp="1"/>
          </p:cNvSpPr>
          <p:nvPr>
            <p:ph type="dt" idx="11"/>
          </p:nvPr>
        </p:nvSpPr>
        <p:spPr/>
        <p:txBody>
          <a:bodyPr/>
          <a:lstStyle/>
          <a:p>
            <a:fld id="{1CD083CC-05AA-4A26-9AEA-45F56EB2FDA8}" type="datetime1">
              <a:rPr lang="es-EC" smtClean="0"/>
              <a:t>15/05/2013</a:t>
            </a:fld>
            <a:endParaRPr lang="es-EC" dirty="0"/>
          </a:p>
        </p:txBody>
      </p:sp>
    </p:spTree>
    <p:extLst>
      <p:ext uri="{BB962C8B-B14F-4D97-AF65-F5344CB8AC3E}">
        <p14:creationId xmlns:p14="http://schemas.microsoft.com/office/powerpoint/2010/main" val="3538017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5726C57-34B2-43AA-A704-A483FBD3B692}" type="slidenum">
              <a:rPr lang="es-EC" smtClean="0"/>
              <a:t>31</a:t>
            </a:fld>
            <a:endParaRPr lang="es-EC" dirty="0"/>
          </a:p>
        </p:txBody>
      </p:sp>
      <p:sp>
        <p:nvSpPr>
          <p:cNvPr id="5" name="4 Marcador de fecha"/>
          <p:cNvSpPr>
            <a:spLocks noGrp="1"/>
          </p:cNvSpPr>
          <p:nvPr>
            <p:ph type="dt" idx="11"/>
          </p:nvPr>
        </p:nvSpPr>
        <p:spPr/>
        <p:txBody>
          <a:bodyPr/>
          <a:lstStyle/>
          <a:p>
            <a:fld id="{C064B7B5-1B65-4192-A562-9A83B1EDECB5}" type="datetime1">
              <a:rPr lang="es-EC" smtClean="0"/>
              <a:t>15/05/2013</a:t>
            </a:fld>
            <a:endParaRPr lang="es-EC" dirty="0"/>
          </a:p>
        </p:txBody>
      </p:sp>
    </p:spTree>
    <p:extLst>
      <p:ext uri="{BB962C8B-B14F-4D97-AF65-F5344CB8AC3E}">
        <p14:creationId xmlns:p14="http://schemas.microsoft.com/office/powerpoint/2010/main" val="143858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5</a:t>
            </a:fld>
            <a:endParaRPr lang="es-EC" dirty="0"/>
          </a:p>
        </p:txBody>
      </p:sp>
      <p:sp>
        <p:nvSpPr>
          <p:cNvPr id="5" name="4 Marcador de fecha"/>
          <p:cNvSpPr>
            <a:spLocks noGrp="1"/>
          </p:cNvSpPr>
          <p:nvPr>
            <p:ph type="dt" idx="11"/>
          </p:nvPr>
        </p:nvSpPr>
        <p:spPr/>
        <p:txBody>
          <a:bodyPr/>
          <a:lstStyle/>
          <a:p>
            <a:fld id="{1F7EF420-4628-412B-AC95-61D818CB4771}" type="datetime1">
              <a:rPr lang="es-EC" smtClean="0"/>
              <a:t>15/05/2013</a:t>
            </a:fld>
            <a:endParaRPr lang="es-EC" dirty="0"/>
          </a:p>
        </p:txBody>
      </p:sp>
    </p:spTree>
    <p:extLst>
      <p:ext uri="{BB962C8B-B14F-4D97-AF65-F5344CB8AC3E}">
        <p14:creationId xmlns:p14="http://schemas.microsoft.com/office/powerpoint/2010/main" val="4054125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5726C57-34B2-43AA-A704-A483FBD3B692}" type="slidenum">
              <a:rPr lang="es-EC" smtClean="0"/>
              <a:t>32</a:t>
            </a:fld>
            <a:endParaRPr lang="es-EC" dirty="0"/>
          </a:p>
        </p:txBody>
      </p:sp>
      <p:sp>
        <p:nvSpPr>
          <p:cNvPr id="5" name="4 Marcador de fecha"/>
          <p:cNvSpPr>
            <a:spLocks noGrp="1"/>
          </p:cNvSpPr>
          <p:nvPr>
            <p:ph type="dt" idx="11"/>
          </p:nvPr>
        </p:nvSpPr>
        <p:spPr/>
        <p:txBody>
          <a:bodyPr/>
          <a:lstStyle/>
          <a:p>
            <a:fld id="{8C80E51D-15DA-4D06-9689-B260FFC069B0}" type="datetime1">
              <a:rPr lang="es-EC" smtClean="0"/>
              <a:t>15/05/2013</a:t>
            </a:fld>
            <a:endParaRPr lang="es-EC" dirty="0"/>
          </a:p>
        </p:txBody>
      </p:sp>
    </p:spTree>
    <p:extLst>
      <p:ext uri="{BB962C8B-B14F-4D97-AF65-F5344CB8AC3E}">
        <p14:creationId xmlns:p14="http://schemas.microsoft.com/office/powerpoint/2010/main" val="1438585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5726C57-34B2-43AA-A704-A483FBD3B692}" type="slidenum">
              <a:rPr lang="es-EC" smtClean="0"/>
              <a:t>33</a:t>
            </a:fld>
            <a:endParaRPr lang="es-EC" dirty="0"/>
          </a:p>
        </p:txBody>
      </p:sp>
      <p:sp>
        <p:nvSpPr>
          <p:cNvPr id="5" name="4 Marcador de fecha"/>
          <p:cNvSpPr>
            <a:spLocks noGrp="1"/>
          </p:cNvSpPr>
          <p:nvPr>
            <p:ph type="dt" idx="11"/>
          </p:nvPr>
        </p:nvSpPr>
        <p:spPr/>
        <p:txBody>
          <a:bodyPr/>
          <a:lstStyle/>
          <a:p>
            <a:fld id="{4AD51451-58F6-463C-848D-259BD42C92ED}" type="datetime1">
              <a:rPr lang="es-EC" smtClean="0"/>
              <a:t>15/05/2013</a:t>
            </a:fld>
            <a:endParaRPr lang="es-EC" dirty="0"/>
          </a:p>
        </p:txBody>
      </p:sp>
    </p:spTree>
    <p:extLst>
      <p:ext uri="{BB962C8B-B14F-4D97-AF65-F5344CB8AC3E}">
        <p14:creationId xmlns:p14="http://schemas.microsoft.com/office/powerpoint/2010/main" val="1438585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5726C57-34B2-43AA-A704-A483FBD3B692}" type="slidenum">
              <a:rPr lang="es-EC" smtClean="0"/>
              <a:t>34</a:t>
            </a:fld>
            <a:endParaRPr lang="es-EC" dirty="0"/>
          </a:p>
        </p:txBody>
      </p:sp>
      <p:sp>
        <p:nvSpPr>
          <p:cNvPr id="5" name="4 Marcador de fecha"/>
          <p:cNvSpPr>
            <a:spLocks noGrp="1"/>
          </p:cNvSpPr>
          <p:nvPr>
            <p:ph type="dt" idx="11"/>
          </p:nvPr>
        </p:nvSpPr>
        <p:spPr/>
        <p:txBody>
          <a:bodyPr/>
          <a:lstStyle/>
          <a:p>
            <a:fld id="{D45BFA76-6C43-4AF5-AB46-0AFCF1E121BC}" type="datetime1">
              <a:rPr lang="es-EC" smtClean="0"/>
              <a:t>15/05/2013</a:t>
            </a:fld>
            <a:endParaRPr lang="es-EC" dirty="0"/>
          </a:p>
        </p:txBody>
      </p:sp>
    </p:spTree>
    <p:extLst>
      <p:ext uri="{BB962C8B-B14F-4D97-AF65-F5344CB8AC3E}">
        <p14:creationId xmlns:p14="http://schemas.microsoft.com/office/powerpoint/2010/main" val="1438585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35</a:t>
            </a:fld>
            <a:endParaRPr lang="es-EC" dirty="0"/>
          </a:p>
        </p:txBody>
      </p:sp>
      <p:sp>
        <p:nvSpPr>
          <p:cNvPr id="5" name="4 Marcador de fecha"/>
          <p:cNvSpPr>
            <a:spLocks noGrp="1"/>
          </p:cNvSpPr>
          <p:nvPr>
            <p:ph type="dt" idx="11"/>
          </p:nvPr>
        </p:nvSpPr>
        <p:spPr/>
        <p:txBody>
          <a:bodyPr/>
          <a:lstStyle/>
          <a:p>
            <a:fld id="{6C16AB7C-5856-463F-BEC6-611D1AE8DE52}" type="datetime1">
              <a:rPr lang="es-EC" smtClean="0"/>
              <a:t>15/05/2013</a:t>
            </a:fld>
            <a:endParaRPr lang="es-EC" dirty="0"/>
          </a:p>
        </p:txBody>
      </p:sp>
    </p:spTree>
    <p:extLst>
      <p:ext uri="{BB962C8B-B14F-4D97-AF65-F5344CB8AC3E}">
        <p14:creationId xmlns:p14="http://schemas.microsoft.com/office/powerpoint/2010/main" val="3469853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36</a:t>
            </a:fld>
            <a:endParaRPr lang="es-EC" dirty="0"/>
          </a:p>
        </p:txBody>
      </p:sp>
      <p:sp>
        <p:nvSpPr>
          <p:cNvPr id="5" name="4 Marcador de fecha"/>
          <p:cNvSpPr>
            <a:spLocks noGrp="1"/>
          </p:cNvSpPr>
          <p:nvPr>
            <p:ph type="dt" idx="11"/>
          </p:nvPr>
        </p:nvSpPr>
        <p:spPr/>
        <p:txBody>
          <a:bodyPr/>
          <a:lstStyle/>
          <a:p>
            <a:fld id="{E8A610DC-99BF-4D09-B0EA-3E223E68AEB5}" type="datetime1">
              <a:rPr lang="es-EC" smtClean="0"/>
              <a:t>15/05/2013</a:t>
            </a:fld>
            <a:endParaRPr lang="es-EC" dirty="0"/>
          </a:p>
        </p:txBody>
      </p:sp>
    </p:spTree>
    <p:extLst>
      <p:ext uri="{BB962C8B-B14F-4D97-AF65-F5344CB8AC3E}">
        <p14:creationId xmlns:p14="http://schemas.microsoft.com/office/powerpoint/2010/main" val="51253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37</a:t>
            </a:fld>
            <a:endParaRPr lang="es-EC" dirty="0"/>
          </a:p>
        </p:txBody>
      </p:sp>
      <p:sp>
        <p:nvSpPr>
          <p:cNvPr id="5" name="4 Marcador de fecha"/>
          <p:cNvSpPr>
            <a:spLocks noGrp="1"/>
          </p:cNvSpPr>
          <p:nvPr>
            <p:ph type="dt" idx="11"/>
          </p:nvPr>
        </p:nvSpPr>
        <p:spPr/>
        <p:txBody>
          <a:bodyPr/>
          <a:lstStyle/>
          <a:p>
            <a:fld id="{A961A7D3-7BC2-49F0-A124-84C14A26BDAD}" type="datetime1">
              <a:rPr lang="es-EC" smtClean="0"/>
              <a:t>15/05/2013</a:t>
            </a:fld>
            <a:endParaRPr lang="es-EC" dirty="0"/>
          </a:p>
        </p:txBody>
      </p:sp>
    </p:spTree>
    <p:extLst>
      <p:ext uri="{BB962C8B-B14F-4D97-AF65-F5344CB8AC3E}">
        <p14:creationId xmlns:p14="http://schemas.microsoft.com/office/powerpoint/2010/main" val="4024588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63"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dirty="0" smtClean="0"/>
          </a:p>
        </p:txBody>
      </p:sp>
      <p:sp>
        <p:nvSpPr>
          <p:cNvPr id="921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B68230-83ED-4357-8E82-D8E25979ADE8}" type="slidenum">
              <a:rPr lang="es-ES" smtClean="0"/>
              <a:pPr/>
              <a:t>40</a:t>
            </a:fld>
            <a:endParaRPr lang="es-ES" dirty="0" smtClean="0"/>
          </a:p>
        </p:txBody>
      </p:sp>
      <p:sp>
        <p:nvSpPr>
          <p:cNvPr id="2" name="1 Marcador de fecha"/>
          <p:cNvSpPr>
            <a:spLocks noGrp="1"/>
          </p:cNvSpPr>
          <p:nvPr>
            <p:ph type="dt" idx="10"/>
          </p:nvPr>
        </p:nvSpPr>
        <p:spPr/>
        <p:txBody>
          <a:bodyPr/>
          <a:lstStyle/>
          <a:p>
            <a:fld id="{8E91BA3D-547A-42CB-9292-AE37E9C08F33}" type="datetime1">
              <a:rPr lang="es-EC" smtClean="0"/>
              <a:t>15/05/2013</a:t>
            </a:fld>
            <a:endParaRPr lang="es-EC"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63"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dirty="0" smtClean="0"/>
          </a:p>
        </p:txBody>
      </p:sp>
      <p:sp>
        <p:nvSpPr>
          <p:cNvPr id="921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B68230-83ED-4357-8E82-D8E25979ADE8}" type="slidenum">
              <a:rPr lang="es-ES" smtClean="0"/>
              <a:pPr/>
              <a:t>41</a:t>
            </a:fld>
            <a:endParaRPr lang="es-ES" dirty="0" smtClean="0"/>
          </a:p>
        </p:txBody>
      </p:sp>
      <p:sp>
        <p:nvSpPr>
          <p:cNvPr id="2" name="1 Marcador de fecha"/>
          <p:cNvSpPr>
            <a:spLocks noGrp="1"/>
          </p:cNvSpPr>
          <p:nvPr>
            <p:ph type="dt" idx="10"/>
          </p:nvPr>
        </p:nvSpPr>
        <p:spPr/>
        <p:txBody>
          <a:bodyPr/>
          <a:lstStyle/>
          <a:p>
            <a:fld id="{80607426-BF1C-4738-8CF0-DCC84E26CDB1}" type="datetime1">
              <a:rPr lang="es-EC" smtClean="0"/>
              <a:t>15/05/2013</a:t>
            </a:fld>
            <a:endParaRPr lang="es-EC"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63"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dirty="0" smtClean="0"/>
          </a:p>
        </p:txBody>
      </p:sp>
      <p:sp>
        <p:nvSpPr>
          <p:cNvPr id="921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B68230-83ED-4357-8E82-D8E25979ADE8}" type="slidenum">
              <a:rPr lang="es-ES" smtClean="0"/>
              <a:pPr/>
              <a:t>42</a:t>
            </a:fld>
            <a:endParaRPr lang="es-ES" dirty="0" smtClean="0"/>
          </a:p>
        </p:txBody>
      </p:sp>
      <p:sp>
        <p:nvSpPr>
          <p:cNvPr id="2" name="1 Marcador de fecha"/>
          <p:cNvSpPr>
            <a:spLocks noGrp="1"/>
          </p:cNvSpPr>
          <p:nvPr>
            <p:ph type="dt" idx="10"/>
          </p:nvPr>
        </p:nvSpPr>
        <p:spPr/>
        <p:txBody>
          <a:bodyPr/>
          <a:lstStyle/>
          <a:p>
            <a:fld id="{A60FB02D-365A-492F-8103-149AD8BC6099}" type="datetime1">
              <a:rPr lang="es-EC" smtClean="0"/>
              <a:t>15/05/2013</a:t>
            </a:fld>
            <a:endParaRPr lang="es-EC"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6</a:t>
            </a:fld>
            <a:endParaRPr lang="es-EC" dirty="0"/>
          </a:p>
        </p:txBody>
      </p:sp>
      <p:sp>
        <p:nvSpPr>
          <p:cNvPr id="5" name="4 Marcador de fecha"/>
          <p:cNvSpPr>
            <a:spLocks noGrp="1"/>
          </p:cNvSpPr>
          <p:nvPr>
            <p:ph type="dt" idx="11"/>
          </p:nvPr>
        </p:nvSpPr>
        <p:spPr/>
        <p:txBody>
          <a:bodyPr/>
          <a:lstStyle/>
          <a:p>
            <a:fld id="{8B76417A-AA3A-4449-90A0-90C3AEE82905}" type="datetime1">
              <a:rPr lang="es-EC" smtClean="0"/>
              <a:t>15/05/2013</a:t>
            </a:fld>
            <a:endParaRPr lang="es-EC" dirty="0"/>
          </a:p>
        </p:txBody>
      </p:sp>
    </p:spTree>
    <p:extLst>
      <p:ext uri="{BB962C8B-B14F-4D97-AF65-F5344CB8AC3E}">
        <p14:creationId xmlns:p14="http://schemas.microsoft.com/office/powerpoint/2010/main" val="307020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7</a:t>
            </a:fld>
            <a:endParaRPr lang="es-EC" dirty="0"/>
          </a:p>
        </p:txBody>
      </p:sp>
      <p:sp>
        <p:nvSpPr>
          <p:cNvPr id="5" name="4 Marcador de fecha"/>
          <p:cNvSpPr>
            <a:spLocks noGrp="1"/>
          </p:cNvSpPr>
          <p:nvPr>
            <p:ph type="dt" idx="11"/>
          </p:nvPr>
        </p:nvSpPr>
        <p:spPr/>
        <p:txBody>
          <a:bodyPr/>
          <a:lstStyle/>
          <a:p>
            <a:fld id="{2060F696-C0E6-4FE2-820B-264F2B04864D}" type="datetime1">
              <a:rPr lang="es-EC" smtClean="0"/>
              <a:t>15/05/2013</a:t>
            </a:fld>
            <a:endParaRPr lang="es-EC" dirty="0"/>
          </a:p>
        </p:txBody>
      </p:sp>
    </p:spTree>
    <p:extLst>
      <p:ext uri="{BB962C8B-B14F-4D97-AF65-F5344CB8AC3E}">
        <p14:creationId xmlns:p14="http://schemas.microsoft.com/office/powerpoint/2010/main" val="426684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8</a:t>
            </a:fld>
            <a:endParaRPr lang="es-EC" dirty="0"/>
          </a:p>
        </p:txBody>
      </p:sp>
      <p:sp>
        <p:nvSpPr>
          <p:cNvPr id="5" name="4 Marcador de fecha"/>
          <p:cNvSpPr>
            <a:spLocks noGrp="1"/>
          </p:cNvSpPr>
          <p:nvPr>
            <p:ph type="dt" idx="11"/>
          </p:nvPr>
        </p:nvSpPr>
        <p:spPr/>
        <p:txBody>
          <a:bodyPr/>
          <a:lstStyle/>
          <a:p>
            <a:fld id="{0DA6E178-A9B2-474A-AA9E-03FB94D031CD}" type="datetime1">
              <a:rPr lang="es-EC" smtClean="0"/>
              <a:t>15/05/2013</a:t>
            </a:fld>
            <a:endParaRPr lang="es-EC" dirty="0"/>
          </a:p>
        </p:txBody>
      </p:sp>
    </p:spTree>
    <p:extLst>
      <p:ext uri="{BB962C8B-B14F-4D97-AF65-F5344CB8AC3E}">
        <p14:creationId xmlns:p14="http://schemas.microsoft.com/office/powerpoint/2010/main" val="135310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9</a:t>
            </a:fld>
            <a:endParaRPr lang="es-EC" dirty="0"/>
          </a:p>
        </p:txBody>
      </p:sp>
      <p:sp>
        <p:nvSpPr>
          <p:cNvPr id="5" name="4 Marcador de fecha"/>
          <p:cNvSpPr>
            <a:spLocks noGrp="1"/>
          </p:cNvSpPr>
          <p:nvPr>
            <p:ph type="dt" idx="11"/>
          </p:nvPr>
        </p:nvSpPr>
        <p:spPr/>
        <p:txBody>
          <a:bodyPr/>
          <a:lstStyle/>
          <a:p>
            <a:fld id="{72DD7CEA-E470-4A1D-AA61-D6FC6AED9047}" type="datetime1">
              <a:rPr lang="es-EC" smtClean="0"/>
              <a:t>15/05/2013</a:t>
            </a:fld>
            <a:endParaRPr lang="es-EC" dirty="0"/>
          </a:p>
        </p:txBody>
      </p:sp>
    </p:spTree>
    <p:extLst>
      <p:ext uri="{BB962C8B-B14F-4D97-AF65-F5344CB8AC3E}">
        <p14:creationId xmlns:p14="http://schemas.microsoft.com/office/powerpoint/2010/main" val="88781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10</a:t>
            </a:fld>
            <a:endParaRPr lang="es-EC" dirty="0"/>
          </a:p>
        </p:txBody>
      </p:sp>
      <p:sp>
        <p:nvSpPr>
          <p:cNvPr id="5" name="4 Marcador de fecha"/>
          <p:cNvSpPr>
            <a:spLocks noGrp="1"/>
          </p:cNvSpPr>
          <p:nvPr>
            <p:ph type="dt" idx="11"/>
          </p:nvPr>
        </p:nvSpPr>
        <p:spPr/>
        <p:txBody>
          <a:bodyPr/>
          <a:lstStyle/>
          <a:p>
            <a:fld id="{8C7F6067-1330-4BF2-AB8D-849B18279900}" type="datetime1">
              <a:rPr lang="es-EC" smtClean="0"/>
              <a:t>15/05/2013</a:t>
            </a:fld>
            <a:endParaRPr lang="es-EC" dirty="0"/>
          </a:p>
        </p:txBody>
      </p:sp>
    </p:spTree>
    <p:extLst>
      <p:ext uri="{BB962C8B-B14F-4D97-AF65-F5344CB8AC3E}">
        <p14:creationId xmlns:p14="http://schemas.microsoft.com/office/powerpoint/2010/main" val="342860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5726C57-34B2-43AA-A704-A483FBD3B692}" type="slidenum">
              <a:rPr lang="es-EC" smtClean="0"/>
              <a:t>11</a:t>
            </a:fld>
            <a:endParaRPr lang="es-EC" dirty="0"/>
          </a:p>
        </p:txBody>
      </p:sp>
      <p:sp>
        <p:nvSpPr>
          <p:cNvPr id="5" name="4 Marcador de fecha"/>
          <p:cNvSpPr>
            <a:spLocks noGrp="1"/>
          </p:cNvSpPr>
          <p:nvPr>
            <p:ph type="dt" idx="11"/>
          </p:nvPr>
        </p:nvSpPr>
        <p:spPr/>
        <p:txBody>
          <a:bodyPr/>
          <a:lstStyle/>
          <a:p>
            <a:fld id="{EB441184-6CD9-4C87-ACB8-6E74F31475A4}" type="datetime1">
              <a:rPr lang="es-EC" smtClean="0"/>
              <a:t>15/05/2013</a:t>
            </a:fld>
            <a:endParaRPr lang="es-EC" dirty="0"/>
          </a:p>
        </p:txBody>
      </p:sp>
    </p:spTree>
    <p:extLst>
      <p:ext uri="{BB962C8B-B14F-4D97-AF65-F5344CB8AC3E}">
        <p14:creationId xmlns:p14="http://schemas.microsoft.com/office/powerpoint/2010/main" val="54148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6C5D145E-46C0-4CF1-B08F-239A6AD319B0}" type="datetime10">
              <a:rPr lang="es-ES" smtClean="0"/>
              <a:t>19:52</a:t>
            </a:fld>
            <a:endParaRPr lang="es-E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E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32FADFE-3B8F-471C-ABF0-DBC7717ECBBC}" type="slidenum">
              <a:rPr lang="es-ES" smtClean="0"/>
              <a:t>‹Nº›</a:t>
            </a:fld>
            <a:endParaRPr lang="es-E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557D4C8-B676-407D-B7F3-C19CB641CB68}" type="datetime10">
              <a:rPr lang="es-ES" smtClean="0"/>
              <a:t>19:52</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BDA4831-FB2C-44F5-BDFC-99CDE84C35A3}" type="datetime10">
              <a:rPr lang="es-ES" smtClean="0"/>
              <a:t>19:52</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B760E63-3AD8-43A9-BE11-AF965F8520B0}" type="datetime10">
              <a:rPr lang="es-ES" smtClean="0"/>
              <a:t>19:52</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462D76C-12CB-415C-9D52-8359387E4F67}" type="datetime10">
              <a:rPr lang="es-ES" smtClean="0"/>
              <a:t>19:52</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49344AA5-F947-43AA-A59C-EF2B930E1B1C}" type="datetime10">
              <a:rPr lang="es-ES" smtClean="0"/>
              <a:t>19:52</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dirty="0"/>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DFC7C03-B999-4692-A0B6-E5FE2C6237CF}" type="datetime10">
              <a:rPr lang="es-ES" smtClean="0"/>
              <a:t>19:52</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036B9AFD-CCC4-4969-BCDF-71DCC4E98CF0}" type="datetime10">
              <a:rPr lang="es-ES" smtClean="0"/>
              <a:t>19:52</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772EE-9430-4579-B11D-05B325F109B4}" type="datetime10">
              <a:rPr lang="es-ES" smtClean="0"/>
              <a:t>19:52</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A50E135B-7F31-449C-B062-E73F7759A66F}" type="datetime10">
              <a:rPr lang="es-ES" smtClean="0"/>
              <a:t>19:52</a:t>
            </a:fld>
            <a:endParaRPr lang="es-ES" dirty="0"/>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0CC5476-76E7-4177-920E-DF95C85E843C}" type="datetime10">
              <a:rPr lang="es-ES" smtClean="0"/>
              <a:t>19:52</a:t>
            </a:fld>
            <a:endParaRPr lang="es-E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S" dirty="0"/>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409B7DF2-53B2-4B26-8897-58A063637AA7}" type="datetime10">
              <a:rPr lang="es-ES" smtClean="0"/>
              <a:t>19:52</a:t>
            </a:fld>
            <a:endParaRPr lang="es-E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E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132FADFE-3B8F-471C-ABF0-DBC7717ECBBC}" type="slidenum">
              <a:rPr lang="es-ES" smtClean="0"/>
              <a:t>‹Nº›</a:t>
            </a:fld>
            <a:endParaRPr lang="es-E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8.emf"/><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9.emf"/><Relationship Id="rId5" Type="http://schemas.openxmlformats.org/officeDocument/2006/relationships/oleObject" Target="../embeddings/oleObject2.bin"/><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file:///D:\ORLANDO\MIS%20DOCUMENTOS\MAESTRIA%20MGCP%20XIV\16.-%20TALLER%20DE%20ELABORACI&#211;N%20DE%20PERFILES%20DE%20GRADO\Perfil%20Grado\TESIS%20MANUAL%20DE%20PROCESOS%20CEDE\1.-%20PRESENTACI&#211;N\EVALUAC%20%20DEE%20PROY.doc" TargetMode="Externa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6.emf"/><Relationship Id="rId7" Type="http://schemas.openxmlformats.org/officeDocument/2006/relationships/image" Target="../media/image49.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gif"/><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51.gif"/></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56.png"/><Relationship Id="rId3" Type="http://schemas.openxmlformats.org/officeDocument/2006/relationships/image" Target="../media/image9.jpeg"/><Relationship Id="rId7" Type="http://schemas.openxmlformats.org/officeDocument/2006/relationships/diagramColors" Target="../diagrams/colors7.xml"/><Relationship Id="rId12" Type="http://schemas.openxmlformats.org/officeDocument/2006/relationships/image" Target="../media/image55.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image" Target="../media/image54.wmf"/><Relationship Id="rId5" Type="http://schemas.openxmlformats.org/officeDocument/2006/relationships/diagramLayout" Target="../diagrams/layout7.xml"/><Relationship Id="rId15" Type="http://schemas.openxmlformats.org/officeDocument/2006/relationships/image" Target="../media/image58.png"/><Relationship Id="rId10" Type="http://schemas.openxmlformats.org/officeDocument/2006/relationships/image" Target="../media/image53.jpeg"/><Relationship Id="rId4" Type="http://schemas.openxmlformats.org/officeDocument/2006/relationships/diagramData" Target="../diagrams/data7.xml"/><Relationship Id="rId9" Type="http://schemas.openxmlformats.org/officeDocument/2006/relationships/image" Target="../media/image52.png"/><Relationship Id="rId14" Type="http://schemas.openxmlformats.org/officeDocument/2006/relationships/image" Target="../media/image57.wmf"/></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hdphoto" Target="../media/hdphoto4.wdp"/><Relationship Id="rId18" Type="http://schemas.openxmlformats.org/officeDocument/2006/relationships/image" Target="../media/image66.png"/><Relationship Id="rId3" Type="http://schemas.openxmlformats.org/officeDocument/2006/relationships/notesSlide" Target="../notesSlides/notesSlide22.xml"/><Relationship Id="rId21" Type="http://schemas.openxmlformats.org/officeDocument/2006/relationships/image" Target="../media/image60.emf"/><Relationship Id="rId7" Type="http://schemas.openxmlformats.org/officeDocument/2006/relationships/diagramColors" Target="../diagrams/colors8.xml"/><Relationship Id="rId12" Type="http://schemas.openxmlformats.org/officeDocument/2006/relationships/image" Target="../media/image63.png"/><Relationship Id="rId17" Type="http://schemas.openxmlformats.org/officeDocument/2006/relationships/image" Target="../media/image59.emf"/><Relationship Id="rId2" Type="http://schemas.openxmlformats.org/officeDocument/2006/relationships/slideLayout" Target="../slideLayouts/slideLayout2.xml"/><Relationship Id="rId16" Type="http://schemas.openxmlformats.org/officeDocument/2006/relationships/oleObject" Target="../embeddings/oleObject3.bin"/><Relationship Id="rId20" Type="http://schemas.openxmlformats.org/officeDocument/2006/relationships/oleObject" Target="../embeddings/oleObject4.bin"/><Relationship Id="rId1" Type="http://schemas.openxmlformats.org/officeDocument/2006/relationships/vmlDrawing" Target="../drawings/vmlDrawing3.vml"/><Relationship Id="rId6" Type="http://schemas.openxmlformats.org/officeDocument/2006/relationships/diagramQuickStyle" Target="../diagrams/quickStyle8.xml"/><Relationship Id="rId11" Type="http://schemas.openxmlformats.org/officeDocument/2006/relationships/image" Target="../media/image9.jpeg"/><Relationship Id="rId5" Type="http://schemas.openxmlformats.org/officeDocument/2006/relationships/diagramLayout" Target="../diagrams/layout8.xml"/><Relationship Id="rId15" Type="http://schemas.openxmlformats.org/officeDocument/2006/relationships/image" Target="../media/image65.png"/><Relationship Id="rId10" Type="http://schemas.openxmlformats.org/officeDocument/2006/relationships/image" Target="../media/image62.png"/><Relationship Id="rId19" Type="http://schemas.microsoft.com/office/2007/relationships/hdphoto" Target="../media/hdphoto5.wdp"/><Relationship Id="rId4" Type="http://schemas.openxmlformats.org/officeDocument/2006/relationships/diagramData" Target="../diagrams/data8.xml"/><Relationship Id="rId9" Type="http://schemas.openxmlformats.org/officeDocument/2006/relationships/image" Target="../media/image61.jpeg"/><Relationship Id="rId14" Type="http://schemas.openxmlformats.org/officeDocument/2006/relationships/image" Target="../media/image64.emf"/></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file:///C:\Users\Orlando\Dropbox\1.%20CEDE%202012\A.%20MANUAL%20DE%20PROCESOS%20CEDE%202013\3.%20INVENTARIO%20DE%20PROCESOS\INVENTARIO%20PROCESOS%20CEDE.xlsx"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notesSlide" Target="../notesSlides/notesSlide29.xml"/><Relationship Id="rId7" Type="http://schemas.openxmlformats.org/officeDocument/2006/relationships/oleObject" Target="../embeddings/oleObject6.bin"/><Relationship Id="rId12"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5.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77.wmf"/><Relationship Id="rId4" Type="http://schemas.openxmlformats.org/officeDocument/2006/relationships/image" Target="../media/image9.jpeg"/><Relationship Id="rId9"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notesSlide" Target="../notesSlides/notesSlide30.xml"/><Relationship Id="rId7" Type="http://schemas.openxmlformats.org/officeDocument/2006/relationships/oleObject" Target="../embeddings/oleObject10.bin"/><Relationship Id="rId12" Type="http://schemas.openxmlformats.org/officeDocument/2006/relationships/image" Target="../media/image82.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9.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81.wmf"/><Relationship Id="rId4" Type="http://schemas.openxmlformats.org/officeDocument/2006/relationships/image" Target="../media/image9.jpeg"/><Relationship Id="rId9" Type="http://schemas.openxmlformats.org/officeDocument/2006/relationships/oleObject" Target="../embeddings/oleObject11.bin"/></Relationships>
</file>

<file path=ppt/slides/_rels/slide33.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31.xml"/><Relationship Id="rId7" Type="http://schemas.openxmlformats.org/officeDocument/2006/relationships/oleObject" Target="../embeddings/oleObject14.bin"/><Relationship Id="rId12"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3.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85.wmf"/><Relationship Id="rId4" Type="http://schemas.openxmlformats.org/officeDocument/2006/relationships/image" Target="../media/image9.jpeg"/><Relationship Id="rId9"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notesSlide" Target="../notesSlides/notesSlide32.xml"/><Relationship Id="rId7" Type="http://schemas.openxmlformats.org/officeDocument/2006/relationships/oleObject" Target="../embeddings/oleObject18.bin"/><Relationship Id="rId12" Type="http://schemas.openxmlformats.org/officeDocument/2006/relationships/image" Target="../media/image90.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87.wmf"/><Relationship Id="rId11" Type="http://schemas.openxmlformats.org/officeDocument/2006/relationships/oleObject" Target="../embeddings/oleObject20.bin"/><Relationship Id="rId5" Type="http://schemas.openxmlformats.org/officeDocument/2006/relationships/oleObject" Target="../embeddings/oleObject17.bin"/><Relationship Id="rId10" Type="http://schemas.openxmlformats.org/officeDocument/2006/relationships/image" Target="../media/image89.wmf"/><Relationship Id="rId4" Type="http://schemas.openxmlformats.org/officeDocument/2006/relationships/image" Target="../media/image9.jpeg"/><Relationship Id="rId9" Type="http://schemas.openxmlformats.org/officeDocument/2006/relationships/oleObject" Target="../embeddings/oleObject19.bin"/></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99.png"/><Relationship Id="rId3" Type="http://schemas.openxmlformats.org/officeDocument/2006/relationships/notesSlide" Target="../notesSlides/notesSlide36.xml"/><Relationship Id="rId7" Type="http://schemas.openxmlformats.org/officeDocument/2006/relationships/image" Target="../media/image96.png"/><Relationship Id="rId12"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2.bin"/><Relationship Id="rId11" Type="http://schemas.openxmlformats.org/officeDocument/2006/relationships/image" Target="../media/image98.png"/><Relationship Id="rId5" Type="http://schemas.openxmlformats.org/officeDocument/2006/relationships/image" Target="../media/image95.png"/><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8.jpeg"/><Relationship Id="rId5" Type="http://schemas.openxmlformats.org/officeDocument/2006/relationships/diagramQuickStyle" Target="../diagrams/quickStyle1.xml"/><Relationship Id="rId10" Type="http://schemas.openxmlformats.org/officeDocument/2006/relationships/image" Target="../media/image17.jpeg"/><Relationship Id="rId4" Type="http://schemas.openxmlformats.org/officeDocument/2006/relationships/diagramLayout" Target="../diagrams/layout1.xml"/><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22.wmf"/><Relationship Id="rId5" Type="http://schemas.openxmlformats.org/officeDocument/2006/relationships/diagramLayout" Target="../diagrams/layout2.xml"/><Relationship Id="rId10" Type="http://schemas.openxmlformats.org/officeDocument/2006/relationships/image" Target="../media/image21.png"/><Relationship Id="rId4" Type="http://schemas.openxmlformats.org/officeDocument/2006/relationships/diagramData" Target="../diagrams/data2.xml"/><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dirty="0"/>
          </a:p>
        </p:txBody>
      </p:sp>
      <p:sp>
        <p:nvSpPr>
          <p:cNvPr id="3" name="2 Subtítulo"/>
          <p:cNvSpPr>
            <a:spLocks noGrp="1"/>
          </p:cNvSpPr>
          <p:nvPr>
            <p:ph type="subTitle" idx="1"/>
          </p:nvPr>
        </p:nvSpPr>
        <p:spPr/>
        <p:txBody>
          <a:bodyPr/>
          <a:lstStyle/>
          <a:p>
            <a:endParaRPr lang="es-ES" dirty="0"/>
          </a:p>
        </p:txBody>
      </p:sp>
      <p:pic>
        <p:nvPicPr>
          <p:cNvPr id="4" name="Picture 8"/>
          <p:cNvPicPr>
            <a:picLocks noChangeAspect="1" noChangeArrowheads="1"/>
          </p:cNvPicPr>
          <p:nvPr/>
        </p:nvPicPr>
        <p:blipFill>
          <a:blip r:embed="rId3" cstate="print"/>
          <a:srcRect/>
          <a:stretch>
            <a:fillRect/>
          </a:stretch>
        </p:blipFill>
        <p:spPr bwMode="auto">
          <a:xfrm>
            <a:off x="0" y="3429000"/>
            <a:ext cx="4572000" cy="3429000"/>
          </a:xfrm>
          <a:prstGeom prst="rect">
            <a:avLst/>
          </a:prstGeom>
          <a:noFill/>
          <a:ln w="9525">
            <a:noFill/>
            <a:miter lim="800000"/>
            <a:headEnd/>
            <a:tailEnd/>
          </a:ln>
        </p:spPr>
      </p:pic>
      <p:pic>
        <p:nvPicPr>
          <p:cNvPr id="5" name="Picture 8"/>
          <p:cNvPicPr>
            <a:picLocks noChangeAspect="1" noChangeArrowheads="1"/>
          </p:cNvPicPr>
          <p:nvPr/>
        </p:nvPicPr>
        <p:blipFill>
          <a:blip r:embed="rId4" cstate="print"/>
          <a:srcRect/>
          <a:stretch>
            <a:fillRect/>
          </a:stretch>
        </p:blipFill>
        <p:spPr bwMode="auto">
          <a:xfrm>
            <a:off x="0" y="0"/>
            <a:ext cx="4572000" cy="3429000"/>
          </a:xfrm>
          <a:prstGeom prst="rect">
            <a:avLst/>
          </a:prstGeom>
          <a:noFill/>
          <a:ln w="9525">
            <a:noFill/>
            <a:miter lim="800000"/>
            <a:headEnd/>
            <a:tailEnd/>
          </a:ln>
        </p:spPr>
      </p:pic>
      <p:pic>
        <p:nvPicPr>
          <p:cNvPr id="6" name="Picture 8"/>
          <p:cNvPicPr>
            <a:picLocks noChangeAspect="1" noChangeArrowheads="1"/>
          </p:cNvPicPr>
          <p:nvPr/>
        </p:nvPicPr>
        <p:blipFill>
          <a:blip r:embed="rId5" cstate="print"/>
          <a:srcRect/>
          <a:stretch>
            <a:fillRect/>
          </a:stretch>
        </p:blipFill>
        <p:spPr bwMode="auto">
          <a:xfrm>
            <a:off x="4572000" y="0"/>
            <a:ext cx="4552950" cy="3429000"/>
          </a:xfrm>
          <a:prstGeom prst="rect">
            <a:avLst/>
          </a:prstGeom>
          <a:noFill/>
          <a:ln w="9525">
            <a:noFill/>
            <a:miter lim="800000"/>
            <a:headEnd/>
            <a:tailEnd/>
          </a:ln>
        </p:spPr>
      </p:pic>
      <p:pic>
        <p:nvPicPr>
          <p:cNvPr id="7" name="Picture 8"/>
          <p:cNvPicPr>
            <a:picLocks noChangeAspect="1" noChangeArrowheads="1"/>
          </p:cNvPicPr>
          <p:nvPr/>
        </p:nvPicPr>
        <p:blipFill>
          <a:blip r:embed="rId6" cstate="print"/>
          <a:srcRect/>
          <a:stretch>
            <a:fillRect/>
          </a:stretch>
        </p:blipFill>
        <p:spPr bwMode="auto">
          <a:xfrm>
            <a:off x="4572000" y="3429000"/>
            <a:ext cx="4552950" cy="3429000"/>
          </a:xfrm>
          <a:prstGeom prst="rect">
            <a:avLst/>
          </a:prstGeom>
          <a:noFill/>
          <a:ln w="9525">
            <a:noFill/>
            <a:miter lim="800000"/>
            <a:headEnd/>
            <a:tailEnd/>
          </a:ln>
        </p:spPr>
      </p:pic>
      <p:pic>
        <p:nvPicPr>
          <p:cNvPr id="11" name="10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991695"/>
            <a:ext cx="9180512" cy="1893689"/>
          </a:xfrm>
          <a:prstGeom prst="rect">
            <a:avLst/>
          </a:prstGeom>
        </p:spPr>
      </p:pic>
      <p:pic>
        <p:nvPicPr>
          <p:cNvPr id="2050" name="Picture 2" descr="D:\ORLANDO\MIS DOCUMENTOS\MAESTRIA MGCP XIV\16.- TALLER DE ELABORACIÓN DE PERFILES DE GRADO\Perfil Grado\TESIS MANUAL DE PROCESOS CEDE\SELLOS ESPE\03-ESPE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4293" y="775003"/>
            <a:ext cx="4584303" cy="4368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765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45"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0"/>
                                        <p:tgtEl>
                                          <p:spTgt spid="2050"/>
                                        </p:tgtEl>
                                      </p:cBhvr>
                                    </p:animEffect>
                                    <p:anim calcmode="lin" valueType="num">
                                      <p:cBhvr>
                                        <p:cTn id="26" dur="5000" fill="hold"/>
                                        <p:tgtEl>
                                          <p:spTgt spid="2050"/>
                                        </p:tgtEl>
                                        <p:attrNameLst>
                                          <p:attrName>ppt_w</p:attrName>
                                        </p:attrNameLst>
                                      </p:cBhvr>
                                      <p:tavLst>
                                        <p:tav tm="0" fmla="#ppt_w*sin(2.5*pi*$)">
                                          <p:val>
                                            <p:fltVal val="0"/>
                                          </p:val>
                                        </p:tav>
                                        <p:tav tm="100000">
                                          <p:val>
                                            <p:fltVal val="1"/>
                                          </p:val>
                                        </p:tav>
                                      </p:tavLst>
                                    </p:anim>
                                    <p:anim calcmode="lin" valueType="num">
                                      <p:cBhvr>
                                        <p:cTn id="27" dur="5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extLst>
              <p:ext uri="{D42A27DB-BD31-4B8C-83A1-F6EECF244321}">
                <p14:modId xmlns:p14="http://schemas.microsoft.com/office/powerpoint/2010/main" val="595304147"/>
              </p:ext>
            </p:extLst>
          </p:nvPr>
        </p:nvGraphicFramePr>
        <p:xfrm>
          <a:off x="539552" y="1268760"/>
          <a:ext cx="7848872"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p:nvPr>
        </p:nvSpPr>
        <p:spPr>
          <a:xfrm>
            <a:off x="1043490" y="188640"/>
            <a:ext cx="7024744" cy="1143000"/>
          </a:xfrm>
        </p:spPr>
        <p:txBody>
          <a:bodyPr/>
          <a:lstStyle/>
          <a:p>
            <a:pPr algn="ctr"/>
            <a:r>
              <a:rPr lang="es-ES" b="1" dirty="0" smtClean="0"/>
              <a:t>MARCO TEÓRICO</a:t>
            </a:r>
            <a:endParaRPr lang="es-EC" b="1" dirty="0"/>
          </a:p>
        </p:txBody>
      </p:sp>
      <p:pic>
        <p:nvPicPr>
          <p:cNvPr id="5" name="4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9" name="2 Marcador de contenido"/>
          <p:cNvSpPr txBox="1">
            <a:spLocks/>
          </p:cNvSpPr>
          <p:nvPr/>
        </p:nvSpPr>
        <p:spPr>
          <a:xfrm>
            <a:off x="683568" y="1124744"/>
            <a:ext cx="6777317" cy="628657"/>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s-ES" dirty="0" smtClean="0"/>
              <a:t>HARRINGTON MPE</a:t>
            </a:r>
            <a:endParaRPr lang="es-ES" dirty="0"/>
          </a:p>
        </p:txBody>
      </p:sp>
    </p:spTree>
    <p:extLst>
      <p:ext uri="{BB962C8B-B14F-4D97-AF65-F5344CB8AC3E}">
        <p14:creationId xmlns:p14="http://schemas.microsoft.com/office/powerpoint/2010/main" val="4049175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2273003247"/>
              </p:ext>
            </p:extLst>
          </p:nvPr>
        </p:nvGraphicFramePr>
        <p:xfrm>
          <a:off x="817026" y="2271380"/>
          <a:ext cx="5544616" cy="3461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11 Grupo"/>
          <p:cNvGrpSpPr/>
          <p:nvPr/>
        </p:nvGrpSpPr>
        <p:grpSpPr>
          <a:xfrm>
            <a:off x="1164540" y="4221088"/>
            <a:ext cx="2028750" cy="856895"/>
            <a:chOff x="691952" y="4365104"/>
            <a:chExt cx="1512168" cy="720080"/>
          </a:xfrm>
        </p:grpSpPr>
        <p:sp>
          <p:nvSpPr>
            <p:cNvPr id="10" name="9 Abrir llave"/>
            <p:cNvSpPr/>
            <p:nvPr/>
          </p:nvSpPr>
          <p:spPr>
            <a:xfrm>
              <a:off x="1556048" y="4365104"/>
              <a:ext cx="648072"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1" name="10 CuadroTexto"/>
            <p:cNvSpPr txBox="1"/>
            <p:nvPr/>
          </p:nvSpPr>
          <p:spPr>
            <a:xfrm>
              <a:off x="691952" y="4581128"/>
              <a:ext cx="768159" cy="369332"/>
            </a:xfrm>
            <a:prstGeom prst="rect">
              <a:avLst/>
            </a:prstGeom>
            <a:noFill/>
          </p:spPr>
          <p:txBody>
            <a:bodyPr wrap="none" rtlCol="0">
              <a:spAutoFit/>
            </a:bodyPr>
            <a:lstStyle/>
            <a:p>
              <a:r>
                <a:rPr lang="es-ES" dirty="0" smtClean="0"/>
                <a:t>VISIO</a:t>
              </a:r>
              <a:endParaRPr lang="es-EC" dirty="0"/>
            </a:p>
          </p:txBody>
        </p:sp>
      </p:grpSp>
      <p:grpSp>
        <p:nvGrpSpPr>
          <p:cNvPr id="20" name="19 Grupo"/>
          <p:cNvGrpSpPr/>
          <p:nvPr/>
        </p:nvGrpSpPr>
        <p:grpSpPr>
          <a:xfrm>
            <a:off x="5569554" y="2771636"/>
            <a:ext cx="1369999" cy="369332"/>
            <a:chOff x="6012160" y="2627620"/>
            <a:chExt cx="1369999" cy="369332"/>
          </a:xfrm>
        </p:grpSpPr>
        <p:cxnSp>
          <p:nvCxnSpPr>
            <p:cNvPr id="17" name="16 Conector recto de flecha"/>
            <p:cNvCxnSpPr/>
            <p:nvPr/>
          </p:nvCxnSpPr>
          <p:spPr>
            <a:xfrm>
              <a:off x="6012160" y="2780928"/>
              <a:ext cx="4598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6516216" y="2627620"/>
              <a:ext cx="865943" cy="369332"/>
            </a:xfrm>
            <a:prstGeom prst="rect">
              <a:avLst/>
            </a:prstGeom>
            <a:noFill/>
          </p:spPr>
          <p:txBody>
            <a:bodyPr wrap="none" rtlCol="0">
              <a:spAutoFit/>
            </a:bodyPr>
            <a:lstStyle/>
            <a:p>
              <a:r>
                <a:rPr lang="es-ES" dirty="0" smtClean="0"/>
                <a:t>FICHA</a:t>
              </a:r>
              <a:endParaRPr lang="es-EC" dirty="0"/>
            </a:p>
          </p:txBody>
        </p:sp>
      </p:grpSp>
      <p:grpSp>
        <p:nvGrpSpPr>
          <p:cNvPr id="15" name="14 Grupo"/>
          <p:cNvGrpSpPr/>
          <p:nvPr/>
        </p:nvGrpSpPr>
        <p:grpSpPr>
          <a:xfrm>
            <a:off x="5569555" y="3646695"/>
            <a:ext cx="3106901" cy="1366481"/>
            <a:chOff x="6012161" y="3502679"/>
            <a:chExt cx="3106901" cy="1366481"/>
          </a:xfrm>
        </p:grpSpPr>
        <p:sp>
          <p:nvSpPr>
            <p:cNvPr id="13" name="12 Abrir llave"/>
            <p:cNvSpPr/>
            <p:nvPr/>
          </p:nvSpPr>
          <p:spPr>
            <a:xfrm rot="10800000">
              <a:off x="6012161" y="3502679"/>
              <a:ext cx="648072" cy="136648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4" name="13 CuadroTexto"/>
            <p:cNvSpPr txBox="1"/>
            <p:nvPr/>
          </p:nvSpPr>
          <p:spPr>
            <a:xfrm>
              <a:off x="6768739" y="4005064"/>
              <a:ext cx="2350323" cy="369332"/>
            </a:xfrm>
            <a:prstGeom prst="rect">
              <a:avLst/>
            </a:prstGeom>
            <a:noFill/>
          </p:spPr>
          <p:txBody>
            <a:bodyPr wrap="none" rtlCol="0">
              <a:spAutoFit/>
            </a:bodyPr>
            <a:lstStyle/>
            <a:p>
              <a:r>
                <a:rPr lang="es-ES" dirty="0" smtClean="0"/>
                <a:t>CARACTERIZACIÓN</a:t>
              </a:r>
              <a:endParaRPr lang="es-EC" dirty="0"/>
            </a:p>
          </p:txBody>
        </p:sp>
      </p:grpSp>
      <p:sp>
        <p:nvSpPr>
          <p:cNvPr id="2" name="1 Título"/>
          <p:cNvSpPr>
            <a:spLocks noGrp="1"/>
          </p:cNvSpPr>
          <p:nvPr>
            <p:ph type="title"/>
          </p:nvPr>
        </p:nvSpPr>
        <p:spPr>
          <a:xfrm>
            <a:off x="1043490" y="260648"/>
            <a:ext cx="7024744" cy="1143000"/>
          </a:xfrm>
        </p:spPr>
        <p:txBody>
          <a:bodyPr/>
          <a:lstStyle/>
          <a:p>
            <a:pPr algn="ctr"/>
            <a:r>
              <a:rPr lang="es-ES" b="1" dirty="0" smtClean="0"/>
              <a:t>MARCO TEÓRICO</a:t>
            </a:r>
            <a:endParaRPr lang="es-EC" b="1" dirty="0"/>
          </a:p>
        </p:txBody>
      </p:sp>
      <p:sp>
        <p:nvSpPr>
          <p:cNvPr id="3" name="2 Marcador de contenido"/>
          <p:cNvSpPr>
            <a:spLocks noGrp="1"/>
          </p:cNvSpPr>
          <p:nvPr>
            <p:ph idx="1"/>
          </p:nvPr>
        </p:nvSpPr>
        <p:spPr>
          <a:xfrm>
            <a:off x="683568" y="1648215"/>
            <a:ext cx="6777317" cy="628657"/>
          </a:xfrm>
        </p:spPr>
        <p:txBody>
          <a:bodyPr/>
          <a:lstStyle/>
          <a:p>
            <a:r>
              <a:rPr lang="es-ES" dirty="0"/>
              <a:t>DDIE</a:t>
            </a:r>
          </a:p>
        </p:txBody>
      </p:sp>
      <p:pic>
        <p:nvPicPr>
          <p:cNvPr id="5" name="4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grpSp>
        <p:nvGrpSpPr>
          <p:cNvPr id="21" name="20 Grupo"/>
          <p:cNvGrpSpPr/>
          <p:nvPr/>
        </p:nvGrpSpPr>
        <p:grpSpPr>
          <a:xfrm>
            <a:off x="1020524" y="2772386"/>
            <a:ext cx="2136734" cy="986957"/>
            <a:chOff x="1463130" y="2628370"/>
            <a:chExt cx="2136734" cy="986957"/>
          </a:xfrm>
        </p:grpSpPr>
        <p:sp>
          <p:nvSpPr>
            <p:cNvPr id="4" name="3 Abrir llave"/>
            <p:cNvSpPr/>
            <p:nvPr/>
          </p:nvSpPr>
          <p:spPr>
            <a:xfrm>
              <a:off x="2684121" y="2628370"/>
              <a:ext cx="915743" cy="9869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8" name="7 CuadroTexto"/>
            <p:cNvSpPr txBox="1"/>
            <p:nvPr/>
          </p:nvSpPr>
          <p:spPr>
            <a:xfrm>
              <a:off x="1463130" y="2924457"/>
              <a:ext cx="1271166" cy="506214"/>
            </a:xfrm>
            <a:prstGeom prst="rect">
              <a:avLst/>
            </a:prstGeom>
            <a:noFill/>
          </p:spPr>
          <p:txBody>
            <a:bodyPr wrap="none" rtlCol="0">
              <a:spAutoFit/>
            </a:bodyPr>
            <a:lstStyle/>
            <a:p>
              <a:r>
                <a:rPr lang="es-ES" dirty="0" smtClean="0"/>
                <a:t>BPWIN</a:t>
              </a:r>
              <a:endParaRPr lang="es-EC" dirty="0"/>
            </a:p>
          </p:txBody>
        </p:sp>
      </p:grpSp>
    </p:spTree>
    <p:extLst>
      <p:ext uri="{BB962C8B-B14F-4D97-AF65-F5344CB8AC3E}">
        <p14:creationId xmlns:p14="http://schemas.microsoft.com/office/powerpoint/2010/main" val="33999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260648"/>
            <a:ext cx="7024744" cy="1143000"/>
          </a:xfrm>
        </p:spPr>
        <p:txBody>
          <a:bodyPr/>
          <a:lstStyle/>
          <a:p>
            <a:pPr algn="ctr"/>
            <a:r>
              <a:rPr lang="es-ES" b="1" dirty="0" smtClean="0"/>
              <a:t>MARCO TEÓRICO</a:t>
            </a:r>
            <a:endParaRPr lang="es-EC" b="1" dirty="0"/>
          </a:p>
        </p:txBody>
      </p:sp>
      <p:sp>
        <p:nvSpPr>
          <p:cNvPr id="3" name="2 Marcador de contenido"/>
          <p:cNvSpPr>
            <a:spLocks noGrp="1"/>
          </p:cNvSpPr>
          <p:nvPr>
            <p:ph idx="1"/>
          </p:nvPr>
        </p:nvSpPr>
        <p:spPr>
          <a:xfrm>
            <a:off x="683568" y="1432191"/>
            <a:ext cx="6777317" cy="628657"/>
          </a:xfrm>
        </p:spPr>
        <p:txBody>
          <a:bodyPr/>
          <a:lstStyle/>
          <a:p>
            <a:r>
              <a:rPr lang="es-ES" dirty="0"/>
              <a:t>DDIE</a:t>
            </a: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graphicFrame>
        <p:nvGraphicFramePr>
          <p:cNvPr id="7" name="6 Objeto"/>
          <p:cNvGraphicFramePr>
            <a:graphicFrameLocks noChangeAspect="1"/>
          </p:cNvGraphicFramePr>
          <p:nvPr>
            <p:extLst>
              <p:ext uri="{D42A27DB-BD31-4B8C-83A1-F6EECF244321}">
                <p14:modId xmlns:p14="http://schemas.microsoft.com/office/powerpoint/2010/main" val="1229084320"/>
              </p:ext>
            </p:extLst>
          </p:nvPr>
        </p:nvGraphicFramePr>
        <p:xfrm>
          <a:off x="683568" y="2132856"/>
          <a:ext cx="7416824" cy="3593644"/>
        </p:xfrm>
        <a:graphic>
          <a:graphicData uri="http://schemas.openxmlformats.org/presentationml/2006/ole">
            <mc:AlternateContent xmlns:mc="http://schemas.openxmlformats.org/markup-compatibility/2006">
              <mc:Choice xmlns:v="urn:schemas-microsoft-com:vml" Requires="v">
                <p:oleObj spid="_x0000_s17444" name="Visio" r:id="rId5" imgW="4458981" imgH="2159000" progId="Visio.Drawing.11">
                  <p:embed/>
                </p:oleObj>
              </mc:Choice>
              <mc:Fallback>
                <p:oleObj name="Visio" r:id="rId5" imgW="4458981" imgH="2159000" progId="Visio.Drawing.11">
                  <p:embed/>
                  <p:pic>
                    <p:nvPicPr>
                      <p:cNvPr id="0" name=""/>
                      <p:cNvPicPr>
                        <a:picLocks noChangeAspect="1" noChangeArrowheads="1"/>
                      </p:cNvPicPr>
                      <p:nvPr/>
                    </p:nvPicPr>
                    <p:blipFill>
                      <a:blip r:embed="rId6"/>
                      <a:srcRect/>
                      <a:stretch>
                        <a:fillRect/>
                      </a:stretch>
                    </p:blipFill>
                    <p:spPr bwMode="auto">
                      <a:xfrm>
                        <a:off x="683568" y="2132856"/>
                        <a:ext cx="7416824" cy="359364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8694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260648"/>
            <a:ext cx="7024744" cy="1143000"/>
          </a:xfrm>
        </p:spPr>
        <p:txBody>
          <a:bodyPr/>
          <a:lstStyle/>
          <a:p>
            <a:pPr algn="ctr"/>
            <a:r>
              <a:rPr lang="es-ES" b="1" dirty="0" smtClean="0"/>
              <a:t>MARCO TEÓRICO</a:t>
            </a:r>
            <a:endParaRPr lang="es-EC" b="1" dirty="0"/>
          </a:p>
        </p:txBody>
      </p:sp>
      <p:sp>
        <p:nvSpPr>
          <p:cNvPr id="3" name="2 Marcador de contenido"/>
          <p:cNvSpPr>
            <a:spLocks noGrp="1"/>
          </p:cNvSpPr>
          <p:nvPr>
            <p:ph idx="1"/>
          </p:nvPr>
        </p:nvSpPr>
        <p:spPr>
          <a:xfrm>
            <a:off x="611560" y="1268760"/>
            <a:ext cx="6777317" cy="2376264"/>
          </a:xfrm>
        </p:spPr>
        <p:txBody>
          <a:bodyPr>
            <a:noAutofit/>
          </a:bodyPr>
          <a:lstStyle/>
          <a:p>
            <a:r>
              <a:rPr lang="es-ES" b="1" dirty="0" smtClean="0"/>
              <a:t>SNAP</a:t>
            </a:r>
          </a:p>
          <a:p>
            <a:pPr lvl="1"/>
            <a:r>
              <a:rPr lang="es-ES" sz="2400" dirty="0" err="1" smtClean="0"/>
              <a:t>D.E</a:t>
            </a:r>
            <a:r>
              <a:rPr lang="es-ES" sz="2400" dirty="0" smtClean="0"/>
              <a:t> </a:t>
            </a:r>
            <a:r>
              <a:rPr lang="es-ES" sz="2400" dirty="0"/>
              <a:t>784, R.O </a:t>
            </a:r>
            <a:r>
              <a:rPr lang="es-ES" sz="2400" dirty="0" smtClean="0"/>
              <a:t>501 28-JUL-2011 </a:t>
            </a:r>
          </a:p>
          <a:p>
            <a:pPr lvl="1"/>
            <a:r>
              <a:rPr lang="es-ES" sz="2400" dirty="0" err="1" smtClean="0"/>
              <a:t>R.O</a:t>
            </a:r>
            <a:r>
              <a:rPr lang="es-ES" sz="2400" dirty="0" smtClean="0"/>
              <a:t> 895 20-FEB-2013</a:t>
            </a:r>
          </a:p>
          <a:p>
            <a:pPr lvl="1"/>
            <a:r>
              <a:rPr lang="es-ES" sz="2400" dirty="0" smtClean="0"/>
              <a:t>VERBOS 88 </a:t>
            </a:r>
          </a:p>
          <a:p>
            <a:pPr lvl="1"/>
            <a:r>
              <a:rPr lang="es-ES" sz="2400" dirty="0" smtClean="0"/>
              <a:t>NOTACIÓN BPMN</a:t>
            </a:r>
            <a:endParaRPr lang="es-EC" sz="2400" dirty="0"/>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906" t="11749" r="59062" b="12750"/>
          <a:stretch/>
        </p:blipFill>
        <p:spPr bwMode="auto">
          <a:xfrm>
            <a:off x="6051151" y="2348880"/>
            <a:ext cx="2625305" cy="3867522"/>
          </a:xfrm>
          <a:prstGeom prst="rect">
            <a:avLst/>
          </a:prstGeom>
          <a:solidFill>
            <a:srgbClr val="FFFFFF">
              <a:shade val="85000"/>
            </a:srgbClr>
          </a:solidFill>
          <a:ln w="190500" cap="sq">
            <a:solidFill>
              <a:srgbClr val="FFFFFF"/>
            </a:solidFill>
            <a:miter lim="800000"/>
          </a:ln>
          <a:effectLst>
            <a:outerShdw blurRad="76200" dir="13500000" sy="23000" kx="1200000" algn="br" rotWithShape="0">
              <a:prstClr val="black">
                <a:alpha val="20000"/>
              </a:prstClr>
            </a:outerShdw>
          </a:effectLst>
          <a:scene3d>
            <a:camera prst="isometricLeftDown"/>
            <a:lightRig rig="twoPt" dir="t">
              <a:rot lat="0" lon="0" rev="7200000"/>
            </a:lightRig>
          </a:scene3d>
          <a:sp3d contourW="12700">
            <a:bevelT w="25400" h="19050"/>
            <a:contourClr>
              <a:srgbClr val="969696"/>
            </a:contourClr>
          </a:sp3d>
          <a:extLst/>
        </p:spPr>
      </p:pic>
      <p:pic>
        <p:nvPicPr>
          <p:cNvPr id="1741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76" t="23000" r="21718" b="37750"/>
          <a:stretch/>
        </p:blipFill>
        <p:spPr bwMode="auto">
          <a:xfrm>
            <a:off x="179512" y="3501008"/>
            <a:ext cx="4968552" cy="2466376"/>
          </a:xfrm>
          <a:prstGeom prst="rect">
            <a:avLst/>
          </a:prstGeom>
          <a:noFill/>
          <a:ln>
            <a:noFill/>
          </a:ln>
          <a:effectLst>
            <a:outerShdw blurRad="76200" dir="13500000" sy="23000" kx="1200000" algn="br" rotWithShape="0">
              <a:prstClr val="black">
                <a:alpha val="20000"/>
              </a:prstClr>
            </a:outerShdw>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267" t="11793" r="18276" b="11862"/>
          <a:stretch/>
        </p:blipFill>
        <p:spPr bwMode="auto">
          <a:xfrm>
            <a:off x="3758449" y="2531074"/>
            <a:ext cx="4585403" cy="3503134"/>
          </a:xfrm>
          <a:prstGeom prst="rect">
            <a:avLst/>
          </a:prstGeom>
          <a:noFill/>
          <a:ln>
            <a:noFill/>
          </a:ln>
          <a:effectLst>
            <a:outerShdw blurRad="76200" dir="18900000" sy="23000" kx="-1200000" algn="bl" rotWithShape="0">
              <a:prstClr val="black">
                <a:alpha val="20000"/>
              </a:prstClr>
            </a:outerShdw>
          </a:effectLst>
          <a:scene3d>
            <a:camera prst="perspectiveHeroicExtreme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99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4"/>
                                        </p:tgtEl>
                                        <p:attrNameLst>
                                          <p:attrName>style.visibility</p:attrName>
                                        </p:attrNameLst>
                                      </p:cBhvr>
                                      <p:to>
                                        <p:strVal val="visible"/>
                                      </p:to>
                                    </p:set>
                                  </p:childTnLst>
                                  <p:subTnLst>
                                    <p:set>
                                      <p:cBhvr override="childStyle">
                                        <p:cTn dur="1" fill="hold" display="0" masterRel="nextClick" afterEffect="1"/>
                                        <p:tgtEl>
                                          <p:spTgt spid="1843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60648"/>
            <a:ext cx="8964488" cy="1143000"/>
          </a:xfrm>
        </p:spPr>
        <p:txBody>
          <a:bodyPr>
            <a:normAutofit/>
          </a:bodyPr>
          <a:lstStyle/>
          <a:p>
            <a:pPr algn="ctr"/>
            <a:r>
              <a:rPr lang="es-ES" sz="3600" b="1" dirty="0" smtClean="0"/>
              <a:t>ANÁLISIS DE LA SITUACIÓN ACTUAL</a:t>
            </a:r>
            <a:endParaRPr lang="es-EC" sz="3600" b="1" dirty="0"/>
          </a:p>
        </p:txBody>
      </p:sp>
      <p:sp>
        <p:nvSpPr>
          <p:cNvPr id="3" name="2 Marcador de contenido"/>
          <p:cNvSpPr>
            <a:spLocks noGrp="1"/>
          </p:cNvSpPr>
          <p:nvPr>
            <p:ph idx="1"/>
          </p:nvPr>
        </p:nvSpPr>
        <p:spPr>
          <a:xfrm>
            <a:off x="288032" y="1387548"/>
            <a:ext cx="8748464" cy="1177356"/>
          </a:xfrm>
        </p:spPr>
        <p:txBody>
          <a:bodyPr>
            <a:normAutofit/>
          </a:bodyPr>
          <a:lstStyle/>
          <a:p>
            <a:r>
              <a:rPr lang="es-ES" sz="2000" dirty="0" smtClean="0"/>
              <a:t>NO SE PUEDE IDENTIFICAR CLIENTE-PROVEEDOR TANTO INTERNO COMO EXTERNO</a:t>
            </a:r>
          </a:p>
          <a:p>
            <a:r>
              <a:rPr lang="es-ES" sz="2000" dirty="0"/>
              <a:t>LOS DOCUMENTOS NO ESTAN ESTANDARIZADOS</a:t>
            </a:r>
            <a:r>
              <a:rPr lang="es-EC" sz="2000" dirty="0"/>
              <a:t> NI </a:t>
            </a:r>
            <a:r>
              <a:rPr lang="es-EC" sz="2000" dirty="0" smtClean="0"/>
              <a:t>CONTROLADOS</a:t>
            </a:r>
            <a:endParaRPr lang="es-EC" sz="2000" dirty="0"/>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564904"/>
            <a:ext cx="6580385" cy="3800560"/>
          </a:xfrm>
          <a:prstGeom prst="rect">
            <a:avLst/>
          </a:prstGeom>
          <a:noFill/>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664" t="11841" r="11337" b="16513"/>
          <a:stretch/>
        </p:blipFill>
        <p:spPr bwMode="auto">
          <a:xfrm>
            <a:off x="1187624" y="2564904"/>
            <a:ext cx="6580385" cy="3895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673" t="10759" r="20733" b="10000"/>
          <a:stretch/>
        </p:blipFill>
        <p:spPr bwMode="auto">
          <a:xfrm>
            <a:off x="2771800" y="2355015"/>
            <a:ext cx="3118421" cy="422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Tree>
    <p:extLst>
      <p:ext uri="{BB962C8B-B14F-4D97-AF65-F5344CB8AC3E}">
        <p14:creationId xmlns:p14="http://schemas.microsoft.com/office/powerpoint/2010/main" val="2903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60648"/>
            <a:ext cx="8964488" cy="1143000"/>
          </a:xfrm>
        </p:spPr>
        <p:txBody>
          <a:bodyPr>
            <a:normAutofit/>
          </a:bodyPr>
          <a:lstStyle/>
          <a:p>
            <a:pPr algn="ctr"/>
            <a:r>
              <a:rPr lang="es-ES" sz="3600" b="1" dirty="0" smtClean="0"/>
              <a:t>ANÁLISIS DE LA SITUACIÓN ACTUAL</a:t>
            </a:r>
            <a:endParaRPr lang="es-EC" sz="3600" b="1" dirty="0"/>
          </a:p>
        </p:txBody>
      </p:sp>
      <p:sp>
        <p:nvSpPr>
          <p:cNvPr id="3" name="2 Marcador de contenido"/>
          <p:cNvSpPr>
            <a:spLocks noGrp="1"/>
          </p:cNvSpPr>
          <p:nvPr>
            <p:ph idx="1"/>
          </p:nvPr>
        </p:nvSpPr>
        <p:spPr>
          <a:xfrm>
            <a:off x="288032" y="1387548"/>
            <a:ext cx="8748464" cy="961332"/>
          </a:xfrm>
        </p:spPr>
        <p:txBody>
          <a:bodyPr>
            <a:normAutofit/>
          </a:bodyPr>
          <a:lstStyle/>
          <a:p>
            <a:r>
              <a:rPr lang="es-ES" sz="2000" dirty="0" smtClean="0"/>
              <a:t>LAS ACTIVIDADES SE REPITEN</a:t>
            </a:r>
          </a:p>
          <a:p>
            <a:r>
              <a:rPr lang="es-ES" sz="2000" dirty="0" smtClean="0"/>
              <a:t>ORGANIZACIÓN DEPARTAMENTAL</a:t>
            </a:r>
          </a:p>
        </p:txBody>
      </p:sp>
      <p:pic>
        <p:nvPicPr>
          <p:cNvPr id="5" name="Picture 338" descr="Diapositiva1"/>
          <p:cNvPicPr/>
          <p:nvPr/>
        </p:nvPicPr>
        <p:blipFill>
          <a:blip r:embed="rId3">
            <a:clrChange>
              <a:clrFrom>
                <a:srgbClr val="FFFFFF"/>
              </a:clrFrom>
              <a:clrTo>
                <a:srgbClr val="FFFFFF">
                  <a:alpha val="0"/>
                </a:srgbClr>
              </a:clrTo>
            </a:clrChange>
          </a:blip>
          <a:srcRect t="4805" b="19420"/>
          <a:stretch>
            <a:fillRect/>
          </a:stretch>
        </p:blipFill>
        <p:spPr bwMode="auto">
          <a:xfrm>
            <a:off x="395536" y="2276872"/>
            <a:ext cx="8352928" cy="4248472"/>
          </a:xfrm>
          <a:prstGeom prst="rect">
            <a:avLst/>
          </a:prstGeom>
          <a:noFill/>
        </p:spPr>
      </p:pic>
      <p:graphicFrame>
        <p:nvGraphicFramePr>
          <p:cNvPr id="6" name="5 Tabla"/>
          <p:cNvGraphicFramePr>
            <a:graphicFrameLocks noGrp="1"/>
          </p:cNvGraphicFramePr>
          <p:nvPr>
            <p:extLst>
              <p:ext uri="{D42A27DB-BD31-4B8C-83A1-F6EECF244321}">
                <p14:modId xmlns:p14="http://schemas.microsoft.com/office/powerpoint/2010/main" val="1953790749"/>
              </p:ext>
            </p:extLst>
          </p:nvPr>
        </p:nvGraphicFramePr>
        <p:xfrm>
          <a:off x="467544" y="666165"/>
          <a:ext cx="8208912" cy="6290239"/>
        </p:xfrm>
        <a:graphic>
          <a:graphicData uri="http://schemas.openxmlformats.org/drawingml/2006/table">
            <a:tbl>
              <a:tblPr firstRow="1" bandRow="1">
                <a:tableStyleId>{5C22544A-7EE6-4342-B048-85BDC9FD1C3A}</a:tableStyleId>
              </a:tblPr>
              <a:tblGrid>
                <a:gridCol w="2664295"/>
                <a:gridCol w="2088232"/>
                <a:gridCol w="3456385"/>
              </a:tblGrid>
              <a:tr h="495770">
                <a:tc>
                  <a:txBody>
                    <a:bodyPr/>
                    <a:lstStyle/>
                    <a:p>
                      <a:r>
                        <a:rPr lang="es-ES" sz="1600" dirty="0" smtClean="0"/>
                        <a:t>PROCESOS</a:t>
                      </a:r>
                      <a:endParaRPr lang="es-EC" sz="1600" dirty="0"/>
                    </a:p>
                  </a:txBody>
                  <a:tcPr/>
                </a:tc>
                <a:tc>
                  <a:txBody>
                    <a:bodyPr/>
                    <a:lstStyle/>
                    <a:p>
                      <a:r>
                        <a:rPr lang="es-ES" sz="1600" dirty="0" smtClean="0"/>
                        <a:t>SUBPROCESO</a:t>
                      </a:r>
                      <a:endParaRPr lang="es-EC" sz="1600" dirty="0"/>
                    </a:p>
                  </a:txBody>
                  <a:tcPr/>
                </a:tc>
                <a:tc>
                  <a:txBody>
                    <a:bodyPr/>
                    <a:lstStyle/>
                    <a:p>
                      <a:r>
                        <a:rPr lang="es-ES" sz="1600" dirty="0" smtClean="0"/>
                        <a:t>PROCEDIMIENTO</a:t>
                      </a:r>
                      <a:endParaRPr lang="es-EC" sz="1600" dirty="0"/>
                    </a:p>
                  </a:txBody>
                  <a:tcPr/>
                </a:tc>
              </a:tr>
              <a:tr h="562054">
                <a:tc rowSpan="3">
                  <a:txBody>
                    <a:bodyPr/>
                    <a:lstStyle/>
                    <a:p>
                      <a:pPr algn="ctr"/>
                      <a:r>
                        <a:rPr lang="es-ES" sz="1600" dirty="0" smtClean="0"/>
                        <a:t>FORMACIÓN</a:t>
                      </a:r>
                      <a:endParaRPr lang="es-EC" sz="1600" dirty="0"/>
                    </a:p>
                  </a:txBody>
                  <a:tcPr anchor="ctr"/>
                </a:tc>
                <a:tc rowSpan="3">
                  <a:txBody>
                    <a:bodyPr/>
                    <a:lstStyle/>
                    <a:p>
                      <a:pPr algn="ctr"/>
                      <a:r>
                        <a:rPr lang="es-ES" sz="1600" dirty="0" smtClean="0"/>
                        <a:t>PLANIFICACIÓN</a:t>
                      </a:r>
                      <a:endParaRPr lang="es-EC" sz="1600" dirty="0"/>
                    </a:p>
                  </a:txBody>
                  <a:tcPr anchor="ctr">
                    <a:solidFill>
                      <a:schemeClr val="bg1"/>
                    </a:solidFill>
                  </a:tcPr>
                </a:tc>
                <a:tc>
                  <a:txBody>
                    <a:bodyPr/>
                    <a:lstStyle/>
                    <a:p>
                      <a:pPr>
                        <a:lnSpc>
                          <a:spcPct val="115000"/>
                        </a:lnSpc>
                        <a:spcAft>
                          <a:spcPts val="0"/>
                        </a:spcAft>
                      </a:pPr>
                      <a:r>
                        <a:rPr lang="es-EC" sz="1600" dirty="0" smtClean="0">
                          <a:effectLst/>
                          <a:latin typeface="+mj-lt"/>
                          <a:ea typeface="Times New Roman"/>
                          <a:cs typeface="Arial"/>
                        </a:rPr>
                        <a:t>ELABORACIÓN PLAN ANUAL DE CURSOS</a:t>
                      </a:r>
                      <a:endParaRPr lang="es-EC" sz="2000" dirty="0">
                        <a:effectLst/>
                        <a:latin typeface="+mj-lt"/>
                        <a:ea typeface="Calibri"/>
                        <a:cs typeface="Times New Roman"/>
                      </a:endParaRPr>
                    </a:p>
                  </a:txBody>
                  <a:tcPr marL="44450" marR="44450" marT="0" marB="0" anchor="ctr">
                    <a:solidFill>
                      <a:schemeClr val="accent1">
                        <a:lumMod val="60000"/>
                        <a:lumOff val="40000"/>
                      </a:schemeClr>
                    </a:solidFill>
                  </a:tcPr>
                </a:tc>
              </a:tr>
              <a:tr h="465343">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ELABORACIÓN DE DIRECTIVAS</a:t>
                      </a:r>
                      <a:endParaRPr lang="es-EC" sz="2000" dirty="0">
                        <a:effectLst/>
                        <a:latin typeface="+mj-lt"/>
                        <a:ea typeface="Calibri"/>
                        <a:cs typeface="Times New Roman"/>
                      </a:endParaRPr>
                    </a:p>
                  </a:txBody>
                  <a:tcPr marL="44450" marR="44450" marT="0" marB="0" anchor="ctr">
                    <a:solidFill>
                      <a:schemeClr val="accent3">
                        <a:lumMod val="20000"/>
                        <a:lumOff val="80000"/>
                      </a:schemeClr>
                    </a:solidFill>
                  </a:tcPr>
                </a:tc>
              </a:tr>
              <a:tr h="823883">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APROBACIÓN DE LA PLANIFICACIÓN MESO CURRICULAR</a:t>
                      </a:r>
                      <a:endParaRPr lang="es-EC" sz="2000" dirty="0">
                        <a:effectLst/>
                        <a:latin typeface="+mj-lt"/>
                        <a:ea typeface="Calibri"/>
                        <a:cs typeface="Times New Roman"/>
                      </a:endParaRPr>
                    </a:p>
                  </a:txBody>
                  <a:tcPr marL="44450" marR="44450" marT="0" marB="0" anchor="ctr"/>
                </a:tc>
              </a:tr>
              <a:tr h="549255">
                <a:tc rowSpan="3">
                  <a:txBody>
                    <a:bodyPr/>
                    <a:lstStyle/>
                    <a:p>
                      <a:pPr algn="ctr"/>
                      <a:r>
                        <a:rPr lang="es-ES" sz="1600" dirty="0" smtClean="0"/>
                        <a:t>PERFECIONAMIENTO</a:t>
                      </a:r>
                      <a:endParaRPr lang="es-EC" sz="1600" dirty="0"/>
                    </a:p>
                  </a:txBody>
                  <a:tcPr anchor="ctr"/>
                </a:tc>
                <a:tc rowSpan="3">
                  <a:txBody>
                    <a:bodyPr/>
                    <a:lstStyle/>
                    <a:p>
                      <a:pPr algn="ctr"/>
                      <a:r>
                        <a:rPr lang="es-ES" sz="1600" dirty="0" smtClean="0"/>
                        <a:t>PLANIFICACIÓN</a:t>
                      </a:r>
                      <a:endParaRPr lang="es-EC" sz="1600" dirty="0"/>
                    </a:p>
                  </a:txBody>
                  <a:tcPr anchor="ctr"/>
                </a:tc>
                <a:tc>
                  <a:txBody>
                    <a:bodyPr/>
                    <a:lstStyle/>
                    <a:p>
                      <a:pPr>
                        <a:lnSpc>
                          <a:spcPct val="115000"/>
                        </a:lnSpc>
                        <a:spcAft>
                          <a:spcPts val="0"/>
                        </a:spcAft>
                      </a:pPr>
                      <a:r>
                        <a:rPr lang="es-EC" sz="1600" dirty="0" smtClean="0">
                          <a:effectLst/>
                          <a:latin typeface="+mj-lt"/>
                          <a:ea typeface="Times New Roman"/>
                          <a:cs typeface="Arial"/>
                        </a:rPr>
                        <a:t>ELABORACIÓN PLAN ANUAL DE CURSOS</a:t>
                      </a:r>
                      <a:endParaRPr lang="es-EC" sz="2000" dirty="0">
                        <a:effectLst/>
                        <a:latin typeface="+mj-lt"/>
                        <a:ea typeface="Calibri"/>
                        <a:cs typeface="Times New Roman"/>
                      </a:endParaRPr>
                    </a:p>
                  </a:txBody>
                  <a:tcPr marL="44450" marR="44450" marT="0" marB="0" anchor="ctr">
                    <a:solidFill>
                      <a:schemeClr val="accent1">
                        <a:lumMod val="60000"/>
                        <a:lumOff val="40000"/>
                      </a:schemeClr>
                    </a:solidFill>
                  </a:tcPr>
                </a:tc>
              </a:tr>
              <a:tr h="549255">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ELABORACIÓN DE DIRECTIVAS E INSTRUCTIVOS</a:t>
                      </a:r>
                      <a:endParaRPr lang="es-EC" sz="2000" dirty="0">
                        <a:effectLst/>
                        <a:latin typeface="+mj-lt"/>
                        <a:ea typeface="Calibri"/>
                        <a:cs typeface="Times New Roman"/>
                      </a:endParaRPr>
                    </a:p>
                  </a:txBody>
                  <a:tcPr marL="44450" marR="44450" marT="0" marB="0" anchor="ctr">
                    <a:solidFill>
                      <a:schemeClr val="accent3">
                        <a:lumMod val="20000"/>
                        <a:lumOff val="80000"/>
                      </a:schemeClr>
                    </a:solidFill>
                  </a:tcPr>
                </a:tc>
              </a:tr>
              <a:tr h="823883">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APROBACIÓN DE LA PLANIFICACIÓN MESO CURRICULAR</a:t>
                      </a:r>
                      <a:endParaRPr lang="es-EC" sz="2000" dirty="0">
                        <a:effectLst/>
                        <a:latin typeface="+mj-lt"/>
                        <a:ea typeface="Calibri"/>
                        <a:cs typeface="Times New Roman"/>
                      </a:endParaRPr>
                    </a:p>
                  </a:txBody>
                  <a:tcPr marL="44450" marR="44450" marT="0" marB="0" anchor="ctr"/>
                </a:tc>
              </a:tr>
              <a:tr h="549255">
                <a:tc rowSpan="3">
                  <a:txBody>
                    <a:bodyPr/>
                    <a:lstStyle/>
                    <a:p>
                      <a:pPr algn="ctr"/>
                      <a:r>
                        <a:rPr lang="es-ES" sz="1600" dirty="0" smtClean="0"/>
                        <a:t>ESPECIALIZACIÓN</a:t>
                      </a:r>
                      <a:endParaRPr lang="es-EC" sz="1600" dirty="0"/>
                    </a:p>
                  </a:txBody>
                  <a:tcPr anchor="ctr"/>
                </a:tc>
                <a:tc rowSpan="3">
                  <a:txBody>
                    <a:bodyPr/>
                    <a:lstStyle/>
                    <a:p>
                      <a:pPr algn="ctr"/>
                      <a:r>
                        <a:rPr lang="es-ES" sz="1600" dirty="0" smtClean="0"/>
                        <a:t>PLANIFICACIÓN</a:t>
                      </a:r>
                      <a:endParaRPr lang="es-EC" sz="1600" dirty="0"/>
                    </a:p>
                  </a:txBody>
                  <a:tcPr anchor="ctr"/>
                </a:tc>
                <a:tc>
                  <a:txBody>
                    <a:bodyPr/>
                    <a:lstStyle/>
                    <a:p>
                      <a:pPr>
                        <a:lnSpc>
                          <a:spcPct val="115000"/>
                        </a:lnSpc>
                        <a:spcAft>
                          <a:spcPts val="0"/>
                        </a:spcAft>
                      </a:pPr>
                      <a:r>
                        <a:rPr lang="es-EC" sz="1600" dirty="0" smtClean="0">
                          <a:effectLst/>
                          <a:latin typeface="+mj-lt"/>
                          <a:ea typeface="Times New Roman"/>
                          <a:cs typeface="Arial"/>
                        </a:rPr>
                        <a:t>ELABORACIÓN PLAN ANUAL DE CURSOS</a:t>
                      </a:r>
                      <a:endParaRPr lang="es-EC" sz="2000" dirty="0">
                        <a:effectLst/>
                        <a:latin typeface="+mj-lt"/>
                        <a:ea typeface="Calibri"/>
                        <a:cs typeface="Times New Roman"/>
                      </a:endParaRPr>
                    </a:p>
                  </a:txBody>
                  <a:tcPr marL="44450" marR="44450" marT="0" marB="0" anchor="ctr">
                    <a:solidFill>
                      <a:schemeClr val="accent1">
                        <a:lumMod val="60000"/>
                        <a:lumOff val="40000"/>
                      </a:schemeClr>
                    </a:solidFill>
                  </a:tcPr>
                </a:tc>
              </a:tr>
              <a:tr h="549255">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ELABORACIÓN DE DIRECTIVAS E INSTRUCTIVOS</a:t>
                      </a:r>
                      <a:endParaRPr lang="es-EC" sz="2000" dirty="0">
                        <a:effectLst/>
                        <a:latin typeface="+mj-lt"/>
                        <a:ea typeface="Calibri"/>
                        <a:cs typeface="Times New Roman"/>
                      </a:endParaRPr>
                    </a:p>
                  </a:txBody>
                  <a:tcPr marL="44450" marR="44450" marT="0" marB="0" anchor="ctr">
                    <a:solidFill>
                      <a:schemeClr val="accent3">
                        <a:lumMod val="20000"/>
                        <a:lumOff val="80000"/>
                      </a:schemeClr>
                    </a:solidFill>
                  </a:tcPr>
                </a:tc>
              </a:tr>
              <a:tr h="823883">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APROBACIÓN DE LA PLANIFICACIÓN MESO CURRICULAR</a:t>
                      </a:r>
                      <a:endParaRPr lang="es-EC" sz="2000" dirty="0">
                        <a:effectLst/>
                        <a:latin typeface="+mj-lt"/>
                        <a:ea typeface="Calibri"/>
                        <a:cs typeface="Times New Roman"/>
                      </a:endParaRPr>
                    </a:p>
                  </a:txBody>
                  <a:tcPr marL="44450" marR="44450" marT="0" marB="0" anchor="ct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743960048"/>
              </p:ext>
            </p:extLst>
          </p:nvPr>
        </p:nvGraphicFramePr>
        <p:xfrm>
          <a:off x="467544" y="692696"/>
          <a:ext cx="8208912" cy="6044520"/>
        </p:xfrm>
        <a:graphic>
          <a:graphicData uri="http://schemas.openxmlformats.org/drawingml/2006/table">
            <a:tbl>
              <a:tblPr firstRow="1" bandRow="1">
                <a:tableStyleId>{5C22544A-7EE6-4342-B048-85BDC9FD1C3A}</a:tableStyleId>
              </a:tblPr>
              <a:tblGrid>
                <a:gridCol w="2304256"/>
                <a:gridCol w="2016224"/>
                <a:gridCol w="3888432"/>
              </a:tblGrid>
              <a:tr h="506220">
                <a:tc>
                  <a:txBody>
                    <a:bodyPr/>
                    <a:lstStyle/>
                    <a:p>
                      <a:r>
                        <a:rPr lang="es-ES" sz="1600" dirty="0" smtClean="0"/>
                        <a:t>PROCESOS</a:t>
                      </a:r>
                      <a:endParaRPr lang="es-EC" sz="1600" dirty="0"/>
                    </a:p>
                  </a:txBody>
                  <a:tcPr/>
                </a:tc>
                <a:tc>
                  <a:txBody>
                    <a:bodyPr/>
                    <a:lstStyle/>
                    <a:p>
                      <a:r>
                        <a:rPr lang="es-ES" sz="1600" dirty="0" smtClean="0"/>
                        <a:t>SUBPROCESO</a:t>
                      </a:r>
                      <a:endParaRPr lang="es-EC" sz="1600" dirty="0"/>
                    </a:p>
                  </a:txBody>
                  <a:tcPr/>
                </a:tc>
                <a:tc>
                  <a:txBody>
                    <a:bodyPr/>
                    <a:lstStyle/>
                    <a:p>
                      <a:r>
                        <a:rPr lang="es-ES" sz="1600" dirty="0" smtClean="0"/>
                        <a:t>PROCEDIMIENTO</a:t>
                      </a:r>
                      <a:endParaRPr lang="es-EC" sz="1600" dirty="0"/>
                    </a:p>
                  </a:txBody>
                  <a:tcPr/>
                </a:tc>
              </a:tr>
              <a:tr h="357876">
                <a:tc rowSpan="5">
                  <a:txBody>
                    <a:bodyPr/>
                    <a:lstStyle/>
                    <a:p>
                      <a:pPr algn="ctr"/>
                      <a:r>
                        <a:rPr lang="es-ES" sz="1600" dirty="0" smtClean="0"/>
                        <a:t>FORMACIÓN</a:t>
                      </a:r>
                      <a:endParaRPr lang="es-EC" sz="1600" dirty="0"/>
                    </a:p>
                  </a:txBody>
                  <a:tcPr anchor="ctr"/>
                </a:tc>
                <a:tc rowSpan="5">
                  <a:txBody>
                    <a:bodyPr/>
                    <a:lstStyle/>
                    <a:p>
                      <a:pPr algn="ctr"/>
                      <a:r>
                        <a:rPr lang="es-ES" sz="1600" dirty="0" smtClean="0"/>
                        <a:t>SEGUIMIENTO Y EVALUACIÓN</a:t>
                      </a:r>
                      <a:endParaRPr lang="es-EC" sz="1600" dirty="0"/>
                    </a:p>
                  </a:txBody>
                  <a:tcPr anchor="ctr">
                    <a:solidFill>
                      <a:schemeClr val="bg1"/>
                    </a:solidFill>
                  </a:tcPr>
                </a:tc>
                <a:tc>
                  <a:txBody>
                    <a:bodyPr/>
                    <a:lstStyle/>
                    <a:p>
                      <a:pPr>
                        <a:lnSpc>
                          <a:spcPct val="115000"/>
                        </a:lnSpc>
                        <a:spcAft>
                          <a:spcPts val="0"/>
                        </a:spcAft>
                      </a:pPr>
                      <a:r>
                        <a:rPr lang="es-EC" sz="1600" dirty="0" smtClean="0">
                          <a:effectLst/>
                          <a:latin typeface="+mj-lt"/>
                          <a:ea typeface="Times New Roman"/>
                          <a:cs typeface="Arial"/>
                        </a:rPr>
                        <a:t>SEGUIMIENTO DEL PGE</a:t>
                      </a:r>
                      <a:endParaRPr lang="es-EC" sz="2000" dirty="0">
                        <a:effectLst/>
                        <a:latin typeface="+mj-lt"/>
                        <a:ea typeface="Calibri"/>
                        <a:cs typeface="Times New Roman"/>
                      </a:endParaRPr>
                    </a:p>
                  </a:txBody>
                  <a:tcPr marL="44450" marR="44450" marT="0" marB="0" anchor="ctr">
                    <a:solidFill>
                      <a:schemeClr val="accent1">
                        <a:lumMod val="60000"/>
                        <a:lumOff val="40000"/>
                      </a:schemeClr>
                    </a:solidFill>
                  </a:tcPr>
                </a:tc>
              </a:tr>
              <a:tr h="360040">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SEGUIMIENTO DE </a:t>
                      </a:r>
                      <a:r>
                        <a:rPr lang="es-EC" sz="1600" dirty="0" smtClean="0">
                          <a:solidFill>
                            <a:srgbClr val="C00000"/>
                          </a:solidFill>
                          <a:effectLst/>
                          <a:latin typeface="+mj-lt"/>
                          <a:ea typeface="Times New Roman"/>
                          <a:cs typeface="Arial"/>
                        </a:rPr>
                        <a:t>PROYECTOS</a:t>
                      </a:r>
                      <a:endParaRPr lang="es-EC" sz="2000" dirty="0">
                        <a:solidFill>
                          <a:srgbClr val="C00000"/>
                        </a:solidFill>
                        <a:effectLst/>
                        <a:latin typeface="+mj-lt"/>
                        <a:ea typeface="Calibri"/>
                        <a:cs typeface="Times New Roman"/>
                      </a:endParaRPr>
                    </a:p>
                  </a:txBody>
                  <a:tcPr marL="44450" marR="44450" marT="0" marB="0" anchor="ctr">
                    <a:solidFill>
                      <a:schemeClr val="accent5">
                        <a:lumMod val="20000"/>
                        <a:lumOff val="80000"/>
                      </a:schemeClr>
                    </a:solidFill>
                  </a:tcPr>
                </a:tc>
              </a:tr>
              <a:tr h="432048">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600" dirty="0" smtClean="0">
                          <a:effectLst/>
                          <a:latin typeface="+mj-lt"/>
                          <a:ea typeface="Times New Roman"/>
                          <a:cs typeface="Arial"/>
                        </a:rPr>
                        <a:t>ASESORAMIENTO EDUCATIVO</a:t>
                      </a:r>
                      <a:endParaRPr lang="es-EC" sz="2000" dirty="0">
                        <a:effectLst/>
                        <a:latin typeface="+mj-lt"/>
                        <a:ea typeface="Calibri"/>
                        <a:cs typeface="Times New Roman"/>
                      </a:endParaRPr>
                    </a:p>
                  </a:txBody>
                  <a:tcPr marL="44450" marR="44450" marT="0" marB="0" anchor="ctr"/>
                </a:tc>
              </a:tr>
              <a:tr h="432048">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600" dirty="0" smtClean="0">
                          <a:effectLst/>
                          <a:latin typeface="+mj-lt"/>
                          <a:ea typeface="Times New Roman"/>
                          <a:cs typeface="Arial"/>
                        </a:rPr>
                        <a:t>EVALUACIÓN MESO CURRICULAR</a:t>
                      </a:r>
                      <a:endParaRPr lang="es-EC" sz="2000" dirty="0">
                        <a:effectLst/>
                        <a:latin typeface="+mj-lt"/>
                        <a:ea typeface="Calibri"/>
                        <a:cs typeface="Times New Roman"/>
                      </a:endParaRPr>
                    </a:p>
                  </a:txBody>
                  <a:tcPr marL="44450" marR="44450" marT="0" marB="0" anchor="ctr"/>
                </a:tc>
              </a:tr>
              <a:tr h="576064">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SEGUIMIENTO Y EVALUACIÓN DEL PLAN DE ACCIÓN</a:t>
                      </a:r>
                      <a:endParaRPr lang="es-EC" sz="2000" dirty="0">
                        <a:effectLst/>
                        <a:latin typeface="+mj-lt"/>
                        <a:ea typeface="Calibri"/>
                        <a:cs typeface="Times New Roman"/>
                      </a:endParaRPr>
                    </a:p>
                  </a:txBody>
                  <a:tcPr marL="44450" marR="44450" marT="0" marB="0" anchor="ctr">
                    <a:solidFill>
                      <a:schemeClr val="accent3">
                        <a:lumMod val="20000"/>
                        <a:lumOff val="80000"/>
                      </a:schemeClr>
                    </a:solidFill>
                  </a:tcPr>
                </a:tc>
              </a:tr>
              <a:tr h="288032">
                <a:tc rowSpan="7">
                  <a:txBody>
                    <a:bodyPr/>
                    <a:lstStyle/>
                    <a:p>
                      <a:pPr algn="ctr"/>
                      <a:r>
                        <a:rPr lang="es-ES" sz="1600" dirty="0" smtClean="0"/>
                        <a:t>PERFECIONAMIENTO</a:t>
                      </a:r>
                      <a:endParaRPr lang="es-EC" sz="1600" dirty="0"/>
                    </a:p>
                  </a:txBody>
                  <a:tcPr anchor="ctr"/>
                </a:tc>
                <a:tc rowSpan="7">
                  <a:txBody>
                    <a:bodyPr/>
                    <a:lstStyle/>
                    <a:p>
                      <a:pPr algn="ctr"/>
                      <a:r>
                        <a:rPr lang="es-ES" sz="1600" dirty="0" smtClean="0"/>
                        <a:t>SEGUIMIENTO Y EVALUACIÓN</a:t>
                      </a:r>
                      <a:endParaRPr lang="es-EC" sz="1600" dirty="0"/>
                    </a:p>
                  </a:txBody>
                  <a:tcPr anchor="ctr"/>
                </a:tc>
                <a:tc>
                  <a:txBody>
                    <a:bodyPr/>
                    <a:lstStyle/>
                    <a:p>
                      <a:pPr>
                        <a:lnSpc>
                          <a:spcPct val="115000"/>
                        </a:lnSpc>
                        <a:spcAft>
                          <a:spcPts val="0"/>
                        </a:spcAft>
                      </a:pPr>
                      <a:r>
                        <a:rPr lang="es-EC" sz="1600" dirty="0" smtClean="0">
                          <a:effectLst/>
                          <a:latin typeface="+mj-lt"/>
                          <a:ea typeface="Times New Roman"/>
                          <a:cs typeface="Arial"/>
                        </a:rPr>
                        <a:t>EVALUACIÓN DEL  PGE</a:t>
                      </a:r>
                      <a:endParaRPr lang="es-EC" sz="2000" dirty="0">
                        <a:effectLst/>
                        <a:latin typeface="+mj-lt"/>
                        <a:ea typeface="Calibri"/>
                        <a:cs typeface="Times New Roman"/>
                      </a:endParaRPr>
                    </a:p>
                  </a:txBody>
                  <a:tcPr marL="44450" marR="44450" marT="0" marB="0" anchor="ctr">
                    <a:solidFill>
                      <a:schemeClr val="accent1">
                        <a:lumMod val="60000"/>
                        <a:lumOff val="40000"/>
                      </a:schemeClr>
                    </a:solidFill>
                  </a:tcPr>
                </a:tc>
              </a:tr>
              <a:tr h="288032">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600" dirty="0" smtClean="0">
                          <a:effectLst/>
                          <a:latin typeface="+mj-lt"/>
                          <a:ea typeface="Times New Roman"/>
                          <a:cs typeface="Arial"/>
                        </a:rPr>
                        <a:t>EJECUTAR EL PLAN ANUAL DE VISITAS</a:t>
                      </a:r>
                      <a:endParaRPr lang="es-EC" sz="2000" dirty="0">
                        <a:effectLst/>
                        <a:latin typeface="+mj-lt"/>
                        <a:ea typeface="Calibri"/>
                        <a:cs typeface="Times New Roman"/>
                      </a:endParaRPr>
                    </a:p>
                  </a:txBody>
                  <a:tcPr marL="44450" marR="44450" marT="0" marB="0" anchor="ctr"/>
                </a:tc>
              </a:tr>
              <a:tr h="506220">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600" dirty="0" smtClean="0">
                          <a:effectLst/>
                          <a:latin typeface="+mj-lt"/>
                          <a:ea typeface="Times New Roman"/>
                          <a:cs typeface="Arial"/>
                        </a:rPr>
                        <a:t>EVALUACIÓN DEL INFORME FINAL DE CURSOS</a:t>
                      </a:r>
                      <a:endParaRPr lang="es-EC" sz="2000" dirty="0">
                        <a:effectLst/>
                        <a:latin typeface="+mj-lt"/>
                        <a:ea typeface="Calibri"/>
                        <a:cs typeface="Times New Roman"/>
                      </a:endParaRPr>
                    </a:p>
                  </a:txBody>
                  <a:tcPr marL="44450" marR="44450" marT="0" marB="0" anchor="ctr"/>
                </a:tc>
              </a:tr>
              <a:tr h="506220">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600" dirty="0" smtClean="0">
                          <a:effectLst/>
                          <a:latin typeface="+mj-lt"/>
                          <a:ea typeface="Times New Roman"/>
                          <a:cs typeface="Arial"/>
                        </a:rPr>
                        <a:t>EVALUACIÓN Y SEGUIMIENTO DEL PRESUPUESTO DE CURSOS</a:t>
                      </a:r>
                      <a:endParaRPr lang="es-EC" sz="2000" dirty="0">
                        <a:effectLst/>
                        <a:latin typeface="+mj-lt"/>
                        <a:ea typeface="Calibri"/>
                        <a:cs typeface="Times New Roman"/>
                      </a:endParaRPr>
                    </a:p>
                  </a:txBody>
                  <a:tcPr marL="44450" marR="44450" marT="0" marB="0" anchor="ctr"/>
                </a:tc>
              </a:tr>
              <a:tr h="506220">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600" dirty="0" smtClean="0">
                          <a:effectLst/>
                          <a:latin typeface="+mj-lt"/>
                          <a:ea typeface="Times New Roman"/>
                          <a:cs typeface="Arial"/>
                        </a:rPr>
                        <a:t>EVALUACIÓN Y SEGUIMIENTO DE </a:t>
                      </a:r>
                      <a:r>
                        <a:rPr lang="es-EC" sz="1600" dirty="0" smtClean="0">
                          <a:solidFill>
                            <a:srgbClr val="C00000"/>
                          </a:solidFill>
                          <a:effectLst/>
                          <a:latin typeface="+mj-lt"/>
                          <a:ea typeface="Times New Roman"/>
                          <a:cs typeface="Arial"/>
                        </a:rPr>
                        <a:t>PROYECTOS</a:t>
                      </a:r>
                      <a:endParaRPr lang="es-EC" sz="2000" dirty="0">
                        <a:solidFill>
                          <a:srgbClr val="C00000"/>
                        </a:solidFill>
                        <a:effectLst/>
                        <a:latin typeface="+mj-lt"/>
                        <a:ea typeface="Calibri"/>
                        <a:cs typeface="Times New Roman"/>
                      </a:endParaRPr>
                    </a:p>
                  </a:txBody>
                  <a:tcPr marL="44450" marR="44450" marT="0" marB="0" anchor="ctr">
                    <a:solidFill>
                      <a:schemeClr val="accent5">
                        <a:lumMod val="20000"/>
                        <a:lumOff val="80000"/>
                      </a:schemeClr>
                    </a:solidFill>
                  </a:tcPr>
                </a:tc>
              </a:tr>
              <a:tr h="506220">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EVALUACIÓN DEL DISEÑO MICROCURRICULAR</a:t>
                      </a:r>
                      <a:endParaRPr lang="es-EC" sz="2000" dirty="0">
                        <a:effectLst/>
                        <a:latin typeface="+mj-lt"/>
                        <a:ea typeface="Calibri"/>
                        <a:cs typeface="Times New Roman"/>
                      </a:endParaRPr>
                    </a:p>
                  </a:txBody>
                  <a:tcPr marL="44450" marR="44450" marT="0" marB="0" anchor="ctr"/>
                </a:tc>
              </a:tr>
              <a:tr h="506220">
                <a:tc vMerge="1">
                  <a:txBody>
                    <a:bodyPr/>
                    <a:lstStyle/>
                    <a:p>
                      <a:endParaRPr lang="es-EC" dirty="0"/>
                    </a:p>
                  </a:txBody>
                  <a:tcPr/>
                </a:tc>
                <a:tc vMerge="1">
                  <a:txBody>
                    <a:bodyPr/>
                    <a:lstStyle/>
                    <a:p>
                      <a:endParaRPr lang="es-EC" dirty="0"/>
                    </a:p>
                  </a:txBody>
                  <a:tcPr/>
                </a:tc>
                <a:tc>
                  <a:txBody>
                    <a:bodyPr/>
                    <a:lstStyle/>
                    <a:p>
                      <a:pPr>
                        <a:lnSpc>
                          <a:spcPct val="115000"/>
                        </a:lnSpc>
                        <a:spcAft>
                          <a:spcPts val="0"/>
                        </a:spcAft>
                      </a:pPr>
                      <a:r>
                        <a:rPr lang="es-EC" sz="1600" dirty="0" smtClean="0">
                          <a:effectLst/>
                          <a:latin typeface="+mj-lt"/>
                          <a:ea typeface="Times New Roman"/>
                          <a:cs typeface="Arial"/>
                        </a:rPr>
                        <a:t>EVALUACIÓN Y SEGUIMIENTO DEL PLAN DE ACCIÓN</a:t>
                      </a:r>
                      <a:endParaRPr lang="es-EC" sz="2000" dirty="0">
                        <a:effectLst/>
                        <a:latin typeface="+mj-lt"/>
                        <a:ea typeface="Calibri"/>
                        <a:cs typeface="Times New Roman"/>
                      </a:endParaRPr>
                    </a:p>
                  </a:txBody>
                  <a:tcPr marL="44450" marR="44450" marT="0" marB="0" anchor="ctr">
                    <a:solidFill>
                      <a:schemeClr val="accent3">
                        <a:lumMod val="20000"/>
                        <a:lumOff val="80000"/>
                      </a:schemeClr>
                    </a:solidFill>
                  </a:tcPr>
                </a:tc>
              </a:tr>
            </a:tbl>
          </a:graphicData>
        </a:graphic>
      </p:graphicFrame>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Tree>
    <p:extLst>
      <p:ext uri="{BB962C8B-B14F-4D97-AF65-F5344CB8AC3E}">
        <p14:creationId xmlns:p14="http://schemas.microsoft.com/office/powerpoint/2010/main" val="21066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97768"/>
            <a:ext cx="8496944" cy="1143000"/>
          </a:xfrm>
        </p:spPr>
        <p:txBody>
          <a:bodyPr>
            <a:normAutofit fontScale="90000"/>
          </a:bodyPr>
          <a:lstStyle/>
          <a:p>
            <a:pPr algn="ctr"/>
            <a:r>
              <a:rPr lang="es-ES" b="1" dirty="0" smtClean="0"/>
              <a:t>ANÁLISIS DE LA SITUACIÓN ACTUAL</a:t>
            </a:r>
            <a:endParaRPr lang="es-EC" b="1" dirty="0"/>
          </a:p>
        </p:txBody>
      </p:sp>
      <p:sp>
        <p:nvSpPr>
          <p:cNvPr id="3" name="2 Marcador de contenido"/>
          <p:cNvSpPr>
            <a:spLocks noGrp="1"/>
          </p:cNvSpPr>
          <p:nvPr>
            <p:ph idx="1"/>
          </p:nvPr>
        </p:nvSpPr>
        <p:spPr>
          <a:xfrm>
            <a:off x="359924" y="1268760"/>
            <a:ext cx="8100508" cy="1105348"/>
          </a:xfrm>
        </p:spPr>
        <p:txBody>
          <a:bodyPr>
            <a:normAutofit/>
          </a:bodyPr>
          <a:lstStyle/>
          <a:p>
            <a:r>
              <a:rPr lang="es-ES" dirty="0" smtClean="0"/>
              <a:t>LOS DIAGRAMAS DE BPWIN NO ESTAN REALIZADOS METODOLOGICAMENTE</a:t>
            </a:r>
          </a:p>
        </p:txBody>
      </p:sp>
      <p:pic>
        <p:nvPicPr>
          <p:cNvPr id="5" name="4 Imagen"/>
          <p:cNvPicPr/>
          <p:nvPr/>
        </p:nvPicPr>
        <p:blipFill rotWithShape="1">
          <a:blip r:embed="rId3">
            <a:extLst>
              <a:ext uri="{28A0092B-C50C-407E-A947-70E740481C1C}">
                <a14:useLocalDpi xmlns:a14="http://schemas.microsoft.com/office/drawing/2010/main" val="0"/>
              </a:ext>
            </a:extLst>
          </a:blip>
          <a:srcRect t="3538" r="18069"/>
          <a:stretch/>
        </p:blipFill>
        <p:spPr bwMode="auto">
          <a:xfrm>
            <a:off x="467544" y="2060848"/>
            <a:ext cx="8136904" cy="4464496"/>
          </a:xfrm>
          <a:prstGeom prst="rect">
            <a:avLst/>
          </a:prstGeom>
          <a:solidFill>
            <a:schemeClr val="bg1"/>
          </a:solidFill>
          <a:ln>
            <a:noFill/>
          </a:ln>
          <a:extLst>
            <a:ext uri="{53640926-AAD7-44D8-BBD7-CCE9431645EC}">
              <a14:shadowObscured xmlns:a14="http://schemas.microsoft.com/office/drawing/2010/main"/>
            </a:ext>
          </a:extLst>
        </p:spPr>
      </p:pic>
      <p:pic>
        <p:nvPicPr>
          <p:cNvPr id="6" name="5 Imagen"/>
          <p:cNvPicPr/>
          <p:nvPr/>
        </p:nvPicPr>
        <p:blipFill rotWithShape="1">
          <a:blip r:embed="rId4">
            <a:extLst>
              <a:ext uri="{28A0092B-C50C-407E-A947-70E740481C1C}">
                <a14:useLocalDpi xmlns:a14="http://schemas.microsoft.com/office/drawing/2010/main" val="0"/>
              </a:ext>
            </a:extLst>
          </a:blip>
          <a:srcRect t="3105" r="18731"/>
          <a:stretch/>
        </p:blipFill>
        <p:spPr bwMode="auto">
          <a:xfrm>
            <a:off x="467544" y="2060848"/>
            <a:ext cx="8136904" cy="4464496"/>
          </a:xfrm>
          <a:prstGeom prst="rect">
            <a:avLst/>
          </a:prstGeom>
          <a:solidFill>
            <a:schemeClr val="bg1"/>
          </a:solidFill>
          <a:ln>
            <a:noFill/>
          </a:ln>
          <a:extLst>
            <a:ext uri="{53640926-AAD7-44D8-BBD7-CCE9431645EC}">
              <a14:shadowObscured xmlns:a14="http://schemas.microsoft.com/office/drawing/2010/main"/>
            </a:ext>
          </a:extLst>
        </p:spPr>
      </p:pic>
      <p:pic>
        <p:nvPicPr>
          <p:cNvPr id="7" name="6 Imagen"/>
          <p:cNvPicPr/>
          <p:nvPr/>
        </p:nvPicPr>
        <p:blipFill rotWithShape="1">
          <a:blip r:embed="rId5">
            <a:extLst>
              <a:ext uri="{28A0092B-C50C-407E-A947-70E740481C1C}">
                <a14:useLocalDpi xmlns:a14="http://schemas.microsoft.com/office/drawing/2010/main" val="0"/>
              </a:ext>
            </a:extLst>
          </a:blip>
          <a:srcRect t="3643" r="18951"/>
          <a:stretch/>
        </p:blipFill>
        <p:spPr bwMode="auto">
          <a:xfrm>
            <a:off x="467544" y="2060848"/>
            <a:ext cx="8136904" cy="4491075"/>
          </a:xfrm>
          <a:prstGeom prst="rect">
            <a:avLst/>
          </a:prstGeom>
          <a:solidFill>
            <a:schemeClr val="bg1"/>
          </a:solidFill>
          <a:ln>
            <a:noFill/>
          </a:ln>
          <a:extLst>
            <a:ext uri="{53640926-AAD7-44D8-BBD7-CCE9431645EC}">
              <a14:shadowObscured xmlns:a14="http://schemas.microsoft.com/office/drawing/2010/main"/>
            </a:ext>
          </a:extLst>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Tree>
    <p:extLst>
      <p:ext uri="{BB962C8B-B14F-4D97-AF65-F5344CB8AC3E}">
        <p14:creationId xmlns:p14="http://schemas.microsoft.com/office/powerpoint/2010/main" val="155383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268760"/>
            <a:ext cx="7704856" cy="2304256"/>
          </a:xfrm>
        </p:spPr>
        <p:txBody>
          <a:bodyPr>
            <a:noAutofit/>
          </a:bodyPr>
          <a:lstStyle/>
          <a:p>
            <a:pPr algn="just"/>
            <a:r>
              <a:rPr lang="es-ES" dirty="0" smtClean="0"/>
              <a:t>Los flujos de los subprocesos no siguen una secuencia lógica, ordenada y no permiten identificar cuales son procedimientos</a:t>
            </a:r>
          </a:p>
          <a:p>
            <a:pPr algn="just"/>
            <a:r>
              <a:rPr lang="es-ES" dirty="0"/>
              <a:t>La caracterización </a:t>
            </a:r>
            <a:r>
              <a:rPr lang="es-ES" dirty="0" smtClean="0"/>
              <a:t>y diagramación de </a:t>
            </a:r>
            <a:r>
              <a:rPr lang="es-ES" dirty="0"/>
              <a:t>procedimientos no esta </a:t>
            </a:r>
            <a:r>
              <a:rPr lang="es-ES" dirty="0" smtClean="0"/>
              <a:t>realizada metodológicamente</a:t>
            </a:r>
          </a:p>
        </p:txBody>
      </p:sp>
      <p:sp>
        <p:nvSpPr>
          <p:cNvPr id="2" name="1 Título"/>
          <p:cNvSpPr>
            <a:spLocks noGrp="1"/>
          </p:cNvSpPr>
          <p:nvPr>
            <p:ph type="title"/>
          </p:nvPr>
        </p:nvSpPr>
        <p:spPr>
          <a:xfrm>
            <a:off x="395536" y="197768"/>
            <a:ext cx="8496944" cy="1143000"/>
          </a:xfrm>
        </p:spPr>
        <p:txBody>
          <a:bodyPr>
            <a:normAutofit fontScale="90000"/>
          </a:bodyPr>
          <a:lstStyle/>
          <a:p>
            <a:pPr algn="ctr"/>
            <a:r>
              <a:rPr lang="es-ES" b="1" dirty="0" smtClean="0"/>
              <a:t>ANÁLISIS DE LA SITUACIÓN ACTUAL</a:t>
            </a:r>
            <a:endParaRPr lang="es-EC" b="1" dirty="0"/>
          </a:p>
        </p:txBody>
      </p:sp>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31 Grupo"/>
          <p:cNvGrpSpPr/>
          <p:nvPr/>
        </p:nvGrpSpPr>
        <p:grpSpPr>
          <a:xfrm>
            <a:off x="0" y="63599"/>
            <a:ext cx="6012160" cy="6455920"/>
            <a:chOff x="0" y="63599"/>
            <a:chExt cx="6012160" cy="6455920"/>
          </a:xfrm>
        </p:grpSpPr>
        <p:grpSp>
          <p:nvGrpSpPr>
            <p:cNvPr id="30" name="29 Grupo"/>
            <p:cNvGrpSpPr/>
            <p:nvPr/>
          </p:nvGrpSpPr>
          <p:grpSpPr>
            <a:xfrm>
              <a:off x="0" y="63599"/>
              <a:ext cx="6012160" cy="6455920"/>
              <a:chOff x="0" y="63599"/>
              <a:chExt cx="6012160" cy="6455920"/>
            </a:xfrm>
          </p:grpSpPr>
          <p:grpSp>
            <p:nvGrpSpPr>
              <p:cNvPr id="29" name="28 Grupo"/>
              <p:cNvGrpSpPr/>
              <p:nvPr/>
            </p:nvGrpSpPr>
            <p:grpSpPr>
              <a:xfrm>
                <a:off x="0" y="63599"/>
                <a:ext cx="6012160" cy="6455920"/>
                <a:chOff x="0" y="63599"/>
                <a:chExt cx="6012160" cy="6455920"/>
              </a:xfrm>
            </p:grpSpPr>
            <p:graphicFrame>
              <p:nvGraphicFramePr>
                <p:cNvPr id="5" name="4 Objeto"/>
                <p:cNvGraphicFramePr>
                  <a:graphicFrameLocks noChangeAspect="1"/>
                </p:cNvGraphicFramePr>
                <p:nvPr>
                  <p:extLst>
                    <p:ext uri="{D42A27DB-BD31-4B8C-83A1-F6EECF244321}">
                      <p14:modId xmlns:p14="http://schemas.microsoft.com/office/powerpoint/2010/main" val="3268842648"/>
                    </p:ext>
                  </p:extLst>
                </p:nvPr>
              </p:nvGraphicFramePr>
              <p:xfrm>
                <a:off x="0" y="90144"/>
                <a:ext cx="5943600" cy="6429375"/>
              </p:xfrm>
              <a:graphic>
                <a:graphicData uri="http://schemas.openxmlformats.org/presentationml/2006/ole">
                  <mc:AlternateContent xmlns:mc="http://schemas.openxmlformats.org/markup-compatibility/2006">
                    <mc:Choice xmlns:v="urn:schemas-microsoft-com:vml" Requires="v">
                      <p:oleObj spid="_x0000_s13371" name="Visio" r:id="rId5" imgW="7457837" imgH="9817656" progId="Visio.Drawing.11">
                        <p:embed/>
                      </p:oleObj>
                    </mc:Choice>
                    <mc:Fallback>
                      <p:oleObj name="Visio" r:id="rId5" imgW="7457837" imgH="9817656"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144"/>
                              <a:ext cx="5943600" cy="6429375"/>
                            </a:xfrm>
                            <a:prstGeom prst="rect">
                              <a:avLst/>
                            </a:prstGeom>
                            <a:solidFill>
                              <a:schemeClr val="bg1"/>
                            </a:solidFill>
                          </p:spPr>
                        </p:pic>
                      </p:oleObj>
                    </mc:Fallback>
                  </mc:AlternateContent>
                </a:graphicData>
              </a:graphic>
            </p:graphicFrame>
            <p:sp>
              <p:nvSpPr>
                <p:cNvPr id="22" name="21 Rectángulo redondeado"/>
                <p:cNvSpPr/>
                <p:nvPr/>
              </p:nvSpPr>
              <p:spPr>
                <a:xfrm>
                  <a:off x="0" y="63599"/>
                  <a:ext cx="6012160" cy="413073"/>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3" name="22 Rectángulo redondeado"/>
                <p:cNvSpPr/>
                <p:nvPr/>
              </p:nvSpPr>
              <p:spPr>
                <a:xfrm>
                  <a:off x="3978784" y="1124744"/>
                  <a:ext cx="188936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Rectángulo redondeado"/>
                <p:cNvSpPr/>
                <p:nvPr/>
              </p:nvSpPr>
              <p:spPr>
                <a:xfrm>
                  <a:off x="2699792" y="288384"/>
                  <a:ext cx="504056" cy="90836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Rectángulo redondeado"/>
                <p:cNvSpPr/>
                <p:nvPr/>
              </p:nvSpPr>
              <p:spPr>
                <a:xfrm>
                  <a:off x="899592" y="3573016"/>
                  <a:ext cx="4913696" cy="21602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Rectángulo redondeado"/>
                <p:cNvSpPr/>
                <p:nvPr/>
              </p:nvSpPr>
              <p:spPr>
                <a:xfrm>
                  <a:off x="0" y="3789040"/>
                  <a:ext cx="899592" cy="64462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Rectángulo redondeado"/>
                <p:cNvSpPr/>
                <p:nvPr/>
              </p:nvSpPr>
              <p:spPr>
                <a:xfrm>
                  <a:off x="2915816" y="4800604"/>
                  <a:ext cx="1008112" cy="64462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Rectángulo redondeado"/>
                <p:cNvSpPr/>
                <p:nvPr/>
              </p:nvSpPr>
              <p:spPr>
                <a:xfrm>
                  <a:off x="611560" y="4954868"/>
                  <a:ext cx="504056" cy="274332"/>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1" name="30 Rectángulo redondeado"/>
              <p:cNvSpPr/>
              <p:nvPr/>
            </p:nvSpPr>
            <p:spPr>
              <a:xfrm>
                <a:off x="863588" y="2636912"/>
                <a:ext cx="2142492" cy="2880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3" name="32 Rectángulo redondeado"/>
            <p:cNvSpPr/>
            <p:nvPr/>
          </p:nvSpPr>
          <p:spPr>
            <a:xfrm>
              <a:off x="5364088" y="1412776"/>
              <a:ext cx="504056" cy="1584176"/>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33 Rectángulo redondeado"/>
            <p:cNvSpPr/>
            <p:nvPr/>
          </p:nvSpPr>
          <p:spPr>
            <a:xfrm>
              <a:off x="4445478" y="2738375"/>
              <a:ext cx="504056" cy="274332"/>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10" name="9 Grupo"/>
          <p:cNvGrpSpPr/>
          <p:nvPr/>
        </p:nvGrpSpPr>
        <p:grpSpPr>
          <a:xfrm>
            <a:off x="-36512" y="63599"/>
            <a:ext cx="5904655" cy="6677769"/>
            <a:chOff x="-36512" y="63599"/>
            <a:chExt cx="5904655" cy="6677769"/>
          </a:xfrm>
        </p:grpSpPr>
        <p:grpSp>
          <p:nvGrpSpPr>
            <p:cNvPr id="20" name="19 Grupo"/>
            <p:cNvGrpSpPr/>
            <p:nvPr/>
          </p:nvGrpSpPr>
          <p:grpSpPr>
            <a:xfrm>
              <a:off x="-36512" y="63599"/>
              <a:ext cx="5904655" cy="6677769"/>
              <a:chOff x="-36512" y="63599"/>
              <a:chExt cx="5904655" cy="6677769"/>
            </a:xfrm>
          </p:grpSpPr>
          <p:grpSp>
            <p:nvGrpSpPr>
              <p:cNvPr id="19" name="18 Grupo"/>
              <p:cNvGrpSpPr/>
              <p:nvPr/>
            </p:nvGrpSpPr>
            <p:grpSpPr>
              <a:xfrm>
                <a:off x="-36512" y="63599"/>
                <a:ext cx="5904655" cy="6677769"/>
                <a:chOff x="-36512" y="63599"/>
                <a:chExt cx="5904655" cy="6677769"/>
              </a:xfrm>
            </p:grpSpPr>
            <p:grpSp>
              <p:nvGrpSpPr>
                <p:cNvPr id="16" name="15 Grupo"/>
                <p:cNvGrpSpPr/>
                <p:nvPr/>
              </p:nvGrpSpPr>
              <p:grpSpPr>
                <a:xfrm>
                  <a:off x="-36512" y="63599"/>
                  <a:ext cx="5904655" cy="6677769"/>
                  <a:chOff x="-36512" y="63599"/>
                  <a:chExt cx="5904655" cy="6677769"/>
                </a:xfrm>
              </p:grpSpPr>
              <p:grpSp>
                <p:nvGrpSpPr>
                  <p:cNvPr id="7" name="6 Grupo"/>
                  <p:cNvGrpSpPr/>
                  <p:nvPr/>
                </p:nvGrpSpPr>
                <p:grpSpPr>
                  <a:xfrm>
                    <a:off x="-36512" y="63599"/>
                    <a:ext cx="5904655" cy="6605761"/>
                    <a:chOff x="-36512" y="63599"/>
                    <a:chExt cx="5904655" cy="6605761"/>
                  </a:xfrm>
                </p:grpSpPr>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2" y="63599"/>
                      <a:ext cx="5548839" cy="6605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redondeado"/>
                    <p:cNvSpPr/>
                    <p:nvPr/>
                  </p:nvSpPr>
                  <p:spPr>
                    <a:xfrm>
                      <a:off x="827584" y="1772816"/>
                      <a:ext cx="2952328"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Rectángulo redondeado"/>
                    <p:cNvSpPr/>
                    <p:nvPr/>
                  </p:nvSpPr>
                  <p:spPr>
                    <a:xfrm>
                      <a:off x="179511" y="260648"/>
                      <a:ext cx="5400601" cy="64807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Rectángulo redondeado"/>
                    <p:cNvSpPr/>
                    <p:nvPr/>
                  </p:nvSpPr>
                  <p:spPr>
                    <a:xfrm>
                      <a:off x="2737907" y="2996952"/>
                      <a:ext cx="1618069" cy="576064"/>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redondeado"/>
                    <p:cNvSpPr/>
                    <p:nvPr/>
                  </p:nvSpPr>
                  <p:spPr>
                    <a:xfrm>
                      <a:off x="3978784" y="1772816"/>
                      <a:ext cx="1889359" cy="576064"/>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7" name="16 Rectángulo redondeado"/>
                  <p:cNvSpPr/>
                  <p:nvPr/>
                </p:nvSpPr>
                <p:spPr>
                  <a:xfrm>
                    <a:off x="2699792" y="6165304"/>
                    <a:ext cx="3024336" cy="57606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8" name="17 Rectángulo redondeado"/>
                <p:cNvSpPr/>
                <p:nvPr/>
              </p:nvSpPr>
              <p:spPr>
                <a:xfrm>
                  <a:off x="4106059" y="1844824"/>
                  <a:ext cx="1618069" cy="460851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1" name="20 Rectángulo redondeado"/>
              <p:cNvSpPr/>
              <p:nvPr/>
            </p:nvSpPr>
            <p:spPr>
              <a:xfrm>
                <a:off x="4211960" y="2348880"/>
                <a:ext cx="1186021"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9" name="8 Rectángulo redondeado"/>
            <p:cNvSpPr/>
            <p:nvPr/>
          </p:nvSpPr>
          <p:spPr>
            <a:xfrm>
              <a:off x="35496" y="4581128"/>
              <a:ext cx="1853952" cy="694924"/>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grpSp>
    </p:spTree>
    <p:extLst>
      <p:ext uri="{BB962C8B-B14F-4D97-AF65-F5344CB8AC3E}">
        <p14:creationId xmlns:p14="http://schemas.microsoft.com/office/powerpoint/2010/main" val="203790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268760"/>
            <a:ext cx="7704856" cy="576064"/>
          </a:xfrm>
        </p:spPr>
        <p:txBody>
          <a:bodyPr>
            <a:noAutofit/>
          </a:bodyPr>
          <a:lstStyle/>
          <a:p>
            <a:pPr algn="just"/>
            <a:r>
              <a:rPr lang="es-ES" dirty="0" smtClean="0"/>
              <a:t>Un procedimiento similar tenía actividades tareas diferentes</a:t>
            </a:r>
            <a:endParaRPr lang="es-ES" dirty="0"/>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817" y="1268759"/>
            <a:ext cx="4304294" cy="532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395536" y="197768"/>
            <a:ext cx="8496944" cy="1143000"/>
          </a:xfrm>
        </p:spPr>
        <p:txBody>
          <a:bodyPr>
            <a:normAutofit fontScale="90000"/>
          </a:bodyPr>
          <a:lstStyle/>
          <a:p>
            <a:pPr algn="ctr"/>
            <a:r>
              <a:rPr lang="es-ES" b="1" dirty="0" smtClean="0"/>
              <a:t>ANÁLISIS DE LA SITUACIÓN ACTUAL</a:t>
            </a:r>
            <a:endParaRPr lang="es-EC" b="1" dirty="0"/>
          </a:p>
        </p:txBody>
      </p:sp>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268759"/>
            <a:ext cx="3816424" cy="532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176038"/>
            <a:ext cx="4032448" cy="542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27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239863"/>
            <a:ext cx="3598800" cy="406945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755576" y="1268760"/>
            <a:ext cx="7704856" cy="576064"/>
          </a:xfrm>
        </p:spPr>
        <p:txBody>
          <a:bodyPr>
            <a:noAutofit/>
          </a:bodyPr>
          <a:lstStyle/>
          <a:p>
            <a:pPr algn="just"/>
            <a:r>
              <a:rPr lang="es-ES" dirty="0" smtClean="0"/>
              <a:t>Las actividades del flujo de un procedimiento no eran las descritas en la caracterización</a:t>
            </a:r>
            <a:endParaRPr lang="es-ES" dirty="0"/>
          </a:p>
        </p:txBody>
      </p:sp>
      <p:sp>
        <p:nvSpPr>
          <p:cNvPr id="2" name="1 Título"/>
          <p:cNvSpPr>
            <a:spLocks noGrp="1"/>
          </p:cNvSpPr>
          <p:nvPr>
            <p:ph type="title"/>
          </p:nvPr>
        </p:nvSpPr>
        <p:spPr>
          <a:xfrm>
            <a:off x="395536" y="197768"/>
            <a:ext cx="8496944" cy="1143000"/>
          </a:xfrm>
        </p:spPr>
        <p:txBody>
          <a:bodyPr>
            <a:normAutofit fontScale="90000"/>
          </a:bodyPr>
          <a:lstStyle/>
          <a:p>
            <a:pPr algn="ctr"/>
            <a:r>
              <a:rPr lang="es-ES" b="1" dirty="0" smtClean="0"/>
              <a:t>ANÁLISIS DE LA SITUACIÓN ACTUAL</a:t>
            </a:r>
            <a:endParaRPr lang="es-EC" b="1" dirty="0"/>
          </a:p>
        </p:txBody>
      </p:sp>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10 Botón de acción: Documento">
            <a:hlinkClick r:id="rId5" action="ppaction://program" highlightClick="1"/>
          </p:cNvPr>
          <p:cNvSpPr/>
          <p:nvPr/>
        </p:nvSpPr>
        <p:spPr>
          <a:xfrm>
            <a:off x="675564" y="5536084"/>
            <a:ext cx="521208" cy="682376"/>
          </a:xfrm>
          <a:prstGeom prst="actionButtonDocument">
            <a:avLst/>
          </a:prstGeom>
          <a:solidFill>
            <a:schemeClr val="bg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48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7414" t="22551" r="22672" b="10000"/>
          <a:stretch/>
        </p:blipFill>
        <p:spPr bwMode="auto">
          <a:xfrm>
            <a:off x="4344941" y="2284475"/>
            <a:ext cx="4254046" cy="359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5"/>
          <p:cNvSpPr>
            <a:spLocks noChangeArrowheads="1"/>
          </p:cNvSpPr>
          <p:nvPr/>
        </p:nvSpPr>
        <p:spPr bwMode="auto">
          <a:xfrm>
            <a:off x="2493330" y="2239863"/>
            <a:ext cx="1718630" cy="397049"/>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JEFE DE FORMACIÓN</a:t>
            </a:r>
            <a:endParaRPr kumimoji="0" lang="es-ES" sz="14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cxnSp>
        <p:nvCxnSpPr>
          <p:cNvPr id="13" name="12 Conector recto de flecha"/>
          <p:cNvCxnSpPr/>
          <p:nvPr/>
        </p:nvCxnSpPr>
        <p:spPr>
          <a:xfrm flipH="1">
            <a:off x="3779912" y="3717032"/>
            <a:ext cx="792088" cy="0"/>
          </a:xfrm>
          <a:prstGeom prst="straightConnector1">
            <a:avLst/>
          </a:prstGeom>
          <a:ln w="38100">
            <a:solidFill>
              <a:srgbClr val="C0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flipH="1">
            <a:off x="3779912" y="4437112"/>
            <a:ext cx="936104" cy="1296144"/>
          </a:xfrm>
          <a:prstGeom prst="straightConnector1">
            <a:avLst/>
          </a:prstGeom>
          <a:ln w="38100">
            <a:solidFill>
              <a:srgbClr val="C0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18" name="17 Llamada ovalada"/>
          <p:cNvSpPr/>
          <p:nvPr/>
        </p:nvSpPr>
        <p:spPr>
          <a:xfrm>
            <a:off x="1115616" y="5085184"/>
            <a:ext cx="1214188" cy="612648"/>
          </a:xfrm>
          <a:prstGeom prst="wedgeEllipseCallout">
            <a:avLst>
              <a:gd name="adj1" fmla="val 77443"/>
              <a:gd name="adj2" fmla="val 10110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latin typeface="Adobe Caslon Pro" pitchFamily="18" charset="0"/>
              </a:rPr>
              <a:t>Y el </a:t>
            </a:r>
            <a:r>
              <a:rPr lang="es-ES" sz="1400" dirty="0" err="1" smtClean="0">
                <a:solidFill>
                  <a:schemeClr val="tx1"/>
                </a:solidFill>
                <a:latin typeface="Adobe Caslon Pro" pitchFamily="18" charset="0"/>
              </a:rPr>
              <a:t>fín</a:t>
            </a:r>
            <a:r>
              <a:rPr lang="es-ES" sz="1400" dirty="0" smtClean="0">
                <a:solidFill>
                  <a:schemeClr val="tx1"/>
                </a:solidFill>
                <a:latin typeface="Adobe Caslon Pro" pitchFamily="18" charset="0"/>
              </a:rPr>
              <a:t>?</a:t>
            </a:r>
            <a:endParaRPr lang="es-EC" dirty="0">
              <a:solidFill>
                <a:schemeClr val="tx1"/>
              </a:solidFill>
              <a:latin typeface="Adobe Caslon Pro" pitchFamily="18" charset="0"/>
            </a:endParaRPr>
          </a:p>
        </p:txBody>
      </p:sp>
    </p:spTree>
    <p:extLst>
      <p:ext uri="{BB962C8B-B14F-4D97-AF65-F5344CB8AC3E}">
        <p14:creationId xmlns:p14="http://schemas.microsoft.com/office/powerpoint/2010/main" val="311731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2771" y="116632"/>
            <a:ext cx="4365213" cy="2458031"/>
          </a:xfrm>
        </p:spPr>
        <p:txBody>
          <a:bodyPr>
            <a:noAutofit/>
          </a:bodyPr>
          <a:lstStyle/>
          <a:p>
            <a:pPr algn="just"/>
            <a:r>
              <a:rPr lang="es-EC" sz="2400" b="1" dirty="0">
                <a:solidFill>
                  <a:schemeClr val="tx1">
                    <a:lumMod val="75000"/>
                    <a:lumOff val="25000"/>
                  </a:schemeClr>
                </a:solidFill>
                <a:effectLst>
                  <a:outerShdw blurRad="38100" dist="38100" dir="2700000" algn="tl">
                    <a:srgbClr val="000000">
                      <a:alpha val="43137"/>
                    </a:srgbClr>
                  </a:outerShdw>
                </a:effectLst>
                <a:latin typeface="Times New Roman" pitchFamily="18" charset="0"/>
              </a:rPr>
              <a:t>DIAGNÓSTICO Y ESTANDARIZACIÓN DE PROCESOS EN EL COMANDO DE EDUCACIÓN Y DOCTRINA DEL EJÉRCITO (</a:t>
            </a:r>
            <a:r>
              <a:rPr lang="es-EC" sz="2400" b="1" dirty="0" smtClean="0">
                <a:solidFill>
                  <a:schemeClr val="tx1">
                    <a:lumMod val="75000"/>
                    <a:lumOff val="25000"/>
                  </a:schemeClr>
                </a:solidFill>
                <a:effectLst>
                  <a:outerShdw blurRad="38100" dist="38100" dir="2700000" algn="tl">
                    <a:srgbClr val="000000">
                      <a:alpha val="43137"/>
                    </a:srgbClr>
                  </a:outerShdw>
                </a:effectLst>
                <a:latin typeface="Times New Roman" pitchFamily="18" charset="0"/>
              </a:rPr>
              <a:t>CEDE</a:t>
            </a:r>
            <a:r>
              <a:rPr lang="es-EC" sz="2400" b="1" dirty="0">
                <a:solidFill>
                  <a:schemeClr val="tx1">
                    <a:lumMod val="75000"/>
                    <a:lumOff val="25000"/>
                  </a:schemeClr>
                </a:solidFill>
                <a:effectLst>
                  <a:outerShdw blurRad="38100" dist="38100" dir="2700000" algn="tl">
                    <a:srgbClr val="000000">
                      <a:alpha val="43137"/>
                    </a:srgbClr>
                  </a:outerShdw>
                </a:effectLst>
                <a:latin typeface="Times New Roman" pitchFamily="18" charset="0"/>
              </a:rPr>
              <a:t>)</a:t>
            </a:r>
          </a:p>
        </p:txBody>
      </p:sp>
      <p:sp>
        <p:nvSpPr>
          <p:cNvPr id="3" name="2 Subtítulo"/>
          <p:cNvSpPr>
            <a:spLocks noGrp="1"/>
          </p:cNvSpPr>
          <p:nvPr>
            <p:ph type="subTitle" idx="1"/>
          </p:nvPr>
        </p:nvSpPr>
        <p:spPr>
          <a:xfrm>
            <a:off x="4572000" y="2924944"/>
            <a:ext cx="3600400" cy="1296144"/>
          </a:xfrm>
          <a:solidFill>
            <a:schemeClr val="bg1">
              <a:lumMod val="95000"/>
            </a:schemeClr>
          </a:solidFill>
        </p:spPr>
        <p:txBody>
          <a:bodyPr>
            <a:noAutofit/>
          </a:bodyPr>
          <a:lstStyle/>
          <a:p>
            <a:pPr marL="274320" lvl="0" indent="-274320">
              <a:spcBef>
                <a:spcPct val="20000"/>
              </a:spcBef>
              <a:buClr>
                <a:srgbClr val="0BD0D9"/>
              </a:buClr>
              <a:buSzPct val="95000"/>
              <a:defRPr/>
            </a:pPr>
            <a:r>
              <a:rPr lang="es-EC" sz="1600" b="1" u="sng" dirty="0" smtClean="0">
                <a:solidFill>
                  <a:schemeClr val="tx1"/>
                </a:solidFill>
                <a:latin typeface="Times New Roman" pitchFamily="18" charset="0"/>
              </a:rPr>
              <a:t>DIRECTOR</a:t>
            </a:r>
            <a:r>
              <a:rPr lang="es-EC" sz="1600" b="1" dirty="0">
                <a:solidFill>
                  <a:schemeClr val="tx1"/>
                </a:solidFill>
                <a:latin typeface="Times New Roman" pitchFamily="18" charset="0"/>
              </a:rPr>
              <a:t>: </a:t>
            </a:r>
            <a:endParaRPr lang="es-EC" sz="1600" b="1" dirty="0" smtClean="0">
              <a:solidFill>
                <a:schemeClr val="tx1"/>
              </a:solidFill>
              <a:latin typeface="Times New Roman" pitchFamily="18" charset="0"/>
            </a:endParaRPr>
          </a:p>
          <a:p>
            <a:pPr marL="274320" lvl="0" indent="-274320">
              <a:spcBef>
                <a:spcPct val="20000"/>
              </a:spcBef>
              <a:buClr>
                <a:srgbClr val="0BD0D9"/>
              </a:buClr>
              <a:buSzPct val="95000"/>
              <a:defRPr/>
            </a:pPr>
            <a:r>
              <a:rPr lang="es-EC" sz="1600" b="1" dirty="0" smtClean="0">
                <a:solidFill>
                  <a:schemeClr val="tx1"/>
                </a:solidFill>
                <a:latin typeface="Times New Roman" pitchFamily="18" charset="0"/>
              </a:rPr>
              <a:t>      ING. JAIME CADENA </a:t>
            </a:r>
          </a:p>
          <a:p>
            <a:pPr marL="274320" lvl="0" indent="-274320">
              <a:spcBef>
                <a:spcPct val="20000"/>
              </a:spcBef>
              <a:buClr>
                <a:srgbClr val="0BD0D9"/>
              </a:buClr>
              <a:buSzPct val="95000"/>
              <a:defRPr/>
            </a:pPr>
            <a:endParaRPr lang="es-EC" sz="1400" b="1" dirty="0" smtClean="0">
              <a:solidFill>
                <a:schemeClr val="tx1"/>
              </a:solidFill>
              <a:latin typeface="Times New Roman" pitchFamily="18" charset="0"/>
            </a:endParaRPr>
          </a:p>
          <a:p>
            <a:pPr marL="274320" lvl="0" indent="-274320">
              <a:spcBef>
                <a:spcPct val="20000"/>
              </a:spcBef>
              <a:buClr>
                <a:srgbClr val="0BD0D9"/>
              </a:buClr>
              <a:buSzPct val="95000"/>
              <a:defRPr/>
            </a:pPr>
            <a:r>
              <a:rPr lang="es-EC" sz="1600" b="1" u="sng" dirty="0" smtClean="0">
                <a:solidFill>
                  <a:schemeClr val="tx1"/>
                </a:solidFill>
                <a:latin typeface="Times New Roman" pitchFamily="18" charset="0"/>
              </a:rPr>
              <a:t>AUTOR</a:t>
            </a:r>
            <a:r>
              <a:rPr lang="es-EC" sz="1600" b="1" dirty="0" smtClean="0">
                <a:solidFill>
                  <a:schemeClr val="tx1"/>
                </a:solidFill>
                <a:latin typeface="Times New Roman" pitchFamily="18" charset="0"/>
              </a:rPr>
              <a:t>: </a:t>
            </a:r>
          </a:p>
          <a:p>
            <a:pPr marL="274320" lvl="0" indent="-274320">
              <a:spcBef>
                <a:spcPct val="20000"/>
              </a:spcBef>
              <a:buClr>
                <a:srgbClr val="0BD0D9"/>
              </a:buClr>
              <a:buSzPct val="95000"/>
              <a:defRPr/>
            </a:pPr>
            <a:r>
              <a:rPr lang="es-EC" sz="1600" b="1" dirty="0" smtClean="0">
                <a:solidFill>
                  <a:schemeClr val="tx1"/>
                </a:solidFill>
                <a:latin typeface="Times New Roman" pitchFamily="18" charset="0"/>
              </a:rPr>
              <a:t>     CAPT. ORLANDO ZALDUMBIDE</a:t>
            </a:r>
            <a:endParaRPr lang="es-ES" sz="1600" b="1" dirty="0" smtClean="0">
              <a:solidFill>
                <a:schemeClr val="tx1"/>
              </a:solidFill>
              <a:latin typeface="Times New Roman" pitchFamily="18" charset="0"/>
            </a:endParaRPr>
          </a:p>
          <a:p>
            <a:pPr algn="just"/>
            <a:endParaRPr lang="es-EC" sz="2000" b="1" dirty="0">
              <a:solidFill>
                <a:schemeClr val="tx1"/>
              </a:solidFill>
              <a:latin typeface="Times New Roman" pitchFamily="18" charset="0"/>
            </a:endParaRPr>
          </a:p>
        </p:txBody>
      </p:sp>
      <p:pic>
        <p:nvPicPr>
          <p:cNvPr id="5" name="Picture 2" descr="D:\ORLANDO\MIS DOCUMENTOS\MAESTRIA MGCP XIV\16.- TALLER DE ELABORACIÓN DE PERFILES DE GRADO\Perfil Grado\TESIS MANUAL DE PROCESOS CEDE\SELLOS ESPE\03-ESP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8871" y="-243408"/>
            <a:ext cx="2871481"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ORLANDO\MIS DOCUMENTOS\MAESTRIA MGCP XIV\VARIOS\SELLOS ESPE\logo_esp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5013176"/>
            <a:ext cx="3528392" cy="99091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7 Grupo"/>
          <p:cNvGrpSpPr>
            <a:grpSpLocks/>
          </p:cNvGrpSpPr>
          <p:nvPr/>
        </p:nvGrpSpPr>
        <p:grpSpPr bwMode="auto">
          <a:xfrm>
            <a:off x="754857" y="2708920"/>
            <a:ext cx="2376983" cy="2335358"/>
            <a:chOff x="2411760" y="476672"/>
            <a:chExt cx="1512168" cy="1588664"/>
          </a:xfrm>
        </p:grpSpPr>
        <p:sp>
          <p:nvSpPr>
            <p:cNvPr id="12" name="11 CuadroTexto"/>
            <p:cNvSpPr txBox="1"/>
            <p:nvPr/>
          </p:nvSpPr>
          <p:spPr>
            <a:xfrm>
              <a:off x="2411760" y="1772218"/>
              <a:ext cx="1512168" cy="293118"/>
            </a:xfrm>
            <a:prstGeom prst="rect">
              <a:avLst/>
            </a:prstGeom>
            <a:noFill/>
            <a:effectLst>
              <a:outerShdw blurRad="50800" dist="25400" dir="5400000" algn="ctr" rotWithShape="0">
                <a:sysClr val="windowText" lastClr="000000"/>
              </a:outerShdw>
            </a:effectLst>
          </p:spPr>
          <p:txBody>
            <a:bodyPr>
              <a:spAutoFit/>
            </a:bodyPr>
            <a:lstStyle/>
            <a:p>
              <a:pPr algn="ctr">
                <a:defRPr/>
              </a:pPr>
              <a:r>
                <a:rPr lang="es-ES" sz="1050" b="1" dirty="0">
                  <a:solidFill>
                    <a:prstClr val="white"/>
                  </a:solidFill>
                  <a:effectLst>
                    <a:outerShdw blurRad="38100" dist="38100" dir="2700000" algn="tl">
                      <a:srgbClr val="000000">
                        <a:alpha val="43137"/>
                      </a:srgbClr>
                    </a:outerShdw>
                  </a:effectLst>
                  <a:latin typeface="Calibri" pitchFamily="34" charset="0"/>
                  <a:cs typeface="+mn-cs"/>
                </a:rPr>
                <a:t>COMANDO DE EDUCACIÓN Y DOCTRINA DEL EJÉRCITO</a:t>
              </a:r>
            </a:p>
          </p:txBody>
        </p:sp>
        <p:pic>
          <p:nvPicPr>
            <p:cNvPr id="13" name="12 Imagen" descr="sell CEDE_baja resol.jpg"/>
            <p:cNvPicPr>
              <a:picLocks noChangeAspect="1"/>
            </p:cNvPicPr>
            <p:nvPr/>
          </p:nvPicPr>
          <p:blipFill>
            <a:blip r:embed="rId4">
              <a:clrChange>
                <a:clrFrom>
                  <a:srgbClr val="FDFDFD"/>
                </a:clrFrom>
                <a:clrTo>
                  <a:srgbClr val="FDFDFD">
                    <a:alpha val="0"/>
                  </a:srgbClr>
                </a:clrTo>
              </a:clrChange>
            </a:blip>
            <a:stretch>
              <a:fillRect/>
            </a:stretch>
          </p:blipFill>
          <p:spPr>
            <a:xfrm>
              <a:off x="2556153" y="476672"/>
              <a:ext cx="1223381" cy="1314598"/>
            </a:xfrm>
            <a:prstGeom prst="rect">
              <a:avLst/>
            </a:prstGeom>
            <a:noFill/>
            <a:effectLst>
              <a:outerShdw blurRad="177800" dist="50800" dir="5400000" algn="ctr" rotWithShape="0">
                <a:sysClr val="windowText" lastClr="000000"/>
              </a:outerShdw>
            </a:effectLst>
          </p:spPr>
        </p:pic>
      </p:grpSp>
    </p:spTree>
    <p:extLst>
      <p:ext uri="{BB962C8B-B14F-4D97-AF65-F5344CB8AC3E}">
        <p14:creationId xmlns:p14="http://schemas.microsoft.com/office/powerpoint/2010/main" val="324812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anim calcmode="lin" valueType="num">
                                      <p:cBhvr>
                                        <p:cTn id="8" dur="5000" fill="hold"/>
                                        <p:tgtEl>
                                          <p:spTgt spid="5"/>
                                        </p:tgtEl>
                                        <p:attrNameLst>
                                          <p:attrName>ppt_w</p:attrName>
                                        </p:attrNameLst>
                                      </p:cBhvr>
                                      <p:tavLst>
                                        <p:tav tm="0" fmla="#ppt_w*sin(2.5*pi*$)">
                                          <p:val>
                                            <p:fltVal val="0"/>
                                          </p:val>
                                        </p:tav>
                                        <p:tav tm="100000">
                                          <p:val>
                                            <p:fltVal val="1"/>
                                          </p:val>
                                        </p:tav>
                                      </p:tavLst>
                                    </p:anim>
                                    <p:anim calcmode="lin" valueType="num">
                                      <p:cBhvr>
                                        <p:cTn id="9" dur="5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0"/>
                            </p:stCondLst>
                            <p:childTnLst>
                              <p:par>
                                <p:cTn id="11" presetID="1"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88640"/>
            <a:ext cx="7024744" cy="1143000"/>
          </a:xfrm>
        </p:spPr>
        <p:txBody>
          <a:bodyPr>
            <a:normAutofit/>
          </a:bodyPr>
          <a:lstStyle/>
          <a:p>
            <a:r>
              <a:rPr lang="es-ES" sz="3200" b="1" dirty="0" smtClean="0"/>
              <a:t>ANÁLISIS DE LA SITUACIÓN ACTUAL</a:t>
            </a:r>
            <a:endParaRPr lang="es-EC" sz="32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539419967"/>
              </p:ext>
            </p:extLst>
          </p:nvPr>
        </p:nvGraphicFramePr>
        <p:xfrm>
          <a:off x="1173364" y="1700808"/>
          <a:ext cx="6422972" cy="3598514"/>
        </p:xfrm>
        <a:graphic>
          <a:graphicData uri="http://schemas.openxmlformats.org/drawingml/2006/table">
            <a:tbl>
              <a:tblPr firstRow="1" firstCol="1" bandRow="1">
                <a:tableStyleId>{5C22544A-7EE6-4342-B048-85BDC9FD1C3A}</a:tableStyleId>
              </a:tblPr>
              <a:tblGrid>
                <a:gridCol w="1777250"/>
                <a:gridCol w="1091222"/>
                <a:gridCol w="1777250"/>
                <a:gridCol w="1777250"/>
              </a:tblGrid>
              <a:tr h="334131">
                <a:tc rowSpan="9">
                  <a:txBody>
                    <a:bodyPr/>
                    <a:lstStyle/>
                    <a:p>
                      <a:pPr algn="ctr">
                        <a:lnSpc>
                          <a:spcPct val="115000"/>
                        </a:lnSpc>
                        <a:spcAft>
                          <a:spcPts val="0"/>
                        </a:spcAft>
                      </a:pPr>
                      <a:r>
                        <a:rPr lang="es-EC" sz="1000" dirty="0">
                          <a:ln>
                            <a:noFill/>
                          </a:ln>
                          <a:solidFill>
                            <a:sysClr val="windowText" lastClr="000000"/>
                          </a:solidFill>
                          <a:effectLst/>
                        </a:rPr>
                        <a:t>TECNOLOGÍAS DE INFORMACIÓN  Y COMUNICACIONES</a:t>
                      </a:r>
                      <a:endParaRPr lang="es-EC" sz="1000" dirty="0">
                        <a:ln>
                          <a:noFill/>
                        </a:ln>
                        <a:solidFill>
                          <a:sysClr val="windowText" lastClr="000000"/>
                        </a:solidFill>
                        <a:effectLst/>
                        <a:latin typeface="Arial"/>
                        <a:ea typeface="Calibri"/>
                        <a:cs typeface="Times New Roman"/>
                      </a:endParaRPr>
                    </a:p>
                  </a:txBody>
                  <a:tcPr marL="42372" marR="42372"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lnSpc>
                          <a:spcPct val="115000"/>
                        </a:lnSpc>
                        <a:spcAft>
                          <a:spcPts val="0"/>
                        </a:spcAft>
                      </a:pPr>
                      <a:r>
                        <a:rPr lang="es-EC" sz="1000" dirty="0" smtClean="0">
                          <a:ln>
                            <a:noFill/>
                          </a:ln>
                          <a:solidFill>
                            <a:sysClr val="windowText" lastClr="000000"/>
                          </a:solidFill>
                          <a:effectLst/>
                        </a:rPr>
                        <a:t>Administración </a:t>
                      </a:r>
                      <a:endParaRPr lang="es-EC" sz="1000" dirty="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5">
                  <a:txBody>
                    <a:bodyPr/>
                    <a:lstStyle/>
                    <a:p>
                      <a:pPr algn="ctr">
                        <a:lnSpc>
                          <a:spcPct val="115000"/>
                        </a:lnSpc>
                        <a:spcAft>
                          <a:spcPts val="0"/>
                        </a:spcAft>
                      </a:pPr>
                      <a:r>
                        <a:rPr lang="es-EC" sz="1000" dirty="0" smtClean="0">
                          <a:ln>
                            <a:noFill/>
                          </a:ln>
                          <a:solidFill>
                            <a:sysClr val="windowText" lastClr="000000"/>
                          </a:solidFill>
                          <a:effectLst/>
                        </a:rPr>
                        <a:t>Administración de red, software y equipos </a:t>
                      </a:r>
                      <a:endParaRPr lang="es-EC" sz="1000" dirty="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15000"/>
                        </a:lnSpc>
                        <a:spcAft>
                          <a:spcPts val="0"/>
                        </a:spcAft>
                      </a:pPr>
                      <a:r>
                        <a:rPr lang="es-EC" sz="1000">
                          <a:ln>
                            <a:noFill/>
                          </a:ln>
                          <a:solidFill>
                            <a:sysClr val="windowText" lastClr="000000"/>
                          </a:solidFill>
                          <a:effectLst/>
                        </a:rPr>
                        <a:t>Administración de red y equipos</a:t>
                      </a:r>
                      <a:endParaRPr lang="es-EC" sz="100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706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a:ln>
                            <a:noFill/>
                          </a:ln>
                          <a:solidFill>
                            <a:sysClr val="windowText" lastClr="000000"/>
                          </a:solidFill>
                          <a:effectLst/>
                        </a:rPr>
                        <a:t>Manejo de bodegas</a:t>
                      </a:r>
                      <a:endParaRPr lang="es-EC" sz="100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4131">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a:ln>
                            <a:noFill/>
                          </a:ln>
                          <a:solidFill>
                            <a:sysClr val="windowText" lastClr="000000"/>
                          </a:solidFill>
                          <a:effectLst/>
                        </a:rPr>
                        <a:t>Administración de aplicativos</a:t>
                      </a:r>
                      <a:endParaRPr lang="es-EC" sz="100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706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a:ln>
                            <a:noFill/>
                          </a:ln>
                          <a:solidFill>
                            <a:sysClr val="windowText" lastClr="000000"/>
                          </a:solidFill>
                          <a:effectLst/>
                        </a:rPr>
                        <a:t>Soporte a Usuarios</a:t>
                      </a:r>
                      <a:endParaRPr lang="es-EC" sz="100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706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a:ln>
                            <a:noFill/>
                          </a:ln>
                          <a:solidFill>
                            <a:sysClr val="windowText" lastClr="000000"/>
                          </a:solidFill>
                          <a:effectLst/>
                        </a:rPr>
                        <a:t>Análisis de aplicativos</a:t>
                      </a:r>
                      <a:endParaRPr lang="es-EC" sz="100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5327">
                <a:tc vMerge="1">
                  <a:txBody>
                    <a:bodyPr/>
                    <a:lstStyle/>
                    <a:p>
                      <a:endParaRPr lang="es-EC"/>
                    </a:p>
                  </a:txBody>
                  <a:tcPr/>
                </a:tc>
                <a:tc rowSpan="4">
                  <a:txBody>
                    <a:bodyPr/>
                    <a:lstStyle/>
                    <a:p>
                      <a:pPr algn="ctr">
                        <a:lnSpc>
                          <a:spcPct val="115000"/>
                        </a:lnSpc>
                        <a:spcAft>
                          <a:spcPts val="0"/>
                        </a:spcAft>
                      </a:pPr>
                      <a:r>
                        <a:rPr lang="es-EC" sz="1000" dirty="0">
                          <a:ln>
                            <a:noFill/>
                          </a:ln>
                          <a:solidFill>
                            <a:sysClr val="windowText" lastClr="000000"/>
                          </a:solidFill>
                          <a:effectLst/>
                        </a:rPr>
                        <a:t> Mantenimiento</a:t>
                      </a:r>
                      <a:endParaRPr lang="es-EC" sz="1000" dirty="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rowSpan="4">
                  <a:txBody>
                    <a:bodyPr/>
                    <a:lstStyle/>
                    <a:p>
                      <a:pPr algn="ctr">
                        <a:lnSpc>
                          <a:spcPct val="115000"/>
                        </a:lnSpc>
                        <a:spcAft>
                          <a:spcPts val="0"/>
                        </a:spcAft>
                      </a:pPr>
                      <a:r>
                        <a:rPr lang="es-EC" sz="1000" dirty="0">
                          <a:ln>
                            <a:noFill/>
                          </a:ln>
                          <a:solidFill>
                            <a:sysClr val="windowText" lastClr="000000"/>
                          </a:solidFill>
                          <a:effectLst/>
                        </a:rPr>
                        <a:t>Mantenimiento Preventivo y correctivo</a:t>
                      </a:r>
                      <a:endParaRPr lang="es-EC" sz="1000" dirty="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es-EC" sz="1000" dirty="0">
                          <a:ln>
                            <a:noFill/>
                          </a:ln>
                          <a:solidFill>
                            <a:sysClr val="windowText" lastClr="000000"/>
                          </a:solidFill>
                          <a:effectLst/>
                        </a:rPr>
                        <a:t>Mantenimiento preventivo de equipos de Tecnologías de Información y Comunicaciones</a:t>
                      </a:r>
                      <a:endParaRPr lang="es-EC" sz="1000" dirty="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4131">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dirty="0">
                          <a:ln>
                            <a:noFill/>
                          </a:ln>
                          <a:solidFill>
                            <a:sysClr val="windowText" lastClr="000000"/>
                          </a:solidFill>
                          <a:effectLst/>
                        </a:rPr>
                        <a:t>Mantenimiento preventivo de Software</a:t>
                      </a:r>
                      <a:endParaRPr lang="es-EC" sz="1000" dirty="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5327">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a:ln>
                            <a:noFill/>
                          </a:ln>
                          <a:solidFill>
                            <a:sysClr val="windowText" lastClr="000000"/>
                          </a:solidFill>
                          <a:effectLst/>
                        </a:rPr>
                        <a:t>Mantenimiento  correctivo equipos de Tecnologías de Información y Comunicaciones</a:t>
                      </a:r>
                      <a:endParaRPr lang="es-EC" sz="100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4131">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dirty="0">
                          <a:ln>
                            <a:noFill/>
                          </a:ln>
                          <a:solidFill>
                            <a:sysClr val="windowText" lastClr="000000"/>
                          </a:solidFill>
                          <a:effectLst/>
                        </a:rPr>
                        <a:t>Mantenimiento correctivo de Software</a:t>
                      </a:r>
                      <a:endParaRPr lang="es-EC" sz="1000" dirty="0">
                        <a:ln>
                          <a:noFill/>
                        </a:ln>
                        <a:solidFill>
                          <a:sysClr val="windowText" lastClr="000000"/>
                        </a:solidFill>
                        <a:effectLst/>
                        <a:latin typeface="Arial"/>
                        <a:ea typeface="Calibri"/>
                        <a:cs typeface="Times New Roman"/>
                      </a:endParaRPr>
                    </a:p>
                  </a:txBody>
                  <a:tcPr marL="42372" marR="423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4237818956"/>
              </p:ext>
            </p:extLst>
          </p:nvPr>
        </p:nvGraphicFramePr>
        <p:xfrm>
          <a:off x="1187624" y="1700808"/>
          <a:ext cx="6408713" cy="3642118"/>
        </p:xfrm>
        <a:graphic>
          <a:graphicData uri="http://schemas.openxmlformats.org/drawingml/2006/table">
            <a:tbl>
              <a:tblPr firstRow="1" firstCol="1" bandRow="1">
                <a:tableStyleId>{5C22544A-7EE6-4342-B048-85BDC9FD1C3A}</a:tableStyleId>
              </a:tblPr>
              <a:tblGrid>
                <a:gridCol w="1008112"/>
                <a:gridCol w="1709507"/>
                <a:gridCol w="1845547"/>
                <a:gridCol w="1845547"/>
              </a:tblGrid>
              <a:tr h="682897">
                <a:tc rowSpan="7">
                  <a:txBody>
                    <a:bodyPr/>
                    <a:lstStyle/>
                    <a:p>
                      <a:pPr algn="ctr">
                        <a:lnSpc>
                          <a:spcPct val="115000"/>
                        </a:lnSpc>
                        <a:spcAft>
                          <a:spcPts val="0"/>
                        </a:spcAft>
                      </a:pPr>
                      <a:r>
                        <a:rPr lang="es-EC" sz="1000" dirty="0">
                          <a:solidFill>
                            <a:sysClr val="windowText" lastClr="000000"/>
                          </a:solidFill>
                          <a:effectLst/>
                        </a:rPr>
                        <a:t>EDUCACIÓN MILITAR</a:t>
                      </a:r>
                      <a:endParaRPr lang="es-EC" sz="1100" dirty="0">
                        <a:solidFill>
                          <a:sysClr val="windowText" lastClr="000000"/>
                        </a:solidFill>
                        <a:effectLst/>
                        <a:latin typeface="Arial"/>
                        <a:ea typeface="Calibri"/>
                        <a:cs typeface="Times New Roman"/>
                      </a:endParaRPr>
                    </a:p>
                  </a:txBody>
                  <a:tcPr marL="44450" marR="4445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lnSpc>
                          <a:spcPct val="115000"/>
                        </a:lnSpc>
                        <a:spcAft>
                          <a:spcPts val="0"/>
                        </a:spcAft>
                      </a:pPr>
                      <a:r>
                        <a:rPr lang="es-EC" sz="1000" dirty="0">
                          <a:solidFill>
                            <a:sysClr val="windowText" lastClr="000000"/>
                          </a:solidFill>
                          <a:effectLst/>
                        </a:rPr>
                        <a:t>SEGUIMIENTO Y EVALUACIÓN DE EDUCACIÓN MILITAR</a:t>
                      </a:r>
                      <a:endParaRPr lang="es-EC" sz="1100" dirty="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115000"/>
                        </a:lnSpc>
                        <a:spcAft>
                          <a:spcPts val="0"/>
                        </a:spcAft>
                      </a:pPr>
                      <a:r>
                        <a:rPr lang="es-EC" sz="1000">
                          <a:solidFill>
                            <a:sysClr val="windowText" lastClr="000000"/>
                          </a:solidFill>
                          <a:effectLst/>
                        </a:rPr>
                        <a:t>Seguimiento y Control de la Educación Militar</a:t>
                      </a:r>
                      <a:endParaRPr lang="es-EC" sz="110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s-EC" sz="1000">
                          <a:solidFill>
                            <a:sysClr val="windowText" lastClr="000000"/>
                          </a:solidFill>
                          <a:effectLst/>
                        </a:rPr>
                        <a:t>Plan de Seguimiento y Control a la Educación Militar</a:t>
                      </a:r>
                      <a:endParaRPr lang="es-EC" sz="110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82897">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a:solidFill>
                            <a:sysClr val="windowText" lastClr="000000"/>
                          </a:solidFill>
                          <a:effectLst/>
                        </a:rPr>
                        <a:t>Informe de Seguimiento Académico de Educación Militar </a:t>
                      </a:r>
                      <a:endParaRPr lang="es-EC" sz="110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526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dirty="0">
                          <a:solidFill>
                            <a:sysClr val="windowText" lastClr="000000"/>
                          </a:solidFill>
                          <a:effectLst/>
                        </a:rPr>
                        <a:t>Informe de Inspecciones a Escuelas Militares</a:t>
                      </a:r>
                      <a:endParaRPr lang="es-EC" sz="1100" dirty="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82897">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dirty="0">
                          <a:solidFill>
                            <a:sysClr val="windowText" lastClr="000000"/>
                          </a:solidFill>
                          <a:effectLst/>
                        </a:rPr>
                        <a:t>Evaluación de la Educación Militar</a:t>
                      </a:r>
                      <a:endParaRPr lang="es-EC" sz="1100" dirty="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es-EC" sz="1000" dirty="0">
                          <a:solidFill>
                            <a:sysClr val="windowText" lastClr="000000"/>
                          </a:solidFill>
                          <a:effectLst/>
                        </a:rPr>
                        <a:t>Informe de Evaluación de la Gestión de Escuelas Militares</a:t>
                      </a:r>
                      <a:endParaRPr lang="es-EC" sz="1100" dirty="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455265">
                <a:tc vMerge="1">
                  <a:txBody>
                    <a:bodyPr/>
                    <a:lstStyle/>
                    <a:p>
                      <a:endParaRPr lang="es-EC"/>
                    </a:p>
                  </a:txBody>
                  <a:tcPr/>
                </a:tc>
                <a:tc rowSpan="3">
                  <a:txBody>
                    <a:bodyPr/>
                    <a:lstStyle/>
                    <a:p>
                      <a:pPr algn="ctr">
                        <a:lnSpc>
                          <a:spcPct val="115000"/>
                        </a:lnSpc>
                        <a:spcAft>
                          <a:spcPts val="0"/>
                        </a:spcAft>
                      </a:pPr>
                      <a:r>
                        <a:rPr lang="es-EC" sz="1000">
                          <a:solidFill>
                            <a:sysClr val="windowText" lastClr="000000"/>
                          </a:solidFill>
                          <a:effectLst/>
                        </a:rPr>
                        <a:t>INVESTIGACIÓN Y MEJORA DE EDUCACIÓN MILITAR</a:t>
                      </a:r>
                      <a:endParaRPr lang="es-EC" sz="110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ysClr val="windowText" lastClr="000000"/>
                          </a:solidFill>
                          <a:effectLst/>
                        </a:rPr>
                        <a:t>Investigación de Ed. Militar</a:t>
                      </a:r>
                      <a:endParaRPr lang="es-EC" sz="1100" dirty="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15000"/>
                        </a:lnSpc>
                        <a:spcAft>
                          <a:spcPts val="0"/>
                        </a:spcAft>
                      </a:pPr>
                      <a:r>
                        <a:rPr lang="es-EC" sz="1000" dirty="0">
                          <a:solidFill>
                            <a:sysClr val="windowText" lastClr="000000"/>
                          </a:solidFill>
                          <a:effectLst/>
                        </a:rPr>
                        <a:t>Informe de Investigación de Educación Militar</a:t>
                      </a:r>
                      <a:endParaRPr lang="es-EC" sz="1100" dirty="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27632">
                <a:tc vMerge="1">
                  <a:txBody>
                    <a:bodyPr/>
                    <a:lstStyle/>
                    <a:p>
                      <a:endParaRPr lang="es-EC"/>
                    </a:p>
                  </a:txBody>
                  <a:tcPr/>
                </a:tc>
                <a:tc vMerge="1">
                  <a:txBody>
                    <a:bodyPr/>
                    <a:lstStyle/>
                    <a:p>
                      <a:endParaRPr lang="es-EC"/>
                    </a:p>
                  </a:txBody>
                  <a:tcPr/>
                </a:tc>
                <a:tc rowSpan="2">
                  <a:txBody>
                    <a:bodyPr/>
                    <a:lstStyle/>
                    <a:p>
                      <a:pPr algn="ctr">
                        <a:lnSpc>
                          <a:spcPct val="115000"/>
                        </a:lnSpc>
                        <a:spcAft>
                          <a:spcPts val="0"/>
                        </a:spcAft>
                      </a:pPr>
                      <a:r>
                        <a:rPr lang="es-EC" sz="1000">
                          <a:solidFill>
                            <a:sysClr val="windowText" lastClr="000000"/>
                          </a:solidFill>
                          <a:effectLst/>
                        </a:rPr>
                        <a:t>Mejoramiento Continuo</a:t>
                      </a:r>
                      <a:endParaRPr lang="es-EC" sz="110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s-EC" sz="1000">
                          <a:solidFill>
                            <a:sysClr val="windowText" lastClr="000000"/>
                          </a:solidFill>
                          <a:effectLst/>
                        </a:rPr>
                        <a:t>Plan o acciones de mejora</a:t>
                      </a:r>
                      <a:endParaRPr lang="es-EC" sz="110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526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C" sz="1000" dirty="0">
                          <a:solidFill>
                            <a:sysClr val="windowText" lastClr="000000"/>
                          </a:solidFill>
                          <a:effectLst/>
                        </a:rPr>
                        <a:t>Directivas e Instructivos</a:t>
                      </a:r>
                      <a:endParaRPr lang="es-EC" sz="1100" dirty="0">
                        <a:solidFill>
                          <a:sysClr val="windowText" lastClr="000000"/>
                        </a:solidFill>
                        <a:effectLst/>
                        <a:latin typeface="Arial"/>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8891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p:nvPr/>
        </p:nvPicPr>
        <p:blipFill rotWithShape="1">
          <a:blip r:embed="rId3">
            <a:extLst>
              <a:ext uri="{28A0092B-C50C-407E-A947-70E740481C1C}">
                <a14:useLocalDpi xmlns:a14="http://schemas.microsoft.com/office/drawing/2010/main" val="0"/>
              </a:ext>
            </a:extLst>
          </a:blip>
          <a:srcRect r="20052"/>
          <a:stretch/>
        </p:blipFill>
        <p:spPr bwMode="auto">
          <a:xfrm>
            <a:off x="467544" y="980728"/>
            <a:ext cx="8208912" cy="5544616"/>
          </a:xfrm>
          <a:prstGeom prst="rect">
            <a:avLst/>
          </a:prstGeom>
          <a:solidFill>
            <a:schemeClr val="bg1"/>
          </a:solidFill>
          <a:ln>
            <a:noFill/>
          </a:ln>
          <a:extLst>
            <a:ext uri="{53640926-AAD7-44D8-BBD7-CCE9431645EC}">
              <a14:shadowObscured xmlns:a14="http://schemas.microsoft.com/office/drawing/2010/main"/>
            </a:ext>
          </a:extLst>
        </p:spPr>
      </p:pic>
      <p:sp>
        <p:nvSpPr>
          <p:cNvPr id="2" name="1 Título"/>
          <p:cNvSpPr>
            <a:spLocks noGrp="1"/>
          </p:cNvSpPr>
          <p:nvPr>
            <p:ph type="title"/>
          </p:nvPr>
        </p:nvSpPr>
        <p:spPr>
          <a:xfrm>
            <a:off x="-1012584" y="404664"/>
            <a:ext cx="7024744" cy="576064"/>
          </a:xfrm>
        </p:spPr>
        <p:txBody>
          <a:bodyPr>
            <a:normAutofit fontScale="90000"/>
          </a:bodyPr>
          <a:lstStyle/>
          <a:p>
            <a:pPr algn="ctr"/>
            <a:r>
              <a:rPr lang="es-ES" b="1" dirty="0" smtClean="0"/>
              <a:t>METODOLOGÍA</a:t>
            </a:r>
            <a:endParaRPr lang="es-EC" b="1" dirty="0"/>
          </a:p>
        </p:txBody>
      </p:sp>
      <p:sp>
        <p:nvSpPr>
          <p:cNvPr id="3" name="2 Marcador de contenido"/>
          <p:cNvSpPr>
            <a:spLocks noGrp="1"/>
          </p:cNvSpPr>
          <p:nvPr>
            <p:ph idx="1"/>
          </p:nvPr>
        </p:nvSpPr>
        <p:spPr>
          <a:xfrm>
            <a:off x="467544" y="908720"/>
            <a:ext cx="7920996" cy="1656183"/>
          </a:xfrm>
        </p:spPr>
        <p:txBody>
          <a:bodyPr>
            <a:normAutofit/>
          </a:bodyPr>
          <a:lstStyle/>
          <a:p>
            <a:pPr algn="just"/>
            <a:r>
              <a:rPr lang="es-ES" dirty="0"/>
              <a:t>Se descartó lo actual, pensando en los procesos ideales</a:t>
            </a:r>
            <a:endParaRPr lang="es-EC" dirty="0"/>
          </a:p>
          <a:p>
            <a:pPr algn="just"/>
            <a:r>
              <a:rPr lang="es-ES" dirty="0" smtClean="0"/>
              <a:t>Se trabajó de afuera hacia adentro, de izq. a der., organizando en función de la salida</a:t>
            </a: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2 Marcador de contenido"/>
          <p:cNvSpPr txBox="1">
            <a:spLocks/>
          </p:cNvSpPr>
          <p:nvPr/>
        </p:nvSpPr>
        <p:spPr>
          <a:xfrm>
            <a:off x="539494" y="2492896"/>
            <a:ext cx="7920996" cy="93610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just"/>
            <a:r>
              <a:rPr lang="es-ES" dirty="0" smtClean="0"/>
              <a:t>Elaboró un macro flujo de todo el proceso</a:t>
            </a:r>
          </a:p>
          <a:p>
            <a:pPr algn="just"/>
            <a:r>
              <a:rPr lang="es-ES" dirty="0" smtClean="0"/>
              <a:t>Se utilizó los diagramas de flujo funcional</a:t>
            </a:r>
          </a:p>
        </p:txBody>
      </p:sp>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pic>
        <p:nvPicPr>
          <p:cNvPr id="18434" name="Picture 2" descr="F:\ORLANDO\MIS IMAGENES MILITARES\FIGURAS ANIMADAS Y GIFS\GIF\AAAMAN~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35695" y="2676525"/>
            <a:ext cx="4824537" cy="75247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F:\ORLANDO\MIS IMAGENES MILITARES\FIGURAS ANIMADAS Y GIFS\GIF\A7.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33254" y="3865368"/>
            <a:ext cx="828675" cy="466725"/>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F:\ORLANDO\MIS IMAGENES MILITARES\FONDOS GIFS\GIFS\VARIOS\checklist_sm_wht.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703765" y="2492896"/>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descr="http://www.palermoviejo.com/palermoviejo/gifs/libros/1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8003" y="3503417"/>
            <a:ext cx="1000125" cy="828676"/>
          </a:xfrm>
          <a:prstGeom prst="rect">
            <a:avLst/>
          </a:prstGeom>
          <a:noFill/>
          <a:extLst>
            <a:ext uri="{909E8E84-426E-40DD-AFC4-6F175D3DCCD1}">
              <a14:hiddenFill xmlns:a14="http://schemas.microsoft.com/office/drawing/2010/main">
                <a:solidFill>
                  <a:srgbClr val="FFFFFF"/>
                </a:solidFill>
              </a14:hiddenFill>
            </a:ext>
          </a:extLst>
        </p:spPr>
      </p:pic>
      <p:pic>
        <p:nvPicPr>
          <p:cNvPr id="18443" name="Picture 11" descr="http://www.palermoviejo.com/palermoviejo/gifs/miscellaneous4/94.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6420" y="3212976"/>
            <a:ext cx="883532" cy="9715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018" t="21178" r="22457" b="15551"/>
          <a:stretch/>
        </p:blipFill>
        <p:spPr bwMode="auto">
          <a:xfrm>
            <a:off x="6948264" y="3789040"/>
            <a:ext cx="1448928" cy="1659522"/>
          </a:xfrm>
          <a:prstGeom prst="rect">
            <a:avLst/>
          </a:prstGeom>
          <a:ln w="127000" cap="rnd">
            <a:solidFill>
              <a:srgbClr val="FFFFFF"/>
            </a:solidFill>
          </a:ln>
          <a:effectLst>
            <a:outerShdw blurRad="76200" dir="13500000" sy="23000" kx="1200000" algn="br" rotWithShape="0">
              <a:prstClr val="black">
                <a:alpha val="20000"/>
              </a:prstClr>
            </a:outerShdw>
          </a:effectLst>
          <a:scene3d>
            <a:camera prst="perspectiveHeroicExtremeLeftFacing"/>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63703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18434"/>
                                        </p:tgtEl>
                                        <p:attrNameLst>
                                          <p:attrName>style.visibility</p:attrName>
                                        </p:attrNameLst>
                                      </p:cBhvr>
                                      <p:to>
                                        <p:strVal val="visible"/>
                                      </p:to>
                                    </p:set>
                                  </p:childTnLst>
                                  <p:subTnLst>
                                    <p:set>
                                      <p:cBhvr override="childStyle">
                                        <p:cTn dur="1" fill="hold" display="0" masterRel="nextClick" afterEffect="1"/>
                                        <p:tgtEl>
                                          <p:spTgt spid="18434"/>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8436"/>
                                        </p:tgtEl>
                                        <p:attrNameLst>
                                          <p:attrName>style.visibility</p:attrName>
                                        </p:attrNameLst>
                                      </p:cBhvr>
                                      <p:to>
                                        <p:strVal val="visible"/>
                                      </p:to>
                                    </p:set>
                                  </p:childTnLst>
                                  <p:subTnLst>
                                    <p:set>
                                      <p:cBhvr override="childStyle">
                                        <p:cTn dur="1" fill="hold" display="0" masterRel="nextClick" afterEffect="1"/>
                                        <p:tgtEl>
                                          <p:spTgt spid="18436"/>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8437"/>
                                        </p:tgtEl>
                                        <p:attrNameLst>
                                          <p:attrName>style.visibility</p:attrName>
                                        </p:attrNameLst>
                                      </p:cBhvr>
                                      <p:to>
                                        <p:strVal val="visible"/>
                                      </p:to>
                                    </p:set>
                                  </p:childTnLst>
                                  <p:subTnLst>
                                    <p:set>
                                      <p:cBhvr override="childStyle">
                                        <p:cTn dur="1" fill="hold" display="0" masterRel="nextClick" afterEffect="1"/>
                                        <p:tgtEl>
                                          <p:spTgt spid="18437"/>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18441"/>
                                        </p:tgtEl>
                                        <p:attrNameLst>
                                          <p:attrName>style.visibility</p:attrName>
                                        </p:attrNameLst>
                                      </p:cBhvr>
                                      <p:to>
                                        <p:strVal val="visible"/>
                                      </p:to>
                                    </p:set>
                                  </p:childTnLst>
                                  <p:subTnLst>
                                    <p:set>
                                      <p:cBhvr override="childStyle">
                                        <p:cTn dur="1" fill="hold" display="0" masterRel="nextClick" afterEffect="1"/>
                                        <p:tgtEl>
                                          <p:spTgt spid="18441"/>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18443"/>
                                        </p:tgtEl>
                                        <p:attrNameLst>
                                          <p:attrName>style.visibility</p:attrName>
                                        </p:attrNameLst>
                                      </p:cBhvr>
                                      <p:to>
                                        <p:strVal val="visible"/>
                                      </p:to>
                                    </p:set>
                                  </p:childTnLst>
                                  <p:subTnLst>
                                    <p:set>
                                      <p:cBhvr override="childStyle">
                                        <p:cTn dur="1" fill="hold" display="0" masterRel="nextClick" afterEffect="1"/>
                                        <p:tgtEl>
                                          <p:spTgt spid="18443"/>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subTnLst>
                                    <p:set>
                                      <p:cBhvr override="childStyle">
                                        <p:cTn dur="1" fill="hold" display="0" masterRel="nextClick" afterEffect="1"/>
                                        <p:tgtEl>
                                          <p:spTgt spid="10">
                                            <p:txEl>
                                              <p:pRg st="0" end="0"/>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97768"/>
            <a:ext cx="7024744" cy="1143000"/>
          </a:xfrm>
        </p:spPr>
        <p:txBody>
          <a:bodyPr/>
          <a:lstStyle/>
          <a:p>
            <a:r>
              <a:rPr lang="es-ES" b="1" dirty="0" smtClean="0"/>
              <a:t>TRABAJO REALIZADO</a:t>
            </a:r>
            <a:endParaRPr lang="es-EC" b="1" dirty="0"/>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graphicFrame>
        <p:nvGraphicFramePr>
          <p:cNvPr id="6" name="5 Diagrama"/>
          <p:cNvGraphicFramePr/>
          <p:nvPr>
            <p:extLst>
              <p:ext uri="{D42A27DB-BD31-4B8C-83A1-F6EECF244321}">
                <p14:modId xmlns:p14="http://schemas.microsoft.com/office/powerpoint/2010/main" val="4074174691"/>
              </p:ext>
            </p:extLst>
          </p:nvPr>
        </p:nvGraphicFramePr>
        <p:xfrm>
          <a:off x="611560" y="1268760"/>
          <a:ext cx="8064896"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11" descr="C:\Users\Orlando\AppData\Local\Microsoft\Windows\Temporary Internet Files\Content.IE5\UNI7KQU2\MC900439824[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7204" y="1528420"/>
            <a:ext cx="460420" cy="4604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Orlando\AppData\Local\Microsoft\Windows\Temporary Internet Files\Content.IE5\JPAR5TYX\MP90042296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7624" y="2315216"/>
            <a:ext cx="440869" cy="3216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Orlando\AppData\Local\Microsoft\Windows\Temporary Internet Files\Content.IE5\UNI7KQU2\MC900149747[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6421" y="2924944"/>
            <a:ext cx="404143" cy="389237"/>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Users\Orlando\AppData\Local\Microsoft\Windows\Temporary Internet Files\Content.IE5\UNI7KQU2\MC900078824[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0561" y="3573016"/>
            <a:ext cx="539151" cy="46037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Users\Orlando\AppData\Local\Microsoft\Windows\Temporary Internet Files\Content.IE5\4PNOO65D\MC900432605[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0334" y="4314914"/>
            <a:ext cx="410230" cy="410230"/>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C:\Users\Orlando\AppData\Local\Microsoft\Windows\Temporary Internet Files\Content.IE5\JPAR5TYX\MC900412754[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7749" y="4931475"/>
            <a:ext cx="341609" cy="435365"/>
          </a:xfrm>
          <a:prstGeom prst="rect">
            <a:avLst/>
          </a:prstGeom>
          <a:noFill/>
          <a:extLst>
            <a:ext uri="{909E8E84-426E-40DD-AFC4-6F175D3DCCD1}">
              <a14:hiddenFill xmlns:a14="http://schemas.microsoft.com/office/drawing/2010/main">
                <a:solidFill>
                  <a:srgbClr val="FFFFFF"/>
                </a:solidFill>
              </a14:hiddenFill>
            </a:ext>
          </a:extLst>
        </p:spPr>
      </p:pic>
      <p:pic>
        <p:nvPicPr>
          <p:cNvPr id="11275" name="Picture 11" descr="C:\Users\Orlando\AppData\Local\Microsoft\Windows\Temporary Internet Files\Content.IE5\UNI7KQU2\MC900432636[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7204" y="5589240"/>
            <a:ext cx="483964" cy="48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9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dgm id="{99D72AAC-44E7-4EB5-88A4-67360B59417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AA25D1B3-8AD9-4ABA-8959-9D10D0AEF8CB}"/>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A0C76C2C-32E5-41CA-90F4-B570B1624CB9}"/>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387460D9-EBF1-436E-ADDB-64AC3778C162}"/>
                                            </p:graphic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2F08F4F2-A8D3-48ED-85CD-A6D61D8B76BA}"/>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44AC753E-EA05-47A0-B2CC-0DA903D1545B}"/>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graphicEl>
                                              <a:dgm id="{B69968C9-78C3-4FAC-9DA3-7518AB6A6DFF}"/>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graphicEl>
                                              <a:dgm id="{3B5B88FD-FA3D-4085-BDF7-14A2C56BEF5F}"/>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68D26DA2-C7F5-4F92-B8EC-025227FF4CAD}"/>
                                            </p:graphic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2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A414DDF9-AAC4-4488-9E3A-C2E2D97B585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74EEFC1A-6494-4A6A-9551-F391409D8162}"/>
                                            </p:graphic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2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graphicEl>
                                              <a:dgm id="{F50E6AB3-257D-47ED-AECE-081AD02E95D5}"/>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graphicEl>
                                              <a:dgm id="{2AFADA34-6072-49B9-A7A5-6DA27216B2E5}"/>
                                            </p:graphic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27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graphicEl>
                                              <a:dgm id="{4EF8DB05-F877-4B59-B9B7-BADCFB273F7D}"/>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graphicEl>
                                              <a:dgm id="{78D69A6B-5472-4A50-B91E-E1CA68CDE41C}"/>
                                            </p:graphic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188640"/>
            <a:ext cx="7024744" cy="1143000"/>
          </a:xfrm>
        </p:spPr>
        <p:txBody>
          <a:bodyPr/>
          <a:lstStyle/>
          <a:p>
            <a:pPr algn="ctr"/>
            <a:r>
              <a:rPr lang="es-ES" b="1" dirty="0" smtClean="0"/>
              <a:t>RESULTADOS</a:t>
            </a:r>
            <a:endParaRPr lang="es-EC" b="1" dirty="0"/>
          </a:p>
        </p:txBody>
      </p:sp>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graphicFrame>
        <p:nvGraphicFramePr>
          <p:cNvPr id="8" name="3 Marcador de contenido"/>
          <p:cNvGraphicFramePr>
            <a:graphicFrameLocks noGrp="1"/>
          </p:cNvGraphicFramePr>
          <p:nvPr>
            <p:ph idx="1"/>
            <p:extLst>
              <p:ext uri="{D42A27DB-BD31-4B8C-83A1-F6EECF244321}">
                <p14:modId xmlns:p14="http://schemas.microsoft.com/office/powerpoint/2010/main" val="3096939335"/>
              </p:ext>
            </p:extLst>
          </p:nvPr>
        </p:nvGraphicFramePr>
        <p:xfrm>
          <a:off x="611560" y="2204864"/>
          <a:ext cx="7920880" cy="2814320"/>
        </p:xfrm>
        <a:graphic>
          <a:graphicData uri="http://schemas.openxmlformats.org/drawingml/2006/table">
            <a:tbl>
              <a:tblPr firstRow="1" bandRow="1">
                <a:tableStyleId>{BC89EF96-8CEA-46FF-86C4-4CE0E7609802}</a:tableStyleId>
              </a:tblPr>
              <a:tblGrid>
                <a:gridCol w="3718961"/>
                <a:gridCol w="1273741"/>
                <a:gridCol w="1464089"/>
                <a:gridCol w="1464089"/>
              </a:tblGrid>
              <a:tr h="741680">
                <a:tc>
                  <a:txBody>
                    <a:bodyPr/>
                    <a:lstStyle/>
                    <a:p>
                      <a:endParaRPr lang="es-EC" sz="2800" dirty="0"/>
                    </a:p>
                  </a:txBody>
                  <a:tcPr anchor="ctr"/>
                </a:tc>
                <a:tc>
                  <a:txBody>
                    <a:bodyPr/>
                    <a:lstStyle/>
                    <a:p>
                      <a:pPr algn="ctr"/>
                      <a:r>
                        <a:rPr lang="es-ES" sz="2800" dirty="0" smtClean="0"/>
                        <a:t>2011</a:t>
                      </a:r>
                      <a:endParaRPr lang="es-EC" sz="2800" b="1" dirty="0"/>
                    </a:p>
                  </a:txBody>
                  <a:tcPr anchor="ctr"/>
                </a:tc>
                <a:tc>
                  <a:txBody>
                    <a:bodyPr/>
                    <a:lstStyle/>
                    <a:p>
                      <a:pPr algn="ctr"/>
                      <a:r>
                        <a:rPr lang="es-ES" sz="2800" dirty="0" smtClean="0"/>
                        <a:t>2012</a:t>
                      </a:r>
                      <a:endParaRPr lang="es-EC" sz="2800" b="1" dirty="0"/>
                    </a:p>
                  </a:txBody>
                  <a:tcPr anchor="ctr"/>
                </a:tc>
                <a:tc>
                  <a:txBody>
                    <a:bodyPr/>
                    <a:lstStyle/>
                    <a:p>
                      <a:pPr algn="ctr"/>
                      <a:r>
                        <a:rPr lang="es-ES" sz="2800" dirty="0" smtClean="0"/>
                        <a:t>2013</a:t>
                      </a:r>
                      <a:endParaRPr lang="es-EC" sz="2800" b="1" dirty="0"/>
                    </a:p>
                  </a:txBody>
                  <a:tcPr anchor="ctr"/>
                </a:tc>
              </a:tr>
              <a:tr h="370840">
                <a:tc>
                  <a:txBody>
                    <a:bodyPr/>
                    <a:lstStyle/>
                    <a:p>
                      <a:r>
                        <a:rPr lang="es-ES" sz="2800" dirty="0" smtClean="0"/>
                        <a:t>MACROPROCESOS</a:t>
                      </a:r>
                      <a:endParaRPr lang="es-EC" sz="2800" dirty="0"/>
                    </a:p>
                  </a:txBody>
                  <a:tcPr/>
                </a:tc>
                <a:tc>
                  <a:txBody>
                    <a:bodyPr/>
                    <a:lstStyle/>
                    <a:p>
                      <a:pPr algn="ctr"/>
                      <a:r>
                        <a:rPr lang="es-ES" sz="2800" dirty="0" smtClean="0"/>
                        <a:t>12</a:t>
                      </a:r>
                      <a:endParaRPr lang="es-EC" sz="2800" dirty="0"/>
                    </a:p>
                  </a:txBody>
                  <a:tcPr/>
                </a:tc>
                <a:tc>
                  <a:txBody>
                    <a:bodyPr/>
                    <a:lstStyle/>
                    <a:p>
                      <a:pPr algn="ctr"/>
                      <a:r>
                        <a:rPr lang="es-ES" sz="2800" dirty="0" smtClean="0"/>
                        <a:t>6</a:t>
                      </a:r>
                      <a:endParaRPr lang="es-EC" sz="2800" dirty="0"/>
                    </a:p>
                  </a:txBody>
                  <a:tcPr/>
                </a:tc>
                <a:tc>
                  <a:txBody>
                    <a:bodyPr/>
                    <a:lstStyle/>
                    <a:p>
                      <a:pPr algn="ctr"/>
                      <a:r>
                        <a:rPr lang="es-ES" sz="2800" dirty="0" smtClean="0"/>
                        <a:t>3</a:t>
                      </a:r>
                      <a:endParaRPr lang="es-EC" sz="2800" dirty="0"/>
                    </a:p>
                  </a:txBody>
                  <a:tcPr/>
                </a:tc>
              </a:tr>
              <a:tr h="370840">
                <a:tc>
                  <a:txBody>
                    <a:bodyPr/>
                    <a:lstStyle/>
                    <a:p>
                      <a:r>
                        <a:rPr lang="es-ES" sz="2800" dirty="0" smtClean="0"/>
                        <a:t>PROCESOS</a:t>
                      </a:r>
                      <a:endParaRPr lang="es-EC" sz="2800" dirty="0"/>
                    </a:p>
                  </a:txBody>
                  <a:tcPr/>
                </a:tc>
                <a:tc>
                  <a:txBody>
                    <a:bodyPr/>
                    <a:lstStyle/>
                    <a:p>
                      <a:pPr algn="ctr"/>
                      <a:r>
                        <a:rPr lang="es-ES" sz="2800" dirty="0" smtClean="0"/>
                        <a:t>32</a:t>
                      </a:r>
                      <a:endParaRPr lang="es-EC" sz="2800" dirty="0"/>
                    </a:p>
                  </a:txBody>
                  <a:tcPr/>
                </a:tc>
                <a:tc>
                  <a:txBody>
                    <a:bodyPr/>
                    <a:lstStyle/>
                    <a:p>
                      <a:pPr algn="ctr"/>
                      <a:r>
                        <a:rPr lang="es-ES" sz="2800" dirty="0" smtClean="0"/>
                        <a:t>13</a:t>
                      </a:r>
                      <a:endParaRPr lang="es-EC" sz="2800" dirty="0"/>
                    </a:p>
                  </a:txBody>
                  <a:tcPr/>
                </a:tc>
                <a:tc>
                  <a:txBody>
                    <a:bodyPr/>
                    <a:lstStyle/>
                    <a:p>
                      <a:pPr algn="ctr"/>
                      <a:r>
                        <a:rPr lang="es-ES" sz="2800" dirty="0" smtClean="0"/>
                        <a:t>11</a:t>
                      </a:r>
                      <a:endParaRPr lang="es-EC" sz="2800" dirty="0"/>
                    </a:p>
                  </a:txBody>
                  <a:tcPr/>
                </a:tc>
              </a:tr>
              <a:tr h="370840">
                <a:tc>
                  <a:txBody>
                    <a:bodyPr/>
                    <a:lstStyle/>
                    <a:p>
                      <a:r>
                        <a:rPr lang="es-ES" sz="2800" dirty="0" smtClean="0"/>
                        <a:t>SUBPROCESOS</a:t>
                      </a:r>
                      <a:endParaRPr lang="es-EC" sz="2800" dirty="0"/>
                    </a:p>
                  </a:txBody>
                  <a:tcPr/>
                </a:tc>
                <a:tc>
                  <a:txBody>
                    <a:bodyPr/>
                    <a:lstStyle/>
                    <a:p>
                      <a:pPr algn="ctr"/>
                      <a:r>
                        <a:rPr lang="es-ES" sz="2800" dirty="0" smtClean="0"/>
                        <a:t>82</a:t>
                      </a:r>
                      <a:endParaRPr lang="es-EC" sz="2800" dirty="0"/>
                    </a:p>
                  </a:txBody>
                  <a:tcPr/>
                </a:tc>
                <a:tc>
                  <a:txBody>
                    <a:bodyPr/>
                    <a:lstStyle/>
                    <a:p>
                      <a:pPr algn="ctr"/>
                      <a:r>
                        <a:rPr lang="es-ES" sz="2800" dirty="0" smtClean="0"/>
                        <a:t>29</a:t>
                      </a:r>
                      <a:endParaRPr lang="es-EC" sz="2800" dirty="0"/>
                    </a:p>
                  </a:txBody>
                  <a:tcPr/>
                </a:tc>
                <a:tc>
                  <a:txBody>
                    <a:bodyPr/>
                    <a:lstStyle/>
                    <a:p>
                      <a:pPr algn="ctr"/>
                      <a:r>
                        <a:rPr lang="es-ES" sz="2800" dirty="0" smtClean="0"/>
                        <a:t>21</a:t>
                      </a:r>
                      <a:endParaRPr lang="es-EC" sz="2800" dirty="0"/>
                    </a:p>
                  </a:txBody>
                  <a:tcPr/>
                </a:tc>
              </a:tr>
              <a:tr h="370840">
                <a:tc>
                  <a:txBody>
                    <a:bodyPr/>
                    <a:lstStyle/>
                    <a:p>
                      <a:r>
                        <a:rPr lang="es-ES" sz="2800" dirty="0" smtClean="0"/>
                        <a:t>PROCEDIMIENTOS</a:t>
                      </a:r>
                      <a:endParaRPr lang="es-EC" sz="2800" dirty="0"/>
                    </a:p>
                  </a:txBody>
                  <a:tcPr/>
                </a:tc>
                <a:tc>
                  <a:txBody>
                    <a:bodyPr/>
                    <a:lstStyle/>
                    <a:p>
                      <a:pPr algn="ctr"/>
                      <a:r>
                        <a:rPr lang="es-ES" sz="2800" dirty="0" smtClean="0"/>
                        <a:t>272</a:t>
                      </a:r>
                      <a:endParaRPr lang="es-EC" sz="2800" dirty="0"/>
                    </a:p>
                  </a:txBody>
                  <a:tcPr/>
                </a:tc>
                <a:tc>
                  <a:txBody>
                    <a:bodyPr/>
                    <a:lstStyle/>
                    <a:p>
                      <a:pPr algn="ctr"/>
                      <a:r>
                        <a:rPr lang="es-ES" sz="2800" dirty="0" smtClean="0"/>
                        <a:t>98</a:t>
                      </a:r>
                      <a:endParaRPr lang="es-EC" sz="2800" dirty="0"/>
                    </a:p>
                  </a:txBody>
                  <a:tcPr/>
                </a:tc>
                <a:tc>
                  <a:txBody>
                    <a:bodyPr/>
                    <a:lstStyle/>
                    <a:p>
                      <a:pPr algn="ctr"/>
                      <a:r>
                        <a:rPr lang="es-ES" sz="2800" dirty="0" smtClean="0"/>
                        <a:t>102</a:t>
                      </a:r>
                      <a:endParaRPr lang="es-EC" sz="2800" dirty="0"/>
                    </a:p>
                  </a:txBody>
                  <a:tcPr/>
                </a:tc>
              </a:tr>
            </a:tbl>
          </a:graphicData>
        </a:graphic>
      </p:graphicFrame>
    </p:spTree>
    <p:extLst>
      <p:ext uri="{BB962C8B-B14F-4D97-AF65-F5344CB8AC3E}">
        <p14:creationId xmlns:p14="http://schemas.microsoft.com/office/powerpoint/2010/main" val="1219795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687736702"/>
              </p:ext>
            </p:extLst>
          </p:nvPr>
        </p:nvGraphicFramePr>
        <p:xfrm>
          <a:off x="539552" y="980728"/>
          <a:ext cx="8064896" cy="6120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410" name="Picture 2" descr="C:\Users\Orlando\Dropbox\1. CEDE 2012\A. MANUAL DE PROCESOS CEDE 2013\2. MAPA DE PROCESOS\MAPA CED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2" y="3645024"/>
            <a:ext cx="1872208" cy="1224136"/>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115616" y="188640"/>
            <a:ext cx="7024744" cy="1143000"/>
          </a:xfrm>
        </p:spPr>
        <p:txBody>
          <a:bodyPr/>
          <a:lstStyle/>
          <a:p>
            <a:pPr algn="ctr"/>
            <a:r>
              <a:rPr lang="es-ES" b="1" dirty="0" smtClean="0"/>
              <a:t>RESULTADOS</a:t>
            </a:r>
            <a:endParaRPr lang="es-EC" b="1" dirty="0"/>
          </a:p>
        </p:txBody>
      </p:sp>
      <p:pic>
        <p:nvPicPr>
          <p:cNvPr id="614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46810" t="15931" r="23966" b="10000"/>
          <a:stretch/>
        </p:blipFill>
        <p:spPr bwMode="auto">
          <a:xfrm>
            <a:off x="3419873" y="3527966"/>
            <a:ext cx="2232248" cy="300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pic>
        <p:nvPicPr>
          <p:cNvPr id="8" name="7 Imagen"/>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l="38733" t="17957" r="22753" b="8098"/>
          <a:stretch/>
        </p:blipFill>
        <p:spPr bwMode="auto">
          <a:xfrm>
            <a:off x="539552" y="548680"/>
            <a:ext cx="1872208" cy="2232248"/>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14">
            <a:extLst>
              <a:ext uri="{28A0092B-C50C-407E-A947-70E740481C1C}">
                <a14:useLocalDpi xmlns:a14="http://schemas.microsoft.com/office/drawing/2010/main" val="0"/>
              </a:ext>
            </a:extLst>
          </a:blip>
          <a:srcRect r="20134" b="3228"/>
          <a:stretch/>
        </p:blipFill>
        <p:spPr bwMode="auto">
          <a:xfrm>
            <a:off x="2529348" y="755858"/>
            <a:ext cx="2645143" cy="1560196"/>
          </a:xfrm>
          <a:prstGeom prst="rect">
            <a:avLst/>
          </a:prstGeom>
          <a:solidFill>
            <a:schemeClr val="bg1"/>
          </a:solidFill>
          <a:ln>
            <a:noFill/>
          </a:ln>
          <a:extLst>
            <a:ext uri="{53640926-AAD7-44D8-BBD7-CCE9431645EC}">
              <a14:shadowObscured xmlns:a14="http://schemas.microsoft.com/office/drawing/2010/main"/>
            </a:ext>
          </a:extLst>
        </p:spPr>
      </p:pic>
      <p:pic>
        <p:nvPicPr>
          <p:cNvPr id="11" name="10 Imagen"/>
          <p:cNvPicPr/>
          <p:nvPr/>
        </p:nvPicPr>
        <p:blipFill rotWithShape="1">
          <a:blip r:embed="rId15"/>
          <a:srcRect l="41246" t="10525" r="24086" b="11741"/>
          <a:stretch/>
        </p:blipFill>
        <p:spPr bwMode="auto">
          <a:xfrm>
            <a:off x="5246499" y="476672"/>
            <a:ext cx="1485741" cy="1839382"/>
          </a:xfrm>
          <a:prstGeom prst="rect">
            <a:avLst/>
          </a:prstGeom>
          <a:ln>
            <a:noFill/>
          </a:ln>
          <a:extLst>
            <a:ext uri="{53640926-AAD7-44D8-BBD7-CCE9431645EC}">
              <a14:shadowObscured xmlns:a14="http://schemas.microsoft.com/office/drawing/2010/main"/>
            </a:ext>
          </a:extLst>
        </p:spPr>
      </p:pic>
      <p:graphicFrame>
        <p:nvGraphicFramePr>
          <p:cNvPr id="5" name="4 Objeto"/>
          <p:cNvGraphicFramePr>
            <a:graphicFrameLocks noChangeAspect="1"/>
          </p:cNvGraphicFramePr>
          <p:nvPr>
            <p:extLst>
              <p:ext uri="{D42A27DB-BD31-4B8C-83A1-F6EECF244321}">
                <p14:modId xmlns:p14="http://schemas.microsoft.com/office/powerpoint/2010/main" val="2060546017"/>
              </p:ext>
            </p:extLst>
          </p:nvPr>
        </p:nvGraphicFramePr>
        <p:xfrm>
          <a:off x="7092280" y="857559"/>
          <a:ext cx="1350982" cy="1956768"/>
        </p:xfrm>
        <a:graphic>
          <a:graphicData uri="http://schemas.openxmlformats.org/presentationml/2006/ole">
            <mc:AlternateContent xmlns:mc="http://schemas.openxmlformats.org/markup-compatibility/2006">
              <mc:Choice xmlns:v="urn:schemas-microsoft-com:vml" Requires="v">
                <p:oleObj spid="_x0000_s19518" name="Visio" r:id="rId16" imgW="6899269" imgH="10025164" progId="Visio.Drawing.11">
                  <p:embed/>
                </p:oleObj>
              </mc:Choice>
              <mc:Fallback>
                <p:oleObj name="Visio" r:id="rId16" imgW="6899269" imgH="10025164" progId="Visio.Drawing.11">
                  <p:embed/>
                  <p:pic>
                    <p:nvPicPr>
                      <p:cNvPr id="0" name="7 Objet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92280" y="857559"/>
                        <a:ext cx="1350982" cy="1956768"/>
                      </a:xfrm>
                      <a:prstGeom prst="rect">
                        <a:avLst/>
                      </a:prstGeom>
                      <a:solidFill>
                        <a:schemeClr val="bg1"/>
                      </a:solidFill>
                      <a:ln>
                        <a:noFill/>
                      </a:ln>
                    </p:spPr>
                  </p:pic>
                </p:oleObj>
              </mc:Fallback>
            </mc:AlternateContent>
          </a:graphicData>
        </a:graphic>
      </p:graphicFrame>
      <p:pic>
        <p:nvPicPr>
          <p:cNvPr id="12" name="11 Imagen"/>
          <p:cNvPicPr/>
          <p:nvPr/>
        </p:nvPicPr>
        <p:blipFill rotWithShape="1">
          <a:blip r:embed="rId18">
            <a:extLst>
              <a:ext uri="{BEBA8EAE-BF5A-486C-A8C5-ECC9F3942E4B}">
                <a14:imgProps xmlns:a14="http://schemas.microsoft.com/office/drawing/2010/main">
                  <a14:imgLayer r:embed="rId19">
                    <a14:imgEffect>
                      <a14:sharpenSoften amount="50000"/>
                    </a14:imgEffect>
                    <a14:imgEffect>
                      <a14:brightnessContrast contrast="-40000"/>
                    </a14:imgEffect>
                  </a14:imgLayer>
                </a14:imgProps>
              </a:ext>
            </a:extLst>
          </a:blip>
          <a:srcRect l="38294" t="9507" r="20771" b="8099"/>
          <a:stretch/>
        </p:blipFill>
        <p:spPr bwMode="auto">
          <a:xfrm>
            <a:off x="7596336" y="3351676"/>
            <a:ext cx="1385171" cy="1517484"/>
          </a:xfrm>
          <a:prstGeom prst="rect">
            <a:avLst/>
          </a:prstGeom>
          <a:ln>
            <a:noFill/>
          </a:ln>
          <a:extLst>
            <a:ext uri="{53640926-AAD7-44D8-BBD7-CCE9431645EC}">
              <a14:shadowObscured xmlns:a14="http://schemas.microsoft.com/office/drawing/2010/main"/>
            </a:ext>
          </a:extLst>
        </p:spPr>
      </p:pic>
      <p:graphicFrame>
        <p:nvGraphicFramePr>
          <p:cNvPr id="6" name="5 Objeto"/>
          <p:cNvGraphicFramePr>
            <a:graphicFrameLocks noChangeAspect="1"/>
          </p:cNvGraphicFramePr>
          <p:nvPr>
            <p:extLst>
              <p:ext uri="{D42A27DB-BD31-4B8C-83A1-F6EECF244321}">
                <p14:modId xmlns:p14="http://schemas.microsoft.com/office/powerpoint/2010/main" val="1047091892"/>
              </p:ext>
            </p:extLst>
          </p:nvPr>
        </p:nvGraphicFramePr>
        <p:xfrm>
          <a:off x="7832411" y="5447927"/>
          <a:ext cx="913019" cy="1313905"/>
        </p:xfrm>
        <a:graphic>
          <a:graphicData uri="http://schemas.openxmlformats.org/presentationml/2006/ole">
            <mc:AlternateContent xmlns:mc="http://schemas.openxmlformats.org/markup-compatibility/2006">
              <mc:Choice xmlns:v="urn:schemas-microsoft-com:vml" Requires="v">
                <p:oleObj spid="_x0000_s19519" name="Visio" r:id="rId20" imgW="5256047" imgH="10031109" progId="Visio.Drawing.11">
                  <p:embed/>
                </p:oleObj>
              </mc:Choice>
              <mc:Fallback>
                <p:oleObj name="Visio" r:id="rId20" imgW="5256047" imgH="10031109" progId="Visio.Drawing.11">
                  <p:embed/>
                  <p:pic>
                    <p:nvPicPr>
                      <p:cNvPr id="0" name="16 Objet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32411" y="5447927"/>
                        <a:ext cx="913019" cy="1313905"/>
                      </a:xfrm>
                      <a:prstGeom prst="rect">
                        <a:avLst/>
                      </a:prstGeom>
                      <a:solidFill>
                        <a:schemeClr val="bg1"/>
                      </a:solidFill>
                      <a:ln>
                        <a:noFill/>
                      </a:ln>
                    </p:spPr>
                  </p:pic>
                </p:oleObj>
              </mc:Fallback>
            </mc:AlternateContent>
          </a:graphicData>
        </a:graphic>
      </p:graphicFrame>
    </p:spTree>
    <p:extLst>
      <p:ext uri="{BB962C8B-B14F-4D97-AF65-F5344CB8AC3E}">
        <p14:creationId xmlns:p14="http://schemas.microsoft.com/office/powerpoint/2010/main" val="265285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4">
                                            <p:graphicEl>
                                              <a:dgm id="{35F89EB9-8363-4DB1-A978-F3088CC240D2}"/>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29606BA0-2899-4140-9176-D63E7D28A45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31FBAC8C-4B41-43D3-BF4A-DE02E2027037}"/>
                                            </p:graphic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87316D86-1AB2-4395-B01C-969B1EADDA5A}"/>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2F198BF9-7C59-405B-A539-C406184F7078}"/>
                                            </p:graphic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689EF6DA-1031-487B-95F6-1B89947E1382}"/>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01EC5142-8653-4742-91B9-9AED5A6A089C}"/>
                                            </p:graphic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B9852EB2-B3D9-4C16-ADED-1D83ECB2BD25}"/>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2147FF3B-4090-4E62-9D43-73AF34AEF7E7}"/>
                                            </p:graphic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graphicEl>
                                              <a:dgm id="{9B978402-2C6D-4748-AF07-4FA11FD3EF69}"/>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graphicEl>
                                              <a:dgm id="{81B77B28-FEBD-4C8C-821D-89FEAF90D659}"/>
                                            </p:graphic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graphicEl>
                                              <a:dgm id="{A2E565FC-CD55-49D5-917A-FD618261A541}"/>
                                            </p:graphic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graphicEl>
                                              <a:dgm id="{AE677B26-7C8E-4369-9F61-9F92473FF96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Grupo"/>
          <p:cNvGrpSpPr/>
          <p:nvPr/>
        </p:nvGrpSpPr>
        <p:grpSpPr>
          <a:xfrm>
            <a:off x="467544" y="1772816"/>
            <a:ext cx="8280920" cy="5013176"/>
            <a:chOff x="179512" y="1844824"/>
            <a:chExt cx="8280920" cy="5013176"/>
          </a:xfrm>
        </p:grpSpPr>
        <p:grpSp>
          <p:nvGrpSpPr>
            <p:cNvPr id="8" name="7 Grupo"/>
            <p:cNvGrpSpPr/>
            <p:nvPr/>
          </p:nvGrpSpPr>
          <p:grpSpPr>
            <a:xfrm>
              <a:off x="179512" y="1844824"/>
              <a:ext cx="8280920" cy="5013176"/>
              <a:chOff x="107504" y="1844824"/>
              <a:chExt cx="8280920" cy="5013176"/>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560" t="8895" r="13491" b="6277"/>
              <a:stretch/>
            </p:blipFill>
            <p:spPr bwMode="auto">
              <a:xfrm>
                <a:off x="107504" y="1844824"/>
                <a:ext cx="4707942" cy="2787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l="30745" t="17819" r="30745" b="8415"/>
              <a:stretch>
                <a:fillRect/>
              </a:stretch>
            </p:blipFill>
            <p:spPr bwMode="auto">
              <a:xfrm>
                <a:off x="4883804" y="1844824"/>
                <a:ext cx="3504620" cy="501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l="4716" t="28993" r="30324" b="17630"/>
            <a:stretch>
              <a:fillRect/>
            </a:stretch>
          </p:blipFill>
          <p:spPr bwMode="auto">
            <a:xfrm>
              <a:off x="179512" y="3861048"/>
              <a:ext cx="4790569" cy="2952328"/>
            </a:xfrm>
            <a:prstGeom prst="rect">
              <a:avLst/>
            </a:prstGeom>
            <a:noFill/>
            <a:extLst>
              <a:ext uri="{909E8E84-426E-40DD-AFC4-6F175D3DCCD1}">
                <a14:hiddenFill xmlns:a14="http://schemas.microsoft.com/office/drawing/2010/main">
                  <a:solidFill>
                    <a:srgbClr val="BBE0E3"/>
                  </a:solidFill>
                </a14:hiddenFill>
              </a:ext>
            </a:extLst>
          </p:spPr>
        </p:pic>
      </p:grpSp>
      <p:sp>
        <p:nvSpPr>
          <p:cNvPr id="2" name="1 Título"/>
          <p:cNvSpPr>
            <a:spLocks noGrp="1"/>
          </p:cNvSpPr>
          <p:nvPr>
            <p:ph type="title"/>
          </p:nvPr>
        </p:nvSpPr>
        <p:spPr>
          <a:xfrm>
            <a:off x="-108520" y="125760"/>
            <a:ext cx="7024744" cy="1143000"/>
          </a:xfrm>
        </p:spPr>
        <p:txBody>
          <a:bodyPr/>
          <a:lstStyle/>
          <a:p>
            <a:pPr algn="ctr"/>
            <a:r>
              <a:rPr lang="es-ES" b="1" dirty="0" smtClean="0"/>
              <a:t>PROPUESTA DE MEJORA</a:t>
            </a:r>
            <a:endParaRPr lang="es-EC" b="1" dirty="0"/>
          </a:p>
        </p:txBody>
      </p:sp>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11"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2 Marcador de contenido"/>
          <p:cNvSpPr>
            <a:spLocks noGrp="1"/>
          </p:cNvSpPr>
          <p:nvPr>
            <p:ph idx="1"/>
          </p:nvPr>
        </p:nvSpPr>
        <p:spPr>
          <a:xfrm>
            <a:off x="755576" y="1144159"/>
            <a:ext cx="7920880" cy="2284841"/>
          </a:xfrm>
        </p:spPr>
        <p:txBody>
          <a:bodyPr>
            <a:normAutofit/>
          </a:bodyPr>
          <a:lstStyle/>
          <a:p>
            <a:pPr algn="just"/>
            <a:r>
              <a:rPr lang="es-ES" dirty="0" smtClean="0"/>
              <a:t>Eliminar los indicadores de los procedimientos</a:t>
            </a:r>
          </a:p>
        </p:txBody>
      </p:sp>
    </p:spTree>
    <p:extLst>
      <p:ext uri="{BB962C8B-B14F-4D97-AF65-F5344CB8AC3E}">
        <p14:creationId xmlns:p14="http://schemas.microsoft.com/office/powerpoint/2010/main" val="3561975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8520" y="44624"/>
            <a:ext cx="7024744" cy="1143000"/>
          </a:xfrm>
        </p:spPr>
        <p:txBody>
          <a:bodyPr/>
          <a:lstStyle/>
          <a:p>
            <a:pPr algn="ctr"/>
            <a:r>
              <a:rPr lang="es-ES" b="1" dirty="0" smtClean="0"/>
              <a:t>PROPUESTA DE MEJORA</a:t>
            </a:r>
            <a:endParaRPr lang="es-EC" b="1" dirty="0"/>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grpSp>
        <p:nvGrpSpPr>
          <p:cNvPr id="5" name="4 Grupo"/>
          <p:cNvGrpSpPr/>
          <p:nvPr/>
        </p:nvGrpSpPr>
        <p:grpSpPr>
          <a:xfrm>
            <a:off x="539552" y="1916832"/>
            <a:ext cx="7481147" cy="4248472"/>
            <a:chOff x="691253" y="3086836"/>
            <a:chExt cx="6977091" cy="372654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l="51704" t="18684" r="8492" b="12180"/>
            <a:stretch>
              <a:fillRect/>
            </a:stretch>
          </p:blipFill>
          <p:spPr bwMode="auto">
            <a:xfrm>
              <a:off x="691253" y="3086836"/>
              <a:ext cx="2872635" cy="371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p:nvPr/>
          </p:nvPicPr>
          <p:blipFill rotWithShape="1">
            <a:blip r:embed="rId5"/>
            <a:srcRect l="41246" t="10525" r="24086" b="11741"/>
            <a:stretch/>
          </p:blipFill>
          <p:spPr bwMode="auto">
            <a:xfrm>
              <a:off x="4320252" y="3156919"/>
              <a:ext cx="3348092" cy="3656457"/>
            </a:xfrm>
            <a:prstGeom prst="rect">
              <a:avLst/>
            </a:prstGeom>
            <a:ln>
              <a:noFill/>
            </a:ln>
            <a:extLst>
              <a:ext uri="{53640926-AAD7-44D8-BBD7-CCE9431645EC}">
                <a14:shadowObscured xmlns:a14="http://schemas.microsoft.com/office/drawing/2010/main"/>
              </a:ext>
            </a:extLst>
          </p:spPr>
        </p:pic>
      </p:grpSp>
      <p:sp>
        <p:nvSpPr>
          <p:cNvPr id="11"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2 Marcador de contenido"/>
          <p:cNvSpPr>
            <a:spLocks noGrp="1"/>
          </p:cNvSpPr>
          <p:nvPr>
            <p:ph idx="1"/>
          </p:nvPr>
        </p:nvSpPr>
        <p:spPr>
          <a:xfrm>
            <a:off x="755576" y="1072151"/>
            <a:ext cx="7920880" cy="2284841"/>
          </a:xfrm>
        </p:spPr>
        <p:txBody>
          <a:bodyPr>
            <a:normAutofit/>
          </a:bodyPr>
          <a:lstStyle/>
          <a:p>
            <a:pPr algn="just"/>
            <a:r>
              <a:rPr lang="es-ES" dirty="0" smtClean="0"/>
              <a:t>Cambiar el órden de documentos y registros en los procesos</a:t>
            </a:r>
          </a:p>
        </p:txBody>
      </p:sp>
    </p:spTree>
    <p:extLst>
      <p:ext uri="{BB962C8B-B14F-4D97-AF65-F5344CB8AC3E}">
        <p14:creationId xmlns:p14="http://schemas.microsoft.com/office/powerpoint/2010/main" val="73955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169656226"/>
              </p:ext>
            </p:extLst>
          </p:nvPr>
        </p:nvGraphicFramePr>
        <p:xfrm>
          <a:off x="1547664" y="2144889"/>
          <a:ext cx="5712296" cy="3732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p:nvPr>
        </p:nvSpPr>
        <p:spPr>
          <a:xfrm>
            <a:off x="-108520" y="44624"/>
            <a:ext cx="7024744" cy="1143000"/>
          </a:xfrm>
        </p:spPr>
        <p:txBody>
          <a:bodyPr/>
          <a:lstStyle/>
          <a:p>
            <a:pPr algn="ctr"/>
            <a:r>
              <a:rPr lang="es-ES" b="1" dirty="0" smtClean="0"/>
              <a:t>PROPUESTA DE MEJORA</a:t>
            </a:r>
            <a:endParaRPr lang="es-EC" b="1" dirty="0"/>
          </a:p>
        </p:txBody>
      </p:sp>
      <p:pic>
        <p:nvPicPr>
          <p:cNvPr id="6" name="5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11"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2 Marcador de contenido"/>
          <p:cNvSpPr>
            <a:spLocks noGrp="1"/>
          </p:cNvSpPr>
          <p:nvPr>
            <p:ph idx="1"/>
          </p:nvPr>
        </p:nvSpPr>
        <p:spPr>
          <a:xfrm>
            <a:off x="827584" y="1360183"/>
            <a:ext cx="7128792" cy="700665"/>
          </a:xfrm>
        </p:spPr>
        <p:txBody>
          <a:bodyPr>
            <a:normAutofit/>
          </a:bodyPr>
          <a:lstStyle/>
          <a:p>
            <a:pPr algn="just"/>
            <a:r>
              <a:rPr lang="es-ES" dirty="0" smtClean="0"/>
              <a:t>Añadir los procedimientos de la norma ISO</a:t>
            </a:r>
          </a:p>
        </p:txBody>
      </p:sp>
    </p:spTree>
    <p:extLst>
      <p:ext uri="{BB962C8B-B14F-4D97-AF65-F5344CB8AC3E}">
        <p14:creationId xmlns:p14="http://schemas.microsoft.com/office/powerpoint/2010/main" val="4274041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1552" y="341784"/>
            <a:ext cx="7024744" cy="1143000"/>
          </a:xfrm>
        </p:spPr>
        <p:txBody>
          <a:bodyPr/>
          <a:lstStyle/>
          <a:p>
            <a:pPr algn="ctr"/>
            <a:r>
              <a:rPr lang="es-ES" b="1" dirty="0" smtClean="0"/>
              <a:t>PROPUESTA DE MEJORA</a:t>
            </a:r>
            <a:endParaRPr lang="es-EC" b="1" dirty="0"/>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pic>
        <p:nvPicPr>
          <p:cNvPr id="7" name="6 Imagen"/>
          <p:cNvPicPr/>
          <p:nvPr/>
        </p:nvPicPr>
        <p:blipFill>
          <a:blip r:embed="rId4"/>
          <a:stretch>
            <a:fillRect/>
          </a:stretch>
        </p:blipFill>
        <p:spPr>
          <a:xfrm>
            <a:off x="1871980" y="2225675"/>
            <a:ext cx="5400040" cy="2406650"/>
          </a:xfrm>
          <a:prstGeom prst="rect">
            <a:avLst/>
          </a:prstGeom>
        </p:spPr>
      </p:pic>
      <p:sp>
        <p:nvSpPr>
          <p:cNvPr id="11"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2 Marcador de contenido"/>
          <p:cNvSpPr>
            <a:spLocks noGrp="1"/>
          </p:cNvSpPr>
          <p:nvPr>
            <p:ph idx="1"/>
          </p:nvPr>
        </p:nvSpPr>
        <p:spPr>
          <a:xfrm>
            <a:off x="755576" y="1648215"/>
            <a:ext cx="7920880" cy="2284841"/>
          </a:xfrm>
        </p:spPr>
        <p:txBody>
          <a:bodyPr>
            <a:normAutofit/>
          </a:bodyPr>
          <a:lstStyle/>
          <a:p>
            <a:pPr algn="just"/>
            <a:r>
              <a:rPr lang="es-ES" dirty="0" smtClean="0"/>
              <a:t>Añadir control de documentos</a:t>
            </a:r>
          </a:p>
        </p:txBody>
      </p:sp>
    </p:spTree>
    <p:extLst>
      <p:ext uri="{BB962C8B-B14F-4D97-AF65-F5344CB8AC3E}">
        <p14:creationId xmlns:p14="http://schemas.microsoft.com/office/powerpoint/2010/main" val="275611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8520" y="269776"/>
            <a:ext cx="7024744" cy="1143000"/>
          </a:xfrm>
        </p:spPr>
        <p:txBody>
          <a:bodyPr>
            <a:normAutofit/>
          </a:bodyPr>
          <a:lstStyle/>
          <a:p>
            <a:pPr algn="ctr"/>
            <a:r>
              <a:rPr lang="es-ES" b="1" dirty="0" smtClean="0"/>
              <a:t>APORTE DEL TRABAJO</a:t>
            </a:r>
            <a:endParaRPr lang="es-EC" b="1" dirty="0"/>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11"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2 Marcador de contenido"/>
          <p:cNvSpPr>
            <a:spLocks noGrp="1"/>
          </p:cNvSpPr>
          <p:nvPr>
            <p:ph idx="1"/>
          </p:nvPr>
        </p:nvSpPr>
        <p:spPr>
          <a:xfrm>
            <a:off x="611560" y="1576207"/>
            <a:ext cx="3312368" cy="1276729"/>
          </a:xfrm>
        </p:spPr>
        <p:txBody>
          <a:bodyPr>
            <a:noAutofit/>
          </a:bodyPr>
          <a:lstStyle/>
          <a:p>
            <a:pPr algn="just"/>
            <a:r>
              <a:rPr lang="es-ES" sz="1800" dirty="0" smtClean="0"/>
              <a:t>GESTIÓN DOCUMENTAL</a:t>
            </a:r>
          </a:p>
          <a:p>
            <a:pPr algn="just"/>
            <a:r>
              <a:rPr lang="es-ES" sz="1800" dirty="0" smtClean="0"/>
              <a:t>ORGÁNICO POSICIONAL</a:t>
            </a:r>
          </a:p>
          <a:p>
            <a:pPr algn="just"/>
            <a:r>
              <a:rPr lang="es-ES" sz="1800" dirty="0" smtClean="0"/>
              <a:t>ORGÁNICO FUNCIONAL</a:t>
            </a:r>
          </a:p>
        </p:txBody>
      </p:sp>
      <p:grpSp>
        <p:nvGrpSpPr>
          <p:cNvPr id="7" name="13 Grupo"/>
          <p:cNvGrpSpPr/>
          <p:nvPr/>
        </p:nvGrpSpPr>
        <p:grpSpPr>
          <a:xfrm>
            <a:off x="523510" y="3305320"/>
            <a:ext cx="3616442" cy="1971525"/>
            <a:chOff x="357158" y="2357430"/>
            <a:chExt cx="4009972" cy="3085798"/>
          </a:xfrm>
        </p:grpSpPr>
        <p:pic>
          <p:nvPicPr>
            <p:cNvPr id="8" name="Picture 2"/>
            <p:cNvPicPr>
              <a:picLocks noChangeAspect="1" noChangeArrowheads="1"/>
            </p:cNvPicPr>
            <p:nvPr/>
          </p:nvPicPr>
          <p:blipFill>
            <a:blip r:embed="rId4" cstate="print"/>
            <a:srcRect/>
            <a:stretch>
              <a:fillRect/>
            </a:stretch>
          </p:blipFill>
          <p:spPr bwMode="auto">
            <a:xfrm>
              <a:off x="357158" y="2357430"/>
              <a:ext cx="4009972" cy="3085798"/>
            </a:xfrm>
            <a:prstGeom prst="rect">
              <a:avLst/>
            </a:prstGeom>
            <a:noFill/>
            <a:ln w="9525">
              <a:noFill/>
              <a:miter lim="800000"/>
              <a:headEnd/>
              <a:tailEnd/>
            </a:ln>
            <a:effectLst/>
          </p:spPr>
        </p:pic>
        <p:sp>
          <p:nvSpPr>
            <p:cNvPr id="9" name="8 CuadroTexto"/>
            <p:cNvSpPr txBox="1"/>
            <p:nvPr/>
          </p:nvSpPr>
          <p:spPr>
            <a:xfrm>
              <a:off x="1810406" y="2366183"/>
              <a:ext cx="939678" cy="330901"/>
            </a:xfrm>
            <a:prstGeom prst="rect">
              <a:avLst/>
            </a:prstGeom>
            <a:solidFill>
              <a:schemeClr val="bg1"/>
            </a:solidFill>
          </p:spPr>
          <p:txBody>
            <a:bodyPr wrap="none" rtlCol="0">
              <a:spAutoFit/>
            </a:bodyPr>
            <a:lstStyle/>
            <a:p>
              <a:r>
                <a:rPr lang="es-ES" sz="1100" dirty="0" smtClean="0">
                  <a:solidFill>
                    <a:srgbClr val="000000"/>
                  </a:solidFill>
                </a:rPr>
                <a:t>DIRECCIÓN</a:t>
              </a:r>
              <a:endParaRPr lang="es-EC" sz="1100" dirty="0">
                <a:solidFill>
                  <a:srgbClr val="000000"/>
                </a:solidFill>
              </a:endParaRPr>
            </a:p>
          </p:txBody>
        </p:sp>
        <p:sp>
          <p:nvSpPr>
            <p:cNvPr id="10" name="9 CuadroTexto"/>
            <p:cNvSpPr txBox="1"/>
            <p:nvPr/>
          </p:nvSpPr>
          <p:spPr>
            <a:xfrm>
              <a:off x="2881976" y="3000372"/>
              <a:ext cx="1261396" cy="428224"/>
            </a:xfrm>
            <a:prstGeom prst="rect">
              <a:avLst/>
            </a:prstGeom>
            <a:solidFill>
              <a:schemeClr val="bg1"/>
            </a:solidFill>
          </p:spPr>
          <p:txBody>
            <a:bodyPr wrap="square" rtlCol="0">
              <a:spAutoFit/>
            </a:bodyPr>
            <a:lstStyle/>
            <a:p>
              <a:pPr algn="ctr"/>
              <a:r>
                <a:rPr lang="es-ES" sz="800" dirty="0" smtClean="0">
                  <a:solidFill>
                    <a:srgbClr val="000000"/>
                  </a:solidFill>
                </a:rPr>
                <a:t>DESARROLLO ORGANIZACIONAL</a:t>
              </a:r>
              <a:endParaRPr lang="es-EC" sz="800" dirty="0">
                <a:solidFill>
                  <a:srgbClr val="000000"/>
                </a:solidFill>
              </a:endParaRPr>
            </a:p>
          </p:txBody>
        </p:sp>
        <p:sp>
          <p:nvSpPr>
            <p:cNvPr id="12" name="11 CuadroTexto"/>
            <p:cNvSpPr txBox="1"/>
            <p:nvPr/>
          </p:nvSpPr>
          <p:spPr>
            <a:xfrm>
              <a:off x="500034" y="3126730"/>
              <a:ext cx="1261396" cy="272507"/>
            </a:xfrm>
            <a:prstGeom prst="rect">
              <a:avLst/>
            </a:prstGeom>
            <a:solidFill>
              <a:schemeClr val="bg1"/>
            </a:solidFill>
          </p:spPr>
          <p:txBody>
            <a:bodyPr wrap="square" rtlCol="0">
              <a:spAutoFit/>
            </a:bodyPr>
            <a:lstStyle/>
            <a:p>
              <a:pPr algn="ctr"/>
              <a:r>
                <a:rPr lang="es-ES" sz="800" dirty="0" smtClean="0">
                  <a:solidFill>
                    <a:srgbClr val="000000"/>
                  </a:solidFill>
                </a:rPr>
                <a:t>PLANIFICACIÓN</a:t>
              </a:r>
              <a:endParaRPr lang="es-EC" sz="800" dirty="0">
                <a:solidFill>
                  <a:srgbClr val="000000"/>
                </a:solidFill>
              </a:endParaRPr>
            </a:p>
          </p:txBody>
        </p:sp>
        <p:sp>
          <p:nvSpPr>
            <p:cNvPr id="13" name="12 CuadroTexto"/>
            <p:cNvSpPr txBox="1"/>
            <p:nvPr/>
          </p:nvSpPr>
          <p:spPr>
            <a:xfrm>
              <a:off x="500034" y="4714884"/>
              <a:ext cx="1261396" cy="428224"/>
            </a:xfrm>
            <a:prstGeom prst="rect">
              <a:avLst/>
            </a:prstGeom>
            <a:solidFill>
              <a:schemeClr val="bg1"/>
            </a:solidFill>
          </p:spPr>
          <p:txBody>
            <a:bodyPr wrap="square" rtlCol="0">
              <a:spAutoFit/>
            </a:bodyPr>
            <a:lstStyle/>
            <a:p>
              <a:pPr algn="ctr"/>
              <a:r>
                <a:rPr lang="es-ES" sz="800" dirty="0" smtClean="0">
                  <a:solidFill>
                    <a:srgbClr val="000000"/>
                  </a:solidFill>
                </a:rPr>
                <a:t>SEGUIMIENTO Y EVALUACIÓN</a:t>
              </a:r>
              <a:endParaRPr lang="es-EC" sz="800" dirty="0">
                <a:solidFill>
                  <a:srgbClr val="000000"/>
                </a:solidFill>
              </a:endParaRPr>
            </a:p>
          </p:txBody>
        </p:sp>
        <p:sp>
          <p:nvSpPr>
            <p:cNvPr id="14" name="13 CuadroTexto"/>
            <p:cNvSpPr txBox="1"/>
            <p:nvPr/>
          </p:nvSpPr>
          <p:spPr>
            <a:xfrm>
              <a:off x="2963408" y="5035670"/>
              <a:ext cx="500066" cy="272507"/>
            </a:xfrm>
            <a:prstGeom prst="rect">
              <a:avLst/>
            </a:prstGeom>
            <a:solidFill>
              <a:schemeClr val="bg1"/>
            </a:solidFill>
          </p:spPr>
          <p:txBody>
            <a:bodyPr wrap="square" rtlCol="0">
              <a:spAutoFit/>
            </a:bodyPr>
            <a:lstStyle/>
            <a:p>
              <a:pPr algn="ctr"/>
              <a:r>
                <a:rPr lang="es-ES" sz="800" dirty="0" smtClean="0">
                  <a:solidFill>
                    <a:srgbClr val="000000"/>
                  </a:solidFill>
                </a:rPr>
                <a:t>CGD</a:t>
              </a:r>
              <a:endParaRPr lang="es-EC" sz="800" dirty="0">
                <a:solidFill>
                  <a:srgbClr val="000000"/>
                </a:solidFill>
              </a:endParaRPr>
            </a:p>
          </p:txBody>
        </p:sp>
        <p:sp>
          <p:nvSpPr>
            <p:cNvPr id="15" name="14 CuadroTexto"/>
            <p:cNvSpPr txBox="1"/>
            <p:nvPr/>
          </p:nvSpPr>
          <p:spPr>
            <a:xfrm>
              <a:off x="3714744" y="4714884"/>
              <a:ext cx="500066" cy="272507"/>
            </a:xfrm>
            <a:prstGeom prst="rect">
              <a:avLst/>
            </a:prstGeom>
            <a:solidFill>
              <a:schemeClr val="bg1"/>
            </a:solidFill>
          </p:spPr>
          <p:txBody>
            <a:bodyPr wrap="square" rtlCol="0">
              <a:spAutoFit/>
            </a:bodyPr>
            <a:lstStyle/>
            <a:p>
              <a:pPr algn="ctr"/>
              <a:r>
                <a:rPr lang="es-ES" sz="800" dirty="0" smtClean="0">
                  <a:solidFill>
                    <a:srgbClr val="000000"/>
                  </a:solidFill>
                </a:rPr>
                <a:t>CEM</a:t>
              </a:r>
              <a:endParaRPr lang="es-EC" sz="800" dirty="0">
                <a:solidFill>
                  <a:srgbClr val="000000"/>
                </a:solidFill>
              </a:endParaRPr>
            </a:p>
          </p:txBody>
        </p:sp>
      </p:grpSp>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379" r="31207" b="6069"/>
          <a:stretch/>
        </p:blipFill>
        <p:spPr bwMode="auto">
          <a:xfrm>
            <a:off x="4551117" y="1777017"/>
            <a:ext cx="3841693" cy="415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Botón de acción: Documento">
            <a:hlinkClick r:id="rId6" action="ppaction://program" highlightClick="1"/>
          </p:cNvPr>
          <p:cNvSpPr/>
          <p:nvPr/>
        </p:nvSpPr>
        <p:spPr>
          <a:xfrm>
            <a:off x="988346" y="5517232"/>
            <a:ext cx="521208" cy="682376"/>
          </a:xfrm>
          <a:prstGeom prst="actionButtonDocument">
            <a:avLst/>
          </a:prstGeom>
          <a:solidFill>
            <a:schemeClr val="bg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482" name="Picture 2" descr="C:\Users\Orlando\Dropbox\1. CEDE 2012\A. MANUAL DE PROCESOS CEDE 2013\8. GESTIÓN DOCUMENTAL\1.- DESARROLLO ORGANIZACIONAL\5.- ADMINISTRACIÓN DE PROCESOS\1.- DOCUMENTOS\CAPACITACIÓN DE PROCESOS DPTOS\ORGANIGRAM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769128"/>
            <a:ext cx="4746588" cy="309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30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RLANDO\MIS DOCUMENTOS\MAESTRIA MGCP XIV\VARIOS\SELLOS ESPE\logo_esp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5013176"/>
            <a:ext cx="3528392" cy="99091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23528" y="2784410"/>
            <a:ext cx="7848872" cy="129266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es-ES" sz="2600" b="1" dirty="0" smtClean="0">
                <a:solidFill>
                  <a:schemeClr val="bg2">
                    <a:lumMod val="75000"/>
                  </a:schemeClr>
                </a:solidFill>
              </a:rPr>
              <a:t>“ESTANDARIZAR ES UNO DE LOS PRIMEROS PASOS PARA MEJORAR CUALQUIER PROCESO” </a:t>
            </a:r>
            <a:r>
              <a:rPr lang="es-ES" sz="2600" b="1" dirty="0" smtClean="0">
                <a:solidFill>
                  <a:srgbClr val="FFC000"/>
                </a:solidFill>
              </a:rPr>
              <a:t>HARRINGTON J.</a:t>
            </a:r>
            <a:r>
              <a:rPr lang="es-ES" sz="2600" b="1" dirty="0" smtClean="0">
                <a:solidFill>
                  <a:schemeClr val="bg2">
                    <a:lumMod val="75000"/>
                  </a:schemeClr>
                </a:solidFill>
              </a:rPr>
              <a:t> </a:t>
            </a:r>
            <a:endParaRPr lang="es-EC" sz="2600" b="1" dirty="0">
              <a:solidFill>
                <a:schemeClr val="bg2">
                  <a:lumMod val="75000"/>
                </a:schemeClr>
              </a:solidFill>
            </a:endParaRPr>
          </a:p>
        </p:txBody>
      </p:sp>
      <p:grpSp>
        <p:nvGrpSpPr>
          <p:cNvPr id="11" name="7 Grupo"/>
          <p:cNvGrpSpPr>
            <a:grpSpLocks/>
          </p:cNvGrpSpPr>
          <p:nvPr/>
        </p:nvGrpSpPr>
        <p:grpSpPr bwMode="auto">
          <a:xfrm>
            <a:off x="1053838" y="116632"/>
            <a:ext cx="2150010" cy="2119914"/>
            <a:chOff x="2411760" y="476672"/>
            <a:chExt cx="1512168" cy="1588664"/>
          </a:xfrm>
        </p:grpSpPr>
        <p:sp>
          <p:nvSpPr>
            <p:cNvPr id="12" name="11 CuadroTexto"/>
            <p:cNvSpPr txBox="1"/>
            <p:nvPr/>
          </p:nvSpPr>
          <p:spPr>
            <a:xfrm>
              <a:off x="2411760" y="1772218"/>
              <a:ext cx="1512168" cy="293118"/>
            </a:xfrm>
            <a:prstGeom prst="rect">
              <a:avLst/>
            </a:prstGeom>
            <a:noFill/>
            <a:effectLst>
              <a:outerShdw blurRad="50800" dist="25400" dir="5400000" algn="ctr" rotWithShape="0">
                <a:sysClr val="windowText" lastClr="000000"/>
              </a:outerShdw>
            </a:effectLst>
          </p:spPr>
          <p:txBody>
            <a:bodyPr>
              <a:spAutoFit/>
            </a:bodyPr>
            <a:lstStyle/>
            <a:p>
              <a:pPr algn="ctr">
                <a:defRPr/>
              </a:pPr>
              <a:r>
                <a:rPr lang="es-ES" sz="1050" b="1" dirty="0">
                  <a:solidFill>
                    <a:prstClr val="white"/>
                  </a:solidFill>
                  <a:effectLst>
                    <a:outerShdw blurRad="38100" dist="38100" dir="2700000" algn="tl">
                      <a:srgbClr val="000000">
                        <a:alpha val="43137"/>
                      </a:srgbClr>
                    </a:outerShdw>
                  </a:effectLst>
                  <a:latin typeface="Calibri" pitchFamily="34" charset="0"/>
                  <a:cs typeface="+mn-cs"/>
                </a:rPr>
                <a:t>COMANDO DE EDUCACIÓN Y DOCTRINA DEL EJÉRCITO</a:t>
              </a:r>
            </a:p>
          </p:txBody>
        </p:sp>
        <p:pic>
          <p:nvPicPr>
            <p:cNvPr id="13" name="12 Imagen" descr="sell CEDE_baja resol.jpg"/>
            <p:cNvPicPr>
              <a:picLocks noChangeAspect="1"/>
            </p:cNvPicPr>
            <p:nvPr/>
          </p:nvPicPr>
          <p:blipFill>
            <a:blip r:embed="rId3">
              <a:clrChange>
                <a:clrFrom>
                  <a:srgbClr val="FDFDFD"/>
                </a:clrFrom>
                <a:clrTo>
                  <a:srgbClr val="FDFDFD">
                    <a:alpha val="0"/>
                  </a:srgbClr>
                </a:clrTo>
              </a:clrChange>
            </a:blip>
            <a:stretch>
              <a:fillRect/>
            </a:stretch>
          </p:blipFill>
          <p:spPr>
            <a:xfrm>
              <a:off x="2556153" y="476672"/>
              <a:ext cx="1223381" cy="1314598"/>
            </a:xfrm>
            <a:prstGeom prst="rect">
              <a:avLst/>
            </a:prstGeom>
            <a:noFill/>
            <a:effectLst>
              <a:outerShdw blurRad="177800" dist="50800" dir="5400000" algn="ctr" rotWithShape="0">
                <a:sysClr val="windowText" lastClr="000000"/>
              </a:outerShdw>
            </a:effectLst>
          </p:spPr>
        </p:pic>
      </p:grpSp>
    </p:spTree>
    <p:extLst>
      <p:ext uri="{BB962C8B-B14F-4D97-AF65-F5344CB8AC3E}">
        <p14:creationId xmlns:p14="http://schemas.microsoft.com/office/powerpoint/2010/main" val="38301575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269776"/>
            <a:ext cx="7024744" cy="1143000"/>
          </a:xfrm>
        </p:spPr>
        <p:txBody>
          <a:bodyPr/>
          <a:lstStyle/>
          <a:p>
            <a:pPr algn="ctr"/>
            <a:r>
              <a:rPr lang="es-ES" b="1" dirty="0" smtClean="0"/>
              <a:t>CONCLUSIONES</a:t>
            </a:r>
            <a:endParaRPr lang="es-EC" b="1" dirty="0"/>
          </a:p>
        </p:txBody>
      </p:sp>
      <p:sp>
        <p:nvSpPr>
          <p:cNvPr id="3" name="2 Marcador de contenido"/>
          <p:cNvSpPr>
            <a:spLocks noGrp="1"/>
          </p:cNvSpPr>
          <p:nvPr>
            <p:ph idx="1"/>
          </p:nvPr>
        </p:nvSpPr>
        <p:spPr>
          <a:xfrm>
            <a:off x="539552" y="1412776"/>
            <a:ext cx="8064896" cy="5184576"/>
          </a:xfrm>
        </p:spPr>
        <p:txBody>
          <a:bodyPr>
            <a:noAutofit/>
          </a:bodyPr>
          <a:lstStyle/>
          <a:p>
            <a:pPr algn="just"/>
            <a:r>
              <a:rPr lang="es-ES" sz="2000" b="1" dirty="0" smtClean="0"/>
              <a:t>DIAGNÓSTICO</a:t>
            </a:r>
          </a:p>
          <a:p>
            <a:pPr lvl="1" algn="just"/>
            <a:r>
              <a:rPr lang="es-EC" sz="1800" dirty="0" smtClean="0"/>
              <a:t>EL PERSONAL MILITAR TIENE UNA CAPACITACIÓN EN PROCESOS BÁSICA</a:t>
            </a:r>
          </a:p>
          <a:p>
            <a:pPr lvl="1" algn="just"/>
            <a:r>
              <a:rPr lang="es-EC" sz="1800" dirty="0" smtClean="0"/>
              <a:t>EL MANUAL DE PROCESOS NO ESTABA ESTANDARIZADO, NI TÉCNICAMENTE ELABORADO, OBEDECIENDO A UN LEVANTAMIENTO DE PROCESOS MUY SUPERFICIAL, EN EL QUE SE FUE A CARACTERIZAR LAS ACTIVIDADES QUE CUMPLEN EN CADA PUESTO DE TRABAJO Y NO EN BASE A LO QUE DEBERÍAN HACER Y EN BASE A LO QUE NECESITA SU CLIENTE INTERNO O EXTERNO.</a:t>
            </a:r>
          </a:p>
          <a:p>
            <a:pPr lvl="1" algn="just"/>
            <a:r>
              <a:rPr lang="es-EC" sz="1800" dirty="0" smtClean="0"/>
              <a:t>DEBIDO AL ÍNDICE DE ROTACIÓN ELEVADO POR LOS PASES DEL PERSONAL MILITAR, LOS PROCEDIMIENTOS HAN VENIDO CAMBIANDO DE FORMA DESORDENADA Y DESCONTROLADA, SIN TOMAR COMO REFERENCIA AL ANTERIOR, Y DEBIDO A LAS CORRIENTES DIVERSAS DE CAPACITACIÓN RECIBIDAS POR EL PERSONAL, NO SE ESPERA QUE SE CIERRE UN CICLO DE MEJORA, PEOR AÚN QUE EXISTA LA MEJORA CONTÍNUA PARA TOMAR UNA DECISIÓN DE CAMBIO.</a:t>
            </a:r>
          </a:p>
          <a:p>
            <a:pPr lvl="1" algn="just"/>
            <a:endParaRPr lang="es-ES" sz="1800" b="1" dirty="0" smtClean="0"/>
          </a:p>
          <a:p>
            <a:pPr algn="just"/>
            <a:endParaRPr lang="es-ES" sz="2000" b="1" dirty="0" smtClean="0"/>
          </a:p>
          <a:p>
            <a:pPr algn="just"/>
            <a:endParaRPr lang="es-EC" sz="2000" b="1" dirty="0"/>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Tree>
    <p:extLst>
      <p:ext uri="{BB962C8B-B14F-4D97-AF65-F5344CB8AC3E}">
        <p14:creationId xmlns:p14="http://schemas.microsoft.com/office/powerpoint/2010/main" val="317381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00608" y="-171400"/>
            <a:ext cx="7024744" cy="1143000"/>
          </a:xfrm>
        </p:spPr>
        <p:txBody>
          <a:bodyPr/>
          <a:lstStyle/>
          <a:p>
            <a:pPr algn="ctr"/>
            <a:r>
              <a:rPr lang="es-ES" b="1" dirty="0" smtClean="0"/>
              <a:t>CONCLUSIONES</a:t>
            </a:r>
            <a:endParaRPr lang="es-EC" b="1" dirty="0"/>
          </a:p>
        </p:txBody>
      </p:sp>
      <p:sp>
        <p:nvSpPr>
          <p:cNvPr id="3" name="2 Marcador de contenido"/>
          <p:cNvSpPr>
            <a:spLocks noGrp="1"/>
          </p:cNvSpPr>
          <p:nvPr>
            <p:ph idx="1"/>
          </p:nvPr>
        </p:nvSpPr>
        <p:spPr>
          <a:xfrm>
            <a:off x="395536" y="908720"/>
            <a:ext cx="6772637" cy="457276"/>
          </a:xfrm>
        </p:spPr>
        <p:txBody>
          <a:bodyPr>
            <a:normAutofit fontScale="92500"/>
          </a:bodyPr>
          <a:lstStyle/>
          <a:p>
            <a:r>
              <a:rPr lang="es-ES" b="1" dirty="0"/>
              <a:t>DIAGNÓSTICO RESPONSABLES DE PROCESOS</a:t>
            </a:r>
            <a:endParaRPr lang="es-EC" b="1" dirty="0"/>
          </a:p>
          <a:p>
            <a:endParaRPr lang="es-ES" b="1" dirty="0" smtClean="0"/>
          </a:p>
          <a:p>
            <a:endParaRPr lang="es-EC" b="1"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392565474"/>
              </p:ext>
            </p:extLst>
          </p:nvPr>
        </p:nvGraphicFramePr>
        <p:xfrm>
          <a:off x="539552" y="1340768"/>
          <a:ext cx="4248472" cy="2747162"/>
        </p:xfrm>
        <a:graphic>
          <a:graphicData uri="http://schemas.openxmlformats.org/presentationml/2006/ole">
            <mc:AlternateContent xmlns:mc="http://schemas.openxmlformats.org/markup-compatibility/2006">
              <mc:Choice xmlns:v="urn:schemas-microsoft-com:vml" Requires="v">
                <p:oleObj spid="_x0000_s14611" name="Graph" r:id="rId5" imgW="5486400" imgH="3657600" progId="MtbGraph.Document.16">
                  <p:embed/>
                </p:oleObj>
              </mc:Choice>
              <mc:Fallback>
                <p:oleObj name="Graph" r:id="rId5" imgW="5486400" imgH="3657600" progId="MtbGraph.Document.16">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340768"/>
                        <a:ext cx="4248472" cy="2747162"/>
                      </a:xfrm>
                      <a:prstGeom prst="rect">
                        <a:avLst/>
                      </a:prstGeom>
                      <a:noFill/>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2087162266"/>
              </p:ext>
            </p:extLst>
          </p:nvPr>
        </p:nvGraphicFramePr>
        <p:xfrm>
          <a:off x="4716016" y="1340768"/>
          <a:ext cx="3962577" cy="2638242"/>
        </p:xfrm>
        <a:graphic>
          <a:graphicData uri="http://schemas.openxmlformats.org/presentationml/2006/ole">
            <mc:AlternateContent xmlns:mc="http://schemas.openxmlformats.org/markup-compatibility/2006">
              <mc:Choice xmlns:v="urn:schemas-microsoft-com:vml" Requires="v">
                <p:oleObj spid="_x0000_s14612" name="Graph" r:id="rId7" imgW="5486400" imgH="3657600" progId="MtbGraph.Document.16">
                  <p:embed/>
                </p:oleObj>
              </mc:Choice>
              <mc:Fallback>
                <p:oleObj name="Graph" r:id="rId7" imgW="5486400" imgH="3657600" progId="MtbGraph.Document.16">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016" y="1340768"/>
                        <a:ext cx="3962577" cy="2638242"/>
                      </a:xfrm>
                      <a:prstGeom prst="rect">
                        <a:avLst/>
                      </a:prstGeom>
                      <a:noFill/>
                    </p:spPr>
                  </p:pic>
                </p:oleObj>
              </mc:Fallback>
            </mc:AlternateContent>
          </a:graphicData>
        </a:graphic>
      </p:graphicFrame>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9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8" name="17 Objeto"/>
          <p:cNvGraphicFramePr>
            <a:graphicFrameLocks noChangeAspect="1"/>
          </p:cNvGraphicFramePr>
          <p:nvPr>
            <p:extLst>
              <p:ext uri="{D42A27DB-BD31-4B8C-83A1-F6EECF244321}">
                <p14:modId xmlns:p14="http://schemas.microsoft.com/office/powerpoint/2010/main" val="266024368"/>
              </p:ext>
            </p:extLst>
          </p:nvPr>
        </p:nvGraphicFramePr>
        <p:xfrm>
          <a:off x="539552" y="3789040"/>
          <a:ext cx="4320480" cy="2691680"/>
        </p:xfrm>
        <a:graphic>
          <a:graphicData uri="http://schemas.openxmlformats.org/presentationml/2006/ole">
            <mc:AlternateContent xmlns:mc="http://schemas.openxmlformats.org/markup-compatibility/2006">
              <mc:Choice xmlns:v="urn:schemas-microsoft-com:vml" Requires="v">
                <p:oleObj spid="_x0000_s14613" name="Graph" r:id="rId9" imgW="5486400" imgH="3657600" progId="MtbGraph.Document.16">
                  <p:embed/>
                </p:oleObj>
              </mc:Choice>
              <mc:Fallback>
                <p:oleObj name="Graph" r:id="rId9" imgW="5486400" imgH="3657600" progId="MtbGraph.Document.16">
                  <p:embed/>
                  <p:pic>
                    <p:nvPicPr>
                      <p:cNvPr id="0" name="Object 19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52" y="3789040"/>
                        <a:ext cx="4320480" cy="2691680"/>
                      </a:xfrm>
                      <a:prstGeom prst="rect">
                        <a:avLst/>
                      </a:prstGeom>
                      <a:noFill/>
                    </p:spPr>
                  </p:pic>
                </p:oleObj>
              </mc:Fallback>
            </mc:AlternateContent>
          </a:graphicData>
        </a:graphic>
      </p:graphicFrame>
      <p:sp>
        <p:nvSpPr>
          <p:cNvPr id="19" name="2 Marcador de contenido"/>
          <p:cNvSpPr txBox="1">
            <a:spLocks/>
          </p:cNvSpPr>
          <p:nvPr/>
        </p:nvSpPr>
        <p:spPr>
          <a:xfrm>
            <a:off x="3199963" y="1315540"/>
            <a:ext cx="4684405" cy="457276"/>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endParaRPr lang="es-EC" sz="2200" b="1" dirty="0"/>
          </a:p>
        </p:txBody>
      </p:sp>
      <p:sp>
        <p:nvSpPr>
          <p:cNvPr id="22" name="Rectangle 19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3" name="22 Objeto"/>
          <p:cNvGraphicFramePr>
            <a:graphicFrameLocks noChangeAspect="1"/>
          </p:cNvGraphicFramePr>
          <p:nvPr>
            <p:extLst>
              <p:ext uri="{D42A27DB-BD31-4B8C-83A1-F6EECF244321}">
                <p14:modId xmlns:p14="http://schemas.microsoft.com/office/powerpoint/2010/main" val="2611456891"/>
              </p:ext>
            </p:extLst>
          </p:nvPr>
        </p:nvGraphicFramePr>
        <p:xfrm>
          <a:off x="4716016" y="3789040"/>
          <a:ext cx="3960440" cy="2664296"/>
        </p:xfrm>
        <a:graphic>
          <a:graphicData uri="http://schemas.openxmlformats.org/presentationml/2006/ole">
            <mc:AlternateContent xmlns:mc="http://schemas.openxmlformats.org/markup-compatibility/2006">
              <mc:Choice xmlns:v="urn:schemas-microsoft-com:vml" Requires="v">
                <p:oleObj spid="_x0000_s14614" name="Graph" r:id="rId11" imgW="5486400" imgH="3657600" progId="MtbGraph.Document.16">
                  <p:embed/>
                </p:oleObj>
              </mc:Choice>
              <mc:Fallback>
                <p:oleObj name="Graph" r:id="rId11" imgW="5486400" imgH="3657600" progId="MtbGraph.Document.16">
                  <p:embed/>
                  <p:pic>
                    <p:nvPicPr>
                      <p:cNvPr id="0" name="Object 19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6016" y="3789040"/>
                        <a:ext cx="3960440" cy="2664296"/>
                      </a:xfrm>
                      <a:prstGeom prst="rect">
                        <a:avLst/>
                      </a:prstGeom>
                      <a:noFill/>
                    </p:spPr>
                  </p:pic>
                </p:oleObj>
              </mc:Fallback>
            </mc:AlternateContent>
          </a:graphicData>
        </a:graphic>
      </p:graphicFrame>
      <p:sp>
        <p:nvSpPr>
          <p:cNvPr id="24" name="Rectangle 19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6" name="Rectangle 20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8" name="Rectangle 20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0" name="Rectangle 20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3864945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00608" y="-171400"/>
            <a:ext cx="7024744" cy="1143000"/>
          </a:xfrm>
        </p:spPr>
        <p:txBody>
          <a:bodyPr/>
          <a:lstStyle/>
          <a:p>
            <a:pPr algn="ctr"/>
            <a:r>
              <a:rPr lang="es-ES" b="1" dirty="0" smtClean="0"/>
              <a:t>CONCLUSIONES</a:t>
            </a:r>
            <a:endParaRPr lang="es-EC" b="1" dirty="0"/>
          </a:p>
        </p:txBody>
      </p:sp>
      <p:sp>
        <p:nvSpPr>
          <p:cNvPr id="3" name="2 Marcador de contenido"/>
          <p:cNvSpPr>
            <a:spLocks noGrp="1"/>
          </p:cNvSpPr>
          <p:nvPr>
            <p:ph idx="1"/>
          </p:nvPr>
        </p:nvSpPr>
        <p:spPr>
          <a:xfrm>
            <a:off x="395536" y="908720"/>
            <a:ext cx="6772637" cy="457276"/>
          </a:xfrm>
        </p:spPr>
        <p:txBody>
          <a:bodyPr>
            <a:normAutofit fontScale="92500"/>
          </a:bodyPr>
          <a:lstStyle/>
          <a:p>
            <a:r>
              <a:rPr lang="es-ES" b="1" dirty="0"/>
              <a:t>DIAGNÓSTICO RESPONSABLES DE PROCESOS</a:t>
            </a:r>
            <a:endParaRPr lang="es-EC" b="1" dirty="0"/>
          </a:p>
          <a:p>
            <a:endParaRPr lang="es-ES" b="1" dirty="0" smtClean="0"/>
          </a:p>
          <a:p>
            <a:endParaRPr lang="es-EC" b="1"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9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2 Marcador de contenido"/>
          <p:cNvSpPr txBox="1">
            <a:spLocks/>
          </p:cNvSpPr>
          <p:nvPr/>
        </p:nvSpPr>
        <p:spPr>
          <a:xfrm>
            <a:off x="3199963" y="1315540"/>
            <a:ext cx="4684405" cy="457276"/>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endParaRPr lang="es-EC" sz="2200" b="1" dirty="0"/>
          </a:p>
        </p:txBody>
      </p:sp>
      <p:sp>
        <p:nvSpPr>
          <p:cNvPr id="22" name="Rectangle 19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4" name="Rectangle 19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5" name="24 Objeto"/>
          <p:cNvGraphicFramePr>
            <a:graphicFrameLocks noChangeAspect="1"/>
          </p:cNvGraphicFramePr>
          <p:nvPr>
            <p:extLst>
              <p:ext uri="{D42A27DB-BD31-4B8C-83A1-F6EECF244321}">
                <p14:modId xmlns:p14="http://schemas.microsoft.com/office/powerpoint/2010/main" val="1325425693"/>
              </p:ext>
            </p:extLst>
          </p:nvPr>
        </p:nvGraphicFramePr>
        <p:xfrm>
          <a:off x="539552" y="1293989"/>
          <a:ext cx="4176464" cy="2520280"/>
        </p:xfrm>
        <a:graphic>
          <a:graphicData uri="http://schemas.openxmlformats.org/presentationml/2006/ole">
            <mc:AlternateContent xmlns:mc="http://schemas.openxmlformats.org/markup-compatibility/2006">
              <mc:Choice xmlns:v="urn:schemas-microsoft-com:vml" Requires="v">
                <p:oleObj spid="_x0000_s23598" name="Graph" r:id="rId5" imgW="5486400" imgH="3657600" progId="MtbGraph.Document.16">
                  <p:embed/>
                </p:oleObj>
              </mc:Choice>
              <mc:Fallback>
                <p:oleObj name="Graph" r:id="rId5" imgW="5486400" imgH="3657600" progId="MtbGraph.Document.1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293989"/>
                        <a:ext cx="4176464" cy="2520280"/>
                      </a:xfrm>
                      <a:prstGeom prst="rect">
                        <a:avLst/>
                      </a:prstGeom>
                      <a:noFill/>
                    </p:spPr>
                  </p:pic>
                </p:oleObj>
              </mc:Fallback>
            </mc:AlternateContent>
          </a:graphicData>
        </a:graphic>
      </p:graphicFrame>
      <p:sp>
        <p:nvSpPr>
          <p:cNvPr id="26" name="Rectangle 20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7" name="26 Objeto"/>
          <p:cNvGraphicFramePr>
            <a:graphicFrameLocks noChangeAspect="1"/>
          </p:cNvGraphicFramePr>
          <p:nvPr>
            <p:extLst>
              <p:ext uri="{D42A27DB-BD31-4B8C-83A1-F6EECF244321}">
                <p14:modId xmlns:p14="http://schemas.microsoft.com/office/powerpoint/2010/main" val="225708782"/>
              </p:ext>
            </p:extLst>
          </p:nvPr>
        </p:nvGraphicFramePr>
        <p:xfrm>
          <a:off x="4657451" y="1268760"/>
          <a:ext cx="4019005" cy="2552754"/>
        </p:xfrm>
        <a:graphic>
          <a:graphicData uri="http://schemas.openxmlformats.org/presentationml/2006/ole">
            <mc:AlternateContent xmlns:mc="http://schemas.openxmlformats.org/markup-compatibility/2006">
              <mc:Choice xmlns:v="urn:schemas-microsoft-com:vml" Requires="v">
                <p:oleObj spid="_x0000_s23599" name="Graph" r:id="rId7" imgW="5486400" imgH="3657600" progId="MtbGraph.Document.16">
                  <p:embed/>
                </p:oleObj>
              </mc:Choice>
              <mc:Fallback>
                <p:oleObj name="Graph" r:id="rId7" imgW="5486400" imgH="3657600" progId="MtbGraph.Document.1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7451" y="1268760"/>
                        <a:ext cx="4019005" cy="2552754"/>
                      </a:xfrm>
                      <a:prstGeom prst="rect">
                        <a:avLst/>
                      </a:prstGeom>
                      <a:noFill/>
                    </p:spPr>
                  </p:pic>
                </p:oleObj>
              </mc:Fallback>
            </mc:AlternateContent>
          </a:graphicData>
        </a:graphic>
      </p:graphicFrame>
      <p:sp>
        <p:nvSpPr>
          <p:cNvPr id="28" name="Rectangle 20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9" name="28 Objeto"/>
          <p:cNvGraphicFramePr>
            <a:graphicFrameLocks noChangeAspect="1"/>
          </p:cNvGraphicFramePr>
          <p:nvPr>
            <p:extLst>
              <p:ext uri="{D42A27DB-BD31-4B8C-83A1-F6EECF244321}">
                <p14:modId xmlns:p14="http://schemas.microsoft.com/office/powerpoint/2010/main" val="953741328"/>
              </p:ext>
            </p:extLst>
          </p:nvPr>
        </p:nvGraphicFramePr>
        <p:xfrm>
          <a:off x="539552" y="3717031"/>
          <a:ext cx="4104456" cy="2638579"/>
        </p:xfrm>
        <a:graphic>
          <a:graphicData uri="http://schemas.openxmlformats.org/presentationml/2006/ole">
            <mc:AlternateContent xmlns:mc="http://schemas.openxmlformats.org/markup-compatibility/2006">
              <mc:Choice xmlns:v="urn:schemas-microsoft-com:vml" Requires="v">
                <p:oleObj spid="_x0000_s23600" name="Graph" r:id="rId9" imgW="5486400" imgH="3657600" progId="MtbGraph.Document.16">
                  <p:embed/>
                </p:oleObj>
              </mc:Choice>
              <mc:Fallback>
                <p:oleObj name="Graph" r:id="rId9" imgW="5486400" imgH="3657600" progId="MtbGraph.Document.16">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52" y="3717031"/>
                        <a:ext cx="4104456" cy="2638579"/>
                      </a:xfrm>
                      <a:prstGeom prst="rect">
                        <a:avLst/>
                      </a:prstGeom>
                      <a:noFill/>
                    </p:spPr>
                  </p:pic>
                </p:oleObj>
              </mc:Fallback>
            </mc:AlternateContent>
          </a:graphicData>
        </a:graphic>
      </p:graphicFrame>
      <p:sp>
        <p:nvSpPr>
          <p:cNvPr id="30" name="Rectangle 20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1" name="30 Objeto"/>
          <p:cNvGraphicFramePr>
            <a:graphicFrameLocks noChangeAspect="1"/>
          </p:cNvGraphicFramePr>
          <p:nvPr>
            <p:extLst>
              <p:ext uri="{D42A27DB-BD31-4B8C-83A1-F6EECF244321}">
                <p14:modId xmlns:p14="http://schemas.microsoft.com/office/powerpoint/2010/main" val="1536199275"/>
              </p:ext>
            </p:extLst>
          </p:nvPr>
        </p:nvGraphicFramePr>
        <p:xfrm>
          <a:off x="4662214" y="3717032"/>
          <a:ext cx="4014242" cy="2672640"/>
        </p:xfrm>
        <a:graphic>
          <a:graphicData uri="http://schemas.openxmlformats.org/presentationml/2006/ole">
            <mc:AlternateContent xmlns:mc="http://schemas.openxmlformats.org/markup-compatibility/2006">
              <mc:Choice xmlns:v="urn:schemas-microsoft-com:vml" Requires="v">
                <p:oleObj spid="_x0000_s23601" name="Graph" r:id="rId11" imgW="5486400" imgH="3657600" progId="MtbGraph.Document.16">
                  <p:embed/>
                </p:oleObj>
              </mc:Choice>
              <mc:Fallback>
                <p:oleObj name="Graph" r:id="rId11" imgW="5486400" imgH="3657600" progId="MtbGraph.Document.16">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62214" y="3717032"/>
                        <a:ext cx="4014242" cy="2672640"/>
                      </a:xfrm>
                      <a:prstGeom prst="rect">
                        <a:avLst/>
                      </a:prstGeom>
                      <a:noFill/>
                    </p:spPr>
                  </p:pic>
                </p:oleObj>
              </mc:Fallback>
            </mc:AlternateContent>
          </a:graphicData>
        </a:graphic>
      </p:graphicFrame>
    </p:spTree>
    <p:extLst>
      <p:ext uri="{BB962C8B-B14F-4D97-AF65-F5344CB8AC3E}">
        <p14:creationId xmlns:p14="http://schemas.microsoft.com/office/powerpoint/2010/main" val="12012687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00608" y="-44577"/>
            <a:ext cx="7024744" cy="1143000"/>
          </a:xfrm>
        </p:spPr>
        <p:txBody>
          <a:bodyPr/>
          <a:lstStyle/>
          <a:p>
            <a:pPr algn="ctr"/>
            <a:r>
              <a:rPr lang="es-ES" b="1" dirty="0" smtClean="0"/>
              <a:t>CONCLUSIONES</a:t>
            </a:r>
            <a:endParaRPr lang="es-EC" b="1" dirty="0"/>
          </a:p>
        </p:txBody>
      </p:sp>
      <p:sp>
        <p:nvSpPr>
          <p:cNvPr id="3" name="2 Marcador de contenido"/>
          <p:cNvSpPr>
            <a:spLocks noGrp="1"/>
          </p:cNvSpPr>
          <p:nvPr>
            <p:ph idx="1"/>
          </p:nvPr>
        </p:nvSpPr>
        <p:spPr>
          <a:xfrm>
            <a:off x="251520" y="908720"/>
            <a:ext cx="6412597" cy="457276"/>
          </a:xfrm>
        </p:spPr>
        <p:txBody>
          <a:bodyPr>
            <a:normAutofit/>
          </a:bodyPr>
          <a:lstStyle/>
          <a:p>
            <a:r>
              <a:rPr lang="es-ES" b="1" dirty="0" smtClean="0"/>
              <a:t>DIAGNÓSTICO CLIENTES </a:t>
            </a:r>
            <a:r>
              <a:rPr lang="es-ES" b="1" dirty="0"/>
              <a:t>INTERNOS</a:t>
            </a:r>
            <a:endParaRPr lang="es-EC" b="1" dirty="0"/>
          </a:p>
          <a:p>
            <a:endParaRPr lang="es-ES" b="1" dirty="0" smtClean="0"/>
          </a:p>
          <a:p>
            <a:endParaRPr lang="es-EC" b="1"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9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3" name="22 Objeto"/>
          <p:cNvGraphicFramePr>
            <a:graphicFrameLocks noChangeAspect="1"/>
          </p:cNvGraphicFramePr>
          <p:nvPr>
            <p:extLst>
              <p:ext uri="{D42A27DB-BD31-4B8C-83A1-F6EECF244321}">
                <p14:modId xmlns:p14="http://schemas.microsoft.com/office/powerpoint/2010/main" val="1063159950"/>
              </p:ext>
            </p:extLst>
          </p:nvPr>
        </p:nvGraphicFramePr>
        <p:xfrm>
          <a:off x="539552" y="1412776"/>
          <a:ext cx="4032448" cy="2677281"/>
        </p:xfrm>
        <a:graphic>
          <a:graphicData uri="http://schemas.openxmlformats.org/presentationml/2006/ole">
            <mc:AlternateContent xmlns:mc="http://schemas.openxmlformats.org/markup-compatibility/2006">
              <mc:Choice xmlns:v="urn:schemas-microsoft-com:vml" Requires="v">
                <p:oleObj spid="_x0000_s22598" name="Graph" r:id="rId5" imgW="5486400" imgH="3657600" progId="MtbGraph.Document.16">
                  <p:embed/>
                </p:oleObj>
              </mc:Choice>
              <mc:Fallback>
                <p:oleObj name="Graph" r:id="rId5" imgW="5486400" imgH="3657600" progId="MtbGraph.Document.16">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12776"/>
                        <a:ext cx="4032448" cy="2677281"/>
                      </a:xfrm>
                      <a:prstGeom prst="rect">
                        <a:avLst/>
                      </a:prstGeom>
                      <a:noFill/>
                    </p:spPr>
                  </p:pic>
                </p:oleObj>
              </mc:Fallback>
            </mc:AlternateContent>
          </a:graphicData>
        </a:graphic>
      </p:graphicFrame>
      <p:sp>
        <p:nvSpPr>
          <p:cNvPr id="2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5" name="24 Objeto"/>
          <p:cNvGraphicFramePr>
            <a:graphicFrameLocks noChangeAspect="1"/>
          </p:cNvGraphicFramePr>
          <p:nvPr>
            <p:extLst>
              <p:ext uri="{D42A27DB-BD31-4B8C-83A1-F6EECF244321}">
                <p14:modId xmlns:p14="http://schemas.microsoft.com/office/powerpoint/2010/main" val="3121658462"/>
              </p:ext>
            </p:extLst>
          </p:nvPr>
        </p:nvGraphicFramePr>
        <p:xfrm>
          <a:off x="4569732" y="1412776"/>
          <a:ext cx="4147547" cy="2736304"/>
        </p:xfrm>
        <a:graphic>
          <a:graphicData uri="http://schemas.openxmlformats.org/presentationml/2006/ole">
            <mc:AlternateContent xmlns:mc="http://schemas.openxmlformats.org/markup-compatibility/2006">
              <mc:Choice xmlns:v="urn:schemas-microsoft-com:vml" Requires="v">
                <p:oleObj spid="_x0000_s22599" name="Graph" r:id="rId7" imgW="5486400" imgH="3657600" progId="MtbGraph.Document.16">
                  <p:embed/>
                </p:oleObj>
              </mc:Choice>
              <mc:Fallback>
                <p:oleObj name="Graph" r:id="rId7" imgW="5486400" imgH="3657600" progId="MtbGraph.Document.16">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9732" y="1412776"/>
                        <a:ext cx="4147547" cy="2736304"/>
                      </a:xfrm>
                      <a:prstGeom prst="rect">
                        <a:avLst/>
                      </a:prstGeom>
                      <a:noFill/>
                    </p:spPr>
                  </p:pic>
                </p:oleObj>
              </mc:Fallback>
            </mc:AlternateContent>
          </a:graphicData>
        </a:graphic>
      </p:graphicFrame>
      <p:sp>
        <p:nvSpPr>
          <p:cNvPr id="26"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7" name="26 Objeto"/>
          <p:cNvGraphicFramePr>
            <a:graphicFrameLocks noChangeAspect="1"/>
          </p:cNvGraphicFramePr>
          <p:nvPr>
            <p:extLst>
              <p:ext uri="{D42A27DB-BD31-4B8C-83A1-F6EECF244321}">
                <p14:modId xmlns:p14="http://schemas.microsoft.com/office/powerpoint/2010/main" val="704605156"/>
              </p:ext>
            </p:extLst>
          </p:nvPr>
        </p:nvGraphicFramePr>
        <p:xfrm>
          <a:off x="539552" y="3789040"/>
          <a:ext cx="4032448" cy="2664296"/>
        </p:xfrm>
        <a:graphic>
          <a:graphicData uri="http://schemas.openxmlformats.org/presentationml/2006/ole">
            <mc:AlternateContent xmlns:mc="http://schemas.openxmlformats.org/markup-compatibility/2006">
              <mc:Choice xmlns:v="urn:schemas-microsoft-com:vml" Requires="v">
                <p:oleObj spid="_x0000_s22600" name="Graph" r:id="rId9" imgW="5486400" imgH="3657600" progId="MtbGraph.Document.16">
                  <p:embed/>
                </p:oleObj>
              </mc:Choice>
              <mc:Fallback>
                <p:oleObj name="Graph" r:id="rId9" imgW="5486400" imgH="3657600" progId="MtbGraph.Document.16">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52" y="3789040"/>
                        <a:ext cx="4032448" cy="2664296"/>
                      </a:xfrm>
                      <a:prstGeom prst="rect">
                        <a:avLst/>
                      </a:prstGeom>
                      <a:noFill/>
                    </p:spPr>
                  </p:pic>
                </p:oleObj>
              </mc:Fallback>
            </mc:AlternateContent>
          </a:graphicData>
        </a:graphic>
      </p:graphicFrame>
      <p:sp>
        <p:nvSpPr>
          <p:cNvPr id="28"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9" name="28 Objeto"/>
          <p:cNvGraphicFramePr>
            <a:graphicFrameLocks noChangeAspect="1"/>
          </p:cNvGraphicFramePr>
          <p:nvPr>
            <p:extLst>
              <p:ext uri="{D42A27DB-BD31-4B8C-83A1-F6EECF244321}">
                <p14:modId xmlns:p14="http://schemas.microsoft.com/office/powerpoint/2010/main" val="1158914280"/>
              </p:ext>
            </p:extLst>
          </p:nvPr>
        </p:nvGraphicFramePr>
        <p:xfrm>
          <a:off x="4572000" y="3789039"/>
          <a:ext cx="4104456" cy="2664297"/>
        </p:xfrm>
        <a:graphic>
          <a:graphicData uri="http://schemas.openxmlformats.org/presentationml/2006/ole">
            <mc:AlternateContent xmlns:mc="http://schemas.openxmlformats.org/markup-compatibility/2006">
              <mc:Choice xmlns:v="urn:schemas-microsoft-com:vml" Requires="v">
                <p:oleObj spid="_x0000_s22601" name="Graph" r:id="rId11" imgW="5486400" imgH="3657600" progId="MtbGraph.Document.16">
                  <p:embed/>
                </p:oleObj>
              </mc:Choice>
              <mc:Fallback>
                <p:oleObj name="Graph" r:id="rId11" imgW="5486400" imgH="3657600" progId="MtbGraph.Document.16">
                  <p:embed/>
                  <p:pic>
                    <p:nvPicPr>
                      <p:cNvPr id="0" name="Object 17"/>
                      <p:cNvPicPr>
                        <a:picLocks noChangeAspect="1" noChangeArrowheads="1"/>
                      </p:cNvPicPr>
                      <p:nvPr/>
                    </p:nvPicPr>
                    <p:blipFill>
                      <a:blip r:embed="rId12"/>
                      <a:srcRect/>
                      <a:stretch>
                        <a:fillRect/>
                      </a:stretch>
                    </p:blipFill>
                    <p:spPr bwMode="auto">
                      <a:xfrm>
                        <a:off x="4572000" y="3789039"/>
                        <a:ext cx="4104456" cy="2664297"/>
                      </a:xfrm>
                      <a:prstGeom prst="rect">
                        <a:avLst/>
                      </a:prstGeom>
                      <a:noFill/>
                    </p:spPr>
                  </p:pic>
                </p:oleObj>
              </mc:Fallback>
            </mc:AlternateContent>
          </a:graphicData>
        </a:graphic>
      </p:graphicFrame>
      <p:sp>
        <p:nvSpPr>
          <p:cNvPr id="30"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744174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84592" y="-162272"/>
            <a:ext cx="7024744" cy="1143000"/>
          </a:xfrm>
        </p:spPr>
        <p:txBody>
          <a:bodyPr/>
          <a:lstStyle/>
          <a:p>
            <a:pPr algn="ctr"/>
            <a:r>
              <a:rPr lang="es-ES" b="1" dirty="0" smtClean="0"/>
              <a:t>CONCLUSIONES</a:t>
            </a:r>
            <a:endParaRPr lang="es-EC" b="1" dirty="0"/>
          </a:p>
        </p:txBody>
      </p:sp>
      <p:sp>
        <p:nvSpPr>
          <p:cNvPr id="3" name="2 Marcador de contenido"/>
          <p:cNvSpPr>
            <a:spLocks noGrp="1"/>
          </p:cNvSpPr>
          <p:nvPr>
            <p:ph idx="1"/>
          </p:nvPr>
        </p:nvSpPr>
        <p:spPr>
          <a:xfrm>
            <a:off x="539552" y="836712"/>
            <a:ext cx="6772637" cy="457276"/>
          </a:xfrm>
        </p:spPr>
        <p:txBody>
          <a:bodyPr>
            <a:normAutofit/>
          </a:bodyPr>
          <a:lstStyle/>
          <a:p>
            <a:r>
              <a:rPr lang="es-ES" b="1" dirty="0" smtClean="0"/>
              <a:t>DIAGNÓSTICO CLIENTES EXTERNOS</a:t>
            </a:r>
          </a:p>
          <a:p>
            <a:endParaRPr lang="es-EC" b="1"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9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3" name="22 Objeto"/>
          <p:cNvGraphicFramePr>
            <a:graphicFrameLocks noChangeAspect="1"/>
          </p:cNvGraphicFramePr>
          <p:nvPr>
            <p:extLst>
              <p:ext uri="{D42A27DB-BD31-4B8C-83A1-F6EECF244321}">
                <p14:modId xmlns:p14="http://schemas.microsoft.com/office/powerpoint/2010/main" val="952486076"/>
              </p:ext>
            </p:extLst>
          </p:nvPr>
        </p:nvGraphicFramePr>
        <p:xfrm>
          <a:off x="539552" y="1269715"/>
          <a:ext cx="4000360" cy="2663341"/>
        </p:xfrm>
        <a:graphic>
          <a:graphicData uri="http://schemas.openxmlformats.org/presentationml/2006/ole">
            <mc:AlternateContent xmlns:mc="http://schemas.openxmlformats.org/markup-compatibility/2006">
              <mc:Choice xmlns:v="urn:schemas-microsoft-com:vml" Requires="v">
                <p:oleObj spid="_x0000_s21576" name="Graph" r:id="rId5" imgW="5486400" imgH="3657600" progId="MtbGraph.Document.16">
                  <p:embed/>
                </p:oleObj>
              </mc:Choice>
              <mc:Fallback>
                <p:oleObj name="Graph" r:id="rId5" imgW="5486400" imgH="3657600" progId="MtbGraph.Document.16">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269715"/>
                        <a:ext cx="4000360" cy="2663341"/>
                      </a:xfrm>
                      <a:prstGeom prst="rect">
                        <a:avLst/>
                      </a:prstGeom>
                      <a:noFill/>
                    </p:spPr>
                  </p:pic>
                </p:oleObj>
              </mc:Fallback>
            </mc:AlternateContent>
          </a:graphicData>
        </a:graphic>
      </p:graphicFrame>
      <p:sp>
        <p:nvSpPr>
          <p:cNvPr id="24"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5" name="24 Objeto"/>
          <p:cNvGraphicFramePr>
            <a:graphicFrameLocks noChangeAspect="1"/>
          </p:cNvGraphicFramePr>
          <p:nvPr>
            <p:extLst>
              <p:ext uri="{D42A27DB-BD31-4B8C-83A1-F6EECF244321}">
                <p14:modId xmlns:p14="http://schemas.microsoft.com/office/powerpoint/2010/main" val="2828138549"/>
              </p:ext>
            </p:extLst>
          </p:nvPr>
        </p:nvGraphicFramePr>
        <p:xfrm>
          <a:off x="4572000" y="1261884"/>
          <a:ext cx="4107321" cy="2599164"/>
        </p:xfrm>
        <a:graphic>
          <a:graphicData uri="http://schemas.openxmlformats.org/presentationml/2006/ole">
            <mc:AlternateContent xmlns:mc="http://schemas.openxmlformats.org/markup-compatibility/2006">
              <mc:Choice xmlns:v="urn:schemas-microsoft-com:vml" Requires="v">
                <p:oleObj spid="_x0000_s21577" name="Graph" r:id="rId7" imgW="5486400" imgH="3657600" progId="MtbGraph.Document.16">
                  <p:embed/>
                </p:oleObj>
              </mc:Choice>
              <mc:Fallback>
                <p:oleObj name="Graph" r:id="rId7" imgW="5486400" imgH="3657600" progId="MtbGraph.Document.16">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261884"/>
                        <a:ext cx="4107321" cy="2599164"/>
                      </a:xfrm>
                      <a:prstGeom prst="rect">
                        <a:avLst/>
                      </a:prstGeom>
                      <a:noFill/>
                    </p:spPr>
                  </p:pic>
                </p:oleObj>
              </mc:Fallback>
            </mc:AlternateContent>
          </a:graphicData>
        </a:graphic>
      </p:graphicFrame>
      <p:sp>
        <p:nvSpPr>
          <p:cNvPr id="26"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7" name="26 Objeto"/>
          <p:cNvGraphicFramePr>
            <a:graphicFrameLocks noChangeAspect="1"/>
          </p:cNvGraphicFramePr>
          <p:nvPr>
            <p:extLst>
              <p:ext uri="{D42A27DB-BD31-4B8C-83A1-F6EECF244321}">
                <p14:modId xmlns:p14="http://schemas.microsoft.com/office/powerpoint/2010/main" val="1816349183"/>
              </p:ext>
            </p:extLst>
          </p:nvPr>
        </p:nvGraphicFramePr>
        <p:xfrm>
          <a:off x="539552" y="3717032"/>
          <a:ext cx="4032448" cy="2652645"/>
        </p:xfrm>
        <a:graphic>
          <a:graphicData uri="http://schemas.openxmlformats.org/presentationml/2006/ole">
            <mc:AlternateContent xmlns:mc="http://schemas.openxmlformats.org/markup-compatibility/2006">
              <mc:Choice xmlns:v="urn:schemas-microsoft-com:vml" Requires="v">
                <p:oleObj spid="_x0000_s21578" name="Graph" r:id="rId9" imgW="5486400" imgH="3657600" progId="MtbGraph.Document.16">
                  <p:embed/>
                </p:oleObj>
              </mc:Choice>
              <mc:Fallback>
                <p:oleObj name="Graph" r:id="rId9" imgW="5486400" imgH="3657600" progId="MtbGraph.Document.16">
                  <p:embed/>
                  <p:pic>
                    <p:nvPicPr>
                      <p:cNvPr id="0"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52" y="3717032"/>
                        <a:ext cx="4032448" cy="2652645"/>
                      </a:xfrm>
                      <a:prstGeom prst="rect">
                        <a:avLst/>
                      </a:prstGeom>
                      <a:noFill/>
                    </p:spPr>
                  </p:pic>
                </p:oleObj>
              </mc:Fallback>
            </mc:AlternateContent>
          </a:graphicData>
        </a:graphic>
      </p:graphicFrame>
      <p:sp>
        <p:nvSpPr>
          <p:cNvPr id="28"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9" name="28 Objeto"/>
          <p:cNvGraphicFramePr>
            <a:graphicFrameLocks noChangeAspect="1"/>
          </p:cNvGraphicFramePr>
          <p:nvPr>
            <p:extLst>
              <p:ext uri="{D42A27DB-BD31-4B8C-83A1-F6EECF244321}">
                <p14:modId xmlns:p14="http://schemas.microsoft.com/office/powerpoint/2010/main" val="2819530642"/>
              </p:ext>
            </p:extLst>
          </p:nvPr>
        </p:nvGraphicFramePr>
        <p:xfrm>
          <a:off x="4572000" y="3717032"/>
          <a:ext cx="4075233" cy="2716822"/>
        </p:xfrm>
        <a:graphic>
          <a:graphicData uri="http://schemas.openxmlformats.org/presentationml/2006/ole">
            <mc:AlternateContent xmlns:mc="http://schemas.openxmlformats.org/markup-compatibility/2006">
              <mc:Choice xmlns:v="urn:schemas-microsoft-com:vml" Requires="v">
                <p:oleObj spid="_x0000_s21579" name="Graph" r:id="rId11" imgW="5486400" imgH="3657600" progId="MtbGraph.Document.16">
                  <p:embed/>
                </p:oleObj>
              </mc:Choice>
              <mc:Fallback>
                <p:oleObj name="Graph" r:id="rId11" imgW="5486400" imgH="3657600" progId="MtbGraph.Document.16">
                  <p:embed/>
                  <p:pic>
                    <p:nvPicPr>
                      <p:cNvPr id="0"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3717032"/>
                        <a:ext cx="4075233" cy="2716822"/>
                      </a:xfrm>
                      <a:prstGeom prst="rect">
                        <a:avLst/>
                      </a:prstGeom>
                      <a:noFill/>
                    </p:spPr>
                  </p:pic>
                </p:oleObj>
              </mc:Fallback>
            </mc:AlternateContent>
          </a:graphicData>
        </a:graphic>
      </p:graphicFrame>
      <p:sp>
        <p:nvSpPr>
          <p:cNvPr id="30"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667352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269776"/>
            <a:ext cx="7024744" cy="1143000"/>
          </a:xfrm>
        </p:spPr>
        <p:txBody>
          <a:bodyPr/>
          <a:lstStyle/>
          <a:p>
            <a:pPr algn="ctr"/>
            <a:r>
              <a:rPr lang="es-ES" b="1" dirty="0" smtClean="0"/>
              <a:t>CONCLUSIONES</a:t>
            </a:r>
            <a:endParaRPr lang="es-EC" b="1" dirty="0"/>
          </a:p>
        </p:txBody>
      </p:sp>
      <p:sp>
        <p:nvSpPr>
          <p:cNvPr id="3" name="2 Marcador de contenido"/>
          <p:cNvSpPr>
            <a:spLocks noGrp="1"/>
          </p:cNvSpPr>
          <p:nvPr>
            <p:ph idx="1"/>
          </p:nvPr>
        </p:nvSpPr>
        <p:spPr>
          <a:xfrm>
            <a:off x="1043492" y="1484784"/>
            <a:ext cx="7344932" cy="4608512"/>
          </a:xfrm>
        </p:spPr>
        <p:txBody>
          <a:bodyPr>
            <a:normAutofit/>
          </a:bodyPr>
          <a:lstStyle/>
          <a:p>
            <a:pPr algn="just"/>
            <a:r>
              <a:rPr lang="es-ES" b="1" dirty="0" smtClean="0"/>
              <a:t>DISEÑO PROCESOS</a:t>
            </a:r>
          </a:p>
          <a:p>
            <a:pPr lvl="1" algn="just"/>
            <a:r>
              <a:rPr lang="es-ES" dirty="0" smtClean="0"/>
              <a:t>LA SNAP DISPONE DIAGRAMAR EN BPMN</a:t>
            </a:r>
          </a:p>
          <a:p>
            <a:pPr lvl="1" algn="just"/>
            <a:r>
              <a:rPr lang="es-ES" dirty="0" smtClean="0"/>
              <a:t>LOS DIAGRAMAS DE MACROPROCESOS Y PROCESO EN </a:t>
            </a:r>
            <a:r>
              <a:rPr lang="es-ES" dirty="0" err="1" smtClean="0"/>
              <a:t>BPWIN</a:t>
            </a:r>
            <a:r>
              <a:rPr lang="es-ES" dirty="0" smtClean="0"/>
              <a:t> COMO </a:t>
            </a:r>
            <a:r>
              <a:rPr lang="es-ES" dirty="0" err="1" smtClean="0"/>
              <a:t>ESTAN</a:t>
            </a:r>
            <a:r>
              <a:rPr lang="es-ES" dirty="0" smtClean="0"/>
              <a:t> REPRESENTADOS ACTUALMENTE SON CAJAS </a:t>
            </a:r>
            <a:r>
              <a:rPr lang="es-ES" dirty="0" err="1" smtClean="0"/>
              <a:t>FRIAS</a:t>
            </a:r>
            <a:r>
              <a:rPr lang="es-ES" dirty="0" smtClean="0"/>
              <a:t> (PASIVOS)</a:t>
            </a:r>
          </a:p>
          <a:p>
            <a:pPr lvl="1" algn="just"/>
            <a:r>
              <a:rPr lang="es-ES" dirty="0"/>
              <a:t>SE DA MUCHA IMPORTANCIA AL PROCEDIMIENTO</a:t>
            </a:r>
          </a:p>
          <a:p>
            <a:pPr lvl="1" algn="just"/>
            <a:r>
              <a:rPr lang="es-ES" dirty="0" smtClean="0"/>
              <a:t>SE CUMPLEN EN TODAS LAS UNIDADES ACTIVIDADES O TAREAS DE LOS PROCESOS DEL EJÉRCITO (GESTIÓN DOCUMENTAL)</a:t>
            </a: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Tree>
    <p:extLst>
      <p:ext uri="{BB962C8B-B14F-4D97-AF65-F5344CB8AC3E}">
        <p14:creationId xmlns:p14="http://schemas.microsoft.com/office/powerpoint/2010/main" val="151748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269776"/>
            <a:ext cx="7024744" cy="1143000"/>
          </a:xfrm>
        </p:spPr>
        <p:txBody>
          <a:bodyPr/>
          <a:lstStyle/>
          <a:p>
            <a:pPr algn="ctr"/>
            <a:r>
              <a:rPr lang="es-ES" b="1" dirty="0" smtClean="0"/>
              <a:t>CONCLUSIONES</a:t>
            </a:r>
            <a:endParaRPr lang="es-EC" b="1" dirty="0"/>
          </a:p>
        </p:txBody>
      </p:sp>
      <p:sp>
        <p:nvSpPr>
          <p:cNvPr id="3" name="2 Marcador de contenido"/>
          <p:cNvSpPr>
            <a:spLocks noGrp="1"/>
          </p:cNvSpPr>
          <p:nvPr>
            <p:ph idx="1"/>
          </p:nvPr>
        </p:nvSpPr>
        <p:spPr>
          <a:xfrm>
            <a:off x="1107051" y="1720223"/>
            <a:ext cx="7209365" cy="4445081"/>
          </a:xfrm>
        </p:spPr>
        <p:txBody>
          <a:bodyPr/>
          <a:lstStyle/>
          <a:p>
            <a:pPr algn="just"/>
            <a:r>
              <a:rPr lang="es-ES" b="1" dirty="0" smtClean="0"/>
              <a:t>ELABORACIÓN DEL MANUAL</a:t>
            </a:r>
          </a:p>
          <a:p>
            <a:pPr lvl="1" algn="just"/>
            <a:r>
              <a:rPr lang="es-ES" dirty="0" smtClean="0"/>
              <a:t>LA DDIE NO HA ESTANDARIZADO LA METODOLOGÍA Y FORMATOS</a:t>
            </a:r>
          </a:p>
          <a:p>
            <a:pPr lvl="1" algn="just"/>
            <a:r>
              <a:rPr lang="es-ES" dirty="0" smtClean="0"/>
              <a:t>NO EXISTÍAN LOS PROCEDIMIENTOS DE LA NORMA ISO</a:t>
            </a:r>
          </a:p>
          <a:p>
            <a:pPr lvl="1" algn="just"/>
            <a:r>
              <a:rPr lang="es-ES" dirty="0" smtClean="0"/>
              <a:t>EL PERSONAL MILITAR ESTA FAMILIARIZADO CON BPWIN Y VISIO</a:t>
            </a: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Tree>
    <p:extLst>
      <p:ext uri="{BB962C8B-B14F-4D97-AF65-F5344CB8AC3E}">
        <p14:creationId xmlns:p14="http://schemas.microsoft.com/office/powerpoint/2010/main" val="263832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88640"/>
            <a:ext cx="7024744" cy="1143000"/>
          </a:xfrm>
        </p:spPr>
        <p:txBody>
          <a:bodyPr/>
          <a:lstStyle/>
          <a:p>
            <a:pPr algn="ctr"/>
            <a:r>
              <a:rPr lang="es-ES" b="1" dirty="0" smtClean="0"/>
              <a:t>RECOMENDACIONES</a:t>
            </a:r>
            <a:endParaRPr lang="es-EC" b="1" dirty="0"/>
          </a:p>
        </p:txBody>
      </p:sp>
      <p:sp>
        <p:nvSpPr>
          <p:cNvPr id="3" name="2 Marcador de contenido"/>
          <p:cNvSpPr>
            <a:spLocks noGrp="1"/>
          </p:cNvSpPr>
          <p:nvPr>
            <p:ph idx="1"/>
          </p:nvPr>
        </p:nvSpPr>
        <p:spPr>
          <a:xfrm>
            <a:off x="395536" y="1268760"/>
            <a:ext cx="8280920" cy="5040560"/>
          </a:xfrm>
        </p:spPr>
        <p:txBody>
          <a:bodyPr>
            <a:normAutofit/>
          </a:bodyPr>
          <a:lstStyle/>
          <a:p>
            <a:pPr lvl="0" algn="just"/>
            <a:r>
              <a:rPr lang="es-ES" sz="2200" b="1" dirty="0" smtClean="0"/>
              <a:t>REALIZAR LAS COORDINACIONES O GESTIONES CON LA DDIE PARA QUE SE IMPLEMENTEN LOS CAMBIOS EN BASE A LO QUE INDICA LA SNAP RESPECTO A: DIAGRAMAS EN BPMN, FICHAS DE PROCESOS Y JERARQUÍAS DE PROCESOS, QUE PERMITIRÁ CUMPLIR CON LA NORMA LEGAL VIGENTE.</a:t>
            </a:r>
            <a:endParaRPr lang="es-EC" sz="2200" b="1" dirty="0" smtClean="0"/>
          </a:p>
          <a:p>
            <a:pPr lvl="0" algn="just"/>
            <a:endParaRPr lang="es-ES" sz="2200" b="1" dirty="0" smtClean="0"/>
          </a:p>
          <a:p>
            <a:pPr lvl="0" algn="just"/>
            <a:r>
              <a:rPr lang="es-ES" sz="2200" b="1" dirty="0" smtClean="0"/>
              <a:t>COORDINAR CON LA SNAP PARA QUE SE DEFINA DE FORMA CLARA LA METODOLOGÍA EN FUNCIÓN DE LOS REQUERIMIENTOS DE LA ADMINISTRACIÓN PÚBLICA.</a:t>
            </a:r>
          </a:p>
          <a:p>
            <a:pPr algn="just"/>
            <a:endParaRPr lang="es-ES" sz="2200" b="1" dirty="0" smtClean="0"/>
          </a:p>
          <a:p>
            <a:pPr algn="just"/>
            <a:r>
              <a:rPr lang="es-ES" sz="2200" b="1" dirty="0" smtClean="0"/>
              <a:t>IMPLEMENTAR LA PROPUESTA DEL PRESENTE PROYECTO.</a:t>
            </a:r>
            <a:endParaRPr lang="es-EC" sz="2200" b="1" dirty="0" smtClean="0"/>
          </a:p>
          <a:p>
            <a:pPr marL="68580" lvl="0" indent="0" algn="just">
              <a:buNone/>
            </a:pPr>
            <a:endParaRPr lang="es-EC" sz="2200" b="1" dirty="0"/>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Tree>
    <p:extLst>
      <p:ext uri="{BB962C8B-B14F-4D97-AF65-F5344CB8AC3E}">
        <p14:creationId xmlns:p14="http://schemas.microsoft.com/office/powerpoint/2010/main" val="313086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D:\ORLANDO\MIS DOCUMENTOS\VARIOS\TESIS\ESPE7.jpg"/>
          <p:cNvPicPr>
            <a:picLocks noChangeAspect="1" noChangeArrowheads="1"/>
          </p:cNvPicPr>
          <p:nvPr/>
        </p:nvPicPr>
        <p:blipFill>
          <a:blip r:embed="rId2" cstate="print"/>
          <a:srcRect/>
          <a:stretch>
            <a:fillRect/>
          </a:stretch>
        </p:blipFill>
        <p:spPr bwMode="auto">
          <a:xfrm>
            <a:off x="1043608" y="87133"/>
            <a:ext cx="7128792" cy="6654235"/>
          </a:xfrm>
          <a:prstGeom prst="rect">
            <a:avLst/>
          </a:prstGeom>
          <a:noFill/>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7384"/>
            <a:ext cx="7416824" cy="146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WordArt 4"/>
          <p:cNvSpPr>
            <a:spLocks noChangeArrowheads="1" noChangeShapeType="1" noTextEdit="1"/>
          </p:cNvSpPr>
          <p:nvPr/>
        </p:nvSpPr>
        <p:spPr bwMode="auto">
          <a:xfrm>
            <a:off x="1224136" y="2708920"/>
            <a:ext cx="6732240" cy="2304256"/>
          </a:xfrm>
          <a:prstGeom prst="rect">
            <a:avLst/>
          </a:prstGeom>
          <a:ln>
            <a:noFill/>
          </a:ln>
        </p:spPr>
        <p:txBody>
          <a:bodyPr wrap="none" fromWordArt="1">
            <a:prstTxWarp prst="textDeflate">
              <a:avLst>
                <a:gd name="adj" fmla="val 12888"/>
              </a:avLst>
            </a:prstTxWarp>
          </a:bodyPr>
          <a:lstStyle/>
          <a:p>
            <a:pPr algn="ctr"/>
            <a:r>
              <a:rPr lang="es-ES" sz="3600" b="1" kern="10" dirty="0" smtClean="0">
                <a:ln w="12700">
                  <a:solidFill>
                    <a:schemeClr val="tx2">
                      <a:satMod val="155000"/>
                    </a:schemeClr>
                  </a:solidFill>
                  <a:prstDash val="solid"/>
                </a:ln>
                <a:solidFill>
                  <a:srgbClr val="CCFF33"/>
                </a:solidFill>
                <a:effectLst>
                  <a:outerShdw blurRad="41275" dist="20320" dir="1800000" algn="tl" rotWithShape="0">
                    <a:srgbClr val="000000">
                      <a:alpha val="40000"/>
                    </a:srgbClr>
                  </a:outerShdw>
                </a:effectLst>
                <a:latin typeface="Impact"/>
              </a:rPr>
              <a:t>PREGUNTAS</a:t>
            </a:r>
            <a:endParaRPr lang="es-ES" sz="3600" b="1" kern="10" dirty="0">
              <a:ln w="12700">
                <a:solidFill>
                  <a:schemeClr val="tx2">
                    <a:satMod val="155000"/>
                  </a:schemeClr>
                </a:solidFill>
                <a:prstDash val="solid"/>
              </a:ln>
              <a:solidFill>
                <a:srgbClr val="CCFF33"/>
              </a:solidFill>
              <a:effectLst>
                <a:outerShdw blurRad="41275" dist="20320" dir="1800000" algn="tl" rotWithShape="0">
                  <a:srgbClr val="000000">
                    <a:alpha val="40000"/>
                  </a:srgbClr>
                </a:outerShdw>
              </a:effectLst>
              <a:latin typeface="Impact"/>
            </a:endParaRPr>
          </a:p>
        </p:txBody>
      </p:sp>
      <p:pic>
        <p:nvPicPr>
          <p:cNvPr id="19458" name="Picture 2" descr="http://www.festool.es/Servicios/Formacion/PublishingImages/pregunta_3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844824"/>
            <a:ext cx="2952328" cy="359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891818"/>
      </p:ext>
    </p:extLst>
  </p:cSld>
  <p:clrMapOvr>
    <a:masterClrMapping/>
  </p:clrMapOvr>
  <mc:AlternateContent xmlns:mc="http://schemas.openxmlformats.org/markup-compatibility/2006" xmlns:p14="http://schemas.microsoft.com/office/powerpoint/2010/main">
    <mc:Choice Requires="p14">
      <p:transition spd="slow" p14:dur="2000" advTm="120000"/>
    </mc:Choice>
    <mc:Fallback xmlns="">
      <p:transition spd="slow"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8"/>
                                        </p:tgtEl>
                                        <p:attrNameLst>
                                          <p:attrName>r</p:attrName>
                                        </p:attrNameLst>
                                      </p:cBhvr>
                                    </p:animRo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7" fill="hold">
                            <p:stCondLst>
                              <p:cond delay="2000"/>
                            </p:stCondLst>
                            <p:childTnLst>
                              <p:par>
                                <p:cTn id="8" presetID="1" presetClass="entr" presetSubtype="0" fill="hold" nodeType="afterEffect">
                                  <p:stCondLst>
                                    <p:cond delay="5000"/>
                                  </p:stCondLst>
                                  <p:childTnLst>
                                    <p:set>
                                      <p:cBhvr>
                                        <p:cTn id="9"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0 Grupo"/>
          <p:cNvGrpSpPr/>
          <p:nvPr/>
        </p:nvGrpSpPr>
        <p:grpSpPr>
          <a:xfrm>
            <a:off x="-36512" y="1"/>
            <a:ext cx="9217024" cy="6885384"/>
            <a:chOff x="441549" y="-188639"/>
            <a:chExt cx="9217024" cy="6885384"/>
          </a:xfrm>
        </p:grpSpPr>
        <p:pic>
          <p:nvPicPr>
            <p:cNvPr id="25604" name="Picture 4" descr="D:\ORLANDO\MIS DOCUMENTOS\VARIOS\TESIS\ESPE7.jpg"/>
            <p:cNvPicPr>
              <a:picLocks noChangeAspect="1" noChangeArrowheads="1"/>
            </p:cNvPicPr>
            <p:nvPr/>
          </p:nvPicPr>
          <p:blipFill>
            <a:blip r:embed="rId2" cstate="print"/>
            <a:srcRect/>
            <a:stretch>
              <a:fillRect/>
            </a:stretch>
          </p:blipFill>
          <p:spPr bwMode="auto">
            <a:xfrm>
              <a:off x="3764434" y="-188639"/>
              <a:ext cx="5894139" cy="6858000"/>
            </a:xfrm>
            <a:prstGeom prst="rect">
              <a:avLst/>
            </a:prstGeom>
            <a:noFill/>
          </p:spPr>
        </p:pic>
        <p:pic>
          <p:nvPicPr>
            <p:cNvPr id="25605" name="Picture 5" descr="D:\ORLANDO\MIS DOCUMENTOS\VARIOS\TESIS\ESPE BANDERA.gif"/>
            <p:cNvPicPr>
              <a:picLocks noChangeAspect="1" noChangeArrowheads="1"/>
            </p:cNvPicPr>
            <p:nvPr/>
          </p:nvPicPr>
          <p:blipFill>
            <a:blip r:embed="rId3" cstate="print"/>
            <a:srcRect/>
            <a:stretch>
              <a:fillRect/>
            </a:stretch>
          </p:blipFill>
          <p:spPr bwMode="auto">
            <a:xfrm>
              <a:off x="441549" y="1296144"/>
              <a:ext cx="3851920" cy="2057400"/>
            </a:xfrm>
            <a:prstGeom prst="rect">
              <a:avLst/>
            </a:prstGeom>
            <a:noFill/>
          </p:spPr>
        </p:pic>
        <p:pic>
          <p:nvPicPr>
            <p:cNvPr id="25606" name="Picture 6" descr="D:\ORLANDO\MIS DOCUMENTOS\VARIOS\TESIS\ESPE4.JPG"/>
            <p:cNvPicPr>
              <a:picLocks noChangeAspect="1" noChangeArrowheads="1"/>
            </p:cNvPicPr>
            <p:nvPr/>
          </p:nvPicPr>
          <p:blipFill>
            <a:blip r:embed="rId4" cstate="print"/>
            <a:srcRect/>
            <a:stretch>
              <a:fillRect/>
            </a:stretch>
          </p:blipFill>
          <p:spPr bwMode="auto">
            <a:xfrm>
              <a:off x="500024" y="3353545"/>
              <a:ext cx="3829957" cy="3343200"/>
            </a:xfrm>
            <a:prstGeom prst="rect">
              <a:avLst/>
            </a:prstGeom>
            <a:noFill/>
          </p:spPr>
        </p:pic>
      </p:gr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80512" cy="148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633997"/>
      </p:ext>
    </p:extLst>
  </p:cSld>
  <p:clrMapOvr>
    <a:masterClrMapping/>
  </p:clrMapOvr>
  <mc:AlternateContent xmlns:mc="http://schemas.openxmlformats.org/markup-compatibility/2006" xmlns:p14="http://schemas.microsoft.com/office/powerpoint/2010/main">
    <mc:Choice Requires="p14">
      <p:transition spd="slow" p14:dur="2000" advTm="121000"/>
    </mc:Choice>
    <mc:Fallback xmlns="">
      <p:transition spd="slow" advTm="1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48688" y="-27384"/>
            <a:ext cx="7024744" cy="1143000"/>
          </a:xfrm>
        </p:spPr>
        <p:txBody>
          <a:bodyPr>
            <a:normAutofit/>
          </a:bodyPr>
          <a:lstStyle/>
          <a:p>
            <a:pPr algn="ctr"/>
            <a:r>
              <a:rPr lang="es-ES" b="1" dirty="0" smtClean="0"/>
              <a:t>EL CEDE</a:t>
            </a:r>
            <a:endParaRPr lang="es-EC" b="1" dirty="0"/>
          </a:p>
        </p:txBody>
      </p:sp>
      <p:sp>
        <p:nvSpPr>
          <p:cNvPr id="3" name="2 Marcador de contenido"/>
          <p:cNvSpPr>
            <a:spLocks noGrp="1"/>
          </p:cNvSpPr>
          <p:nvPr>
            <p:ph idx="1"/>
          </p:nvPr>
        </p:nvSpPr>
        <p:spPr>
          <a:xfrm>
            <a:off x="348499" y="1098447"/>
            <a:ext cx="8317739" cy="1204721"/>
          </a:xfrm>
        </p:spPr>
        <p:txBody>
          <a:bodyPr>
            <a:noAutofit/>
          </a:bodyPr>
          <a:lstStyle/>
          <a:p>
            <a:pPr algn="just"/>
            <a:r>
              <a:rPr lang="es-ES" sz="2000" dirty="0" smtClean="0">
                <a:latin typeface="Arial" pitchFamily="34" charset="0"/>
                <a:cs typeface="Arial" pitchFamily="34" charset="0"/>
              </a:rPr>
              <a:t>SE CREA MEDIANTE O.C Nº 12-SGFT-IX-2005</a:t>
            </a:r>
          </a:p>
          <a:p>
            <a:pPr algn="just"/>
            <a:r>
              <a:rPr lang="es-ES" sz="2000" dirty="0">
                <a:latin typeface="Arial" pitchFamily="34" charset="0"/>
                <a:cs typeface="Arial" pitchFamily="34" charset="0"/>
              </a:rPr>
              <a:t>RCG-00-02 2004, REGLAMENTO DE EDUCACIÓN. </a:t>
            </a:r>
            <a:endParaRPr lang="es-ES" sz="2000" dirty="0" smtClean="0">
              <a:latin typeface="Arial" pitchFamily="34" charset="0"/>
              <a:cs typeface="Arial" pitchFamily="34" charset="0"/>
            </a:endParaRPr>
          </a:p>
          <a:p>
            <a:pPr algn="just"/>
            <a:r>
              <a:rPr lang="es-ES" sz="2000" dirty="0" smtClean="0">
                <a:latin typeface="Arial" pitchFamily="34" charset="0"/>
                <a:cs typeface="Arial" pitchFamily="34" charset="0"/>
              </a:rPr>
              <a:t>MODELO </a:t>
            </a:r>
            <a:r>
              <a:rPr lang="es-ES" sz="2000" dirty="0">
                <a:latin typeface="Arial" pitchFamily="34" charset="0"/>
                <a:cs typeface="Arial" pitchFamily="34" charset="0"/>
              </a:rPr>
              <a:t>DESCRIPTIVO DEL SISTEMA DE EDUCACIÓN Y DOCTRINA DE </a:t>
            </a:r>
            <a:r>
              <a:rPr lang="es-ES" sz="2000" dirty="0" err="1">
                <a:latin typeface="Arial" pitchFamily="34" charset="0"/>
                <a:cs typeface="Arial" pitchFamily="34" charset="0"/>
              </a:rPr>
              <a:t>FF.AA</a:t>
            </a:r>
            <a:endParaRPr lang="es-ES" sz="2000" dirty="0">
              <a:latin typeface="Arial" pitchFamily="34" charset="0"/>
              <a:cs typeface="Arial" pitchFamily="34" charset="0"/>
            </a:endParaRPr>
          </a:p>
          <a:p>
            <a:pPr algn="just"/>
            <a:endParaRPr lang="es-ES" sz="2000" dirty="0" smtClean="0">
              <a:latin typeface="Arial" pitchFamily="34" charset="0"/>
              <a:cs typeface="Arial" pitchFamily="34" charset="0"/>
            </a:endParaRPr>
          </a:p>
          <a:p>
            <a:pPr marL="68580" indent="0" algn="just">
              <a:buNone/>
            </a:pPr>
            <a:endParaRPr lang="es-ES" sz="2000" dirty="0" smtClean="0">
              <a:latin typeface="Arial" pitchFamily="34" charset="0"/>
              <a:cs typeface="Arial" pitchFamily="34" charset="0"/>
            </a:endParaRP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764704"/>
            <a:ext cx="853878" cy="936104"/>
          </a:xfrm>
          <a:prstGeom prst="rect">
            <a:avLst/>
          </a:prstGeom>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4065" y="3501008"/>
            <a:ext cx="3722351" cy="2064393"/>
          </a:xfrm>
          <a:prstGeom prst="rect">
            <a:avLst/>
          </a:prstGeom>
          <a:ln w="127000" cap="rnd">
            <a:solidFill>
              <a:srgbClr val="FFFFFF"/>
            </a:solidFill>
          </a:ln>
          <a:effectLst>
            <a:outerShdw blurRad="76200" dir="18900000" sy="23000" kx="-1200000" algn="bl" rotWithShape="0">
              <a:prstClr val="black">
                <a:alpha val="20000"/>
              </a:prstClr>
            </a:outerShdw>
          </a:effectLst>
          <a:scene3d>
            <a:camera prst="perspectiveHeroicExtremeLeftFacing"/>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018" t="21178" r="22457" b="15551"/>
          <a:stretch/>
        </p:blipFill>
        <p:spPr bwMode="auto">
          <a:xfrm>
            <a:off x="2483768" y="3124234"/>
            <a:ext cx="2592288" cy="2969062"/>
          </a:xfrm>
          <a:prstGeom prst="rect">
            <a:avLst/>
          </a:prstGeom>
          <a:ln w="127000" cap="rnd">
            <a:solidFill>
              <a:srgbClr val="FFFFFF"/>
            </a:solidFill>
          </a:ln>
          <a:effectLst>
            <a:outerShdw blurRad="76200" dir="18900000" sy="23000" kx="-1200000" algn="bl" rotWithShape="0">
              <a:prstClr val="black">
                <a:alpha val="20000"/>
              </a:prstClr>
            </a:outerShdw>
          </a:effectLst>
          <a:scene3d>
            <a:camera prst="perspectiveHeroicExtremeLeftFacing"/>
            <a:lightRig rig="twoPt" dir="t">
              <a:rot lat="0" lon="0" rev="7800000"/>
            </a:lightRig>
          </a:scene3d>
          <a:sp3d contourW="6350">
            <a:bevelT w="50800" h="16510"/>
            <a:contourClr>
              <a:srgbClr val="C0C0C0"/>
            </a:contourClr>
          </a:sp3d>
          <a:extLst/>
        </p:spPr>
      </p:pic>
      <p:pic>
        <p:nvPicPr>
          <p:cNvPr id="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818" t="23793" r="67027" b="13103"/>
          <a:stretch/>
        </p:blipFill>
        <p:spPr bwMode="auto">
          <a:xfrm rot="21434778">
            <a:off x="54710" y="3011931"/>
            <a:ext cx="2861106" cy="3204487"/>
          </a:xfrm>
          <a:prstGeom prst="rect">
            <a:avLst/>
          </a:prstGeom>
          <a:noFill/>
          <a:ln>
            <a:noFill/>
          </a:ln>
          <a:effectLst>
            <a:outerShdw blurRad="76200" dir="18900000" sy="23000" kx="-1200000" algn="bl" rotWithShape="0">
              <a:prstClr val="black">
                <a:alpha val="20000"/>
              </a:prstClr>
            </a:outerShdw>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5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ChangeArrowheads="1"/>
          </p:cNvSpPr>
          <p:nvPr/>
        </p:nvSpPr>
        <p:spPr bwMode="auto">
          <a:xfrm>
            <a:off x="0" y="0"/>
            <a:ext cx="9144000" cy="6858000"/>
          </a:xfrm>
          <a:prstGeom prst="rect">
            <a:avLst/>
          </a:prstGeom>
          <a:solidFill>
            <a:schemeClr val="tx2"/>
          </a:solidFill>
          <a:ln w="9525">
            <a:noFill/>
            <a:miter lim="800000"/>
            <a:headEnd/>
            <a:tailEnd/>
          </a:ln>
        </p:spPr>
        <p:txBody>
          <a:bodyPr wrap="none" anchor="ctr"/>
          <a:lstStyle/>
          <a:p>
            <a:endParaRPr lang="es-ES" dirty="0"/>
          </a:p>
        </p:txBody>
      </p:sp>
      <p:graphicFrame>
        <p:nvGraphicFramePr>
          <p:cNvPr id="5123" name="Object 2"/>
          <p:cNvGraphicFramePr>
            <a:graphicFrameLocks noChangeAspect="1"/>
          </p:cNvGraphicFramePr>
          <p:nvPr/>
        </p:nvGraphicFramePr>
        <p:xfrm>
          <a:off x="0" y="39688"/>
          <a:ext cx="4800600" cy="3598862"/>
        </p:xfrm>
        <a:graphic>
          <a:graphicData uri="http://schemas.openxmlformats.org/presentationml/2006/ole">
            <mc:AlternateContent xmlns:mc="http://schemas.openxmlformats.org/markup-compatibility/2006">
              <mc:Choice xmlns:v="urn:schemas-microsoft-com:vml" Requires="v">
                <p:oleObj spid="_x0000_s16636" name="Image" r:id="rId4" imgW="2168564" imgH="1508030" progId="">
                  <p:embed/>
                </p:oleObj>
              </mc:Choice>
              <mc:Fallback>
                <p:oleObj name="Image" r:id="rId4" imgW="2168564" imgH="150803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88"/>
                        <a:ext cx="4800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3"/>
          <p:cNvGraphicFramePr>
            <a:graphicFrameLocks noChangeAspect="1"/>
          </p:cNvGraphicFramePr>
          <p:nvPr/>
        </p:nvGraphicFramePr>
        <p:xfrm>
          <a:off x="4800600" y="39688"/>
          <a:ext cx="4343400" cy="3587750"/>
        </p:xfrm>
        <a:graphic>
          <a:graphicData uri="http://schemas.openxmlformats.org/presentationml/2006/ole">
            <mc:AlternateContent xmlns:mc="http://schemas.openxmlformats.org/markup-compatibility/2006">
              <mc:Choice xmlns:v="urn:schemas-microsoft-com:vml" Requires="v">
                <p:oleObj spid="_x0000_s16637" name="Image" r:id="rId6" imgW="2168564" imgH="1526383" progId="">
                  <p:embed/>
                </p:oleObj>
              </mc:Choice>
              <mc:Fallback>
                <p:oleObj name="Image" r:id="rId6" imgW="2168564" imgH="1526383"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9688"/>
                        <a:ext cx="4343400" cy="35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5" name="Object 4"/>
          <p:cNvGraphicFramePr>
            <a:graphicFrameLocks noChangeAspect="1"/>
          </p:cNvGraphicFramePr>
          <p:nvPr/>
        </p:nvGraphicFramePr>
        <p:xfrm>
          <a:off x="4572000" y="3602038"/>
          <a:ext cx="4648200" cy="3111500"/>
        </p:xfrm>
        <a:graphic>
          <a:graphicData uri="http://schemas.openxmlformats.org/presentationml/2006/ole">
            <mc:AlternateContent xmlns:mc="http://schemas.openxmlformats.org/markup-compatibility/2006">
              <mc:Choice xmlns:v="urn:schemas-microsoft-com:vml" Requires="v">
                <p:oleObj spid="_x0000_s16638" name="Image" r:id="rId8" imgW="2177925" imgH="1428499" progId="">
                  <p:embed/>
                </p:oleObj>
              </mc:Choice>
              <mc:Fallback>
                <p:oleObj name="Image" r:id="rId8" imgW="2177925" imgH="1428499"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602038"/>
                        <a:ext cx="46482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6" name="Object 5"/>
          <p:cNvGraphicFramePr>
            <a:graphicFrameLocks noChangeAspect="1"/>
          </p:cNvGraphicFramePr>
          <p:nvPr/>
        </p:nvGraphicFramePr>
        <p:xfrm>
          <a:off x="0" y="3633788"/>
          <a:ext cx="4648200" cy="3081337"/>
        </p:xfrm>
        <a:graphic>
          <a:graphicData uri="http://schemas.openxmlformats.org/presentationml/2006/ole">
            <mc:AlternateContent xmlns:mc="http://schemas.openxmlformats.org/markup-compatibility/2006">
              <mc:Choice xmlns:v="urn:schemas-microsoft-com:vml" Requires="v">
                <p:oleObj spid="_x0000_s16639" name="Image" r:id="rId10" imgW="2153454" imgH="1437431" progId="">
                  <p:embed/>
                </p:oleObj>
              </mc:Choice>
              <mc:Fallback>
                <p:oleObj name="Image" r:id="rId10" imgW="2153454" imgH="1437431"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633788"/>
                        <a:ext cx="4648200"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7" name="Object 6"/>
          <p:cNvGraphicFramePr>
            <a:graphicFrameLocks noChangeAspect="1"/>
          </p:cNvGraphicFramePr>
          <p:nvPr/>
        </p:nvGraphicFramePr>
        <p:xfrm>
          <a:off x="3635896" y="2280270"/>
          <a:ext cx="2286000" cy="2228850"/>
        </p:xfrm>
        <a:graphic>
          <a:graphicData uri="http://schemas.openxmlformats.org/presentationml/2006/ole">
            <mc:AlternateContent xmlns:mc="http://schemas.openxmlformats.org/markup-compatibility/2006">
              <mc:Choice xmlns:v="urn:schemas-microsoft-com:vml" Requires="v">
                <p:oleObj spid="_x0000_s16640" name="Image" r:id="rId12" imgW="1079602" imgH="1052256" progId="">
                  <p:embed/>
                </p:oleObj>
              </mc:Choice>
              <mc:Fallback>
                <p:oleObj name="Image" r:id="rId12" imgW="1079602" imgH="105225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35896" y="2280270"/>
                        <a:ext cx="22860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21145116"/>
      </p:ext>
    </p:extLst>
  </p:cSld>
  <p:clrMapOvr>
    <a:masterClrMapping/>
  </p:clrMapOvr>
  <p:transition spd="med" advTm="12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strips(downRight)">
                                      <p:cBhvr>
                                        <p:cTn id="7" dur="500"/>
                                        <p:tgtEl>
                                          <p:spTgt spid="512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strips(downLeft)">
                                      <p:cBhvr>
                                        <p:cTn id="11" dur="500"/>
                                        <p:tgtEl>
                                          <p:spTgt spid="5124"/>
                                        </p:tgtEl>
                                      </p:cBhvr>
                                    </p:animEffect>
                                  </p:childTnLst>
                                </p:cTn>
                              </p:par>
                            </p:childTnLst>
                          </p:cTn>
                        </p:par>
                        <p:par>
                          <p:cTn id="12" fill="hold">
                            <p:stCondLst>
                              <p:cond delay="1000"/>
                            </p:stCondLst>
                            <p:childTnLst>
                              <p:par>
                                <p:cTn id="13" presetID="18" presetClass="entr" presetSubtype="3" fill="hold" nodeType="afterEffect">
                                  <p:stCondLst>
                                    <p:cond delay="0"/>
                                  </p:stCondLst>
                                  <p:childTnLst>
                                    <p:set>
                                      <p:cBhvr>
                                        <p:cTn id="14" dur="1" fill="hold">
                                          <p:stCondLst>
                                            <p:cond delay="0"/>
                                          </p:stCondLst>
                                        </p:cTn>
                                        <p:tgtEl>
                                          <p:spTgt spid="5126"/>
                                        </p:tgtEl>
                                        <p:attrNameLst>
                                          <p:attrName>style.visibility</p:attrName>
                                        </p:attrNameLst>
                                      </p:cBhvr>
                                      <p:to>
                                        <p:strVal val="visible"/>
                                      </p:to>
                                    </p:set>
                                    <p:animEffect transition="in" filter="strips(upRight)">
                                      <p:cBhvr>
                                        <p:cTn id="15" dur="500"/>
                                        <p:tgtEl>
                                          <p:spTgt spid="5126"/>
                                        </p:tgtEl>
                                      </p:cBhvr>
                                    </p:animEffect>
                                  </p:childTnLst>
                                </p:cTn>
                              </p:par>
                            </p:childTnLst>
                          </p:cTn>
                        </p:par>
                        <p:par>
                          <p:cTn id="16" fill="hold">
                            <p:stCondLst>
                              <p:cond delay="1500"/>
                            </p:stCondLst>
                            <p:childTnLst>
                              <p:par>
                                <p:cTn id="17" presetID="18" presetClass="entr" presetSubtype="9" fill="hold" nodeType="after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strips(upLeft)">
                                      <p:cBhvr>
                                        <p:cTn id="19" dur="500"/>
                                        <p:tgtEl>
                                          <p:spTgt spid="5125"/>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5127"/>
                                        </p:tgtEl>
                                        <p:attrNameLst>
                                          <p:attrName>style.visibility</p:attrName>
                                        </p:attrNameLst>
                                      </p:cBhvr>
                                      <p:to>
                                        <p:strVal val="visible"/>
                                      </p:to>
                                    </p:set>
                                    <p:animEffect transition="in" filter="box(out)">
                                      <p:cBhvr>
                                        <p:cTn id="23"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3">
            <a:extLst>
              <a:ext uri="{28A0092B-C50C-407E-A947-70E740481C1C}">
                <a14:useLocalDpi xmlns:a14="http://schemas.microsoft.com/office/drawing/2010/main" val="0"/>
              </a:ext>
            </a:extLst>
          </a:blip>
          <a:srcRect r="48676" b="46572"/>
          <a:stretch/>
        </p:blipFill>
        <p:spPr>
          <a:xfrm>
            <a:off x="22992" y="-27384"/>
            <a:ext cx="4693024" cy="3671048"/>
          </a:xfrm>
          <a:prstGeom prst="rect">
            <a:avLst/>
          </a:prstGeom>
        </p:spPr>
      </p:pic>
      <p:pic>
        <p:nvPicPr>
          <p:cNvPr id="10" name="9 Imagen"/>
          <p:cNvPicPr>
            <a:picLocks noChangeAspect="1"/>
          </p:cNvPicPr>
          <p:nvPr/>
        </p:nvPicPr>
        <p:blipFill rotWithShape="1">
          <a:blip r:embed="rId3">
            <a:extLst>
              <a:ext uri="{28A0092B-C50C-407E-A947-70E740481C1C}">
                <a14:useLocalDpi xmlns:a14="http://schemas.microsoft.com/office/drawing/2010/main" val="0"/>
              </a:ext>
            </a:extLst>
          </a:blip>
          <a:srcRect l="51568" t="-1640" r="-981" b="46652"/>
          <a:stretch/>
        </p:blipFill>
        <p:spPr>
          <a:xfrm>
            <a:off x="4716016" y="-134470"/>
            <a:ext cx="4518211" cy="3778134"/>
          </a:xfrm>
          <a:prstGeom prst="rect">
            <a:avLst/>
          </a:prstGeom>
        </p:spPr>
      </p:pic>
      <p:pic>
        <p:nvPicPr>
          <p:cNvPr id="11" name="10 Imagen"/>
          <p:cNvPicPr>
            <a:picLocks noChangeAspect="1"/>
          </p:cNvPicPr>
          <p:nvPr/>
        </p:nvPicPr>
        <p:blipFill rotWithShape="1">
          <a:blip r:embed="rId3">
            <a:extLst>
              <a:ext uri="{28A0092B-C50C-407E-A947-70E740481C1C}">
                <a14:useLocalDpi xmlns:a14="http://schemas.microsoft.com/office/drawing/2010/main" val="0"/>
              </a:ext>
            </a:extLst>
          </a:blip>
          <a:srcRect t="53429" r="48676" b="-210"/>
          <a:stretch/>
        </p:blipFill>
        <p:spPr>
          <a:xfrm>
            <a:off x="35496" y="3643664"/>
            <a:ext cx="4693024" cy="3214336"/>
          </a:xfrm>
          <a:prstGeom prst="rect">
            <a:avLst/>
          </a:prstGeom>
        </p:spPr>
      </p:pic>
      <p:pic>
        <p:nvPicPr>
          <p:cNvPr id="12" name="11 Imagen"/>
          <p:cNvPicPr>
            <a:picLocks noChangeAspect="1"/>
          </p:cNvPicPr>
          <p:nvPr/>
        </p:nvPicPr>
        <p:blipFill rotWithShape="1">
          <a:blip r:embed="rId3">
            <a:extLst>
              <a:ext uri="{28A0092B-C50C-407E-A947-70E740481C1C}">
                <a14:useLocalDpi xmlns:a14="http://schemas.microsoft.com/office/drawing/2010/main" val="0"/>
              </a:ext>
            </a:extLst>
          </a:blip>
          <a:srcRect l="51568" t="53885" r="-981" b="-668"/>
          <a:stretch/>
        </p:blipFill>
        <p:spPr>
          <a:xfrm>
            <a:off x="4716016" y="3643664"/>
            <a:ext cx="4518211" cy="3214335"/>
          </a:xfrm>
          <a:prstGeom prst="rect">
            <a:avLst/>
          </a:prstGeom>
        </p:spPr>
      </p:pic>
    </p:spTree>
    <p:extLst>
      <p:ext uri="{BB962C8B-B14F-4D97-AF65-F5344CB8AC3E}">
        <p14:creationId xmlns:p14="http://schemas.microsoft.com/office/powerpoint/2010/main" val="2400353218"/>
      </p:ext>
    </p:extLst>
  </p:cSld>
  <p:clrMapOvr>
    <a:masterClrMapping/>
  </p:clrMapOvr>
  <p:transition spd="med" advTm="12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ChangeArrowheads="1"/>
          </p:cNvSpPr>
          <p:nvPr/>
        </p:nvSpPr>
        <p:spPr bwMode="auto">
          <a:xfrm>
            <a:off x="0" y="0"/>
            <a:ext cx="9144000" cy="6858000"/>
          </a:xfrm>
          <a:prstGeom prst="rect">
            <a:avLst/>
          </a:prstGeom>
          <a:solidFill>
            <a:schemeClr val="tx2"/>
          </a:solidFill>
          <a:ln w="9525">
            <a:noFill/>
            <a:miter lim="800000"/>
            <a:headEnd/>
            <a:tailEnd/>
          </a:ln>
        </p:spPr>
        <p:txBody>
          <a:bodyPr wrap="none" anchor="ctr"/>
          <a:lstStyle/>
          <a:p>
            <a:endParaRPr lang="es-ES" dirty="0"/>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6" y="-1"/>
            <a:ext cx="9168796" cy="6876597"/>
          </a:xfrm>
          <a:prstGeom prst="rect">
            <a:avLst/>
          </a:prstGeom>
        </p:spPr>
      </p:pic>
    </p:spTree>
    <p:extLst>
      <p:ext uri="{BB962C8B-B14F-4D97-AF65-F5344CB8AC3E}">
        <p14:creationId xmlns:p14="http://schemas.microsoft.com/office/powerpoint/2010/main" val="2793627897"/>
      </p:ext>
    </p:extLst>
  </p:cSld>
  <p:clrMapOvr>
    <a:masterClrMapping/>
  </p:clrMapOvr>
  <p:transition spd="med" advTm="126000">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29816"/>
            <a:ext cx="7024744" cy="1143000"/>
          </a:xfrm>
        </p:spPr>
        <p:txBody>
          <a:bodyPr>
            <a:normAutofit fontScale="90000"/>
          </a:bodyPr>
          <a:lstStyle/>
          <a:p>
            <a:pPr algn="ctr"/>
            <a:r>
              <a:rPr lang="es-ES" b="1" dirty="0" smtClean="0"/>
              <a:t>EL COMANDO DE EDUCACIÓN Y DOCTRINA DEL EJÉRCITO</a:t>
            </a:r>
            <a:endParaRPr lang="es-EC" b="1" dirty="0"/>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764704"/>
            <a:ext cx="853878" cy="936104"/>
          </a:xfrm>
          <a:prstGeom prst="rect">
            <a:avLst/>
          </a:prstGeom>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1937" y="3645024"/>
            <a:ext cx="1680143" cy="2376264"/>
          </a:xfrm>
          <a:prstGeom prst="rect">
            <a:avLst/>
          </a:prstGeom>
          <a:solidFill>
            <a:srgbClr val="FFFFFF">
              <a:shade val="85000"/>
            </a:srgbClr>
          </a:solidFill>
          <a:ln w="190500" cap="sq">
            <a:solidFill>
              <a:srgbClr val="FFFFFF"/>
            </a:solidFill>
            <a:miter lim="800000"/>
          </a:ln>
          <a:effectLst>
            <a:outerShdw blurRad="76200" dir="13500000" sy="23000" kx="1200000" algn="br" rotWithShape="0">
              <a:prstClr val="black">
                <a:alpha val="20000"/>
              </a:prstClr>
            </a:outerShdw>
          </a:effectLst>
          <a:scene3d>
            <a:camera prst="perspectiveHeroicExtremeRightFacing"/>
            <a:lightRig rig="twoPt" dir="t">
              <a:rot lat="0" lon="0" rev="7200000"/>
            </a:lightRig>
          </a:scene3d>
          <a:sp3d contourW="12700">
            <a:bevelT w="25400" h="19050"/>
            <a:contourClr>
              <a:srgbClr val="969696"/>
            </a:contourClr>
          </a:sp3d>
          <a:extLst/>
        </p:spPr>
      </p:pic>
      <p:sp>
        <p:nvSpPr>
          <p:cNvPr id="10" name="2 Marcador de contenido"/>
          <p:cNvSpPr txBox="1">
            <a:spLocks/>
          </p:cNvSpPr>
          <p:nvPr/>
        </p:nvSpPr>
        <p:spPr>
          <a:xfrm>
            <a:off x="683568" y="1892519"/>
            <a:ext cx="7560840" cy="1824513"/>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gn="just"/>
            <a:r>
              <a:rPr lang="es-ES" sz="2100" u="sng" dirty="0" smtClean="0">
                <a:latin typeface="Arial" pitchFamily="34" charset="0"/>
                <a:cs typeface="Arial" pitchFamily="34" charset="0"/>
              </a:rPr>
              <a:t>MISIÓN</a:t>
            </a:r>
            <a:r>
              <a:rPr lang="es-ES" sz="2100" dirty="0" smtClean="0">
                <a:latin typeface="Arial" pitchFamily="34" charset="0"/>
                <a:cs typeface="Arial" pitchFamily="34" charset="0"/>
              </a:rPr>
              <a:t>: “</a:t>
            </a:r>
            <a:r>
              <a:rPr lang="es-ES" sz="1900" b="1" dirty="0" smtClean="0"/>
              <a:t>GESTIONAR LA EDUCACIÓN MILITAR, EDUCACIÓN REGULAR Y LA GENERACIÓN DE DOCTRINA, CON ESTÁNDARES DE CALIDAD  Y EXCELENCIA, A FIN DE PREPARAR AL PERSONAL, DE ACUERDO CON LAS NECESIDADES INSTITUCIONALES Y NACIONALES.”</a:t>
            </a:r>
            <a:endParaRPr lang="es-ES" sz="2800" b="1" dirty="0" smtClean="0"/>
          </a:p>
          <a:p>
            <a:endParaRPr lang="es-ES" sz="2100" dirty="0" smtClean="0">
              <a:latin typeface="Arial" pitchFamily="34" charset="0"/>
              <a:cs typeface="Arial" pitchFamily="34" charset="0"/>
            </a:endParaRPr>
          </a:p>
        </p:txBody>
      </p:sp>
    </p:spTree>
    <p:extLst>
      <p:ext uri="{BB962C8B-B14F-4D97-AF65-F5344CB8AC3E}">
        <p14:creationId xmlns:p14="http://schemas.microsoft.com/office/powerpoint/2010/main" val="2846326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088440663"/>
              </p:ext>
            </p:extLst>
          </p:nvPr>
        </p:nvGraphicFramePr>
        <p:xfrm>
          <a:off x="549151" y="604153"/>
          <a:ext cx="8127305" cy="5921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p:nvPr>
        </p:nvSpPr>
        <p:spPr>
          <a:xfrm>
            <a:off x="539552" y="332656"/>
            <a:ext cx="2952328" cy="714103"/>
          </a:xfrm>
        </p:spPr>
        <p:txBody>
          <a:bodyPr/>
          <a:lstStyle/>
          <a:p>
            <a:pPr algn="ctr"/>
            <a:r>
              <a:rPr lang="es-ES" b="1" dirty="0" smtClean="0"/>
              <a:t>PROBLEMA</a:t>
            </a:r>
            <a:endParaRPr lang="es-EC" b="1" dirty="0"/>
          </a:p>
        </p:txBody>
      </p:sp>
      <p:pic>
        <p:nvPicPr>
          <p:cNvPr id="6" name="5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grpSp>
        <p:nvGrpSpPr>
          <p:cNvPr id="10" name="9 Grupo"/>
          <p:cNvGrpSpPr/>
          <p:nvPr/>
        </p:nvGrpSpPr>
        <p:grpSpPr>
          <a:xfrm>
            <a:off x="467544" y="3729760"/>
            <a:ext cx="2880320" cy="1643456"/>
            <a:chOff x="2573487" y="3842115"/>
            <a:chExt cx="4734817" cy="2607848"/>
          </a:xfrm>
        </p:grpSpPr>
        <p:pic>
          <p:nvPicPr>
            <p:cNvPr id="11270" name="Picture 6" descr="http://www.fernan.com.es/wp-content/uploads/2008/06/documento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73487" y="3842115"/>
              <a:ext cx="4734817" cy="2607848"/>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t2.gstatic.com/images?q=tbn:ANd9GcTAP-eiYKlojUJiQiV6QMlKeTdH5UoQw3ZrJKrjvBUV2-m6SlwQd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9534" y="4295352"/>
              <a:ext cx="1812626" cy="172593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AutoShape 16" descr="https://encrypted-tbn3.gstatic.com/images?q=tbn:ANd9GcRcPlHyvcjr3v_4UOXuvFvq1hcYIXSrkGEbmAobvLIs-9M1eaHyo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282" name="Picture 18" descr="http://www.soldadosdigital.com/images/2010/enero/saludo_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968" y="2330658"/>
            <a:ext cx="1601776" cy="1399102"/>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2" descr="data:image/jpeg;base64,/9j/4AAQSkZJRgABAQAAAQABAAD/2wCEAAkGBhQSERUUExQVFRUUFBQUGBgWGBQXFxgYFBQVFBgXFRcYHSgfGRsjGRQUHy8gJCcpLDAsFx4xNTAqNSYrLCkBCQoKDgwOGg8PGi0kHyQsLCwsKi0sLCwsLCwsLCksLCksLDAsLCwqLCwsLCwsLCw0LCwsLCwsLCwsLCwsLCkpLP/AABEIAMcA/QMBIgACEQEDEQH/xAAcAAEAAgMBAQEAAAAAAAAAAAAABgcDBAUCAQj/xABIEAABAwIBBwgGCQMCBAcAAAABAAIDBBEFBgcSITFBcRMiUWGBkaGxIzJCUnLBM0NigpKywtHwFKLhc9IVRJOzCBYXJDRjg//EABsBAQACAwEBAAAAAAAAAAAAAAAEBQECAwYH/8QAMxEAAgIBAgMFBgYCAwAAAAAAAAECAxEEIQUSMRMyQXGRFGGB0eHwI0JRobHxFcEiJCX/2gAMAwEAAhEDEQA/ALxREQBERAEREAREQBERAEREARFycQyhZGS1vPcOj1RxP7IDrIohNlFM7Y4N6mgfO6xtxyYfWHtDT8kBM0UbpcqXDVI0EdLdR7jt8F3qWrbI3SYbjxHURuQGZERAEREAREQBERAEREAREQBERAEREAREQBERAEREAREQBEWKrn0GOefZaT3DYgOJlDi5BMTDb3iOv2R81HV9c8kknWSSSes6yvN0B9RLr5dAfVno610TtJp4jcR0Fa90ugJ3Q1rZWB7d+0bwd4K2FEcna7QlDT6r9XbuPy7VLkAREQBERAEREAREQBERAEREAREQBERAEREAREQBERAFzMo32p3dZaP7gfkumtXEaETM0CSNYNx1ICCopG7JEbpD2tv814OSJ3Sj8Nv1ICEZTZRNo4dMtL3E6LWg2uekncBvOtYchcemxETHkAxsTb6TXOc0nVdly0DSsb2vs7FKMSzYMqpIzUSExR3uxl2l5NtRfe7W6t2s9Itr6NVlJTUZbSU0Qc5nNMcIDY4Ra95XbGn7Iu43GqxugOHdfV5C+3QH1ryDcbRrHEKwY33APSAe9V5dT6iFo2D7DfyhAZ0REAREQBERAEREAREQBERAEREAREQBERAEREAREQBEUXywy7joS1gaJZnWOhpaIay/rPdY2vrsLa+AWUm3hG0YuTwiUIoZhudWkk1SCSE7Oe3Sb2OZew63AKQyYxHJTySQyskAY6zmODgDa27fdZcWuqMyhKPVHLxvKG944jYbC8GxPSGkbOPd0qPRsDRYAAdWpAi1OZ6ul15XiadrGlziGtaLkkgAAbyTsQG3R0xke1g9o27N57rqfAKkv/VkU7z/AE9OJbGxkkeWgtuCRGwNuL2tpE/dO+1clsrIK+HlIHaxYPY6wfG73XjyI1HcV1lVOKy0MnZREXIyEREAREQBERAEREAREQBERAEREBrYlVGOGSRrdJzI3vDb20i1pIbfdci11XtLnqaRd9K4Ai40JGu82tVlEKl8qM2VaKuQUcTXQvJe1znsaGFxJcwgu0ttyLDfbcsMsdC9L/yWoXk8v0JZHnjpfahqBwbEQP77+C3RnYw+13SvYPtRSn8rSqjxTJmtpReemeGj22ekZ2lt7dtlzI6prthCxkuocO0N6zXJ+p+nmPBAI2EXHavq/P8AhWWdZT2Ec7y0W5j/AEjbDcA65aPhIUwwvPI4WFTAD0uhNj/03n9SzkrruC6iG8MSXu6/uWc8GxttsbcVRGP5F4hStdU1To5g515HRuc5wLvbdpMabbugC2wBWxheX9FPYNnaxxsNGX0ZudgGlYE8CV3ZoWyNLXAOa4WIOsEFdITcXsVuLNPLEk15rB+cQVu5P07f6yN50gQHAaJsDzTqcN427N9luZZZLOw+ew108hJid7hP1bj5d3HjNfY3BsekalN70diflWQ28SyrouJk9JUCB4JZZ/qGQaT232uBO47gePHUlwStBu2sPDRZ+ppUGSw8FTOPLLBIp5dFpI1kKAZbYtISIHAgHReSRYOtrGh1A7T0i27XLqKmqLWlfpdjR4tAWxjuTraqmdHqD2gujd7rwNQ+E7D1HpAXSmUYzTkaMp5xt/LnsVuZvM1VTTzwVr6kMOiS+FrHXLXsPo3P07EAlrraO1o7IjmtyYNZWtc9p5Kns9wI2v2tYR1bT0HRX6Fllaxpc4hrQLkkgADrJ2KRqrd+RBI9ooLj2ebD6e4ZIal43QAOb2yEhluBJ6lW2PZ8K6e4gDKVp930kn43jR7mA9a4w01k/D1NZWRj1Lqytyojw+lfUSAuDS0BjS0PcXvayzdIi9tK56gVWtV/4hdfoqIkdMkwB/C1h81UVZWPlfpyvfI/ZpSOc91ujScSbayveGYZNUv5OnifM/oY0ut8R2NHWSFMjpqq1mx5ODulLuosOrz+Vrj6OGmYPtCWQ9+m0eC6Wb/ORiFdiUMUkjOStI+RjI2tu1sbgNZu713R7CNi52BZhaqUB1VMynBHqMHKybPaNwxp4Fyn+b3NeMMllkM/Luka1jfR6Gi0Ek+0bk3HRs2LjZZSk4wj8TpGNmctk6REUE7hERAEREBWM2erXzKQkdLpQ09wYfNa0meiX2aaMcZHHyaFwsZzWV9PcxhtUwb4zoyWttMbvJpcubhuQWJ1A02U/Js2DliI3HWQbNdzu0gdV1C/Gzg9WlwlRUuX938yRS54qy/NipgOgiUnv0/kpVDnioybOZUM6yxhH9ryVXMubnFG/wDK6XW2SAjxeD4LUnySxBnrUUx+Fun4MJWFK6JmdXC7em3k/wCy3Y86mHnbK9vGKX9LStuDOJh79lSwfEHsPc8BUVJh1S31qSobxhmHm1aUlaGmzwWnocNE9xss9tYuqNP8ZoZd2x/t8j9HRZXUTtQq6c33crHfuJXNxbJLDa3W5kJcfrInNa/8TDr7bqgv+IMO/wAl6E7OruWfaJeMTH+IpW8LsffmiyMWzKPbzqOp0h7k3ye0W72qF4rgNZSn/wBxTvA99o0mcdJtx32XOina03a7RPS0lp7wtsY3Na39RLbo5WT/AHJ7R7idVp76+7cmvevqasdW12whdPDMeqKb6CaSMdAN2a/sG7T3LmTuDyXP5x3k6z2lbWT2TMtaXck7ko2m2mQSHHeGgEbF0hbzvCRvqdQqYfj4a/T6EixHOQ+eAwVkcUrDbnC8cg6xa4vsIsBrHdy8j6YTSm4Lo4xpAuA53OLWh3WLG/DrUtwnNRTR65S6Z23nGzfwjURxuu7W4dHCxjYmtY0EizQAN24cCpUZyisHltRqq5Z7GHL9/fgaaL4i1K4ywy2PVv8A3WxUzBoWks9BByj7u9RlvvOGwcBtPZ1oCtKXOnJRiWGjjjYTLIXySXe4uL3ElrRYN1nVfS1AKMYzlDUVh0qmeSbXcBzuYDa12xizG9gCvfFsjqSp+lgjcfetZw4OGsd6huLZmIdboJZGdDSQ9t+Lud4qVVqFD8vzOc4OXiVSSu3g+RtTUkWa2JnvzvbE23UHc491utJqaSnk5GdmhINlhqcOlpG0fw2R9Q0bdXYVYp9pHKnj78ytla65YcPv0LAwHN5hEFnVlfFUvGssZI1sQsdlmEud2nX0KbUucHCaZnJwOaxrdWjFDIG6ujmAHjdUKcSYN69w1Ln/AEcb3/C0uvw0QVxenpfem2ZWqu/LAu+ozzUbTZsdQ/rDWAf3PB8FzqnPc36ulcfjkDfBrXearOlyer5fo6Ko+9G9ni8ALp0ubXFZP+WEfW+SEeAcT4LHJpY9d/iZ7TVy6LBJ6nPTUn6OCFvxF7/ItXOqs7Fc8EaUTLgjmR69fRpFy+UuZXEXfSTU8Y6nPce4RgeK6dNmFkJ9JXC3QyE3/EZPks9ppY9Ijs9VLrIgUNfIwANlkFtX0j/O6zMyinBsKqYHqmkB8HKyqbMLSA3fPUv6rxNHgy/istfmIoXNPJPnifufp6Y7WO1EcLHrR62HhEwtDZ4yK1OV1UzX/V1A/wD2lPhpLp4Xj+M1DdKm/q5Ge97J+FztTuwlWTk7mjoqWzntNRINelNYgG9xox+qLdJBPWpq1thYagFxt1cX3Yr0O1WklHvSfqfUVJzZXVjttTJ93RZ+QBaEuIyu9eaV3xSSO/MV558Qj4RZ66PBLPzTX7v5F7y1LW+s5reJA81zpcqqRpsamC43cownuBVFucwbdEdy8urWD2h2XPktfbpvpE6Lg9ce9Z/C/wBsumfODQt+uv8ACyR3iG2WhU50KQbGzScGNH53BVC7E2dfd+6wSY6wf5IC19qvfRI3XDdJHrJv4/JFm12cKleP/gtk/wBXkh381yj1VjtK71cLom/cB/K1qjUUsz/o6eV/wRyv/K1b0WTeJSerRy/eDWf9xwTm1MvtG6r0Nf8Ab+Zr1tNFIb/08Mf+iJWDuMhC1m4ZGPYHbc+ZXebm6xRwu5kcYtc8pKwW46AcufPknMDZ1TGT/wDUXyN/EQ0HsXOcbIrNksfE6R1Wn6Qjk0pKGOxGg2x22AHiNitLJwRcgzkQAzRFgLararcQbhV9TZMRt1vLpD16m9w+ZK69PeO3J8y2zR1W7AudetjU9tyJrK/aEsLDRPXuXPrZNWtcSPK50Y9LouHT6rvDUe5dODH4JWNeCbOF9YPSRrtfoVlXrKpx5s489voUltE63hms2QHevt15qaanebh+iekFzStcYTf1at/C8J/Tdd1dXLpJepxwz3V1gjFztOwbyV9wmvkAAPl061iGBQxuvJPd2/TcNLxN1tNrKdn1gPAOPkFs7IR6tGjkl1Z2YKslbXLKPf8AmSEbNM7d2r9/BRWpy5fNcNdyQ2aI1O4F37WSEo2d1ke/VwpWXv5HXy9nh0GghpeHAg7XM1G7uq41dqhjatp9od4W+Bv6Vimw9j/WaL9I1HvCsKbuzXLg83qNQtRPnksGFkgvcEX6QRddCmxqdmtk8reD3j5rRhwKG/PMwG8scwnsa5uvvXbpMhqOb6PEDG425s0Qb2aWmGk8CpHtMH1Qro5u5Zv54+R7jy1rW7Kh/aGu/MCtqHONWt2ytd8TGfpAWZ2Zie12Vcbui7XtHeHFa0maPEBslgd9+T5xrHa0Pql6Ev2bWx6Sfr9TeZnSqxtbAeLH/J4W3FnYl9qCM8HOb53UdlzbYm3Yxj/hfH+qy1H5HYm3bSuPAxu/K9P+s/BGP/Qj4v0z/om8edv3qbulv4FnzW3HnXg9qGUcNA+ZCrKXCa1nrUc/ZFKR3gELUmnlZ68L2/E1zfMLPY6d9P5Me1a6PX+EXDDnQpDtEzeLW/pcVixHOhAzR5Jrpb30tRZo2tb1hrvc7OhU6MYb0eIXv/i7Ovw/dPZaf1Y/yOrW3KvT6krpM0uIP+klhjHxyOPcGgeK6UGZF5+krBwbCb97pPkrWRUiogvA9lLW3PxK7p8ydMPXnqHdQMTQf7L+K6UGaTDm7Ynv+KWbya4BTJaddi0UP0kjW9W1x4NGsrLjXBZeEjn2103hN/A5kGQOHt2UcB+KNr/F111qfDYo9TIo2D7LGt8gozX5fAaoY7/afqH4RrPeFHK/HZ5vXkNvdbzW9w29t1Bt4jTXtDfy6epIhpLrO88eZPcQymp4dTnhzh7LOceBtqHaQo5X5fPOqJgYPedzndw1DxUWssU1S1nrEDz7lWWcRvs2jt5dfX+iZDRVQ3lv5m3W4hJMbyPc/idQ4NGodgWsVzZMYLjoxMLnHZqJJ4NGtdjDcgK2psZTyLNvP29jB81zr0ttzyzpO+utYOXU4rGzfc9X77FjpYqqqNoInW6bG3G9tfYFZeDZtqWCxc0zPG9+y/U3YFJHuZCwmwYxoubAAdwVpVw6EFmbK+zWyltEpypzfujANU9xLtjQbX4m9/JbsdOGtDWgAAAADYANQC6WK4i6eQvdwaPdaNg+fatSyptXqFbLEO6unzOGW92YdBaWJE2EbPXk1DqHtO7l0XkAEnYNa38icD/qJHTvHNOofCNgHHat9DR21qz0W7NZPCIljAljndLJrZKW3t7Dg0MHYQ0fyyyBqtjGsl4p4yzRAJFuo9R/faqkno30kphkva50HHyPX/N6uNXRh88Srurw+ZGQNWNuCU8r/SjQLj9I0kEE6ru3EdZBWdFBrslXLmiR9jYrM1VXGNKB7ZG7QLgEjpG51+AUeqxPTm08LmW3kWHeNSsLJHKzkCIpT6I+q4/Vnr+x5cNlgyRNe2zgHNI3gEEK+o1CtjlCWhpuWY7M/PsWIMdvtxWyCrQxfNjRT3IYYnG+uM2FzvLdhUOxPNLUxXNPI2UdB5jv9p8FIUivt4ZbHu7nLoMUmgPopXs6mk6Pa06j3KS4fnKqGapWMlHT9G7tIu3wCg9Y2opzaeFzPiBHc7YexfYsRYd9uP7rOzIsbL6HhNr3fQt3D84lLJqeXRH7Y1fibcAcbKRU1UyRukx7Xt6WkOHeFRIN1kp5nMdpMc5julhLT3ha8pOq4rNbTjn9i90VVYfl/VR6nObKOh4126nNt43Ukw/OXC7VKx8R6R6Rvhzv7VjlZZV8Ron448/vBK5aKN3rMY7i0HzXNqMjqJ5u6kgJ/wBNg8gt2gxeGYXikY/qaQSOI2jtWGpyipo3lj542uba4LgCL/Pq4dKxuS3KGMtrBysay0bGdGECRwOsm+gOkAj1jw1eSwvy/ZoC0TtPeCQGj7209yhlkXlpcSvbbTx8Oh6JaKpJJo69dlXUS6tPQb0R83+71vFcg9O8ouXXYm9rtFsZudhte/wgKLmy+W7y/eSMQqWywdMnpWjUYuxuw6R6tnet3DMhKyqs6T0TDvft7GD/AAprg2balhsXgzPG9/q9jNisKeGylvIh2a6Me6V3Q09XVm0EbrdI1NHF5+SlOEZp786qlJ+xH83nX3KxY4w0WAAA2ACw7l6VtVo66/DJXWaqczn4VgEFMLQxtb125x4naugiKWljoRuoULyrxnlHckw8xh5x95w3cB58F2Mp8Z5Jmgw+kePwt2E8dw/woTZUXFNXj8GHx+XzOkI+J5sll6WOomDGlx2AX/wqBbnU15oDNKynZteQXdTb7O0q1MNoBDG1jdw18d6imb3BSGuqZBzpNnUP8DzPQpqvX6HT9jUv1fU4SeWFHssMlW1kRGx7Rdp33Gz599lIUU1pNYZo1nYomBzmPMMos9mrXvHSP581tKb5f5H8uzloRaVmvVvG3+d/TeAUVVpix1ObqcOsalSamh1yyuhAshyM2FKcksrORtDMfRHU1x+r6j9jy4bIvZLKPXZKuXNE1jNxeUXUCvqr7JLKzkbQzH0exrj9X1H7Hlw2WCCr6m6NsconwmprKPE0DXjRc0OB3OAI7iori+bGjmuWsMLjviNh+E83wUtRdhOuM1iSyVBieaeqhu6nkbKOj1H9x1HvUZqjPTnRnicw/aaW34HYexfoVY56Zrxova1wO5wBHcVtzFfbw2qXd2KAixNh324/utprgdmtWPjWaykmBMbTC/pYeb+E6u5VKXNp5ZGC7i17mF17Hmki1t2sLZPJUanRSoWWdQbbjURsI2jgUP8AlaTcVbvBHcsgxFnT4FZIWGb0mPDc09pA/dY2YpLJqjZf4WucfBXBSZI0kXq08V+ktDj3uuV1I4g0WaAB0AAeSo4cMiurPpMtfJ9EUzBk9iEuyKQA7zoxjxsVJ8ksg6mGobNO6PRAdduk57jcatotttvVhIpdejrraaI09TOawwiIphGCIiALWxGvbDGXu3bBvJOwBR/FcppYp3sAYWtItcG+toO0HrXGxXGH1BBdYBuxova52niqnUcTrgpRj3lsbqDNWqqXSPc9xu5xv+wHUNixL6ll5htt5Z2Pi16eiNVUshb6rSHP6OoHx8V7q5i1hIBcQNQAJ18ApPm+wtscRe4gyvNzrFxfWb+Hd1qy4bQrLOaXRGk3hErp4Axoa0WDRYLIiL1ZxCIiAKss4GSRid/VQDV7bR52/ngL2asVWG6DtOwZonSJ2AW1k9GpaWQU44ZrKKksMpSlqQ9tx29RWZeMVw9sdQXUz2yRONza4HZq8uvcva8/ZBRlhMrmsPAspVkllZyVoZj6PY1x9jqd9jy4bIqixXZKuXNEzGTi8oum6B19ipl87iA0ucQBYAkkADYADqAVkZDT6VGwe457f7i4eDgrejVdrLlxjYmQt53jB30RFNOwWpV4TDL9JFG+/vMafMLbRDDWepHqnN/Qv207G/BpM/KQuZLmloidXKt6g+/5gSpoiHKVFUusV6BERDsEREAREQBERAV3jTbVEnxuPeStNdTKVlql/Z5A/NcxeM10eXUTXv8A53O8eh8ReZZQ0XcQB1rkz4o+R2hC0knULDnHgN3HyXCuqVjxEy3g3qzEWx7dZ6Bt7ehZskaaeoqopQ20UbtInY3YRYe8da6mTmbnZJVceTB/OVPYYGsaGtAaBsAFgvQaThqg1OfU5OWT2iIro0CIiALWxKj5WGSK+jykb2X6NNpbfsutlEBSOMZK1dCbkacfvsuW/ebtb/Na1abFWu9bmnw71e7mgixFwdxUQyizbQT3fF6GTbzRzSetv7Kvt0ae8SLOjxiQVLLVxTAqqhPpGnQ94c5h/wBq802Ktdt5p69neq2dUodSM01szcU8zdS+ilb0PB/E236VBFLs3MvpJm9LGu/CSP1BddG8Wo60v/midoiK9JwREQBERAEREAREQBERAEREBDMsGWmB6WDzI+SidbjDWam853gOJUyy+wiaZjORaXOvokNsNRvtO4LVydzctjs+oIe7boD1RxO9Umo0Du1Dl4bHRSwiMYRk1UVrtI3az3nCw+6P52qx8CyYhpW8xt3b3n1j+y6rGBosAABsA1BelZ06aFK2NG8hERSDAREQBERAEREAREQHmSIOBDgCDtB1hQnKDNfFLd9OeSf7u1hPDd2KcItZQUlhmsoqXUofEMMqaJ2jKwhu47WHg7cpNm4xQOq9G1iY33HDRNwf5tVnVFM2Rpa9oc07QRcLiYZkVT09QZ4g5pLXN0b3YNIi5AIuNnTZRPZUpqUTgqeWSaO+iIppJCIiAIiIAiIgCIiAIiIAiIgCIiAIiIAiIgCIiAIiIAiIgCIiAIiIAiIgCIiAIiIAiIgP/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287"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6657" y="3429000"/>
            <a:ext cx="2283775" cy="1796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844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88640"/>
            <a:ext cx="7704974" cy="1143000"/>
          </a:xfrm>
        </p:spPr>
        <p:txBody>
          <a:bodyPr>
            <a:normAutofit fontScale="90000"/>
          </a:bodyPr>
          <a:lstStyle/>
          <a:p>
            <a:r>
              <a:rPr lang="es-ES" b="1" dirty="0" smtClean="0"/>
              <a:t>OBJETIVOS DE LA INVESTIGACIÓN</a:t>
            </a:r>
            <a:endParaRPr lang="es-EC" b="1" dirty="0"/>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graphicFrame>
        <p:nvGraphicFramePr>
          <p:cNvPr id="6" name="5 Diagrama"/>
          <p:cNvGraphicFramePr/>
          <p:nvPr>
            <p:extLst>
              <p:ext uri="{D42A27DB-BD31-4B8C-83A1-F6EECF244321}">
                <p14:modId xmlns:p14="http://schemas.microsoft.com/office/powerpoint/2010/main" val="439165046"/>
              </p:ext>
            </p:extLst>
          </p:nvPr>
        </p:nvGraphicFramePr>
        <p:xfrm>
          <a:off x="539552" y="1340768"/>
          <a:ext cx="8136904"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42" name="Picture 2" descr="C:\Users\Orlando\AppData\Local\Microsoft\Windows\Temporary Internet Files\Content.IE5\UNI7KQU2\MM900282994[1].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27584" y="263691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Orlando\AppData\Local\Microsoft\Windows\Temporary Internet Files\Content.IE5\7P6J4X7S\MC900441426[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3153" y="5359030"/>
            <a:ext cx="806274" cy="80627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Orlando\AppData\Local\Microsoft\Windows\Temporary Internet Files\Content.IE5\4PNOO65D\MC900023488[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3603" y="4062886"/>
            <a:ext cx="925373" cy="91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2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dgm id="{FD691EE4-E72E-470C-A5A7-69FFF3D6AF23}"/>
                                            </p:graphicEl>
                                          </p:spTgt>
                                        </p:tgtEl>
                                        <p:attrNameLst>
                                          <p:attrName>style.visibility</p:attrName>
                                        </p:attrNameLst>
                                      </p:cBhvr>
                                      <p:to>
                                        <p:strVal val="visible"/>
                                      </p:to>
                                    </p:set>
                                    <p:animEffect transition="in" filter="wipe(down)">
                                      <p:cBhvr>
                                        <p:cTn id="7" dur="500"/>
                                        <p:tgtEl>
                                          <p:spTgt spid="6">
                                            <p:graphicEl>
                                              <a:dgm id="{FD691EE4-E72E-470C-A5A7-69FFF3D6AF2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dgm id="{18CF090C-E8E7-46E5-B9C0-DFE601FA594B}"/>
                                            </p:graphicEl>
                                          </p:spTgt>
                                        </p:tgtEl>
                                        <p:attrNameLst>
                                          <p:attrName>style.visibility</p:attrName>
                                        </p:attrNameLst>
                                      </p:cBhvr>
                                      <p:to>
                                        <p:strVal val="visible"/>
                                      </p:to>
                                    </p:set>
                                    <p:animEffect transition="in" filter="wipe(down)">
                                      <p:cBhvr>
                                        <p:cTn id="12" dur="500"/>
                                        <p:tgtEl>
                                          <p:spTgt spid="6">
                                            <p:graphicEl>
                                              <a:dgm id="{18CF090C-E8E7-46E5-B9C0-DFE601FA594B}"/>
                                            </p:graphic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6">
                                            <p:graphicEl>
                                              <a:dgm id="{275027FD-9A0C-498B-9B20-60A95570B9C5}"/>
                                            </p:graphicEl>
                                          </p:spTgt>
                                        </p:tgtEl>
                                        <p:attrNameLst>
                                          <p:attrName>style.visibility</p:attrName>
                                        </p:attrNameLst>
                                      </p:cBhvr>
                                      <p:to>
                                        <p:strVal val="visible"/>
                                      </p:to>
                                    </p:set>
                                    <p:animEffect transition="in" filter="wipe(down)">
                                      <p:cBhvr>
                                        <p:cTn id="17" dur="500"/>
                                        <p:tgtEl>
                                          <p:spTgt spid="6">
                                            <p:graphicEl>
                                              <a:dgm id="{275027FD-9A0C-498B-9B20-60A95570B9C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dgm id="{1CE1AE25-6689-450E-99BD-4D6AEF124AD7}"/>
                                            </p:graphicEl>
                                          </p:spTgt>
                                        </p:tgtEl>
                                        <p:attrNameLst>
                                          <p:attrName>style.visibility</p:attrName>
                                        </p:attrNameLst>
                                      </p:cBhvr>
                                      <p:to>
                                        <p:strVal val="visible"/>
                                      </p:to>
                                    </p:set>
                                    <p:animEffect transition="in" filter="wipe(down)">
                                      <p:cBhvr>
                                        <p:cTn id="22" dur="500"/>
                                        <p:tgtEl>
                                          <p:spTgt spid="6">
                                            <p:graphicEl>
                                              <a:dgm id="{1CE1AE25-6689-450E-99BD-4D6AEF124AD7}"/>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10244"/>
                                        </p:tgtEl>
                                        <p:attrNameLst>
                                          <p:attrName>style.visibility</p:attrName>
                                        </p:attrNameLst>
                                      </p:cBhvr>
                                      <p:to>
                                        <p:strVal val="visible"/>
                                      </p:to>
                                    </p:set>
                                  </p:childTnLst>
                                </p:cTn>
                              </p:par>
                              <p:par>
                                <p:cTn id="25" presetID="22" presetClass="entr" presetSubtype="4" fill="hold" grpId="0" nodeType="withEffect">
                                  <p:stCondLst>
                                    <p:cond delay="0"/>
                                  </p:stCondLst>
                                  <p:childTnLst>
                                    <p:set>
                                      <p:cBhvr>
                                        <p:cTn id="26" dur="1" fill="hold">
                                          <p:stCondLst>
                                            <p:cond delay="0"/>
                                          </p:stCondLst>
                                        </p:cTn>
                                        <p:tgtEl>
                                          <p:spTgt spid="6">
                                            <p:graphicEl>
                                              <a:dgm id="{33EE6B60-52A6-4E66-8DFA-13925B1A94F4}"/>
                                            </p:graphicEl>
                                          </p:spTgt>
                                        </p:tgtEl>
                                        <p:attrNameLst>
                                          <p:attrName>style.visibility</p:attrName>
                                        </p:attrNameLst>
                                      </p:cBhvr>
                                      <p:to>
                                        <p:strVal val="visible"/>
                                      </p:to>
                                    </p:set>
                                    <p:animEffect transition="in" filter="wipe(down)">
                                      <p:cBhvr>
                                        <p:cTn id="27" dur="500"/>
                                        <p:tgtEl>
                                          <p:spTgt spid="6">
                                            <p:graphicEl>
                                              <a:dgm id="{33EE6B60-52A6-4E66-8DFA-13925B1A94F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graphicEl>
                                              <a:dgm id="{7DDCD57E-CE95-4DD1-AF0C-2BF8A40CE647}"/>
                                            </p:graphicEl>
                                          </p:spTgt>
                                        </p:tgtEl>
                                        <p:attrNameLst>
                                          <p:attrName>style.visibility</p:attrName>
                                        </p:attrNameLst>
                                      </p:cBhvr>
                                      <p:to>
                                        <p:strVal val="visible"/>
                                      </p:to>
                                    </p:set>
                                    <p:animEffect transition="in" filter="wipe(down)">
                                      <p:cBhvr>
                                        <p:cTn id="32" dur="500"/>
                                        <p:tgtEl>
                                          <p:spTgt spid="6">
                                            <p:graphicEl>
                                              <a:dgm id="{7DDCD57E-CE95-4DD1-AF0C-2BF8A40CE647}"/>
                                            </p:graphic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
                                            <p:graphicEl>
                                              <a:dgm id="{C93FAF40-A0B7-4744-8F90-A70584E283DF}"/>
                                            </p:graphicEl>
                                          </p:spTgt>
                                        </p:tgtEl>
                                        <p:attrNameLst>
                                          <p:attrName>style.visibility</p:attrName>
                                        </p:attrNameLst>
                                      </p:cBhvr>
                                      <p:to>
                                        <p:strVal val="visible"/>
                                      </p:to>
                                    </p:set>
                                    <p:animEffect transition="in" filter="wipe(down)">
                                      <p:cBhvr>
                                        <p:cTn id="35" dur="500"/>
                                        <p:tgtEl>
                                          <p:spTgt spid="6">
                                            <p:graphicEl>
                                              <a:dgm id="{C93FAF40-A0B7-4744-8F90-A70584E283DF}"/>
                                            </p:graphicEl>
                                          </p:spTgt>
                                        </p:tgtEl>
                                      </p:cBhvr>
                                    </p:animEffect>
                                  </p:childTnLst>
                                </p:cTn>
                              </p:par>
                              <p:par>
                                <p:cTn id="36" presetID="1" presetClass="entr" presetSubtype="0" fill="hold" nodeType="withEffect">
                                  <p:stCondLst>
                                    <p:cond delay="0"/>
                                  </p:stCondLst>
                                  <p:childTnLst>
                                    <p:set>
                                      <p:cBhvr>
                                        <p:cTn id="37"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88640"/>
            <a:ext cx="7024744" cy="1143000"/>
          </a:xfrm>
        </p:spPr>
        <p:txBody>
          <a:bodyPr/>
          <a:lstStyle/>
          <a:p>
            <a:pPr algn="ctr"/>
            <a:r>
              <a:rPr lang="es-ES" b="1" dirty="0" smtClean="0"/>
              <a:t>MARCO TEÓRICO</a:t>
            </a:r>
            <a:endParaRPr lang="es-EC" b="1" dirty="0"/>
          </a:p>
        </p:txBody>
      </p:sp>
      <p:sp>
        <p:nvSpPr>
          <p:cNvPr id="3" name="2 Marcador de contenido"/>
          <p:cNvSpPr>
            <a:spLocks noGrp="1"/>
          </p:cNvSpPr>
          <p:nvPr>
            <p:ph idx="1"/>
          </p:nvPr>
        </p:nvSpPr>
        <p:spPr>
          <a:xfrm>
            <a:off x="3419872" y="2204864"/>
            <a:ext cx="2592288" cy="792088"/>
          </a:xfrm>
        </p:spPr>
        <p:txBody>
          <a:bodyPr>
            <a:normAutofit/>
          </a:bodyPr>
          <a:lstStyle/>
          <a:p>
            <a:r>
              <a:rPr lang="es-ES" sz="2800" b="1" dirty="0" smtClean="0"/>
              <a:t>FUNCIÓN</a:t>
            </a: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graphicFrame>
        <p:nvGraphicFramePr>
          <p:cNvPr id="4" name="3 Diagrama"/>
          <p:cNvGraphicFramePr/>
          <p:nvPr>
            <p:extLst>
              <p:ext uri="{D42A27DB-BD31-4B8C-83A1-F6EECF244321}">
                <p14:modId xmlns:p14="http://schemas.microsoft.com/office/powerpoint/2010/main" val="3834758350"/>
              </p:ext>
            </p:extLst>
          </p:nvPr>
        </p:nvGraphicFramePr>
        <p:xfrm>
          <a:off x="539552" y="1412776"/>
          <a:ext cx="7992888" cy="4896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2 Marcador de contenido"/>
          <p:cNvSpPr txBox="1">
            <a:spLocks/>
          </p:cNvSpPr>
          <p:nvPr/>
        </p:nvSpPr>
        <p:spPr>
          <a:xfrm>
            <a:off x="1043608" y="1432191"/>
            <a:ext cx="7704856" cy="628657"/>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s-ES" dirty="0" smtClean="0"/>
              <a:t>HARRINGTON </a:t>
            </a:r>
            <a:r>
              <a:rPr lang="es-ES" dirty="0" err="1" smtClean="0"/>
              <a:t>MPE</a:t>
            </a:r>
            <a:r>
              <a:rPr lang="es-ES" dirty="0" smtClean="0"/>
              <a:t> VS. DICCIONARIO MILITAR</a:t>
            </a:r>
            <a:endParaRPr lang="es-ES" dirty="0"/>
          </a:p>
        </p:txBody>
      </p:sp>
    </p:spTree>
    <p:extLst>
      <p:ext uri="{BB962C8B-B14F-4D97-AF65-F5344CB8AC3E}">
        <p14:creationId xmlns:p14="http://schemas.microsoft.com/office/powerpoint/2010/main" val="4065394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extLst>
              <p:ext uri="{D42A27DB-BD31-4B8C-83A1-F6EECF244321}">
                <p14:modId xmlns:p14="http://schemas.microsoft.com/office/powerpoint/2010/main" val="3604503586"/>
              </p:ext>
            </p:extLst>
          </p:nvPr>
        </p:nvGraphicFramePr>
        <p:xfrm>
          <a:off x="611560" y="1268760"/>
          <a:ext cx="806489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p:nvPr>
        </p:nvSpPr>
        <p:spPr>
          <a:xfrm>
            <a:off x="1043490" y="188640"/>
            <a:ext cx="7024744" cy="1143000"/>
          </a:xfrm>
        </p:spPr>
        <p:txBody>
          <a:bodyPr/>
          <a:lstStyle/>
          <a:p>
            <a:pPr algn="ctr"/>
            <a:r>
              <a:rPr lang="es-ES" b="1" dirty="0" smtClean="0"/>
              <a:t>MARCO TEÓRICO</a:t>
            </a:r>
            <a:endParaRPr lang="es-EC" b="1" dirty="0"/>
          </a:p>
        </p:txBody>
      </p:sp>
      <p:pic>
        <p:nvPicPr>
          <p:cNvPr id="5" name="4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7592" y="-27384"/>
            <a:ext cx="2248744" cy="631537"/>
          </a:xfrm>
          <a:prstGeom prst="rect">
            <a:avLst/>
          </a:prstGeom>
        </p:spPr>
      </p:pic>
      <p:sp>
        <p:nvSpPr>
          <p:cNvPr id="9" name="2 Marcador de contenido"/>
          <p:cNvSpPr txBox="1">
            <a:spLocks/>
          </p:cNvSpPr>
          <p:nvPr/>
        </p:nvSpPr>
        <p:spPr>
          <a:xfrm>
            <a:off x="683568" y="1124744"/>
            <a:ext cx="6777317" cy="628657"/>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s-ES" dirty="0" smtClean="0"/>
              <a:t>HARRINGTON MPE</a:t>
            </a:r>
            <a:endParaRPr lang="es-ES" dirty="0"/>
          </a:p>
        </p:txBody>
      </p:sp>
    </p:spTree>
    <p:extLst>
      <p:ext uri="{BB962C8B-B14F-4D97-AF65-F5344CB8AC3E}">
        <p14:creationId xmlns:p14="http://schemas.microsoft.com/office/powerpoint/2010/main" val="9523743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2338</TotalTime>
  <Words>1326</Words>
  <Application>Microsoft Office PowerPoint</Application>
  <PresentationFormat>Presentación en pantalla (4:3)</PresentationFormat>
  <Paragraphs>327</Paragraphs>
  <Slides>42</Slides>
  <Notes>38</Notes>
  <HiddenSlides>0</HiddenSlides>
  <MMClips>0</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42</vt:i4>
      </vt:variant>
    </vt:vector>
  </HeadingPairs>
  <TitlesOfParts>
    <vt:vector size="46" baseType="lpstr">
      <vt:lpstr>Austin</vt:lpstr>
      <vt:lpstr>Visio</vt:lpstr>
      <vt:lpstr>Graph</vt:lpstr>
      <vt:lpstr>Image</vt:lpstr>
      <vt:lpstr>Presentación de PowerPoint</vt:lpstr>
      <vt:lpstr>DIAGNÓSTICO Y ESTANDARIZACIÓN DE PROCESOS EN EL COMANDO DE EDUCACIÓN Y DOCTRINA DEL EJÉRCITO (CEDE)</vt:lpstr>
      <vt:lpstr>Presentación de PowerPoint</vt:lpstr>
      <vt:lpstr>EL CEDE</vt:lpstr>
      <vt:lpstr>EL COMANDO DE EDUCACIÓN Y DOCTRINA DEL EJÉRCITO</vt:lpstr>
      <vt:lpstr>PROBLEMA</vt:lpstr>
      <vt:lpstr>OBJETIVOS DE LA INVESTIGACIÓN</vt:lpstr>
      <vt:lpstr>MARCO TEÓRICO</vt:lpstr>
      <vt:lpstr>MARCO TEÓRICO</vt:lpstr>
      <vt:lpstr>MARCO TEÓRICO</vt:lpstr>
      <vt:lpstr>MARCO TEÓRICO</vt:lpstr>
      <vt:lpstr>MARCO TEÓRICO</vt:lpstr>
      <vt:lpstr>MARCO TEÓRICO</vt:lpstr>
      <vt:lpstr>ANÁLISIS DE LA SITUACIÓN ACTUAL</vt:lpstr>
      <vt:lpstr>ANÁLISIS DE LA SITUACIÓN ACTUAL</vt:lpstr>
      <vt:lpstr>ANÁLISIS DE LA SITUACIÓN ACTUAL</vt:lpstr>
      <vt:lpstr>ANÁLISIS DE LA SITUACIÓN ACTUAL</vt:lpstr>
      <vt:lpstr>ANÁLISIS DE LA SITUACIÓN ACTUAL</vt:lpstr>
      <vt:lpstr>ANÁLISIS DE LA SITUACIÓN ACTUAL</vt:lpstr>
      <vt:lpstr>ANÁLISIS DE LA SITUACIÓN ACTUAL</vt:lpstr>
      <vt:lpstr>METODOLOGÍA</vt:lpstr>
      <vt:lpstr>TRABAJO REALIZADO</vt:lpstr>
      <vt:lpstr>RESULTADOS</vt:lpstr>
      <vt:lpstr>RESULTADOS</vt:lpstr>
      <vt:lpstr>PROPUESTA DE MEJORA</vt:lpstr>
      <vt:lpstr>PROPUESTA DE MEJORA</vt:lpstr>
      <vt:lpstr>PROPUESTA DE MEJORA</vt:lpstr>
      <vt:lpstr>PROPUESTA DE MEJORA</vt:lpstr>
      <vt:lpstr>APORTE DEL TRABAJO</vt:lpstr>
      <vt:lpstr>CONCLUSIONES</vt:lpstr>
      <vt:lpstr>CONCLUSIONES</vt:lpstr>
      <vt:lpstr>CONCLUSIONES</vt:lpstr>
      <vt:lpstr>CONCLUSIONES</vt:lpstr>
      <vt:lpstr>CONCLUSIONES</vt:lpstr>
      <vt:lpstr>CONCLUSIONES</vt:lpstr>
      <vt:lpstr>CONCLUSIONES</vt:lpstr>
      <vt:lpstr>RECOMENDACIONES</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Orlando</dc:creator>
  <cp:lastModifiedBy>Orlando Zaldumbide</cp:lastModifiedBy>
  <cp:revision>138</cp:revision>
  <cp:lastPrinted>2013-05-14T16:24:58Z</cp:lastPrinted>
  <dcterms:created xsi:type="dcterms:W3CDTF">2013-03-10T01:31:26Z</dcterms:created>
  <dcterms:modified xsi:type="dcterms:W3CDTF">2013-05-16T01:01:09Z</dcterms:modified>
</cp:coreProperties>
</file>