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312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317" r:id="rId18"/>
    <p:sldId id="318" r:id="rId19"/>
    <p:sldId id="274" r:id="rId20"/>
    <p:sldId id="283" r:id="rId21"/>
    <p:sldId id="284" r:id="rId22"/>
    <p:sldId id="285" r:id="rId23"/>
    <p:sldId id="286" r:id="rId24"/>
    <p:sldId id="287" r:id="rId25"/>
    <p:sldId id="288" r:id="rId26"/>
    <p:sldId id="310" r:id="rId27"/>
    <p:sldId id="311" r:id="rId28"/>
    <p:sldId id="289" r:id="rId29"/>
    <p:sldId id="275" r:id="rId30"/>
    <p:sldId id="290" r:id="rId31"/>
    <p:sldId id="291" r:id="rId32"/>
    <p:sldId id="292" r:id="rId33"/>
    <p:sldId id="293" r:id="rId34"/>
    <p:sldId id="294" r:id="rId35"/>
    <p:sldId id="295" r:id="rId36"/>
    <p:sldId id="297" r:id="rId37"/>
    <p:sldId id="298" r:id="rId38"/>
    <p:sldId id="313" r:id="rId39"/>
    <p:sldId id="314" r:id="rId40"/>
    <p:sldId id="299" r:id="rId41"/>
    <p:sldId id="276" r:id="rId42"/>
    <p:sldId id="301" r:id="rId43"/>
    <p:sldId id="302" r:id="rId44"/>
    <p:sldId id="303" r:id="rId45"/>
    <p:sldId id="304" r:id="rId46"/>
    <p:sldId id="305" r:id="rId47"/>
    <p:sldId id="306" r:id="rId48"/>
    <p:sldId id="315" r:id="rId49"/>
    <p:sldId id="316" r:id="rId50"/>
    <p:sldId id="308" r:id="rId51"/>
    <p:sldId id="277" r:id="rId52"/>
    <p:sldId id="278" r:id="rId53"/>
    <p:sldId id="279" r:id="rId54"/>
    <p:sldId id="280" r:id="rId55"/>
    <p:sldId id="281" r:id="rId56"/>
    <p:sldId id="282" r:id="rId57"/>
    <p:sldId id="309" r:id="rId5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 autoAdjust="0"/>
    <p:restoredTop sz="94660"/>
  </p:normalViewPr>
  <p:slideViewPr>
    <p:cSldViewPr>
      <p:cViewPr varScale="1">
        <p:scale>
          <a:sx n="71" d="100"/>
          <a:sy n="71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8D9DEA-F1A7-4198-8FA2-D27044F1A4D4}" type="doc">
      <dgm:prSet loTypeId="urn:microsoft.com/office/officeart/2005/8/layout/default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FB43420B-9FD0-47A5-9EED-0D7ECBE0A618}">
      <dgm:prSet phldrT="[Texto]" custT="1"/>
      <dgm:spPr/>
      <dgm:t>
        <a:bodyPr/>
        <a:lstStyle/>
        <a:p>
          <a:pPr algn="just"/>
          <a:r>
            <a:rPr lang="es-EC" sz="1800" dirty="0" smtClean="0"/>
            <a:t>En el manejo de datos geoespaciales se ha trabajado con sistemas CAD, siendo estos útiles para tratar de simular ambientes virtuales</a:t>
          </a:r>
          <a:endParaRPr lang="es-ES" sz="1800" dirty="0"/>
        </a:p>
      </dgm:t>
    </dgm:pt>
    <dgm:pt modelId="{B085DE34-E3F9-4790-875A-E1EF0C4420B4}" type="parTrans" cxnId="{E39273E3-6F62-453D-8F01-BDEFBFB6998B}">
      <dgm:prSet/>
      <dgm:spPr/>
      <dgm:t>
        <a:bodyPr/>
        <a:lstStyle/>
        <a:p>
          <a:endParaRPr lang="es-ES"/>
        </a:p>
      </dgm:t>
    </dgm:pt>
    <dgm:pt modelId="{B64F93A9-800D-4DA3-AB9E-E6F8C888A7C2}" type="sibTrans" cxnId="{E39273E3-6F62-453D-8F01-BDEFBFB6998B}">
      <dgm:prSet/>
      <dgm:spPr/>
      <dgm:t>
        <a:bodyPr/>
        <a:lstStyle/>
        <a:p>
          <a:endParaRPr lang="es-ES"/>
        </a:p>
      </dgm:t>
    </dgm:pt>
    <dgm:pt modelId="{C8E1C0F6-4F35-47DD-B248-90B9F17CF2D8}">
      <dgm:prSet phldrT="[Texto]" custT="1"/>
      <dgm:spPr/>
      <dgm:t>
        <a:bodyPr/>
        <a:lstStyle/>
        <a:p>
          <a:pPr algn="just"/>
          <a:r>
            <a:rPr lang="es-EC" sz="1800" dirty="0" smtClean="0"/>
            <a:t>Esta tecnología no ha sido la más eficiente para obtener una adecuada simulación de la realidad en diferentes áreas </a:t>
          </a:r>
          <a:endParaRPr lang="es-ES" sz="1800" dirty="0"/>
        </a:p>
      </dgm:t>
    </dgm:pt>
    <dgm:pt modelId="{FF94742D-E315-497C-B0DB-C988A27A2502}" type="parTrans" cxnId="{00689248-A32E-46F7-83B8-495697B26162}">
      <dgm:prSet/>
      <dgm:spPr/>
      <dgm:t>
        <a:bodyPr/>
        <a:lstStyle/>
        <a:p>
          <a:endParaRPr lang="es-ES"/>
        </a:p>
      </dgm:t>
    </dgm:pt>
    <dgm:pt modelId="{050E6354-79D9-452E-937A-C48C5CACE294}" type="sibTrans" cxnId="{00689248-A32E-46F7-83B8-495697B26162}">
      <dgm:prSet/>
      <dgm:spPr/>
      <dgm:t>
        <a:bodyPr/>
        <a:lstStyle/>
        <a:p>
          <a:endParaRPr lang="es-ES"/>
        </a:p>
      </dgm:t>
    </dgm:pt>
    <dgm:pt modelId="{1EEFCF0B-64FD-4003-AD8A-F5EAEF1F5FAE}">
      <dgm:prSet phldrT="[Texto]" custT="1"/>
      <dgm:spPr/>
      <dgm:t>
        <a:bodyPr/>
        <a:lstStyle/>
        <a:p>
          <a:pPr algn="just"/>
          <a:r>
            <a:rPr lang="es-EC" sz="1800" dirty="0" smtClean="0"/>
            <a:t>Actualmente la tecnología de punta en modelamientos 3D  son los sistemas escáner láser que surgieron en Europa</a:t>
          </a:r>
          <a:endParaRPr lang="es-ES" sz="1800" dirty="0"/>
        </a:p>
      </dgm:t>
    </dgm:pt>
    <dgm:pt modelId="{563E0623-87A9-425B-80CF-037326603A05}" type="parTrans" cxnId="{8F8EB656-88DC-4ACA-9411-A8F5A175EDAC}">
      <dgm:prSet/>
      <dgm:spPr/>
      <dgm:t>
        <a:bodyPr/>
        <a:lstStyle/>
        <a:p>
          <a:endParaRPr lang="es-ES"/>
        </a:p>
      </dgm:t>
    </dgm:pt>
    <dgm:pt modelId="{A7561E7A-67D3-480A-B234-986AC2020A14}" type="sibTrans" cxnId="{8F8EB656-88DC-4ACA-9411-A8F5A175EDAC}">
      <dgm:prSet/>
      <dgm:spPr/>
      <dgm:t>
        <a:bodyPr/>
        <a:lstStyle/>
        <a:p>
          <a:endParaRPr lang="es-ES"/>
        </a:p>
      </dgm:t>
    </dgm:pt>
    <dgm:pt modelId="{8F6D2942-DBFA-4FFB-B4CF-79C81F24447C}" type="pres">
      <dgm:prSet presAssocID="{778D9DEA-F1A7-4198-8FA2-D27044F1A4D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A51ECE0-12FE-454C-A450-4832F9ED921C}" type="pres">
      <dgm:prSet presAssocID="{FB43420B-9FD0-47A5-9EED-0D7ECBE0A61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7FC79A-C0F9-407D-8D8D-B8C76EF757C4}" type="pres">
      <dgm:prSet presAssocID="{B64F93A9-800D-4DA3-AB9E-E6F8C888A7C2}" presName="sibTrans" presStyleCnt="0"/>
      <dgm:spPr/>
    </dgm:pt>
    <dgm:pt modelId="{5156AEC4-88A3-4CA1-A1A3-5EB97F55AA6F}" type="pres">
      <dgm:prSet presAssocID="{C8E1C0F6-4F35-47DD-B248-90B9F17CF2D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8B01FE-B9D9-4C03-9CB6-574C6BC29CD5}" type="pres">
      <dgm:prSet presAssocID="{050E6354-79D9-452E-937A-C48C5CACE294}" presName="sibTrans" presStyleCnt="0"/>
      <dgm:spPr/>
    </dgm:pt>
    <dgm:pt modelId="{1B3AC9FE-5D99-4C04-9DB2-38FEA1D8DB20}" type="pres">
      <dgm:prSet presAssocID="{1EEFCF0B-64FD-4003-AD8A-F5EAEF1F5FA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17D6E07-A29C-45B7-B9B5-4E5E3A50CA78}" type="presOf" srcId="{1EEFCF0B-64FD-4003-AD8A-F5EAEF1F5FAE}" destId="{1B3AC9FE-5D99-4C04-9DB2-38FEA1D8DB20}" srcOrd="0" destOrd="0" presId="urn:microsoft.com/office/officeart/2005/8/layout/default"/>
    <dgm:cxn modelId="{E39273E3-6F62-453D-8F01-BDEFBFB6998B}" srcId="{778D9DEA-F1A7-4198-8FA2-D27044F1A4D4}" destId="{FB43420B-9FD0-47A5-9EED-0D7ECBE0A618}" srcOrd="0" destOrd="0" parTransId="{B085DE34-E3F9-4790-875A-E1EF0C4420B4}" sibTransId="{B64F93A9-800D-4DA3-AB9E-E6F8C888A7C2}"/>
    <dgm:cxn modelId="{6923DE21-5E89-42A9-BD7F-F97D53CC53C1}" type="presOf" srcId="{FB43420B-9FD0-47A5-9EED-0D7ECBE0A618}" destId="{6A51ECE0-12FE-454C-A450-4832F9ED921C}" srcOrd="0" destOrd="0" presId="urn:microsoft.com/office/officeart/2005/8/layout/default"/>
    <dgm:cxn modelId="{8F8EB656-88DC-4ACA-9411-A8F5A175EDAC}" srcId="{778D9DEA-F1A7-4198-8FA2-D27044F1A4D4}" destId="{1EEFCF0B-64FD-4003-AD8A-F5EAEF1F5FAE}" srcOrd="2" destOrd="0" parTransId="{563E0623-87A9-425B-80CF-037326603A05}" sibTransId="{A7561E7A-67D3-480A-B234-986AC2020A14}"/>
    <dgm:cxn modelId="{DE7D0FA1-BDE9-4B86-8E72-59588FF739D7}" type="presOf" srcId="{778D9DEA-F1A7-4198-8FA2-D27044F1A4D4}" destId="{8F6D2942-DBFA-4FFB-B4CF-79C81F24447C}" srcOrd="0" destOrd="0" presId="urn:microsoft.com/office/officeart/2005/8/layout/default"/>
    <dgm:cxn modelId="{5C4ECBD1-4836-4A69-AC21-F19F24CD6FDC}" type="presOf" srcId="{C8E1C0F6-4F35-47DD-B248-90B9F17CF2D8}" destId="{5156AEC4-88A3-4CA1-A1A3-5EB97F55AA6F}" srcOrd="0" destOrd="0" presId="urn:microsoft.com/office/officeart/2005/8/layout/default"/>
    <dgm:cxn modelId="{00689248-A32E-46F7-83B8-495697B26162}" srcId="{778D9DEA-F1A7-4198-8FA2-D27044F1A4D4}" destId="{C8E1C0F6-4F35-47DD-B248-90B9F17CF2D8}" srcOrd="1" destOrd="0" parTransId="{FF94742D-E315-497C-B0DB-C988A27A2502}" sibTransId="{050E6354-79D9-452E-937A-C48C5CACE294}"/>
    <dgm:cxn modelId="{2015F866-E667-4E13-87AD-F509D7CB5967}" type="presParOf" srcId="{8F6D2942-DBFA-4FFB-B4CF-79C81F24447C}" destId="{6A51ECE0-12FE-454C-A450-4832F9ED921C}" srcOrd="0" destOrd="0" presId="urn:microsoft.com/office/officeart/2005/8/layout/default"/>
    <dgm:cxn modelId="{DC16C02F-BEEB-43F3-B80C-0FFDD882D848}" type="presParOf" srcId="{8F6D2942-DBFA-4FFB-B4CF-79C81F24447C}" destId="{977FC79A-C0F9-407D-8D8D-B8C76EF757C4}" srcOrd="1" destOrd="0" presId="urn:microsoft.com/office/officeart/2005/8/layout/default"/>
    <dgm:cxn modelId="{0E3D2F15-4676-48AB-B4C0-4046E742436B}" type="presParOf" srcId="{8F6D2942-DBFA-4FFB-B4CF-79C81F24447C}" destId="{5156AEC4-88A3-4CA1-A1A3-5EB97F55AA6F}" srcOrd="2" destOrd="0" presId="urn:microsoft.com/office/officeart/2005/8/layout/default"/>
    <dgm:cxn modelId="{8970B8A2-0018-4236-8CCF-D24C017F60AE}" type="presParOf" srcId="{8F6D2942-DBFA-4FFB-B4CF-79C81F24447C}" destId="{438B01FE-B9D9-4C03-9CB6-574C6BC29CD5}" srcOrd="3" destOrd="0" presId="urn:microsoft.com/office/officeart/2005/8/layout/default"/>
    <dgm:cxn modelId="{AAB9A8A4-7668-4EB2-B1FF-FBFEB51C436C}" type="presParOf" srcId="{8F6D2942-DBFA-4FFB-B4CF-79C81F24447C}" destId="{1B3AC9FE-5D99-4C04-9DB2-38FEA1D8DB2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D7AFFC5-AAA7-4880-B305-4BEB9F84C019}" type="doc">
      <dgm:prSet loTypeId="urn:microsoft.com/office/officeart/2005/8/layout/cycle2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B09E601-7876-4C7B-91A3-3EDD7234C1A5}">
      <dgm:prSet phldrT="[Texto]" custT="1"/>
      <dgm:spPr/>
      <dgm:t>
        <a:bodyPr/>
        <a:lstStyle/>
        <a:p>
          <a:r>
            <a:rPr lang="es-EC" sz="1000" dirty="0" smtClean="0"/>
            <a:t>Precisión de distancias de hasta ±2 mm, medición desde 0,6 m a 120 m</a:t>
          </a:r>
          <a:endParaRPr lang="es-ES" sz="1000" dirty="0"/>
        </a:p>
      </dgm:t>
    </dgm:pt>
    <dgm:pt modelId="{52C2E4A3-0477-4717-8BC3-B1BFF6C19C0D}" type="parTrans" cxnId="{C99E1988-3A46-4183-9EFB-68D8F5AEAD60}">
      <dgm:prSet/>
      <dgm:spPr/>
      <dgm:t>
        <a:bodyPr/>
        <a:lstStyle/>
        <a:p>
          <a:endParaRPr lang="es-ES"/>
        </a:p>
      </dgm:t>
    </dgm:pt>
    <dgm:pt modelId="{E6955DD0-8AC0-4B37-9C1E-F1BA9F8D4A2A}" type="sibTrans" cxnId="{C99E1988-3A46-4183-9EFB-68D8F5AEAD60}">
      <dgm:prSet/>
      <dgm:spPr/>
      <dgm:t>
        <a:bodyPr/>
        <a:lstStyle/>
        <a:p>
          <a:endParaRPr lang="es-ES"/>
        </a:p>
      </dgm:t>
    </dgm:pt>
    <dgm:pt modelId="{EEE20E8D-69D2-493D-BBF4-080F6161901B}">
      <dgm:prSet phldrT="[Texto]" custT="1"/>
      <dgm:spPr/>
      <dgm:t>
        <a:bodyPr/>
        <a:lstStyle/>
        <a:p>
          <a:r>
            <a:rPr lang="es-EC" sz="1000" dirty="0" smtClean="0"/>
            <a:t>Velocidad de medición de hasta 976.000 puntos/s</a:t>
          </a:r>
          <a:endParaRPr lang="es-ES" sz="1000" dirty="0"/>
        </a:p>
      </dgm:t>
    </dgm:pt>
    <dgm:pt modelId="{076CA9A4-8326-4ABF-96DF-9523BEAFAAE2}" type="parTrans" cxnId="{66C00911-62FE-4C34-A092-F8E0A05F8C11}">
      <dgm:prSet/>
      <dgm:spPr/>
      <dgm:t>
        <a:bodyPr/>
        <a:lstStyle/>
        <a:p>
          <a:endParaRPr lang="es-ES"/>
        </a:p>
      </dgm:t>
    </dgm:pt>
    <dgm:pt modelId="{D7C00B6E-4FEF-48CE-8C2A-ED7478127A45}" type="sibTrans" cxnId="{66C00911-62FE-4C34-A092-F8E0A05F8C11}">
      <dgm:prSet/>
      <dgm:spPr/>
      <dgm:t>
        <a:bodyPr/>
        <a:lstStyle/>
        <a:p>
          <a:endParaRPr lang="es-ES"/>
        </a:p>
      </dgm:t>
    </dgm:pt>
    <dgm:pt modelId="{2FD52FE5-91AE-4BDF-9658-B462684072FA}">
      <dgm:prSet phldrT="[Texto]" custT="1"/>
      <dgm:spPr/>
      <dgm:t>
        <a:bodyPr/>
        <a:lstStyle/>
        <a:p>
          <a:r>
            <a:rPr lang="es-EC" sz="1000" dirty="0" smtClean="0"/>
            <a:t>Diseño ultra portátil </a:t>
          </a:r>
          <a:endParaRPr lang="es-ES" sz="1000" dirty="0"/>
        </a:p>
      </dgm:t>
    </dgm:pt>
    <dgm:pt modelId="{29FD57F2-E84B-45EA-BE50-5662D90B6BF1}" type="parTrans" cxnId="{4F3A46E6-D8E4-4929-BEA6-2A615649B385}">
      <dgm:prSet/>
      <dgm:spPr/>
      <dgm:t>
        <a:bodyPr/>
        <a:lstStyle/>
        <a:p>
          <a:endParaRPr lang="es-ES"/>
        </a:p>
      </dgm:t>
    </dgm:pt>
    <dgm:pt modelId="{8D618287-08C4-4FA7-9872-C5D71F055464}" type="sibTrans" cxnId="{4F3A46E6-D8E4-4929-BEA6-2A615649B385}">
      <dgm:prSet/>
      <dgm:spPr/>
      <dgm:t>
        <a:bodyPr/>
        <a:lstStyle/>
        <a:p>
          <a:endParaRPr lang="es-ES"/>
        </a:p>
      </dgm:t>
    </dgm:pt>
    <dgm:pt modelId="{D67C12F0-B1B3-4A77-B388-B0EC79CE46C8}">
      <dgm:prSet phldrT="[Texto]" custT="1"/>
      <dgm:spPr/>
      <dgm:t>
        <a:bodyPr/>
        <a:lstStyle/>
        <a:p>
          <a:r>
            <a:rPr lang="es-EC" sz="1000" dirty="0" smtClean="0"/>
            <a:t>Batería integrada de iones de litio </a:t>
          </a:r>
          <a:endParaRPr lang="es-ES" sz="1000" dirty="0"/>
        </a:p>
      </dgm:t>
    </dgm:pt>
    <dgm:pt modelId="{2BCEC21C-4F56-41DF-AD58-C3D0453D9DF2}" type="parTrans" cxnId="{E45013B7-430E-4D6E-95C6-372980FAA40A}">
      <dgm:prSet/>
      <dgm:spPr/>
      <dgm:t>
        <a:bodyPr/>
        <a:lstStyle/>
        <a:p>
          <a:endParaRPr lang="es-ES"/>
        </a:p>
      </dgm:t>
    </dgm:pt>
    <dgm:pt modelId="{52BDEF3C-5DE5-406A-993A-5D2212A2AA5E}" type="sibTrans" cxnId="{E45013B7-430E-4D6E-95C6-372980FAA40A}">
      <dgm:prSet/>
      <dgm:spPr/>
      <dgm:t>
        <a:bodyPr/>
        <a:lstStyle/>
        <a:p>
          <a:endParaRPr lang="es-ES"/>
        </a:p>
      </dgm:t>
    </dgm:pt>
    <dgm:pt modelId="{E91F6810-8917-4B17-BBDA-211B70FB44DA}">
      <dgm:prSet phldrT="[Texto]" custT="1"/>
      <dgm:spPr/>
      <dgm:t>
        <a:bodyPr/>
        <a:lstStyle/>
        <a:p>
          <a:r>
            <a:rPr lang="es-EC" sz="1000" dirty="0" smtClean="0"/>
            <a:t>Cámara a color integrada </a:t>
          </a:r>
          <a:endParaRPr lang="es-ES" sz="1000" dirty="0"/>
        </a:p>
      </dgm:t>
    </dgm:pt>
    <dgm:pt modelId="{60BFF230-6FC9-484F-ABDF-A97C93EC3C25}" type="parTrans" cxnId="{1B66EC29-D4F2-4CA0-B081-38C5638C9CA5}">
      <dgm:prSet/>
      <dgm:spPr/>
      <dgm:t>
        <a:bodyPr/>
        <a:lstStyle/>
        <a:p>
          <a:endParaRPr lang="es-ES"/>
        </a:p>
      </dgm:t>
    </dgm:pt>
    <dgm:pt modelId="{ABBE496F-6E27-4589-8102-22AFE8AFDB83}" type="sibTrans" cxnId="{1B66EC29-D4F2-4CA0-B081-38C5638C9CA5}">
      <dgm:prSet/>
      <dgm:spPr/>
      <dgm:t>
        <a:bodyPr/>
        <a:lstStyle/>
        <a:p>
          <a:endParaRPr lang="es-ES"/>
        </a:p>
      </dgm:t>
    </dgm:pt>
    <dgm:pt modelId="{AE17A4A1-0288-493C-B688-6406C9721947}">
      <dgm:prSet custT="1"/>
      <dgm:spPr/>
      <dgm:t>
        <a:bodyPr/>
        <a:lstStyle/>
        <a:p>
          <a:r>
            <a:rPr lang="es-ES" sz="1000" dirty="0" smtClean="0"/>
            <a:t>Posee unas dimensiones de 24 x 20 x 10 cm y un peso de 5,0 kg.</a:t>
          </a:r>
          <a:endParaRPr lang="es-ES" sz="1000" dirty="0"/>
        </a:p>
      </dgm:t>
    </dgm:pt>
    <dgm:pt modelId="{0017E63C-1578-4D88-B054-A7756DD43075}" type="parTrans" cxnId="{0E2C5590-B1B4-4F0B-B270-D4B6EF05BF90}">
      <dgm:prSet/>
      <dgm:spPr/>
      <dgm:t>
        <a:bodyPr/>
        <a:lstStyle/>
        <a:p>
          <a:endParaRPr lang="es-ES"/>
        </a:p>
      </dgm:t>
    </dgm:pt>
    <dgm:pt modelId="{1386F971-8F86-4246-8468-02FA0C4D29C2}" type="sibTrans" cxnId="{0E2C5590-B1B4-4F0B-B270-D4B6EF05BF90}">
      <dgm:prSet/>
      <dgm:spPr/>
      <dgm:t>
        <a:bodyPr/>
        <a:lstStyle/>
        <a:p>
          <a:endParaRPr lang="es-ES"/>
        </a:p>
      </dgm:t>
    </dgm:pt>
    <dgm:pt modelId="{FF471680-F910-42E9-BCDD-063BE46C5DC1}">
      <dgm:prSet phldrT="[Texto]" custT="1"/>
      <dgm:spPr/>
      <dgm:t>
        <a:bodyPr/>
        <a:lstStyle/>
        <a:p>
          <a:r>
            <a:rPr lang="es-ES" sz="1000" dirty="0" smtClean="0"/>
            <a:t>Cambio de fase</a:t>
          </a:r>
          <a:endParaRPr lang="es-ES" sz="1000" dirty="0"/>
        </a:p>
      </dgm:t>
    </dgm:pt>
    <dgm:pt modelId="{4710557E-6BB9-4A5A-A521-96A19D4A4E88}" type="parTrans" cxnId="{3B8DA116-2626-43CE-A40F-F5BFE02FECBD}">
      <dgm:prSet/>
      <dgm:spPr/>
      <dgm:t>
        <a:bodyPr/>
        <a:lstStyle/>
        <a:p>
          <a:endParaRPr lang="es-ES"/>
        </a:p>
      </dgm:t>
    </dgm:pt>
    <dgm:pt modelId="{E16201ED-7E61-4FCE-B0DE-7F386E24A12A}" type="sibTrans" cxnId="{3B8DA116-2626-43CE-A40F-F5BFE02FECBD}">
      <dgm:prSet/>
      <dgm:spPr/>
      <dgm:t>
        <a:bodyPr/>
        <a:lstStyle/>
        <a:p>
          <a:endParaRPr lang="es-ES"/>
        </a:p>
      </dgm:t>
    </dgm:pt>
    <dgm:pt modelId="{26976D48-D786-4811-B9D2-255F73599779}" type="pres">
      <dgm:prSet presAssocID="{3D7AFFC5-AAA7-4880-B305-4BEB9F84C01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63F5570-CA7C-41D4-9724-C8D030BFE0BB}" type="pres">
      <dgm:prSet presAssocID="{6B09E601-7876-4C7B-91A3-3EDD7234C1A5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59CEC2-502F-43C8-B139-91E5B0196AC1}" type="pres">
      <dgm:prSet presAssocID="{E6955DD0-8AC0-4B37-9C1E-F1BA9F8D4A2A}" presName="sibTrans" presStyleLbl="sibTrans2D1" presStyleIdx="0" presStyleCnt="7"/>
      <dgm:spPr/>
      <dgm:t>
        <a:bodyPr/>
        <a:lstStyle/>
        <a:p>
          <a:endParaRPr lang="es-ES"/>
        </a:p>
      </dgm:t>
    </dgm:pt>
    <dgm:pt modelId="{19C58123-4E2F-4208-96B2-AA1AB7CF3096}" type="pres">
      <dgm:prSet presAssocID="{E6955DD0-8AC0-4B37-9C1E-F1BA9F8D4A2A}" presName="connectorText" presStyleLbl="sibTrans2D1" presStyleIdx="0" presStyleCnt="7"/>
      <dgm:spPr/>
      <dgm:t>
        <a:bodyPr/>
        <a:lstStyle/>
        <a:p>
          <a:endParaRPr lang="es-ES"/>
        </a:p>
      </dgm:t>
    </dgm:pt>
    <dgm:pt modelId="{DCFE9796-3313-42ED-BADC-F3E8E43CDA65}" type="pres">
      <dgm:prSet presAssocID="{EEE20E8D-69D2-493D-BBF4-080F6161901B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E61BE1-A6FF-4CE3-85E1-87A83D93B0F9}" type="pres">
      <dgm:prSet presAssocID="{D7C00B6E-4FEF-48CE-8C2A-ED7478127A45}" presName="sibTrans" presStyleLbl="sibTrans2D1" presStyleIdx="1" presStyleCnt="7"/>
      <dgm:spPr/>
      <dgm:t>
        <a:bodyPr/>
        <a:lstStyle/>
        <a:p>
          <a:endParaRPr lang="es-ES"/>
        </a:p>
      </dgm:t>
    </dgm:pt>
    <dgm:pt modelId="{8C694181-2323-4172-A019-1D69AFFEB002}" type="pres">
      <dgm:prSet presAssocID="{D7C00B6E-4FEF-48CE-8C2A-ED7478127A45}" presName="connectorText" presStyleLbl="sibTrans2D1" presStyleIdx="1" presStyleCnt="7"/>
      <dgm:spPr/>
      <dgm:t>
        <a:bodyPr/>
        <a:lstStyle/>
        <a:p>
          <a:endParaRPr lang="es-ES"/>
        </a:p>
      </dgm:t>
    </dgm:pt>
    <dgm:pt modelId="{5E667822-A5A2-4660-812F-F8B22A1619F4}" type="pres">
      <dgm:prSet presAssocID="{2FD52FE5-91AE-4BDF-9658-B462684072FA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CAA2C7-974E-4297-9FB2-48B7983A3754}" type="pres">
      <dgm:prSet presAssocID="{8D618287-08C4-4FA7-9872-C5D71F055464}" presName="sibTrans" presStyleLbl="sibTrans2D1" presStyleIdx="2" presStyleCnt="7"/>
      <dgm:spPr/>
      <dgm:t>
        <a:bodyPr/>
        <a:lstStyle/>
        <a:p>
          <a:endParaRPr lang="es-ES"/>
        </a:p>
      </dgm:t>
    </dgm:pt>
    <dgm:pt modelId="{A4EE8ED6-F022-40C1-842C-53005717A97B}" type="pres">
      <dgm:prSet presAssocID="{8D618287-08C4-4FA7-9872-C5D71F055464}" presName="connectorText" presStyleLbl="sibTrans2D1" presStyleIdx="2" presStyleCnt="7"/>
      <dgm:spPr/>
      <dgm:t>
        <a:bodyPr/>
        <a:lstStyle/>
        <a:p>
          <a:endParaRPr lang="es-ES"/>
        </a:p>
      </dgm:t>
    </dgm:pt>
    <dgm:pt modelId="{806F6CA5-03E8-4DC0-918C-D4FF483488BA}" type="pres">
      <dgm:prSet presAssocID="{D67C12F0-B1B3-4A77-B388-B0EC79CE46C8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2BD34B-5652-47FC-A0B2-9D2BC9486353}" type="pres">
      <dgm:prSet presAssocID="{52BDEF3C-5DE5-406A-993A-5D2212A2AA5E}" presName="sibTrans" presStyleLbl="sibTrans2D1" presStyleIdx="3" presStyleCnt="7"/>
      <dgm:spPr/>
      <dgm:t>
        <a:bodyPr/>
        <a:lstStyle/>
        <a:p>
          <a:endParaRPr lang="es-ES"/>
        </a:p>
      </dgm:t>
    </dgm:pt>
    <dgm:pt modelId="{17363153-833D-4DA2-BC3E-D65570E7EF32}" type="pres">
      <dgm:prSet presAssocID="{52BDEF3C-5DE5-406A-993A-5D2212A2AA5E}" presName="connectorText" presStyleLbl="sibTrans2D1" presStyleIdx="3" presStyleCnt="7"/>
      <dgm:spPr/>
      <dgm:t>
        <a:bodyPr/>
        <a:lstStyle/>
        <a:p>
          <a:endParaRPr lang="es-ES"/>
        </a:p>
      </dgm:t>
    </dgm:pt>
    <dgm:pt modelId="{BBA63AEF-497B-4051-8310-A2232586E8C7}" type="pres">
      <dgm:prSet presAssocID="{AE17A4A1-0288-493C-B688-6406C9721947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9CB0B7-CEEC-42FD-AAD3-8EC0E71BE68D}" type="pres">
      <dgm:prSet presAssocID="{1386F971-8F86-4246-8468-02FA0C4D29C2}" presName="sibTrans" presStyleLbl="sibTrans2D1" presStyleIdx="4" presStyleCnt="7"/>
      <dgm:spPr/>
      <dgm:t>
        <a:bodyPr/>
        <a:lstStyle/>
        <a:p>
          <a:endParaRPr lang="es-ES"/>
        </a:p>
      </dgm:t>
    </dgm:pt>
    <dgm:pt modelId="{2BC26CEC-3CC7-4F32-980D-F2AB0199206A}" type="pres">
      <dgm:prSet presAssocID="{1386F971-8F86-4246-8468-02FA0C4D29C2}" presName="connectorText" presStyleLbl="sibTrans2D1" presStyleIdx="4" presStyleCnt="7"/>
      <dgm:spPr/>
      <dgm:t>
        <a:bodyPr/>
        <a:lstStyle/>
        <a:p>
          <a:endParaRPr lang="es-ES"/>
        </a:p>
      </dgm:t>
    </dgm:pt>
    <dgm:pt modelId="{64AB4A89-CA0C-45CC-859C-C2E6A77AB3F6}" type="pres">
      <dgm:prSet presAssocID="{E91F6810-8917-4B17-BBDA-211B70FB44D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6CDC8E-9544-4AAD-BB0D-19AD1B233640}" type="pres">
      <dgm:prSet presAssocID="{ABBE496F-6E27-4589-8102-22AFE8AFDB83}" presName="sibTrans" presStyleLbl="sibTrans2D1" presStyleIdx="5" presStyleCnt="7"/>
      <dgm:spPr/>
      <dgm:t>
        <a:bodyPr/>
        <a:lstStyle/>
        <a:p>
          <a:endParaRPr lang="es-ES"/>
        </a:p>
      </dgm:t>
    </dgm:pt>
    <dgm:pt modelId="{8729EEF3-5A93-4C6C-976D-DDF4149165C1}" type="pres">
      <dgm:prSet presAssocID="{ABBE496F-6E27-4589-8102-22AFE8AFDB83}" presName="connectorText" presStyleLbl="sibTrans2D1" presStyleIdx="5" presStyleCnt="7"/>
      <dgm:spPr/>
      <dgm:t>
        <a:bodyPr/>
        <a:lstStyle/>
        <a:p>
          <a:endParaRPr lang="es-ES"/>
        </a:p>
      </dgm:t>
    </dgm:pt>
    <dgm:pt modelId="{440FA7C5-8FDE-46ED-9B97-A145054BA978}" type="pres">
      <dgm:prSet presAssocID="{FF471680-F910-42E9-BCDD-063BE46C5DC1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7151E6-0685-45AE-81E0-FC9CF8337698}" type="pres">
      <dgm:prSet presAssocID="{E16201ED-7E61-4FCE-B0DE-7F386E24A12A}" presName="sibTrans" presStyleLbl="sibTrans2D1" presStyleIdx="6" presStyleCnt="7"/>
      <dgm:spPr/>
      <dgm:t>
        <a:bodyPr/>
        <a:lstStyle/>
        <a:p>
          <a:endParaRPr lang="es-ES"/>
        </a:p>
      </dgm:t>
    </dgm:pt>
    <dgm:pt modelId="{733F96BC-05E5-440F-9210-003FC06CD911}" type="pres">
      <dgm:prSet presAssocID="{E16201ED-7E61-4FCE-B0DE-7F386E24A12A}" presName="connectorText" presStyleLbl="sibTrans2D1" presStyleIdx="6" presStyleCnt="7"/>
      <dgm:spPr/>
      <dgm:t>
        <a:bodyPr/>
        <a:lstStyle/>
        <a:p>
          <a:endParaRPr lang="es-ES"/>
        </a:p>
      </dgm:t>
    </dgm:pt>
  </dgm:ptLst>
  <dgm:cxnLst>
    <dgm:cxn modelId="{20874446-EBD6-47AD-AFD9-00587011E8C8}" type="presOf" srcId="{8D618287-08C4-4FA7-9872-C5D71F055464}" destId="{73CAA2C7-974E-4297-9FB2-48B7983A3754}" srcOrd="0" destOrd="0" presId="urn:microsoft.com/office/officeart/2005/8/layout/cycle2"/>
    <dgm:cxn modelId="{AC336C8E-495D-4105-BCB5-2B1393ED74DE}" type="presOf" srcId="{E91F6810-8917-4B17-BBDA-211B70FB44DA}" destId="{64AB4A89-CA0C-45CC-859C-C2E6A77AB3F6}" srcOrd="0" destOrd="0" presId="urn:microsoft.com/office/officeart/2005/8/layout/cycle2"/>
    <dgm:cxn modelId="{5D5778C5-F4AA-4A7A-BB4F-693993CF0A65}" type="presOf" srcId="{1386F971-8F86-4246-8468-02FA0C4D29C2}" destId="{509CB0B7-CEEC-42FD-AAD3-8EC0E71BE68D}" srcOrd="0" destOrd="0" presId="urn:microsoft.com/office/officeart/2005/8/layout/cycle2"/>
    <dgm:cxn modelId="{66C00911-62FE-4C34-A092-F8E0A05F8C11}" srcId="{3D7AFFC5-AAA7-4880-B305-4BEB9F84C019}" destId="{EEE20E8D-69D2-493D-BBF4-080F6161901B}" srcOrd="1" destOrd="0" parTransId="{076CA9A4-8326-4ABF-96DF-9523BEAFAAE2}" sibTransId="{D7C00B6E-4FEF-48CE-8C2A-ED7478127A45}"/>
    <dgm:cxn modelId="{34323453-7BFC-4B15-B97E-330A5CD8EC44}" type="presOf" srcId="{D7C00B6E-4FEF-48CE-8C2A-ED7478127A45}" destId="{E9E61BE1-A6FF-4CE3-85E1-87A83D93B0F9}" srcOrd="0" destOrd="0" presId="urn:microsoft.com/office/officeart/2005/8/layout/cycle2"/>
    <dgm:cxn modelId="{A96561E2-1DCF-428F-8DF4-D02782511C7B}" type="presOf" srcId="{52BDEF3C-5DE5-406A-993A-5D2212A2AA5E}" destId="{062BD34B-5652-47FC-A0B2-9D2BC9486353}" srcOrd="0" destOrd="0" presId="urn:microsoft.com/office/officeart/2005/8/layout/cycle2"/>
    <dgm:cxn modelId="{D6560B99-8DB9-4BF8-A672-1B938ED3CC0F}" type="presOf" srcId="{EEE20E8D-69D2-493D-BBF4-080F6161901B}" destId="{DCFE9796-3313-42ED-BADC-F3E8E43CDA65}" srcOrd="0" destOrd="0" presId="urn:microsoft.com/office/officeart/2005/8/layout/cycle2"/>
    <dgm:cxn modelId="{3AC8195C-A8E5-46CF-9E85-E1AA74DCE62A}" type="presOf" srcId="{E16201ED-7E61-4FCE-B0DE-7F386E24A12A}" destId="{733F96BC-05E5-440F-9210-003FC06CD911}" srcOrd="1" destOrd="0" presId="urn:microsoft.com/office/officeart/2005/8/layout/cycle2"/>
    <dgm:cxn modelId="{E4FF6A94-C87A-4CB1-8A54-AE4FD70C7DC6}" type="presOf" srcId="{52BDEF3C-5DE5-406A-993A-5D2212A2AA5E}" destId="{17363153-833D-4DA2-BC3E-D65570E7EF32}" srcOrd="1" destOrd="0" presId="urn:microsoft.com/office/officeart/2005/8/layout/cycle2"/>
    <dgm:cxn modelId="{9DD2A5A1-FF01-44A4-BB1E-5FA5B4FC96C3}" type="presOf" srcId="{ABBE496F-6E27-4589-8102-22AFE8AFDB83}" destId="{8729EEF3-5A93-4C6C-976D-DDF4149165C1}" srcOrd="1" destOrd="0" presId="urn:microsoft.com/office/officeart/2005/8/layout/cycle2"/>
    <dgm:cxn modelId="{62C0F612-5C87-4B05-AC60-655597507610}" type="presOf" srcId="{2FD52FE5-91AE-4BDF-9658-B462684072FA}" destId="{5E667822-A5A2-4660-812F-F8B22A1619F4}" srcOrd="0" destOrd="0" presId="urn:microsoft.com/office/officeart/2005/8/layout/cycle2"/>
    <dgm:cxn modelId="{F000F4B8-8628-453A-B5B4-75B18920FBA1}" type="presOf" srcId="{6B09E601-7876-4C7B-91A3-3EDD7234C1A5}" destId="{C63F5570-CA7C-41D4-9724-C8D030BFE0BB}" srcOrd="0" destOrd="0" presId="urn:microsoft.com/office/officeart/2005/8/layout/cycle2"/>
    <dgm:cxn modelId="{1122793E-801C-4A8F-BA5F-DCD546D163F3}" type="presOf" srcId="{1386F971-8F86-4246-8468-02FA0C4D29C2}" destId="{2BC26CEC-3CC7-4F32-980D-F2AB0199206A}" srcOrd="1" destOrd="0" presId="urn:microsoft.com/office/officeart/2005/8/layout/cycle2"/>
    <dgm:cxn modelId="{BC9FE7EA-CF9F-49EE-90F4-8A1F142896E4}" type="presOf" srcId="{D67C12F0-B1B3-4A77-B388-B0EC79CE46C8}" destId="{806F6CA5-03E8-4DC0-918C-D4FF483488BA}" srcOrd="0" destOrd="0" presId="urn:microsoft.com/office/officeart/2005/8/layout/cycle2"/>
    <dgm:cxn modelId="{88C427FA-7F00-4044-A399-2E67AE1203DF}" type="presOf" srcId="{8D618287-08C4-4FA7-9872-C5D71F055464}" destId="{A4EE8ED6-F022-40C1-842C-53005717A97B}" srcOrd="1" destOrd="0" presId="urn:microsoft.com/office/officeart/2005/8/layout/cycle2"/>
    <dgm:cxn modelId="{EF0359A3-0C95-44A3-8952-DEBD7D7578F6}" type="presOf" srcId="{D7C00B6E-4FEF-48CE-8C2A-ED7478127A45}" destId="{8C694181-2323-4172-A019-1D69AFFEB002}" srcOrd="1" destOrd="0" presId="urn:microsoft.com/office/officeart/2005/8/layout/cycle2"/>
    <dgm:cxn modelId="{C1CE3CCC-E38E-4BC2-AF5A-B4307D77F2B3}" type="presOf" srcId="{ABBE496F-6E27-4589-8102-22AFE8AFDB83}" destId="{E46CDC8E-9544-4AAD-BB0D-19AD1B233640}" srcOrd="0" destOrd="0" presId="urn:microsoft.com/office/officeart/2005/8/layout/cycle2"/>
    <dgm:cxn modelId="{D3CF0185-7556-4784-AAEF-DD937DB40293}" type="presOf" srcId="{AE17A4A1-0288-493C-B688-6406C9721947}" destId="{BBA63AEF-497B-4051-8310-A2232586E8C7}" srcOrd="0" destOrd="0" presId="urn:microsoft.com/office/officeart/2005/8/layout/cycle2"/>
    <dgm:cxn modelId="{BDDF54CE-A8CD-4D45-AC05-6C0270EC82BD}" type="presOf" srcId="{E16201ED-7E61-4FCE-B0DE-7F386E24A12A}" destId="{027151E6-0685-45AE-81E0-FC9CF8337698}" srcOrd="0" destOrd="0" presId="urn:microsoft.com/office/officeart/2005/8/layout/cycle2"/>
    <dgm:cxn modelId="{4F3A46E6-D8E4-4929-BEA6-2A615649B385}" srcId="{3D7AFFC5-AAA7-4880-B305-4BEB9F84C019}" destId="{2FD52FE5-91AE-4BDF-9658-B462684072FA}" srcOrd="2" destOrd="0" parTransId="{29FD57F2-E84B-45EA-BE50-5662D90B6BF1}" sibTransId="{8D618287-08C4-4FA7-9872-C5D71F055464}"/>
    <dgm:cxn modelId="{CFE41982-281F-4A24-85A1-E6403FAC3E96}" type="presOf" srcId="{FF471680-F910-42E9-BCDD-063BE46C5DC1}" destId="{440FA7C5-8FDE-46ED-9B97-A145054BA978}" srcOrd="0" destOrd="0" presId="urn:microsoft.com/office/officeart/2005/8/layout/cycle2"/>
    <dgm:cxn modelId="{E45013B7-430E-4D6E-95C6-372980FAA40A}" srcId="{3D7AFFC5-AAA7-4880-B305-4BEB9F84C019}" destId="{D67C12F0-B1B3-4A77-B388-B0EC79CE46C8}" srcOrd="3" destOrd="0" parTransId="{2BCEC21C-4F56-41DF-AD58-C3D0453D9DF2}" sibTransId="{52BDEF3C-5DE5-406A-993A-5D2212A2AA5E}"/>
    <dgm:cxn modelId="{BAA95DA8-306E-46F7-AC14-4157D3F5866E}" type="presOf" srcId="{E6955DD0-8AC0-4B37-9C1E-F1BA9F8D4A2A}" destId="{19C58123-4E2F-4208-96B2-AA1AB7CF3096}" srcOrd="1" destOrd="0" presId="urn:microsoft.com/office/officeart/2005/8/layout/cycle2"/>
    <dgm:cxn modelId="{7B3347E1-1FB9-4659-91B6-B2EB40F3F0DB}" type="presOf" srcId="{E6955DD0-8AC0-4B37-9C1E-F1BA9F8D4A2A}" destId="{FB59CEC2-502F-43C8-B139-91E5B0196AC1}" srcOrd="0" destOrd="0" presId="urn:microsoft.com/office/officeart/2005/8/layout/cycle2"/>
    <dgm:cxn modelId="{0E2C5590-B1B4-4F0B-B270-D4B6EF05BF90}" srcId="{3D7AFFC5-AAA7-4880-B305-4BEB9F84C019}" destId="{AE17A4A1-0288-493C-B688-6406C9721947}" srcOrd="4" destOrd="0" parTransId="{0017E63C-1578-4D88-B054-A7756DD43075}" sibTransId="{1386F971-8F86-4246-8468-02FA0C4D29C2}"/>
    <dgm:cxn modelId="{0C0BE2BE-90F1-4F9D-83EF-D8F4DA47C3C5}" type="presOf" srcId="{3D7AFFC5-AAA7-4880-B305-4BEB9F84C019}" destId="{26976D48-D786-4811-B9D2-255F73599779}" srcOrd="0" destOrd="0" presId="urn:microsoft.com/office/officeart/2005/8/layout/cycle2"/>
    <dgm:cxn modelId="{1B66EC29-D4F2-4CA0-B081-38C5638C9CA5}" srcId="{3D7AFFC5-AAA7-4880-B305-4BEB9F84C019}" destId="{E91F6810-8917-4B17-BBDA-211B70FB44DA}" srcOrd="5" destOrd="0" parTransId="{60BFF230-6FC9-484F-ABDF-A97C93EC3C25}" sibTransId="{ABBE496F-6E27-4589-8102-22AFE8AFDB83}"/>
    <dgm:cxn modelId="{C99E1988-3A46-4183-9EFB-68D8F5AEAD60}" srcId="{3D7AFFC5-AAA7-4880-B305-4BEB9F84C019}" destId="{6B09E601-7876-4C7B-91A3-3EDD7234C1A5}" srcOrd="0" destOrd="0" parTransId="{52C2E4A3-0477-4717-8BC3-B1BFF6C19C0D}" sibTransId="{E6955DD0-8AC0-4B37-9C1E-F1BA9F8D4A2A}"/>
    <dgm:cxn modelId="{3B8DA116-2626-43CE-A40F-F5BFE02FECBD}" srcId="{3D7AFFC5-AAA7-4880-B305-4BEB9F84C019}" destId="{FF471680-F910-42E9-BCDD-063BE46C5DC1}" srcOrd="6" destOrd="0" parTransId="{4710557E-6BB9-4A5A-A521-96A19D4A4E88}" sibTransId="{E16201ED-7E61-4FCE-B0DE-7F386E24A12A}"/>
    <dgm:cxn modelId="{FAA8D184-41CB-457E-9A2D-B57A450AA1DD}" type="presParOf" srcId="{26976D48-D786-4811-B9D2-255F73599779}" destId="{C63F5570-CA7C-41D4-9724-C8D030BFE0BB}" srcOrd="0" destOrd="0" presId="urn:microsoft.com/office/officeart/2005/8/layout/cycle2"/>
    <dgm:cxn modelId="{4653439A-405F-48B4-BA2A-019A4DD200FB}" type="presParOf" srcId="{26976D48-D786-4811-B9D2-255F73599779}" destId="{FB59CEC2-502F-43C8-B139-91E5B0196AC1}" srcOrd="1" destOrd="0" presId="urn:microsoft.com/office/officeart/2005/8/layout/cycle2"/>
    <dgm:cxn modelId="{ACBD8436-CF45-4D2D-BA21-84FD19A2ED58}" type="presParOf" srcId="{FB59CEC2-502F-43C8-B139-91E5B0196AC1}" destId="{19C58123-4E2F-4208-96B2-AA1AB7CF3096}" srcOrd="0" destOrd="0" presId="urn:microsoft.com/office/officeart/2005/8/layout/cycle2"/>
    <dgm:cxn modelId="{B04C961D-B126-4B73-9644-8BE97D0F0EBD}" type="presParOf" srcId="{26976D48-D786-4811-B9D2-255F73599779}" destId="{DCFE9796-3313-42ED-BADC-F3E8E43CDA65}" srcOrd="2" destOrd="0" presId="urn:microsoft.com/office/officeart/2005/8/layout/cycle2"/>
    <dgm:cxn modelId="{18DA2E12-5FEC-4AD5-98AA-801E95979B92}" type="presParOf" srcId="{26976D48-D786-4811-B9D2-255F73599779}" destId="{E9E61BE1-A6FF-4CE3-85E1-87A83D93B0F9}" srcOrd="3" destOrd="0" presId="urn:microsoft.com/office/officeart/2005/8/layout/cycle2"/>
    <dgm:cxn modelId="{2AB3E136-27CB-46BC-940A-3DF9CC8D1FD7}" type="presParOf" srcId="{E9E61BE1-A6FF-4CE3-85E1-87A83D93B0F9}" destId="{8C694181-2323-4172-A019-1D69AFFEB002}" srcOrd="0" destOrd="0" presId="urn:microsoft.com/office/officeart/2005/8/layout/cycle2"/>
    <dgm:cxn modelId="{18CA8C99-85A9-43D4-9F4D-1F7AFC9E9633}" type="presParOf" srcId="{26976D48-D786-4811-B9D2-255F73599779}" destId="{5E667822-A5A2-4660-812F-F8B22A1619F4}" srcOrd="4" destOrd="0" presId="urn:microsoft.com/office/officeart/2005/8/layout/cycle2"/>
    <dgm:cxn modelId="{4D043EB1-D8FF-48CE-8E0E-3230B95F34D6}" type="presParOf" srcId="{26976D48-D786-4811-B9D2-255F73599779}" destId="{73CAA2C7-974E-4297-9FB2-48B7983A3754}" srcOrd="5" destOrd="0" presId="urn:microsoft.com/office/officeart/2005/8/layout/cycle2"/>
    <dgm:cxn modelId="{C895A4FC-FB2B-45B7-9BCC-BEF507B3852B}" type="presParOf" srcId="{73CAA2C7-974E-4297-9FB2-48B7983A3754}" destId="{A4EE8ED6-F022-40C1-842C-53005717A97B}" srcOrd="0" destOrd="0" presId="urn:microsoft.com/office/officeart/2005/8/layout/cycle2"/>
    <dgm:cxn modelId="{65F3DA36-D46B-4471-AF23-39D8981BB5A6}" type="presParOf" srcId="{26976D48-D786-4811-B9D2-255F73599779}" destId="{806F6CA5-03E8-4DC0-918C-D4FF483488BA}" srcOrd="6" destOrd="0" presId="urn:microsoft.com/office/officeart/2005/8/layout/cycle2"/>
    <dgm:cxn modelId="{3F3A7144-784A-4D3C-8226-8B56A6C3B528}" type="presParOf" srcId="{26976D48-D786-4811-B9D2-255F73599779}" destId="{062BD34B-5652-47FC-A0B2-9D2BC9486353}" srcOrd="7" destOrd="0" presId="urn:microsoft.com/office/officeart/2005/8/layout/cycle2"/>
    <dgm:cxn modelId="{89ED6FC1-6679-44BC-B926-86A506D6A9AB}" type="presParOf" srcId="{062BD34B-5652-47FC-A0B2-9D2BC9486353}" destId="{17363153-833D-4DA2-BC3E-D65570E7EF32}" srcOrd="0" destOrd="0" presId="urn:microsoft.com/office/officeart/2005/8/layout/cycle2"/>
    <dgm:cxn modelId="{76F5860D-EBD1-4AE0-AEAE-188DCCB099F7}" type="presParOf" srcId="{26976D48-D786-4811-B9D2-255F73599779}" destId="{BBA63AEF-497B-4051-8310-A2232586E8C7}" srcOrd="8" destOrd="0" presId="urn:microsoft.com/office/officeart/2005/8/layout/cycle2"/>
    <dgm:cxn modelId="{C389E0CD-94A7-4F89-A042-AE27E79FE4C8}" type="presParOf" srcId="{26976D48-D786-4811-B9D2-255F73599779}" destId="{509CB0B7-CEEC-42FD-AAD3-8EC0E71BE68D}" srcOrd="9" destOrd="0" presId="urn:microsoft.com/office/officeart/2005/8/layout/cycle2"/>
    <dgm:cxn modelId="{CC8FE68F-D7CC-43D9-B916-9AE2722C0868}" type="presParOf" srcId="{509CB0B7-CEEC-42FD-AAD3-8EC0E71BE68D}" destId="{2BC26CEC-3CC7-4F32-980D-F2AB0199206A}" srcOrd="0" destOrd="0" presId="urn:microsoft.com/office/officeart/2005/8/layout/cycle2"/>
    <dgm:cxn modelId="{7D98EA41-2328-4BE1-A196-FDFA0A0DEE45}" type="presParOf" srcId="{26976D48-D786-4811-B9D2-255F73599779}" destId="{64AB4A89-CA0C-45CC-859C-C2E6A77AB3F6}" srcOrd="10" destOrd="0" presId="urn:microsoft.com/office/officeart/2005/8/layout/cycle2"/>
    <dgm:cxn modelId="{4A3560FE-B78C-4F2C-B5B9-499A611AE41D}" type="presParOf" srcId="{26976D48-D786-4811-B9D2-255F73599779}" destId="{E46CDC8E-9544-4AAD-BB0D-19AD1B233640}" srcOrd="11" destOrd="0" presId="urn:microsoft.com/office/officeart/2005/8/layout/cycle2"/>
    <dgm:cxn modelId="{F5D065E8-7263-46F4-9160-C77A6DF30055}" type="presParOf" srcId="{E46CDC8E-9544-4AAD-BB0D-19AD1B233640}" destId="{8729EEF3-5A93-4C6C-976D-DDF4149165C1}" srcOrd="0" destOrd="0" presId="urn:microsoft.com/office/officeart/2005/8/layout/cycle2"/>
    <dgm:cxn modelId="{58ED82F3-2FFD-413B-B69B-799F2FA58098}" type="presParOf" srcId="{26976D48-D786-4811-B9D2-255F73599779}" destId="{440FA7C5-8FDE-46ED-9B97-A145054BA978}" srcOrd="12" destOrd="0" presId="urn:microsoft.com/office/officeart/2005/8/layout/cycle2"/>
    <dgm:cxn modelId="{A84A3C4D-CDD1-4972-8869-8DDD48FD01E4}" type="presParOf" srcId="{26976D48-D786-4811-B9D2-255F73599779}" destId="{027151E6-0685-45AE-81E0-FC9CF8337698}" srcOrd="13" destOrd="0" presId="urn:microsoft.com/office/officeart/2005/8/layout/cycle2"/>
    <dgm:cxn modelId="{FCCA05A9-5C0F-428C-8481-7FAE6B014167}" type="presParOf" srcId="{027151E6-0685-45AE-81E0-FC9CF8337698}" destId="{733F96BC-05E5-440F-9210-003FC06CD911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D6E237E-28CF-46EA-8C1A-BEBD66CFC15A}" type="doc">
      <dgm:prSet loTypeId="urn:microsoft.com/office/officeart/2005/8/layout/hList9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1E76E29-4FDF-44D5-BFB9-81DC84A7DEDD}">
      <dgm:prSet phldrT="[Texto]"/>
      <dgm:spPr/>
      <dgm:t>
        <a:bodyPr/>
        <a:lstStyle/>
        <a:p>
          <a:r>
            <a:rPr lang="es-ES" dirty="0" smtClean="0"/>
            <a:t>CLASE 3R</a:t>
          </a:r>
        </a:p>
        <a:p>
          <a:r>
            <a:rPr lang="es-ES" dirty="0" smtClean="0"/>
            <a:t>EXTREMA PRECAUCIÓN</a:t>
          </a:r>
          <a:endParaRPr lang="es-ES" dirty="0"/>
        </a:p>
      </dgm:t>
    </dgm:pt>
    <dgm:pt modelId="{F849C3B7-14A7-4BED-9B63-5440BB9F1569}" type="parTrans" cxnId="{0140553B-69A8-4BE9-AC4A-4231EA541E93}">
      <dgm:prSet/>
      <dgm:spPr/>
      <dgm:t>
        <a:bodyPr/>
        <a:lstStyle/>
        <a:p>
          <a:endParaRPr lang="es-ES"/>
        </a:p>
      </dgm:t>
    </dgm:pt>
    <dgm:pt modelId="{1E0E2EDE-5FEC-4BC5-80D2-3A3D357AF29F}" type="sibTrans" cxnId="{0140553B-69A8-4BE9-AC4A-4231EA541E93}">
      <dgm:prSet/>
      <dgm:spPr/>
      <dgm:t>
        <a:bodyPr/>
        <a:lstStyle/>
        <a:p>
          <a:endParaRPr lang="es-ES"/>
        </a:p>
      </dgm:t>
    </dgm:pt>
    <dgm:pt modelId="{6C37B8FA-81D7-48CF-839A-60118C6F5636}">
      <dgm:prSet phldrT="[Texto]"/>
      <dgm:spPr/>
      <dgm:t>
        <a:bodyPr/>
        <a:lstStyle/>
        <a:p>
          <a:pPr algn="just"/>
          <a:r>
            <a:rPr lang="es-EC" dirty="0" smtClean="0"/>
            <a:t>La visión directa del haz es potencialmente peligrosa</a:t>
          </a:r>
          <a:endParaRPr lang="es-ES" dirty="0"/>
        </a:p>
      </dgm:t>
    </dgm:pt>
    <dgm:pt modelId="{10D3278B-33E6-4E67-AB57-BB99032C043D}" type="parTrans" cxnId="{97843BE0-D352-45B9-99E8-AAEF41E2A9B4}">
      <dgm:prSet/>
      <dgm:spPr/>
      <dgm:t>
        <a:bodyPr/>
        <a:lstStyle/>
        <a:p>
          <a:endParaRPr lang="es-ES"/>
        </a:p>
      </dgm:t>
    </dgm:pt>
    <dgm:pt modelId="{FB230B1F-75BE-4584-934E-73872D4F86F4}" type="sibTrans" cxnId="{97843BE0-D352-45B9-99E8-AAEF41E2A9B4}">
      <dgm:prSet/>
      <dgm:spPr/>
      <dgm:t>
        <a:bodyPr/>
        <a:lstStyle/>
        <a:p>
          <a:endParaRPr lang="es-ES"/>
        </a:p>
      </dgm:t>
    </dgm:pt>
    <dgm:pt modelId="{D3894BDE-D677-4170-88BB-52E17576E663}">
      <dgm:prSet phldrT="[Texto]"/>
      <dgm:spPr/>
      <dgm:t>
        <a:bodyPr/>
        <a:lstStyle/>
        <a:p>
          <a:pPr algn="just"/>
          <a:r>
            <a:rPr lang="es-EC" dirty="0" smtClean="0"/>
            <a:t>Pueden causar daños oculares agudos y crónicos.</a:t>
          </a:r>
        </a:p>
      </dgm:t>
    </dgm:pt>
    <dgm:pt modelId="{CD964A19-9697-4525-B3E7-07A90A61B88F}" type="parTrans" cxnId="{43BD21A4-9DA4-42AD-B9F8-07B4F256F2D4}">
      <dgm:prSet/>
      <dgm:spPr/>
      <dgm:t>
        <a:bodyPr/>
        <a:lstStyle/>
        <a:p>
          <a:endParaRPr lang="es-ES"/>
        </a:p>
      </dgm:t>
    </dgm:pt>
    <dgm:pt modelId="{70179440-325E-40A8-A5FE-7305F7A8DFC2}" type="sibTrans" cxnId="{43BD21A4-9DA4-42AD-B9F8-07B4F256F2D4}">
      <dgm:prSet/>
      <dgm:spPr/>
      <dgm:t>
        <a:bodyPr/>
        <a:lstStyle/>
        <a:p>
          <a:endParaRPr lang="es-ES"/>
        </a:p>
      </dgm:t>
    </dgm:pt>
    <dgm:pt modelId="{0C30181F-F372-4E5D-B6BA-7337A7EA7639}" type="pres">
      <dgm:prSet presAssocID="{1D6E237E-28CF-46EA-8C1A-BEBD66CFC15A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C2D1297C-0E62-4E46-829F-DE2DAA7E5DC8}" type="pres">
      <dgm:prSet presAssocID="{11E76E29-4FDF-44D5-BFB9-81DC84A7DEDD}" presName="posSpace" presStyleCnt="0"/>
      <dgm:spPr/>
    </dgm:pt>
    <dgm:pt modelId="{A373B4DE-5DEE-439C-9626-F099AEDBADBA}" type="pres">
      <dgm:prSet presAssocID="{11E76E29-4FDF-44D5-BFB9-81DC84A7DEDD}" presName="vertFlow" presStyleCnt="0"/>
      <dgm:spPr/>
    </dgm:pt>
    <dgm:pt modelId="{5B137CF3-B17C-4481-BEFC-20EC2AA46D41}" type="pres">
      <dgm:prSet presAssocID="{11E76E29-4FDF-44D5-BFB9-81DC84A7DEDD}" presName="topSpace" presStyleCnt="0"/>
      <dgm:spPr/>
    </dgm:pt>
    <dgm:pt modelId="{5A3F9D85-A7FB-4E8E-A21B-C0D269804EC2}" type="pres">
      <dgm:prSet presAssocID="{11E76E29-4FDF-44D5-BFB9-81DC84A7DEDD}" presName="firstComp" presStyleCnt="0"/>
      <dgm:spPr/>
    </dgm:pt>
    <dgm:pt modelId="{D23E7EBA-C693-457F-9E69-0730EEFF6A46}" type="pres">
      <dgm:prSet presAssocID="{11E76E29-4FDF-44D5-BFB9-81DC84A7DEDD}" presName="firstChild" presStyleLbl="bgAccFollowNode1" presStyleIdx="0" presStyleCnt="2"/>
      <dgm:spPr/>
      <dgm:t>
        <a:bodyPr/>
        <a:lstStyle/>
        <a:p>
          <a:endParaRPr lang="es-ES"/>
        </a:p>
      </dgm:t>
    </dgm:pt>
    <dgm:pt modelId="{AD187E4C-22F5-4B3F-8959-4DBBE90F2450}" type="pres">
      <dgm:prSet presAssocID="{11E76E29-4FDF-44D5-BFB9-81DC84A7DEDD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351900-6F68-4429-AF34-983241242A28}" type="pres">
      <dgm:prSet presAssocID="{D3894BDE-D677-4170-88BB-52E17576E663}" presName="comp" presStyleCnt="0"/>
      <dgm:spPr/>
    </dgm:pt>
    <dgm:pt modelId="{A7AFB83E-7D1A-483A-8747-80F6FB15A5EE}" type="pres">
      <dgm:prSet presAssocID="{D3894BDE-D677-4170-88BB-52E17576E663}" presName="child" presStyleLbl="bgAccFollowNode1" presStyleIdx="1" presStyleCnt="2"/>
      <dgm:spPr/>
      <dgm:t>
        <a:bodyPr/>
        <a:lstStyle/>
        <a:p>
          <a:endParaRPr lang="es-ES"/>
        </a:p>
      </dgm:t>
    </dgm:pt>
    <dgm:pt modelId="{5DBADE72-6BF4-4C22-B19D-7D46784A61EF}" type="pres">
      <dgm:prSet presAssocID="{D3894BDE-D677-4170-88BB-52E17576E663}" presName="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72A972-2BFB-4C19-B7C9-742CC607F08A}" type="pres">
      <dgm:prSet presAssocID="{11E76E29-4FDF-44D5-BFB9-81DC84A7DEDD}" presName="negSpace" presStyleCnt="0"/>
      <dgm:spPr/>
    </dgm:pt>
    <dgm:pt modelId="{EF19BEF9-40ED-469E-A883-72F8F3ABE9EE}" type="pres">
      <dgm:prSet presAssocID="{11E76E29-4FDF-44D5-BFB9-81DC84A7DEDD}" presName="circle" presStyleLbl="node1" presStyleIdx="0" presStyleCnt="1"/>
      <dgm:spPr/>
      <dgm:t>
        <a:bodyPr/>
        <a:lstStyle/>
        <a:p>
          <a:endParaRPr lang="es-ES"/>
        </a:p>
      </dgm:t>
    </dgm:pt>
  </dgm:ptLst>
  <dgm:cxnLst>
    <dgm:cxn modelId="{4B6E91C0-6699-4124-93C8-9A66F1B7B212}" type="presOf" srcId="{11E76E29-4FDF-44D5-BFB9-81DC84A7DEDD}" destId="{EF19BEF9-40ED-469E-A883-72F8F3ABE9EE}" srcOrd="0" destOrd="0" presId="urn:microsoft.com/office/officeart/2005/8/layout/hList9"/>
    <dgm:cxn modelId="{0140553B-69A8-4BE9-AC4A-4231EA541E93}" srcId="{1D6E237E-28CF-46EA-8C1A-BEBD66CFC15A}" destId="{11E76E29-4FDF-44D5-BFB9-81DC84A7DEDD}" srcOrd="0" destOrd="0" parTransId="{F849C3B7-14A7-4BED-9B63-5440BB9F1569}" sibTransId="{1E0E2EDE-5FEC-4BC5-80D2-3A3D357AF29F}"/>
    <dgm:cxn modelId="{43BD21A4-9DA4-42AD-B9F8-07B4F256F2D4}" srcId="{11E76E29-4FDF-44D5-BFB9-81DC84A7DEDD}" destId="{D3894BDE-D677-4170-88BB-52E17576E663}" srcOrd="1" destOrd="0" parTransId="{CD964A19-9697-4525-B3E7-07A90A61B88F}" sibTransId="{70179440-325E-40A8-A5FE-7305F7A8DFC2}"/>
    <dgm:cxn modelId="{2AD68DFE-B5CD-42A8-97B0-4CA351CC88DA}" type="presOf" srcId="{6C37B8FA-81D7-48CF-839A-60118C6F5636}" destId="{D23E7EBA-C693-457F-9E69-0730EEFF6A46}" srcOrd="0" destOrd="0" presId="urn:microsoft.com/office/officeart/2005/8/layout/hList9"/>
    <dgm:cxn modelId="{97843BE0-D352-45B9-99E8-AAEF41E2A9B4}" srcId="{11E76E29-4FDF-44D5-BFB9-81DC84A7DEDD}" destId="{6C37B8FA-81D7-48CF-839A-60118C6F5636}" srcOrd="0" destOrd="0" parTransId="{10D3278B-33E6-4E67-AB57-BB99032C043D}" sibTransId="{FB230B1F-75BE-4584-934E-73872D4F86F4}"/>
    <dgm:cxn modelId="{B62BB37C-82B7-4B19-89C5-E8D8055ECA04}" type="presOf" srcId="{6C37B8FA-81D7-48CF-839A-60118C6F5636}" destId="{AD187E4C-22F5-4B3F-8959-4DBBE90F2450}" srcOrd="1" destOrd="0" presId="urn:microsoft.com/office/officeart/2005/8/layout/hList9"/>
    <dgm:cxn modelId="{D0883ABF-5504-4D57-B9C3-2DE0348CC441}" type="presOf" srcId="{D3894BDE-D677-4170-88BB-52E17576E663}" destId="{5DBADE72-6BF4-4C22-B19D-7D46784A61EF}" srcOrd="1" destOrd="0" presId="urn:microsoft.com/office/officeart/2005/8/layout/hList9"/>
    <dgm:cxn modelId="{6E0E0F1A-DA01-41DB-AFD4-065637936983}" type="presOf" srcId="{1D6E237E-28CF-46EA-8C1A-BEBD66CFC15A}" destId="{0C30181F-F372-4E5D-B6BA-7337A7EA7639}" srcOrd="0" destOrd="0" presId="urn:microsoft.com/office/officeart/2005/8/layout/hList9"/>
    <dgm:cxn modelId="{F58DEF12-FBA7-424B-9EF8-86E739CE2FAF}" type="presOf" srcId="{D3894BDE-D677-4170-88BB-52E17576E663}" destId="{A7AFB83E-7D1A-483A-8747-80F6FB15A5EE}" srcOrd="0" destOrd="0" presId="urn:microsoft.com/office/officeart/2005/8/layout/hList9"/>
    <dgm:cxn modelId="{12444E31-3CE3-40BD-8DD8-1F28109F604B}" type="presParOf" srcId="{0C30181F-F372-4E5D-B6BA-7337A7EA7639}" destId="{C2D1297C-0E62-4E46-829F-DE2DAA7E5DC8}" srcOrd="0" destOrd="0" presId="urn:microsoft.com/office/officeart/2005/8/layout/hList9"/>
    <dgm:cxn modelId="{415C9718-678A-483B-A4F6-6F0C067F0C1D}" type="presParOf" srcId="{0C30181F-F372-4E5D-B6BA-7337A7EA7639}" destId="{A373B4DE-5DEE-439C-9626-F099AEDBADBA}" srcOrd="1" destOrd="0" presId="urn:microsoft.com/office/officeart/2005/8/layout/hList9"/>
    <dgm:cxn modelId="{7CCB12EC-F2C1-460D-8203-D5E18F217530}" type="presParOf" srcId="{A373B4DE-5DEE-439C-9626-F099AEDBADBA}" destId="{5B137CF3-B17C-4481-BEFC-20EC2AA46D41}" srcOrd="0" destOrd="0" presId="urn:microsoft.com/office/officeart/2005/8/layout/hList9"/>
    <dgm:cxn modelId="{3F4558A1-E048-469B-A0D7-7A604FF44499}" type="presParOf" srcId="{A373B4DE-5DEE-439C-9626-F099AEDBADBA}" destId="{5A3F9D85-A7FB-4E8E-A21B-C0D269804EC2}" srcOrd="1" destOrd="0" presId="urn:microsoft.com/office/officeart/2005/8/layout/hList9"/>
    <dgm:cxn modelId="{8F56752F-4CEF-4ED4-BC3B-5243F0801BD6}" type="presParOf" srcId="{5A3F9D85-A7FB-4E8E-A21B-C0D269804EC2}" destId="{D23E7EBA-C693-457F-9E69-0730EEFF6A46}" srcOrd="0" destOrd="0" presId="urn:microsoft.com/office/officeart/2005/8/layout/hList9"/>
    <dgm:cxn modelId="{71A210B4-B57E-4437-BFDC-D0F9776E02E8}" type="presParOf" srcId="{5A3F9D85-A7FB-4E8E-A21B-C0D269804EC2}" destId="{AD187E4C-22F5-4B3F-8959-4DBBE90F2450}" srcOrd="1" destOrd="0" presId="urn:microsoft.com/office/officeart/2005/8/layout/hList9"/>
    <dgm:cxn modelId="{AC236DA7-897A-4821-850F-E89BCF825493}" type="presParOf" srcId="{A373B4DE-5DEE-439C-9626-F099AEDBADBA}" destId="{E2351900-6F68-4429-AF34-983241242A28}" srcOrd="2" destOrd="0" presId="urn:microsoft.com/office/officeart/2005/8/layout/hList9"/>
    <dgm:cxn modelId="{12E5414A-FFF0-4C59-86D6-8C1D0EF3BC67}" type="presParOf" srcId="{E2351900-6F68-4429-AF34-983241242A28}" destId="{A7AFB83E-7D1A-483A-8747-80F6FB15A5EE}" srcOrd="0" destOrd="0" presId="urn:microsoft.com/office/officeart/2005/8/layout/hList9"/>
    <dgm:cxn modelId="{7E6D80D6-93AB-4611-8BCE-5A6953C28FFF}" type="presParOf" srcId="{E2351900-6F68-4429-AF34-983241242A28}" destId="{5DBADE72-6BF4-4C22-B19D-7D46784A61EF}" srcOrd="1" destOrd="0" presId="urn:microsoft.com/office/officeart/2005/8/layout/hList9"/>
    <dgm:cxn modelId="{C99D6684-4DF1-493F-98AD-E58CDEAD3519}" type="presParOf" srcId="{0C30181F-F372-4E5D-B6BA-7337A7EA7639}" destId="{C272A972-2BFB-4C19-B7C9-742CC607F08A}" srcOrd="2" destOrd="0" presId="urn:microsoft.com/office/officeart/2005/8/layout/hList9"/>
    <dgm:cxn modelId="{00B7030C-AA4B-41D3-B6C8-E5B46D47D8D7}" type="presParOf" srcId="{0C30181F-F372-4E5D-B6BA-7337A7EA7639}" destId="{EF19BEF9-40ED-469E-A883-72F8F3ABE9EE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62423A2-F9CD-4860-9C8D-C9469298D976}" type="doc">
      <dgm:prSet loTypeId="urn:microsoft.com/office/officeart/2005/8/layout/cycle5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2DBA7EB-92A1-43A0-9E4F-FC002B19138F}">
      <dgm:prSet phldrT="[Texto]"/>
      <dgm:spPr/>
      <dgm:t>
        <a:bodyPr/>
        <a:lstStyle/>
        <a:p>
          <a:r>
            <a:rPr lang="es-EC" smtClean="0"/>
            <a:t>Generar documentación conforme a obra</a:t>
          </a:r>
          <a:endParaRPr lang="es-ES"/>
        </a:p>
      </dgm:t>
    </dgm:pt>
    <dgm:pt modelId="{D53789D3-01EB-4926-87F2-0558E4899398}" type="parTrans" cxnId="{3D31E0A3-A8D4-45AB-A327-1DE23FCFACB8}">
      <dgm:prSet/>
      <dgm:spPr/>
      <dgm:t>
        <a:bodyPr/>
        <a:lstStyle/>
        <a:p>
          <a:endParaRPr lang="es-ES"/>
        </a:p>
      </dgm:t>
    </dgm:pt>
    <dgm:pt modelId="{7A3583AD-625B-4DE5-A9EF-150678315566}" type="sibTrans" cxnId="{3D31E0A3-A8D4-45AB-A327-1DE23FCFACB8}">
      <dgm:prSet/>
      <dgm:spPr/>
      <dgm:t>
        <a:bodyPr/>
        <a:lstStyle/>
        <a:p>
          <a:endParaRPr lang="es-ES"/>
        </a:p>
      </dgm:t>
    </dgm:pt>
    <dgm:pt modelId="{5F007464-A68D-4540-8A8F-5951BA699FA7}">
      <dgm:prSet phldrT="[Texto]"/>
      <dgm:spPr/>
      <dgm:t>
        <a:bodyPr/>
        <a:lstStyle/>
        <a:p>
          <a:r>
            <a:rPr lang="es-EC" dirty="0" smtClean="0"/>
            <a:t>Obtener registros precisos de accidentes y escenas del crimen</a:t>
          </a:r>
          <a:endParaRPr lang="es-ES" dirty="0"/>
        </a:p>
      </dgm:t>
    </dgm:pt>
    <dgm:pt modelId="{37AD77AB-C3D7-4CBE-89FA-DBE01DEA9E69}" type="parTrans" cxnId="{29CB1BEC-6FA7-48E1-B0B5-409FDEF42209}">
      <dgm:prSet/>
      <dgm:spPr/>
      <dgm:t>
        <a:bodyPr/>
        <a:lstStyle/>
        <a:p>
          <a:endParaRPr lang="es-ES"/>
        </a:p>
      </dgm:t>
    </dgm:pt>
    <dgm:pt modelId="{CFD9E792-F965-4B4B-9AAB-39C1EF94AD59}" type="sibTrans" cxnId="{29CB1BEC-6FA7-48E1-B0B5-409FDEF42209}">
      <dgm:prSet/>
      <dgm:spPr/>
      <dgm:t>
        <a:bodyPr/>
        <a:lstStyle/>
        <a:p>
          <a:endParaRPr lang="es-ES"/>
        </a:p>
      </dgm:t>
    </dgm:pt>
    <dgm:pt modelId="{DE171622-BB77-4911-9E46-976924F1CC37}">
      <dgm:prSet phldrT="[Texto]"/>
      <dgm:spPr/>
      <dgm:t>
        <a:bodyPr/>
        <a:lstStyle/>
        <a:p>
          <a:r>
            <a:rPr lang="es-ES" dirty="0" smtClean="0"/>
            <a:t>Realizar estudios topográficos</a:t>
          </a:r>
          <a:endParaRPr lang="es-ES" dirty="0"/>
        </a:p>
      </dgm:t>
    </dgm:pt>
    <dgm:pt modelId="{CCFAF3A7-C13A-4616-B1CC-2BD851051590}" type="parTrans" cxnId="{2E273ED9-DBF4-47D4-8887-7E0C8D18FFF1}">
      <dgm:prSet/>
      <dgm:spPr/>
      <dgm:t>
        <a:bodyPr/>
        <a:lstStyle/>
        <a:p>
          <a:endParaRPr lang="es-ES"/>
        </a:p>
      </dgm:t>
    </dgm:pt>
    <dgm:pt modelId="{72BF5676-D1C0-43D1-BD1B-AC0342385F72}" type="sibTrans" cxnId="{2E273ED9-DBF4-47D4-8887-7E0C8D18FFF1}">
      <dgm:prSet/>
      <dgm:spPr/>
      <dgm:t>
        <a:bodyPr/>
        <a:lstStyle/>
        <a:p>
          <a:endParaRPr lang="es-ES"/>
        </a:p>
      </dgm:t>
    </dgm:pt>
    <dgm:pt modelId="{90762E8A-9385-4BCA-BC51-C5932636436C}">
      <dgm:prSet phldrT="[Texto]"/>
      <dgm:spPr/>
      <dgm:t>
        <a:bodyPr/>
        <a:lstStyle/>
        <a:p>
          <a:r>
            <a:rPr lang="es-EC" dirty="0" smtClean="0"/>
            <a:t>Modelar estructuras de construcción conforme a su avance </a:t>
          </a:r>
          <a:endParaRPr lang="es-ES" dirty="0"/>
        </a:p>
      </dgm:t>
    </dgm:pt>
    <dgm:pt modelId="{FAA95D61-9BA2-44FC-950B-F7D5431DFD81}" type="parTrans" cxnId="{13244637-7CFC-420E-A1B5-FF2659B3E84A}">
      <dgm:prSet/>
      <dgm:spPr/>
      <dgm:t>
        <a:bodyPr/>
        <a:lstStyle/>
        <a:p>
          <a:endParaRPr lang="es-ES"/>
        </a:p>
      </dgm:t>
    </dgm:pt>
    <dgm:pt modelId="{9538BBCE-F0EF-436F-AA01-496D138F14BE}" type="sibTrans" cxnId="{13244637-7CFC-420E-A1B5-FF2659B3E84A}">
      <dgm:prSet/>
      <dgm:spPr/>
      <dgm:t>
        <a:bodyPr/>
        <a:lstStyle/>
        <a:p>
          <a:endParaRPr lang="es-ES"/>
        </a:p>
      </dgm:t>
    </dgm:pt>
    <dgm:pt modelId="{D020555B-AD46-47A2-8EEA-EB1D756627DB}">
      <dgm:prSet phldrT="[Texto]"/>
      <dgm:spPr/>
      <dgm:t>
        <a:bodyPr/>
        <a:lstStyle/>
        <a:p>
          <a:r>
            <a:rPr lang="es-EC" dirty="0" smtClean="0"/>
            <a:t>Modelar tridimensionalmente el Patrimonio Cultural</a:t>
          </a:r>
          <a:endParaRPr lang="es-ES" dirty="0"/>
        </a:p>
      </dgm:t>
    </dgm:pt>
    <dgm:pt modelId="{EFB022DE-A104-4ED1-8958-577F80ED6590}" type="parTrans" cxnId="{7FFD4BAD-73B2-4AF5-9A33-DDE778056515}">
      <dgm:prSet/>
      <dgm:spPr/>
      <dgm:t>
        <a:bodyPr/>
        <a:lstStyle/>
        <a:p>
          <a:endParaRPr lang="es-ES"/>
        </a:p>
      </dgm:t>
    </dgm:pt>
    <dgm:pt modelId="{84C8FB33-814C-4F1E-98B0-19113797A4AA}" type="sibTrans" cxnId="{7FFD4BAD-73B2-4AF5-9A33-DDE778056515}">
      <dgm:prSet/>
      <dgm:spPr/>
      <dgm:t>
        <a:bodyPr/>
        <a:lstStyle/>
        <a:p>
          <a:endParaRPr lang="es-ES"/>
        </a:p>
      </dgm:t>
    </dgm:pt>
    <dgm:pt modelId="{F51469F9-2BBB-43A1-AB6B-BBAC66CB65F3}" type="pres">
      <dgm:prSet presAssocID="{062423A2-F9CD-4860-9C8D-C9469298D97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888C332-7208-4AF8-8B78-9AE3D78B28A1}" type="pres">
      <dgm:prSet presAssocID="{32DBA7EB-92A1-43A0-9E4F-FC002B19138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635B31-5B03-43CB-8C20-4D5989788234}" type="pres">
      <dgm:prSet presAssocID="{32DBA7EB-92A1-43A0-9E4F-FC002B19138F}" presName="spNode" presStyleCnt="0"/>
      <dgm:spPr/>
    </dgm:pt>
    <dgm:pt modelId="{123E6C9F-CDBD-470A-B4BE-EB7E79528BEF}" type="pres">
      <dgm:prSet presAssocID="{7A3583AD-625B-4DE5-A9EF-150678315566}" presName="sibTrans" presStyleLbl="sibTrans1D1" presStyleIdx="0" presStyleCnt="5"/>
      <dgm:spPr/>
      <dgm:t>
        <a:bodyPr/>
        <a:lstStyle/>
        <a:p>
          <a:endParaRPr lang="es-ES"/>
        </a:p>
      </dgm:t>
    </dgm:pt>
    <dgm:pt modelId="{FF711F18-CC0C-4789-A1D0-CF66ABD45896}" type="pres">
      <dgm:prSet presAssocID="{5F007464-A68D-4540-8A8F-5951BA699FA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EC5597-AC5B-44C2-92E9-1A80382FBEE8}" type="pres">
      <dgm:prSet presAssocID="{5F007464-A68D-4540-8A8F-5951BA699FA7}" presName="spNode" presStyleCnt="0"/>
      <dgm:spPr/>
    </dgm:pt>
    <dgm:pt modelId="{F53B4944-B411-4F84-8614-865337EEA8AB}" type="pres">
      <dgm:prSet presAssocID="{CFD9E792-F965-4B4B-9AAB-39C1EF94AD59}" presName="sibTrans" presStyleLbl="sibTrans1D1" presStyleIdx="1" presStyleCnt="5"/>
      <dgm:spPr/>
      <dgm:t>
        <a:bodyPr/>
        <a:lstStyle/>
        <a:p>
          <a:endParaRPr lang="es-ES"/>
        </a:p>
      </dgm:t>
    </dgm:pt>
    <dgm:pt modelId="{E0CB647D-298D-45BF-91A0-7C3A70FE22CB}" type="pres">
      <dgm:prSet presAssocID="{DE171622-BB77-4911-9E46-976924F1CC3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35D76F-6F5B-4ABD-A596-9098C7858C22}" type="pres">
      <dgm:prSet presAssocID="{DE171622-BB77-4911-9E46-976924F1CC37}" presName="spNode" presStyleCnt="0"/>
      <dgm:spPr/>
    </dgm:pt>
    <dgm:pt modelId="{4A79EF1A-D847-4542-9E9F-D80A13ACBDC7}" type="pres">
      <dgm:prSet presAssocID="{72BF5676-D1C0-43D1-BD1B-AC0342385F72}" presName="sibTrans" presStyleLbl="sibTrans1D1" presStyleIdx="2" presStyleCnt="5"/>
      <dgm:spPr/>
      <dgm:t>
        <a:bodyPr/>
        <a:lstStyle/>
        <a:p>
          <a:endParaRPr lang="es-ES"/>
        </a:p>
      </dgm:t>
    </dgm:pt>
    <dgm:pt modelId="{DCECC7DB-CB6A-497B-AE93-2AF71AE122EE}" type="pres">
      <dgm:prSet presAssocID="{90762E8A-9385-4BCA-BC51-C5932636436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2EC890-610F-4C24-8451-4D89A27A1207}" type="pres">
      <dgm:prSet presAssocID="{90762E8A-9385-4BCA-BC51-C5932636436C}" presName="spNode" presStyleCnt="0"/>
      <dgm:spPr/>
    </dgm:pt>
    <dgm:pt modelId="{3B0B5ABD-BA22-4A17-8624-A4777B295E28}" type="pres">
      <dgm:prSet presAssocID="{9538BBCE-F0EF-436F-AA01-496D138F14BE}" presName="sibTrans" presStyleLbl="sibTrans1D1" presStyleIdx="3" presStyleCnt="5"/>
      <dgm:spPr/>
      <dgm:t>
        <a:bodyPr/>
        <a:lstStyle/>
        <a:p>
          <a:endParaRPr lang="es-ES"/>
        </a:p>
      </dgm:t>
    </dgm:pt>
    <dgm:pt modelId="{CCBE3431-6F5C-4C54-B9CB-364FE631A62D}" type="pres">
      <dgm:prSet presAssocID="{D020555B-AD46-47A2-8EEA-EB1D756627D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CE5114-5030-4DFA-BE46-83E1C6719683}" type="pres">
      <dgm:prSet presAssocID="{D020555B-AD46-47A2-8EEA-EB1D756627DB}" presName="spNode" presStyleCnt="0"/>
      <dgm:spPr/>
    </dgm:pt>
    <dgm:pt modelId="{0E93B129-C684-46CB-995D-870C435F2C38}" type="pres">
      <dgm:prSet presAssocID="{84C8FB33-814C-4F1E-98B0-19113797A4AA}" presName="sibTrans" presStyleLbl="sibTrans1D1" presStyleIdx="4" presStyleCnt="5"/>
      <dgm:spPr/>
      <dgm:t>
        <a:bodyPr/>
        <a:lstStyle/>
        <a:p>
          <a:endParaRPr lang="es-ES"/>
        </a:p>
      </dgm:t>
    </dgm:pt>
  </dgm:ptLst>
  <dgm:cxnLst>
    <dgm:cxn modelId="{3C9800D8-9295-4E04-99FD-6473D944756A}" type="presOf" srcId="{7A3583AD-625B-4DE5-A9EF-150678315566}" destId="{123E6C9F-CDBD-470A-B4BE-EB7E79528BEF}" srcOrd="0" destOrd="0" presId="urn:microsoft.com/office/officeart/2005/8/layout/cycle5"/>
    <dgm:cxn modelId="{2E273ED9-DBF4-47D4-8887-7E0C8D18FFF1}" srcId="{062423A2-F9CD-4860-9C8D-C9469298D976}" destId="{DE171622-BB77-4911-9E46-976924F1CC37}" srcOrd="2" destOrd="0" parTransId="{CCFAF3A7-C13A-4616-B1CC-2BD851051590}" sibTransId="{72BF5676-D1C0-43D1-BD1B-AC0342385F72}"/>
    <dgm:cxn modelId="{F0CF1BD7-1351-4C07-A039-1FEC12217A89}" type="presOf" srcId="{9538BBCE-F0EF-436F-AA01-496D138F14BE}" destId="{3B0B5ABD-BA22-4A17-8624-A4777B295E28}" srcOrd="0" destOrd="0" presId="urn:microsoft.com/office/officeart/2005/8/layout/cycle5"/>
    <dgm:cxn modelId="{CF8DD51D-9249-4A08-93BE-B5BCA01196D2}" type="presOf" srcId="{72BF5676-D1C0-43D1-BD1B-AC0342385F72}" destId="{4A79EF1A-D847-4542-9E9F-D80A13ACBDC7}" srcOrd="0" destOrd="0" presId="urn:microsoft.com/office/officeart/2005/8/layout/cycle5"/>
    <dgm:cxn modelId="{7C93CCB8-4EA4-4E72-B821-A70E05379C2E}" type="presOf" srcId="{84C8FB33-814C-4F1E-98B0-19113797A4AA}" destId="{0E93B129-C684-46CB-995D-870C435F2C38}" srcOrd="0" destOrd="0" presId="urn:microsoft.com/office/officeart/2005/8/layout/cycle5"/>
    <dgm:cxn modelId="{19EFE23B-FEC7-4763-9C2A-5468254F732C}" type="presOf" srcId="{90762E8A-9385-4BCA-BC51-C5932636436C}" destId="{DCECC7DB-CB6A-497B-AE93-2AF71AE122EE}" srcOrd="0" destOrd="0" presId="urn:microsoft.com/office/officeart/2005/8/layout/cycle5"/>
    <dgm:cxn modelId="{7FFD4BAD-73B2-4AF5-9A33-DDE778056515}" srcId="{062423A2-F9CD-4860-9C8D-C9469298D976}" destId="{D020555B-AD46-47A2-8EEA-EB1D756627DB}" srcOrd="4" destOrd="0" parTransId="{EFB022DE-A104-4ED1-8958-577F80ED6590}" sibTransId="{84C8FB33-814C-4F1E-98B0-19113797A4AA}"/>
    <dgm:cxn modelId="{29CB1BEC-6FA7-48E1-B0B5-409FDEF42209}" srcId="{062423A2-F9CD-4860-9C8D-C9469298D976}" destId="{5F007464-A68D-4540-8A8F-5951BA699FA7}" srcOrd="1" destOrd="0" parTransId="{37AD77AB-C3D7-4CBE-89FA-DBE01DEA9E69}" sibTransId="{CFD9E792-F965-4B4B-9AAB-39C1EF94AD59}"/>
    <dgm:cxn modelId="{E6F4CBAE-DE5C-4AB8-B79F-0D93696A0015}" type="presOf" srcId="{D020555B-AD46-47A2-8EEA-EB1D756627DB}" destId="{CCBE3431-6F5C-4C54-B9CB-364FE631A62D}" srcOrd="0" destOrd="0" presId="urn:microsoft.com/office/officeart/2005/8/layout/cycle5"/>
    <dgm:cxn modelId="{65B0728C-FF62-4FE8-A87F-76402734C566}" type="presOf" srcId="{32DBA7EB-92A1-43A0-9E4F-FC002B19138F}" destId="{9888C332-7208-4AF8-8B78-9AE3D78B28A1}" srcOrd="0" destOrd="0" presId="urn:microsoft.com/office/officeart/2005/8/layout/cycle5"/>
    <dgm:cxn modelId="{3D31E0A3-A8D4-45AB-A327-1DE23FCFACB8}" srcId="{062423A2-F9CD-4860-9C8D-C9469298D976}" destId="{32DBA7EB-92A1-43A0-9E4F-FC002B19138F}" srcOrd="0" destOrd="0" parTransId="{D53789D3-01EB-4926-87F2-0558E4899398}" sibTransId="{7A3583AD-625B-4DE5-A9EF-150678315566}"/>
    <dgm:cxn modelId="{28BC0657-42AF-4F84-A49E-58D311A87F10}" type="presOf" srcId="{062423A2-F9CD-4860-9C8D-C9469298D976}" destId="{F51469F9-2BBB-43A1-AB6B-BBAC66CB65F3}" srcOrd="0" destOrd="0" presId="urn:microsoft.com/office/officeart/2005/8/layout/cycle5"/>
    <dgm:cxn modelId="{D7254978-8A46-40FC-B3A5-55CF64797C32}" type="presOf" srcId="{5F007464-A68D-4540-8A8F-5951BA699FA7}" destId="{FF711F18-CC0C-4789-A1D0-CF66ABD45896}" srcOrd="0" destOrd="0" presId="urn:microsoft.com/office/officeart/2005/8/layout/cycle5"/>
    <dgm:cxn modelId="{13244637-7CFC-420E-A1B5-FF2659B3E84A}" srcId="{062423A2-F9CD-4860-9C8D-C9469298D976}" destId="{90762E8A-9385-4BCA-BC51-C5932636436C}" srcOrd="3" destOrd="0" parTransId="{FAA95D61-9BA2-44FC-950B-F7D5431DFD81}" sibTransId="{9538BBCE-F0EF-436F-AA01-496D138F14BE}"/>
    <dgm:cxn modelId="{A33F0193-D38A-4AD9-A732-E81056C17997}" type="presOf" srcId="{DE171622-BB77-4911-9E46-976924F1CC37}" destId="{E0CB647D-298D-45BF-91A0-7C3A70FE22CB}" srcOrd="0" destOrd="0" presId="urn:microsoft.com/office/officeart/2005/8/layout/cycle5"/>
    <dgm:cxn modelId="{880DAF5D-4737-4B18-B430-45A2A92DEA3E}" type="presOf" srcId="{CFD9E792-F965-4B4B-9AAB-39C1EF94AD59}" destId="{F53B4944-B411-4F84-8614-865337EEA8AB}" srcOrd="0" destOrd="0" presId="urn:microsoft.com/office/officeart/2005/8/layout/cycle5"/>
    <dgm:cxn modelId="{2080A650-C08E-4C76-92BD-BCE601741CBD}" type="presParOf" srcId="{F51469F9-2BBB-43A1-AB6B-BBAC66CB65F3}" destId="{9888C332-7208-4AF8-8B78-9AE3D78B28A1}" srcOrd="0" destOrd="0" presId="urn:microsoft.com/office/officeart/2005/8/layout/cycle5"/>
    <dgm:cxn modelId="{CEE39B93-9C5C-4025-AD18-F88616571F80}" type="presParOf" srcId="{F51469F9-2BBB-43A1-AB6B-BBAC66CB65F3}" destId="{10635B31-5B03-43CB-8C20-4D5989788234}" srcOrd="1" destOrd="0" presId="urn:microsoft.com/office/officeart/2005/8/layout/cycle5"/>
    <dgm:cxn modelId="{02A5A928-36CC-49D7-A7E9-8FE4DD75FCC8}" type="presParOf" srcId="{F51469F9-2BBB-43A1-AB6B-BBAC66CB65F3}" destId="{123E6C9F-CDBD-470A-B4BE-EB7E79528BEF}" srcOrd="2" destOrd="0" presId="urn:microsoft.com/office/officeart/2005/8/layout/cycle5"/>
    <dgm:cxn modelId="{A6CEA7BB-6F39-40CA-9C81-1FE1A37C9DD2}" type="presParOf" srcId="{F51469F9-2BBB-43A1-AB6B-BBAC66CB65F3}" destId="{FF711F18-CC0C-4789-A1D0-CF66ABD45896}" srcOrd="3" destOrd="0" presId="urn:microsoft.com/office/officeart/2005/8/layout/cycle5"/>
    <dgm:cxn modelId="{C21C704C-28DF-4AD7-842E-849A657F6F8C}" type="presParOf" srcId="{F51469F9-2BBB-43A1-AB6B-BBAC66CB65F3}" destId="{5EEC5597-AC5B-44C2-92E9-1A80382FBEE8}" srcOrd="4" destOrd="0" presId="urn:microsoft.com/office/officeart/2005/8/layout/cycle5"/>
    <dgm:cxn modelId="{4F273EBB-6200-4BE8-8CA2-984DDD854E80}" type="presParOf" srcId="{F51469F9-2BBB-43A1-AB6B-BBAC66CB65F3}" destId="{F53B4944-B411-4F84-8614-865337EEA8AB}" srcOrd="5" destOrd="0" presId="urn:microsoft.com/office/officeart/2005/8/layout/cycle5"/>
    <dgm:cxn modelId="{4C81346A-5CB2-44D8-80E5-BC237587E6B4}" type="presParOf" srcId="{F51469F9-2BBB-43A1-AB6B-BBAC66CB65F3}" destId="{E0CB647D-298D-45BF-91A0-7C3A70FE22CB}" srcOrd="6" destOrd="0" presId="urn:microsoft.com/office/officeart/2005/8/layout/cycle5"/>
    <dgm:cxn modelId="{9C0DB13C-36B0-49A8-94D3-99A2CA7271BE}" type="presParOf" srcId="{F51469F9-2BBB-43A1-AB6B-BBAC66CB65F3}" destId="{7035D76F-6F5B-4ABD-A596-9098C7858C22}" srcOrd="7" destOrd="0" presId="urn:microsoft.com/office/officeart/2005/8/layout/cycle5"/>
    <dgm:cxn modelId="{416A2720-65A8-4294-B70A-1F58F0A2BA0D}" type="presParOf" srcId="{F51469F9-2BBB-43A1-AB6B-BBAC66CB65F3}" destId="{4A79EF1A-D847-4542-9E9F-D80A13ACBDC7}" srcOrd="8" destOrd="0" presId="urn:microsoft.com/office/officeart/2005/8/layout/cycle5"/>
    <dgm:cxn modelId="{53E8C60C-C2B2-4ACB-8CB8-FD34A71B6F4E}" type="presParOf" srcId="{F51469F9-2BBB-43A1-AB6B-BBAC66CB65F3}" destId="{DCECC7DB-CB6A-497B-AE93-2AF71AE122EE}" srcOrd="9" destOrd="0" presId="urn:microsoft.com/office/officeart/2005/8/layout/cycle5"/>
    <dgm:cxn modelId="{382380EE-9182-4BF4-8238-9B5C4647F01B}" type="presParOf" srcId="{F51469F9-2BBB-43A1-AB6B-BBAC66CB65F3}" destId="{7E2EC890-610F-4C24-8451-4D89A27A1207}" srcOrd="10" destOrd="0" presId="urn:microsoft.com/office/officeart/2005/8/layout/cycle5"/>
    <dgm:cxn modelId="{2BDDAB5D-2E15-43C2-A30A-226799CC9F27}" type="presParOf" srcId="{F51469F9-2BBB-43A1-AB6B-BBAC66CB65F3}" destId="{3B0B5ABD-BA22-4A17-8624-A4777B295E28}" srcOrd="11" destOrd="0" presId="urn:microsoft.com/office/officeart/2005/8/layout/cycle5"/>
    <dgm:cxn modelId="{B035CEF5-A219-4D68-8ACA-75BA882D5C01}" type="presParOf" srcId="{F51469F9-2BBB-43A1-AB6B-BBAC66CB65F3}" destId="{CCBE3431-6F5C-4C54-B9CB-364FE631A62D}" srcOrd="12" destOrd="0" presId="urn:microsoft.com/office/officeart/2005/8/layout/cycle5"/>
    <dgm:cxn modelId="{A86C38EC-532D-4683-B0CE-B74F3EAE4735}" type="presParOf" srcId="{F51469F9-2BBB-43A1-AB6B-BBAC66CB65F3}" destId="{59CE5114-5030-4DFA-BE46-83E1C6719683}" srcOrd="13" destOrd="0" presId="urn:microsoft.com/office/officeart/2005/8/layout/cycle5"/>
    <dgm:cxn modelId="{457DCC51-DC18-4636-87EE-A7384C8FF80F}" type="presParOf" srcId="{F51469F9-2BBB-43A1-AB6B-BBAC66CB65F3}" destId="{0E93B129-C684-46CB-995D-870C435F2C38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0A516CA-CC20-46AE-98B1-A9014ABE4108}" type="doc">
      <dgm:prSet loTypeId="urn:microsoft.com/office/officeart/2005/8/layout/bProcess2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1E1BB2A-53DD-4F4A-B1D7-151F40EB8E44}">
      <dgm:prSet phldrT="[Texto]" custT="1"/>
      <dgm:spPr/>
      <dgm:t>
        <a:bodyPr/>
        <a:lstStyle/>
        <a:p>
          <a:r>
            <a:rPr lang="es-ES" sz="1200" dirty="0" smtClean="0"/>
            <a:t>Determinar los objetos</a:t>
          </a:r>
          <a:endParaRPr lang="es-ES" sz="1200" dirty="0"/>
        </a:p>
      </dgm:t>
    </dgm:pt>
    <dgm:pt modelId="{97640A4E-E574-46FE-A49E-BAED45F73D8A}" type="parTrans" cxnId="{8FAE97C8-FBA7-4F5D-A555-E298FE7BCFCD}">
      <dgm:prSet/>
      <dgm:spPr/>
      <dgm:t>
        <a:bodyPr/>
        <a:lstStyle/>
        <a:p>
          <a:endParaRPr lang="es-ES"/>
        </a:p>
      </dgm:t>
    </dgm:pt>
    <dgm:pt modelId="{843F7DAD-BC53-421A-840F-61A360F662F5}" type="sibTrans" cxnId="{8FAE97C8-FBA7-4F5D-A555-E298FE7BCFCD}">
      <dgm:prSet/>
      <dgm:spPr/>
      <dgm:t>
        <a:bodyPr/>
        <a:lstStyle/>
        <a:p>
          <a:endParaRPr lang="es-ES"/>
        </a:p>
      </dgm:t>
    </dgm:pt>
    <dgm:pt modelId="{0FDAB7D6-0380-4C0C-BDFB-FBF8EDFE2B58}">
      <dgm:prSet phldrT="[Texto]" custT="1"/>
      <dgm:spPr/>
      <dgm:t>
        <a:bodyPr/>
        <a:lstStyle/>
        <a:p>
          <a:r>
            <a:rPr lang="es-ES" sz="1200" dirty="0" smtClean="0"/>
            <a:t>Análisis del área a levantar</a:t>
          </a:r>
          <a:endParaRPr lang="es-ES" sz="1200" dirty="0"/>
        </a:p>
      </dgm:t>
    </dgm:pt>
    <dgm:pt modelId="{2C373EB6-9242-4220-B9EE-C237E6F2001D}" type="parTrans" cxnId="{9A75C218-5BCD-4DDF-B040-A6981C30C56F}">
      <dgm:prSet/>
      <dgm:spPr/>
      <dgm:t>
        <a:bodyPr/>
        <a:lstStyle/>
        <a:p>
          <a:endParaRPr lang="es-ES"/>
        </a:p>
      </dgm:t>
    </dgm:pt>
    <dgm:pt modelId="{EC4169D8-7094-4264-A9DB-C941F5B06C4F}" type="sibTrans" cxnId="{9A75C218-5BCD-4DDF-B040-A6981C30C56F}">
      <dgm:prSet/>
      <dgm:spPr/>
      <dgm:t>
        <a:bodyPr/>
        <a:lstStyle/>
        <a:p>
          <a:endParaRPr lang="es-ES"/>
        </a:p>
      </dgm:t>
    </dgm:pt>
    <dgm:pt modelId="{2A5209A0-BD26-402C-88B9-69D23567FEA5}">
      <dgm:prSet phldrT="[Texto]" custT="1"/>
      <dgm:spPr/>
      <dgm:t>
        <a:bodyPr/>
        <a:lstStyle/>
        <a:p>
          <a:r>
            <a:rPr lang="es-ES" sz="1200" dirty="0" smtClean="0"/>
            <a:t>Determinación de las posiciones óptimas del escáner láser</a:t>
          </a:r>
          <a:endParaRPr lang="es-ES" sz="1200" dirty="0"/>
        </a:p>
      </dgm:t>
    </dgm:pt>
    <dgm:pt modelId="{F0353F32-D7E6-490A-ACE4-2E2A40170C59}" type="parTrans" cxnId="{321FD93A-9FA1-4070-891B-0F8503ED4608}">
      <dgm:prSet/>
      <dgm:spPr/>
      <dgm:t>
        <a:bodyPr/>
        <a:lstStyle/>
        <a:p>
          <a:endParaRPr lang="es-ES"/>
        </a:p>
      </dgm:t>
    </dgm:pt>
    <dgm:pt modelId="{5BDD3A44-0749-4004-AE48-CF7C6FECE2A6}" type="sibTrans" cxnId="{321FD93A-9FA1-4070-891B-0F8503ED4608}">
      <dgm:prSet/>
      <dgm:spPr/>
      <dgm:t>
        <a:bodyPr/>
        <a:lstStyle/>
        <a:p>
          <a:endParaRPr lang="es-ES"/>
        </a:p>
      </dgm:t>
    </dgm:pt>
    <dgm:pt modelId="{B0C09CEE-4D1F-44E7-B79C-220BFA0C3A6C}">
      <dgm:prSet phldrT="[Texto]" custT="1"/>
      <dgm:spPr/>
      <dgm:t>
        <a:bodyPr/>
        <a:lstStyle/>
        <a:p>
          <a:r>
            <a:rPr lang="es-ES" sz="1200" dirty="0" smtClean="0"/>
            <a:t>Determinación de las posiciones óptimas de los puntos de referencia</a:t>
          </a:r>
          <a:endParaRPr lang="es-ES" sz="1200" dirty="0"/>
        </a:p>
      </dgm:t>
    </dgm:pt>
    <dgm:pt modelId="{7DF5C4E9-6C13-4247-94A9-EE500323A308}" type="parTrans" cxnId="{DA0FB490-259D-497D-83B0-B21B7D6CED45}">
      <dgm:prSet/>
      <dgm:spPr/>
      <dgm:t>
        <a:bodyPr/>
        <a:lstStyle/>
        <a:p>
          <a:endParaRPr lang="es-ES"/>
        </a:p>
      </dgm:t>
    </dgm:pt>
    <dgm:pt modelId="{F61827F6-1C59-44DE-A766-F64492159592}" type="sibTrans" cxnId="{DA0FB490-259D-497D-83B0-B21B7D6CED45}">
      <dgm:prSet/>
      <dgm:spPr/>
      <dgm:t>
        <a:bodyPr/>
        <a:lstStyle/>
        <a:p>
          <a:endParaRPr lang="es-ES"/>
        </a:p>
      </dgm:t>
    </dgm:pt>
    <dgm:pt modelId="{29F4D24E-1EDF-4355-A017-B00A23835293}">
      <dgm:prSet phldrT="[Texto]" custT="1"/>
      <dgm:spPr/>
      <dgm:t>
        <a:bodyPr/>
        <a:lstStyle/>
        <a:p>
          <a:r>
            <a:rPr lang="es-ES" sz="1200" dirty="0" smtClean="0"/>
            <a:t>Gestión de los datos</a:t>
          </a:r>
          <a:endParaRPr lang="es-ES" sz="1200" dirty="0"/>
        </a:p>
      </dgm:t>
    </dgm:pt>
    <dgm:pt modelId="{1BE971A0-3F8F-4CC2-BA7C-C9625C158B40}" type="parTrans" cxnId="{F12BDAA7-0655-400F-AE43-03EA505D6093}">
      <dgm:prSet/>
      <dgm:spPr/>
      <dgm:t>
        <a:bodyPr/>
        <a:lstStyle/>
        <a:p>
          <a:endParaRPr lang="es-ES"/>
        </a:p>
      </dgm:t>
    </dgm:pt>
    <dgm:pt modelId="{8474F3D5-F577-4EF5-B0BF-6FFD628D719A}" type="sibTrans" cxnId="{F12BDAA7-0655-400F-AE43-03EA505D6093}">
      <dgm:prSet/>
      <dgm:spPr/>
      <dgm:t>
        <a:bodyPr/>
        <a:lstStyle/>
        <a:p>
          <a:endParaRPr lang="es-ES"/>
        </a:p>
      </dgm:t>
    </dgm:pt>
    <dgm:pt modelId="{129E78DC-2997-460E-810C-0CF82F6C0E4A}" type="pres">
      <dgm:prSet presAssocID="{A0A516CA-CC20-46AE-98B1-A9014ABE4108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C28314D1-0FB8-4A46-B11E-E111AB59FA5F}" type="pres">
      <dgm:prSet presAssocID="{81E1BB2A-53DD-4F4A-B1D7-151F40EB8E44}" presName="firstNode" presStyleLbl="node1" presStyleIdx="0" presStyleCnt="5" custScaleX="10909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89D7C6-C5A3-4922-A929-20CD1A6889A8}" type="pres">
      <dgm:prSet presAssocID="{843F7DAD-BC53-421A-840F-61A360F662F5}" presName="sibTrans" presStyleLbl="sibTrans2D1" presStyleIdx="0" presStyleCnt="4"/>
      <dgm:spPr/>
      <dgm:t>
        <a:bodyPr/>
        <a:lstStyle/>
        <a:p>
          <a:endParaRPr lang="es-ES"/>
        </a:p>
      </dgm:t>
    </dgm:pt>
    <dgm:pt modelId="{28D78733-5E1B-4E4E-9839-6A4FFDDA5379}" type="pres">
      <dgm:prSet presAssocID="{0FDAB7D6-0380-4C0C-BDFB-FBF8EDFE2B58}" presName="middleNode" presStyleCnt="0"/>
      <dgm:spPr/>
      <dgm:t>
        <a:bodyPr/>
        <a:lstStyle/>
        <a:p>
          <a:endParaRPr lang="es-ES"/>
        </a:p>
      </dgm:t>
    </dgm:pt>
    <dgm:pt modelId="{5F11855B-C550-43F1-B3CC-A94CA25E1D2B}" type="pres">
      <dgm:prSet presAssocID="{0FDAB7D6-0380-4C0C-BDFB-FBF8EDFE2B58}" presName="padding" presStyleLbl="node1" presStyleIdx="0" presStyleCnt="5"/>
      <dgm:spPr/>
      <dgm:t>
        <a:bodyPr/>
        <a:lstStyle/>
        <a:p>
          <a:endParaRPr lang="es-ES"/>
        </a:p>
      </dgm:t>
    </dgm:pt>
    <dgm:pt modelId="{2DDDCA45-94A4-4A7A-99F8-6C8A65B8C32C}" type="pres">
      <dgm:prSet presAssocID="{0FDAB7D6-0380-4C0C-BDFB-FBF8EDFE2B58}" presName="shape" presStyleLbl="node1" presStyleIdx="1" presStyleCnt="5" custScaleX="142350" custScaleY="1337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315641-2F23-4F8F-8A39-E9DB8F20363F}" type="pres">
      <dgm:prSet presAssocID="{EC4169D8-7094-4264-A9DB-C941F5B06C4F}" presName="sibTrans" presStyleLbl="sibTrans2D1" presStyleIdx="1" presStyleCnt="4"/>
      <dgm:spPr/>
      <dgm:t>
        <a:bodyPr/>
        <a:lstStyle/>
        <a:p>
          <a:endParaRPr lang="es-ES"/>
        </a:p>
      </dgm:t>
    </dgm:pt>
    <dgm:pt modelId="{20886F04-F15F-44FB-ABE5-017123218A4F}" type="pres">
      <dgm:prSet presAssocID="{2A5209A0-BD26-402C-88B9-69D23567FEA5}" presName="middleNode" presStyleCnt="0"/>
      <dgm:spPr/>
      <dgm:t>
        <a:bodyPr/>
        <a:lstStyle/>
        <a:p>
          <a:endParaRPr lang="es-ES"/>
        </a:p>
      </dgm:t>
    </dgm:pt>
    <dgm:pt modelId="{D626AAFE-53FE-481A-9B4C-CE4875DDCA62}" type="pres">
      <dgm:prSet presAssocID="{2A5209A0-BD26-402C-88B9-69D23567FEA5}" presName="padding" presStyleLbl="node1" presStyleIdx="1" presStyleCnt="5"/>
      <dgm:spPr/>
      <dgm:t>
        <a:bodyPr/>
        <a:lstStyle/>
        <a:p>
          <a:endParaRPr lang="es-ES"/>
        </a:p>
      </dgm:t>
    </dgm:pt>
    <dgm:pt modelId="{00F8C469-F664-44BE-BE61-EBBB4B7421AD}" type="pres">
      <dgm:prSet presAssocID="{2A5209A0-BD26-402C-88B9-69D23567FEA5}" presName="shape" presStyleLbl="node1" presStyleIdx="2" presStyleCnt="5" custScaleX="139263" custScaleY="1337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B59FF2-9B6C-47E8-9C54-AFC233919A35}" type="pres">
      <dgm:prSet presAssocID="{5BDD3A44-0749-4004-AE48-CF7C6FECE2A6}" presName="sibTrans" presStyleLbl="sibTrans2D1" presStyleIdx="2" presStyleCnt="4"/>
      <dgm:spPr/>
      <dgm:t>
        <a:bodyPr/>
        <a:lstStyle/>
        <a:p>
          <a:endParaRPr lang="es-ES"/>
        </a:p>
      </dgm:t>
    </dgm:pt>
    <dgm:pt modelId="{8CFF4253-57F2-4A70-AF60-5C0D143236C8}" type="pres">
      <dgm:prSet presAssocID="{B0C09CEE-4D1F-44E7-B79C-220BFA0C3A6C}" presName="middleNode" presStyleCnt="0"/>
      <dgm:spPr/>
      <dgm:t>
        <a:bodyPr/>
        <a:lstStyle/>
        <a:p>
          <a:endParaRPr lang="es-ES"/>
        </a:p>
      </dgm:t>
    </dgm:pt>
    <dgm:pt modelId="{05FA6CB4-48AD-466D-983A-51C273407F2B}" type="pres">
      <dgm:prSet presAssocID="{B0C09CEE-4D1F-44E7-B79C-220BFA0C3A6C}" presName="padding" presStyleLbl="node1" presStyleIdx="2" presStyleCnt="5"/>
      <dgm:spPr/>
      <dgm:t>
        <a:bodyPr/>
        <a:lstStyle/>
        <a:p>
          <a:endParaRPr lang="es-ES"/>
        </a:p>
      </dgm:t>
    </dgm:pt>
    <dgm:pt modelId="{45745AB3-20C5-44B0-8788-5867AAC59820}" type="pres">
      <dgm:prSet presAssocID="{B0C09CEE-4D1F-44E7-B79C-220BFA0C3A6C}" presName="shape" presStyleLbl="node1" presStyleIdx="3" presStyleCnt="5" custScaleX="139263" custScaleY="1351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926826-C6DC-4DB8-A93E-AC2C8F0FE6B4}" type="pres">
      <dgm:prSet presAssocID="{F61827F6-1C59-44DE-A766-F64492159592}" presName="sibTrans" presStyleLbl="sibTrans2D1" presStyleIdx="3" presStyleCnt="4"/>
      <dgm:spPr/>
      <dgm:t>
        <a:bodyPr/>
        <a:lstStyle/>
        <a:p>
          <a:endParaRPr lang="es-ES"/>
        </a:p>
      </dgm:t>
    </dgm:pt>
    <dgm:pt modelId="{82EB4831-4DDB-4AD5-9A4F-EBABC7CD8196}" type="pres">
      <dgm:prSet presAssocID="{29F4D24E-1EDF-4355-A017-B00A23835293}" presName="lastNode" presStyleLbl="node1" presStyleIdx="4" presStyleCnt="5" custScaleX="10909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0FB4BAF-1F30-469D-B463-72EA4D61BE04}" type="presOf" srcId="{F61827F6-1C59-44DE-A766-F64492159592}" destId="{91926826-C6DC-4DB8-A93E-AC2C8F0FE6B4}" srcOrd="0" destOrd="0" presId="urn:microsoft.com/office/officeart/2005/8/layout/bProcess2"/>
    <dgm:cxn modelId="{06296E9B-4BD9-4894-AD62-87055D6B0C18}" type="presOf" srcId="{81E1BB2A-53DD-4F4A-B1D7-151F40EB8E44}" destId="{C28314D1-0FB8-4A46-B11E-E111AB59FA5F}" srcOrd="0" destOrd="0" presId="urn:microsoft.com/office/officeart/2005/8/layout/bProcess2"/>
    <dgm:cxn modelId="{8FAE97C8-FBA7-4F5D-A555-E298FE7BCFCD}" srcId="{A0A516CA-CC20-46AE-98B1-A9014ABE4108}" destId="{81E1BB2A-53DD-4F4A-B1D7-151F40EB8E44}" srcOrd="0" destOrd="0" parTransId="{97640A4E-E574-46FE-A49E-BAED45F73D8A}" sibTransId="{843F7DAD-BC53-421A-840F-61A360F662F5}"/>
    <dgm:cxn modelId="{DBD2782C-4005-406B-AA21-A0F8C4E67C4A}" type="presOf" srcId="{B0C09CEE-4D1F-44E7-B79C-220BFA0C3A6C}" destId="{45745AB3-20C5-44B0-8788-5867AAC59820}" srcOrd="0" destOrd="0" presId="urn:microsoft.com/office/officeart/2005/8/layout/bProcess2"/>
    <dgm:cxn modelId="{8DF22981-F6BE-442A-BB17-CC57FA594608}" type="presOf" srcId="{843F7DAD-BC53-421A-840F-61A360F662F5}" destId="{B889D7C6-C5A3-4922-A929-20CD1A6889A8}" srcOrd="0" destOrd="0" presId="urn:microsoft.com/office/officeart/2005/8/layout/bProcess2"/>
    <dgm:cxn modelId="{0A821586-D5F9-4945-BBB5-313568FE5D07}" type="presOf" srcId="{EC4169D8-7094-4264-A9DB-C941F5B06C4F}" destId="{19315641-2F23-4F8F-8A39-E9DB8F20363F}" srcOrd="0" destOrd="0" presId="urn:microsoft.com/office/officeart/2005/8/layout/bProcess2"/>
    <dgm:cxn modelId="{F147635F-134B-4308-B1FA-06C2B0695DBA}" type="presOf" srcId="{0FDAB7D6-0380-4C0C-BDFB-FBF8EDFE2B58}" destId="{2DDDCA45-94A4-4A7A-99F8-6C8A65B8C32C}" srcOrd="0" destOrd="0" presId="urn:microsoft.com/office/officeart/2005/8/layout/bProcess2"/>
    <dgm:cxn modelId="{7C6320A1-7A2C-499D-A0E9-4886A81F0C5F}" type="presOf" srcId="{29F4D24E-1EDF-4355-A017-B00A23835293}" destId="{82EB4831-4DDB-4AD5-9A4F-EBABC7CD8196}" srcOrd="0" destOrd="0" presId="urn:microsoft.com/office/officeart/2005/8/layout/bProcess2"/>
    <dgm:cxn modelId="{CE40FAF5-8895-45C3-AFB0-A1B6C488EC35}" type="presOf" srcId="{5BDD3A44-0749-4004-AE48-CF7C6FECE2A6}" destId="{7DB59FF2-9B6C-47E8-9C54-AFC233919A35}" srcOrd="0" destOrd="0" presId="urn:microsoft.com/office/officeart/2005/8/layout/bProcess2"/>
    <dgm:cxn modelId="{9A75C218-5BCD-4DDF-B040-A6981C30C56F}" srcId="{A0A516CA-CC20-46AE-98B1-A9014ABE4108}" destId="{0FDAB7D6-0380-4C0C-BDFB-FBF8EDFE2B58}" srcOrd="1" destOrd="0" parTransId="{2C373EB6-9242-4220-B9EE-C237E6F2001D}" sibTransId="{EC4169D8-7094-4264-A9DB-C941F5B06C4F}"/>
    <dgm:cxn modelId="{0AD86764-3B89-44DF-B98D-17CCBF5054B9}" type="presOf" srcId="{A0A516CA-CC20-46AE-98B1-A9014ABE4108}" destId="{129E78DC-2997-460E-810C-0CF82F6C0E4A}" srcOrd="0" destOrd="0" presId="urn:microsoft.com/office/officeart/2005/8/layout/bProcess2"/>
    <dgm:cxn modelId="{9B57C141-205C-43A0-BB20-5AA4BDEA4F99}" type="presOf" srcId="{2A5209A0-BD26-402C-88B9-69D23567FEA5}" destId="{00F8C469-F664-44BE-BE61-EBBB4B7421AD}" srcOrd="0" destOrd="0" presId="urn:microsoft.com/office/officeart/2005/8/layout/bProcess2"/>
    <dgm:cxn modelId="{DA0FB490-259D-497D-83B0-B21B7D6CED45}" srcId="{A0A516CA-CC20-46AE-98B1-A9014ABE4108}" destId="{B0C09CEE-4D1F-44E7-B79C-220BFA0C3A6C}" srcOrd="3" destOrd="0" parTransId="{7DF5C4E9-6C13-4247-94A9-EE500323A308}" sibTransId="{F61827F6-1C59-44DE-A766-F64492159592}"/>
    <dgm:cxn modelId="{321FD93A-9FA1-4070-891B-0F8503ED4608}" srcId="{A0A516CA-CC20-46AE-98B1-A9014ABE4108}" destId="{2A5209A0-BD26-402C-88B9-69D23567FEA5}" srcOrd="2" destOrd="0" parTransId="{F0353F32-D7E6-490A-ACE4-2E2A40170C59}" sibTransId="{5BDD3A44-0749-4004-AE48-CF7C6FECE2A6}"/>
    <dgm:cxn modelId="{F12BDAA7-0655-400F-AE43-03EA505D6093}" srcId="{A0A516CA-CC20-46AE-98B1-A9014ABE4108}" destId="{29F4D24E-1EDF-4355-A017-B00A23835293}" srcOrd="4" destOrd="0" parTransId="{1BE971A0-3F8F-4CC2-BA7C-C9625C158B40}" sibTransId="{8474F3D5-F577-4EF5-B0BF-6FFD628D719A}"/>
    <dgm:cxn modelId="{D34EBE0F-BF09-4648-ACD9-06DAA67F177F}" type="presParOf" srcId="{129E78DC-2997-460E-810C-0CF82F6C0E4A}" destId="{C28314D1-0FB8-4A46-B11E-E111AB59FA5F}" srcOrd="0" destOrd="0" presId="urn:microsoft.com/office/officeart/2005/8/layout/bProcess2"/>
    <dgm:cxn modelId="{B6D4007F-E9B2-41B5-BCC3-B59DDDDBE991}" type="presParOf" srcId="{129E78DC-2997-460E-810C-0CF82F6C0E4A}" destId="{B889D7C6-C5A3-4922-A929-20CD1A6889A8}" srcOrd="1" destOrd="0" presId="urn:microsoft.com/office/officeart/2005/8/layout/bProcess2"/>
    <dgm:cxn modelId="{76C75388-6F2C-47B0-B72E-8B601148050E}" type="presParOf" srcId="{129E78DC-2997-460E-810C-0CF82F6C0E4A}" destId="{28D78733-5E1B-4E4E-9839-6A4FFDDA5379}" srcOrd="2" destOrd="0" presId="urn:microsoft.com/office/officeart/2005/8/layout/bProcess2"/>
    <dgm:cxn modelId="{4F1246FE-9EC9-404F-A679-480DB88E04F6}" type="presParOf" srcId="{28D78733-5E1B-4E4E-9839-6A4FFDDA5379}" destId="{5F11855B-C550-43F1-B3CC-A94CA25E1D2B}" srcOrd="0" destOrd="0" presId="urn:microsoft.com/office/officeart/2005/8/layout/bProcess2"/>
    <dgm:cxn modelId="{12EDE6BD-35C4-45A4-9F6D-440A9DE78E2B}" type="presParOf" srcId="{28D78733-5E1B-4E4E-9839-6A4FFDDA5379}" destId="{2DDDCA45-94A4-4A7A-99F8-6C8A65B8C32C}" srcOrd="1" destOrd="0" presId="urn:microsoft.com/office/officeart/2005/8/layout/bProcess2"/>
    <dgm:cxn modelId="{B7538A35-38BF-42A3-95DB-7C96CA3E66F1}" type="presParOf" srcId="{129E78DC-2997-460E-810C-0CF82F6C0E4A}" destId="{19315641-2F23-4F8F-8A39-E9DB8F20363F}" srcOrd="3" destOrd="0" presId="urn:microsoft.com/office/officeart/2005/8/layout/bProcess2"/>
    <dgm:cxn modelId="{C8DB0EF1-3690-4744-92A1-BD5C95C7C468}" type="presParOf" srcId="{129E78DC-2997-460E-810C-0CF82F6C0E4A}" destId="{20886F04-F15F-44FB-ABE5-017123218A4F}" srcOrd="4" destOrd="0" presId="urn:microsoft.com/office/officeart/2005/8/layout/bProcess2"/>
    <dgm:cxn modelId="{EE61B23A-96E5-48C6-92D5-23EF1F26C897}" type="presParOf" srcId="{20886F04-F15F-44FB-ABE5-017123218A4F}" destId="{D626AAFE-53FE-481A-9B4C-CE4875DDCA62}" srcOrd="0" destOrd="0" presId="urn:microsoft.com/office/officeart/2005/8/layout/bProcess2"/>
    <dgm:cxn modelId="{8C9E5B36-5F0E-4B34-935C-3266EE05F2E7}" type="presParOf" srcId="{20886F04-F15F-44FB-ABE5-017123218A4F}" destId="{00F8C469-F664-44BE-BE61-EBBB4B7421AD}" srcOrd="1" destOrd="0" presId="urn:microsoft.com/office/officeart/2005/8/layout/bProcess2"/>
    <dgm:cxn modelId="{B0F08113-4B82-4882-98D9-E74C67FC9F04}" type="presParOf" srcId="{129E78DC-2997-460E-810C-0CF82F6C0E4A}" destId="{7DB59FF2-9B6C-47E8-9C54-AFC233919A35}" srcOrd="5" destOrd="0" presId="urn:microsoft.com/office/officeart/2005/8/layout/bProcess2"/>
    <dgm:cxn modelId="{F2F0B131-D098-499B-B0F6-355E9D7A8284}" type="presParOf" srcId="{129E78DC-2997-460E-810C-0CF82F6C0E4A}" destId="{8CFF4253-57F2-4A70-AF60-5C0D143236C8}" srcOrd="6" destOrd="0" presId="urn:microsoft.com/office/officeart/2005/8/layout/bProcess2"/>
    <dgm:cxn modelId="{67BB88CD-7183-4E3E-BEC7-8140851043C7}" type="presParOf" srcId="{8CFF4253-57F2-4A70-AF60-5C0D143236C8}" destId="{05FA6CB4-48AD-466D-983A-51C273407F2B}" srcOrd="0" destOrd="0" presId="urn:microsoft.com/office/officeart/2005/8/layout/bProcess2"/>
    <dgm:cxn modelId="{C3AB8D56-2CC9-43CB-9733-ED7AB6D08563}" type="presParOf" srcId="{8CFF4253-57F2-4A70-AF60-5C0D143236C8}" destId="{45745AB3-20C5-44B0-8788-5867AAC59820}" srcOrd="1" destOrd="0" presId="urn:microsoft.com/office/officeart/2005/8/layout/bProcess2"/>
    <dgm:cxn modelId="{4CB72A65-4347-447C-8A85-5B47AE1647D3}" type="presParOf" srcId="{129E78DC-2997-460E-810C-0CF82F6C0E4A}" destId="{91926826-C6DC-4DB8-A93E-AC2C8F0FE6B4}" srcOrd="7" destOrd="0" presId="urn:microsoft.com/office/officeart/2005/8/layout/bProcess2"/>
    <dgm:cxn modelId="{35B8DF02-3106-4D04-B0A3-7001B0DCFF64}" type="presParOf" srcId="{129E78DC-2997-460E-810C-0CF82F6C0E4A}" destId="{82EB4831-4DDB-4AD5-9A4F-EBABC7CD8196}" srcOrd="8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C9D81CB-45DE-463D-B476-7C72D044F0D6}" type="doc">
      <dgm:prSet loTypeId="urn:microsoft.com/office/officeart/2005/8/layout/pList2" loCatId="picture" qsTypeId="urn:microsoft.com/office/officeart/2005/8/quickstyle/simple5" qsCatId="simple" csTypeId="urn:microsoft.com/office/officeart/2005/8/colors/colorful5" csCatId="colorful" phldr="1"/>
      <dgm:spPr/>
    </dgm:pt>
    <dgm:pt modelId="{ADAB0B1F-7AA1-4CFE-837B-39BE816CAEA7}">
      <dgm:prSet phldrT="[Texto]"/>
      <dgm:spPr/>
      <dgm:t>
        <a:bodyPr anchor="ctr"/>
        <a:lstStyle/>
        <a:p>
          <a:pPr algn="ctr"/>
          <a:r>
            <a:rPr lang="es-ES" b="0" i="0" dirty="0" smtClean="0"/>
            <a:t>Estacionamiento del escáner</a:t>
          </a:r>
          <a:endParaRPr lang="es-ES" b="0" i="0" dirty="0"/>
        </a:p>
      </dgm:t>
    </dgm:pt>
    <dgm:pt modelId="{7EE20EF3-AD7E-4325-A55D-FEBFFA913F79}" type="parTrans" cxnId="{34DFC246-0985-4659-AFA2-46C109E936A5}">
      <dgm:prSet/>
      <dgm:spPr/>
      <dgm:t>
        <a:bodyPr/>
        <a:lstStyle/>
        <a:p>
          <a:endParaRPr lang="es-ES"/>
        </a:p>
      </dgm:t>
    </dgm:pt>
    <dgm:pt modelId="{0B41B4B9-B2C7-4605-8048-3FC1005E7198}" type="sibTrans" cxnId="{34DFC246-0985-4659-AFA2-46C109E936A5}">
      <dgm:prSet/>
      <dgm:spPr/>
      <dgm:t>
        <a:bodyPr/>
        <a:lstStyle/>
        <a:p>
          <a:endParaRPr lang="es-ES"/>
        </a:p>
      </dgm:t>
    </dgm:pt>
    <dgm:pt modelId="{5BBA36C8-FA92-43BA-8409-C98E38FF6C66}">
      <dgm:prSet phldrT="[Texto]"/>
      <dgm:spPr/>
      <dgm:t>
        <a:bodyPr anchor="ctr"/>
        <a:lstStyle/>
        <a:p>
          <a:pPr algn="ctr"/>
          <a:r>
            <a:rPr lang="es-ES" b="0" i="0" dirty="0" smtClean="0"/>
            <a:t>Almacenamiento de datos</a:t>
          </a:r>
          <a:endParaRPr lang="es-ES" b="0" i="0" dirty="0"/>
        </a:p>
      </dgm:t>
    </dgm:pt>
    <dgm:pt modelId="{0171F85B-A83C-447E-A5B0-487A75A1ED6E}" type="parTrans" cxnId="{08B39E84-EF3B-400F-8DEB-98122D26BF03}">
      <dgm:prSet/>
      <dgm:spPr/>
      <dgm:t>
        <a:bodyPr/>
        <a:lstStyle/>
        <a:p>
          <a:endParaRPr lang="es-ES"/>
        </a:p>
      </dgm:t>
    </dgm:pt>
    <dgm:pt modelId="{E9F3EE72-AB25-4FAA-B798-46BD13FE1028}" type="sibTrans" cxnId="{08B39E84-EF3B-400F-8DEB-98122D26BF03}">
      <dgm:prSet/>
      <dgm:spPr/>
      <dgm:t>
        <a:bodyPr/>
        <a:lstStyle/>
        <a:p>
          <a:endParaRPr lang="es-ES"/>
        </a:p>
      </dgm:t>
    </dgm:pt>
    <dgm:pt modelId="{6C7C712C-818F-4157-8F63-1665BA533A87}">
      <dgm:prSet phldrT="[Texto]"/>
      <dgm:spPr/>
      <dgm:t>
        <a:bodyPr anchor="ctr"/>
        <a:lstStyle/>
        <a:p>
          <a:pPr algn="ctr"/>
          <a:r>
            <a:rPr lang="es-ES" b="0" i="0" dirty="0" smtClean="0"/>
            <a:t>Ajustes del escáner</a:t>
          </a:r>
        </a:p>
        <a:p>
          <a:pPr algn="ctr"/>
          <a:r>
            <a:rPr lang="es-ES" b="0" i="0" dirty="0" smtClean="0"/>
            <a:t>Definición del área del escáner</a:t>
          </a:r>
          <a:endParaRPr lang="es-ES" b="0" i="0" dirty="0"/>
        </a:p>
      </dgm:t>
    </dgm:pt>
    <dgm:pt modelId="{31C70D01-0D41-442D-A67C-67222F087317}" type="parTrans" cxnId="{0F58DC3B-1E3A-41BC-98EC-C397804CA828}">
      <dgm:prSet/>
      <dgm:spPr/>
      <dgm:t>
        <a:bodyPr/>
        <a:lstStyle/>
        <a:p>
          <a:endParaRPr lang="es-ES"/>
        </a:p>
      </dgm:t>
    </dgm:pt>
    <dgm:pt modelId="{AF0C3C24-6936-4072-A4BE-0CADBE682F1B}" type="sibTrans" cxnId="{0F58DC3B-1E3A-41BC-98EC-C397804CA828}">
      <dgm:prSet/>
      <dgm:spPr/>
      <dgm:t>
        <a:bodyPr/>
        <a:lstStyle/>
        <a:p>
          <a:endParaRPr lang="es-ES"/>
        </a:p>
      </dgm:t>
    </dgm:pt>
    <dgm:pt modelId="{4A01B232-5030-40C2-ABB1-6F216FDE19A6}">
      <dgm:prSet phldrT="[Texto]"/>
      <dgm:spPr/>
      <dgm:t>
        <a:bodyPr anchor="ctr"/>
        <a:lstStyle/>
        <a:p>
          <a:pPr algn="ctr"/>
          <a:r>
            <a:rPr lang="es-ES" b="0" i="0" dirty="0" smtClean="0"/>
            <a:t>Ajustes del escáner</a:t>
          </a:r>
        </a:p>
        <a:p>
          <a:pPr algn="ctr"/>
          <a:r>
            <a:rPr lang="es-ES" b="0" i="0" dirty="0" smtClean="0"/>
            <a:t>Filtrado inicial</a:t>
          </a:r>
          <a:endParaRPr lang="es-ES" b="0" i="0" dirty="0"/>
        </a:p>
      </dgm:t>
    </dgm:pt>
    <dgm:pt modelId="{D35CE50D-6D16-4E32-AE27-D211AFDE2026}" type="parTrans" cxnId="{68BFDD04-6163-4034-A9B0-A3EB774B6533}">
      <dgm:prSet/>
      <dgm:spPr/>
      <dgm:t>
        <a:bodyPr/>
        <a:lstStyle/>
        <a:p>
          <a:endParaRPr lang="es-ES"/>
        </a:p>
      </dgm:t>
    </dgm:pt>
    <dgm:pt modelId="{D8E7037C-CC3D-46E3-8293-05030E9B0510}" type="sibTrans" cxnId="{68BFDD04-6163-4034-A9B0-A3EB774B6533}">
      <dgm:prSet/>
      <dgm:spPr/>
      <dgm:t>
        <a:bodyPr/>
        <a:lstStyle/>
        <a:p>
          <a:endParaRPr lang="es-ES"/>
        </a:p>
      </dgm:t>
    </dgm:pt>
    <dgm:pt modelId="{7D3A0258-EAD9-4D3B-B9C9-6B39CA6AC3B0}" type="pres">
      <dgm:prSet presAssocID="{5C9D81CB-45DE-463D-B476-7C72D044F0D6}" presName="Name0" presStyleCnt="0">
        <dgm:presLayoutVars>
          <dgm:dir/>
          <dgm:resizeHandles val="exact"/>
        </dgm:presLayoutVars>
      </dgm:prSet>
      <dgm:spPr/>
    </dgm:pt>
    <dgm:pt modelId="{C60B954E-52E0-479C-B416-DEB170FAE5D0}" type="pres">
      <dgm:prSet presAssocID="{5C9D81CB-45DE-463D-B476-7C72D044F0D6}" presName="bkgdShp" presStyleLbl="alignAccFollowNode1" presStyleIdx="0" presStyleCnt="1"/>
      <dgm:spPr/>
    </dgm:pt>
    <dgm:pt modelId="{55B9AA60-04FC-4821-B8E8-2691721D2941}" type="pres">
      <dgm:prSet presAssocID="{5C9D81CB-45DE-463D-B476-7C72D044F0D6}" presName="linComp" presStyleCnt="0"/>
      <dgm:spPr/>
    </dgm:pt>
    <dgm:pt modelId="{3D321F05-CE78-4C54-87C5-64DF1949A60D}" type="pres">
      <dgm:prSet presAssocID="{ADAB0B1F-7AA1-4CFE-837B-39BE816CAEA7}" presName="compNode" presStyleCnt="0"/>
      <dgm:spPr/>
    </dgm:pt>
    <dgm:pt modelId="{FB45FEC2-5E26-4CD5-97AE-83ACDBFEB2D8}" type="pres">
      <dgm:prSet presAssocID="{ADAB0B1F-7AA1-4CFE-837B-39BE816CAEA7}" presName="node" presStyleLbl="node1" presStyleIdx="0" presStyleCnt="4" custScaleY="29388" custLinFactNeighborY="-254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07736F-DD01-4302-94E4-E35DEF61A0D1}" type="pres">
      <dgm:prSet presAssocID="{ADAB0B1F-7AA1-4CFE-837B-39BE816CAEA7}" presName="invisiNode" presStyleLbl="node1" presStyleIdx="0" presStyleCnt="4"/>
      <dgm:spPr/>
    </dgm:pt>
    <dgm:pt modelId="{7D40D1C0-959D-4599-95BF-3BE50545E78B}" type="pres">
      <dgm:prSet presAssocID="{ADAB0B1F-7AA1-4CFE-837B-39BE816CAEA7}" presName="imagNode" presStyleLbl="fgImgPlace1" presStyleIdx="0" presStyleCnt="4" custScaleY="13388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2CBAC79-F9FB-453D-BE2F-8465BB4F317E}" type="pres">
      <dgm:prSet presAssocID="{0B41B4B9-B2C7-4605-8048-3FC1005E719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8B1E4C2-654C-447C-9E7B-76EAA2D18BF4}" type="pres">
      <dgm:prSet presAssocID="{5BBA36C8-FA92-43BA-8409-C98E38FF6C66}" presName="compNode" presStyleCnt="0"/>
      <dgm:spPr/>
    </dgm:pt>
    <dgm:pt modelId="{BA6EDF68-6E3E-4A59-AAC2-31577BA3EA30}" type="pres">
      <dgm:prSet presAssocID="{5BBA36C8-FA92-43BA-8409-C98E38FF6C66}" presName="node" presStyleLbl="node1" presStyleIdx="1" presStyleCnt="4" custScaleY="28097" custLinFactNeighborY="-254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F6FE04-657A-4982-ACF8-0F02CA81AF76}" type="pres">
      <dgm:prSet presAssocID="{5BBA36C8-FA92-43BA-8409-C98E38FF6C66}" presName="invisiNode" presStyleLbl="node1" presStyleIdx="1" presStyleCnt="4"/>
      <dgm:spPr/>
    </dgm:pt>
    <dgm:pt modelId="{DA91387D-6FA2-401E-A8F5-C34CACED5B13}" type="pres">
      <dgm:prSet presAssocID="{5BBA36C8-FA92-43BA-8409-C98E38FF6C66}" presName="imagNode" presStyleLbl="fgImgPlace1" presStyleIdx="1" presStyleCnt="4" custScaleY="133533" custLinFactNeighborX="-2125" custLinFactNeighborY="100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C1599DC-567E-4E5C-8591-5C7985CBF30C}" type="pres">
      <dgm:prSet presAssocID="{E9F3EE72-AB25-4FAA-B798-46BD13FE102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244F7CF-C640-4DA5-9F85-A8E4F5E242A6}" type="pres">
      <dgm:prSet presAssocID="{6C7C712C-818F-4157-8F63-1665BA533A87}" presName="compNode" presStyleCnt="0"/>
      <dgm:spPr/>
    </dgm:pt>
    <dgm:pt modelId="{4E119AF8-59A0-4E58-9B21-9D3054E016DC}" type="pres">
      <dgm:prSet presAssocID="{6C7C712C-818F-4157-8F63-1665BA533A87}" presName="node" presStyleLbl="node1" presStyleIdx="2" presStyleCnt="4" custScaleY="26778" custLinFactNeighborY="-254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6C6256-B51E-4397-9E2C-8A8EF507BC9D}" type="pres">
      <dgm:prSet presAssocID="{6C7C712C-818F-4157-8F63-1665BA533A87}" presName="invisiNode" presStyleLbl="node1" presStyleIdx="2" presStyleCnt="4"/>
      <dgm:spPr/>
    </dgm:pt>
    <dgm:pt modelId="{EC05C316-6650-4ECA-BEAE-B50D6ED2FC46}" type="pres">
      <dgm:prSet presAssocID="{6C7C712C-818F-4157-8F63-1665BA533A87}" presName="imagNode" presStyleLbl="fgImgPlace1" presStyleIdx="2" presStyleCnt="4" custScaleY="13563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40C340C-0993-4696-BF6A-9ECC07E29E71}" type="pres">
      <dgm:prSet presAssocID="{AF0C3C24-6936-4072-A4BE-0CADBE682F1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77F39F1A-689D-4BF5-A066-7F562F87D540}" type="pres">
      <dgm:prSet presAssocID="{4A01B232-5030-40C2-ABB1-6F216FDE19A6}" presName="compNode" presStyleCnt="0"/>
      <dgm:spPr/>
    </dgm:pt>
    <dgm:pt modelId="{1ED4BEEC-C7D1-4C1B-A1F4-86DA83FCD651}" type="pres">
      <dgm:prSet presAssocID="{4A01B232-5030-40C2-ABB1-6F216FDE19A6}" presName="node" presStyleLbl="node1" presStyleIdx="3" presStyleCnt="4" custScaleY="25892" custLinFactNeighborY="-254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BB5909-8F61-4546-A84F-432494946473}" type="pres">
      <dgm:prSet presAssocID="{4A01B232-5030-40C2-ABB1-6F216FDE19A6}" presName="invisiNode" presStyleLbl="node1" presStyleIdx="3" presStyleCnt="4"/>
      <dgm:spPr/>
    </dgm:pt>
    <dgm:pt modelId="{DD509E99-3225-4905-9E90-83500D1242E8}" type="pres">
      <dgm:prSet presAssocID="{4A01B232-5030-40C2-ABB1-6F216FDE19A6}" presName="imagNode" presStyleLbl="fgImgPlace1" presStyleIdx="3" presStyleCnt="4" custScaleY="1349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41F6C557-5252-4FAF-BFEA-00F85CBB92A7}" type="presOf" srcId="{6C7C712C-818F-4157-8F63-1665BA533A87}" destId="{4E119AF8-59A0-4E58-9B21-9D3054E016DC}" srcOrd="0" destOrd="0" presId="urn:microsoft.com/office/officeart/2005/8/layout/pList2"/>
    <dgm:cxn modelId="{04860540-469C-4568-864B-92B80DAD5DED}" type="presOf" srcId="{AF0C3C24-6936-4072-A4BE-0CADBE682F1B}" destId="{740C340C-0993-4696-BF6A-9ECC07E29E71}" srcOrd="0" destOrd="0" presId="urn:microsoft.com/office/officeart/2005/8/layout/pList2"/>
    <dgm:cxn modelId="{08B39E84-EF3B-400F-8DEB-98122D26BF03}" srcId="{5C9D81CB-45DE-463D-B476-7C72D044F0D6}" destId="{5BBA36C8-FA92-43BA-8409-C98E38FF6C66}" srcOrd="1" destOrd="0" parTransId="{0171F85B-A83C-447E-A5B0-487A75A1ED6E}" sibTransId="{E9F3EE72-AB25-4FAA-B798-46BD13FE1028}"/>
    <dgm:cxn modelId="{87E0A03A-A5E9-409A-8E3A-5D4390040EA0}" type="presOf" srcId="{5BBA36C8-FA92-43BA-8409-C98E38FF6C66}" destId="{BA6EDF68-6E3E-4A59-AAC2-31577BA3EA30}" srcOrd="0" destOrd="0" presId="urn:microsoft.com/office/officeart/2005/8/layout/pList2"/>
    <dgm:cxn modelId="{0450F8AD-3DC4-4338-B553-2F4DBB52221F}" type="presOf" srcId="{5C9D81CB-45DE-463D-B476-7C72D044F0D6}" destId="{7D3A0258-EAD9-4D3B-B9C9-6B39CA6AC3B0}" srcOrd="0" destOrd="0" presId="urn:microsoft.com/office/officeart/2005/8/layout/pList2"/>
    <dgm:cxn modelId="{89AE94A3-41BB-4963-970C-0CEF81A984F2}" type="presOf" srcId="{ADAB0B1F-7AA1-4CFE-837B-39BE816CAEA7}" destId="{FB45FEC2-5E26-4CD5-97AE-83ACDBFEB2D8}" srcOrd="0" destOrd="0" presId="urn:microsoft.com/office/officeart/2005/8/layout/pList2"/>
    <dgm:cxn modelId="{E46090B0-78A9-4C67-B812-E3A1028DAC63}" type="presOf" srcId="{4A01B232-5030-40C2-ABB1-6F216FDE19A6}" destId="{1ED4BEEC-C7D1-4C1B-A1F4-86DA83FCD651}" srcOrd="0" destOrd="0" presId="urn:microsoft.com/office/officeart/2005/8/layout/pList2"/>
    <dgm:cxn modelId="{34CBB64F-7B07-4ECE-9802-8791AB5B11C4}" type="presOf" srcId="{E9F3EE72-AB25-4FAA-B798-46BD13FE1028}" destId="{FC1599DC-567E-4E5C-8591-5C7985CBF30C}" srcOrd="0" destOrd="0" presId="urn:microsoft.com/office/officeart/2005/8/layout/pList2"/>
    <dgm:cxn modelId="{8B1696B8-5459-497C-803B-39A67F920F87}" type="presOf" srcId="{0B41B4B9-B2C7-4605-8048-3FC1005E7198}" destId="{12CBAC79-F9FB-453D-BE2F-8465BB4F317E}" srcOrd="0" destOrd="0" presId="urn:microsoft.com/office/officeart/2005/8/layout/pList2"/>
    <dgm:cxn modelId="{0F58DC3B-1E3A-41BC-98EC-C397804CA828}" srcId="{5C9D81CB-45DE-463D-B476-7C72D044F0D6}" destId="{6C7C712C-818F-4157-8F63-1665BA533A87}" srcOrd="2" destOrd="0" parTransId="{31C70D01-0D41-442D-A67C-67222F087317}" sibTransId="{AF0C3C24-6936-4072-A4BE-0CADBE682F1B}"/>
    <dgm:cxn modelId="{34DFC246-0985-4659-AFA2-46C109E936A5}" srcId="{5C9D81CB-45DE-463D-B476-7C72D044F0D6}" destId="{ADAB0B1F-7AA1-4CFE-837B-39BE816CAEA7}" srcOrd="0" destOrd="0" parTransId="{7EE20EF3-AD7E-4325-A55D-FEBFFA913F79}" sibTransId="{0B41B4B9-B2C7-4605-8048-3FC1005E7198}"/>
    <dgm:cxn modelId="{68BFDD04-6163-4034-A9B0-A3EB774B6533}" srcId="{5C9D81CB-45DE-463D-B476-7C72D044F0D6}" destId="{4A01B232-5030-40C2-ABB1-6F216FDE19A6}" srcOrd="3" destOrd="0" parTransId="{D35CE50D-6D16-4E32-AE27-D211AFDE2026}" sibTransId="{D8E7037C-CC3D-46E3-8293-05030E9B0510}"/>
    <dgm:cxn modelId="{739DE398-AE76-4AEA-9C08-89A64E075B07}" type="presParOf" srcId="{7D3A0258-EAD9-4D3B-B9C9-6B39CA6AC3B0}" destId="{C60B954E-52E0-479C-B416-DEB170FAE5D0}" srcOrd="0" destOrd="0" presId="urn:microsoft.com/office/officeart/2005/8/layout/pList2"/>
    <dgm:cxn modelId="{5E3BBDC0-F98E-436C-8E55-527FCB70E301}" type="presParOf" srcId="{7D3A0258-EAD9-4D3B-B9C9-6B39CA6AC3B0}" destId="{55B9AA60-04FC-4821-B8E8-2691721D2941}" srcOrd="1" destOrd="0" presId="urn:microsoft.com/office/officeart/2005/8/layout/pList2"/>
    <dgm:cxn modelId="{75579796-3560-44AF-B855-C8093C9D3BD6}" type="presParOf" srcId="{55B9AA60-04FC-4821-B8E8-2691721D2941}" destId="{3D321F05-CE78-4C54-87C5-64DF1949A60D}" srcOrd="0" destOrd="0" presId="urn:microsoft.com/office/officeart/2005/8/layout/pList2"/>
    <dgm:cxn modelId="{C1B1E3A1-1BF0-4C6B-81A7-AC17B0B02329}" type="presParOf" srcId="{3D321F05-CE78-4C54-87C5-64DF1949A60D}" destId="{FB45FEC2-5E26-4CD5-97AE-83ACDBFEB2D8}" srcOrd="0" destOrd="0" presId="urn:microsoft.com/office/officeart/2005/8/layout/pList2"/>
    <dgm:cxn modelId="{6156BAFF-E6AC-4A6F-9027-C8F7EB12E508}" type="presParOf" srcId="{3D321F05-CE78-4C54-87C5-64DF1949A60D}" destId="{8607736F-DD01-4302-94E4-E35DEF61A0D1}" srcOrd="1" destOrd="0" presId="urn:microsoft.com/office/officeart/2005/8/layout/pList2"/>
    <dgm:cxn modelId="{2720F49C-6FED-4601-BB21-EC6160598414}" type="presParOf" srcId="{3D321F05-CE78-4C54-87C5-64DF1949A60D}" destId="{7D40D1C0-959D-4599-95BF-3BE50545E78B}" srcOrd="2" destOrd="0" presId="urn:microsoft.com/office/officeart/2005/8/layout/pList2"/>
    <dgm:cxn modelId="{2EC8C2B6-0989-46B7-AF45-CF653EA6558C}" type="presParOf" srcId="{55B9AA60-04FC-4821-B8E8-2691721D2941}" destId="{12CBAC79-F9FB-453D-BE2F-8465BB4F317E}" srcOrd="1" destOrd="0" presId="urn:microsoft.com/office/officeart/2005/8/layout/pList2"/>
    <dgm:cxn modelId="{31500678-7ED0-46C8-817F-32F42E675DE8}" type="presParOf" srcId="{55B9AA60-04FC-4821-B8E8-2691721D2941}" destId="{48B1E4C2-654C-447C-9E7B-76EAA2D18BF4}" srcOrd="2" destOrd="0" presId="urn:microsoft.com/office/officeart/2005/8/layout/pList2"/>
    <dgm:cxn modelId="{83838A86-930C-45CA-9685-DF03939929F4}" type="presParOf" srcId="{48B1E4C2-654C-447C-9E7B-76EAA2D18BF4}" destId="{BA6EDF68-6E3E-4A59-AAC2-31577BA3EA30}" srcOrd="0" destOrd="0" presId="urn:microsoft.com/office/officeart/2005/8/layout/pList2"/>
    <dgm:cxn modelId="{50B94B28-3BFD-4D43-A2CD-C66C34B441A9}" type="presParOf" srcId="{48B1E4C2-654C-447C-9E7B-76EAA2D18BF4}" destId="{12F6FE04-657A-4982-ACF8-0F02CA81AF76}" srcOrd="1" destOrd="0" presId="urn:microsoft.com/office/officeart/2005/8/layout/pList2"/>
    <dgm:cxn modelId="{3EA3D7EF-0A90-447B-9532-C4131CAD2E5A}" type="presParOf" srcId="{48B1E4C2-654C-447C-9E7B-76EAA2D18BF4}" destId="{DA91387D-6FA2-401E-A8F5-C34CACED5B13}" srcOrd="2" destOrd="0" presId="urn:microsoft.com/office/officeart/2005/8/layout/pList2"/>
    <dgm:cxn modelId="{F1659DD5-E100-4727-873B-DC16E65C8EC2}" type="presParOf" srcId="{55B9AA60-04FC-4821-B8E8-2691721D2941}" destId="{FC1599DC-567E-4E5C-8591-5C7985CBF30C}" srcOrd="3" destOrd="0" presId="urn:microsoft.com/office/officeart/2005/8/layout/pList2"/>
    <dgm:cxn modelId="{E5ABF030-C11A-41DA-BCF8-18D52EABFC1E}" type="presParOf" srcId="{55B9AA60-04FC-4821-B8E8-2691721D2941}" destId="{6244F7CF-C640-4DA5-9F85-A8E4F5E242A6}" srcOrd="4" destOrd="0" presId="urn:microsoft.com/office/officeart/2005/8/layout/pList2"/>
    <dgm:cxn modelId="{85660ADB-25EF-4A2E-9A98-936EA45B80A1}" type="presParOf" srcId="{6244F7CF-C640-4DA5-9F85-A8E4F5E242A6}" destId="{4E119AF8-59A0-4E58-9B21-9D3054E016DC}" srcOrd="0" destOrd="0" presId="urn:microsoft.com/office/officeart/2005/8/layout/pList2"/>
    <dgm:cxn modelId="{D3BA9BF7-6AD5-41C8-9953-855B7F02CD12}" type="presParOf" srcId="{6244F7CF-C640-4DA5-9F85-A8E4F5E242A6}" destId="{B76C6256-B51E-4397-9E2C-8A8EF507BC9D}" srcOrd="1" destOrd="0" presId="urn:microsoft.com/office/officeart/2005/8/layout/pList2"/>
    <dgm:cxn modelId="{271C3ABC-0CA7-4853-95F0-5E08956D3D83}" type="presParOf" srcId="{6244F7CF-C640-4DA5-9F85-A8E4F5E242A6}" destId="{EC05C316-6650-4ECA-BEAE-B50D6ED2FC46}" srcOrd="2" destOrd="0" presId="urn:microsoft.com/office/officeart/2005/8/layout/pList2"/>
    <dgm:cxn modelId="{986409D2-464B-429C-8F36-D3B6BE47A70F}" type="presParOf" srcId="{55B9AA60-04FC-4821-B8E8-2691721D2941}" destId="{740C340C-0993-4696-BF6A-9ECC07E29E71}" srcOrd="5" destOrd="0" presId="urn:microsoft.com/office/officeart/2005/8/layout/pList2"/>
    <dgm:cxn modelId="{8269E8D1-A3DF-42F9-87C5-D1B470F2DB38}" type="presParOf" srcId="{55B9AA60-04FC-4821-B8E8-2691721D2941}" destId="{77F39F1A-689D-4BF5-A066-7F562F87D540}" srcOrd="6" destOrd="0" presId="urn:microsoft.com/office/officeart/2005/8/layout/pList2"/>
    <dgm:cxn modelId="{C4187FD2-72BE-4CD8-B31B-556037B1E512}" type="presParOf" srcId="{77F39F1A-689D-4BF5-A066-7F562F87D540}" destId="{1ED4BEEC-C7D1-4C1B-A1F4-86DA83FCD651}" srcOrd="0" destOrd="0" presId="urn:microsoft.com/office/officeart/2005/8/layout/pList2"/>
    <dgm:cxn modelId="{1769996C-D43C-4DC0-8B76-4AFEB7C239C6}" type="presParOf" srcId="{77F39F1A-689D-4BF5-A066-7F562F87D540}" destId="{C4BB5909-8F61-4546-A84F-432494946473}" srcOrd="1" destOrd="0" presId="urn:microsoft.com/office/officeart/2005/8/layout/pList2"/>
    <dgm:cxn modelId="{98E82A67-80E8-458D-9614-3E6A357164BE}" type="presParOf" srcId="{77F39F1A-689D-4BF5-A066-7F562F87D540}" destId="{DD509E99-3225-4905-9E90-83500D1242E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24F11F2-94FD-486F-B698-957DD9756005}" type="doc">
      <dgm:prSet loTypeId="urn:microsoft.com/office/officeart/2008/layout/PictureAccent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23DAC47-A231-4142-B92D-01FE95AF981F}">
      <dgm:prSet phldrT="[Texto]"/>
      <dgm:spPr/>
      <dgm:t>
        <a:bodyPr/>
        <a:lstStyle/>
        <a:p>
          <a:pPr algn="just"/>
          <a:r>
            <a:rPr lang="es-EC" dirty="0" smtClean="0"/>
            <a:t>Es una herramienta de software integral 3D para el procesamiento y la gestión de nubes de puntos destinada, diseñada especialmente para ver, administrar y trabajar con extensos datos de escaneos</a:t>
          </a:r>
          <a:endParaRPr lang="es-ES" dirty="0"/>
        </a:p>
      </dgm:t>
    </dgm:pt>
    <dgm:pt modelId="{62C7F49B-CC09-4235-812E-D096ED6610EC}" type="parTrans" cxnId="{50BD80F9-5C43-4513-90EC-860D5A791941}">
      <dgm:prSet/>
      <dgm:spPr/>
      <dgm:t>
        <a:bodyPr/>
        <a:lstStyle/>
        <a:p>
          <a:endParaRPr lang="es-ES"/>
        </a:p>
      </dgm:t>
    </dgm:pt>
    <dgm:pt modelId="{E268532F-E08F-48A3-8AAF-FF022FD547B2}" type="sibTrans" cxnId="{50BD80F9-5C43-4513-90EC-860D5A791941}">
      <dgm:prSet/>
      <dgm:spPr/>
      <dgm:t>
        <a:bodyPr/>
        <a:lstStyle/>
        <a:p>
          <a:endParaRPr lang="es-ES"/>
        </a:p>
      </dgm:t>
    </dgm:pt>
    <dgm:pt modelId="{1C2AD0E5-00BB-480D-A5EB-FA5BC65C4D90}">
      <dgm:prSet phldrT="[Texto]"/>
      <dgm:spPr/>
      <dgm:t>
        <a:bodyPr/>
        <a:lstStyle/>
        <a:p>
          <a:r>
            <a:rPr lang="es-MX" dirty="0" smtClean="0"/>
            <a:t>Registro de escaneos (Creación manual y automática por correspondencia)</a:t>
          </a:r>
          <a:endParaRPr lang="es-ES" dirty="0"/>
        </a:p>
      </dgm:t>
    </dgm:pt>
    <dgm:pt modelId="{F5B8C530-2F7C-45CB-B2CA-7B9AD7C465DA}" type="parTrans" cxnId="{BEF7A86F-871F-460C-91D0-6D48D1C9E15F}">
      <dgm:prSet/>
      <dgm:spPr/>
      <dgm:t>
        <a:bodyPr/>
        <a:lstStyle/>
        <a:p>
          <a:endParaRPr lang="es-ES"/>
        </a:p>
      </dgm:t>
    </dgm:pt>
    <dgm:pt modelId="{81525EE9-99F5-42C4-BAC3-115ECC94EAA7}" type="sibTrans" cxnId="{BEF7A86F-871F-460C-91D0-6D48D1C9E15F}">
      <dgm:prSet/>
      <dgm:spPr/>
      <dgm:t>
        <a:bodyPr/>
        <a:lstStyle/>
        <a:p>
          <a:endParaRPr lang="es-ES"/>
        </a:p>
      </dgm:t>
    </dgm:pt>
    <dgm:pt modelId="{7A9097AE-DAC7-4B7D-9CC8-12A19F17E730}">
      <dgm:prSet phldrT="[Texto]"/>
      <dgm:spPr/>
      <dgm:t>
        <a:bodyPr/>
        <a:lstStyle/>
        <a:p>
          <a:r>
            <a:rPr lang="es-MX" dirty="0" smtClean="0"/>
            <a:t>Exportación de puntos (Formato ASCII [.</a:t>
          </a:r>
          <a:r>
            <a:rPr lang="es-MX" dirty="0" err="1" smtClean="0"/>
            <a:t>xyz</a:t>
          </a:r>
          <a:r>
            <a:rPr lang="es-MX" dirty="0" smtClean="0"/>
            <a:t>])</a:t>
          </a:r>
          <a:endParaRPr lang="es-ES" dirty="0"/>
        </a:p>
      </dgm:t>
    </dgm:pt>
    <dgm:pt modelId="{DB749EB5-3AF2-4E75-99E3-0B5E3A03ADEC}" type="parTrans" cxnId="{DF5EFF63-C0D5-40B4-9A70-0024463C91E1}">
      <dgm:prSet/>
      <dgm:spPr/>
      <dgm:t>
        <a:bodyPr/>
        <a:lstStyle/>
        <a:p>
          <a:endParaRPr lang="es-ES"/>
        </a:p>
      </dgm:t>
    </dgm:pt>
    <dgm:pt modelId="{F2DF4074-85E4-4457-A129-B02229EE5F92}" type="sibTrans" cxnId="{DF5EFF63-C0D5-40B4-9A70-0024463C91E1}">
      <dgm:prSet/>
      <dgm:spPr/>
      <dgm:t>
        <a:bodyPr/>
        <a:lstStyle/>
        <a:p>
          <a:endParaRPr lang="es-ES"/>
        </a:p>
      </dgm:t>
    </dgm:pt>
    <dgm:pt modelId="{E91D5F37-666A-4CCE-A6F3-1A0F866AC7F7}" type="pres">
      <dgm:prSet presAssocID="{D24F11F2-94FD-486F-B698-957DD9756005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5E5A90C6-7905-456E-B2C1-BA15C2872786}" type="pres">
      <dgm:prSet presAssocID="{723DAC47-A231-4142-B92D-01FE95AF981F}" presName="root" presStyleCnt="0">
        <dgm:presLayoutVars>
          <dgm:chMax/>
          <dgm:chPref val="4"/>
        </dgm:presLayoutVars>
      </dgm:prSet>
      <dgm:spPr/>
    </dgm:pt>
    <dgm:pt modelId="{08557BF4-A893-4094-A997-2F013D93EB29}" type="pres">
      <dgm:prSet presAssocID="{723DAC47-A231-4142-B92D-01FE95AF981F}" presName="rootComposite" presStyleCnt="0">
        <dgm:presLayoutVars/>
      </dgm:prSet>
      <dgm:spPr/>
    </dgm:pt>
    <dgm:pt modelId="{0CBBFF85-D3D7-4CB9-95D3-610E268641FC}" type="pres">
      <dgm:prSet presAssocID="{723DAC47-A231-4142-B92D-01FE95AF981F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s-ES"/>
        </a:p>
      </dgm:t>
    </dgm:pt>
    <dgm:pt modelId="{D699B402-5BEA-4E5C-AA24-526B4A89540D}" type="pres">
      <dgm:prSet presAssocID="{723DAC47-A231-4142-B92D-01FE95AF981F}" presName="childShape" presStyleCnt="0">
        <dgm:presLayoutVars>
          <dgm:chMax val="0"/>
          <dgm:chPref val="0"/>
        </dgm:presLayoutVars>
      </dgm:prSet>
      <dgm:spPr/>
    </dgm:pt>
    <dgm:pt modelId="{CE9CF2F5-F6AE-4915-A3C5-AA1831408BBC}" type="pres">
      <dgm:prSet presAssocID="{1C2AD0E5-00BB-480D-A5EB-FA5BC65C4D90}" presName="childComposite" presStyleCnt="0">
        <dgm:presLayoutVars>
          <dgm:chMax val="0"/>
          <dgm:chPref val="0"/>
        </dgm:presLayoutVars>
      </dgm:prSet>
      <dgm:spPr/>
    </dgm:pt>
    <dgm:pt modelId="{D895FA05-A984-4D5C-89DE-8FD248CB4834}" type="pres">
      <dgm:prSet presAssocID="{1C2AD0E5-00BB-480D-A5EB-FA5BC65C4D90}" presName="Image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14A893C-B3AF-452B-8C74-2660BB2B9E11}" type="pres">
      <dgm:prSet presAssocID="{1C2AD0E5-00BB-480D-A5EB-FA5BC65C4D90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070CB6-498F-41B3-9A94-6A49D7C96025}" type="pres">
      <dgm:prSet presAssocID="{7A9097AE-DAC7-4B7D-9CC8-12A19F17E730}" presName="childComposite" presStyleCnt="0">
        <dgm:presLayoutVars>
          <dgm:chMax val="0"/>
          <dgm:chPref val="0"/>
        </dgm:presLayoutVars>
      </dgm:prSet>
      <dgm:spPr/>
    </dgm:pt>
    <dgm:pt modelId="{E6571BA7-BF60-42E2-9131-110963D0EAD8}" type="pres">
      <dgm:prSet presAssocID="{7A9097AE-DAC7-4B7D-9CC8-12A19F17E730}" presName="Image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554CA1D-B78E-4642-9B8F-C6FA649C9305}" type="pres">
      <dgm:prSet presAssocID="{7A9097AE-DAC7-4B7D-9CC8-12A19F17E730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1F5A3F1-2D73-4484-8488-13813D73319C}" type="presOf" srcId="{7A9097AE-DAC7-4B7D-9CC8-12A19F17E730}" destId="{E554CA1D-B78E-4642-9B8F-C6FA649C9305}" srcOrd="0" destOrd="0" presId="urn:microsoft.com/office/officeart/2008/layout/PictureAccentList"/>
    <dgm:cxn modelId="{DF5EFF63-C0D5-40B4-9A70-0024463C91E1}" srcId="{723DAC47-A231-4142-B92D-01FE95AF981F}" destId="{7A9097AE-DAC7-4B7D-9CC8-12A19F17E730}" srcOrd="1" destOrd="0" parTransId="{DB749EB5-3AF2-4E75-99E3-0B5E3A03ADEC}" sibTransId="{F2DF4074-85E4-4457-A129-B02229EE5F92}"/>
    <dgm:cxn modelId="{50BD80F9-5C43-4513-90EC-860D5A791941}" srcId="{D24F11F2-94FD-486F-B698-957DD9756005}" destId="{723DAC47-A231-4142-B92D-01FE95AF981F}" srcOrd="0" destOrd="0" parTransId="{62C7F49B-CC09-4235-812E-D096ED6610EC}" sibTransId="{E268532F-E08F-48A3-8AAF-FF022FD547B2}"/>
    <dgm:cxn modelId="{3D4CF713-752F-4394-A0D0-991090E6EAEA}" type="presOf" srcId="{723DAC47-A231-4142-B92D-01FE95AF981F}" destId="{0CBBFF85-D3D7-4CB9-95D3-610E268641FC}" srcOrd="0" destOrd="0" presId="urn:microsoft.com/office/officeart/2008/layout/PictureAccentList"/>
    <dgm:cxn modelId="{D3620C16-C879-406D-83BB-015AD649E200}" type="presOf" srcId="{D24F11F2-94FD-486F-B698-957DD9756005}" destId="{E91D5F37-666A-4CCE-A6F3-1A0F866AC7F7}" srcOrd="0" destOrd="0" presId="urn:microsoft.com/office/officeart/2008/layout/PictureAccentList"/>
    <dgm:cxn modelId="{E393646A-CA83-4DA3-A797-BB2044872B85}" type="presOf" srcId="{1C2AD0E5-00BB-480D-A5EB-FA5BC65C4D90}" destId="{F14A893C-B3AF-452B-8C74-2660BB2B9E11}" srcOrd="0" destOrd="0" presId="urn:microsoft.com/office/officeart/2008/layout/PictureAccentList"/>
    <dgm:cxn modelId="{BEF7A86F-871F-460C-91D0-6D48D1C9E15F}" srcId="{723DAC47-A231-4142-B92D-01FE95AF981F}" destId="{1C2AD0E5-00BB-480D-A5EB-FA5BC65C4D90}" srcOrd="0" destOrd="0" parTransId="{F5B8C530-2F7C-45CB-B2CA-7B9AD7C465DA}" sibTransId="{81525EE9-99F5-42C4-BAC3-115ECC94EAA7}"/>
    <dgm:cxn modelId="{E14AF140-6084-4835-81B6-F83DA8A36FF2}" type="presParOf" srcId="{E91D5F37-666A-4CCE-A6F3-1A0F866AC7F7}" destId="{5E5A90C6-7905-456E-B2C1-BA15C2872786}" srcOrd="0" destOrd="0" presId="urn:microsoft.com/office/officeart/2008/layout/PictureAccentList"/>
    <dgm:cxn modelId="{E291DDFC-7F03-46FC-B88B-496854B1C3D0}" type="presParOf" srcId="{5E5A90C6-7905-456E-B2C1-BA15C2872786}" destId="{08557BF4-A893-4094-A997-2F013D93EB29}" srcOrd="0" destOrd="0" presId="urn:microsoft.com/office/officeart/2008/layout/PictureAccentList"/>
    <dgm:cxn modelId="{BB27B039-6A0C-4856-8409-AD3FADBAE06B}" type="presParOf" srcId="{08557BF4-A893-4094-A997-2F013D93EB29}" destId="{0CBBFF85-D3D7-4CB9-95D3-610E268641FC}" srcOrd="0" destOrd="0" presId="urn:microsoft.com/office/officeart/2008/layout/PictureAccentList"/>
    <dgm:cxn modelId="{66F82BC9-A85F-4087-9ABC-AAC0822B9F56}" type="presParOf" srcId="{5E5A90C6-7905-456E-B2C1-BA15C2872786}" destId="{D699B402-5BEA-4E5C-AA24-526B4A89540D}" srcOrd="1" destOrd="0" presId="urn:microsoft.com/office/officeart/2008/layout/PictureAccentList"/>
    <dgm:cxn modelId="{78E773ED-1095-43EB-B713-EA71FA96428B}" type="presParOf" srcId="{D699B402-5BEA-4E5C-AA24-526B4A89540D}" destId="{CE9CF2F5-F6AE-4915-A3C5-AA1831408BBC}" srcOrd="0" destOrd="0" presId="urn:microsoft.com/office/officeart/2008/layout/PictureAccentList"/>
    <dgm:cxn modelId="{06C01D28-FC4E-430B-B06C-4173F41FEF6E}" type="presParOf" srcId="{CE9CF2F5-F6AE-4915-A3C5-AA1831408BBC}" destId="{D895FA05-A984-4D5C-89DE-8FD248CB4834}" srcOrd="0" destOrd="0" presId="urn:microsoft.com/office/officeart/2008/layout/PictureAccentList"/>
    <dgm:cxn modelId="{AAB117FF-8AB7-47E6-8F8F-1D91ADDAD661}" type="presParOf" srcId="{CE9CF2F5-F6AE-4915-A3C5-AA1831408BBC}" destId="{F14A893C-B3AF-452B-8C74-2660BB2B9E11}" srcOrd="1" destOrd="0" presId="urn:microsoft.com/office/officeart/2008/layout/PictureAccentList"/>
    <dgm:cxn modelId="{021E6ADC-2B9E-4DAC-89B9-542D71E2368F}" type="presParOf" srcId="{D699B402-5BEA-4E5C-AA24-526B4A89540D}" destId="{7F070CB6-498F-41B3-9A94-6A49D7C96025}" srcOrd="1" destOrd="0" presId="urn:microsoft.com/office/officeart/2008/layout/PictureAccentList"/>
    <dgm:cxn modelId="{E57457FB-0C49-478D-96C8-E5FC34C66682}" type="presParOf" srcId="{7F070CB6-498F-41B3-9A94-6A49D7C96025}" destId="{E6571BA7-BF60-42E2-9131-110963D0EAD8}" srcOrd="0" destOrd="0" presId="urn:microsoft.com/office/officeart/2008/layout/PictureAccentList"/>
    <dgm:cxn modelId="{1D25831F-45BA-4FCB-8255-34D7FC53814C}" type="presParOf" srcId="{7F070CB6-498F-41B3-9A94-6A49D7C96025}" destId="{E554CA1D-B78E-4642-9B8F-C6FA649C930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34EC2A4-B0F8-4010-8DA6-7281567EBC2D}" type="doc">
      <dgm:prSet loTypeId="urn:microsoft.com/office/officeart/2005/8/layout/radial4" loCatId="relationship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1586B86-A550-4E76-9422-311933E617BC}">
      <dgm:prSet phldrT="[Texto]"/>
      <dgm:spPr/>
      <dgm:t>
        <a:bodyPr/>
        <a:lstStyle/>
        <a:p>
          <a:pPr algn="ctr"/>
          <a:r>
            <a:rPr lang="es-EC" dirty="0" smtClean="0"/>
            <a:t>Es una herramienta que permite visualizar, explorar y manipular datos obtenidos por tecnologías de escaneo láser</a:t>
          </a:r>
          <a:endParaRPr lang="es-ES" dirty="0"/>
        </a:p>
      </dgm:t>
    </dgm:pt>
    <dgm:pt modelId="{7BED06A5-B33A-457F-A5EE-CDCED71254C6}" type="parTrans" cxnId="{FB4ABDCB-165B-43E2-AF8A-02C0E55C9DA5}">
      <dgm:prSet/>
      <dgm:spPr/>
      <dgm:t>
        <a:bodyPr/>
        <a:lstStyle/>
        <a:p>
          <a:endParaRPr lang="es-ES"/>
        </a:p>
      </dgm:t>
    </dgm:pt>
    <dgm:pt modelId="{862B2C50-C2E7-4009-B945-0945D00CF022}" type="sibTrans" cxnId="{FB4ABDCB-165B-43E2-AF8A-02C0E55C9DA5}">
      <dgm:prSet/>
      <dgm:spPr/>
      <dgm:t>
        <a:bodyPr/>
        <a:lstStyle/>
        <a:p>
          <a:endParaRPr lang="es-ES"/>
        </a:p>
      </dgm:t>
    </dgm:pt>
    <dgm:pt modelId="{31FCF0DB-306D-45D0-B1C7-419B856759DA}">
      <dgm:prSet phldrT="[Texto]"/>
      <dgm:spPr/>
      <dgm:t>
        <a:bodyPr/>
        <a:lstStyle/>
        <a:p>
          <a:pPr algn="ctr"/>
          <a:r>
            <a:rPr lang="es-MX" dirty="0" smtClean="0"/>
            <a:t>Manipulación de datos (</a:t>
          </a:r>
          <a:r>
            <a:rPr lang="es-MX" dirty="0" err="1" smtClean="0"/>
            <a:t>sampling</a:t>
          </a:r>
          <a:r>
            <a:rPr lang="es-MX" dirty="0" smtClean="0"/>
            <a:t> y </a:t>
          </a:r>
          <a:r>
            <a:rPr lang="es-MX" dirty="0" err="1" smtClean="0"/>
            <a:t>segmentation</a:t>
          </a:r>
          <a:r>
            <a:rPr lang="es-MX" dirty="0" smtClean="0"/>
            <a:t> </a:t>
          </a:r>
          <a:r>
            <a:rPr lang="es-MX" dirty="0" err="1" smtClean="0"/>
            <a:t>tools</a:t>
          </a:r>
          <a:r>
            <a:rPr lang="es-MX" dirty="0" smtClean="0"/>
            <a:t>)</a:t>
          </a:r>
          <a:endParaRPr lang="es-ES" dirty="0"/>
        </a:p>
      </dgm:t>
    </dgm:pt>
    <dgm:pt modelId="{C09B5CE6-34A5-4B99-A46F-545397B8CD87}" type="parTrans" cxnId="{7FB30DB4-BB2D-4506-A9B7-B6CC24B925C3}">
      <dgm:prSet/>
      <dgm:spPr/>
      <dgm:t>
        <a:bodyPr/>
        <a:lstStyle/>
        <a:p>
          <a:endParaRPr lang="es-ES"/>
        </a:p>
      </dgm:t>
    </dgm:pt>
    <dgm:pt modelId="{F26CADF4-7F82-464E-9249-62915E6605B5}" type="sibTrans" cxnId="{7FB30DB4-BB2D-4506-A9B7-B6CC24B925C3}">
      <dgm:prSet/>
      <dgm:spPr/>
      <dgm:t>
        <a:bodyPr/>
        <a:lstStyle/>
        <a:p>
          <a:endParaRPr lang="es-ES"/>
        </a:p>
      </dgm:t>
    </dgm:pt>
    <dgm:pt modelId="{86E61831-99C3-452B-993A-4607DF7FC9B8}">
      <dgm:prSet phldrT="[Texto]"/>
      <dgm:spPr/>
      <dgm:t>
        <a:bodyPr/>
        <a:lstStyle/>
        <a:p>
          <a:pPr algn="ctr"/>
          <a:r>
            <a:rPr lang="es-MX" dirty="0" smtClean="0"/>
            <a:t>Modelación (mallas, entidades geométricas y nube de puntos)</a:t>
          </a:r>
          <a:endParaRPr lang="es-ES" dirty="0"/>
        </a:p>
      </dgm:t>
    </dgm:pt>
    <dgm:pt modelId="{38256A5D-A68D-482E-98A4-D3476B34D539}" type="parTrans" cxnId="{71C0E23E-CD7D-49CB-A98D-C00A4C033C2D}">
      <dgm:prSet/>
      <dgm:spPr/>
      <dgm:t>
        <a:bodyPr/>
        <a:lstStyle/>
        <a:p>
          <a:endParaRPr lang="es-ES"/>
        </a:p>
      </dgm:t>
    </dgm:pt>
    <dgm:pt modelId="{84F8B701-3563-48D3-8A16-FE7958DC45E7}" type="sibTrans" cxnId="{71C0E23E-CD7D-49CB-A98D-C00A4C033C2D}">
      <dgm:prSet/>
      <dgm:spPr/>
      <dgm:t>
        <a:bodyPr/>
        <a:lstStyle/>
        <a:p>
          <a:endParaRPr lang="es-ES"/>
        </a:p>
      </dgm:t>
    </dgm:pt>
    <dgm:pt modelId="{456FF21B-37C9-4A31-A7D9-1A28F2F93844}">
      <dgm:prSet phldrT="[Texto]"/>
      <dgm:spPr/>
      <dgm:t>
        <a:bodyPr/>
        <a:lstStyle/>
        <a:p>
          <a:pPr algn="ctr"/>
          <a:r>
            <a:rPr lang="es-MX" dirty="0" smtClean="0"/>
            <a:t>Exportación (.</a:t>
          </a:r>
          <a:r>
            <a:rPr lang="es-MX" dirty="0" err="1" smtClean="0"/>
            <a:t>dxf</a:t>
          </a:r>
          <a:r>
            <a:rPr lang="es-MX" dirty="0" smtClean="0"/>
            <a:t>, .</a:t>
          </a:r>
          <a:r>
            <a:rPr lang="es-MX" dirty="0" err="1" smtClean="0"/>
            <a:t>avi</a:t>
          </a:r>
          <a:r>
            <a:rPr lang="es-MX" dirty="0" smtClean="0"/>
            <a:t>, .</a:t>
          </a:r>
          <a:r>
            <a:rPr lang="es-MX" dirty="0" err="1" smtClean="0"/>
            <a:t>rwp</a:t>
          </a:r>
          <a:r>
            <a:rPr lang="es-MX" dirty="0" smtClean="0"/>
            <a:t>)</a:t>
          </a:r>
          <a:endParaRPr lang="es-ES" dirty="0"/>
        </a:p>
      </dgm:t>
    </dgm:pt>
    <dgm:pt modelId="{634382B5-4907-4AF7-8AEF-DCCF68D9E522}" type="parTrans" cxnId="{9AA9D9CF-A6C3-4F08-90BD-F69B3D23A87A}">
      <dgm:prSet/>
      <dgm:spPr/>
      <dgm:t>
        <a:bodyPr/>
        <a:lstStyle/>
        <a:p>
          <a:endParaRPr lang="es-ES"/>
        </a:p>
      </dgm:t>
    </dgm:pt>
    <dgm:pt modelId="{017FA6E5-2577-4B30-B6B3-5053403616DB}" type="sibTrans" cxnId="{9AA9D9CF-A6C3-4F08-90BD-F69B3D23A87A}">
      <dgm:prSet/>
      <dgm:spPr/>
      <dgm:t>
        <a:bodyPr/>
        <a:lstStyle/>
        <a:p>
          <a:endParaRPr lang="es-ES"/>
        </a:p>
      </dgm:t>
    </dgm:pt>
    <dgm:pt modelId="{11F7195E-0BAE-488B-A36F-0DD607C590E1}" type="pres">
      <dgm:prSet presAssocID="{334EC2A4-B0F8-4010-8DA6-7281567EBC2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646F669-B548-4036-9EAF-96914F7C28D9}" type="pres">
      <dgm:prSet presAssocID="{91586B86-A550-4E76-9422-311933E617BC}" presName="centerShape" presStyleLbl="node0" presStyleIdx="0" presStyleCnt="1"/>
      <dgm:spPr/>
      <dgm:t>
        <a:bodyPr/>
        <a:lstStyle/>
        <a:p>
          <a:endParaRPr lang="es-ES"/>
        </a:p>
      </dgm:t>
    </dgm:pt>
    <dgm:pt modelId="{3913D80A-D108-431B-BE36-313FEC4DF2EF}" type="pres">
      <dgm:prSet presAssocID="{C09B5CE6-34A5-4B99-A46F-545397B8CD87}" presName="parTrans" presStyleLbl="bgSibTrans2D1" presStyleIdx="0" presStyleCnt="3"/>
      <dgm:spPr/>
      <dgm:t>
        <a:bodyPr/>
        <a:lstStyle/>
        <a:p>
          <a:endParaRPr lang="es-ES"/>
        </a:p>
      </dgm:t>
    </dgm:pt>
    <dgm:pt modelId="{90FB7BB2-998F-4E9D-BF89-426CF41EAA5F}" type="pres">
      <dgm:prSet presAssocID="{31FCF0DB-306D-45D0-B1C7-419B856759D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F8AF18-5E05-401C-9708-BDB1EEC6D04B}" type="pres">
      <dgm:prSet presAssocID="{38256A5D-A68D-482E-98A4-D3476B34D539}" presName="parTrans" presStyleLbl="bgSibTrans2D1" presStyleIdx="1" presStyleCnt="3"/>
      <dgm:spPr/>
      <dgm:t>
        <a:bodyPr/>
        <a:lstStyle/>
        <a:p>
          <a:endParaRPr lang="es-ES"/>
        </a:p>
      </dgm:t>
    </dgm:pt>
    <dgm:pt modelId="{4A3D22FC-68AD-422C-9BB3-01D3C0CF678B}" type="pres">
      <dgm:prSet presAssocID="{86E61831-99C3-452B-993A-4607DF7FC9B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C8CFC1-CA76-4AAE-9D46-AF534C9699C7}" type="pres">
      <dgm:prSet presAssocID="{634382B5-4907-4AF7-8AEF-DCCF68D9E522}" presName="parTrans" presStyleLbl="bgSibTrans2D1" presStyleIdx="2" presStyleCnt="3"/>
      <dgm:spPr/>
      <dgm:t>
        <a:bodyPr/>
        <a:lstStyle/>
        <a:p>
          <a:endParaRPr lang="es-ES"/>
        </a:p>
      </dgm:t>
    </dgm:pt>
    <dgm:pt modelId="{6A67AEC1-497F-45EC-AEC9-EE22C73BFCB7}" type="pres">
      <dgm:prSet presAssocID="{456FF21B-37C9-4A31-A7D9-1A28F2F9384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4B1C919-AD7E-4A51-AFCF-646358059980}" type="presOf" srcId="{334EC2A4-B0F8-4010-8DA6-7281567EBC2D}" destId="{11F7195E-0BAE-488B-A36F-0DD607C590E1}" srcOrd="0" destOrd="0" presId="urn:microsoft.com/office/officeart/2005/8/layout/radial4"/>
    <dgm:cxn modelId="{FB4ABDCB-165B-43E2-AF8A-02C0E55C9DA5}" srcId="{334EC2A4-B0F8-4010-8DA6-7281567EBC2D}" destId="{91586B86-A550-4E76-9422-311933E617BC}" srcOrd="0" destOrd="0" parTransId="{7BED06A5-B33A-457F-A5EE-CDCED71254C6}" sibTransId="{862B2C50-C2E7-4009-B945-0945D00CF022}"/>
    <dgm:cxn modelId="{29C4E9C2-D798-4110-9BA3-303C6006AF3A}" type="presOf" srcId="{634382B5-4907-4AF7-8AEF-DCCF68D9E522}" destId="{09C8CFC1-CA76-4AAE-9D46-AF534C9699C7}" srcOrd="0" destOrd="0" presId="urn:microsoft.com/office/officeart/2005/8/layout/radial4"/>
    <dgm:cxn modelId="{D3BE1884-EEF6-445F-B56A-2D4D96C6610B}" type="presOf" srcId="{86E61831-99C3-452B-993A-4607DF7FC9B8}" destId="{4A3D22FC-68AD-422C-9BB3-01D3C0CF678B}" srcOrd="0" destOrd="0" presId="urn:microsoft.com/office/officeart/2005/8/layout/radial4"/>
    <dgm:cxn modelId="{97D36825-EF6F-433B-A0DB-4F10931D0927}" type="presOf" srcId="{C09B5CE6-34A5-4B99-A46F-545397B8CD87}" destId="{3913D80A-D108-431B-BE36-313FEC4DF2EF}" srcOrd="0" destOrd="0" presId="urn:microsoft.com/office/officeart/2005/8/layout/radial4"/>
    <dgm:cxn modelId="{A7D68C36-C25A-4CB5-B573-471F25560DF7}" type="presOf" srcId="{31FCF0DB-306D-45D0-B1C7-419B856759DA}" destId="{90FB7BB2-998F-4E9D-BF89-426CF41EAA5F}" srcOrd="0" destOrd="0" presId="urn:microsoft.com/office/officeart/2005/8/layout/radial4"/>
    <dgm:cxn modelId="{7FB30DB4-BB2D-4506-A9B7-B6CC24B925C3}" srcId="{91586B86-A550-4E76-9422-311933E617BC}" destId="{31FCF0DB-306D-45D0-B1C7-419B856759DA}" srcOrd="0" destOrd="0" parTransId="{C09B5CE6-34A5-4B99-A46F-545397B8CD87}" sibTransId="{F26CADF4-7F82-464E-9249-62915E6605B5}"/>
    <dgm:cxn modelId="{1D7E5F4A-CFC0-4A22-A019-DE52C6F7D8FC}" type="presOf" srcId="{91586B86-A550-4E76-9422-311933E617BC}" destId="{B646F669-B548-4036-9EAF-96914F7C28D9}" srcOrd="0" destOrd="0" presId="urn:microsoft.com/office/officeart/2005/8/layout/radial4"/>
    <dgm:cxn modelId="{3511C7B9-B498-46C3-9A92-475314B0E59A}" type="presOf" srcId="{456FF21B-37C9-4A31-A7D9-1A28F2F93844}" destId="{6A67AEC1-497F-45EC-AEC9-EE22C73BFCB7}" srcOrd="0" destOrd="0" presId="urn:microsoft.com/office/officeart/2005/8/layout/radial4"/>
    <dgm:cxn modelId="{71C0E23E-CD7D-49CB-A98D-C00A4C033C2D}" srcId="{91586B86-A550-4E76-9422-311933E617BC}" destId="{86E61831-99C3-452B-993A-4607DF7FC9B8}" srcOrd="1" destOrd="0" parTransId="{38256A5D-A68D-482E-98A4-D3476B34D539}" sibTransId="{84F8B701-3563-48D3-8A16-FE7958DC45E7}"/>
    <dgm:cxn modelId="{9AA9D9CF-A6C3-4F08-90BD-F69B3D23A87A}" srcId="{91586B86-A550-4E76-9422-311933E617BC}" destId="{456FF21B-37C9-4A31-A7D9-1A28F2F93844}" srcOrd="2" destOrd="0" parTransId="{634382B5-4907-4AF7-8AEF-DCCF68D9E522}" sibTransId="{017FA6E5-2577-4B30-B6B3-5053403616DB}"/>
    <dgm:cxn modelId="{7B9B5661-8F35-47B0-8534-1611F39D0603}" type="presOf" srcId="{38256A5D-A68D-482E-98A4-D3476B34D539}" destId="{5CF8AF18-5E05-401C-9708-BDB1EEC6D04B}" srcOrd="0" destOrd="0" presId="urn:microsoft.com/office/officeart/2005/8/layout/radial4"/>
    <dgm:cxn modelId="{0729E26E-587B-4F9B-B1D9-BF57CAE3AB27}" type="presParOf" srcId="{11F7195E-0BAE-488B-A36F-0DD607C590E1}" destId="{B646F669-B548-4036-9EAF-96914F7C28D9}" srcOrd="0" destOrd="0" presId="urn:microsoft.com/office/officeart/2005/8/layout/radial4"/>
    <dgm:cxn modelId="{242F19DC-9731-4AE5-B7F6-62C1F3413594}" type="presParOf" srcId="{11F7195E-0BAE-488B-A36F-0DD607C590E1}" destId="{3913D80A-D108-431B-BE36-313FEC4DF2EF}" srcOrd="1" destOrd="0" presId="urn:microsoft.com/office/officeart/2005/8/layout/radial4"/>
    <dgm:cxn modelId="{E50AD3CF-4CFD-4657-ACDB-19D60FE3D4E1}" type="presParOf" srcId="{11F7195E-0BAE-488B-A36F-0DD607C590E1}" destId="{90FB7BB2-998F-4E9D-BF89-426CF41EAA5F}" srcOrd="2" destOrd="0" presId="urn:microsoft.com/office/officeart/2005/8/layout/radial4"/>
    <dgm:cxn modelId="{DBFFBE69-0A3E-4FCD-8FA4-7FEEF02F2EA8}" type="presParOf" srcId="{11F7195E-0BAE-488B-A36F-0DD607C590E1}" destId="{5CF8AF18-5E05-401C-9708-BDB1EEC6D04B}" srcOrd="3" destOrd="0" presId="urn:microsoft.com/office/officeart/2005/8/layout/radial4"/>
    <dgm:cxn modelId="{69581C20-E002-4465-86CF-6B08EDDD71CA}" type="presParOf" srcId="{11F7195E-0BAE-488B-A36F-0DD607C590E1}" destId="{4A3D22FC-68AD-422C-9BB3-01D3C0CF678B}" srcOrd="4" destOrd="0" presId="urn:microsoft.com/office/officeart/2005/8/layout/radial4"/>
    <dgm:cxn modelId="{A1163964-7567-4C59-8610-6FA42E40F892}" type="presParOf" srcId="{11F7195E-0BAE-488B-A36F-0DD607C590E1}" destId="{09C8CFC1-CA76-4AAE-9D46-AF534C9699C7}" srcOrd="5" destOrd="0" presId="urn:microsoft.com/office/officeart/2005/8/layout/radial4"/>
    <dgm:cxn modelId="{BF867361-D583-44D0-86E3-1490A7D5FF75}" type="presParOf" srcId="{11F7195E-0BAE-488B-A36F-0DD607C590E1}" destId="{6A67AEC1-497F-45EC-AEC9-EE22C73BFCB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FBFC93A-65C7-4AA5-804E-D0659FA7C23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15D51433-6F2C-4503-8C71-A7BC4BE04CCA}">
      <dgm:prSet phldrT="[Texto]" custT="1"/>
      <dgm:spPr/>
      <dgm:t>
        <a:bodyPr/>
        <a:lstStyle/>
        <a:p>
          <a:pPr algn="ctr"/>
          <a:r>
            <a:rPr lang="es-MX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Esferas</a:t>
          </a:r>
          <a:endParaRPr lang="es-ES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A97F2A-84AD-4AA9-A9B5-FDF24830A3A0}" type="parTrans" cxnId="{E072F65E-616C-43D4-9E6C-BD72C858E53C}">
      <dgm:prSet/>
      <dgm:spPr/>
      <dgm:t>
        <a:bodyPr/>
        <a:lstStyle/>
        <a:p>
          <a:endParaRPr lang="es-ES"/>
        </a:p>
      </dgm:t>
    </dgm:pt>
    <dgm:pt modelId="{9664BCA4-28AE-46C2-8A78-D29144E0DD3D}" type="sibTrans" cxnId="{E072F65E-616C-43D4-9E6C-BD72C858E53C}">
      <dgm:prSet/>
      <dgm:spPr/>
      <dgm:t>
        <a:bodyPr/>
        <a:lstStyle/>
        <a:p>
          <a:endParaRPr lang="es-ES"/>
        </a:p>
      </dgm:t>
    </dgm:pt>
    <dgm:pt modelId="{62B22DA0-1B54-441A-9FE9-50B9C7B4B6F3}">
      <dgm:prSet phldrT="[Texto]" custT="1"/>
      <dgm:spPr/>
      <dgm:t>
        <a:bodyPr/>
        <a:lstStyle/>
        <a:p>
          <a:pPr algn="ctr"/>
          <a:r>
            <a:rPr lang="es-MX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Personas</a:t>
          </a:r>
          <a:endParaRPr lang="es-ES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5369E-6138-4638-9F50-048DEFEF363C}" type="parTrans" cxnId="{227E2D01-D643-4006-A4DB-EFD064F72F27}">
      <dgm:prSet/>
      <dgm:spPr/>
      <dgm:t>
        <a:bodyPr/>
        <a:lstStyle/>
        <a:p>
          <a:endParaRPr lang="es-ES"/>
        </a:p>
      </dgm:t>
    </dgm:pt>
    <dgm:pt modelId="{3ABA8FB2-B058-4132-91A5-61ECFD164D1D}" type="sibTrans" cxnId="{227E2D01-D643-4006-A4DB-EFD064F72F27}">
      <dgm:prSet/>
      <dgm:spPr/>
      <dgm:t>
        <a:bodyPr/>
        <a:lstStyle/>
        <a:p>
          <a:endParaRPr lang="es-ES"/>
        </a:p>
      </dgm:t>
    </dgm:pt>
    <dgm:pt modelId="{9BBB389E-B1F4-4625-9B45-D08975745219}" type="pres">
      <dgm:prSet presAssocID="{1FBFC93A-65C7-4AA5-804E-D0659FA7C23E}" presName="diagram" presStyleCnt="0">
        <dgm:presLayoutVars>
          <dgm:dir/>
          <dgm:animLvl val="lvl"/>
          <dgm:resizeHandles val="exact"/>
        </dgm:presLayoutVars>
      </dgm:prSet>
      <dgm:spPr/>
    </dgm:pt>
    <dgm:pt modelId="{6FA02772-BB67-4255-A7E3-261710F65B45}" type="pres">
      <dgm:prSet presAssocID="{15D51433-6F2C-4503-8C71-A7BC4BE04CCA}" presName="compNode" presStyleCnt="0"/>
      <dgm:spPr/>
    </dgm:pt>
    <dgm:pt modelId="{8A5D4318-44F0-4C89-BCCC-B066F4D67B21}" type="pres">
      <dgm:prSet presAssocID="{15D51433-6F2C-4503-8C71-A7BC4BE04CCA}" presName="childRect" presStyleLbl="bgAcc1" presStyleIdx="0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9C28503-E06E-4BDD-BAB9-62ACDD2C7625}" type="pres">
      <dgm:prSet presAssocID="{15D51433-6F2C-4503-8C71-A7BC4BE04CC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3612B6-508F-4B2A-9DDE-12F33ADF26E4}" type="pres">
      <dgm:prSet presAssocID="{15D51433-6F2C-4503-8C71-A7BC4BE04CCA}" presName="parentRect" presStyleLbl="alignNode1" presStyleIdx="0" presStyleCnt="2"/>
      <dgm:spPr/>
      <dgm:t>
        <a:bodyPr/>
        <a:lstStyle/>
        <a:p>
          <a:endParaRPr lang="es-ES"/>
        </a:p>
      </dgm:t>
    </dgm:pt>
    <dgm:pt modelId="{541DC7C7-C804-4548-BF5B-E7CD5F5588F2}" type="pres">
      <dgm:prSet presAssocID="{15D51433-6F2C-4503-8C71-A7BC4BE04CCA}" presName="adorn" presStyleLbl="fgAccFollowNode1" presStyleIdx="0" presStyleCnt="2"/>
      <dgm:spPr/>
    </dgm:pt>
    <dgm:pt modelId="{924FA037-5C6C-48D6-9170-392314C44D53}" type="pres">
      <dgm:prSet presAssocID="{9664BCA4-28AE-46C2-8A78-D29144E0DD3D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8C5B158-D665-4356-936A-C371235186B7}" type="pres">
      <dgm:prSet presAssocID="{62B22DA0-1B54-441A-9FE9-50B9C7B4B6F3}" presName="compNode" presStyleCnt="0"/>
      <dgm:spPr/>
    </dgm:pt>
    <dgm:pt modelId="{54ABE862-8B67-4921-9CAB-F4ED6D795E2B}" type="pres">
      <dgm:prSet presAssocID="{62B22DA0-1B54-441A-9FE9-50B9C7B4B6F3}" presName="childRect" presStyleLbl="bgAcc1" presStyleIdx="1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F139FFD-5A27-4E7A-92D9-38D64415C42F}" type="pres">
      <dgm:prSet presAssocID="{62B22DA0-1B54-441A-9FE9-50B9C7B4B6F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EF1889-E950-41F6-953B-4596FE7B2E36}" type="pres">
      <dgm:prSet presAssocID="{62B22DA0-1B54-441A-9FE9-50B9C7B4B6F3}" presName="parentRect" presStyleLbl="alignNode1" presStyleIdx="1" presStyleCnt="2"/>
      <dgm:spPr/>
      <dgm:t>
        <a:bodyPr/>
        <a:lstStyle/>
        <a:p>
          <a:endParaRPr lang="es-ES"/>
        </a:p>
      </dgm:t>
    </dgm:pt>
    <dgm:pt modelId="{E5E16347-B132-47CA-BEF6-8554BACF4507}" type="pres">
      <dgm:prSet presAssocID="{62B22DA0-1B54-441A-9FE9-50B9C7B4B6F3}" presName="adorn" presStyleLbl="fgAccFollowNode1" presStyleIdx="1" presStyleCnt="2"/>
      <dgm:spPr/>
    </dgm:pt>
  </dgm:ptLst>
  <dgm:cxnLst>
    <dgm:cxn modelId="{8EDFB4D9-AD1E-469C-B300-3529591828AA}" type="presOf" srcId="{15D51433-6F2C-4503-8C71-A7BC4BE04CCA}" destId="{D9C28503-E06E-4BDD-BAB9-62ACDD2C7625}" srcOrd="0" destOrd="0" presId="urn:microsoft.com/office/officeart/2005/8/layout/bList2"/>
    <dgm:cxn modelId="{87172E31-891A-441D-BCBB-07791D2AB84D}" type="presOf" srcId="{9664BCA4-28AE-46C2-8A78-D29144E0DD3D}" destId="{924FA037-5C6C-48D6-9170-392314C44D53}" srcOrd="0" destOrd="0" presId="urn:microsoft.com/office/officeart/2005/8/layout/bList2"/>
    <dgm:cxn modelId="{2F81F002-8B53-44C8-B5ED-87D9DDF19E83}" type="presOf" srcId="{1FBFC93A-65C7-4AA5-804E-D0659FA7C23E}" destId="{9BBB389E-B1F4-4625-9B45-D08975745219}" srcOrd="0" destOrd="0" presId="urn:microsoft.com/office/officeart/2005/8/layout/bList2"/>
    <dgm:cxn modelId="{227E2D01-D643-4006-A4DB-EFD064F72F27}" srcId="{1FBFC93A-65C7-4AA5-804E-D0659FA7C23E}" destId="{62B22DA0-1B54-441A-9FE9-50B9C7B4B6F3}" srcOrd="1" destOrd="0" parTransId="{D015369E-6138-4638-9F50-048DEFEF363C}" sibTransId="{3ABA8FB2-B058-4132-91A5-61ECFD164D1D}"/>
    <dgm:cxn modelId="{A7AAAE7A-6CA8-4F70-84B8-E16160CC386F}" type="presOf" srcId="{62B22DA0-1B54-441A-9FE9-50B9C7B4B6F3}" destId="{53EF1889-E950-41F6-953B-4596FE7B2E36}" srcOrd="1" destOrd="0" presId="urn:microsoft.com/office/officeart/2005/8/layout/bList2"/>
    <dgm:cxn modelId="{E072F65E-616C-43D4-9E6C-BD72C858E53C}" srcId="{1FBFC93A-65C7-4AA5-804E-D0659FA7C23E}" destId="{15D51433-6F2C-4503-8C71-A7BC4BE04CCA}" srcOrd="0" destOrd="0" parTransId="{F5A97F2A-84AD-4AA9-A9B5-FDF24830A3A0}" sibTransId="{9664BCA4-28AE-46C2-8A78-D29144E0DD3D}"/>
    <dgm:cxn modelId="{B96AE2A2-F3FD-4F86-8751-28179FE653E5}" type="presOf" srcId="{15D51433-6F2C-4503-8C71-A7BC4BE04CCA}" destId="{B03612B6-508F-4B2A-9DDE-12F33ADF26E4}" srcOrd="1" destOrd="0" presId="urn:microsoft.com/office/officeart/2005/8/layout/bList2"/>
    <dgm:cxn modelId="{80E62FC5-5E1E-4466-9D29-489EB6C8A1DD}" type="presOf" srcId="{62B22DA0-1B54-441A-9FE9-50B9C7B4B6F3}" destId="{6F139FFD-5A27-4E7A-92D9-38D64415C42F}" srcOrd="0" destOrd="0" presId="urn:microsoft.com/office/officeart/2005/8/layout/bList2"/>
    <dgm:cxn modelId="{34638784-B97A-4405-BFA4-0CD9F36DDE5B}" type="presParOf" srcId="{9BBB389E-B1F4-4625-9B45-D08975745219}" destId="{6FA02772-BB67-4255-A7E3-261710F65B45}" srcOrd="0" destOrd="0" presId="urn:microsoft.com/office/officeart/2005/8/layout/bList2"/>
    <dgm:cxn modelId="{8947E8F0-031A-4A41-92CF-0E85C4E0A06B}" type="presParOf" srcId="{6FA02772-BB67-4255-A7E3-261710F65B45}" destId="{8A5D4318-44F0-4C89-BCCC-B066F4D67B21}" srcOrd="0" destOrd="0" presId="urn:microsoft.com/office/officeart/2005/8/layout/bList2"/>
    <dgm:cxn modelId="{659E44CA-4F8A-4156-B0C0-5CF7CEEAB44E}" type="presParOf" srcId="{6FA02772-BB67-4255-A7E3-261710F65B45}" destId="{D9C28503-E06E-4BDD-BAB9-62ACDD2C7625}" srcOrd="1" destOrd="0" presId="urn:microsoft.com/office/officeart/2005/8/layout/bList2"/>
    <dgm:cxn modelId="{73B36C0C-415D-402A-AAC3-4424DE9CC20D}" type="presParOf" srcId="{6FA02772-BB67-4255-A7E3-261710F65B45}" destId="{B03612B6-508F-4B2A-9DDE-12F33ADF26E4}" srcOrd="2" destOrd="0" presId="urn:microsoft.com/office/officeart/2005/8/layout/bList2"/>
    <dgm:cxn modelId="{524C1E4F-415A-4D5A-A2DF-1D918513C744}" type="presParOf" srcId="{6FA02772-BB67-4255-A7E3-261710F65B45}" destId="{541DC7C7-C804-4548-BF5B-E7CD5F5588F2}" srcOrd="3" destOrd="0" presId="urn:microsoft.com/office/officeart/2005/8/layout/bList2"/>
    <dgm:cxn modelId="{666C09DD-06EB-487A-8B87-D3120E1983DD}" type="presParOf" srcId="{9BBB389E-B1F4-4625-9B45-D08975745219}" destId="{924FA037-5C6C-48D6-9170-392314C44D53}" srcOrd="1" destOrd="0" presId="urn:microsoft.com/office/officeart/2005/8/layout/bList2"/>
    <dgm:cxn modelId="{C13FFE7F-C56E-440E-93FA-B59F68FC9CA5}" type="presParOf" srcId="{9BBB389E-B1F4-4625-9B45-D08975745219}" destId="{68C5B158-D665-4356-936A-C371235186B7}" srcOrd="2" destOrd="0" presId="urn:microsoft.com/office/officeart/2005/8/layout/bList2"/>
    <dgm:cxn modelId="{1963CB34-C80A-4490-A890-BB8B3E5DC501}" type="presParOf" srcId="{68C5B158-D665-4356-936A-C371235186B7}" destId="{54ABE862-8B67-4921-9CAB-F4ED6D795E2B}" srcOrd="0" destOrd="0" presId="urn:microsoft.com/office/officeart/2005/8/layout/bList2"/>
    <dgm:cxn modelId="{B357368B-90E7-44EA-B269-EAB7EEC8EE83}" type="presParOf" srcId="{68C5B158-D665-4356-936A-C371235186B7}" destId="{6F139FFD-5A27-4E7A-92D9-38D64415C42F}" srcOrd="1" destOrd="0" presId="urn:microsoft.com/office/officeart/2005/8/layout/bList2"/>
    <dgm:cxn modelId="{82AEC213-8977-4438-93E7-331209FFF368}" type="presParOf" srcId="{68C5B158-D665-4356-936A-C371235186B7}" destId="{53EF1889-E950-41F6-953B-4596FE7B2E36}" srcOrd="2" destOrd="0" presId="urn:microsoft.com/office/officeart/2005/8/layout/bList2"/>
    <dgm:cxn modelId="{5AF9F77B-2783-4EBA-A029-BF943861DE4C}" type="presParOf" srcId="{68C5B158-D665-4356-936A-C371235186B7}" destId="{E5E16347-B132-47CA-BEF6-8554BACF450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875616C-C758-4EE6-9FC1-CD3316A2CE4B}" type="doc">
      <dgm:prSet loTypeId="urn:microsoft.com/office/officeart/2005/8/layout/bProcess3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E02426E-37DD-4AAD-ABAC-656C8DA949EA}">
      <dgm:prSet phldrT="[Texto]"/>
      <dgm:spPr/>
      <dgm:t>
        <a:bodyPr/>
        <a:lstStyle/>
        <a:p>
          <a:pPr algn="just"/>
          <a:r>
            <a:rPr lang="es-EC" dirty="0" smtClean="0"/>
            <a:t>Se cumplieron todos los objetivos y metas planteados en los literales 1.6 y 1.7</a:t>
          </a:r>
          <a:endParaRPr lang="es-ES" dirty="0"/>
        </a:p>
      </dgm:t>
    </dgm:pt>
    <dgm:pt modelId="{A7CEC527-3D60-4F9C-BF88-51B257AA36AB}" type="parTrans" cxnId="{64880863-D886-4D92-9EBC-C212BCAA2D7B}">
      <dgm:prSet/>
      <dgm:spPr/>
      <dgm:t>
        <a:bodyPr/>
        <a:lstStyle/>
        <a:p>
          <a:endParaRPr lang="es-ES"/>
        </a:p>
      </dgm:t>
    </dgm:pt>
    <dgm:pt modelId="{E4E9E78A-3A60-4F7B-A07D-7C850513A605}" type="sibTrans" cxnId="{64880863-D886-4D92-9EBC-C212BCAA2D7B}">
      <dgm:prSet/>
      <dgm:spPr/>
      <dgm:t>
        <a:bodyPr/>
        <a:lstStyle/>
        <a:p>
          <a:endParaRPr lang="es-ES"/>
        </a:p>
      </dgm:t>
    </dgm:pt>
    <dgm:pt modelId="{E4DD8AFD-B2C6-47DA-9786-BB21A21F7F44}">
      <dgm:prSet phldrT="[Texto]"/>
      <dgm:spPr/>
      <dgm:t>
        <a:bodyPr/>
        <a:lstStyle/>
        <a:p>
          <a:pPr algn="just"/>
          <a:r>
            <a:rPr lang="es-EC" dirty="0" smtClean="0"/>
            <a:t>El valor medio de la tensión de referencia indica si los escaneos están correctamente enlazados</a:t>
          </a:r>
          <a:endParaRPr lang="es-ES" dirty="0"/>
        </a:p>
      </dgm:t>
    </dgm:pt>
    <dgm:pt modelId="{710C6C6E-8E01-4317-B2B0-428E7E7A0402}" type="parTrans" cxnId="{F242895C-2F5F-46B9-97F6-AFC2CB17221C}">
      <dgm:prSet/>
      <dgm:spPr/>
      <dgm:t>
        <a:bodyPr/>
        <a:lstStyle/>
        <a:p>
          <a:endParaRPr lang="es-ES"/>
        </a:p>
      </dgm:t>
    </dgm:pt>
    <dgm:pt modelId="{5E153FA3-22F0-430B-93A8-4D1A4A8FDDD3}" type="sibTrans" cxnId="{F242895C-2F5F-46B9-97F6-AFC2CB17221C}">
      <dgm:prSet/>
      <dgm:spPr/>
      <dgm:t>
        <a:bodyPr/>
        <a:lstStyle/>
        <a:p>
          <a:endParaRPr lang="es-ES"/>
        </a:p>
      </dgm:t>
    </dgm:pt>
    <dgm:pt modelId="{2116527B-B27F-475B-A2C0-0C707DD1A2B6}">
      <dgm:prSet phldrT="[Texto]"/>
      <dgm:spPr/>
      <dgm:t>
        <a:bodyPr/>
        <a:lstStyle/>
        <a:p>
          <a:pPr algn="just"/>
          <a:r>
            <a:rPr lang="es-EC" dirty="0" smtClean="0"/>
            <a:t>El proceso de exportación de los modelos tridimensionales varió</a:t>
          </a:r>
          <a:endParaRPr lang="es-ES" dirty="0"/>
        </a:p>
      </dgm:t>
    </dgm:pt>
    <dgm:pt modelId="{FE3352F9-7452-476F-8EAC-CE126664E9DF}" type="parTrans" cxnId="{535C0360-104A-40DF-8E61-E3B4C8DC5DDD}">
      <dgm:prSet/>
      <dgm:spPr/>
      <dgm:t>
        <a:bodyPr/>
        <a:lstStyle/>
        <a:p>
          <a:endParaRPr lang="es-ES"/>
        </a:p>
      </dgm:t>
    </dgm:pt>
    <dgm:pt modelId="{F46F9EC4-FA37-4EC8-BF73-B2ACB352FE4C}" type="sibTrans" cxnId="{535C0360-104A-40DF-8E61-E3B4C8DC5DDD}">
      <dgm:prSet/>
      <dgm:spPr/>
      <dgm:t>
        <a:bodyPr/>
        <a:lstStyle/>
        <a:p>
          <a:endParaRPr lang="es-ES"/>
        </a:p>
      </dgm:t>
    </dgm:pt>
    <dgm:pt modelId="{BCF1D7BC-BEB7-4841-86AB-E62FC9DCAEAC}">
      <dgm:prSet phldrT="[Texto]"/>
      <dgm:spPr/>
      <dgm:t>
        <a:bodyPr/>
        <a:lstStyle/>
        <a:p>
          <a:pPr algn="just"/>
          <a:r>
            <a:rPr lang="es-EC" dirty="0" smtClean="0"/>
            <a:t>Se tomó diferente número de escaneos</a:t>
          </a:r>
          <a:endParaRPr lang="es-ES" dirty="0"/>
        </a:p>
      </dgm:t>
    </dgm:pt>
    <dgm:pt modelId="{34332CB9-D43F-4F2D-837B-3BEC14661311}" type="parTrans" cxnId="{C87491BB-DA73-4A44-8F7B-4B8257B10402}">
      <dgm:prSet/>
      <dgm:spPr/>
      <dgm:t>
        <a:bodyPr/>
        <a:lstStyle/>
        <a:p>
          <a:endParaRPr lang="es-ES"/>
        </a:p>
      </dgm:t>
    </dgm:pt>
    <dgm:pt modelId="{E33A4B02-0F8B-4D05-9D1A-56A2B2EFDBD1}" type="sibTrans" cxnId="{C87491BB-DA73-4A44-8F7B-4B8257B10402}">
      <dgm:prSet/>
      <dgm:spPr/>
      <dgm:t>
        <a:bodyPr/>
        <a:lstStyle/>
        <a:p>
          <a:endParaRPr lang="es-ES"/>
        </a:p>
      </dgm:t>
    </dgm:pt>
    <dgm:pt modelId="{2A527ECE-D175-4C9A-848F-5E90EC0B46B3}">
      <dgm:prSet phldrT="[Texto]"/>
      <dgm:spPr/>
      <dgm:t>
        <a:bodyPr/>
        <a:lstStyle/>
        <a:p>
          <a:pPr algn="just"/>
          <a:r>
            <a:rPr lang="es-EC" dirty="0" smtClean="0"/>
            <a:t>Cada área tiene un proceso diferente</a:t>
          </a:r>
          <a:endParaRPr lang="es-ES" dirty="0"/>
        </a:p>
      </dgm:t>
    </dgm:pt>
    <dgm:pt modelId="{BBD9A113-B1C0-459E-B038-7952903DC88E}" type="parTrans" cxnId="{300A731F-7FD4-4DB6-9BFE-9B47C83F06B2}">
      <dgm:prSet/>
      <dgm:spPr/>
      <dgm:t>
        <a:bodyPr/>
        <a:lstStyle/>
        <a:p>
          <a:endParaRPr lang="es-ES"/>
        </a:p>
      </dgm:t>
    </dgm:pt>
    <dgm:pt modelId="{5C1751B5-77AC-44C3-A97B-B1E0D5E3C40E}" type="sibTrans" cxnId="{300A731F-7FD4-4DB6-9BFE-9B47C83F06B2}">
      <dgm:prSet/>
      <dgm:spPr/>
      <dgm:t>
        <a:bodyPr/>
        <a:lstStyle/>
        <a:p>
          <a:endParaRPr lang="es-ES"/>
        </a:p>
      </dgm:t>
    </dgm:pt>
    <dgm:pt modelId="{21F89C6B-F3E6-429C-AC6F-E1F020674171}">
      <dgm:prSet phldrT="[Texto]"/>
      <dgm:spPr/>
      <dgm:t>
        <a:bodyPr/>
        <a:lstStyle/>
        <a:p>
          <a:pPr algn="just"/>
          <a:r>
            <a:rPr lang="es-EC" dirty="0" err="1" smtClean="0"/>
            <a:t>Trimble</a:t>
          </a:r>
          <a:r>
            <a:rPr lang="es-EC" dirty="0" smtClean="0"/>
            <a:t> </a:t>
          </a:r>
          <a:r>
            <a:rPr lang="es-EC" dirty="0" err="1" smtClean="0"/>
            <a:t>RealWorks</a:t>
          </a:r>
          <a:r>
            <a:rPr lang="es-EC" dirty="0" smtClean="0"/>
            <a:t> 7.2 es el software con mayor capacidad para generar nubes de puntos o modelos CAD </a:t>
          </a:r>
          <a:endParaRPr lang="es-ES" dirty="0"/>
        </a:p>
      </dgm:t>
    </dgm:pt>
    <dgm:pt modelId="{974AC83B-548D-42AE-8F14-824A92C0000C}" type="parTrans" cxnId="{8EA5280C-712B-42AA-86DD-527AB0D1A504}">
      <dgm:prSet/>
      <dgm:spPr/>
      <dgm:t>
        <a:bodyPr/>
        <a:lstStyle/>
        <a:p>
          <a:endParaRPr lang="es-ES"/>
        </a:p>
      </dgm:t>
    </dgm:pt>
    <dgm:pt modelId="{76552398-5D7B-47BC-8988-3A30312A620A}" type="sibTrans" cxnId="{8EA5280C-712B-42AA-86DD-527AB0D1A504}">
      <dgm:prSet/>
      <dgm:spPr/>
      <dgm:t>
        <a:bodyPr/>
        <a:lstStyle/>
        <a:p>
          <a:endParaRPr lang="es-ES"/>
        </a:p>
      </dgm:t>
    </dgm:pt>
    <dgm:pt modelId="{D828E11F-0D29-4E52-8119-306DF81992C0}">
      <dgm:prSet/>
      <dgm:spPr/>
      <dgm:t>
        <a:bodyPr/>
        <a:lstStyle/>
        <a:p>
          <a:pPr algn="just"/>
          <a:r>
            <a:rPr lang="es-EC" dirty="0" smtClean="0"/>
            <a:t>Tecnología innovadora en la generación de modelos tridimensionales</a:t>
          </a:r>
          <a:endParaRPr lang="es-ES" dirty="0"/>
        </a:p>
      </dgm:t>
    </dgm:pt>
    <dgm:pt modelId="{D961A70A-D2E8-4A0B-9782-2C2358B89BBA}" type="parTrans" cxnId="{02891875-5F71-4018-95C3-C1E0631EEDD8}">
      <dgm:prSet/>
      <dgm:spPr/>
      <dgm:t>
        <a:bodyPr/>
        <a:lstStyle/>
        <a:p>
          <a:endParaRPr lang="es-ES"/>
        </a:p>
      </dgm:t>
    </dgm:pt>
    <dgm:pt modelId="{FC26B5E1-405F-4834-89A6-E8CA20A6A689}" type="sibTrans" cxnId="{02891875-5F71-4018-95C3-C1E0631EEDD8}">
      <dgm:prSet/>
      <dgm:spPr/>
      <dgm:t>
        <a:bodyPr/>
        <a:lstStyle/>
        <a:p>
          <a:endParaRPr lang="es-ES"/>
        </a:p>
      </dgm:t>
    </dgm:pt>
    <dgm:pt modelId="{9521FFD3-3C85-4781-B149-6C5301B2CCEB}">
      <dgm:prSet phldrT="[Texto]"/>
      <dgm:spPr/>
      <dgm:t>
        <a:bodyPr/>
        <a:lstStyle/>
        <a:p>
          <a:pPr algn="just"/>
          <a:r>
            <a:rPr lang="es-EC" dirty="0" smtClean="0"/>
            <a:t>Nuevo método interactivo de visualización espacial usando herramientas informáticas</a:t>
          </a:r>
          <a:endParaRPr lang="es-ES" dirty="0"/>
        </a:p>
      </dgm:t>
    </dgm:pt>
    <dgm:pt modelId="{40BFCDF3-8F7E-4AB2-8B66-DFCD4C7CF035}" type="parTrans" cxnId="{D65FEA85-8AD7-4597-B268-7278C491DFEE}">
      <dgm:prSet/>
      <dgm:spPr/>
      <dgm:t>
        <a:bodyPr/>
        <a:lstStyle/>
        <a:p>
          <a:endParaRPr lang="es-ES"/>
        </a:p>
      </dgm:t>
    </dgm:pt>
    <dgm:pt modelId="{875B5B03-66FF-473B-A94D-A8D4E14C5AC1}" type="sibTrans" cxnId="{D65FEA85-8AD7-4597-B268-7278C491DFEE}">
      <dgm:prSet/>
      <dgm:spPr/>
      <dgm:t>
        <a:bodyPr/>
        <a:lstStyle/>
        <a:p>
          <a:endParaRPr lang="es-ES"/>
        </a:p>
      </dgm:t>
    </dgm:pt>
    <dgm:pt modelId="{4D1EB648-CFE9-4919-8801-C8EC9ADD8AB1}" type="pres">
      <dgm:prSet presAssocID="{4875616C-C758-4EE6-9FC1-CD3316A2CE4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30CB0F4-1D43-48F6-BB48-5BC4966DC7DB}" type="pres">
      <dgm:prSet presAssocID="{AE02426E-37DD-4AAD-ABAC-656C8DA949EA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92FD78-1387-48E3-BDE2-B29AD884DFA7}" type="pres">
      <dgm:prSet presAssocID="{E4E9E78A-3A60-4F7B-A07D-7C850513A605}" presName="sibTrans" presStyleLbl="sibTrans1D1" presStyleIdx="0" presStyleCnt="7"/>
      <dgm:spPr/>
      <dgm:t>
        <a:bodyPr/>
        <a:lstStyle/>
        <a:p>
          <a:endParaRPr lang="es-ES"/>
        </a:p>
      </dgm:t>
    </dgm:pt>
    <dgm:pt modelId="{55DFC010-CC2D-4ACD-A6DC-F570CACC78C7}" type="pres">
      <dgm:prSet presAssocID="{E4E9E78A-3A60-4F7B-A07D-7C850513A605}" presName="connectorText" presStyleLbl="sibTrans1D1" presStyleIdx="0" presStyleCnt="7"/>
      <dgm:spPr/>
      <dgm:t>
        <a:bodyPr/>
        <a:lstStyle/>
        <a:p>
          <a:endParaRPr lang="es-ES"/>
        </a:p>
      </dgm:t>
    </dgm:pt>
    <dgm:pt modelId="{063E59DD-95E9-44E2-AC18-8101762D6922}" type="pres">
      <dgm:prSet presAssocID="{D828E11F-0D29-4E52-8119-306DF81992C0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ED50BB-68E1-4E6D-BE5D-DF539CA96928}" type="pres">
      <dgm:prSet presAssocID="{FC26B5E1-405F-4834-89A6-E8CA20A6A689}" presName="sibTrans" presStyleLbl="sibTrans1D1" presStyleIdx="1" presStyleCnt="7"/>
      <dgm:spPr/>
      <dgm:t>
        <a:bodyPr/>
        <a:lstStyle/>
        <a:p>
          <a:endParaRPr lang="es-ES"/>
        </a:p>
      </dgm:t>
    </dgm:pt>
    <dgm:pt modelId="{F291F09F-99D1-478C-9B96-433FDA053DAB}" type="pres">
      <dgm:prSet presAssocID="{FC26B5E1-405F-4834-89A6-E8CA20A6A689}" presName="connectorText" presStyleLbl="sibTrans1D1" presStyleIdx="1" presStyleCnt="7"/>
      <dgm:spPr/>
      <dgm:t>
        <a:bodyPr/>
        <a:lstStyle/>
        <a:p>
          <a:endParaRPr lang="es-ES"/>
        </a:p>
      </dgm:t>
    </dgm:pt>
    <dgm:pt modelId="{E9BF3083-934E-4902-935E-E25723840528}" type="pres">
      <dgm:prSet presAssocID="{E4DD8AFD-B2C6-47DA-9786-BB21A21F7F44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BBE4FE-57B5-4599-8EB8-4B0983C871CF}" type="pres">
      <dgm:prSet presAssocID="{5E153FA3-22F0-430B-93A8-4D1A4A8FDDD3}" presName="sibTrans" presStyleLbl="sibTrans1D1" presStyleIdx="2" presStyleCnt="7"/>
      <dgm:spPr/>
      <dgm:t>
        <a:bodyPr/>
        <a:lstStyle/>
        <a:p>
          <a:endParaRPr lang="es-ES"/>
        </a:p>
      </dgm:t>
    </dgm:pt>
    <dgm:pt modelId="{0ADE9CB1-3C45-4D67-BD08-6EA3767E02DF}" type="pres">
      <dgm:prSet presAssocID="{5E153FA3-22F0-430B-93A8-4D1A4A8FDDD3}" presName="connectorText" presStyleLbl="sibTrans1D1" presStyleIdx="2" presStyleCnt="7"/>
      <dgm:spPr/>
      <dgm:t>
        <a:bodyPr/>
        <a:lstStyle/>
        <a:p>
          <a:endParaRPr lang="es-ES"/>
        </a:p>
      </dgm:t>
    </dgm:pt>
    <dgm:pt modelId="{AD404910-4342-45A2-A059-198E70DCB52C}" type="pres">
      <dgm:prSet presAssocID="{BCF1D7BC-BEB7-4841-86AB-E62FC9DCAEAC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663A22-58C7-4F9B-9956-399878D5C4F3}" type="pres">
      <dgm:prSet presAssocID="{E33A4B02-0F8B-4D05-9D1A-56A2B2EFDBD1}" presName="sibTrans" presStyleLbl="sibTrans1D1" presStyleIdx="3" presStyleCnt="7"/>
      <dgm:spPr/>
      <dgm:t>
        <a:bodyPr/>
        <a:lstStyle/>
        <a:p>
          <a:endParaRPr lang="es-ES"/>
        </a:p>
      </dgm:t>
    </dgm:pt>
    <dgm:pt modelId="{A6B27B84-5F86-4034-9CFD-6BD6A2A620D9}" type="pres">
      <dgm:prSet presAssocID="{E33A4B02-0F8B-4D05-9D1A-56A2B2EFDBD1}" presName="connectorText" presStyleLbl="sibTrans1D1" presStyleIdx="3" presStyleCnt="7"/>
      <dgm:spPr/>
      <dgm:t>
        <a:bodyPr/>
        <a:lstStyle/>
        <a:p>
          <a:endParaRPr lang="es-ES"/>
        </a:p>
      </dgm:t>
    </dgm:pt>
    <dgm:pt modelId="{6D57574C-7F7C-4DAB-84D4-2F6E5F620878}" type="pres">
      <dgm:prSet presAssocID="{2A527ECE-D175-4C9A-848F-5E90EC0B46B3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585178-28FB-423D-AC96-FB3AFFAE38E9}" type="pres">
      <dgm:prSet presAssocID="{5C1751B5-77AC-44C3-A97B-B1E0D5E3C40E}" presName="sibTrans" presStyleLbl="sibTrans1D1" presStyleIdx="4" presStyleCnt="7"/>
      <dgm:spPr/>
      <dgm:t>
        <a:bodyPr/>
        <a:lstStyle/>
        <a:p>
          <a:endParaRPr lang="es-ES"/>
        </a:p>
      </dgm:t>
    </dgm:pt>
    <dgm:pt modelId="{286B9129-792D-4A11-883D-C0AA639E10F1}" type="pres">
      <dgm:prSet presAssocID="{5C1751B5-77AC-44C3-A97B-B1E0D5E3C40E}" presName="connectorText" presStyleLbl="sibTrans1D1" presStyleIdx="4" presStyleCnt="7"/>
      <dgm:spPr/>
      <dgm:t>
        <a:bodyPr/>
        <a:lstStyle/>
        <a:p>
          <a:endParaRPr lang="es-ES"/>
        </a:p>
      </dgm:t>
    </dgm:pt>
    <dgm:pt modelId="{75FA744A-A261-414D-AE82-846713FD9145}" type="pres">
      <dgm:prSet presAssocID="{21F89C6B-F3E6-429C-AC6F-E1F020674171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52BE90-1A86-49E7-AAE9-F7B45E70F737}" type="pres">
      <dgm:prSet presAssocID="{76552398-5D7B-47BC-8988-3A30312A620A}" presName="sibTrans" presStyleLbl="sibTrans1D1" presStyleIdx="5" presStyleCnt="7"/>
      <dgm:spPr/>
      <dgm:t>
        <a:bodyPr/>
        <a:lstStyle/>
        <a:p>
          <a:endParaRPr lang="es-ES"/>
        </a:p>
      </dgm:t>
    </dgm:pt>
    <dgm:pt modelId="{9D184002-DEBE-4EF3-8EFD-0A6E8F66DEC3}" type="pres">
      <dgm:prSet presAssocID="{76552398-5D7B-47BC-8988-3A30312A620A}" presName="connectorText" presStyleLbl="sibTrans1D1" presStyleIdx="5" presStyleCnt="7"/>
      <dgm:spPr/>
      <dgm:t>
        <a:bodyPr/>
        <a:lstStyle/>
        <a:p>
          <a:endParaRPr lang="es-ES"/>
        </a:p>
      </dgm:t>
    </dgm:pt>
    <dgm:pt modelId="{5A5339CB-EE8D-414E-8458-C903F2745F81}" type="pres">
      <dgm:prSet presAssocID="{2116527B-B27F-475B-A2C0-0C707DD1A2B6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EE7F26-8D35-4067-A949-B37EA42D03FD}" type="pres">
      <dgm:prSet presAssocID="{F46F9EC4-FA37-4EC8-BF73-B2ACB352FE4C}" presName="sibTrans" presStyleLbl="sibTrans1D1" presStyleIdx="6" presStyleCnt="7"/>
      <dgm:spPr/>
      <dgm:t>
        <a:bodyPr/>
        <a:lstStyle/>
        <a:p>
          <a:endParaRPr lang="es-ES"/>
        </a:p>
      </dgm:t>
    </dgm:pt>
    <dgm:pt modelId="{AF71883D-38F4-49EF-B31E-2C93420B017B}" type="pres">
      <dgm:prSet presAssocID="{F46F9EC4-FA37-4EC8-BF73-B2ACB352FE4C}" presName="connectorText" presStyleLbl="sibTrans1D1" presStyleIdx="6" presStyleCnt="7"/>
      <dgm:spPr/>
      <dgm:t>
        <a:bodyPr/>
        <a:lstStyle/>
        <a:p>
          <a:endParaRPr lang="es-ES"/>
        </a:p>
      </dgm:t>
    </dgm:pt>
    <dgm:pt modelId="{096B64A1-E22F-4BBF-BE2E-9240BE3696B3}" type="pres">
      <dgm:prSet presAssocID="{9521FFD3-3C85-4781-B149-6C5301B2CCEB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78EE949-D091-4505-A2A3-266286721006}" type="presOf" srcId="{4875616C-C758-4EE6-9FC1-CD3316A2CE4B}" destId="{4D1EB648-CFE9-4919-8801-C8EC9ADD8AB1}" srcOrd="0" destOrd="0" presId="urn:microsoft.com/office/officeart/2005/8/layout/bProcess3"/>
    <dgm:cxn modelId="{24B63231-551B-4BB5-A692-9A716C00CF2A}" type="presOf" srcId="{E33A4B02-0F8B-4D05-9D1A-56A2B2EFDBD1}" destId="{A6B27B84-5F86-4034-9CFD-6BD6A2A620D9}" srcOrd="1" destOrd="0" presId="urn:microsoft.com/office/officeart/2005/8/layout/bProcess3"/>
    <dgm:cxn modelId="{1699B2CD-E10D-4EF3-B515-037FA23428CE}" type="presOf" srcId="{5E153FA3-22F0-430B-93A8-4D1A4A8FDDD3}" destId="{0ADE9CB1-3C45-4D67-BD08-6EA3767E02DF}" srcOrd="1" destOrd="0" presId="urn:microsoft.com/office/officeart/2005/8/layout/bProcess3"/>
    <dgm:cxn modelId="{D74EC5D5-AFC3-4246-8C71-97C1F2FED9C9}" type="presOf" srcId="{FC26B5E1-405F-4834-89A6-E8CA20A6A689}" destId="{F291F09F-99D1-478C-9B96-433FDA053DAB}" srcOrd="1" destOrd="0" presId="urn:microsoft.com/office/officeart/2005/8/layout/bProcess3"/>
    <dgm:cxn modelId="{92EB3618-B7C1-49F6-95E2-1C394E14C25C}" type="presOf" srcId="{76552398-5D7B-47BC-8988-3A30312A620A}" destId="{9D184002-DEBE-4EF3-8EFD-0A6E8F66DEC3}" srcOrd="1" destOrd="0" presId="urn:microsoft.com/office/officeart/2005/8/layout/bProcess3"/>
    <dgm:cxn modelId="{35E9A744-84F1-4F50-874E-9D799FD5D5D4}" type="presOf" srcId="{2A527ECE-D175-4C9A-848F-5E90EC0B46B3}" destId="{6D57574C-7F7C-4DAB-84D4-2F6E5F620878}" srcOrd="0" destOrd="0" presId="urn:microsoft.com/office/officeart/2005/8/layout/bProcess3"/>
    <dgm:cxn modelId="{6C5FE3FC-7071-43F6-9BE1-95A33C3E7C42}" type="presOf" srcId="{BCF1D7BC-BEB7-4841-86AB-E62FC9DCAEAC}" destId="{AD404910-4342-45A2-A059-198E70DCB52C}" srcOrd="0" destOrd="0" presId="urn:microsoft.com/office/officeart/2005/8/layout/bProcess3"/>
    <dgm:cxn modelId="{F9827D32-02BE-426A-A464-ED030F22F95F}" type="presOf" srcId="{76552398-5D7B-47BC-8988-3A30312A620A}" destId="{EB52BE90-1A86-49E7-AAE9-F7B45E70F737}" srcOrd="0" destOrd="0" presId="urn:microsoft.com/office/officeart/2005/8/layout/bProcess3"/>
    <dgm:cxn modelId="{1CAD51DB-236E-4827-A512-1F95A0932522}" type="presOf" srcId="{F46F9EC4-FA37-4EC8-BF73-B2ACB352FE4C}" destId="{AF71883D-38F4-49EF-B31E-2C93420B017B}" srcOrd="1" destOrd="0" presId="urn:microsoft.com/office/officeart/2005/8/layout/bProcess3"/>
    <dgm:cxn modelId="{589FD76B-600D-44E5-8D24-D5035F65251C}" type="presOf" srcId="{9521FFD3-3C85-4781-B149-6C5301B2CCEB}" destId="{096B64A1-E22F-4BBF-BE2E-9240BE3696B3}" srcOrd="0" destOrd="0" presId="urn:microsoft.com/office/officeart/2005/8/layout/bProcess3"/>
    <dgm:cxn modelId="{8F94F4B2-6798-42ED-A8EC-FBA9A16B9AEE}" type="presOf" srcId="{E4E9E78A-3A60-4F7B-A07D-7C850513A605}" destId="{D792FD78-1387-48E3-BDE2-B29AD884DFA7}" srcOrd="0" destOrd="0" presId="urn:microsoft.com/office/officeart/2005/8/layout/bProcess3"/>
    <dgm:cxn modelId="{8EA5280C-712B-42AA-86DD-527AB0D1A504}" srcId="{4875616C-C758-4EE6-9FC1-CD3316A2CE4B}" destId="{21F89C6B-F3E6-429C-AC6F-E1F020674171}" srcOrd="5" destOrd="0" parTransId="{974AC83B-548D-42AE-8F14-824A92C0000C}" sibTransId="{76552398-5D7B-47BC-8988-3A30312A620A}"/>
    <dgm:cxn modelId="{5734C800-0FD9-44E7-B8A7-434EEE35D136}" type="presOf" srcId="{FC26B5E1-405F-4834-89A6-E8CA20A6A689}" destId="{92ED50BB-68E1-4E6D-BE5D-DF539CA96928}" srcOrd="0" destOrd="0" presId="urn:microsoft.com/office/officeart/2005/8/layout/bProcess3"/>
    <dgm:cxn modelId="{36C82710-A948-4DD1-9E9D-F3468C70EF72}" type="presOf" srcId="{5E153FA3-22F0-430B-93A8-4D1A4A8FDDD3}" destId="{02BBE4FE-57B5-4599-8EB8-4B0983C871CF}" srcOrd="0" destOrd="0" presId="urn:microsoft.com/office/officeart/2005/8/layout/bProcess3"/>
    <dgm:cxn modelId="{D65FEA85-8AD7-4597-B268-7278C491DFEE}" srcId="{4875616C-C758-4EE6-9FC1-CD3316A2CE4B}" destId="{9521FFD3-3C85-4781-B149-6C5301B2CCEB}" srcOrd="7" destOrd="0" parTransId="{40BFCDF3-8F7E-4AB2-8B66-DFCD4C7CF035}" sibTransId="{875B5B03-66FF-473B-A94D-A8D4E14C5AC1}"/>
    <dgm:cxn modelId="{7C6BED06-C29E-450C-BE1E-4A1F7A16C1A2}" type="presOf" srcId="{5C1751B5-77AC-44C3-A97B-B1E0D5E3C40E}" destId="{0E585178-28FB-423D-AC96-FB3AFFAE38E9}" srcOrd="0" destOrd="0" presId="urn:microsoft.com/office/officeart/2005/8/layout/bProcess3"/>
    <dgm:cxn modelId="{51AE01AA-C305-4E13-8E71-2F9DFB101160}" type="presOf" srcId="{5C1751B5-77AC-44C3-A97B-B1E0D5E3C40E}" destId="{286B9129-792D-4A11-883D-C0AA639E10F1}" srcOrd="1" destOrd="0" presId="urn:microsoft.com/office/officeart/2005/8/layout/bProcess3"/>
    <dgm:cxn modelId="{02891875-5F71-4018-95C3-C1E0631EEDD8}" srcId="{4875616C-C758-4EE6-9FC1-CD3316A2CE4B}" destId="{D828E11F-0D29-4E52-8119-306DF81992C0}" srcOrd="1" destOrd="0" parTransId="{D961A70A-D2E8-4A0B-9782-2C2358B89BBA}" sibTransId="{FC26B5E1-405F-4834-89A6-E8CA20A6A689}"/>
    <dgm:cxn modelId="{64880863-D886-4D92-9EBC-C212BCAA2D7B}" srcId="{4875616C-C758-4EE6-9FC1-CD3316A2CE4B}" destId="{AE02426E-37DD-4AAD-ABAC-656C8DA949EA}" srcOrd="0" destOrd="0" parTransId="{A7CEC527-3D60-4F9C-BF88-51B257AA36AB}" sibTransId="{E4E9E78A-3A60-4F7B-A07D-7C850513A605}"/>
    <dgm:cxn modelId="{300A731F-7FD4-4DB6-9BFE-9B47C83F06B2}" srcId="{4875616C-C758-4EE6-9FC1-CD3316A2CE4B}" destId="{2A527ECE-D175-4C9A-848F-5E90EC0B46B3}" srcOrd="4" destOrd="0" parTransId="{BBD9A113-B1C0-459E-B038-7952903DC88E}" sibTransId="{5C1751B5-77AC-44C3-A97B-B1E0D5E3C40E}"/>
    <dgm:cxn modelId="{C87491BB-DA73-4A44-8F7B-4B8257B10402}" srcId="{4875616C-C758-4EE6-9FC1-CD3316A2CE4B}" destId="{BCF1D7BC-BEB7-4841-86AB-E62FC9DCAEAC}" srcOrd="3" destOrd="0" parTransId="{34332CB9-D43F-4F2D-837B-3BEC14661311}" sibTransId="{E33A4B02-0F8B-4D05-9D1A-56A2B2EFDBD1}"/>
    <dgm:cxn modelId="{384CC684-D539-4D9C-8ECB-F2EB9805FFDA}" type="presOf" srcId="{E4DD8AFD-B2C6-47DA-9786-BB21A21F7F44}" destId="{E9BF3083-934E-4902-935E-E25723840528}" srcOrd="0" destOrd="0" presId="urn:microsoft.com/office/officeart/2005/8/layout/bProcess3"/>
    <dgm:cxn modelId="{F242895C-2F5F-46B9-97F6-AFC2CB17221C}" srcId="{4875616C-C758-4EE6-9FC1-CD3316A2CE4B}" destId="{E4DD8AFD-B2C6-47DA-9786-BB21A21F7F44}" srcOrd="2" destOrd="0" parTransId="{710C6C6E-8E01-4317-B2B0-428E7E7A0402}" sibTransId="{5E153FA3-22F0-430B-93A8-4D1A4A8FDDD3}"/>
    <dgm:cxn modelId="{6DDDFB63-5542-4B20-BE53-3C167A6A1FAD}" type="presOf" srcId="{AE02426E-37DD-4AAD-ABAC-656C8DA949EA}" destId="{330CB0F4-1D43-48F6-BB48-5BC4966DC7DB}" srcOrd="0" destOrd="0" presId="urn:microsoft.com/office/officeart/2005/8/layout/bProcess3"/>
    <dgm:cxn modelId="{7596A0D4-2105-4387-81A8-D896383E11BE}" type="presOf" srcId="{2116527B-B27F-475B-A2C0-0C707DD1A2B6}" destId="{5A5339CB-EE8D-414E-8458-C903F2745F81}" srcOrd="0" destOrd="0" presId="urn:microsoft.com/office/officeart/2005/8/layout/bProcess3"/>
    <dgm:cxn modelId="{5722BC67-E153-4497-9A1C-B0185E439576}" type="presOf" srcId="{21F89C6B-F3E6-429C-AC6F-E1F020674171}" destId="{75FA744A-A261-414D-AE82-846713FD9145}" srcOrd="0" destOrd="0" presId="urn:microsoft.com/office/officeart/2005/8/layout/bProcess3"/>
    <dgm:cxn modelId="{1DF415DE-5BBB-4F8C-9325-D6335885DFF0}" type="presOf" srcId="{E4E9E78A-3A60-4F7B-A07D-7C850513A605}" destId="{55DFC010-CC2D-4ACD-A6DC-F570CACC78C7}" srcOrd="1" destOrd="0" presId="urn:microsoft.com/office/officeart/2005/8/layout/bProcess3"/>
    <dgm:cxn modelId="{535C0360-104A-40DF-8E61-E3B4C8DC5DDD}" srcId="{4875616C-C758-4EE6-9FC1-CD3316A2CE4B}" destId="{2116527B-B27F-475B-A2C0-0C707DD1A2B6}" srcOrd="6" destOrd="0" parTransId="{FE3352F9-7452-476F-8EAC-CE126664E9DF}" sibTransId="{F46F9EC4-FA37-4EC8-BF73-B2ACB352FE4C}"/>
    <dgm:cxn modelId="{632FC60A-213E-4A7B-91BF-3699B6CEC5A7}" type="presOf" srcId="{D828E11F-0D29-4E52-8119-306DF81992C0}" destId="{063E59DD-95E9-44E2-AC18-8101762D6922}" srcOrd="0" destOrd="0" presId="urn:microsoft.com/office/officeart/2005/8/layout/bProcess3"/>
    <dgm:cxn modelId="{8C55ABF2-FA4D-49E0-8793-71A8DCC125DC}" type="presOf" srcId="{F46F9EC4-FA37-4EC8-BF73-B2ACB352FE4C}" destId="{85EE7F26-8D35-4067-A949-B37EA42D03FD}" srcOrd="0" destOrd="0" presId="urn:microsoft.com/office/officeart/2005/8/layout/bProcess3"/>
    <dgm:cxn modelId="{4F2653B6-D36E-46C8-8E45-F458A6A663F3}" type="presOf" srcId="{E33A4B02-0F8B-4D05-9D1A-56A2B2EFDBD1}" destId="{97663A22-58C7-4F9B-9956-399878D5C4F3}" srcOrd="0" destOrd="0" presId="urn:microsoft.com/office/officeart/2005/8/layout/bProcess3"/>
    <dgm:cxn modelId="{E3131E97-FF34-4DBD-AFD7-136CD41BE260}" type="presParOf" srcId="{4D1EB648-CFE9-4919-8801-C8EC9ADD8AB1}" destId="{330CB0F4-1D43-48F6-BB48-5BC4966DC7DB}" srcOrd="0" destOrd="0" presId="urn:microsoft.com/office/officeart/2005/8/layout/bProcess3"/>
    <dgm:cxn modelId="{90E6C4AF-2E83-459C-9B13-C9FA063F6FC4}" type="presParOf" srcId="{4D1EB648-CFE9-4919-8801-C8EC9ADD8AB1}" destId="{D792FD78-1387-48E3-BDE2-B29AD884DFA7}" srcOrd="1" destOrd="0" presId="urn:microsoft.com/office/officeart/2005/8/layout/bProcess3"/>
    <dgm:cxn modelId="{2A7C9373-F583-4650-B534-E43B3DBEC8C8}" type="presParOf" srcId="{D792FD78-1387-48E3-BDE2-B29AD884DFA7}" destId="{55DFC010-CC2D-4ACD-A6DC-F570CACC78C7}" srcOrd="0" destOrd="0" presId="urn:microsoft.com/office/officeart/2005/8/layout/bProcess3"/>
    <dgm:cxn modelId="{8719A724-8944-467A-8901-3DF62762DB2A}" type="presParOf" srcId="{4D1EB648-CFE9-4919-8801-C8EC9ADD8AB1}" destId="{063E59DD-95E9-44E2-AC18-8101762D6922}" srcOrd="2" destOrd="0" presId="urn:microsoft.com/office/officeart/2005/8/layout/bProcess3"/>
    <dgm:cxn modelId="{54E39AFC-0920-4480-98C1-7486418CE6A7}" type="presParOf" srcId="{4D1EB648-CFE9-4919-8801-C8EC9ADD8AB1}" destId="{92ED50BB-68E1-4E6D-BE5D-DF539CA96928}" srcOrd="3" destOrd="0" presId="urn:microsoft.com/office/officeart/2005/8/layout/bProcess3"/>
    <dgm:cxn modelId="{76CA8973-8FBF-476D-8379-BA956EC95D98}" type="presParOf" srcId="{92ED50BB-68E1-4E6D-BE5D-DF539CA96928}" destId="{F291F09F-99D1-478C-9B96-433FDA053DAB}" srcOrd="0" destOrd="0" presId="urn:microsoft.com/office/officeart/2005/8/layout/bProcess3"/>
    <dgm:cxn modelId="{FB537013-1F74-40AD-B6E4-556EEEBE4DA4}" type="presParOf" srcId="{4D1EB648-CFE9-4919-8801-C8EC9ADD8AB1}" destId="{E9BF3083-934E-4902-935E-E25723840528}" srcOrd="4" destOrd="0" presId="urn:microsoft.com/office/officeart/2005/8/layout/bProcess3"/>
    <dgm:cxn modelId="{C98B2CEE-BFCE-4DE9-A6B8-6E2968F7685D}" type="presParOf" srcId="{4D1EB648-CFE9-4919-8801-C8EC9ADD8AB1}" destId="{02BBE4FE-57B5-4599-8EB8-4B0983C871CF}" srcOrd="5" destOrd="0" presId="urn:microsoft.com/office/officeart/2005/8/layout/bProcess3"/>
    <dgm:cxn modelId="{2F859A30-0B4D-445C-9771-AF913E31EFD1}" type="presParOf" srcId="{02BBE4FE-57B5-4599-8EB8-4B0983C871CF}" destId="{0ADE9CB1-3C45-4D67-BD08-6EA3767E02DF}" srcOrd="0" destOrd="0" presId="urn:microsoft.com/office/officeart/2005/8/layout/bProcess3"/>
    <dgm:cxn modelId="{B25CEF4D-B63A-4CE9-9A4E-057E00A1B451}" type="presParOf" srcId="{4D1EB648-CFE9-4919-8801-C8EC9ADD8AB1}" destId="{AD404910-4342-45A2-A059-198E70DCB52C}" srcOrd="6" destOrd="0" presId="urn:microsoft.com/office/officeart/2005/8/layout/bProcess3"/>
    <dgm:cxn modelId="{84230391-EB64-4E99-A8BF-CB2168EDE722}" type="presParOf" srcId="{4D1EB648-CFE9-4919-8801-C8EC9ADD8AB1}" destId="{97663A22-58C7-4F9B-9956-399878D5C4F3}" srcOrd="7" destOrd="0" presId="urn:microsoft.com/office/officeart/2005/8/layout/bProcess3"/>
    <dgm:cxn modelId="{ECCCB13F-7282-4241-99DB-6F60BB22D152}" type="presParOf" srcId="{97663A22-58C7-4F9B-9956-399878D5C4F3}" destId="{A6B27B84-5F86-4034-9CFD-6BD6A2A620D9}" srcOrd="0" destOrd="0" presId="urn:microsoft.com/office/officeart/2005/8/layout/bProcess3"/>
    <dgm:cxn modelId="{6E40B4D3-0038-471F-B308-25AD8E98DD1D}" type="presParOf" srcId="{4D1EB648-CFE9-4919-8801-C8EC9ADD8AB1}" destId="{6D57574C-7F7C-4DAB-84D4-2F6E5F620878}" srcOrd="8" destOrd="0" presId="urn:microsoft.com/office/officeart/2005/8/layout/bProcess3"/>
    <dgm:cxn modelId="{A1B3D8DE-AB0D-4736-94DC-C1BD7A5983B1}" type="presParOf" srcId="{4D1EB648-CFE9-4919-8801-C8EC9ADD8AB1}" destId="{0E585178-28FB-423D-AC96-FB3AFFAE38E9}" srcOrd="9" destOrd="0" presId="urn:microsoft.com/office/officeart/2005/8/layout/bProcess3"/>
    <dgm:cxn modelId="{C68E1383-9EC8-4227-B2A4-24BB65BCF755}" type="presParOf" srcId="{0E585178-28FB-423D-AC96-FB3AFFAE38E9}" destId="{286B9129-792D-4A11-883D-C0AA639E10F1}" srcOrd="0" destOrd="0" presId="urn:microsoft.com/office/officeart/2005/8/layout/bProcess3"/>
    <dgm:cxn modelId="{4F2D4405-90D3-4072-9DED-D7837C019994}" type="presParOf" srcId="{4D1EB648-CFE9-4919-8801-C8EC9ADD8AB1}" destId="{75FA744A-A261-414D-AE82-846713FD9145}" srcOrd="10" destOrd="0" presId="urn:microsoft.com/office/officeart/2005/8/layout/bProcess3"/>
    <dgm:cxn modelId="{CFD8301B-FF21-4E44-978B-17EFBB25C439}" type="presParOf" srcId="{4D1EB648-CFE9-4919-8801-C8EC9ADD8AB1}" destId="{EB52BE90-1A86-49E7-AAE9-F7B45E70F737}" srcOrd="11" destOrd="0" presId="urn:microsoft.com/office/officeart/2005/8/layout/bProcess3"/>
    <dgm:cxn modelId="{DA4B9025-B213-41BE-882A-7DC83880943E}" type="presParOf" srcId="{EB52BE90-1A86-49E7-AAE9-F7B45E70F737}" destId="{9D184002-DEBE-4EF3-8EFD-0A6E8F66DEC3}" srcOrd="0" destOrd="0" presId="urn:microsoft.com/office/officeart/2005/8/layout/bProcess3"/>
    <dgm:cxn modelId="{4DCC40E4-A9F5-412C-8C84-140B035FAFF2}" type="presParOf" srcId="{4D1EB648-CFE9-4919-8801-C8EC9ADD8AB1}" destId="{5A5339CB-EE8D-414E-8458-C903F2745F81}" srcOrd="12" destOrd="0" presId="urn:microsoft.com/office/officeart/2005/8/layout/bProcess3"/>
    <dgm:cxn modelId="{ABFF2AE3-63D3-4D47-BAF5-BA70D8055672}" type="presParOf" srcId="{4D1EB648-CFE9-4919-8801-C8EC9ADD8AB1}" destId="{85EE7F26-8D35-4067-A949-B37EA42D03FD}" srcOrd="13" destOrd="0" presId="urn:microsoft.com/office/officeart/2005/8/layout/bProcess3"/>
    <dgm:cxn modelId="{7EA0814B-127D-4931-992D-898EAEF4945A}" type="presParOf" srcId="{85EE7F26-8D35-4067-A949-B37EA42D03FD}" destId="{AF71883D-38F4-49EF-B31E-2C93420B017B}" srcOrd="0" destOrd="0" presId="urn:microsoft.com/office/officeart/2005/8/layout/bProcess3"/>
    <dgm:cxn modelId="{43908259-6449-4F1C-8816-4D8591ED6A8F}" type="presParOf" srcId="{4D1EB648-CFE9-4919-8801-C8EC9ADD8AB1}" destId="{096B64A1-E22F-4BBF-BE2E-9240BE3696B3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138BF38-19AC-4955-A6A3-4E97725E7E6A}" type="doc">
      <dgm:prSet loTypeId="urn:microsoft.com/office/officeart/2005/8/layout/cycle8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3CBF8CB-D97E-4378-AAE2-80C45111A18F}">
      <dgm:prSet phldrT="[Texto]"/>
      <dgm:spPr/>
      <dgm:t>
        <a:bodyPr/>
        <a:lstStyle/>
        <a:p>
          <a:r>
            <a:rPr lang="es-EC" dirty="0" smtClean="0"/>
            <a:t>Analizar la complejidad de la estructura y factibilidad de acceso </a:t>
          </a:r>
          <a:endParaRPr lang="es-ES" dirty="0"/>
        </a:p>
      </dgm:t>
    </dgm:pt>
    <dgm:pt modelId="{BA5AC239-1DC8-4D8A-9DA1-C1E25735B064}" type="parTrans" cxnId="{4C928E2F-16C3-4E03-891D-F389A07E6A78}">
      <dgm:prSet/>
      <dgm:spPr/>
      <dgm:t>
        <a:bodyPr/>
        <a:lstStyle/>
        <a:p>
          <a:endParaRPr lang="es-ES"/>
        </a:p>
      </dgm:t>
    </dgm:pt>
    <dgm:pt modelId="{1BE62F6E-8813-47BC-A9FC-2C7D289B5247}" type="sibTrans" cxnId="{4C928E2F-16C3-4E03-891D-F389A07E6A78}">
      <dgm:prSet/>
      <dgm:spPr/>
      <dgm:t>
        <a:bodyPr/>
        <a:lstStyle/>
        <a:p>
          <a:endParaRPr lang="es-ES"/>
        </a:p>
      </dgm:t>
    </dgm:pt>
    <dgm:pt modelId="{F625C1EA-F85B-4B34-8A98-83E39C318EB5}">
      <dgm:prSet phldrT="[Texto]"/>
      <dgm:spPr/>
      <dgm:t>
        <a:bodyPr/>
        <a:lstStyle/>
        <a:p>
          <a:r>
            <a:rPr lang="es-EC" dirty="0" smtClean="0"/>
            <a:t>Formatos que sean de factible acceso para el visualizador</a:t>
          </a:r>
          <a:endParaRPr lang="es-ES" dirty="0"/>
        </a:p>
      </dgm:t>
    </dgm:pt>
    <dgm:pt modelId="{EE850401-D74A-4EFE-8956-9C061F0C9D25}" type="parTrans" cxnId="{D66DF7E5-8DA4-41D0-BB41-E6E058038722}">
      <dgm:prSet/>
      <dgm:spPr/>
      <dgm:t>
        <a:bodyPr/>
        <a:lstStyle/>
        <a:p>
          <a:endParaRPr lang="es-ES"/>
        </a:p>
      </dgm:t>
    </dgm:pt>
    <dgm:pt modelId="{A677E3B9-CD22-4B9C-8FD0-73CF18987F98}" type="sibTrans" cxnId="{D66DF7E5-8DA4-41D0-BB41-E6E058038722}">
      <dgm:prSet/>
      <dgm:spPr/>
      <dgm:t>
        <a:bodyPr/>
        <a:lstStyle/>
        <a:p>
          <a:endParaRPr lang="es-ES"/>
        </a:p>
      </dgm:t>
    </dgm:pt>
    <dgm:pt modelId="{1B136E7D-B6F8-4261-A096-F9B8C90F0271}">
      <dgm:prSet phldrT="[Texto]"/>
      <dgm:spPr/>
      <dgm:t>
        <a:bodyPr/>
        <a:lstStyle/>
        <a:p>
          <a:r>
            <a:rPr lang="es-EC" dirty="0" smtClean="0"/>
            <a:t>Implementar </a:t>
          </a:r>
          <a:r>
            <a:rPr lang="es-EC" dirty="0" err="1" smtClean="0"/>
            <a:t>plugings</a:t>
          </a:r>
          <a:r>
            <a:rPr lang="es-EC" dirty="0" smtClean="0"/>
            <a:t>  en </a:t>
          </a:r>
          <a:r>
            <a:rPr lang="es-EC" dirty="0" err="1" smtClean="0"/>
            <a:t>Trimble</a:t>
          </a:r>
          <a:r>
            <a:rPr lang="es-EC" dirty="0" smtClean="0"/>
            <a:t> Real Works</a:t>
          </a:r>
          <a:endParaRPr lang="es-ES" dirty="0"/>
        </a:p>
      </dgm:t>
    </dgm:pt>
    <dgm:pt modelId="{B219C214-CB45-42C5-8813-506C51147199}" type="parTrans" cxnId="{1E7481E6-3512-4468-96CC-B09B62FC4D14}">
      <dgm:prSet/>
      <dgm:spPr/>
      <dgm:t>
        <a:bodyPr/>
        <a:lstStyle/>
        <a:p>
          <a:endParaRPr lang="es-ES"/>
        </a:p>
      </dgm:t>
    </dgm:pt>
    <dgm:pt modelId="{CDEC3AF2-BBB6-4690-ACDF-549897E9C12B}" type="sibTrans" cxnId="{1E7481E6-3512-4468-96CC-B09B62FC4D14}">
      <dgm:prSet/>
      <dgm:spPr/>
      <dgm:t>
        <a:bodyPr/>
        <a:lstStyle/>
        <a:p>
          <a:endParaRPr lang="es-ES"/>
        </a:p>
      </dgm:t>
    </dgm:pt>
    <dgm:pt modelId="{F907FE18-8C5E-416B-9D2A-5FDAAD2A2AC2}">
      <dgm:prSet phldrT="[Texto]"/>
      <dgm:spPr/>
      <dgm:t>
        <a:bodyPr/>
        <a:lstStyle/>
        <a:p>
          <a:r>
            <a:rPr lang="es-EC" dirty="0" smtClean="0"/>
            <a:t>Línea base de la tecnología escáner láser e implementación de una materia optativa </a:t>
          </a:r>
          <a:endParaRPr lang="es-ES" dirty="0"/>
        </a:p>
      </dgm:t>
    </dgm:pt>
    <dgm:pt modelId="{C2B83289-3594-49B9-A8AE-0BC7D913F143}" type="parTrans" cxnId="{FCC18E01-AC0A-4372-904F-4C3412A8C007}">
      <dgm:prSet/>
      <dgm:spPr/>
      <dgm:t>
        <a:bodyPr/>
        <a:lstStyle/>
        <a:p>
          <a:endParaRPr lang="es-ES"/>
        </a:p>
      </dgm:t>
    </dgm:pt>
    <dgm:pt modelId="{539108F8-0228-4239-AD3B-AE6454917F83}" type="sibTrans" cxnId="{FCC18E01-AC0A-4372-904F-4C3412A8C007}">
      <dgm:prSet/>
      <dgm:spPr/>
      <dgm:t>
        <a:bodyPr/>
        <a:lstStyle/>
        <a:p>
          <a:endParaRPr lang="es-ES"/>
        </a:p>
      </dgm:t>
    </dgm:pt>
    <dgm:pt modelId="{FDE2C8BD-0C43-4D83-8D22-F546AF069481}">
      <dgm:prSet phldrT="[Texto]"/>
      <dgm:spPr/>
      <dgm:t>
        <a:bodyPr/>
        <a:lstStyle/>
        <a:p>
          <a:r>
            <a:rPr lang="es-EC" dirty="0" smtClean="0"/>
            <a:t>Realizar un análisis de las áreas a levantar </a:t>
          </a:r>
          <a:endParaRPr lang="es-ES" dirty="0"/>
        </a:p>
      </dgm:t>
    </dgm:pt>
    <dgm:pt modelId="{D4021E2B-D112-48AC-AB9D-7EB606779C70}" type="parTrans" cxnId="{5933A898-1C0A-4AAC-904A-1FDC15668CF9}">
      <dgm:prSet/>
      <dgm:spPr/>
      <dgm:t>
        <a:bodyPr/>
        <a:lstStyle/>
        <a:p>
          <a:endParaRPr lang="es-ES"/>
        </a:p>
      </dgm:t>
    </dgm:pt>
    <dgm:pt modelId="{F451A29B-609A-43A5-AC86-291E1CA97AEC}" type="sibTrans" cxnId="{5933A898-1C0A-4AAC-904A-1FDC15668CF9}">
      <dgm:prSet/>
      <dgm:spPr/>
      <dgm:t>
        <a:bodyPr/>
        <a:lstStyle/>
        <a:p>
          <a:endParaRPr lang="es-ES"/>
        </a:p>
      </dgm:t>
    </dgm:pt>
    <dgm:pt modelId="{DC60B5E9-59DD-40C6-A03C-9D728FD06A7A}">
      <dgm:prSet phldrT="[Texto]"/>
      <dgm:spPr/>
      <dgm:t>
        <a:bodyPr/>
        <a:lstStyle/>
        <a:p>
          <a:r>
            <a:rPr lang="es-EC" dirty="0" smtClean="0"/>
            <a:t>Configurar el tiempo de duración del escaneo</a:t>
          </a:r>
          <a:endParaRPr lang="es-ES" dirty="0"/>
        </a:p>
      </dgm:t>
    </dgm:pt>
    <dgm:pt modelId="{357B3F34-69CF-4319-BA6F-908D7D9FA3DC}" type="parTrans" cxnId="{0214F0D9-E3D3-4337-8BC6-95B895666E88}">
      <dgm:prSet/>
      <dgm:spPr/>
      <dgm:t>
        <a:bodyPr/>
        <a:lstStyle/>
        <a:p>
          <a:endParaRPr lang="es-ES"/>
        </a:p>
      </dgm:t>
    </dgm:pt>
    <dgm:pt modelId="{E2E066EE-7171-42B0-92FB-093532B9AC75}" type="sibTrans" cxnId="{0214F0D9-E3D3-4337-8BC6-95B895666E88}">
      <dgm:prSet/>
      <dgm:spPr/>
      <dgm:t>
        <a:bodyPr/>
        <a:lstStyle/>
        <a:p>
          <a:endParaRPr lang="es-ES"/>
        </a:p>
      </dgm:t>
    </dgm:pt>
    <dgm:pt modelId="{A895E589-0CC4-4736-9678-A233A8394457}">
      <dgm:prSet phldrT="[Texto]"/>
      <dgm:spPr/>
      <dgm:t>
        <a:bodyPr/>
        <a:lstStyle/>
        <a:p>
          <a:r>
            <a:rPr lang="es-EC" dirty="0" smtClean="0"/>
            <a:t>El enlace de los escaneos se debe verificar su correcto resultado</a:t>
          </a:r>
          <a:endParaRPr lang="es-ES" dirty="0"/>
        </a:p>
      </dgm:t>
    </dgm:pt>
    <dgm:pt modelId="{BD186E8F-9475-4ECE-BF1B-A616A9E6A82F}" type="parTrans" cxnId="{84CB9CE8-836D-4D48-B110-780585360265}">
      <dgm:prSet/>
      <dgm:spPr/>
      <dgm:t>
        <a:bodyPr/>
        <a:lstStyle/>
        <a:p>
          <a:endParaRPr lang="es-ES"/>
        </a:p>
      </dgm:t>
    </dgm:pt>
    <dgm:pt modelId="{EA0D7FAD-C01C-4AE7-896A-3E2ED545B6F0}" type="sibTrans" cxnId="{84CB9CE8-836D-4D48-B110-780585360265}">
      <dgm:prSet/>
      <dgm:spPr/>
      <dgm:t>
        <a:bodyPr/>
        <a:lstStyle/>
        <a:p>
          <a:endParaRPr lang="es-ES"/>
        </a:p>
      </dgm:t>
    </dgm:pt>
    <dgm:pt modelId="{A893D393-DE05-4540-AB93-D4A205246FD8}" type="pres">
      <dgm:prSet presAssocID="{2138BF38-19AC-4955-A6A3-4E97725E7E6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55BE68C-8F5B-4EF8-8EEC-92E7E516BBEF}" type="pres">
      <dgm:prSet presAssocID="{2138BF38-19AC-4955-A6A3-4E97725E7E6A}" presName="wedge1" presStyleLbl="node1" presStyleIdx="0" presStyleCnt="7"/>
      <dgm:spPr/>
      <dgm:t>
        <a:bodyPr/>
        <a:lstStyle/>
        <a:p>
          <a:endParaRPr lang="es-ES"/>
        </a:p>
      </dgm:t>
    </dgm:pt>
    <dgm:pt modelId="{16A69FB8-0A13-4668-88C2-80FBE6245E95}" type="pres">
      <dgm:prSet presAssocID="{2138BF38-19AC-4955-A6A3-4E97725E7E6A}" presName="dummy1a" presStyleCnt="0"/>
      <dgm:spPr/>
    </dgm:pt>
    <dgm:pt modelId="{9ABDEF58-1C4D-4F7B-8C06-EC1A265EC483}" type="pres">
      <dgm:prSet presAssocID="{2138BF38-19AC-4955-A6A3-4E97725E7E6A}" presName="dummy1b" presStyleCnt="0"/>
      <dgm:spPr/>
    </dgm:pt>
    <dgm:pt modelId="{C90BFF5D-C0D0-4A03-A067-F6BB680B3EF0}" type="pres">
      <dgm:prSet presAssocID="{2138BF38-19AC-4955-A6A3-4E97725E7E6A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A6F3C2-CBCD-4F53-97D7-3B65C9375F9A}" type="pres">
      <dgm:prSet presAssocID="{2138BF38-19AC-4955-A6A3-4E97725E7E6A}" presName="wedge2" presStyleLbl="node1" presStyleIdx="1" presStyleCnt="7"/>
      <dgm:spPr/>
      <dgm:t>
        <a:bodyPr/>
        <a:lstStyle/>
        <a:p>
          <a:endParaRPr lang="es-ES"/>
        </a:p>
      </dgm:t>
    </dgm:pt>
    <dgm:pt modelId="{FEAB6C89-9285-4B93-A819-FFC18A41F695}" type="pres">
      <dgm:prSet presAssocID="{2138BF38-19AC-4955-A6A3-4E97725E7E6A}" presName="dummy2a" presStyleCnt="0"/>
      <dgm:spPr/>
    </dgm:pt>
    <dgm:pt modelId="{4BEC1167-8445-41E9-A16F-E0AD4C25B00C}" type="pres">
      <dgm:prSet presAssocID="{2138BF38-19AC-4955-A6A3-4E97725E7E6A}" presName="dummy2b" presStyleCnt="0"/>
      <dgm:spPr/>
    </dgm:pt>
    <dgm:pt modelId="{59C206E3-9AAB-4B99-9595-AF04223BD710}" type="pres">
      <dgm:prSet presAssocID="{2138BF38-19AC-4955-A6A3-4E97725E7E6A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D4ACC6-5267-49E7-9FF5-B4146B99A8AD}" type="pres">
      <dgm:prSet presAssocID="{2138BF38-19AC-4955-A6A3-4E97725E7E6A}" presName="wedge3" presStyleLbl="node1" presStyleIdx="2" presStyleCnt="7"/>
      <dgm:spPr/>
      <dgm:t>
        <a:bodyPr/>
        <a:lstStyle/>
        <a:p>
          <a:endParaRPr lang="es-ES"/>
        </a:p>
      </dgm:t>
    </dgm:pt>
    <dgm:pt modelId="{8AB31DFF-7C91-4523-997E-482C7F9B8C46}" type="pres">
      <dgm:prSet presAssocID="{2138BF38-19AC-4955-A6A3-4E97725E7E6A}" presName="dummy3a" presStyleCnt="0"/>
      <dgm:spPr/>
    </dgm:pt>
    <dgm:pt modelId="{F54626FD-16AE-43A4-ABEF-D796E335978F}" type="pres">
      <dgm:prSet presAssocID="{2138BF38-19AC-4955-A6A3-4E97725E7E6A}" presName="dummy3b" presStyleCnt="0"/>
      <dgm:spPr/>
    </dgm:pt>
    <dgm:pt modelId="{1A6A04FE-F709-4D1D-99E0-132A3C69269F}" type="pres">
      <dgm:prSet presAssocID="{2138BF38-19AC-4955-A6A3-4E97725E7E6A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3EFC9-4BA5-452A-AB48-19CA5F1D2356}" type="pres">
      <dgm:prSet presAssocID="{2138BF38-19AC-4955-A6A3-4E97725E7E6A}" presName="wedge4" presStyleLbl="node1" presStyleIdx="3" presStyleCnt="7"/>
      <dgm:spPr/>
      <dgm:t>
        <a:bodyPr/>
        <a:lstStyle/>
        <a:p>
          <a:endParaRPr lang="es-ES"/>
        </a:p>
      </dgm:t>
    </dgm:pt>
    <dgm:pt modelId="{03B1CFCF-6B6B-4C2F-A633-1E90C29B9DD2}" type="pres">
      <dgm:prSet presAssocID="{2138BF38-19AC-4955-A6A3-4E97725E7E6A}" presName="dummy4a" presStyleCnt="0"/>
      <dgm:spPr/>
    </dgm:pt>
    <dgm:pt modelId="{53525722-B943-4075-9719-EE36C659257C}" type="pres">
      <dgm:prSet presAssocID="{2138BF38-19AC-4955-A6A3-4E97725E7E6A}" presName="dummy4b" presStyleCnt="0"/>
      <dgm:spPr/>
    </dgm:pt>
    <dgm:pt modelId="{6BA24565-5D24-4E08-B71D-3848B4064B60}" type="pres">
      <dgm:prSet presAssocID="{2138BF38-19AC-4955-A6A3-4E97725E7E6A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09AF20-FD36-4D32-BB57-217A6BF84E44}" type="pres">
      <dgm:prSet presAssocID="{2138BF38-19AC-4955-A6A3-4E97725E7E6A}" presName="wedge5" presStyleLbl="node1" presStyleIdx="4" presStyleCnt="7"/>
      <dgm:spPr/>
      <dgm:t>
        <a:bodyPr/>
        <a:lstStyle/>
        <a:p>
          <a:endParaRPr lang="es-ES"/>
        </a:p>
      </dgm:t>
    </dgm:pt>
    <dgm:pt modelId="{CBCC2193-459E-4542-A861-C63F8E884950}" type="pres">
      <dgm:prSet presAssocID="{2138BF38-19AC-4955-A6A3-4E97725E7E6A}" presName="dummy5a" presStyleCnt="0"/>
      <dgm:spPr/>
    </dgm:pt>
    <dgm:pt modelId="{6EDCAE17-FDCE-48D7-B09A-71D28FE56841}" type="pres">
      <dgm:prSet presAssocID="{2138BF38-19AC-4955-A6A3-4E97725E7E6A}" presName="dummy5b" presStyleCnt="0"/>
      <dgm:spPr/>
    </dgm:pt>
    <dgm:pt modelId="{96434FFC-CE5C-4FC0-8B84-65EE1B11BED6}" type="pres">
      <dgm:prSet presAssocID="{2138BF38-19AC-4955-A6A3-4E97725E7E6A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580D98-E412-42C8-AE4B-E371C1763F9E}" type="pres">
      <dgm:prSet presAssocID="{2138BF38-19AC-4955-A6A3-4E97725E7E6A}" presName="wedge6" presStyleLbl="node1" presStyleIdx="5" presStyleCnt="7"/>
      <dgm:spPr/>
      <dgm:t>
        <a:bodyPr/>
        <a:lstStyle/>
        <a:p>
          <a:endParaRPr lang="es-ES"/>
        </a:p>
      </dgm:t>
    </dgm:pt>
    <dgm:pt modelId="{498D8BC3-DFDB-4D2E-BEAF-35B69D33D54D}" type="pres">
      <dgm:prSet presAssocID="{2138BF38-19AC-4955-A6A3-4E97725E7E6A}" presName="dummy6a" presStyleCnt="0"/>
      <dgm:spPr/>
    </dgm:pt>
    <dgm:pt modelId="{0846FF6C-3A10-4FE1-89CF-9F963F18A2A9}" type="pres">
      <dgm:prSet presAssocID="{2138BF38-19AC-4955-A6A3-4E97725E7E6A}" presName="dummy6b" presStyleCnt="0"/>
      <dgm:spPr/>
    </dgm:pt>
    <dgm:pt modelId="{724EE475-5507-4D82-B50F-386DC35E1AF5}" type="pres">
      <dgm:prSet presAssocID="{2138BF38-19AC-4955-A6A3-4E97725E7E6A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68A67E-0D5B-4E99-9315-F4F04C616CFA}" type="pres">
      <dgm:prSet presAssocID="{2138BF38-19AC-4955-A6A3-4E97725E7E6A}" presName="wedge7" presStyleLbl="node1" presStyleIdx="6" presStyleCnt="7"/>
      <dgm:spPr/>
      <dgm:t>
        <a:bodyPr/>
        <a:lstStyle/>
        <a:p>
          <a:endParaRPr lang="es-ES"/>
        </a:p>
      </dgm:t>
    </dgm:pt>
    <dgm:pt modelId="{903D792C-8A13-4E72-A5CC-C99F64A61D04}" type="pres">
      <dgm:prSet presAssocID="{2138BF38-19AC-4955-A6A3-4E97725E7E6A}" presName="dummy7a" presStyleCnt="0"/>
      <dgm:spPr/>
    </dgm:pt>
    <dgm:pt modelId="{1E52C765-69D9-41F6-B5C2-52013114F7FE}" type="pres">
      <dgm:prSet presAssocID="{2138BF38-19AC-4955-A6A3-4E97725E7E6A}" presName="dummy7b" presStyleCnt="0"/>
      <dgm:spPr/>
    </dgm:pt>
    <dgm:pt modelId="{96DE87AF-EE62-452F-9262-7120D662719A}" type="pres">
      <dgm:prSet presAssocID="{2138BF38-19AC-4955-A6A3-4E97725E7E6A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809996-3E81-4624-BC7D-198C05806B38}" type="pres">
      <dgm:prSet presAssocID="{1BE62F6E-8813-47BC-A9FC-2C7D289B5247}" presName="arrowWedge1" presStyleLbl="fgSibTrans2D1" presStyleIdx="0" presStyleCnt="7"/>
      <dgm:spPr/>
    </dgm:pt>
    <dgm:pt modelId="{FCC9627D-F55A-4622-A412-E7897DE56D1F}" type="pres">
      <dgm:prSet presAssocID="{E2E066EE-7171-42B0-92FB-093532B9AC75}" presName="arrowWedge2" presStyleLbl="fgSibTrans2D1" presStyleIdx="1" presStyleCnt="7"/>
      <dgm:spPr/>
    </dgm:pt>
    <dgm:pt modelId="{9F5B3322-D5EE-44AD-8577-7E895FC98E73}" type="pres">
      <dgm:prSet presAssocID="{EA0D7FAD-C01C-4AE7-896A-3E2ED545B6F0}" presName="arrowWedge3" presStyleLbl="fgSibTrans2D1" presStyleIdx="2" presStyleCnt="7"/>
      <dgm:spPr/>
    </dgm:pt>
    <dgm:pt modelId="{A0EA4726-BD0D-4EA8-8723-1C0A9BD08BF5}" type="pres">
      <dgm:prSet presAssocID="{F451A29B-609A-43A5-AC86-291E1CA97AEC}" presName="arrowWedge4" presStyleLbl="fgSibTrans2D1" presStyleIdx="3" presStyleCnt="7"/>
      <dgm:spPr/>
    </dgm:pt>
    <dgm:pt modelId="{1E00EC3F-6617-47BF-AEDE-62104492CE5D}" type="pres">
      <dgm:prSet presAssocID="{A677E3B9-CD22-4B9C-8FD0-73CF18987F98}" presName="arrowWedge5" presStyleLbl="fgSibTrans2D1" presStyleIdx="4" presStyleCnt="7"/>
      <dgm:spPr/>
    </dgm:pt>
    <dgm:pt modelId="{ACB163D5-1936-46C8-A1EB-DC50CE25127C}" type="pres">
      <dgm:prSet presAssocID="{CDEC3AF2-BBB6-4690-ACDF-549897E9C12B}" presName="arrowWedge6" presStyleLbl="fgSibTrans2D1" presStyleIdx="5" presStyleCnt="7"/>
      <dgm:spPr/>
    </dgm:pt>
    <dgm:pt modelId="{4B343D9A-2C5A-4D54-A200-CCC06D49DFC2}" type="pres">
      <dgm:prSet presAssocID="{539108F8-0228-4239-AD3B-AE6454917F83}" presName="arrowWedge7" presStyleLbl="fgSibTrans2D1" presStyleIdx="6" presStyleCnt="7"/>
      <dgm:spPr/>
    </dgm:pt>
  </dgm:ptLst>
  <dgm:cxnLst>
    <dgm:cxn modelId="{3D171278-6478-4113-ACBE-F8B270085B16}" type="presOf" srcId="{F625C1EA-F85B-4B34-8A98-83E39C318EB5}" destId="{96434FFC-CE5C-4FC0-8B84-65EE1B11BED6}" srcOrd="1" destOrd="0" presId="urn:microsoft.com/office/officeart/2005/8/layout/cycle8"/>
    <dgm:cxn modelId="{8B883846-1405-4EA4-92E9-B8078A1E03CE}" type="presOf" srcId="{1B136E7D-B6F8-4261-A096-F9B8C90F0271}" destId="{74580D98-E412-42C8-AE4B-E371C1763F9E}" srcOrd="0" destOrd="0" presId="urn:microsoft.com/office/officeart/2005/8/layout/cycle8"/>
    <dgm:cxn modelId="{04F39AC7-F04F-4EE9-B101-B1E2783CFC0D}" type="presOf" srcId="{F907FE18-8C5E-416B-9D2A-5FDAAD2A2AC2}" destId="{0268A67E-0D5B-4E99-9315-F4F04C616CFA}" srcOrd="0" destOrd="0" presId="urn:microsoft.com/office/officeart/2005/8/layout/cycle8"/>
    <dgm:cxn modelId="{B1114032-AD47-432F-B4F9-5DEB643FED3F}" type="presOf" srcId="{A895E589-0CC4-4736-9678-A233A8394457}" destId="{1A6A04FE-F709-4D1D-99E0-132A3C69269F}" srcOrd="1" destOrd="0" presId="urn:microsoft.com/office/officeart/2005/8/layout/cycle8"/>
    <dgm:cxn modelId="{8D95BB29-C101-40D5-8A4A-EF19DCAA8539}" type="presOf" srcId="{F907FE18-8C5E-416B-9D2A-5FDAAD2A2AC2}" destId="{96DE87AF-EE62-452F-9262-7120D662719A}" srcOrd="1" destOrd="0" presId="urn:microsoft.com/office/officeart/2005/8/layout/cycle8"/>
    <dgm:cxn modelId="{ED074C0E-89ED-43DE-883C-CEB1331D2EAC}" type="presOf" srcId="{A895E589-0CC4-4736-9678-A233A8394457}" destId="{EAD4ACC6-5267-49E7-9FF5-B4146B99A8AD}" srcOrd="0" destOrd="0" presId="urn:microsoft.com/office/officeart/2005/8/layout/cycle8"/>
    <dgm:cxn modelId="{FCC18E01-AC0A-4372-904F-4C3412A8C007}" srcId="{2138BF38-19AC-4955-A6A3-4E97725E7E6A}" destId="{F907FE18-8C5E-416B-9D2A-5FDAAD2A2AC2}" srcOrd="6" destOrd="0" parTransId="{C2B83289-3594-49B9-A8AE-0BC7D913F143}" sibTransId="{539108F8-0228-4239-AD3B-AE6454917F83}"/>
    <dgm:cxn modelId="{4C928E2F-16C3-4E03-891D-F389A07E6A78}" srcId="{2138BF38-19AC-4955-A6A3-4E97725E7E6A}" destId="{C3CBF8CB-D97E-4378-AAE2-80C45111A18F}" srcOrd="0" destOrd="0" parTransId="{BA5AC239-1DC8-4D8A-9DA1-C1E25735B064}" sibTransId="{1BE62F6E-8813-47BC-A9FC-2C7D289B5247}"/>
    <dgm:cxn modelId="{D66DF7E5-8DA4-41D0-BB41-E6E058038722}" srcId="{2138BF38-19AC-4955-A6A3-4E97725E7E6A}" destId="{F625C1EA-F85B-4B34-8A98-83E39C318EB5}" srcOrd="4" destOrd="0" parTransId="{EE850401-D74A-4EFE-8956-9C061F0C9D25}" sibTransId="{A677E3B9-CD22-4B9C-8FD0-73CF18987F98}"/>
    <dgm:cxn modelId="{A4FAE1EF-20E5-4319-BDE7-754B4A4AF8AA}" type="presOf" srcId="{2138BF38-19AC-4955-A6A3-4E97725E7E6A}" destId="{A893D393-DE05-4540-AB93-D4A205246FD8}" srcOrd="0" destOrd="0" presId="urn:microsoft.com/office/officeart/2005/8/layout/cycle8"/>
    <dgm:cxn modelId="{0214F0D9-E3D3-4337-8BC6-95B895666E88}" srcId="{2138BF38-19AC-4955-A6A3-4E97725E7E6A}" destId="{DC60B5E9-59DD-40C6-A03C-9D728FD06A7A}" srcOrd="1" destOrd="0" parTransId="{357B3F34-69CF-4319-BA6F-908D7D9FA3DC}" sibTransId="{E2E066EE-7171-42B0-92FB-093532B9AC75}"/>
    <dgm:cxn modelId="{C4B455B4-7D5B-4CF5-A810-B71FC0A19CC4}" type="presOf" srcId="{F625C1EA-F85B-4B34-8A98-83E39C318EB5}" destId="{A709AF20-FD36-4D32-BB57-217A6BF84E44}" srcOrd="0" destOrd="0" presId="urn:microsoft.com/office/officeart/2005/8/layout/cycle8"/>
    <dgm:cxn modelId="{5933A898-1C0A-4AAC-904A-1FDC15668CF9}" srcId="{2138BF38-19AC-4955-A6A3-4E97725E7E6A}" destId="{FDE2C8BD-0C43-4D83-8D22-F546AF069481}" srcOrd="3" destOrd="0" parTransId="{D4021E2B-D112-48AC-AB9D-7EB606779C70}" sibTransId="{F451A29B-609A-43A5-AC86-291E1CA97AEC}"/>
    <dgm:cxn modelId="{E257CB6A-9F7C-4B7D-B59D-78DF1D8E24E0}" type="presOf" srcId="{FDE2C8BD-0C43-4D83-8D22-F546AF069481}" destId="{3603EFC9-4BA5-452A-AB48-19CA5F1D2356}" srcOrd="0" destOrd="0" presId="urn:microsoft.com/office/officeart/2005/8/layout/cycle8"/>
    <dgm:cxn modelId="{1E7481E6-3512-4468-96CC-B09B62FC4D14}" srcId="{2138BF38-19AC-4955-A6A3-4E97725E7E6A}" destId="{1B136E7D-B6F8-4261-A096-F9B8C90F0271}" srcOrd="5" destOrd="0" parTransId="{B219C214-CB45-42C5-8813-506C51147199}" sibTransId="{CDEC3AF2-BBB6-4690-ACDF-549897E9C12B}"/>
    <dgm:cxn modelId="{84CB9CE8-836D-4D48-B110-780585360265}" srcId="{2138BF38-19AC-4955-A6A3-4E97725E7E6A}" destId="{A895E589-0CC4-4736-9678-A233A8394457}" srcOrd="2" destOrd="0" parTransId="{BD186E8F-9475-4ECE-BF1B-A616A9E6A82F}" sibTransId="{EA0D7FAD-C01C-4AE7-896A-3E2ED545B6F0}"/>
    <dgm:cxn modelId="{7ECB8C89-7917-4745-9703-6C6424CDAE69}" type="presOf" srcId="{C3CBF8CB-D97E-4378-AAE2-80C45111A18F}" destId="{555BE68C-8F5B-4EF8-8EEC-92E7E516BBEF}" srcOrd="0" destOrd="0" presId="urn:microsoft.com/office/officeart/2005/8/layout/cycle8"/>
    <dgm:cxn modelId="{81CE2B95-50B3-4D22-856C-E2E99440181C}" type="presOf" srcId="{DC60B5E9-59DD-40C6-A03C-9D728FD06A7A}" destId="{59C206E3-9AAB-4B99-9595-AF04223BD710}" srcOrd="1" destOrd="0" presId="urn:microsoft.com/office/officeart/2005/8/layout/cycle8"/>
    <dgm:cxn modelId="{2CBF8E2E-EAE9-489B-9DAC-807E443FC34B}" type="presOf" srcId="{DC60B5E9-59DD-40C6-A03C-9D728FD06A7A}" destId="{55A6F3C2-CBCD-4F53-97D7-3B65C9375F9A}" srcOrd="0" destOrd="0" presId="urn:microsoft.com/office/officeart/2005/8/layout/cycle8"/>
    <dgm:cxn modelId="{98B30BF6-A30B-4B23-AF1C-835031D05217}" type="presOf" srcId="{FDE2C8BD-0C43-4D83-8D22-F546AF069481}" destId="{6BA24565-5D24-4E08-B71D-3848B4064B60}" srcOrd="1" destOrd="0" presId="urn:microsoft.com/office/officeart/2005/8/layout/cycle8"/>
    <dgm:cxn modelId="{A168A4D6-C3E3-413E-A7DF-04943EBB9911}" type="presOf" srcId="{C3CBF8CB-D97E-4378-AAE2-80C45111A18F}" destId="{C90BFF5D-C0D0-4A03-A067-F6BB680B3EF0}" srcOrd="1" destOrd="0" presId="urn:microsoft.com/office/officeart/2005/8/layout/cycle8"/>
    <dgm:cxn modelId="{D6ED9D08-0CD8-4744-A704-83676F2FF498}" type="presOf" srcId="{1B136E7D-B6F8-4261-A096-F9B8C90F0271}" destId="{724EE475-5507-4D82-B50F-386DC35E1AF5}" srcOrd="1" destOrd="0" presId="urn:microsoft.com/office/officeart/2005/8/layout/cycle8"/>
    <dgm:cxn modelId="{A13E90B2-94A7-4670-ACB1-3DB1EC9BF5B4}" type="presParOf" srcId="{A893D393-DE05-4540-AB93-D4A205246FD8}" destId="{555BE68C-8F5B-4EF8-8EEC-92E7E516BBEF}" srcOrd="0" destOrd="0" presId="urn:microsoft.com/office/officeart/2005/8/layout/cycle8"/>
    <dgm:cxn modelId="{A7905FD2-D7EA-4357-9B24-1791CC6AB0DF}" type="presParOf" srcId="{A893D393-DE05-4540-AB93-D4A205246FD8}" destId="{16A69FB8-0A13-4668-88C2-80FBE6245E95}" srcOrd="1" destOrd="0" presId="urn:microsoft.com/office/officeart/2005/8/layout/cycle8"/>
    <dgm:cxn modelId="{465B427D-E5BC-4AE1-9B2F-030BF43E5720}" type="presParOf" srcId="{A893D393-DE05-4540-AB93-D4A205246FD8}" destId="{9ABDEF58-1C4D-4F7B-8C06-EC1A265EC483}" srcOrd="2" destOrd="0" presId="urn:microsoft.com/office/officeart/2005/8/layout/cycle8"/>
    <dgm:cxn modelId="{FC884736-39A2-4CC5-A0E4-6420E85AE8AA}" type="presParOf" srcId="{A893D393-DE05-4540-AB93-D4A205246FD8}" destId="{C90BFF5D-C0D0-4A03-A067-F6BB680B3EF0}" srcOrd="3" destOrd="0" presId="urn:microsoft.com/office/officeart/2005/8/layout/cycle8"/>
    <dgm:cxn modelId="{EB8F419F-1A4B-4711-911A-7F603184CEA1}" type="presParOf" srcId="{A893D393-DE05-4540-AB93-D4A205246FD8}" destId="{55A6F3C2-CBCD-4F53-97D7-3B65C9375F9A}" srcOrd="4" destOrd="0" presId="urn:microsoft.com/office/officeart/2005/8/layout/cycle8"/>
    <dgm:cxn modelId="{44835050-8BA0-48C8-8AA1-DA62D5DC9A13}" type="presParOf" srcId="{A893D393-DE05-4540-AB93-D4A205246FD8}" destId="{FEAB6C89-9285-4B93-A819-FFC18A41F695}" srcOrd="5" destOrd="0" presId="urn:microsoft.com/office/officeart/2005/8/layout/cycle8"/>
    <dgm:cxn modelId="{787D663C-689E-4DBF-832E-C0351E14C15B}" type="presParOf" srcId="{A893D393-DE05-4540-AB93-D4A205246FD8}" destId="{4BEC1167-8445-41E9-A16F-E0AD4C25B00C}" srcOrd="6" destOrd="0" presId="urn:microsoft.com/office/officeart/2005/8/layout/cycle8"/>
    <dgm:cxn modelId="{F6B7E7DF-B424-4E76-8797-E58910699E26}" type="presParOf" srcId="{A893D393-DE05-4540-AB93-D4A205246FD8}" destId="{59C206E3-9AAB-4B99-9595-AF04223BD710}" srcOrd="7" destOrd="0" presId="urn:microsoft.com/office/officeart/2005/8/layout/cycle8"/>
    <dgm:cxn modelId="{F049A79B-B69F-47CA-AA12-344371D70634}" type="presParOf" srcId="{A893D393-DE05-4540-AB93-D4A205246FD8}" destId="{EAD4ACC6-5267-49E7-9FF5-B4146B99A8AD}" srcOrd="8" destOrd="0" presId="urn:microsoft.com/office/officeart/2005/8/layout/cycle8"/>
    <dgm:cxn modelId="{61AA4F87-4996-475E-B4C0-C640335EB478}" type="presParOf" srcId="{A893D393-DE05-4540-AB93-D4A205246FD8}" destId="{8AB31DFF-7C91-4523-997E-482C7F9B8C46}" srcOrd="9" destOrd="0" presId="urn:microsoft.com/office/officeart/2005/8/layout/cycle8"/>
    <dgm:cxn modelId="{C047940C-D2B8-4D3E-9552-4904212269A6}" type="presParOf" srcId="{A893D393-DE05-4540-AB93-D4A205246FD8}" destId="{F54626FD-16AE-43A4-ABEF-D796E335978F}" srcOrd="10" destOrd="0" presId="urn:microsoft.com/office/officeart/2005/8/layout/cycle8"/>
    <dgm:cxn modelId="{0FF75AB9-2850-46BD-9439-B54E6ADFE2B6}" type="presParOf" srcId="{A893D393-DE05-4540-AB93-D4A205246FD8}" destId="{1A6A04FE-F709-4D1D-99E0-132A3C69269F}" srcOrd="11" destOrd="0" presId="urn:microsoft.com/office/officeart/2005/8/layout/cycle8"/>
    <dgm:cxn modelId="{B1389E03-B365-479F-B718-4D4A17666C80}" type="presParOf" srcId="{A893D393-DE05-4540-AB93-D4A205246FD8}" destId="{3603EFC9-4BA5-452A-AB48-19CA5F1D2356}" srcOrd="12" destOrd="0" presId="urn:microsoft.com/office/officeart/2005/8/layout/cycle8"/>
    <dgm:cxn modelId="{F147960C-407D-4887-8C92-27C73D454DCE}" type="presParOf" srcId="{A893D393-DE05-4540-AB93-D4A205246FD8}" destId="{03B1CFCF-6B6B-4C2F-A633-1E90C29B9DD2}" srcOrd="13" destOrd="0" presId="urn:microsoft.com/office/officeart/2005/8/layout/cycle8"/>
    <dgm:cxn modelId="{0B3014A3-C3CA-4825-A38E-A22093ABF443}" type="presParOf" srcId="{A893D393-DE05-4540-AB93-D4A205246FD8}" destId="{53525722-B943-4075-9719-EE36C659257C}" srcOrd="14" destOrd="0" presId="urn:microsoft.com/office/officeart/2005/8/layout/cycle8"/>
    <dgm:cxn modelId="{8C06E227-7C2D-4794-81B3-739C922EA4D8}" type="presParOf" srcId="{A893D393-DE05-4540-AB93-D4A205246FD8}" destId="{6BA24565-5D24-4E08-B71D-3848B4064B60}" srcOrd="15" destOrd="0" presId="urn:microsoft.com/office/officeart/2005/8/layout/cycle8"/>
    <dgm:cxn modelId="{7683246A-5830-41E0-80B8-CAF78C3BAF93}" type="presParOf" srcId="{A893D393-DE05-4540-AB93-D4A205246FD8}" destId="{A709AF20-FD36-4D32-BB57-217A6BF84E44}" srcOrd="16" destOrd="0" presId="urn:microsoft.com/office/officeart/2005/8/layout/cycle8"/>
    <dgm:cxn modelId="{0D9F7673-71E8-4CC8-B85A-6EC927D80868}" type="presParOf" srcId="{A893D393-DE05-4540-AB93-D4A205246FD8}" destId="{CBCC2193-459E-4542-A861-C63F8E884950}" srcOrd="17" destOrd="0" presId="urn:microsoft.com/office/officeart/2005/8/layout/cycle8"/>
    <dgm:cxn modelId="{B0620AD4-22F5-4A36-B39E-E7DE0FDBDD98}" type="presParOf" srcId="{A893D393-DE05-4540-AB93-D4A205246FD8}" destId="{6EDCAE17-FDCE-48D7-B09A-71D28FE56841}" srcOrd="18" destOrd="0" presId="urn:microsoft.com/office/officeart/2005/8/layout/cycle8"/>
    <dgm:cxn modelId="{CCBECC46-E2B5-4275-9F7E-00E52CAAC252}" type="presParOf" srcId="{A893D393-DE05-4540-AB93-D4A205246FD8}" destId="{96434FFC-CE5C-4FC0-8B84-65EE1B11BED6}" srcOrd="19" destOrd="0" presId="urn:microsoft.com/office/officeart/2005/8/layout/cycle8"/>
    <dgm:cxn modelId="{3B386684-5A3E-44E9-B28E-69AF8D1FB263}" type="presParOf" srcId="{A893D393-DE05-4540-AB93-D4A205246FD8}" destId="{74580D98-E412-42C8-AE4B-E371C1763F9E}" srcOrd="20" destOrd="0" presId="urn:microsoft.com/office/officeart/2005/8/layout/cycle8"/>
    <dgm:cxn modelId="{9FFD452D-B241-4A57-8E2B-70CBBC9A86F1}" type="presParOf" srcId="{A893D393-DE05-4540-AB93-D4A205246FD8}" destId="{498D8BC3-DFDB-4D2E-BEAF-35B69D33D54D}" srcOrd="21" destOrd="0" presId="urn:microsoft.com/office/officeart/2005/8/layout/cycle8"/>
    <dgm:cxn modelId="{8872F99E-3FE3-4C82-B01A-CBEACA084CD7}" type="presParOf" srcId="{A893D393-DE05-4540-AB93-D4A205246FD8}" destId="{0846FF6C-3A10-4FE1-89CF-9F963F18A2A9}" srcOrd="22" destOrd="0" presId="urn:microsoft.com/office/officeart/2005/8/layout/cycle8"/>
    <dgm:cxn modelId="{4B0B2A21-78C5-4DC4-AF06-EED3FAEA5F34}" type="presParOf" srcId="{A893D393-DE05-4540-AB93-D4A205246FD8}" destId="{724EE475-5507-4D82-B50F-386DC35E1AF5}" srcOrd="23" destOrd="0" presId="urn:microsoft.com/office/officeart/2005/8/layout/cycle8"/>
    <dgm:cxn modelId="{52E106F5-32D5-44A0-9080-4CAAE15F8A5E}" type="presParOf" srcId="{A893D393-DE05-4540-AB93-D4A205246FD8}" destId="{0268A67E-0D5B-4E99-9315-F4F04C616CFA}" srcOrd="24" destOrd="0" presId="urn:microsoft.com/office/officeart/2005/8/layout/cycle8"/>
    <dgm:cxn modelId="{0C9C002A-711F-464A-AA51-D1C4819D317D}" type="presParOf" srcId="{A893D393-DE05-4540-AB93-D4A205246FD8}" destId="{903D792C-8A13-4E72-A5CC-C99F64A61D04}" srcOrd="25" destOrd="0" presId="urn:microsoft.com/office/officeart/2005/8/layout/cycle8"/>
    <dgm:cxn modelId="{6336D7FB-E7EA-4FB1-95C5-A141BC81E029}" type="presParOf" srcId="{A893D393-DE05-4540-AB93-D4A205246FD8}" destId="{1E52C765-69D9-41F6-B5C2-52013114F7FE}" srcOrd="26" destOrd="0" presId="urn:microsoft.com/office/officeart/2005/8/layout/cycle8"/>
    <dgm:cxn modelId="{ED401D60-02F8-42A3-AAFE-DE9650BEC38D}" type="presParOf" srcId="{A893D393-DE05-4540-AB93-D4A205246FD8}" destId="{96DE87AF-EE62-452F-9262-7120D662719A}" srcOrd="27" destOrd="0" presId="urn:microsoft.com/office/officeart/2005/8/layout/cycle8"/>
    <dgm:cxn modelId="{23592C6D-1141-4874-A70F-0D62600C0D68}" type="presParOf" srcId="{A893D393-DE05-4540-AB93-D4A205246FD8}" destId="{4B809996-3E81-4624-BC7D-198C05806B38}" srcOrd="28" destOrd="0" presId="urn:microsoft.com/office/officeart/2005/8/layout/cycle8"/>
    <dgm:cxn modelId="{AC7DC26E-DC61-4BBB-8F44-6A4407E7FB12}" type="presParOf" srcId="{A893D393-DE05-4540-AB93-D4A205246FD8}" destId="{FCC9627D-F55A-4622-A412-E7897DE56D1F}" srcOrd="29" destOrd="0" presId="urn:microsoft.com/office/officeart/2005/8/layout/cycle8"/>
    <dgm:cxn modelId="{17A8636B-374C-4D62-9045-0E5068CAB8BD}" type="presParOf" srcId="{A893D393-DE05-4540-AB93-D4A205246FD8}" destId="{9F5B3322-D5EE-44AD-8577-7E895FC98E73}" srcOrd="30" destOrd="0" presId="urn:microsoft.com/office/officeart/2005/8/layout/cycle8"/>
    <dgm:cxn modelId="{2A989B77-C821-45CB-A6F0-AF03B62E8360}" type="presParOf" srcId="{A893D393-DE05-4540-AB93-D4A205246FD8}" destId="{A0EA4726-BD0D-4EA8-8723-1C0A9BD08BF5}" srcOrd="31" destOrd="0" presId="urn:microsoft.com/office/officeart/2005/8/layout/cycle8"/>
    <dgm:cxn modelId="{7ECB9D38-72DF-4334-B5C6-906AADF81683}" type="presParOf" srcId="{A893D393-DE05-4540-AB93-D4A205246FD8}" destId="{1E00EC3F-6617-47BF-AEDE-62104492CE5D}" srcOrd="32" destOrd="0" presId="urn:microsoft.com/office/officeart/2005/8/layout/cycle8"/>
    <dgm:cxn modelId="{D79534D8-69A8-42E7-89FA-9B655E26956D}" type="presParOf" srcId="{A893D393-DE05-4540-AB93-D4A205246FD8}" destId="{ACB163D5-1936-46C8-A1EB-DC50CE25127C}" srcOrd="33" destOrd="0" presId="urn:microsoft.com/office/officeart/2005/8/layout/cycle8"/>
    <dgm:cxn modelId="{59A2CD79-6446-40B2-A782-3F2976949DE6}" type="presParOf" srcId="{A893D393-DE05-4540-AB93-D4A205246FD8}" destId="{4B343D9A-2C5A-4D54-A200-CCC06D49DFC2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F15132-42E2-4C91-A54F-2BC83E89BA43}" type="doc">
      <dgm:prSet loTypeId="urn:microsoft.com/office/officeart/2005/8/layout/chevron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781537F6-7C80-44F6-A889-E261A7A92C5A}">
      <dgm:prSet phldrT="[Texto]"/>
      <dgm:spPr/>
      <dgm:t>
        <a:bodyPr/>
        <a:lstStyle/>
        <a:p>
          <a:r>
            <a:rPr lang="es-ES" dirty="0" smtClean="0"/>
            <a:t>Construcción</a:t>
          </a:r>
          <a:endParaRPr lang="es-ES" dirty="0"/>
        </a:p>
      </dgm:t>
    </dgm:pt>
    <dgm:pt modelId="{CBB3831C-E8C4-45C6-9E0E-595F9FB3815C}" type="parTrans" cxnId="{CA7A0BD7-18A9-4D12-8391-14942E1A9993}">
      <dgm:prSet/>
      <dgm:spPr/>
      <dgm:t>
        <a:bodyPr/>
        <a:lstStyle/>
        <a:p>
          <a:endParaRPr lang="es-ES"/>
        </a:p>
      </dgm:t>
    </dgm:pt>
    <dgm:pt modelId="{91FAC924-B23B-4A1F-B312-668337ACF27B}" type="sibTrans" cxnId="{CA7A0BD7-18A9-4D12-8391-14942E1A9993}">
      <dgm:prSet/>
      <dgm:spPr/>
      <dgm:t>
        <a:bodyPr/>
        <a:lstStyle/>
        <a:p>
          <a:endParaRPr lang="es-ES"/>
        </a:p>
      </dgm:t>
    </dgm:pt>
    <dgm:pt modelId="{550FDC50-D63F-486D-B6B0-76D35E9550B0}">
      <dgm:prSet phldrT="[Texto]"/>
      <dgm:spPr/>
      <dgm:t>
        <a:bodyPr/>
        <a:lstStyle/>
        <a:p>
          <a:pPr algn="just"/>
          <a:r>
            <a:rPr lang="es-EC" dirty="0" smtClean="0"/>
            <a:t>Falencias al momento de realizar un levantamiento de construcciones con precisión y alto nivel de detalle</a:t>
          </a:r>
          <a:endParaRPr lang="es-ES" dirty="0"/>
        </a:p>
      </dgm:t>
    </dgm:pt>
    <dgm:pt modelId="{C81D6F65-E72D-4CA4-BED2-596AF8D06575}" type="parTrans" cxnId="{0FF74017-BF94-4570-AD8C-AD3B31639868}">
      <dgm:prSet/>
      <dgm:spPr/>
      <dgm:t>
        <a:bodyPr/>
        <a:lstStyle/>
        <a:p>
          <a:endParaRPr lang="es-ES"/>
        </a:p>
      </dgm:t>
    </dgm:pt>
    <dgm:pt modelId="{AF7F5670-92C2-490F-81C4-53C6AC98F4C6}" type="sibTrans" cxnId="{0FF74017-BF94-4570-AD8C-AD3B31639868}">
      <dgm:prSet/>
      <dgm:spPr/>
      <dgm:t>
        <a:bodyPr/>
        <a:lstStyle/>
        <a:p>
          <a:endParaRPr lang="es-ES"/>
        </a:p>
      </dgm:t>
    </dgm:pt>
    <dgm:pt modelId="{481F91EC-38BD-4435-AF55-DBD0BF56A1F4}">
      <dgm:prSet phldrT="[Texto]"/>
      <dgm:spPr/>
      <dgm:t>
        <a:bodyPr/>
        <a:lstStyle/>
        <a:p>
          <a:r>
            <a:rPr lang="es-ES" dirty="0" smtClean="0"/>
            <a:t>Espeleología</a:t>
          </a:r>
          <a:endParaRPr lang="es-ES" dirty="0"/>
        </a:p>
      </dgm:t>
    </dgm:pt>
    <dgm:pt modelId="{9C868C67-2FE1-498C-AA44-26CB4A1EB4DA}" type="parTrans" cxnId="{FC09AA38-FF7F-420F-BA0C-DC0C3246DA15}">
      <dgm:prSet/>
      <dgm:spPr/>
      <dgm:t>
        <a:bodyPr/>
        <a:lstStyle/>
        <a:p>
          <a:endParaRPr lang="es-ES"/>
        </a:p>
      </dgm:t>
    </dgm:pt>
    <dgm:pt modelId="{CF7C2731-F5EB-403C-8DA7-AE94F7CE1897}" type="sibTrans" cxnId="{FC09AA38-FF7F-420F-BA0C-DC0C3246DA15}">
      <dgm:prSet/>
      <dgm:spPr/>
      <dgm:t>
        <a:bodyPr/>
        <a:lstStyle/>
        <a:p>
          <a:endParaRPr lang="es-ES"/>
        </a:p>
      </dgm:t>
    </dgm:pt>
    <dgm:pt modelId="{9CD7B769-69FA-4683-8363-74851989BA54}">
      <dgm:prSet phldrT="[Texto]"/>
      <dgm:spPr/>
      <dgm:t>
        <a:bodyPr/>
        <a:lstStyle/>
        <a:p>
          <a:pPr algn="just"/>
          <a:r>
            <a:rPr lang="es-EC" dirty="0" smtClean="0"/>
            <a:t>Falta de acceso y fragilidad del entorno para realizar un levantamiento subterráneo</a:t>
          </a:r>
          <a:endParaRPr lang="es-ES" dirty="0"/>
        </a:p>
      </dgm:t>
    </dgm:pt>
    <dgm:pt modelId="{2F5AC764-45D8-42C8-9E33-F05C461ECE16}" type="parTrans" cxnId="{84F88CE6-C83B-479C-A81F-D5C66A1C302D}">
      <dgm:prSet/>
      <dgm:spPr/>
      <dgm:t>
        <a:bodyPr/>
        <a:lstStyle/>
        <a:p>
          <a:endParaRPr lang="es-ES"/>
        </a:p>
      </dgm:t>
    </dgm:pt>
    <dgm:pt modelId="{5C86A835-73B8-43E3-BD53-27458C27B8CE}" type="sibTrans" cxnId="{84F88CE6-C83B-479C-A81F-D5C66A1C302D}">
      <dgm:prSet/>
      <dgm:spPr/>
      <dgm:t>
        <a:bodyPr/>
        <a:lstStyle/>
        <a:p>
          <a:endParaRPr lang="es-ES"/>
        </a:p>
      </dgm:t>
    </dgm:pt>
    <dgm:pt modelId="{8C0F306D-8238-464E-A9D7-3E37866DE17A}">
      <dgm:prSet phldrT="[Texto]"/>
      <dgm:spPr/>
      <dgm:t>
        <a:bodyPr/>
        <a:lstStyle/>
        <a:p>
          <a:r>
            <a:rPr lang="es-ES" dirty="0" smtClean="0"/>
            <a:t>Patrimonio Cultural</a:t>
          </a:r>
          <a:endParaRPr lang="es-ES" dirty="0"/>
        </a:p>
      </dgm:t>
    </dgm:pt>
    <dgm:pt modelId="{058A9AA9-FBD8-4384-99C1-FED6542748BE}" type="parTrans" cxnId="{68321229-3ADE-40C1-BA3C-A4F40ACE14B3}">
      <dgm:prSet/>
      <dgm:spPr/>
      <dgm:t>
        <a:bodyPr/>
        <a:lstStyle/>
        <a:p>
          <a:endParaRPr lang="es-ES"/>
        </a:p>
      </dgm:t>
    </dgm:pt>
    <dgm:pt modelId="{434DEF0D-6F11-4CAF-ACAC-335EBB6AA4FF}" type="sibTrans" cxnId="{68321229-3ADE-40C1-BA3C-A4F40ACE14B3}">
      <dgm:prSet/>
      <dgm:spPr/>
      <dgm:t>
        <a:bodyPr/>
        <a:lstStyle/>
        <a:p>
          <a:endParaRPr lang="es-ES"/>
        </a:p>
      </dgm:t>
    </dgm:pt>
    <dgm:pt modelId="{357FA913-A1C7-4AB7-8068-3530B13D64EB}">
      <dgm:prSet phldrT="[Texto]"/>
      <dgm:spPr/>
      <dgm:t>
        <a:bodyPr/>
        <a:lstStyle/>
        <a:p>
          <a:pPr algn="just"/>
          <a:r>
            <a:rPr lang="es-EC" dirty="0" smtClean="0"/>
            <a:t>Patrimonio Cultural no se tiene registros fidedignos; lo cual es esencial para su manejo y posterior restauración</a:t>
          </a:r>
          <a:endParaRPr lang="es-ES" dirty="0"/>
        </a:p>
      </dgm:t>
    </dgm:pt>
    <dgm:pt modelId="{CF72D317-1308-492E-88F3-2D0D62ED7E62}" type="parTrans" cxnId="{C3A95ED2-51B0-4A14-8E25-7E82F0BA31A2}">
      <dgm:prSet/>
      <dgm:spPr/>
      <dgm:t>
        <a:bodyPr/>
        <a:lstStyle/>
        <a:p>
          <a:endParaRPr lang="es-ES"/>
        </a:p>
      </dgm:t>
    </dgm:pt>
    <dgm:pt modelId="{264D9B91-1835-4B8F-9FA6-A0158EA7824A}" type="sibTrans" cxnId="{C3A95ED2-51B0-4A14-8E25-7E82F0BA31A2}">
      <dgm:prSet/>
      <dgm:spPr/>
      <dgm:t>
        <a:bodyPr/>
        <a:lstStyle/>
        <a:p>
          <a:endParaRPr lang="es-ES"/>
        </a:p>
      </dgm:t>
    </dgm:pt>
    <dgm:pt modelId="{84D2C9DB-EE68-4740-B0DB-1517C205CD2D}" type="pres">
      <dgm:prSet presAssocID="{6DF15132-42E2-4C91-A54F-2BC83E89BA4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365D9BA-CFF6-4D30-9E3F-CEE0645037B5}" type="pres">
      <dgm:prSet presAssocID="{781537F6-7C80-44F6-A889-E261A7A92C5A}" presName="composite" presStyleCnt="0"/>
      <dgm:spPr/>
    </dgm:pt>
    <dgm:pt modelId="{EAD29A01-9182-42CA-95D0-24A148F8D3A9}" type="pres">
      <dgm:prSet presAssocID="{781537F6-7C80-44F6-A889-E261A7A92C5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E0ABE9-74C2-48F7-88BE-3B02143152CA}" type="pres">
      <dgm:prSet presAssocID="{781537F6-7C80-44F6-A889-E261A7A92C5A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B69DC4-4F3B-4427-ABE4-E2C5AB34BE5D}" type="pres">
      <dgm:prSet presAssocID="{91FAC924-B23B-4A1F-B312-668337ACF27B}" presName="sp" presStyleCnt="0"/>
      <dgm:spPr/>
    </dgm:pt>
    <dgm:pt modelId="{93ADDE8A-043F-4B9C-8FB2-AD01B1E91E12}" type="pres">
      <dgm:prSet presAssocID="{481F91EC-38BD-4435-AF55-DBD0BF56A1F4}" presName="composite" presStyleCnt="0"/>
      <dgm:spPr/>
    </dgm:pt>
    <dgm:pt modelId="{1598C549-F908-4F98-9FB8-7FC0CD9F215C}" type="pres">
      <dgm:prSet presAssocID="{481F91EC-38BD-4435-AF55-DBD0BF56A1F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D3978D-AF21-4D8C-995C-0F074541A9C2}" type="pres">
      <dgm:prSet presAssocID="{481F91EC-38BD-4435-AF55-DBD0BF56A1F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91647F-52B4-47F4-886A-C7ADD205BDF4}" type="pres">
      <dgm:prSet presAssocID="{CF7C2731-F5EB-403C-8DA7-AE94F7CE1897}" presName="sp" presStyleCnt="0"/>
      <dgm:spPr/>
    </dgm:pt>
    <dgm:pt modelId="{F0F46F9D-F55F-437E-A48A-3E07830931BA}" type="pres">
      <dgm:prSet presAssocID="{8C0F306D-8238-464E-A9D7-3E37866DE17A}" presName="composite" presStyleCnt="0"/>
      <dgm:spPr/>
    </dgm:pt>
    <dgm:pt modelId="{A87CA9E9-9062-48E7-BDB6-C77ABCD350A2}" type="pres">
      <dgm:prSet presAssocID="{8C0F306D-8238-464E-A9D7-3E37866DE17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9CC5BD-4BEC-4D54-86A9-9C38E41D8D95}" type="pres">
      <dgm:prSet presAssocID="{8C0F306D-8238-464E-A9D7-3E37866DE17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623916D-0836-4BFB-9A2A-84A8DFDF68F3}" type="presOf" srcId="{6DF15132-42E2-4C91-A54F-2BC83E89BA43}" destId="{84D2C9DB-EE68-4740-B0DB-1517C205CD2D}" srcOrd="0" destOrd="0" presId="urn:microsoft.com/office/officeart/2005/8/layout/chevron2"/>
    <dgm:cxn modelId="{CA7A0BD7-18A9-4D12-8391-14942E1A9993}" srcId="{6DF15132-42E2-4C91-A54F-2BC83E89BA43}" destId="{781537F6-7C80-44F6-A889-E261A7A92C5A}" srcOrd="0" destOrd="0" parTransId="{CBB3831C-E8C4-45C6-9E0E-595F9FB3815C}" sibTransId="{91FAC924-B23B-4A1F-B312-668337ACF27B}"/>
    <dgm:cxn modelId="{FC09AA38-FF7F-420F-BA0C-DC0C3246DA15}" srcId="{6DF15132-42E2-4C91-A54F-2BC83E89BA43}" destId="{481F91EC-38BD-4435-AF55-DBD0BF56A1F4}" srcOrd="1" destOrd="0" parTransId="{9C868C67-2FE1-498C-AA44-26CB4A1EB4DA}" sibTransId="{CF7C2731-F5EB-403C-8DA7-AE94F7CE1897}"/>
    <dgm:cxn modelId="{84F88CE6-C83B-479C-A81F-D5C66A1C302D}" srcId="{481F91EC-38BD-4435-AF55-DBD0BF56A1F4}" destId="{9CD7B769-69FA-4683-8363-74851989BA54}" srcOrd="0" destOrd="0" parTransId="{2F5AC764-45D8-42C8-9E33-F05C461ECE16}" sibTransId="{5C86A835-73B8-43E3-BD53-27458C27B8CE}"/>
    <dgm:cxn modelId="{68321229-3ADE-40C1-BA3C-A4F40ACE14B3}" srcId="{6DF15132-42E2-4C91-A54F-2BC83E89BA43}" destId="{8C0F306D-8238-464E-A9D7-3E37866DE17A}" srcOrd="2" destOrd="0" parTransId="{058A9AA9-FBD8-4384-99C1-FED6542748BE}" sibTransId="{434DEF0D-6F11-4CAF-ACAC-335EBB6AA4FF}"/>
    <dgm:cxn modelId="{3CFBE2A1-E2BE-4219-A93C-32E58366782D}" type="presOf" srcId="{9CD7B769-69FA-4683-8363-74851989BA54}" destId="{F1D3978D-AF21-4D8C-995C-0F074541A9C2}" srcOrd="0" destOrd="0" presId="urn:microsoft.com/office/officeart/2005/8/layout/chevron2"/>
    <dgm:cxn modelId="{766D066D-9F6A-4751-99E2-161EE2C8ADD0}" type="presOf" srcId="{357FA913-A1C7-4AB7-8068-3530B13D64EB}" destId="{E89CC5BD-4BEC-4D54-86A9-9C38E41D8D95}" srcOrd="0" destOrd="0" presId="urn:microsoft.com/office/officeart/2005/8/layout/chevron2"/>
    <dgm:cxn modelId="{D4B2EB3E-1690-4B86-B24F-D6129E1D220E}" type="presOf" srcId="{550FDC50-D63F-486D-B6B0-76D35E9550B0}" destId="{E8E0ABE9-74C2-48F7-88BE-3B02143152CA}" srcOrd="0" destOrd="0" presId="urn:microsoft.com/office/officeart/2005/8/layout/chevron2"/>
    <dgm:cxn modelId="{36F9FC0B-2852-44B4-A1AC-F397D801A183}" type="presOf" srcId="{481F91EC-38BD-4435-AF55-DBD0BF56A1F4}" destId="{1598C549-F908-4F98-9FB8-7FC0CD9F215C}" srcOrd="0" destOrd="0" presId="urn:microsoft.com/office/officeart/2005/8/layout/chevron2"/>
    <dgm:cxn modelId="{0FF74017-BF94-4570-AD8C-AD3B31639868}" srcId="{781537F6-7C80-44F6-A889-E261A7A92C5A}" destId="{550FDC50-D63F-486D-B6B0-76D35E9550B0}" srcOrd="0" destOrd="0" parTransId="{C81D6F65-E72D-4CA4-BED2-596AF8D06575}" sibTransId="{AF7F5670-92C2-490F-81C4-53C6AC98F4C6}"/>
    <dgm:cxn modelId="{4749F84C-56B4-4BB2-97E4-17A0DEF8F788}" type="presOf" srcId="{8C0F306D-8238-464E-A9D7-3E37866DE17A}" destId="{A87CA9E9-9062-48E7-BDB6-C77ABCD350A2}" srcOrd="0" destOrd="0" presId="urn:microsoft.com/office/officeart/2005/8/layout/chevron2"/>
    <dgm:cxn modelId="{C3A95ED2-51B0-4A14-8E25-7E82F0BA31A2}" srcId="{8C0F306D-8238-464E-A9D7-3E37866DE17A}" destId="{357FA913-A1C7-4AB7-8068-3530B13D64EB}" srcOrd="0" destOrd="0" parTransId="{CF72D317-1308-492E-88F3-2D0D62ED7E62}" sibTransId="{264D9B91-1835-4B8F-9FA6-A0158EA7824A}"/>
    <dgm:cxn modelId="{70652403-A51D-4B35-A0A5-1C021B12D2F6}" type="presOf" srcId="{781537F6-7C80-44F6-A889-E261A7A92C5A}" destId="{EAD29A01-9182-42CA-95D0-24A148F8D3A9}" srcOrd="0" destOrd="0" presId="urn:microsoft.com/office/officeart/2005/8/layout/chevron2"/>
    <dgm:cxn modelId="{30F1EA2B-FE98-4801-B5FE-7CA6526A5ED4}" type="presParOf" srcId="{84D2C9DB-EE68-4740-B0DB-1517C205CD2D}" destId="{B365D9BA-CFF6-4D30-9E3F-CEE0645037B5}" srcOrd="0" destOrd="0" presId="urn:microsoft.com/office/officeart/2005/8/layout/chevron2"/>
    <dgm:cxn modelId="{963A42C0-5E47-4A55-87CA-1D3AFB97CEF8}" type="presParOf" srcId="{B365D9BA-CFF6-4D30-9E3F-CEE0645037B5}" destId="{EAD29A01-9182-42CA-95D0-24A148F8D3A9}" srcOrd="0" destOrd="0" presId="urn:microsoft.com/office/officeart/2005/8/layout/chevron2"/>
    <dgm:cxn modelId="{2AD825DB-1A9E-443A-8104-19FB161384A2}" type="presParOf" srcId="{B365D9BA-CFF6-4D30-9E3F-CEE0645037B5}" destId="{E8E0ABE9-74C2-48F7-88BE-3B02143152CA}" srcOrd="1" destOrd="0" presId="urn:microsoft.com/office/officeart/2005/8/layout/chevron2"/>
    <dgm:cxn modelId="{DD4EF605-E1DF-4072-99B8-37F37414EDD1}" type="presParOf" srcId="{84D2C9DB-EE68-4740-B0DB-1517C205CD2D}" destId="{A8B69DC4-4F3B-4427-ABE4-E2C5AB34BE5D}" srcOrd="1" destOrd="0" presId="urn:microsoft.com/office/officeart/2005/8/layout/chevron2"/>
    <dgm:cxn modelId="{7B802207-441A-4970-AFCE-B82752030272}" type="presParOf" srcId="{84D2C9DB-EE68-4740-B0DB-1517C205CD2D}" destId="{93ADDE8A-043F-4B9C-8FB2-AD01B1E91E12}" srcOrd="2" destOrd="0" presId="urn:microsoft.com/office/officeart/2005/8/layout/chevron2"/>
    <dgm:cxn modelId="{3873768F-45A2-4407-894C-1455368942EB}" type="presParOf" srcId="{93ADDE8A-043F-4B9C-8FB2-AD01B1E91E12}" destId="{1598C549-F908-4F98-9FB8-7FC0CD9F215C}" srcOrd="0" destOrd="0" presId="urn:microsoft.com/office/officeart/2005/8/layout/chevron2"/>
    <dgm:cxn modelId="{F2BB46EF-D6D8-4906-BB6E-C25C35ADAC6E}" type="presParOf" srcId="{93ADDE8A-043F-4B9C-8FB2-AD01B1E91E12}" destId="{F1D3978D-AF21-4D8C-995C-0F074541A9C2}" srcOrd="1" destOrd="0" presId="urn:microsoft.com/office/officeart/2005/8/layout/chevron2"/>
    <dgm:cxn modelId="{2C70849C-BD21-4B3D-8F4F-800C10F019B2}" type="presParOf" srcId="{84D2C9DB-EE68-4740-B0DB-1517C205CD2D}" destId="{8C91647F-52B4-47F4-886A-C7ADD205BDF4}" srcOrd="3" destOrd="0" presId="urn:microsoft.com/office/officeart/2005/8/layout/chevron2"/>
    <dgm:cxn modelId="{84565E72-926A-4C7E-A790-938D70E276A8}" type="presParOf" srcId="{84D2C9DB-EE68-4740-B0DB-1517C205CD2D}" destId="{F0F46F9D-F55F-437E-A48A-3E07830931BA}" srcOrd="4" destOrd="0" presId="urn:microsoft.com/office/officeart/2005/8/layout/chevron2"/>
    <dgm:cxn modelId="{C8289E4B-DBCD-4D55-92B7-E6A3E6F44818}" type="presParOf" srcId="{F0F46F9D-F55F-437E-A48A-3E07830931BA}" destId="{A87CA9E9-9062-48E7-BDB6-C77ABCD350A2}" srcOrd="0" destOrd="0" presId="urn:microsoft.com/office/officeart/2005/8/layout/chevron2"/>
    <dgm:cxn modelId="{4909C191-ADE3-4AFB-818E-A57260D045FF}" type="presParOf" srcId="{F0F46F9D-F55F-437E-A48A-3E07830931BA}" destId="{E89CC5BD-4BEC-4D54-86A9-9C38E41D8D9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F2AA7E-A62C-41DD-896F-45F1ACBB2117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5E458B3-691D-48A1-8FBB-0446982FC6A7}">
      <dgm:prSet phldrT="[Texto]" custT="1"/>
      <dgm:spPr/>
      <dgm:t>
        <a:bodyPr/>
        <a:lstStyle/>
        <a:p>
          <a:pPr algn="just"/>
          <a:r>
            <a:rPr lang="es-EC" sz="1400" dirty="0" smtClean="0"/>
            <a:t>Permite una comparación adecuada de estas estructuras existentes con los planos de construcción</a:t>
          </a:r>
          <a:endParaRPr lang="es-ES" sz="1400" dirty="0"/>
        </a:p>
      </dgm:t>
    </dgm:pt>
    <dgm:pt modelId="{C7366DA9-E161-43C5-8E99-5B39520E6DBC}" type="parTrans" cxnId="{868E3E81-EC91-4BF8-B540-9DF7F9F9BEAE}">
      <dgm:prSet/>
      <dgm:spPr/>
      <dgm:t>
        <a:bodyPr/>
        <a:lstStyle/>
        <a:p>
          <a:endParaRPr lang="es-ES"/>
        </a:p>
      </dgm:t>
    </dgm:pt>
    <dgm:pt modelId="{3ECDADB9-2059-42F6-975E-7C3810689E33}" type="sibTrans" cxnId="{868E3E81-EC91-4BF8-B540-9DF7F9F9BEAE}">
      <dgm:prSet/>
      <dgm:spPr/>
      <dgm:t>
        <a:bodyPr/>
        <a:lstStyle/>
        <a:p>
          <a:endParaRPr lang="es-ES"/>
        </a:p>
      </dgm:t>
    </dgm:pt>
    <dgm:pt modelId="{885FFE67-594F-4F18-B04B-E2A96668A813}">
      <dgm:prSet phldrT="[Texto]" custT="1"/>
      <dgm:spPr/>
      <dgm:t>
        <a:bodyPr/>
        <a:lstStyle/>
        <a:p>
          <a:pPr algn="just"/>
          <a:r>
            <a:rPr lang="es-EC" sz="1400" dirty="0" smtClean="0"/>
            <a:t>Dentro del entorno natural subterráneo, ésta es una solución ideal para realizar modelos virtuales de sus inaccesibles áreas debido a su rapidez en la captura de los datos</a:t>
          </a:r>
          <a:endParaRPr lang="es-ES" sz="1400" dirty="0"/>
        </a:p>
      </dgm:t>
    </dgm:pt>
    <dgm:pt modelId="{7CFE83E4-7554-4124-BFB8-D2E5B93BA632}" type="parTrans" cxnId="{01AFE606-43C2-466E-A753-CCF44B6E9656}">
      <dgm:prSet/>
      <dgm:spPr/>
      <dgm:t>
        <a:bodyPr/>
        <a:lstStyle/>
        <a:p>
          <a:endParaRPr lang="es-ES"/>
        </a:p>
      </dgm:t>
    </dgm:pt>
    <dgm:pt modelId="{55B0C724-DA0E-4B2B-B331-989273C3C87F}" type="sibTrans" cxnId="{01AFE606-43C2-466E-A753-CCF44B6E9656}">
      <dgm:prSet/>
      <dgm:spPr/>
      <dgm:t>
        <a:bodyPr/>
        <a:lstStyle/>
        <a:p>
          <a:endParaRPr lang="es-ES"/>
        </a:p>
      </dgm:t>
    </dgm:pt>
    <dgm:pt modelId="{024616CB-3FDD-4E63-8680-2E4C324654C1}">
      <dgm:prSet phldrT="[Texto]" custT="1"/>
      <dgm:spPr/>
      <dgm:t>
        <a:bodyPr/>
        <a:lstStyle/>
        <a:p>
          <a:pPr algn="just"/>
          <a:r>
            <a:rPr lang="es-EC" sz="1400" dirty="0" smtClean="0"/>
            <a:t>Esta tecnología revoluciona el campo del Patrimonio Cultural; debido a que permite la documentación íntegra y detallada de obras históricas y monumentos</a:t>
          </a:r>
          <a:endParaRPr lang="es-ES" sz="1400" dirty="0"/>
        </a:p>
      </dgm:t>
    </dgm:pt>
    <dgm:pt modelId="{3110C037-405A-4014-8D3B-CBDDFEDCEAC0}" type="parTrans" cxnId="{2BBD486F-735C-4F48-B169-6261EAF8D675}">
      <dgm:prSet/>
      <dgm:spPr/>
      <dgm:t>
        <a:bodyPr/>
        <a:lstStyle/>
        <a:p>
          <a:endParaRPr lang="es-ES"/>
        </a:p>
      </dgm:t>
    </dgm:pt>
    <dgm:pt modelId="{13B34F43-666F-4464-A051-81CB68CE71EE}" type="sibTrans" cxnId="{2BBD486F-735C-4F48-B169-6261EAF8D675}">
      <dgm:prSet/>
      <dgm:spPr/>
      <dgm:t>
        <a:bodyPr/>
        <a:lstStyle/>
        <a:p>
          <a:endParaRPr lang="es-ES"/>
        </a:p>
      </dgm:t>
    </dgm:pt>
    <dgm:pt modelId="{3D50D2EC-D0EE-4DBB-B6B9-3A8FA177D33D}" type="pres">
      <dgm:prSet presAssocID="{7CF2AA7E-A62C-41DD-896F-45F1ACBB211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FA930E2E-9BD2-4020-A441-F89CFCEC2BD3}" type="pres">
      <dgm:prSet presAssocID="{C5E458B3-691D-48A1-8FBB-0446982FC6A7}" presName="parenttextcomposite" presStyleCnt="0"/>
      <dgm:spPr/>
    </dgm:pt>
    <dgm:pt modelId="{2AAE5DFD-1A94-4775-A0C3-B2CD2052135B}" type="pres">
      <dgm:prSet presAssocID="{C5E458B3-691D-48A1-8FBB-0446982FC6A7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5A6B41-EF0D-429A-8571-DED2B40AB9E2}" type="pres">
      <dgm:prSet presAssocID="{C5E458B3-691D-48A1-8FBB-0446982FC6A7}" presName="parallelogramComposite" presStyleCnt="0"/>
      <dgm:spPr/>
    </dgm:pt>
    <dgm:pt modelId="{AA555019-8166-4E71-AAF2-178A62D30087}" type="pres">
      <dgm:prSet presAssocID="{C5E458B3-691D-48A1-8FBB-0446982FC6A7}" presName="parallelogram1" presStyleLbl="alignNode1" presStyleIdx="0" presStyleCnt="21"/>
      <dgm:spPr/>
    </dgm:pt>
    <dgm:pt modelId="{BD0DBC14-2578-4381-AB11-C1FD9B2B942A}" type="pres">
      <dgm:prSet presAssocID="{C5E458B3-691D-48A1-8FBB-0446982FC6A7}" presName="parallelogram2" presStyleLbl="alignNode1" presStyleIdx="1" presStyleCnt="21"/>
      <dgm:spPr/>
    </dgm:pt>
    <dgm:pt modelId="{4EDAE0F2-434D-45A0-BA31-1DF21AADC169}" type="pres">
      <dgm:prSet presAssocID="{C5E458B3-691D-48A1-8FBB-0446982FC6A7}" presName="parallelogram3" presStyleLbl="alignNode1" presStyleIdx="2" presStyleCnt="21"/>
      <dgm:spPr/>
    </dgm:pt>
    <dgm:pt modelId="{187E1CEF-E09C-4233-BEED-E63F8BFEF149}" type="pres">
      <dgm:prSet presAssocID="{C5E458B3-691D-48A1-8FBB-0446982FC6A7}" presName="parallelogram4" presStyleLbl="alignNode1" presStyleIdx="3" presStyleCnt="21"/>
      <dgm:spPr/>
    </dgm:pt>
    <dgm:pt modelId="{8E4B2CB4-FA4C-4168-83BC-CFDFF0777215}" type="pres">
      <dgm:prSet presAssocID="{C5E458B3-691D-48A1-8FBB-0446982FC6A7}" presName="parallelogram5" presStyleLbl="alignNode1" presStyleIdx="4" presStyleCnt="21"/>
      <dgm:spPr/>
    </dgm:pt>
    <dgm:pt modelId="{8CF108DC-B68A-43DE-AF60-66343C83FAD3}" type="pres">
      <dgm:prSet presAssocID="{C5E458B3-691D-48A1-8FBB-0446982FC6A7}" presName="parallelogram6" presStyleLbl="alignNode1" presStyleIdx="5" presStyleCnt="21"/>
      <dgm:spPr/>
    </dgm:pt>
    <dgm:pt modelId="{CCC379D6-59A2-4B4A-BC19-3EB41B9D7559}" type="pres">
      <dgm:prSet presAssocID="{C5E458B3-691D-48A1-8FBB-0446982FC6A7}" presName="parallelogram7" presStyleLbl="alignNode1" presStyleIdx="6" presStyleCnt="21"/>
      <dgm:spPr/>
    </dgm:pt>
    <dgm:pt modelId="{DDB4FA26-9C07-4593-B4D3-CFAFEA726CF5}" type="pres">
      <dgm:prSet presAssocID="{3ECDADB9-2059-42F6-975E-7C3810689E33}" presName="sibTrans" presStyleCnt="0"/>
      <dgm:spPr/>
    </dgm:pt>
    <dgm:pt modelId="{E39DFD91-4295-4815-B858-5A4AE546D7A2}" type="pres">
      <dgm:prSet presAssocID="{885FFE67-594F-4F18-B04B-E2A96668A813}" presName="parenttextcomposite" presStyleCnt="0"/>
      <dgm:spPr/>
    </dgm:pt>
    <dgm:pt modelId="{BC6FF1FB-6F2B-4A04-A0F9-F763E7ADFCAA}" type="pres">
      <dgm:prSet presAssocID="{885FFE67-594F-4F18-B04B-E2A96668A813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634E24-9C03-440F-ABA4-A0703CE71810}" type="pres">
      <dgm:prSet presAssocID="{885FFE67-594F-4F18-B04B-E2A96668A813}" presName="parallelogramComposite" presStyleCnt="0"/>
      <dgm:spPr/>
    </dgm:pt>
    <dgm:pt modelId="{78ED8192-5FBA-447C-8151-A18129F1EF91}" type="pres">
      <dgm:prSet presAssocID="{885FFE67-594F-4F18-B04B-E2A96668A813}" presName="parallelogram1" presStyleLbl="alignNode1" presStyleIdx="7" presStyleCnt="21"/>
      <dgm:spPr/>
    </dgm:pt>
    <dgm:pt modelId="{B5246562-BA47-424A-BF46-ED8D82D0D18D}" type="pres">
      <dgm:prSet presAssocID="{885FFE67-594F-4F18-B04B-E2A96668A813}" presName="parallelogram2" presStyleLbl="alignNode1" presStyleIdx="8" presStyleCnt="21"/>
      <dgm:spPr/>
    </dgm:pt>
    <dgm:pt modelId="{CFB952FF-2386-4295-9DE4-8506A8A7513C}" type="pres">
      <dgm:prSet presAssocID="{885FFE67-594F-4F18-B04B-E2A96668A813}" presName="parallelogram3" presStyleLbl="alignNode1" presStyleIdx="9" presStyleCnt="21"/>
      <dgm:spPr/>
    </dgm:pt>
    <dgm:pt modelId="{9672B9A7-1313-4604-BD2C-ABC4F58D187C}" type="pres">
      <dgm:prSet presAssocID="{885FFE67-594F-4F18-B04B-E2A96668A813}" presName="parallelogram4" presStyleLbl="alignNode1" presStyleIdx="10" presStyleCnt="21"/>
      <dgm:spPr/>
    </dgm:pt>
    <dgm:pt modelId="{88D38BFA-720A-4BD5-9CC7-ADDDABFA1C02}" type="pres">
      <dgm:prSet presAssocID="{885FFE67-594F-4F18-B04B-E2A96668A813}" presName="parallelogram5" presStyleLbl="alignNode1" presStyleIdx="11" presStyleCnt="21"/>
      <dgm:spPr/>
    </dgm:pt>
    <dgm:pt modelId="{9558707B-1302-4141-92AB-980C67869C5F}" type="pres">
      <dgm:prSet presAssocID="{885FFE67-594F-4F18-B04B-E2A96668A813}" presName="parallelogram6" presStyleLbl="alignNode1" presStyleIdx="12" presStyleCnt="21"/>
      <dgm:spPr/>
    </dgm:pt>
    <dgm:pt modelId="{B8145AE4-FDDE-40E8-87AF-D8A5CBFC63F0}" type="pres">
      <dgm:prSet presAssocID="{885FFE67-594F-4F18-B04B-E2A96668A813}" presName="parallelogram7" presStyleLbl="alignNode1" presStyleIdx="13" presStyleCnt="21"/>
      <dgm:spPr/>
    </dgm:pt>
    <dgm:pt modelId="{1CCC89CA-06E8-4FA8-AC4B-483528D51765}" type="pres">
      <dgm:prSet presAssocID="{55B0C724-DA0E-4B2B-B331-989273C3C87F}" presName="sibTrans" presStyleCnt="0"/>
      <dgm:spPr/>
    </dgm:pt>
    <dgm:pt modelId="{A70D7919-D304-415C-AE43-A180C7AFB223}" type="pres">
      <dgm:prSet presAssocID="{024616CB-3FDD-4E63-8680-2E4C324654C1}" presName="parenttextcomposite" presStyleCnt="0"/>
      <dgm:spPr/>
    </dgm:pt>
    <dgm:pt modelId="{F5D75C8C-405B-4836-A290-BF9502D1E23F}" type="pres">
      <dgm:prSet presAssocID="{024616CB-3FDD-4E63-8680-2E4C324654C1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0EAA64-32BE-41BA-88AF-1BAEBCE07204}" type="pres">
      <dgm:prSet presAssocID="{024616CB-3FDD-4E63-8680-2E4C324654C1}" presName="parallelogramComposite" presStyleCnt="0"/>
      <dgm:spPr/>
    </dgm:pt>
    <dgm:pt modelId="{BC429D27-EC79-4C1F-B61E-26C2657C716E}" type="pres">
      <dgm:prSet presAssocID="{024616CB-3FDD-4E63-8680-2E4C324654C1}" presName="parallelogram1" presStyleLbl="alignNode1" presStyleIdx="14" presStyleCnt="21"/>
      <dgm:spPr/>
    </dgm:pt>
    <dgm:pt modelId="{460F00CC-ADBB-44E9-A6B2-29933A18BE47}" type="pres">
      <dgm:prSet presAssocID="{024616CB-3FDD-4E63-8680-2E4C324654C1}" presName="parallelogram2" presStyleLbl="alignNode1" presStyleIdx="15" presStyleCnt="21"/>
      <dgm:spPr/>
    </dgm:pt>
    <dgm:pt modelId="{35C17B98-8150-43A9-9E0C-B8A6B2EBADFC}" type="pres">
      <dgm:prSet presAssocID="{024616CB-3FDD-4E63-8680-2E4C324654C1}" presName="parallelogram3" presStyleLbl="alignNode1" presStyleIdx="16" presStyleCnt="21"/>
      <dgm:spPr/>
    </dgm:pt>
    <dgm:pt modelId="{876DB31D-56DB-46E3-BDC9-D0A23F52519A}" type="pres">
      <dgm:prSet presAssocID="{024616CB-3FDD-4E63-8680-2E4C324654C1}" presName="parallelogram4" presStyleLbl="alignNode1" presStyleIdx="17" presStyleCnt="21"/>
      <dgm:spPr/>
    </dgm:pt>
    <dgm:pt modelId="{7AF7600D-BE31-49E2-A2EC-B577CABB32AA}" type="pres">
      <dgm:prSet presAssocID="{024616CB-3FDD-4E63-8680-2E4C324654C1}" presName="parallelogram5" presStyleLbl="alignNode1" presStyleIdx="18" presStyleCnt="21"/>
      <dgm:spPr/>
    </dgm:pt>
    <dgm:pt modelId="{00BEA609-5ACC-4BD7-9BD2-4572C5B0157A}" type="pres">
      <dgm:prSet presAssocID="{024616CB-3FDD-4E63-8680-2E4C324654C1}" presName="parallelogram6" presStyleLbl="alignNode1" presStyleIdx="19" presStyleCnt="21"/>
      <dgm:spPr/>
    </dgm:pt>
    <dgm:pt modelId="{5BB43DD7-C444-4AC2-8C04-180622B0042E}" type="pres">
      <dgm:prSet presAssocID="{024616CB-3FDD-4E63-8680-2E4C324654C1}" presName="parallelogram7" presStyleLbl="alignNode1" presStyleIdx="20" presStyleCnt="21"/>
      <dgm:spPr/>
    </dgm:pt>
  </dgm:ptLst>
  <dgm:cxnLst>
    <dgm:cxn modelId="{B7F484F6-82C7-4ACB-8C0B-1B4E90BCB59C}" type="presOf" srcId="{C5E458B3-691D-48A1-8FBB-0446982FC6A7}" destId="{2AAE5DFD-1A94-4775-A0C3-B2CD2052135B}" srcOrd="0" destOrd="0" presId="urn:microsoft.com/office/officeart/2008/layout/VerticalAccentList"/>
    <dgm:cxn modelId="{868E3E81-EC91-4BF8-B540-9DF7F9F9BEAE}" srcId="{7CF2AA7E-A62C-41DD-896F-45F1ACBB2117}" destId="{C5E458B3-691D-48A1-8FBB-0446982FC6A7}" srcOrd="0" destOrd="0" parTransId="{C7366DA9-E161-43C5-8E99-5B39520E6DBC}" sibTransId="{3ECDADB9-2059-42F6-975E-7C3810689E33}"/>
    <dgm:cxn modelId="{01AFE606-43C2-466E-A753-CCF44B6E9656}" srcId="{7CF2AA7E-A62C-41DD-896F-45F1ACBB2117}" destId="{885FFE67-594F-4F18-B04B-E2A96668A813}" srcOrd="1" destOrd="0" parTransId="{7CFE83E4-7554-4124-BFB8-D2E5B93BA632}" sibTransId="{55B0C724-DA0E-4B2B-B331-989273C3C87F}"/>
    <dgm:cxn modelId="{6ED45082-D21F-47C8-9B6D-80684DB0C755}" type="presOf" srcId="{885FFE67-594F-4F18-B04B-E2A96668A813}" destId="{BC6FF1FB-6F2B-4A04-A0F9-F763E7ADFCAA}" srcOrd="0" destOrd="0" presId="urn:microsoft.com/office/officeart/2008/layout/VerticalAccentList"/>
    <dgm:cxn modelId="{6D404963-ACBB-4A0E-A986-7EFF2B3345FF}" type="presOf" srcId="{024616CB-3FDD-4E63-8680-2E4C324654C1}" destId="{F5D75C8C-405B-4836-A290-BF9502D1E23F}" srcOrd="0" destOrd="0" presId="urn:microsoft.com/office/officeart/2008/layout/VerticalAccentList"/>
    <dgm:cxn modelId="{2BBD486F-735C-4F48-B169-6261EAF8D675}" srcId="{7CF2AA7E-A62C-41DD-896F-45F1ACBB2117}" destId="{024616CB-3FDD-4E63-8680-2E4C324654C1}" srcOrd="2" destOrd="0" parTransId="{3110C037-405A-4014-8D3B-CBDDFEDCEAC0}" sibTransId="{13B34F43-666F-4464-A051-81CB68CE71EE}"/>
    <dgm:cxn modelId="{A5A9F5BB-C02B-4909-8DBD-3D09C3CE26D1}" type="presOf" srcId="{7CF2AA7E-A62C-41DD-896F-45F1ACBB2117}" destId="{3D50D2EC-D0EE-4DBB-B6B9-3A8FA177D33D}" srcOrd="0" destOrd="0" presId="urn:microsoft.com/office/officeart/2008/layout/VerticalAccentList"/>
    <dgm:cxn modelId="{D3138F5C-7B1C-47FC-B93F-B92DF61EF28E}" type="presParOf" srcId="{3D50D2EC-D0EE-4DBB-B6B9-3A8FA177D33D}" destId="{FA930E2E-9BD2-4020-A441-F89CFCEC2BD3}" srcOrd="0" destOrd="0" presId="urn:microsoft.com/office/officeart/2008/layout/VerticalAccentList"/>
    <dgm:cxn modelId="{974CC923-12B1-4614-964D-D5E211A792BB}" type="presParOf" srcId="{FA930E2E-9BD2-4020-A441-F89CFCEC2BD3}" destId="{2AAE5DFD-1A94-4775-A0C3-B2CD2052135B}" srcOrd="0" destOrd="0" presId="urn:microsoft.com/office/officeart/2008/layout/VerticalAccentList"/>
    <dgm:cxn modelId="{30F21F7F-8D51-43B3-986F-538C21897078}" type="presParOf" srcId="{3D50D2EC-D0EE-4DBB-B6B9-3A8FA177D33D}" destId="{F35A6B41-EF0D-429A-8571-DED2B40AB9E2}" srcOrd="1" destOrd="0" presId="urn:microsoft.com/office/officeart/2008/layout/VerticalAccentList"/>
    <dgm:cxn modelId="{E4A71907-CE23-442B-B263-384827B303C9}" type="presParOf" srcId="{F35A6B41-EF0D-429A-8571-DED2B40AB9E2}" destId="{AA555019-8166-4E71-AAF2-178A62D30087}" srcOrd="0" destOrd="0" presId="urn:microsoft.com/office/officeart/2008/layout/VerticalAccentList"/>
    <dgm:cxn modelId="{1D22B335-8449-4035-8573-B387F76012B5}" type="presParOf" srcId="{F35A6B41-EF0D-429A-8571-DED2B40AB9E2}" destId="{BD0DBC14-2578-4381-AB11-C1FD9B2B942A}" srcOrd="1" destOrd="0" presId="urn:microsoft.com/office/officeart/2008/layout/VerticalAccentList"/>
    <dgm:cxn modelId="{CA7C2C4F-0AB4-42EE-9CA8-CC36AF7AF511}" type="presParOf" srcId="{F35A6B41-EF0D-429A-8571-DED2B40AB9E2}" destId="{4EDAE0F2-434D-45A0-BA31-1DF21AADC169}" srcOrd="2" destOrd="0" presId="urn:microsoft.com/office/officeart/2008/layout/VerticalAccentList"/>
    <dgm:cxn modelId="{AFEC38F9-7581-45D6-9B81-82C3BD8C653C}" type="presParOf" srcId="{F35A6B41-EF0D-429A-8571-DED2B40AB9E2}" destId="{187E1CEF-E09C-4233-BEED-E63F8BFEF149}" srcOrd="3" destOrd="0" presId="urn:microsoft.com/office/officeart/2008/layout/VerticalAccentList"/>
    <dgm:cxn modelId="{7FD6E7E7-ED20-47D7-9186-8C334D36C232}" type="presParOf" srcId="{F35A6B41-EF0D-429A-8571-DED2B40AB9E2}" destId="{8E4B2CB4-FA4C-4168-83BC-CFDFF0777215}" srcOrd="4" destOrd="0" presId="urn:microsoft.com/office/officeart/2008/layout/VerticalAccentList"/>
    <dgm:cxn modelId="{C3937940-E5D4-4B60-9BE8-C949370143F2}" type="presParOf" srcId="{F35A6B41-EF0D-429A-8571-DED2B40AB9E2}" destId="{8CF108DC-B68A-43DE-AF60-66343C83FAD3}" srcOrd="5" destOrd="0" presId="urn:microsoft.com/office/officeart/2008/layout/VerticalAccentList"/>
    <dgm:cxn modelId="{2D59B1C0-4656-41D6-8C11-11135FE39109}" type="presParOf" srcId="{F35A6B41-EF0D-429A-8571-DED2B40AB9E2}" destId="{CCC379D6-59A2-4B4A-BC19-3EB41B9D7559}" srcOrd="6" destOrd="0" presId="urn:microsoft.com/office/officeart/2008/layout/VerticalAccentList"/>
    <dgm:cxn modelId="{CA50C1FA-4594-45C0-B82E-2E95034DC103}" type="presParOf" srcId="{3D50D2EC-D0EE-4DBB-B6B9-3A8FA177D33D}" destId="{DDB4FA26-9C07-4593-B4D3-CFAFEA726CF5}" srcOrd="2" destOrd="0" presId="urn:microsoft.com/office/officeart/2008/layout/VerticalAccentList"/>
    <dgm:cxn modelId="{E25B4330-80F3-4635-ABD6-5E96AF713096}" type="presParOf" srcId="{3D50D2EC-D0EE-4DBB-B6B9-3A8FA177D33D}" destId="{E39DFD91-4295-4815-B858-5A4AE546D7A2}" srcOrd="3" destOrd="0" presId="urn:microsoft.com/office/officeart/2008/layout/VerticalAccentList"/>
    <dgm:cxn modelId="{D5BB7B21-BF0D-41D8-804F-5E90EDA05D18}" type="presParOf" srcId="{E39DFD91-4295-4815-B858-5A4AE546D7A2}" destId="{BC6FF1FB-6F2B-4A04-A0F9-F763E7ADFCAA}" srcOrd="0" destOrd="0" presId="urn:microsoft.com/office/officeart/2008/layout/VerticalAccentList"/>
    <dgm:cxn modelId="{4D8AE5A4-189B-43A4-9053-D7C33C0B9C79}" type="presParOf" srcId="{3D50D2EC-D0EE-4DBB-B6B9-3A8FA177D33D}" destId="{4E634E24-9C03-440F-ABA4-A0703CE71810}" srcOrd="4" destOrd="0" presId="urn:microsoft.com/office/officeart/2008/layout/VerticalAccentList"/>
    <dgm:cxn modelId="{686E5EF1-52BB-4194-8543-6B32F501B579}" type="presParOf" srcId="{4E634E24-9C03-440F-ABA4-A0703CE71810}" destId="{78ED8192-5FBA-447C-8151-A18129F1EF91}" srcOrd="0" destOrd="0" presId="urn:microsoft.com/office/officeart/2008/layout/VerticalAccentList"/>
    <dgm:cxn modelId="{4870AF1A-0F43-479B-9856-6D2079CB1785}" type="presParOf" srcId="{4E634E24-9C03-440F-ABA4-A0703CE71810}" destId="{B5246562-BA47-424A-BF46-ED8D82D0D18D}" srcOrd="1" destOrd="0" presId="urn:microsoft.com/office/officeart/2008/layout/VerticalAccentList"/>
    <dgm:cxn modelId="{422A18CD-DDD8-44D2-A03E-50BBAFF991B4}" type="presParOf" srcId="{4E634E24-9C03-440F-ABA4-A0703CE71810}" destId="{CFB952FF-2386-4295-9DE4-8506A8A7513C}" srcOrd="2" destOrd="0" presId="urn:microsoft.com/office/officeart/2008/layout/VerticalAccentList"/>
    <dgm:cxn modelId="{85407745-4C66-4E35-ABD8-3048D9E38931}" type="presParOf" srcId="{4E634E24-9C03-440F-ABA4-A0703CE71810}" destId="{9672B9A7-1313-4604-BD2C-ABC4F58D187C}" srcOrd="3" destOrd="0" presId="urn:microsoft.com/office/officeart/2008/layout/VerticalAccentList"/>
    <dgm:cxn modelId="{698BD0E3-8E3A-4BED-813A-39BA976ADE5B}" type="presParOf" srcId="{4E634E24-9C03-440F-ABA4-A0703CE71810}" destId="{88D38BFA-720A-4BD5-9CC7-ADDDABFA1C02}" srcOrd="4" destOrd="0" presId="urn:microsoft.com/office/officeart/2008/layout/VerticalAccentList"/>
    <dgm:cxn modelId="{B797D42E-E285-4EC8-8AAB-329DA3D72E46}" type="presParOf" srcId="{4E634E24-9C03-440F-ABA4-A0703CE71810}" destId="{9558707B-1302-4141-92AB-980C67869C5F}" srcOrd="5" destOrd="0" presId="urn:microsoft.com/office/officeart/2008/layout/VerticalAccentList"/>
    <dgm:cxn modelId="{7960431C-6570-455F-83BA-D843D0EDFCDB}" type="presParOf" srcId="{4E634E24-9C03-440F-ABA4-A0703CE71810}" destId="{B8145AE4-FDDE-40E8-87AF-D8A5CBFC63F0}" srcOrd="6" destOrd="0" presId="urn:microsoft.com/office/officeart/2008/layout/VerticalAccentList"/>
    <dgm:cxn modelId="{3F30CD79-6B93-47C6-8A92-6449114995BD}" type="presParOf" srcId="{3D50D2EC-D0EE-4DBB-B6B9-3A8FA177D33D}" destId="{1CCC89CA-06E8-4FA8-AC4B-483528D51765}" srcOrd="5" destOrd="0" presId="urn:microsoft.com/office/officeart/2008/layout/VerticalAccentList"/>
    <dgm:cxn modelId="{193E84F5-F441-45B4-B412-8884C01A2B6D}" type="presParOf" srcId="{3D50D2EC-D0EE-4DBB-B6B9-3A8FA177D33D}" destId="{A70D7919-D304-415C-AE43-A180C7AFB223}" srcOrd="6" destOrd="0" presId="urn:microsoft.com/office/officeart/2008/layout/VerticalAccentList"/>
    <dgm:cxn modelId="{67B4E002-C88E-47A5-BEBA-725D9EB3D5B5}" type="presParOf" srcId="{A70D7919-D304-415C-AE43-A180C7AFB223}" destId="{F5D75C8C-405B-4836-A290-BF9502D1E23F}" srcOrd="0" destOrd="0" presId="urn:microsoft.com/office/officeart/2008/layout/VerticalAccentList"/>
    <dgm:cxn modelId="{F13898BA-78C5-469F-98D5-816CDF6C6DDE}" type="presParOf" srcId="{3D50D2EC-D0EE-4DBB-B6B9-3A8FA177D33D}" destId="{BC0EAA64-32BE-41BA-88AF-1BAEBCE07204}" srcOrd="7" destOrd="0" presId="urn:microsoft.com/office/officeart/2008/layout/VerticalAccentList"/>
    <dgm:cxn modelId="{4E0A00E5-62FA-40AC-BB4E-5A847ACA0648}" type="presParOf" srcId="{BC0EAA64-32BE-41BA-88AF-1BAEBCE07204}" destId="{BC429D27-EC79-4C1F-B61E-26C2657C716E}" srcOrd="0" destOrd="0" presId="urn:microsoft.com/office/officeart/2008/layout/VerticalAccentList"/>
    <dgm:cxn modelId="{D018B8BA-A672-4342-9884-33A4175D1C2C}" type="presParOf" srcId="{BC0EAA64-32BE-41BA-88AF-1BAEBCE07204}" destId="{460F00CC-ADBB-44E9-A6B2-29933A18BE47}" srcOrd="1" destOrd="0" presId="urn:microsoft.com/office/officeart/2008/layout/VerticalAccentList"/>
    <dgm:cxn modelId="{B4749922-9BF2-4E7B-B1E1-D2F91718A885}" type="presParOf" srcId="{BC0EAA64-32BE-41BA-88AF-1BAEBCE07204}" destId="{35C17B98-8150-43A9-9E0C-B8A6B2EBADFC}" srcOrd="2" destOrd="0" presId="urn:microsoft.com/office/officeart/2008/layout/VerticalAccentList"/>
    <dgm:cxn modelId="{CEAE3A33-39FD-4E4E-9C47-5310E4E667E0}" type="presParOf" srcId="{BC0EAA64-32BE-41BA-88AF-1BAEBCE07204}" destId="{876DB31D-56DB-46E3-BDC9-D0A23F52519A}" srcOrd="3" destOrd="0" presId="urn:microsoft.com/office/officeart/2008/layout/VerticalAccentList"/>
    <dgm:cxn modelId="{DA6141E9-4015-494D-9C17-9B8C4EC68777}" type="presParOf" srcId="{BC0EAA64-32BE-41BA-88AF-1BAEBCE07204}" destId="{7AF7600D-BE31-49E2-A2EC-B577CABB32AA}" srcOrd="4" destOrd="0" presId="urn:microsoft.com/office/officeart/2008/layout/VerticalAccentList"/>
    <dgm:cxn modelId="{B846C942-AFA4-4B19-8F11-C90685F81D60}" type="presParOf" srcId="{BC0EAA64-32BE-41BA-88AF-1BAEBCE07204}" destId="{00BEA609-5ACC-4BD7-9BD2-4572C5B0157A}" srcOrd="5" destOrd="0" presId="urn:microsoft.com/office/officeart/2008/layout/VerticalAccentList"/>
    <dgm:cxn modelId="{150B6307-188E-45F5-BC00-4F32ADB439AD}" type="presParOf" srcId="{BC0EAA64-32BE-41BA-88AF-1BAEBCE07204}" destId="{5BB43DD7-C444-4AC2-8C04-180622B0042E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3E13AE-1DD7-43F4-82FF-449B845E9BFC}" type="doc">
      <dgm:prSet loTypeId="urn:microsoft.com/office/officeart/2005/8/layout/bList2" loCatId="list" qsTypeId="urn:microsoft.com/office/officeart/2005/8/quickstyle/simple1" qsCatId="simple" csTypeId="urn:microsoft.com/office/officeart/2005/8/colors/colorful4" csCatId="colorful" phldr="1"/>
      <dgm:spPr/>
    </dgm:pt>
    <dgm:pt modelId="{673AFD30-2887-4F37-90C5-F9B7B455B6AF}">
      <dgm:prSet phldrT="[Texto]"/>
      <dgm:spPr/>
      <dgm:t>
        <a:bodyPr/>
        <a:lstStyle/>
        <a:p>
          <a:pPr algn="r"/>
          <a:r>
            <a:rPr lang="es-EC" dirty="0" smtClean="0"/>
            <a:t>Edificio Administrativo</a:t>
          </a:r>
        </a:p>
        <a:p>
          <a:pPr algn="r"/>
          <a:r>
            <a:rPr lang="es-EC" dirty="0" smtClean="0"/>
            <a:t>Escuela Politécnica del Ejército </a:t>
          </a:r>
          <a:endParaRPr lang="es-ES" dirty="0"/>
        </a:p>
      </dgm:t>
    </dgm:pt>
    <dgm:pt modelId="{6709F01A-4EF9-426D-BA27-CD80FE81BB57}" type="parTrans" cxnId="{855BB75F-8A66-4C7A-BE20-E379A05446E2}">
      <dgm:prSet/>
      <dgm:spPr/>
      <dgm:t>
        <a:bodyPr/>
        <a:lstStyle/>
        <a:p>
          <a:endParaRPr lang="es-ES"/>
        </a:p>
      </dgm:t>
    </dgm:pt>
    <dgm:pt modelId="{B1D0C6C6-485F-4AB5-A492-4FBC88F521AE}" type="sibTrans" cxnId="{855BB75F-8A66-4C7A-BE20-E379A05446E2}">
      <dgm:prSet/>
      <dgm:spPr/>
      <dgm:t>
        <a:bodyPr/>
        <a:lstStyle/>
        <a:p>
          <a:endParaRPr lang="es-ES"/>
        </a:p>
      </dgm:t>
    </dgm:pt>
    <dgm:pt modelId="{9546EC6E-2144-46CE-A2B4-70F9537962F3}" type="pres">
      <dgm:prSet presAssocID="{2C3E13AE-1DD7-43F4-82FF-449B845E9BFC}" presName="diagram" presStyleCnt="0">
        <dgm:presLayoutVars>
          <dgm:dir/>
          <dgm:animLvl val="lvl"/>
          <dgm:resizeHandles val="exact"/>
        </dgm:presLayoutVars>
      </dgm:prSet>
      <dgm:spPr/>
    </dgm:pt>
    <dgm:pt modelId="{0750749C-5D0D-4FBA-BF19-30364B02ACBD}" type="pres">
      <dgm:prSet presAssocID="{673AFD30-2887-4F37-90C5-F9B7B455B6AF}" presName="compNode" presStyleCnt="0"/>
      <dgm:spPr/>
    </dgm:pt>
    <dgm:pt modelId="{D0B064CB-3A09-43C9-9DE5-A5B840A61540}" type="pres">
      <dgm:prSet presAssocID="{673AFD30-2887-4F37-90C5-F9B7B455B6AF}" presName="childRect" presStyleLbl="bgAcc1" presStyleIdx="0" presStyleCnt="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19050"/>
      </dgm:spPr>
    </dgm:pt>
    <dgm:pt modelId="{3DBBE37E-7729-48C5-9E08-7429EC0A030B}" type="pres">
      <dgm:prSet presAssocID="{673AFD30-2887-4F37-90C5-F9B7B455B6A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E38F8E-7830-4594-831C-FF3B7FA9FB7A}" type="pres">
      <dgm:prSet presAssocID="{673AFD30-2887-4F37-90C5-F9B7B455B6AF}" presName="parentRect" presStyleLbl="alignNode1" presStyleIdx="0" presStyleCnt="1"/>
      <dgm:spPr/>
      <dgm:t>
        <a:bodyPr/>
        <a:lstStyle/>
        <a:p>
          <a:endParaRPr lang="es-ES"/>
        </a:p>
      </dgm:t>
    </dgm:pt>
    <dgm:pt modelId="{62A2D876-F38A-4E87-B5DC-2C7976C1A6C2}" type="pres">
      <dgm:prSet presAssocID="{673AFD30-2887-4F37-90C5-F9B7B455B6AF}" presName="adorn" presStyleLbl="fgAccFollowNode1" presStyleIdx="0" presStyleCnt="1"/>
      <dgm:spPr/>
    </dgm:pt>
  </dgm:ptLst>
  <dgm:cxnLst>
    <dgm:cxn modelId="{855BB75F-8A66-4C7A-BE20-E379A05446E2}" srcId="{2C3E13AE-1DD7-43F4-82FF-449B845E9BFC}" destId="{673AFD30-2887-4F37-90C5-F9B7B455B6AF}" srcOrd="0" destOrd="0" parTransId="{6709F01A-4EF9-426D-BA27-CD80FE81BB57}" sibTransId="{B1D0C6C6-485F-4AB5-A492-4FBC88F521AE}"/>
    <dgm:cxn modelId="{08F00BF0-420E-44C9-872A-35248442F6FE}" type="presOf" srcId="{2C3E13AE-1DD7-43F4-82FF-449B845E9BFC}" destId="{9546EC6E-2144-46CE-A2B4-70F9537962F3}" srcOrd="0" destOrd="0" presId="urn:microsoft.com/office/officeart/2005/8/layout/bList2"/>
    <dgm:cxn modelId="{24666A5F-9ADC-496C-9A9F-2EDD8CF5AC0F}" type="presOf" srcId="{673AFD30-2887-4F37-90C5-F9B7B455B6AF}" destId="{3DBBE37E-7729-48C5-9E08-7429EC0A030B}" srcOrd="0" destOrd="0" presId="urn:microsoft.com/office/officeart/2005/8/layout/bList2"/>
    <dgm:cxn modelId="{D9656252-CBEA-4257-A4F3-B40D27D9373B}" type="presOf" srcId="{673AFD30-2887-4F37-90C5-F9B7B455B6AF}" destId="{BBE38F8E-7830-4594-831C-FF3B7FA9FB7A}" srcOrd="1" destOrd="0" presId="urn:microsoft.com/office/officeart/2005/8/layout/bList2"/>
    <dgm:cxn modelId="{54FA3B7C-CAAE-4922-B62C-3140EE8ACDB4}" type="presParOf" srcId="{9546EC6E-2144-46CE-A2B4-70F9537962F3}" destId="{0750749C-5D0D-4FBA-BF19-30364B02ACBD}" srcOrd="0" destOrd="0" presId="urn:microsoft.com/office/officeart/2005/8/layout/bList2"/>
    <dgm:cxn modelId="{F3C0B0FD-8416-416D-8F17-2A15ED12837A}" type="presParOf" srcId="{0750749C-5D0D-4FBA-BF19-30364B02ACBD}" destId="{D0B064CB-3A09-43C9-9DE5-A5B840A61540}" srcOrd="0" destOrd="0" presId="urn:microsoft.com/office/officeart/2005/8/layout/bList2"/>
    <dgm:cxn modelId="{6A441C1A-398F-48A8-AF18-1A8A94EB08B3}" type="presParOf" srcId="{0750749C-5D0D-4FBA-BF19-30364B02ACBD}" destId="{3DBBE37E-7729-48C5-9E08-7429EC0A030B}" srcOrd="1" destOrd="0" presId="urn:microsoft.com/office/officeart/2005/8/layout/bList2"/>
    <dgm:cxn modelId="{E0905E3A-5B7C-4B7F-94DA-D7356A489E27}" type="presParOf" srcId="{0750749C-5D0D-4FBA-BF19-30364B02ACBD}" destId="{BBE38F8E-7830-4594-831C-FF3B7FA9FB7A}" srcOrd="2" destOrd="0" presId="urn:microsoft.com/office/officeart/2005/8/layout/bList2"/>
    <dgm:cxn modelId="{93AED4A8-82E4-4030-A445-C17AD6D08FB0}" type="presParOf" srcId="{0750749C-5D0D-4FBA-BF19-30364B02ACBD}" destId="{62A2D876-F38A-4E87-B5DC-2C7976C1A6C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262AC-4B88-4634-A622-0A6F5D15487A}" type="doc">
      <dgm:prSet loTypeId="urn:microsoft.com/office/officeart/2005/8/layout/bList2" loCatId="list" qsTypeId="urn:microsoft.com/office/officeart/2005/8/quickstyle/simple1" qsCatId="simple" csTypeId="urn:microsoft.com/office/officeart/2005/8/colors/colorful4" csCatId="colorful" phldr="1"/>
      <dgm:spPr/>
    </dgm:pt>
    <dgm:pt modelId="{C6524774-CC41-4DB2-8BCF-6E805D5DB50D}">
      <dgm:prSet phldrT="[Texto]"/>
      <dgm:spPr/>
      <dgm:t>
        <a:bodyPr/>
        <a:lstStyle/>
        <a:p>
          <a:pPr algn="r"/>
          <a:r>
            <a:rPr lang="es-EC" dirty="0" smtClean="0"/>
            <a:t>La iglesia de “La Compañía de Jesús” </a:t>
          </a:r>
        </a:p>
        <a:p>
          <a:pPr algn="r"/>
          <a:r>
            <a:rPr lang="es-EC" dirty="0" smtClean="0"/>
            <a:t>Distrito Metropolitano de Quito </a:t>
          </a:r>
          <a:endParaRPr lang="es-ES" dirty="0"/>
        </a:p>
      </dgm:t>
    </dgm:pt>
    <dgm:pt modelId="{506086DE-60DC-4353-BC09-F21AF09B4CA3}" type="parTrans" cxnId="{E4997650-EB07-4FB7-B7BD-F49E589CC36E}">
      <dgm:prSet/>
      <dgm:spPr/>
      <dgm:t>
        <a:bodyPr/>
        <a:lstStyle/>
        <a:p>
          <a:endParaRPr lang="es-ES"/>
        </a:p>
      </dgm:t>
    </dgm:pt>
    <dgm:pt modelId="{AAFE4A45-4143-46DE-B192-6471A9AF6EAE}" type="sibTrans" cxnId="{E4997650-EB07-4FB7-B7BD-F49E589CC36E}">
      <dgm:prSet/>
      <dgm:spPr/>
      <dgm:t>
        <a:bodyPr/>
        <a:lstStyle/>
        <a:p>
          <a:endParaRPr lang="es-ES"/>
        </a:p>
      </dgm:t>
    </dgm:pt>
    <dgm:pt modelId="{62729CDE-5CA7-43D6-A32A-1529DB2CAFC0}" type="pres">
      <dgm:prSet presAssocID="{A40262AC-4B88-4634-A622-0A6F5D15487A}" presName="diagram" presStyleCnt="0">
        <dgm:presLayoutVars>
          <dgm:dir/>
          <dgm:animLvl val="lvl"/>
          <dgm:resizeHandles val="exact"/>
        </dgm:presLayoutVars>
      </dgm:prSet>
      <dgm:spPr/>
    </dgm:pt>
    <dgm:pt modelId="{35AC68CB-0D0D-4491-A210-8327B47F18B3}" type="pres">
      <dgm:prSet presAssocID="{C6524774-CC41-4DB2-8BCF-6E805D5DB50D}" presName="compNode" presStyleCnt="0"/>
      <dgm:spPr/>
    </dgm:pt>
    <dgm:pt modelId="{42A339EA-423D-4818-8A94-4BCF64EB7E95}" type="pres">
      <dgm:prSet presAssocID="{C6524774-CC41-4DB2-8BCF-6E805D5DB50D}" presName="childRect" presStyleLbl="bgAcc1" presStyleIdx="0" presStyleCnt="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19050"/>
      </dgm:spPr>
    </dgm:pt>
    <dgm:pt modelId="{83E1653C-D4AA-4F5A-BA02-078846809DE8}" type="pres">
      <dgm:prSet presAssocID="{C6524774-CC41-4DB2-8BCF-6E805D5DB50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FEAD25-4FB2-4750-8A32-B39352A95FD8}" type="pres">
      <dgm:prSet presAssocID="{C6524774-CC41-4DB2-8BCF-6E805D5DB50D}" presName="parentRect" presStyleLbl="alignNode1" presStyleIdx="0" presStyleCnt="1"/>
      <dgm:spPr/>
      <dgm:t>
        <a:bodyPr/>
        <a:lstStyle/>
        <a:p>
          <a:endParaRPr lang="es-ES"/>
        </a:p>
      </dgm:t>
    </dgm:pt>
    <dgm:pt modelId="{8CECA535-DBED-4AD4-B1AB-B6E2EE65B990}" type="pres">
      <dgm:prSet presAssocID="{C6524774-CC41-4DB2-8BCF-6E805D5DB50D}" presName="adorn" presStyleLbl="fgAccFollowNode1" presStyleIdx="0" presStyleCnt="1"/>
      <dgm:spPr/>
    </dgm:pt>
  </dgm:ptLst>
  <dgm:cxnLst>
    <dgm:cxn modelId="{E4997650-EB07-4FB7-B7BD-F49E589CC36E}" srcId="{A40262AC-4B88-4634-A622-0A6F5D15487A}" destId="{C6524774-CC41-4DB2-8BCF-6E805D5DB50D}" srcOrd="0" destOrd="0" parTransId="{506086DE-60DC-4353-BC09-F21AF09B4CA3}" sibTransId="{AAFE4A45-4143-46DE-B192-6471A9AF6EAE}"/>
    <dgm:cxn modelId="{92F6C29B-799A-4334-8F05-6F5EBA43D9C3}" type="presOf" srcId="{C6524774-CC41-4DB2-8BCF-6E805D5DB50D}" destId="{CBFEAD25-4FB2-4750-8A32-B39352A95FD8}" srcOrd="1" destOrd="0" presId="urn:microsoft.com/office/officeart/2005/8/layout/bList2"/>
    <dgm:cxn modelId="{0CC15841-FACB-4B22-967C-1729D57E4B9B}" type="presOf" srcId="{A40262AC-4B88-4634-A622-0A6F5D15487A}" destId="{62729CDE-5CA7-43D6-A32A-1529DB2CAFC0}" srcOrd="0" destOrd="0" presId="urn:microsoft.com/office/officeart/2005/8/layout/bList2"/>
    <dgm:cxn modelId="{63308913-8848-4DBE-A99A-1F5B5FEC777B}" type="presOf" srcId="{C6524774-CC41-4DB2-8BCF-6E805D5DB50D}" destId="{83E1653C-D4AA-4F5A-BA02-078846809DE8}" srcOrd="0" destOrd="0" presId="urn:microsoft.com/office/officeart/2005/8/layout/bList2"/>
    <dgm:cxn modelId="{FB4984F2-D03E-4615-B317-92F652A3E7A2}" type="presParOf" srcId="{62729CDE-5CA7-43D6-A32A-1529DB2CAFC0}" destId="{35AC68CB-0D0D-4491-A210-8327B47F18B3}" srcOrd="0" destOrd="0" presId="urn:microsoft.com/office/officeart/2005/8/layout/bList2"/>
    <dgm:cxn modelId="{4A6B912E-4614-4601-961F-97DA158475AF}" type="presParOf" srcId="{35AC68CB-0D0D-4491-A210-8327B47F18B3}" destId="{42A339EA-423D-4818-8A94-4BCF64EB7E95}" srcOrd="0" destOrd="0" presId="urn:microsoft.com/office/officeart/2005/8/layout/bList2"/>
    <dgm:cxn modelId="{DC2A3867-802A-4285-AFD7-85DE75865889}" type="presParOf" srcId="{35AC68CB-0D0D-4491-A210-8327B47F18B3}" destId="{83E1653C-D4AA-4F5A-BA02-078846809DE8}" srcOrd="1" destOrd="0" presId="urn:microsoft.com/office/officeart/2005/8/layout/bList2"/>
    <dgm:cxn modelId="{4361DE6B-D5EF-4B2B-8CAD-94BBD4C06344}" type="presParOf" srcId="{35AC68CB-0D0D-4491-A210-8327B47F18B3}" destId="{CBFEAD25-4FB2-4750-8A32-B39352A95FD8}" srcOrd="2" destOrd="0" presId="urn:microsoft.com/office/officeart/2005/8/layout/bList2"/>
    <dgm:cxn modelId="{B87F50ED-AAA3-43CC-BDFA-A8885694CD85}" type="presParOf" srcId="{35AC68CB-0D0D-4491-A210-8327B47F18B3}" destId="{8CECA535-DBED-4AD4-B1AB-B6E2EE65B99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2076E9-5500-4AAF-9FD3-E9C8E27EBA94}" type="doc">
      <dgm:prSet loTypeId="urn:microsoft.com/office/officeart/2005/8/layout/bList2" loCatId="list" qsTypeId="urn:microsoft.com/office/officeart/2005/8/quickstyle/simple1" qsCatId="simple" csTypeId="urn:microsoft.com/office/officeart/2005/8/colors/colorful4" csCatId="colorful" phldr="1"/>
      <dgm:spPr/>
    </dgm:pt>
    <dgm:pt modelId="{1A84B92D-6BBB-47FA-954A-6028D5A4FF6F}">
      <dgm:prSet phldrT="[Texto]" custT="1"/>
      <dgm:spPr/>
      <dgm:t>
        <a:bodyPr/>
        <a:lstStyle/>
        <a:p>
          <a:pPr algn="l"/>
          <a:endParaRPr lang="es-EC" sz="1800" dirty="0" smtClean="0"/>
        </a:p>
        <a:p>
          <a:pPr algn="r"/>
          <a:r>
            <a:rPr lang="es-EC" sz="1800" dirty="0" smtClean="0"/>
            <a:t>La cueva “El Castillo”</a:t>
          </a:r>
        </a:p>
        <a:p>
          <a:pPr algn="r"/>
          <a:r>
            <a:rPr lang="es-EC" sz="1800" dirty="0" smtClean="0"/>
            <a:t>Provincia de Napo, Cantón Tena, Parroquia Tena </a:t>
          </a:r>
        </a:p>
        <a:p>
          <a:pPr algn="l"/>
          <a:endParaRPr lang="es-ES" sz="1500" dirty="0"/>
        </a:p>
      </dgm:t>
    </dgm:pt>
    <dgm:pt modelId="{0BBD1C0F-7C6D-4724-8B66-D88288D936DF}" type="parTrans" cxnId="{9F1B3575-51FB-436C-9D3E-4EBD411D6E84}">
      <dgm:prSet/>
      <dgm:spPr/>
      <dgm:t>
        <a:bodyPr/>
        <a:lstStyle/>
        <a:p>
          <a:endParaRPr lang="es-ES"/>
        </a:p>
      </dgm:t>
    </dgm:pt>
    <dgm:pt modelId="{89A2DC8D-3B09-4404-AAAD-8EDBEFF929E0}" type="sibTrans" cxnId="{9F1B3575-51FB-436C-9D3E-4EBD411D6E84}">
      <dgm:prSet/>
      <dgm:spPr/>
      <dgm:t>
        <a:bodyPr/>
        <a:lstStyle/>
        <a:p>
          <a:endParaRPr lang="es-ES"/>
        </a:p>
      </dgm:t>
    </dgm:pt>
    <dgm:pt modelId="{EFD08097-4A8C-45EF-932C-9C3745A940CC}" type="pres">
      <dgm:prSet presAssocID="{6E2076E9-5500-4AAF-9FD3-E9C8E27EBA94}" presName="diagram" presStyleCnt="0">
        <dgm:presLayoutVars>
          <dgm:dir/>
          <dgm:animLvl val="lvl"/>
          <dgm:resizeHandles val="exact"/>
        </dgm:presLayoutVars>
      </dgm:prSet>
      <dgm:spPr/>
    </dgm:pt>
    <dgm:pt modelId="{AD9085B4-4B82-4909-9930-D28997582DF4}" type="pres">
      <dgm:prSet presAssocID="{1A84B92D-6BBB-47FA-954A-6028D5A4FF6F}" presName="compNode" presStyleCnt="0"/>
      <dgm:spPr/>
    </dgm:pt>
    <dgm:pt modelId="{C78C0D21-AB78-4F82-8A71-590EC291AAAB}" type="pres">
      <dgm:prSet presAssocID="{1A84B92D-6BBB-47FA-954A-6028D5A4FF6F}" presName="childRect" presStyleLbl="bgAcc1" presStyleIdx="0" presStyleCnt="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19050"/>
      </dgm:spPr>
    </dgm:pt>
    <dgm:pt modelId="{373B428B-253A-4E6E-9463-7854F4B0230A}" type="pres">
      <dgm:prSet presAssocID="{1A84B92D-6BBB-47FA-954A-6028D5A4FF6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9358A9-BD6C-4298-8E42-9CD91DDED06E}" type="pres">
      <dgm:prSet presAssocID="{1A84B92D-6BBB-47FA-954A-6028D5A4FF6F}" presName="parentRect" presStyleLbl="alignNode1" presStyleIdx="0" presStyleCnt="1"/>
      <dgm:spPr/>
      <dgm:t>
        <a:bodyPr/>
        <a:lstStyle/>
        <a:p>
          <a:endParaRPr lang="es-ES"/>
        </a:p>
      </dgm:t>
    </dgm:pt>
    <dgm:pt modelId="{256FB619-2715-4A5E-826D-ABBA3DCD8D33}" type="pres">
      <dgm:prSet presAssocID="{1A84B92D-6BBB-47FA-954A-6028D5A4FF6F}" presName="adorn" presStyleLbl="fgAccFollowNode1" presStyleIdx="0" presStyleCnt="1"/>
      <dgm:spPr/>
    </dgm:pt>
  </dgm:ptLst>
  <dgm:cxnLst>
    <dgm:cxn modelId="{9F1B3575-51FB-436C-9D3E-4EBD411D6E84}" srcId="{6E2076E9-5500-4AAF-9FD3-E9C8E27EBA94}" destId="{1A84B92D-6BBB-47FA-954A-6028D5A4FF6F}" srcOrd="0" destOrd="0" parTransId="{0BBD1C0F-7C6D-4724-8B66-D88288D936DF}" sibTransId="{89A2DC8D-3B09-4404-AAAD-8EDBEFF929E0}"/>
    <dgm:cxn modelId="{A7C981F9-C0B8-471A-9CD2-61ECEFC704C2}" type="presOf" srcId="{6E2076E9-5500-4AAF-9FD3-E9C8E27EBA94}" destId="{EFD08097-4A8C-45EF-932C-9C3745A940CC}" srcOrd="0" destOrd="0" presId="urn:microsoft.com/office/officeart/2005/8/layout/bList2"/>
    <dgm:cxn modelId="{FE86732D-1519-46C0-B3FF-8334C6FA7E05}" type="presOf" srcId="{1A84B92D-6BBB-47FA-954A-6028D5A4FF6F}" destId="{373B428B-253A-4E6E-9463-7854F4B0230A}" srcOrd="0" destOrd="0" presId="urn:microsoft.com/office/officeart/2005/8/layout/bList2"/>
    <dgm:cxn modelId="{AC2342C7-0D9E-40B2-9C71-8E3807FE79EF}" type="presOf" srcId="{1A84B92D-6BBB-47FA-954A-6028D5A4FF6F}" destId="{FC9358A9-BD6C-4298-8E42-9CD91DDED06E}" srcOrd="1" destOrd="0" presId="urn:microsoft.com/office/officeart/2005/8/layout/bList2"/>
    <dgm:cxn modelId="{2743956B-EEF5-4C40-A891-421588AD5332}" type="presParOf" srcId="{EFD08097-4A8C-45EF-932C-9C3745A940CC}" destId="{AD9085B4-4B82-4909-9930-D28997582DF4}" srcOrd="0" destOrd="0" presId="urn:microsoft.com/office/officeart/2005/8/layout/bList2"/>
    <dgm:cxn modelId="{5B2458A0-223C-4B81-8DBD-C09D7F2DA31D}" type="presParOf" srcId="{AD9085B4-4B82-4909-9930-D28997582DF4}" destId="{C78C0D21-AB78-4F82-8A71-590EC291AAAB}" srcOrd="0" destOrd="0" presId="urn:microsoft.com/office/officeart/2005/8/layout/bList2"/>
    <dgm:cxn modelId="{6DC9500C-3716-4402-AE31-062E9DC9EBCC}" type="presParOf" srcId="{AD9085B4-4B82-4909-9930-D28997582DF4}" destId="{373B428B-253A-4E6E-9463-7854F4B0230A}" srcOrd="1" destOrd="0" presId="urn:microsoft.com/office/officeart/2005/8/layout/bList2"/>
    <dgm:cxn modelId="{D37122DE-1B00-46DC-9A88-B8E32F672713}" type="presParOf" srcId="{AD9085B4-4B82-4909-9930-D28997582DF4}" destId="{FC9358A9-BD6C-4298-8E42-9CD91DDED06E}" srcOrd="2" destOrd="0" presId="urn:microsoft.com/office/officeart/2005/8/layout/bList2"/>
    <dgm:cxn modelId="{B6A6A440-72D4-44B9-99D5-9631BC0A9F4C}" type="presParOf" srcId="{AD9085B4-4B82-4909-9930-D28997582DF4}" destId="{256FB619-2715-4A5E-826D-ABBA3DCD8D3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1B9EE1-CFD1-44D9-A9F3-A57FC3B09280}" type="doc">
      <dgm:prSet loTypeId="urn:microsoft.com/office/officeart/2005/8/layout/hierarchy1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E9C51ABB-C874-4358-8A13-DC5516F77112}">
      <dgm:prSet phldrT="[Texto]" custT="1"/>
      <dgm:spPr/>
      <dgm:t>
        <a:bodyPr/>
        <a:lstStyle/>
        <a:p>
          <a:pPr algn="just"/>
          <a:r>
            <a:rPr lang="es-EC" sz="1000" dirty="0" smtClean="0"/>
            <a:t>Utilizar el sistema escáner láser para el modelamiento 3D de datos geoespaciales en las áreas de la Construcción, Patrimonio Cultural y Espeleología</a:t>
          </a:r>
          <a:endParaRPr lang="es-ES" sz="1000" dirty="0"/>
        </a:p>
      </dgm:t>
    </dgm:pt>
    <dgm:pt modelId="{0F5DF311-A3F3-40B4-8149-65D3F366A5B3}" type="parTrans" cxnId="{F3498595-B864-4C8A-BD7C-11F27363C8EC}">
      <dgm:prSet/>
      <dgm:spPr/>
      <dgm:t>
        <a:bodyPr/>
        <a:lstStyle/>
        <a:p>
          <a:endParaRPr lang="es-ES"/>
        </a:p>
      </dgm:t>
    </dgm:pt>
    <dgm:pt modelId="{E8D27AB5-918E-4FB7-AB1C-80DD2817AC93}" type="sibTrans" cxnId="{F3498595-B864-4C8A-BD7C-11F27363C8EC}">
      <dgm:prSet/>
      <dgm:spPr/>
      <dgm:t>
        <a:bodyPr/>
        <a:lstStyle/>
        <a:p>
          <a:endParaRPr lang="es-ES"/>
        </a:p>
      </dgm:t>
    </dgm:pt>
    <dgm:pt modelId="{F7E4900B-7701-4DFA-9658-49FF9021A2C5}">
      <dgm:prSet phldrT="[Texto]" custT="1"/>
      <dgm:spPr/>
      <dgm:t>
        <a:bodyPr/>
        <a:lstStyle/>
        <a:p>
          <a:pPr algn="just"/>
          <a:r>
            <a:rPr lang="es-EC" sz="1000" dirty="0" smtClean="0"/>
            <a:t>Realizar el escaneo 3D de la parte externa de una edificación de interés arquitectónico utilizando el Faro Láser Scanner Focus</a:t>
          </a:r>
          <a:r>
            <a:rPr lang="es-EC" sz="1000" baseline="30000" dirty="0" smtClean="0"/>
            <a:t>3D</a:t>
          </a:r>
          <a:r>
            <a:rPr lang="es-EC" sz="1000" dirty="0" smtClean="0"/>
            <a:t> 120.</a:t>
          </a:r>
          <a:endParaRPr lang="es-ES" sz="1000" dirty="0"/>
        </a:p>
      </dgm:t>
    </dgm:pt>
    <dgm:pt modelId="{6796BB53-6F30-4194-AC17-66AFE148B887}" type="parTrans" cxnId="{6D82BD90-02CF-41DA-BEE7-887D69CE0C44}">
      <dgm:prSet/>
      <dgm:spPr/>
      <dgm:t>
        <a:bodyPr/>
        <a:lstStyle/>
        <a:p>
          <a:endParaRPr lang="es-ES"/>
        </a:p>
      </dgm:t>
    </dgm:pt>
    <dgm:pt modelId="{7951506A-04E9-41B2-BB61-3863CB7FB368}" type="sibTrans" cxnId="{6D82BD90-02CF-41DA-BEE7-887D69CE0C44}">
      <dgm:prSet/>
      <dgm:spPr/>
      <dgm:t>
        <a:bodyPr/>
        <a:lstStyle/>
        <a:p>
          <a:endParaRPr lang="es-ES"/>
        </a:p>
      </dgm:t>
    </dgm:pt>
    <dgm:pt modelId="{A52ACE8D-50CC-43C3-8321-BD8F06E45D96}">
      <dgm:prSet phldrT="[Texto]" custT="1"/>
      <dgm:spPr/>
      <dgm:t>
        <a:bodyPr/>
        <a:lstStyle/>
        <a:p>
          <a:pPr algn="just"/>
          <a:r>
            <a:rPr lang="es-ES" sz="1000" dirty="0" smtClean="0"/>
            <a:t>Generar un modelo tridimensional de la cueva “El Castillo” (Caverna de </a:t>
          </a:r>
          <a:r>
            <a:rPr lang="es-ES" sz="1000" dirty="0" err="1" smtClean="0"/>
            <a:t>Toglo</a:t>
          </a:r>
          <a:r>
            <a:rPr lang="es-ES" sz="1000" dirty="0" smtClean="0"/>
            <a:t>) ubicada a 5 kilómetros de distancia de Tena.</a:t>
          </a:r>
          <a:endParaRPr lang="es-ES" sz="1000" dirty="0"/>
        </a:p>
      </dgm:t>
    </dgm:pt>
    <dgm:pt modelId="{8549C5EB-11AF-49F4-B23D-757E16B95315}" type="parTrans" cxnId="{7FE424D1-8776-400B-85A5-74D534FC8BA7}">
      <dgm:prSet/>
      <dgm:spPr/>
      <dgm:t>
        <a:bodyPr/>
        <a:lstStyle/>
        <a:p>
          <a:endParaRPr lang="es-ES"/>
        </a:p>
      </dgm:t>
    </dgm:pt>
    <dgm:pt modelId="{51DA4E3E-D315-4C7B-BF1E-6030F126F045}" type="sibTrans" cxnId="{7FE424D1-8776-400B-85A5-74D534FC8BA7}">
      <dgm:prSet/>
      <dgm:spPr/>
      <dgm:t>
        <a:bodyPr/>
        <a:lstStyle/>
        <a:p>
          <a:endParaRPr lang="es-ES"/>
        </a:p>
      </dgm:t>
    </dgm:pt>
    <dgm:pt modelId="{FDFF95EE-FEE1-44C7-88DA-D80A7F2F7156}">
      <dgm:prSet phldrT="[Texto]" custT="1"/>
      <dgm:spPr/>
      <dgm:t>
        <a:bodyPr/>
        <a:lstStyle/>
        <a:p>
          <a:pPr algn="just"/>
          <a:r>
            <a:rPr lang="es-EC" sz="1000" dirty="0" smtClean="0"/>
            <a:t>Realizar el escaneo 3D de la fachada externa de una edificación histórica del Patrimonio Cultural Ecuatoriano utilizando el Faro Láser Scanner Focus</a:t>
          </a:r>
          <a:r>
            <a:rPr lang="es-EC" sz="1000" baseline="30000" dirty="0" smtClean="0"/>
            <a:t>3D</a:t>
          </a:r>
          <a:r>
            <a:rPr lang="es-EC" sz="1000" dirty="0" smtClean="0"/>
            <a:t> 120.</a:t>
          </a:r>
          <a:endParaRPr lang="es-ES" sz="1000" dirty="0"/>
        </a:p>
      </dgm:t>
    </dgm:pt>
    <dgm:pt modelId="{49B79CC8-7296-4546-88C6-62C575EBB805}" type="parTrans" cxnId="{3E080C55-20A4-4CDB-BDE7-97DD93C604CB}">
      <dgm:prSet/>
      <dgm:spPr/>
      <dgm:t>
        <a:bodyPr/>
        <a:lstStyle/>
        <a:p>
          <a:endParaRPr lang="es-ES"/>
        </a:p>
      </dgm:t>
    </dgm:pt>
    <dgm:pt modelId="{B1B37A14-636B-4FCD-8E4D-27D89471F0F8}" type="sibTrans" cxnId="{3E080C55-20A4-4CDB-BDE7-97DD93C604CB}">
      <dgm:prSet/>
      <dgm:spPr/>
      <dgm:t>
        <a:bodyPr/>
        <a:lstStyle/>
        <a:p>
          <a:endParaRPr lang="es-ES"/>
        </a:p>
      </dgm:t>
    </dgm:pt>
    <dgm:pt modelId="{5BB624AF-DC94-4270-B811-4507CC6452D4}">
      <dgm:prSet phldrT="[Texto]" custT="1"/>
      <dgm:spPr/>
      <dgm:t>
        <a:bodyPr/>
        <a:lstStyle/>
        <a:p>
          <a:pPr algn="just"/>
          <a:r>
            <a:rPr lang="es-ES" sz="1000" dirty="0" smtClean="0"/>
            <a:t>Generar un modelo tridimensional de la fachada externa de la iglesia “La Compañía de Jesús”.</a:t>
          </a:r>
          <a:endParaRPr lang="es-ES" sz="1000" dirty="0"/>
        </a:p>
      </dgm:t>
    </dgm:pt>
    <dgm:pt modelId="{4864A705-1191-4C8C-865A-58C74A06B8D6}" type="parTrans" cxnId="{19740BC0-1C1E-401E-8D2D-C5AD3B83A7A1}">
      <dgm:prSet/>
      <dgm:spPr/>
      <dgm:t>
        <a:bodyPr/>
        <a:lstStyle/>
        <a:p>
          <a:endParaRPr lang="es-ES"/>
        </a:p>
      </dgm:t>
    </dgm:pt>
    <dgm:pt modelId="{BE4A0839-AE1B-4F59-829B-68D8E887AA1A}" type="sibTrans" cxnId="{19740BC0-1C1E-401E-8D2D-C5AD3B83A7A1}">
      <dgm:prSet/>
      <dgm:spPr/>
      <dgm:t>
        <a:bodyPr/>
        <a:lstStyle/>
        <a:p>
          <a:endParaRPr lang="es-ES"/>
        </a:p>
      </dgm:t>
    </dgm:pt>
    <dgm:pt modelId="{8676E12D-31C1-4172-A337-95184AC0AEF1}">
      <dgm:prSet phldrT="[Texto]" custT="1"/>
      <dgm:spPr/>
      <dgm:t>
        <a:bodyPr/>
        <a:lstStyle/>
        <a:p>
          <a:pPr algn="just"/>
          <a:r>
            <a:rPr lang="es-ES" sz="1000" dirty="0" smtClean="0"/>
            <a:t>Generar un modelo tridimensional del Edificio Administrativo de la Escuela Politécnica del Ejército.</a:t>
          </a:r>
          <a:endParaRPr lang="es-ES" sz="1000" dirty="0"/>
        </a:p>
      </dgm:t>
    </dgm:pt>
    <dgm:pt modelId="{EABD9AB9-494C-4555-9E31-4B9BE0625BAB}" type="sibTrans" cxnId="{974F542E-FACE-49DB-8BD4-0946498B0C76}">
      <dgm:prSet/>
      <dgm:spPr/>
      <dgm:t>
        <a:bodyPr/>
        <a:lstStyle/>
        <a:p>
          <a:endParaRPr lang="es-ES"/>
        </a:p>
      </dgm:t>
    </dgm:pt>
    <dgm:pt modelId="{914DC768-FA6F-4BC1-8B42-6A45C38A496B}" type="parTrans" cxnId="{974F542E-FACE-49DB-8BD4-0946498B0C76}">
      <dgm:prSet/>
      <dgm:spPr/>
      <dgm:t>
        <a:bodyPr/>
        <a:lstStyle/>
        <a:p>
          <a:endParaRPr lang="es-ES"/>
        </a:p>
      </dgm:t>
    </dgm:pt>
    <dgm:pt modelId="{66598145-8DCF-4268-B1C5-5921C6A405BE}">
      <dgm:prSet phldrT="[Texto]" custT="1"/>
      <dgm:spPr/>
      <dgm:t>
        <a:bodyPr/>
        <a:lstStyle/>
        <a:p>
          <a:pPr algn="just"/>
          <a:r>
            <a:rPr lang="es-EC" sz="1000" dirty="0" smtClean="0"/>
            <a:t>Realizar el escaneo y generar un entorno virtual de una cueva de interés general utilizando el Faro Láser Scanner Focus</a:t>
          </a:r>
          <a:r>
            <a:rPr lang="es-EC" sz="1000" baseline="30000" dirty="0" smtClean="0"/>
            <a:t>3D</a:t>
          </a:r>
          <a:r>
            <a:rPr lang="es-EC" sz="1000" dirty="0" smtClean="0"/>
            <a:t> 120.</a:t>
          </a:r>
          <a:endParaRPr lang="es-ES" sz="1000" dirty="0"/>
        </a:p>
      </dgm:t>
    </dgm:pt>
    <dgm:pt modelId="{99691A85-429A-4CF8-9C9D-98DE5E8F0398}" type="parTrans" cxnId="{BB201377-8BCC-4971-AEF7-CC4C6635AE14}">
      <dgm:prSet/>
      <dgm:spPr/>
      <dgm:t>
        <a:bodyPr/>
        <a:lstStyle/>
        <a:p>
          <a:endParaRPr lang="es-ES"/>
        </a:p>
      </dgm:t>
    </dgm:pt>
    <dgm:pt modelId="{06D222E5-3C66-4776-8633-BDDA26418BC1}" type="sibTrans" cxnId="{BB201377-8BCC-4971-AEF7-CC4C6635AE14}">
      <dgm:prSet/>
      <dgm:spPr/>
      <dgm:t>
        <a:bodyPr/>
        <a:lstStyle/>
        <a:p>
          <a:endParaRPr lang="es-ES"/>
        </a:p>
      </dgm:t>
    </dgm:pt>
    <dgm:pt modelId="{71EC9613-2373-4356-8245-B1ECFB29AE1C}" type="pres">
      <dgm:prSet presAssocID="{371B9EE1-CFD1-44D9-A9F3-A57FC3B0928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4AF71F21-1D72-46DD-B1B7-57CA52455C4D}" type="pres">
      <dgm:prSet presAssocID="{E9C51ABB-C874-4358-8A13-DC5516F77112}" presName="hierRoot1" presStyleCnt="0"/>
      <dgm:spPr/>
    </dgm:pt>
    <dgm:pt modelId="{0E316D3E-3ED1-4948-BFAE-E856F0260777}" type="pres">
      <dgm:prSet presAssocID="{E9C51ABB-C874-4358-8A13-DC5516F77112}" presName="composite" presStyleCnt="0"/>
      <dgm:spPr/>
    </dgm:pt>
    <dgm:pt modelId="{906D74E4-14C6-44B4-9A23-18D4C3C43B01}" type="pres">
      <dgm:prSet presAssocID="{E9C51ABB-C874-4358-8A13-DC5516F77112}" presName="background" presStyleLbl="node0" presStyleIdx="0" presStyleCnt="1"/>
      <dgm:spPr/>
    </dgm:pt>
    <dgm:pt modelId="{F469B9A2-8086-439C-8DD7-7C8B5867F9D2}" type="pres">
      <dgm:prSet presAssocID="{E9C51ABB-C874-4358-8A13-DC5516F77112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BD98260-151E-4743-B528-6E1BCD9BE638}" type="pres">
      <dgm:prSet presAssocID="{E9C51ABB-C874-4358-8A13-DC5516F77112}" presName="hierChild2" presStyleCnt="0"/>
      <dgm:spPr/>
    </dgm:pt>
    <dgm:pt modelId="{BAEA1D43-DB37-45EA-B60B-FE7FE801099C}" type="pres">
      <dgm:prSet presAssocID="{6796BB53-6F30-4194-AC17-66AFE148B887}" presName="Name10" presStyleLbl="parChTrans1D2" presStyleIdx="0" presStyleCnt="3"/>
      <dgm:spPr/>
      <dgm:t>
        <a:bodyPr/>
        <a:lstStyle/>
        <a:p>
          <a:endParaRPr lang="es-ES"/>
        </a:p>
      </dgm:t>
    </dgm:pt>
    <dgm:pt modelId="{471CE32D-0A77-44B1-BC7F-E37D9F21FF15}" type="pres">
      <dgm:prSet presAssocID="{F7E4900B-7701-4DFA-9658-49FF9021A2C5}" presName="hierRoot2" presStyleCnt="0"/>
      <dgm:spPr/>
    </dgm:pt>
    <dgm:pt modelId="{BC1C73F8-A22D-48AB-BC47-CAD3A9E1A495}" type="pres">
      <dgm:prSet presAssocID="{F7E4900B-7701-4DFA-9658-49FF9021A2C5}" presName="composite2" presStyleCnt="0"/>
      <dgm:spPr/>
    </dgm:pt>
    <dgm:pt modelId="{8378EC5A-A8CF-4FD5-A843-EF3A1CD1F2AF}" type="pres">
      <dgm:prSet presAssocID="{F7E4900B-7701-4DFA-9658-49FF9021A2C5}" presName="background2" presStyleLbl="node2" presStyleIdx="0" presStyleCnt="3"/>
      <dgm:spPr/>
    </dgm:pt>
    <dgm:pt modelId="{735E0A5F-2C1A-456E-9444-FE63E9AB21B9}" type="pres">
      <dgm:prSet presAssocID="{F7E4900B-7701-4DFA-9658-49FF9021A2C5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47DEDD9-D9F3-4CE2-B883-8C10391540C6}" type="pres">
      <dgm:prSet presAssocID="{F7E4900B-7701-4DFA-9658-49FF9021A2C5}" presName="hierChild3" presStyleCnt="0"/>
      <dgm:spPr/>
    </dgm:pt>
    <dgm:pt modelId="{80E2FC1C-9CAB-4CB8-B704-77902E9260B1}" type="pres">
      <dgm:prSet presAssocID="{914DC768-FA6F-4BC1-8B42-6A45C38A496B}" presName="Name17" presStyleLbl="parChTrans1D3" presStyleIdx="0" presStyleCnt="3"/>
      <dgm:spPr/>
      <dgm:t>
        <a:bodyPr/>
        <a:lstStyle/>
        <a:p>
          <a:endParaRPr lang="es-ES"/>
        </a:p>
      </dgm:t>
    </dgm:pt>
    <dgm:pt modelId="{E40EC8A5-4DD6-48F3-9D90-3729595E2874}" type="pres">
      <dgm:prSet presAssocID="{8676E12D-31C1-4172-A337-95184AC0AEF1}" presName="hierRoot3" presStyleCnt="0"/>
      <dgm:spPr/>
    </dgm:pt>
    <dgm:pt modelId="{DD0D32E8-B6A4-4E1E-A387-FE7FE5FAA93C}" type="pres">
      <dgm:prSet presAssocID="{8676E12D-31C1-4172-A337-95184AC0AEF1}" presName="composite3" presStyleCnt="0"/>
      <dgm:spPr/>
    </dgm:pt>
    <dgm:pt modelId="{1DF66204-4112-45BE-A26A-ED922CF1E374}" type="pres">
      <dgm:prSet presAssocID="{8676E12D-31C1-4172-A337-95184AC0AEF1}" presName="background3" presStyleLbl="node3" presStyleIdx="0" presStyleCnt="3"/>
      <dgm:spPr/>
    </dgm:pt>
    <dgm:pt modelId="{078FFAF8-EC51-42B6-9D9D-5A4635E6364D}" type="pres">
      <dgm:prSet presAssocID="{8676E12D-31C1-4172-A337-95184AC0AEF1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7F37D55-E20D-497A-A09D-5C150348DCA9}" type="pres">
      <dgm:prSet presAssocID="{8676E12D-31C1-4172-A337-95184AC0AEF1}" presName="hierChild4" presStyleCnt="0"/>
      <dgm:spPr/>
    </dgm:pt>
    <dgm:pt modelId="{AB94FAE2-F6FE-4B4E-9DFB-712197C76538}" type="pres">
      <dgm:prSet presAssocID="{99691A85-429A-4CF8-9C9D-98DE5E8F0398}" presName="Name10" presStyleLbl="parChTrans1D2" presStyleIdx="1" presStyleCnt="3"/>
      <dgm:spPr/>
      <dgm:t>
        <a:bodyPr/>
        <a:lstStyle/>
        <a:p>
          <a:endParaRPr lang="es-ES"/>
        </a:p>
      </dgm:t>
    </dgm:pt>
    <dgm:pt modelId="{02F72D2F-42AB-4404-9049-8C0537676189}" type="pres">
      <dgm:prSet presAssocID="{66598145-8DCF-4268-B1C5-5921C6A405BE}" presName="hierRoot2" presStyleCnt="0"/>
      <dgm:spPr/>
    </dgm:pt>
    <dgm:pt modelId="{E4343988-E530-482E-A66A-CC6D44ECEB0A}" type="pres">
      <dgm:prSet presAssocID="{66598145-8DCF-4268-B1C5-5921C6A405BE}" presName="composite2" presStyleCnt="0"/>
      <dgm:spPr/>
    </dgm:pt>
    <dgm:pt modelId="{8CE017B1-A45E-42F1-853A-7B11E6288914}" type="pres">
      <dgm:prSet presAssocID="{66598145-8DCF-4268-B1C5-5921C6A405BE}" presName="background2" presStyleLbl="node2" presStyleIdx="1" presStyleCnt="3"/>
      <dgm:spPr/>
    </dgm:pt>
    <dgm:pt modelId="{517560CC-0222-4031-81D2-34725597BBE7}" type="pres">
      <dgm:prSet presAssocID="{66598145-8DCF-4268-B1C5-5921C6A405BE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B272576-4B58-4CAC-8DF3-3A8310E77DDC}" type="pres">
      <dgm:prSet presAssocID="{66598145-8DCF-4268-B1C5-5921C6A405BE}" presName="hierChild3" presStyleCnt="0"/>
      <dgm:spPr/>
    </dgm:pt>
    <dgm:pt modelId="{48D1D9DA-9840-49D3-A317-D2D1CD44D94F}" type="pres">
      <dgm:prSet presAssocID="{8549C5EB-11AF-49F4-B23D-757E16B95315}" presName="Name17" presStyleLbl="parChTrans1D3" presStyleIdx="1" presStyleCnt="3"/>
      <dgm:spPr/>
      <dgm:t>
        <a:bodyPr/>
        <a:lstStyle/>
        <a:p>
          <a:endParaRPr lang="es-ES"/>
        </a:p>
      </dgm:t>
    </dgm:pt>
    <dgm:pt modelId="{C0FF1E36-435D-44E7-BCE9-B82EF826CDE9}" type="pres">
      <dgm:prSet presAssocID="{A52ACE8D-50CC-43C3-8321-BD8F06E45D96}" presName="hierRoot3" presStyleCnt="0"/>
      <dgm:spPr/>
    </dgm:pt>
    <dgm:pt modelId="{29CF959C-9E0E-471B-A8FA-D8D41A63FDC4}" type="pres">
      <dgm:prSet presAssocID="{A52ACE8D-50CC-43C3-8321-BD8F06E45D96}" presName="composite3" presStyleCnt="0"/>
      <dgm:spPr/>
    </dgm:pt>
    <dgm:pt modelId="{EFB98509-D46B-476D-A3D7-4287EAF8C8A3}" type="pres">
      <dgm:prSet presAssocID="{A52ACE8D-50CC-43C3-8321-BD8F06E45D96}" presName="background3" presStyleLbl="node3" presStyleIdx="1" presStyleCnt="3"/>
      <dgm:spPr/>
    </dgm:pt>
    <dgm:pt modelId="{9997586E-986C-41A6-9598-BC400D08BA0B}" type="pres">
      <dgm:prSet presAssocID="{A52ACE8D-50CC-43C3-8321-BD8F06E45D96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879022A-3DA7-4571-8505-06264A8B488D}" type="pres">
      <dgm:prSet presAssocID="{A52ACE8D-50CC-43C3-8321-BD8F06E45D96}" presName="hierChild4" presStyleCnt="0"/>
      <dgm:spPr/>
    </dgm:pt>
    <dgm:pt modelId="{34FC465D-A190-47D7-A8D0-C5A7D1AB4FF6}" type="pres">
      <dgm:prSet presAssocID="{49B79CC8-7296-4546-88C6-62C575EBB805}" presName="Name10" presStyleLbl="parChTrans1D2" presStyleIdx="2" presStyleCnt="3"/>
      <dgm:spPr/>
      <dgm:t>
        <a:bodyPr/>
        <a:lstStyle/>
        <a:p>
          <a:endParaRPr lang="es-ES"/>
        </a:p>
      </dgm:t>
    </dgm:pt>
    <dgm:pt modelId="{6E640995-BFBB-4350-9551-7F2B76080248}" type="pres">
      <dgm:prSet presAssocID="{FDFF95EE-FEE1-44C7-88DA-D80A7F2F7156}" presName="hierRoot2" presStyleCnt="0"/>
      <dgm:spPr/>
    </dgm:pt>
    <dgm:pt modelId="{F457DCFE-AC1C-48BD-AA0F-B0CF9FC3645F}" type="pres">
      <dgm:prSet presAssocID="{FDFF95EE-FEE1-44C7-88DA-D80A7F2F7156}" presName="composite2" presStyleCnt="0"/>
      <dgm:spPr/>
    </dgm:pt>
    <dgm:pt modelId="{6FFE50DB-B5C4-4C82-8A20-18BFB34B351A}" type="pres">
      <dgm:prSet presAssocID="{FDFF95EE-FEE1-44C7-88DA-D80A7F2F7156}" presName="background2" presStyleLbl="node2" presStyleIdx="2" presStyleCnt="3"/>
      <dgm:spPr/>
    </dgm:pt>
    <dgm:pt modelId="{19472695-2F5D-498F-9C8C-516E90B4C406}" type="pres">
      <dgm:prSet presAssocID="{FDFF95EE-FEE1-44C7-88DA-D80A7F2F7156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E08E110-8B1B-458D-A60F-AD2F9C18CF87}" type="pres">
      <dgm:prSet presAssocID="{FDFF95EE-FEE1-44C7-88DA-D80A7F2F7156}" presName="hierChild3" presStyleCnt="0"/>
      <dgm:spPr/>
    </dgm:pt>
    <dgm:pt modelId="{7DFDA49F-690F-4845-BD0F-19DD6D95EE3D}" type="pres">
      <dgm:prSet presAssocID="{4864A705-1191-4C8C-865A-58C74A06B8D6}" presName="Name17" presStyleLbl="parChTrans1D3" presStyleIdx="2" presStyleCnt="3"/>
      <dgm:spPr/>
      <dgm:t>
        <a:bodyPr/>
        <a:lstStyle/>
        <a:p>
          <a:endParaRPr lang="es-ES"/>
        </a:p>
      </dgm:t>
    </dgm:pt>
    <dgm:pt modelId="{19E5953D-DB2C-4518-AA8C-F060475CAC66}" type="pres">
      <dgm:prSet presAssocID="{5BB624AF-DC94-4270-B811-4507CC6452D4}" presName="hierRoot3" presStyleCnt="0"/>
      <dgm:spPr/>
    </dgm:pt>
    <dgm:pt modelId="{D95A7B5F-EF78-4E2B-B16E-6F6C0E4A3266}" type="pres">
      <dgm:prSet presAssocID="{5BB624AF-DC94-4270-B811-4507CC6452D4}" presName="composite3" presStyleCnt="0"/>
      <dgm:spPr/>
    </dgm:pt>
    <dgm:pt modelId="{0D790824-F345-4EDA-874B-C6581F4091C7}" type="pres">
      <dgm:prSet presAssocID="{5BB624AF-DC94-4270-B811-4507CC6452D4}" presName="background3" presStyleLbl="node3" presStyleIdx="2" presStyleCnt="3"/>
      <dgm:spPr/>
    </dgm:pt>
    <dgm:pt modelId="{CA10E227-4017-4767-A9CB-BCDA2C3BAFBA}" type="pres">
      <dgm:prSet presAssocID="{5BB624AF-DC94-4270-B811-4507CC6452D4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911E286-0F12-40AD-861F-83408E3CEC48}" type="pres">
      <dgm:prSet presAssocID="{5BB624AF-DC94-4270-B811-4507CC6452D4}" presName="hierChild4" presStyleCnt="0"/>
      <dgm:spPr/>
    </dgm:pt>
  </dgm:ptLst>
  <dgm:cxnLst>
    <dgm:cxn modelId="{A2135F5F-9FAF-4301-BAFB-57E06B0678A1}" type="presOf" srcId="{914DC768-FA6F-4BC1-8B42-6A45C38A496B}" destId="{80E2FC1C-9CAB-4CB8-B704-77902E9260B1}" srcOrd="0" destOrd="0" presId="urn:microsoft.com/office/officeart/2005/8/layout/hierarchy1"/>
    <dgm:cxn modelId="{6D82BD90-02CF-41DA-BEE7-887D69CE0C44}" srcId="{E9C51ABB-C874-4358-8A13-DC5516F77112}" destId="{F7E4900B-7701-4DFA-9658-49FF9021A2C5}" srcOrd="0" destOrd="0" parTransId="{6796BB53-6F30-4194-AC17-66AFE148B887}" sibTransId="{7951506A-04E9-41B2-BB61-3863CB7FB368}"/>
    <dgm:cxn modelId="{009CC85E-57E4-42EA-8DD1-8577B246024C}" type="presOf" srcId="{99691A85-429A-4CF8-9C9D-98DE5E8F0398}" destId="{AB94FAE2-F6FE-4B4E-9DFB-712197C76538}" srcOrd="0" destOrd="0" presId="urn:microsoft.com/office/officeart/2005/8/layout/hierarchy1"/>
    <dgm:cxn modelId="{575B2AC0-F9A6-45BD-B522-BDB21C2DB12F}" type="presOf" srcId="{8549C5EB-11AF-49F4-B23D-757E16B95315}" destId="{48D1D9DA-9840-49D3-A317-D2D1CD44D94F}" srcOrd="0" destOrd="0" presId="urn:microsoft.com/office/officeart/2005/8/layout/hierarchy1"/>
    <dgm:cxn modelId="{383C2D29-4363-4A7D-B18E-64A1A7A56ED9}" type="presOf" srcId="{A52ACE8D-50CC-43C3-8321-BD8F06E45D96}" destId="{9997586E-986C-41A6-9598-BC400D08BA0B}" srcOrd="0" destOrd="0" presId="urn:microsoft.com/office/officeart/2005/8/layout/hierarchy1"/>
    <dgm:cxn modelId="{9FB27DD5-D7E4-4437-A843-81DFC84E5B4F}" type="presOf" srcId="{FDFF95EE-FEE1-44C7-88DA-D80A7F2F7156}" destId="{19472695-2F5D-498F-9C8C-516E90B4C406}" srcOrd="0" destOrd="0" presId="urn:microsoft.com/office/officeart/2005/8/layout/hierarchy1"/>
    <dgm:cxn modelId="{7FE424D1-8776-400B-85A5-74D534FC8BA7}" srcId="{66598145-8DCF-4268-B1C5-5921C6A405BE}" destId="{A52ACE8D-50CC-43C3-8321-BD8F06E45D96}" srcOrd="0" destOrd="0" parTransId="{8549C5EB-11AF-49F4-B23D-757E16B95315}" sibTransId="{51DA4E3E-D315-4C7B-BF1E-6030F126F045}"/>
    <dgm:cxn modelId="{DCAC335B-1FDB-4FAF-8603-A465F6E62170}" type="presOf" srcId="{E9C51ABB-C874-4358-8A13-DC5516F77112}" destId="{F469B9A2-8086-439C-8DD7-7C8B5867F9D2}" srcOrd="0" destOrd="0" presId="urn:microsoft.com/office/officeart/2005/8/layout/hierarchy1"/>
    <dgm:cxn modelId="{974F542E-FACE-49DB-8BD4-0946498B0C76}" srcId="{F7E4900B-7701-4DFA-9658-49FF9021A2C5}" destId="{8676E12D-31C1-4172-A337-95184AC0AEF1}" srcOrd="0" destOrd="0" parTransId="{914DC768-FA6F-4BC1-8B42-6A45C38A496B}" sibTransId="{EABD9AB9-494C-4555-9E31-4B9BE0625BAB}"/>
    <dgm:cxn modelId="{BA2B5F89-1483-4A2C-A372-3AFD5B454A11}" type="presOf" srcId="{371B9EE1-CFD1-44D9-A9F3-A57FC3B09280}" destId="{71EC9613-2373-4356-8245-B1ECFB29AE1C}" srcOrd="0" destOrd="0" presId="urn:microsoft.com/office/officeart/2005/8/layout/hierarchy1"/>
    <dgm:cxn modelId="{F3498595-B864-4C8A-BD7C-11F27363C8EC}" srcId="{371B9EE1-CFD1-44D9-A9F3-A57FC3B09280}" destId="{E9C51ABB-C874-4358-8A13-DC5516F77112}" srcOrd="0" destOrd="0" parTransId="{0F5DF311-A3F3-40B4-8149-65D3F366A5B3}" sibTransId="{E8D27AB5-918E-4FB7-AB1C-80DD2817AC93}"/>
    <dgm:cxn modelId="{BB201377-8BCC-4971-AEF7-CC4C6635AE14}" srcId="{E9C51ABB-C874-4358-8A13-DC5516F77112}" destId="{66598145-8DCF-4268-B1C5-5921C6A405BE}" srcOrd="1" destOrd="0" parTransId="{99691A85-429A-4CF8-9C9D-98DE5E8F0398}" sibTransId="{06D222E5-3C66-4776-8633-BDDA26418BC1}"/>
    <dgm:cxn modelId="{2C4538FF-2871-4480-95D0-BB76666F628F}" type="presOf" srcId="{4864A705-1191-4C8C-865A-58C74A06B8D6}" destId="{7DFDA49F-690F-4845-BD0F-19DD6D95EE3D}" srcOrd="0" destOrd="0" presId="urn:microsoft.com/office/officeart/2005/8/layout/hierarchy1"/>
    <dgm:cxn modelId="{D148D9A0-4692-45CE-A3E6-35CE3556AEC4}" type="presOf" srcId="{8676E12D-31C1-4172-A337-95184AC0AEF1}" destId="{078FFAF8-EC51-42B6-9D9D-5A4635E6364D}" srcOrd="0" destOrd="0" presId="urn:microsoft.com/office/officeart/2005/8/layout/hierarchy1"/>
    <dgm:cxn modelId="{3E080C55-20A4-4CDB-BDE7-97DD93C604CB}" srcId="{E9C51ABB-C874-4358-8A13-DC5516F77112}" destId="{FDFF95EE-FEE1-44C7-88DA-D80A7F2F7156}" srcOrd="2" destOrd="0" parTransId="{49B79CC8-7296-4546-88C6-62C575EBB805}" sibTransId="{B1B37A14-636B-4FCD-8E4D-27D89471F0F8}"/>
    <dgm:cxn modelId="{6CCB13E0-13B9-4B74-AEED-C8066733A3F6}" type="presOf" srcId="{5BB624AF-DC94-4270-B811-4507CC6452D4}" destId="{CA10E227-4017-4767-A9CB-BCDA2C3BAFBA}" srcOrd="0" destOrd="0" presId="urn:microsoft.com/office/officeart/2005/8/layout/hierarchy1"/>
    <dgm:cxn modelId="{6C090C76-0914-46CD-B302-E7D5F1D4035B}" type="presOf" srcId="{6796BB53-6F30-4194-AC17-66AFE148B887}" destId="{BAEA1D43-DB37-45EA-B60B-FE7FE801099C}" srcOrd="0" destOrd="0" presId="urn:microsoft.com/office/officeart/2005/8/layout/hierarchy1"/>
    <dgm:cxn modelId="{19740BC0-1C1E-401E-8D2D-C5AD3B83A7A1}" srcId="{FDFF95EE-FEE1-44C7-88DA-D80A7F2F7156}" destId="{5BB624AF-DC94-4270-B811-4507CC6452D4}" srcOrd="0" destOrd="0" parTransId="{4864A705-1191-4C8C-865A-58C74A06B8D6}" sibTransId="{BE4A0839-AE1B-4F59-829B-68D8E887AA1A}"/>
    <dgm:cxn modelId="{22338F53-3589-4E0F-A3F5-B6FBD94652AE}" type="presOf" srcId="{66598145-8DCF-4268-B1C5-5921C6A405BE}" destId="{517560CC-0222-4031-81D2-34725597BBE7}" srcOrd="0" destOrd="0" presId="urn:microsoft.com/office/officeart/2005/8/layout/hierarchy1"/>
    <dgm:cxn modelId="{A7E5068D-9201-40E6-8A0A-C615E1E5CF75}" type="presOf" srcId="{49B79CC8-7296-4546-88C6-62C575EBB805}" destId="{34FC465D-A190-47D7-A8D0-C5A7D1AB4FF6}" srcOrd="0" destOrd="0" presId="urn:microsoft.com/office/officeart/2005/8/layout/hierarchy1"/>
    <dgm:cxn modelId="{D0F57CF0-DDAE-4C4C-96B9-19DB190DA0BC}" type="presOf" srcId="{F7E4900B-7701-4DFA-9658-49FF9021A2C5}" destId="{735E0A5F-2C1A-456E-9444-FE63E9AB21B9}" srcOrd="0" destOrd="0" presId="urn:microsoft.com/office/officeart/2005/8/layout/hierarchy1"/>
    <dgm:cxn modelId="{71B512DE-A257-4F14-B7E9-BF93FE6B2BB7}" type="presParOf" srcId="{71EC9613-2373-4356-8245-B1ECFB29AE1C}" destId="{4AF71F21-1D72-46DD-B1B7-57CA52455C4D}" srcOrd="0" destOrd="0" presId="urn:microsoft.com/office/officeart/2005/8/layout/hierarchy1"/>
    <dgm:cxn modelId="{46DEA753-8B3E-4785-8866-EE3336576A3A}" type="presParOf" srcId="{4AF71F21-1D72-46DD-B1B7-57CA52455C4D}" destId="{0E316D3E-3ED1-4948-BFAE-E856F0260777}" srcOrd="0" destOrd="0" presId="urn:microsoft.com/office/officeart/2005/8/layout/hierarchy1"/>
    <dgm:cxn modelId="{D9375222-867F-4914-9824-7E27C4811A34}" type="presParOf" srcId="{0E316D3E-3ED1-4948-BFAE-E856F0260777}" destId="{906D74E4-14C6-44B4-9A23-18D4C3C43B01}" srcOrd="0" destOrd="0" presId="urn:microsoft.com/office/officeart/2005/8/layout/hierarchy1"/>
    <dgm:cxn modelId="{B0DFA97E-42D5-4047-A07F-19CEC868FE08}" type="presParOf" srcId="{0E316D3E-3ED1-4948-BFAE-E856F0260777}" destId="{F469B9A2-8086-439C-8DD7-7C8B5867F9D2}" srcOrd="1" destOrd="0" presId="urn:microsoft.com/office/officeart/2005/8/layout/hierarchy1"/>
    <dgm:cxn modelId="{7254EA6C-D2F5-4533-8EFE-82359840980C}" type="presParOf" srcId="{4AF71F21-1D72-46DD-B1B7-57CA52455C4D}" destId="{9BD98260-151E-4743-B528-6E1BCD9BE638}" srcOrd="1" destOrd="0" presId="urn:microsoft.com/office/officeart/2005/8/layout/hierarchy1"/>
    <dgm:cxn modelId="{4F2784C2-D061-49D0-BEEE-D8742713AD08}" type="presParOf" srcId="{9BD98260-151E-4743-B528-6E1BCD9BE638}" destId="{BAEA1D43-DB37-45EA-B60B-FE7FE801099C}" srcOrd="0" destOrd="0" presId="urn:microsoft.com/office/officeart/2005/8/layout/hierarchy1"/>
    <dgm:cxn modelId="{009DE58B-E330-45E7-869E-39371B488C3E}" type="presParOf" srcId="{9BD98260-151E-4743-B528-6E1BCD9BE638}" destId="{471CE32D-0A77-44B1-BC7F-E37D9F21FF15}" srcOrd="1" destOrd="0" presId="urn:microsoft.com/office/officeart/2005/8/layout/hierarchy1"/>
    <dgm:cxn modelId="{F5CA77C3-28D2-4987-BC44-32CA1FFBE2D7}" type="presParOf" srcId="{471CE32D-0A77-44B1-BC7F-E37D9F21FF15}" destId="{BC1C73F8-A22D-48AB-BC47-CAD3A9E1A495}" srcOrd="0" destOrd="0" presId="urn:microsoft.com/office/officeart/2005/8/layout/hierarchy1"/>
    <dgm:cxn modelId="{C50DAB0B-3393-4BD4-BB94-B2A456E14335}" type="presParOf" srcId="{BC1C73F8-A22D-48AB-BC47-CAD3A9E1A495}" destId="{8378EC5A-A8CF-4FD5-A843-EF3A1CD1F2AF}" srcOrd="0" destOrd="0" presId="urn:microsoft.com/office/officeart/2005/8/layout/hierarchy1"/>
    <dgm:cxn modelId="{6F677AF2-E529-4A54-92A8-DF3D1BAD4D17}" type="presParOf" srcId="{BC1C73F8-A22D-48AB-BC47-CAD3A9E1A495}" destId="{735E0A5F-2C1A-456E-9444-FE63E9AB21B9}" srcOrd="1" destOrd="0" presId="urn:microsoft.com/office/officeart/2005/8/layout/hierarchy1"/>
    <dgm:cxn modelId="{80C88772-883E-4B15-8BF5-CD1C3F0BD1CA}" type="presParOf" srcId="{471CE32D-0A77-44B1-BC7F-E37D9F21FF15}" destId="{D47DEDD9-D9F3-4CE2-B883-8C10391540C6}" srcOrd="1" destOrd="0" presId="urn:microsoft.com/office/officeart/2005/8/layout/hierarchy1"/>
    <dgm:cxn modelId="{DB047C8A-C361-47C9-BA26-234582E30F03}" type="presParOf" srcId="{D47DEDD9-D9F3-4CE2-B883-8C10391540C6}" destId="{80E2FC1C-9CAB-4CB8-B704-77902E9260B1}" srcOrd="0" destOrd="0" presId="urn:microsoft.com/office/officeart/2005/8/layout/hierarchy1"/>
    <dgm:cxn modelId="{6E2F8121-2894-499F-B6CD-4A2AB2B88A67}" type="presParOf" srcId="{D47DEDD9-D9F3-4CE2-B883-8C10391540C6}" destId="{E40EC8A5-4DD6-48F3-9D90-3729595E2874}" srcOrd="1" destOrd="0" presId="urn:microsoft.com/office/officeart/2005/8/layout/hierarchy1"/>
    <dgm:cxn modelId="{A423C8A0-520A-42C8-9ADD-204B83F63358}" type="presParOf" srcId="{E40EC8A5-4DD6-48F3-9D90-3729595E2874}" destId="{DD0D32E8-B6A4-4E1E-A387-FE7FE5FAA93C}" srcOrd="0" destOrd="0" presId="urn:microsoft.com/office/officeart/2005/8/layout/hierarchy1"/>
    <dgm:cxn modelId="{A498BBEA-01F6-4546-A7EB-909C8F076C3C}" type="presParOf" srcId="{DD0D32E8-B6A4-4E1E-A387-FE7FE5FAA93C}" destId="{1DF66204-4112-45BE-A26A-ED922CF1E374}" srcOrd="0" destOrd="0" presId="urn:microsoft.com/office/officeart/2005/8/layout/hierarchy1"/>
    <dgm:cxn modelId="{3A9CCE19-0206-4CB2-881F-2BE4B8D9B206}" type="presParOf" srcId="{DD0D32E8-B6A4-4E1E-A387-FE7FE5FAA93C}" destId="{078FFAF8-EC51-42B6-9D9D-5A4635E6364D}" srcOrd="1" destOrd="0" presId="urn:microsoft.com/office/officeart/2005/8/layout/hierarchy1"/>
    <dgm:cxn modelId="{7F4E00CF-4BAE-4557-A497-A80787DF2CC0}" type="presParOf" srcId="{E40EC8A5-4DD6-48F3-9D90-3729595E2874}" destId="{E7F37D55-E20D-497A-A09D-5C150348DCA9}" srcOrd="1" destOrd="0" presId="urn:microsoft.com/office/officeart/2005/8/layout/hierarchy1"/>
    <dgm:cxn modelId="{827359B7-BBEE-49BC-9408-BAA171E36563}" type="presParOf" srcId="{9BD98260-151E-4743-B528-6E1BCD9BE638}" destId="{AB94FAE2-F6FE-4B4E-9DFB-712197C76538}" srcOrd="2" destOrd="0" presId="urn:microsoft.com/office/officeart/2005/8/layout/hierarchy1"/>
    <dgm:cxn modelId="{5573925E-9B35-4E53-A620-21CEF5491783}" type="presParOf" srcId="{9BD98260-151E-4743-B528-6E1BCD9BE638}" destId="{02F72D2F-42AB-4404-9049-8C0537676189}" srcOrd="3" destOrd="0" presId="urn:microsoft.com/office/officeart/2005/8/layout/hierarchy1"/>
    <dgm:cxn modelId="{F4182DFA-1C07-4944-BDF4-8F7148BE4C7F}" type="presParOf" srcId="{02F72D2F-42AB-4404-9049-8C0537676189}" destId="{E4343988-E530-482E-A66A-CC6D44ECEB0A}" srcOrd="0" destOrd="0" presId="urn:microsoft.com/office/officeart/2005/8/layout/hierarchy1"/>
    <dgm:cxn modelId="{891386AC-4B7A-4AE7-8DCA-67AFA8604104}" type="presParOf" srcId="{E4343988-E530-482E-A66A-CC6D44ECEB0A}" destId="{8CE017B1-A45E-42F1-853A-7B11E6288914}" srcOrd="0" destOrd="0" presId="urn:microsoft.com/office/officeart/2005/8/layout/hierarchy1"/>
    <dgm:cxn modelId="{8FEBEED6-EC76-4B9A-8D1E-3EB15A963D6A}" type="presParOf" srcId="{E4343988-E530-482E-A66A-CC6D44ECEB0A}" destId="{517560CC-0222-4031-81D2-34725597BBE7}" srcOrd="1" destOrd="0" presId="urn:microsoft.com/office/officeart/2005/8/layout/hierarchy1"/>
    <dgm:cxn modelId="{9E8C122E-5851-4F58-B6D8-595AFAA79ABF}" type="presParOf" srcId="{02F72D2F-42AB-4404-9049-8C0537676189}" destId="{1B272576-4B58-4CAC-8DF3-3A8310E77DDC}" srcOrd="1" destOrd="0" presId="urn:microsoft.com/office/officeart/2005/8/layout/hierarchy1"/>
    <dgm:cxn modelId="{498A0349-46BA-4323-8AC8-45BB0CBA678A}" type="presParOf" srcId="{1B272576-4B58-4CAC-8DF3-3A8310E77DDC}" destId="{48D1D9DA-9840-49D3-A317-D2D1CD44D94F}" srcOrd="0" destOrd="0" presId="urn:microsoft.com/office/officeart/2005/8/layout/hierarchy1"/>
    <dgm:cxn modelId="{148B88B7-9934-4224-B55E-0305873AC16E}" type="presParOf" srcId="{1B272576-4B58-4CAC-8DF3-3A8310E77DDC}" destId="{C0FF1E36-435D-44E7-BCE9-B82EF826CDE9}" srcOrd="1" destOrd="0" presId="urn:microsoft.com/office/officeart/2005/8/layout/hierarchy1"/>
    <dgm:cxn modelId="{6A0F0F3F-F776-4BFE-AB9D-7BD4DAF04CB4}" type="presParOf" srcId="{C0FF1E36-435D-44E7-BCE9-B82EF826CDE9}" destId="{29CF959C-9E0E-471B-A8FA-D8D41A63FDC4}" srcOrd="0" destOrd="0" presId="urn:microsoft.com/office/officeart/2005/8/layout/hierarchy1"/>
    <dgm:cxn modelId="{1421B251-1CAE-4C91-BAD8-E24C2D4DE8B5}" type="presParOf" srcId="{29CF959C-9E0E-471B-A8FA-D8D41A63FDC4}" destId="{EFB98509-D46B-476D-A3D7-4287EAF8C8A3}" srcOrd="0" destOrd="0" presId="urn:microsoft.com/office/officeart/2005/8/layout/hierarchy1"/>
    <dgm:cxn modelId="{63381520-E1FD-4065-84B2-F80F526E4FA3}" type="presParOf" srcId="{29CF959C-9E0E-471B-A8FA-D8D41A63FDC4}" destId="{9997586E-986C-41A6-9598-BC400D08BA0B}" srcOrd="1" destOrd="0" presId="urn:microsoft.com/office/officeart/2005/8/layout/hierarchy1"/>
    <dgm:cxn modelId="{2DA1416F-D8DD-4A44-8F31-AFD406CD05FA}" type="presParOf" srcId="{C0FF1E36-435D-44E7-BCE9-B82EF826CDE9}" destId="{7879022A-3DA7-4571-8505-06264A8B488D}" srcOrd="1" destOrd="0" presId="urn:microsoft.com/office/officeart/2005/8/layout/hierarchy1"/>
    <dgm:cxn modelId="{488690BC-080C-4652-9E7B-38FC5E7B7FD2}" type="presParOf" srcId="{9BD98260-151E-4743-B528-6E1BCD9BE638}" destId="{34FC465D-A190-47D7-A8D0-C5A7D1AB4FF6}" srcOrd="4" destOrd="0" presId="urn:microsoft.com/office/officeart/2005/8/layout/hierarchy1"/>
    <dgm:cxn modelId="{7B3370E8-E186-427D-8865-C9574047338E}" type="presParOf" srcId="{9BD98260-151E-4743-B528-6E1BCD9BE638}" destId="{6E640995-BFBB-4350-9551-7F2B76080248}" srcOrd="5" destOrd="0" presId="urn:microsoft.com/office/officeart/2005/8/layout/hierarchy1"/>
    <dgm:cxn modelId="{FF3BF47A-0558-422D-BEBB-A861EB46545F}" type="presParOf" srcId="{6E640995-BFBB-4350-9551-7F2B76080248}" destId="{F457DCFE-AC1C-48BD-AA0F-B0CF9FC3645F}" srcOrd="0" destOrd="0" presId="urn:microsoft.com/office/officeart/2005/8/layout/hierarchy1"/>
    <dgm:cxn modelId="{B9E9C3EE-6104-4209-BF82-984E1423D22E}" type="presParOf" srcId="{F457DCFE-AC1C-48BD-AA0F-B0CF9FC3645F}" destId="{6FFE50DB-B5C4-4C82-8A20-18BFB34B351A}" srcOrd="0" destOrd="0" presId="urn:microsoft.com/office/officeart/2005/8/layout/hierarchy1"/>
    <dgm:cxn modelId="{7F96B96C-A8DE-41A9-8E09-3CD68D911CA3}" type="presParOf" srcId="{F457DCFE-AC1C-48BD-AA0F-B0CF9FC3645F}" destId="{19472695-2F5D-498F-9C8C-516E90B4C406}" srcOrd="1" destOrd="0" presId="urn:microsoft.com/office/officeart/2005/8/layout/hierarchy1"/>
    <dgm:cxn modelId="{ABC76D4B-399A-42B1-92B0-C3F6B360714B}" type="presParOf" srcId="{6E640995-BFBB-4350-9551-7F2B76080248}" destId="{3E08E110-8B1B-458D-A60F-AD2F9C18CF87}" srcOrd="1" destOrd="0" presId="urn:microsoft.com/office/officeart/2005/8/layout/hierarchy1"/>
    <dgm:cxn modelId="{F9E06AA1-1EA0-421C-9253-AD28567703A3}" type="presParOf" srcId="{3E08E110-8B1B-458D-A60F-AD2F9C18CF87}" destId="{7DFDA49F-690F-4845-BD0F-19DD6D95EE3D}" srcOrd="0" destOrd="0" presId="urn:microsoft.com/office/officeart/2005/8/layout/hierarchy1"/>
    <dgm:cxn modelId="{06568DCA-FF81-4CCE-A00B-534AC61CB599}" type="presParOf" srcId="{3E08E110-8B1B-458D-A60F-AD2F9C18CF87}" destId="{19E5953D-DB2C-4518-AA8C-F060475CAC66}" srcOrd="1" destOrd="0" presId="urn:microsoft.com/office/officeart/2005/8/layout/hierarchy1"/>
    <dgm:cxn modelId="{2E8390FE-6CB0-40C1-A428-3F28A9D0799D}" type="presParOf" srcId="{19E5953D-DB2C-4518-AA8C-F060475CAC66}" destId="{D95A7B5F-EF78-4E2B-B16E-6F6C0E4A3266}" srcOrd="0" destOrd="0" presId="urn:microsoft.com/office/officeart/2005/8/layout/hierarchy1"/>
    <dgm:cxn modelId="{07D1E6D6-B860-40A0-B404-7ED89964FC9A}" type="presParOf" srcId="{D95A7B5F-EF78-4E2B-B16E-6F6C0E4A3266}" destId="{0D790824-F345-4EDA-874B-C6581F4091C7}" srcOrd="0" destOrd="0" presId="urn:microsoft.com/office/officeart/2005/8/layout/hierarchy1"/>
    <dgm:cxn modelId="{7E511D77-783B-42BD-AEA9-3E7A71B69EB6}" type="presParOf" srcId="{D95A7B5F-EF78-4E2B-B16E-6F6C0E4A3266}" destId="{CA10E227-4017-4767-A9CB-BCDA2C3BAFBA}" srcOrd="1" destOrd="0" presId="urn:microsoft.com/office/officeart/2005/8/layout/hierarchy1"/>
    <dgm:cxn modelId="{44396C4C-3B04-47E8-990D-705407989CDA}" type="presParOf" srcId="{19E5953D-DB2C-4518-AA8C-F060475CAC66}" destId="{8911E286-0F12-40AD-861F-83408E3CEC4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AB22DC8-EEA9-4E00-A266-2C6751D06873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6066507-CC2E-4D9F-9ADE-07BFDD98846B}">
      <dgm:prSet phldrT="[Texto]" custT="1"/>
      <dgm:spPr/>
      <dgm:t>
        <a:bodyPr/>
        <a:lstStyle/>
        <a:p>
          <a:endParaRPr lang="es-ES" sz="2000" b="1" dirty="0" smtClean="0"/>
        </a:p>
        <a:p>
          <a:endParaRPr lang="es-ES" sz="2000" b="1" dirty="0" smtClean="0"/>
        </a:p>
        <a:p>
          <a:r>
            <a:rPr lang="es-ES" sz="2000" b="1" dirty="0" smtClean="0"/>
            <a:t>LASER</a:t>
          </a:r>
        </a:p>
        <a:p>
          <a:endParaRPr lang="es-ES" sz="2000" b="1" dirty="0" smtClean="0"/>
        </a:p>
        <a:p>
          <a:endParaRPr lang="es-ES" sz="2000" b="1" dirty="0"/>
        </a:p>
      </dgm:t>
    </dgm:pt>
    <dgm:pt modelId="{63DB9F25-E99C-4D6E-B50E-FC82878AB12B}" type="parTrans" cxnId="{E02773CD-8769-456E-B78B-C89DECD976B6}">
      <dgm:prSet/>
      <dgm:spPr/>
      <dgm:t>
        <a:bodyPr/>
        <a:lstStyle/>
        <a:p>
          <a:endParaRPr lang="es-ES"/>
        </a:p>
      </dgm:t>
    </dgm:pt>
    <dgm:pt modelId="{A98A412F-14D2-422A-AF63-FBF2447BE272}" type="sibTrans" cxnId="{E02773CD-8769-456E-B78B-C89DECD976B6}">
      <dgm:prSet/>
      <dgm:spPr/>
      <dgm:t>
        <a:bodyPr/>
        <a:lstStyle/>
        <a:p>
          <a:endParaRPr lang="es-ES"/>
        </a:p>
      </dgm:t>
    </dgm:pt>
    <dgm:pt modelId="{B90B21DA-4FD2-461D-8B71-5F5B247D9F54}">
      <dgm:prSet phldrT="[Texto]" custT="1"/>
      <dgm:spPr/>
      <dgm:t>
        <a:bodyPr/>
        <a:lstStyle/>
        <a:p>
          <a:r>
            <a:rPr lang="es-ES" sz="1800" b="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"Luz amplificada por emisión estimulada de radiación"</a:t>
          </a:r>
          <a:endParaRPr lang="es-ES" sz="1800" b="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E6814F-7CEB-41CC-86C0-D6C90EB16864}" type="parTrans" cxnId="{2A3CAD0B-9413-40B0-BECE-3152F907F552}">
      <dgm:prSet/>
      <dgm:spPr/>
      <dgm:t>
        <a:bodyPr/>
        <a:lstStyle/>
        <a:p>
          <a:endParaRPr lang="es-ES"/>
        </a:p>
      </dgm:t>
    </dgm:pt>
    <dgm:pt modelId="{6AFB125B-0721-4D4E-9CED-D6F75818B33E}" type="sibTrans" cxnId="{2A3CAD0B-9413-40B0-BECE-3152F907F552}">
      <dgm:prSet/>
      <dgm:spPr/>
      <dgm:t>
        <a:bodyPr/>
        <a:lstStyle/>
        <a:p>
          <a:endParaRPr lang="es-ES"/>
        </a:p>
      </dgm:t>
    </dgm:pt>
    <dgm:pt modelId="{E181D2A3-DDC5-40D3-AA63-77BA9A0C13E0}">
      <dgm:prSet phldrT="[Texto]" custT="1"/>
      <dgm:spPr/>
      <dgm:t>
        <a:bodyPr/>
        <a:lstStyle/>
        <a:p>
          <a:pPr algn="just"/>
          <a:r>
            <a:rPr lang="es-ES" sz="1200" b="0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Aparato electrónico que produce haces de luz intensa de un solo color y gran energía por emisión estimulada de radiación</a:t>
          </a:r>
          <a:endParaRPr lang="es-ES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5B1F7D-89C4-4E10-A993-3D9AA756E66F}" type="sibTrans" cxnId="{73F04105-9B79-4C03-A3C8-B4E713E9BF55}">
      <dgm:prSet/>
      <dgm:spPr/>
      <dgm:t>
        <a:bodyPr/>
        <a:lstStyle/>
        <a:p>
          <a:endParaRPr lang="es-ES"/>
        </a:p>
      </dgm:t>
    </dgm:pt>
    <dgm:pt modelId="{80875A65-C88B-467E-9DA0-2B07AD841F76}" type="parTrans" cxnId="{73F04105-9B79-4C03-A3C8-B4E713E9BF55}">
      <dgm:prSet/>
      <dgm:spPr/>
      <dgm:t>
        <a:bodyPr/>
        <a:lstStyle/>
        <a:p>
          <a:endParaRPr lang="es-ES"/>
        </a:p>
      </dgm:t>
    </dgm:pt>
    <dgm:pt modelId="{F27A6D20-72F2-4A00-AD1D-5D7AD3B80757}" type="pres">
      <dgm:prSet presAssocID="{EAB22DC8-EEA9-4E00-A266-2C6751D06873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4B33344-A78A-4E3A-A26C-E2BE4466AC1F}" type="pres">
      <dgm:prSet presAssocID="{76066507-CC2E-4D9F-9ADE-07BFDD98846B}" presName="chaos" presStyleCnt="0"/>
      <dgm:spPr/>
    </dgm:pt>
    <dgm:pt modelId="{74C868C0-D013-4060-970B-17183A3B6DC2}" type="pres">
      <dgm:prSet presAssocID="{76066507-CC2E-4D9F-9ADE-07BFDD98846B}" presName="parTx1" presStyleLbl="revTx" presStyleIdx="0" presStyleCnt="2"/>
      <dgm:spPr/>
      <dgm:t>
        <a:bodyPr/>
        <a:lstStyle/>
        <a:p>
          <a:endParaRPr lang="es-ES"/>
        </a:p>
      </dgm:t>
    </dgm:pt>
    <dgm:pt modelId="{42ED705B-023C-4DCA-98E6-1D8B1582E785}" type="pres">
      <dgm:prSet presAssocID="{76066507-CC2E-4D9F-9ADE-07BFDD98846B}" presName="desTx1" presStyleLbl="revTx" presStyleIdx="1" presStyleCnt="2" custLinFactNeighborX="82236" custLinFactNeighborY="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805DBC-0093-4372-9F66-CD067DC288A3}" type="pres">
      <dgm:prSet presAssocID="{76066507-CC2E-4D9F-9ADE-07BFDD98846B}" presName="c1" presStyleLbl="node1" presStyleIdx="0" presStyleCnt="19"/>
      <dgm:spPr/>
    </dgm:pt>
    <dgm:pt modelId="{13003C8C-A78E-4032-B6AA-4CD3ED98F7EA}" type="pres">
      <dgm:prSet presAssocID="{76066507-CC2E-4D9F-9ADE-07BFDD98846B}" presName="c2" presStyleLbl="node1" presStyleIdx="1" presStyleCnt="19"/>
      <dgm:spPr/>
    </dgm:pt>
    <dgm:pt modelId="{EB771750-F64E-4933-98C0-5A48F5B203BA}" type="pres">
      <dgm:prSet presAssocID="{76066507-CC2E-4D9F-9ADE-07BFDD98846B}" presName="c3" presStyleLbl="node1" presStyleIdx="2" presStyleCnt="19"/>
      <dgm:spPr/>
    </dgm:pt>
    <dgm:pt modelId="{DF51E002-022A-47CC-8461-B771A47B5589}" type="pres">
      <dgm:prSet presAssocID="{76066507-CC2E-4D9F-9ADE-07BFDD98846B}" presName="c4" presStyleLbl="node1" presStyleIdx="3" presStyleCnt="19"/>
      <dgm:spPr/>
    </dgm:pt>
    <dgm:pt modelId="{7B538175-0519-4F39-ADCE-955B7176BFFD}" type="pres">
      <dgm:prSet presAssocID="{76066507-CC2E-4D9F-9ADE-07BFDD98846B}" presName="c5" presStyleLbl="node1" presStyleIdx="4" presStyleCnt="19"/>
      <dgm:spPr/>
    </dgm:pt>
    <dgm:pt modelId="{1417F9D2-ACA8-4A05-B13B-79594C3647BA}" type="pres">
      <dgm:prSet presAssocID="{76066507-CC2E-4D9F-9ADE-07BFDD98846B}" presName="c6" presStyleLbl="node1" presStyleIdx="5" presStyleCnt="19"/>
      <dgm:spPr/>
    </dgm:pt>
    <dgm:pt modelId="{A92F011A-3CDD-49C4-B6D9-8984556E24C4}" type="pres">
      <dgm:prSet presAssocID="{76066507-CC2E-4D9F-9ADE-07BFDD98846B}" presName="c7" presStyleLbl="node1" presStyleIdx="6" presStyleCnt="19"/>
      <dgm:spPr/>
    </dgm:pt>
    <dgm:pt modelId="{3C9E0A37-A470-4E60-829A-B19BB8639A37}" type="pres">
      <dgm:prSet presAssocID="{76066507-CC2E-4D9F-9ADE-07BFDD98846B}" presName="c8" presStyleLbl="node1" presStyleIdx="7" presStyleCnt="19"/>
      <dgm:spPr/>
    </dgm:pt>
    <dgm:pt modelId="{CDFF120F-E9E8-4062-908A-846F4C2C9456}" type="pres">
      <dgm:prSet presAssocID="{76066507-CC2E-4D9F-9ADE-07BFDD98846B}" presName="c9" presStyleLbl="node1" presStyleIdx="8" presStyleCnt="19"/>
      <dgm:spPr/>
    </dgm:pt>
    <dgm:pt modelId="{DDD77940-1974-45D9-8493-CB19DBBC313C}" type="pres">
      <dgm:prSet presAssocID="{76066507-CC2E-4D9F-9ADE-07BFDD98846B}" presName="c10" presStyleLbl="node1" presStyleIdx="9" presStyleCnt="19"/>
      <dgm:spPr/>
    </dgm:pt>
    <dgm:pt modelId="{9C42ECDC-71C7-40F6-A759-3263D23E1039}" type="pres">
      <dgm:prSet presAssocID="{76066507-CC2E-4D9F-9ADE-07BFDD98846B}" presName="c11" presStyleLbl="node1" presStyleIdx="10" presStyleCnt="19"/>
      <dgm:spPr/>
    </dgm:pt>
    <dgm:pt modelId="{785252D9-FE38-4BB0-8574-7D95E4BF4944}" type="pres">
      <dgm:prSet presAssocID="{76066507-CC2E-4D9F-9ADE-07BFDD98846B}" presName="c12" presStyleLbl="node1" presStyleIdx="11" presStyleCnt="19"/>
      <dgm:spPr/>
    </dgm:pt>
    <dgm:pt modelId="{5CC99F02-B344-489D-B2BA-3FE8B1D2D1CD}" type="pres">
      <dgm:prSet presAssocID="{76066507-CC2E-4D9F-9ADE-07BFDD98846B}" presName="c13" presStyleLbl="node1" presStyleIdx="12" presStyleCnt="19"/>
      <dgm:spPr/>
    </dgm:pt>
    <dgm:pt modelId="{15EED565-F525-4F9D-A628-2FD56ED77385}" type="pres">
      <dgm:prSet presAssocID="{76066507-CC2E-4D9F-9ADE-07BFDD98846B}" presName="c14" presStyleLbl="node1" presStyleIdx="13" presStyleCnt="19"/>
      <dgm:spPr/>
    </dgm:pt>
    <dgm:pt modelId="{FF1183CA-6AB2-454C-A741-D3426FE86373}" type="pres">
      <dgm:prSet presAssocID="{76066507-CC2E-4D9F-9ADE-07BFDD98846B}" presName="c15" presStyleLbl="node1" presStyleIdx="14" presStyleCnt="19"/>
      <dgm:spPr/>
    </dgm:pt>
    <dgm:pt modelId="{74963444-E643-4EED-86F8-B1EE0663F053}" type="pres">
      <dgm:prSet presAssocID="{76066507-CC2E-4D9F-9ADE-07BFDD98846B}" presName="c16" presStyleLbl="node1" presStyleIdx="15" presStyleCnt="19"/>
      <dgm:spPr/>
    </dgm:pt>
    <dgm:pt modelId="{0FB295D6-F24C-49B2-A3C4-9BB0458BD7C1}" type="pres">
      <dgm:prSet presAssocID="{76066507-CC2E-4D9F-9ADE-07BFDD98846B}" presName="c17" presStyleLbl="node1" presStyleIdx="16" presStyleCnt="19"/>
      <dgm:spPr/>
    </dgm:pt>
    <dgm:pt modelId="{3AFA363E-F55D-46B4-9AD1-1E7FDD6ACE57}" type="pres">
      <dgm:prSet presAssocID="{76066507-CC2E-4D9F-9ADE-07BFDD98846B}" presName="c18" presStyleLbl="node1" presStyleIdx="17" presStyleCnt="19"/>
      <dgm:spPr/>
    </dgm:pt>
    <dgm:pt modelId="{C4D77061-97FB-4960-B392-C0FC36B5E133}" type="pres">
      <dgm:prSet presAssocID="{A98A412F-14D2-422A-AF63-FBF2447BE272}" presName="chevronComposite1" presStyleCnt="0"/>
      <dgm:spPr/>
    </dgm:pt>
    <dgm:pt modelId="{F1B37EAD-744A-4814-816B-B443ED8BDFDF}" type="pres">
      <dgm:prSet presAssocID="{A98A412F-14D2-422A-AF63-FBF2447BE272}" presName="chevron1" presStyleLbl="sibTrans2D1" presStyleIdx="0" presStyleCnt="2"/>
      <dgm:spPr/>
    </dgm:pt>
    <dgm:pt modelId="{30588EA3-4A56-4E73-922B-5C105EFBC59F}" type="pres">
      <dgm:prSet presAssocID="{A98A412F-14D2-422A-AF63-FBF2447BE272}" presName="spChevron1" presStyleCnt="0"/>
      <dgm:spPr/>
    </dgm:pt>
    <dgm:pt modelId="{17B50A0E-3B7D-4FDA-B0A5-F91426735B7F}" type="pres">
      <dgm:prSet presAssocID="{A98A412F-14D2-422A-AF63-FBF2447BE272}" presName="overlap" presStyleCnt="0"/>
      <dgm:spPr/>
    </dgm:pt>
    <dgm:pt modelId="{11FCB6FB-73BC-494A-9CDC-5CEFFB9A4C74}" type="pres">
      <dgm:prSet presAssocID="{A98A412F-14D2-422A-AF63-FBF2447BE272}" presName="chevronComposite2" presStyleCnt="0"/>
      <dgm:spPr/>
    </dgm:pt>
    <dgm:pt modelId="{B57307F2-7EAA-4052-9CA7-1B6B4C9509B8}" type="pres">
      <dgm:prSet presAssocID="{A98A412F-14D2-422A-AF63-FBF2447BE272}" presName="chevron2" presStyleLbl="sibTrans2D1" presStyleIdx="1" presStyleCnt="2"/>
      <dgm:spPr/>
    </dgm:pt>
    <dgm:pt modelId="{149042DF-D0EA-4E2B-B101-C8AE124D5E26}" type="pres">
      <dgm:prSet presAssocID="{A98A412F-14D2-422A-AF63-FBF2447BE272}" presName="spChevron2" presStyleCnt="0"/>
      <dgm:spPr/>
    </dgm:pt>
    <dgm:pt modelId="{16766AAA-3ABB-484C-8F54-E19FD9FC38BB}" type="pres">
      <dgm:prSet presAssocID="{E181D2A3-DDC5-40D3-AA63-77BA9A0C13E0}" presName="last" presStyleCnt="0"/>
      <dgm:spPr/>
    </dgm:pt>
    <dgm:pt modelId="{A2A491A8-8A16-4301-B523-BD86434580B7}" type="pres">
      <dgm:prSet presAssocID="{E181D2A3-DDC5-40D3-AA63-77BA9A0C13E0}" presName="circleTx" presStyleLbl="node1" presStyleIdx="18" presStyleCnt="19" custScaleX="109408" custScaleY="113178"/>
      <dgm:spPr/>
      <dgm:t>
        <a:bodyPr/>
        <a:lstStyle/>
        <a:p>
          <a:endParaRPr lang="es-ES"/>
        </a:p>
      </dgm:t>
    </dgm:pt>
    <dgm:pt modelId="{95D060D2-6569-403F-95D4-8F0EC8C2C83B}" type="pres">
      <dgm:prSet presAssocID="{E181D2A3-DDC5-40D3-AA63-77BA9A0C13E0}" presName="spN" presStyleCnt="0"/>
      <dgm:spPr/>
    </dgm:pt>
  </dgm:ptLst>
  <dgm:cxnLst>
    <dgm:cxn modelId="{73F04105-9B79-4C03-A3C8-B4E713E9BF55}" srcId="{EAB22DC8-EEA9-4E00-A266-2C6751D06873}" destId="{E181D2A3-DDC5-40D3-AA63-77BA9A0C13E0}" srcOrd="1" destOrd="0" parTransId="{80875A65-C88B-467E-9DA0-2B07AD841F76}" sibTransId="{BC5B1F7D-89C4-4E10-A993-3D9AA756E66F}"/>
    <dgm:cxn modelId="{A712FF10-D8B9-4800-A321-7F243C59ACE5}" type="presOf" srcId="{EAB22DC8-EEA9-4E00-A266-2C6751D06873}" destId="{F27A6D20-72F2-4A00-AD1D-5D7AD3B80757}" srcOrd="0" destOrd="0" presId="urn:microsoft.com/office/officeart/2009/3/layout/RandomtoResultProcess"/>
    <dgm:cxn modelId="{E02773CD-8769-456E-B78B-C89DECD976B6}" srcId="{EAB22DC8-EEA9-4E00-A266-2C6751D06873}" destId="{76066507-CC2E-4D9F-9ADE-07BFDD98846B}" srcOrd="0" destOrd="0" parTransId="{63DB9F25-E99C-4D6E-B50E-FC82878AB12B}" sibTransId="{A98A412F-14D2-422A-AF63-FBF2447BE272}"/>
    <dgm:cxn modelId="{057B1BE3-FA3F-4423-A627-771E2FBA8F99}" type="presOf" srcId="{76066507-CC2E-4D9F-9ADE-07BFDD98846B}" destId="{74C868C0-D013-4060-970B-17183A3B6DC2}" srcOrd="0" destOrd="0" presId="urn:microsoft.com/office/officeart/2009/3/layout/RandomtoResultProcess"/>
    <dgm:cxn modelId="{B7CD09AD-F0B0-4E61-91CC-E9ED7437DC67}" type="presOf" srcId="{B90B21DA-4FD2-461D-8B71-5F5B247D9F54}" destId="{42ED705B-023C-4DCA-98E6-1D8B1582E785}" srcOrd="0" destOrd="0" presId="urn:microsoft.com/office/officeart/2009/3/layout/RandomtoResultProcess"/>
    <dgm:cxn modelId="{EFC59B02-FB2D-4E0B-9CCB-979F33D5CACA}" type="presOf" srcId="{E181D2A3-DDC5-40D3-AA63-77BA9A0C13E0}" destId="{A2A491A8-8A16-4301-B523-BD86434580B7}" srcOrd="0" destOrd="0" presId="urn:microsoft.com/office/officeart/2009/3/layout/RandomtoResultProcess"/>
    <dgm:cxn modelId="{2A3CAD0B-9413-40B0-BECE-3152F907F552}" srcId="{76066507-CC2E-4D9F-9ADE-07BFDD98846B}" destId="{B90B21DA-4FD2-461D-8B71-5F5B247D9F54}" srcOrd="0" destOrd="0" parTransId="{D5E6814F-7CEB-41CC-86C0-D6C90EB16864}" sibTransId="{6AFB125B-0721-4D4E-9CED-D6F75818B33E}"/>
    <dgm:cxn modelId="{B0B0091C-74B5-4157-8700-F7B732B7535A}" type="presParOf" srcId="{F27A6D20-72F2-4A00-AD1D-5D7AD3B80757}" destId="{54B33344-A78A-4E3A-A26C-E2BE4466AC1F}" srcOrd="0" destOrd="0" presId="urn:microsoft.com/office/officeart/2009/3/layout/RandomtoResultProcess"/>
    <dgm:cxn modelId="{83D00A99-87D8-421C-BD1E-6D3005EBD996}" type="presParOf" srcId="{54B33344-A78A-4E3A-A26C-E2BE4466AC1F}" destId="{74C868C0-D013-4060-970B-17183A3B6DC2}" srcOrd="0" destOrd="0" presId="urn:microsoft.com/office/officeart/2009/3/layout/RandomtoResultProcess"/>
    <dgm:cxn modelId="{A094EF4D-2CEE-4477-91C5-E283FD3558F3}" type="presParOf" srcId="{54B33344-A78A-4E3A-A26C-E2BE4466AC1F}" destId="{42ED705B-023C-4DCA-98E6-1D8B1582E785}" srcOrd="1" destOrd="0" presId="urn:microsoft.com/office/officeart/2009/3/layout/RandomtoResultProcess"/>
    <dgm:cxn modelId="{00C52E28-247E-436B-9742-AB2B1D3AAFD9}" type="presParOf" srcId="{54B33344-A78A-4E3A-A26C-E2BE4466AC1F}" destId="{58805DBC-0093-4372-9F66-CD067DC288A3}" srcOrd="2" destOrd="0" presId="urn:microsoft.com/office/officeart/2009/3/layout/RandomtoResultProcess"/>
    <dgm:cxn modelId="{06825763-DEB5-4AAF-8332-62979218A90E}" type="presParOf" srcId="{54B33344-A78A-4E3A-A26C-E2BE4466AC1F}" destId="{13003C8C-A78E-4032-B6AA-4CD3ED98F7EA}" srcOrd="3" destOrd="0" presId="urn:microsoft.com/office/officeart/2009/3/layout/RandomtoResultProcess"/>
    <dgm:cxn modelId="{ECF7FEFD-6859-4B42-967B-D54602645617}" type="presParOf" srcId="{54B33344-A78A-4E3A-A26C-E2BE4466AC1F}" destId="{EB771750-F64E-4933-98C0-5A48F5B203BA}" srcOrd="4" destOrd="0" presId="urn:microsoft.com/office/officeart/2009/3/layout/RandomtoResultProcess"/>
    <dgm:cxn modelId="{9351F70D-74F1-41F1-B5A4-DFBAABC14B94}" type="presParOf" srcId="{54B33344-A78A-4E3A-A26C-E2BE4466AC1F}" destId="{DF51E002-022A-47CC-8461-B771A47B5589}" srcOrd="5" destOrd="0" presId="urn:microsoft.com/office/officeart/2009/3/layout/RandomtoResultProcess"/>
    <dgm:cxn modelId="{E6BFBAA0-A498-4E7E-9E40-880144103083}" type="presParOf" srcId="{54B33344-A78A-4E3A-A26C-E2BE4466AC1F}" destId="{7B538175-0519-4F39-ADCE-955B7176BFFD}" srcOrd="6" destOrd="0" presId="urn:microsoft.com/office/officeart/2009/3/layout/RandomtoResultProcess"/>
    <dgm:cxn modelId="{C310DEDD-76D5-4CFC-8A0D-0E5DCDD2810C}" type="presParOf" srcId="{54B33344-A78A-4E3A-A26C-E2BE4466AC1F}" destId="{1417F9D2-ACA8-4A05-B13B-79594C3647BA}" srcOrd="7" destOrd="0" presId="urn:microsoft.com/office/officeart/2009/3/layout/RandomtoResultProcess"/>
    <dgm:cxn modelId="{863AE1B8-51B8-40F9-A759-1523CAAF749C}" type="presParOf" srcId="{54B33344-A78A-4E3A-A26C-E2BE4466AC1F}" destId="{A92F011A-3CDD-49C4-B6D9-8984556E24C4}" srcOrd="8" destOrd="0" presId="urn:microsoft.com/office/officeart/2009/3/layout/RandomtoResultProcess"/>
    <dgm:cxn modelId="{C8F66369-DBD4-48F5-B6DA-881D9231E203}" type="presParOf" srcId="{54B33344-A78A-4E3A-A26C-E2BE4466AC1F}" destId="{3C9E0A37-A470-4E60-829A-B19BB8639A37}" srcOrd="9" destOrd="0" presId="urn:microsoft.com/office/officeart/2009/3/layout/RandomtoResultProcess"/>
    <dgm:cxn modelId="{48107776-FA28-4010-80BA-A1EECA4D64D1}" type="presParOf" srcId="{54B33344-A78A-4E3A-A26C-E2BE4466AC1F}" destId="{CDFF120F-E9E8-4062-908A-846F4C2C9456}" srcOrd="10" destOrd="0" presId="urn:microsoft.com/office/officeart/2009/3/layout/RandomtoResultProcess"/>
    <dgm:cxn modelId="{27A2AAFC-BA46-46DD-BF40-C1C571ACC80D}" type="presParOf" srcId="{54B33344-A78A-4E3A-A26C-E2BE4466AC1F}" destId="{DDD77940-1974-45D9-8493-CB19DBBC313C}" srcOrd="11" destOrd="0" presId="urn:microsoft.com/office/officeart/2009/3/layout/RandomtoResultProcess"/>
    <dgm:cxn modelId="{F9777842-704A-45BD-9DF1-466CDC8E1483}" type="presParOf" srcId="{54B33344-A78A-4E3A-A26C-E2BE4466AC1F}" destId="{9C42ECDC-71C7-40F6-A759-3263D23E1039}" srcOrd="12" destOrd="0" presId="urn:microsoft.com/office/officeart/2009/3/layout/RandomtoResultProcess"/>
    <dgm:cxn modelId="{923B52BA-5456-48F5-B1E6-C17022FAC005}" type="presParOf" srcId="{54B33344-A78A-4E3A-A26C-E2BE4466AC1F}" destId="{785252D9-FE38-4BB0-8574-7D95E4BF4944}" srcOrd="13" destOrd="0" presId="urn:microsoft.com/office/officeart/2009/3/layout/RandomtoResultProcess"/>
    <dgm:cxn modelId="{20076B9D-BAEE-4EC1-BB00-30BBCE98D8E3}" type="presParOf" srcId="{54B33344-A78A-4E3A-A26C-E2BE4466AC1F}" destId="{5CC99F02-B344-489D-B2BA-3FE8B1D2D1CD}" srcOrd="14" destOrd="0" presId="urn:microsoft.com/office/officeart/2009/3/layout/RandomtoResultProcess"/>
    <dgm:cxn modelId="{0F96552C-FB6A-47AB-91AB-F84C09D69043}" type="presParOf" srcId="{54B33344-A78A-4E3A-A26C-E2BE4466AC1F}" destId="{15EED565-F525-4F9D-A628-2FD56ED77385}" srcOrd="15" destOrd="0" presId="urn:microsoft.com/office/officeart/2009/3/layout/RandomtoResultProcess"/>
    <dgm:cxn modelId="{02181113-2A6A-422D-80DF-44E9F6F7FA3E}" type="presParOf" srcId="{54B33344-A78A-4E3A-A26C-E2BE4466AC1F}" destId="{FF1183CA-6AB2-454C-A741-D3426FE86373}" srcOrd="16" destOrd="0" presId="urn:microsoft.com/office/officeart/2009/3/layout/RandomtoResultProcess"/>
    <dgm:cxn modelId="{72B344BB-D460-42F6-80B0-1EDC662DD4A6}" type="presParOf" srcId="{54B33344-A78A-4E3A-A26C-E2BE4466AC1F}" destId="{74963444-E643-4EED-86F8-B1EE0663F053}" srcOrd="17" destOrd="0" presId="urn:microsoft.com/office/officeart/2009/3/layout/RandomtoResultProcess"/>
    <dgm:cxn modelId="{08A61060-2B23-4058-B5B6-69AD8A3F82F5}" type="presParOf" srcId="{54B33344-A78A-4E3A-A26C-E2BE4466AC1F}" destId="{0FB295D6-F24C-49B2-A3C4-9BB0458BD7C1}" srcOrd="18" destOrd="0" presId="urn:microsoft.com/office/officeart/2009/3/layout/RandomtoResultProcess"/>
    <dgm:cxn modelId="{E8937951-B0FA-4831-A4D7-FD2333BF6C7B}" type="presParOf" srcId="{54B33344-A78A-4E3A-A26C-E2BE4466AC1F}" destId="{3AFA363E-F55D-46B4-9AD1-1E7FDD6ACE57}" srcOrd="19" destOrd="0" presId="urn:microsoft.com/office/officeart/2009/3/layout/RandomtoResultProcess"/>
    <dgm:cxn modelId="{DCFEF011-4A0E-4422-B1A6-BEABCE934ADB}" type="presParOf" srcId="{F27A6D20-72F2-4A00-AD1D-5D7AD3B80757}" destId="{C4D77061-97FB-4960-B392-C0FC36B5E133}" srcOrd="1" destOrd="0" presId="urn:microsoft.com/office/officeart/2009/3/layout/RandomtoResultProcess"/>
    <dgm:cxn modelId="{99023ECC-28DB-447C-A238-208B62424855}" type="presParOf" srcId="{C4D77061-97FB-4960-B392-C0FC36B5E133}" destId="{F1B37EAD-744A-4814-816B-B443ED8BDFDF}" srcOrd="0" destOrd="0" presId="urn:microsoft.com/office/officeart/2009/3/layout/RandomtoResultProcess"/>
    <dgm:cxn modelId="{D6867E80-6E67-452B-A954-56167D34E918}" type="presParOf" srcId="{C4D77061-97FB-4960-B392-C0FC36B5E133}" destId="{30588EA3-4A56-4E73-922B-5C105EFBC59F}" srcOrd="1" destOrd="0" presId="urn:microsoft.com/office/officeart/2009/3/layout/RandomtoResultProcess"/>
    <dgm:cxn modelId="{A3326D66-BF2B-4E26-9DB8-BA557A8C6482}" type="presParOf" srcId="{F27A6D20-72F2-4A00-AD1D-5D7AD3B80757}" destId="{17B50A0E-3B7D-4FDA-B0A5-F91426735B7F}" srcOrd="2" destOrd="0" presId="urn:microsoft.com/office/officeart/2009/3/layout/RandomtoResultProcess"/>
    <dgm:cxn modelId="{57356D0C-44AC-49B2-A177-B3688F5DC3B8}" type="presParOf" srcId="{F27A6D20-72F2-4A00-AD1D-5D7AD3B80757}" destId="{11FCB6FB-73BC-494A-9CDC-5CEFFB9A4C74}" srcOrd="3" destOrd="0" presId="urn:microsoft.com/office/officeart/2009/3/layout/RandomtoResultProcess"/>
    <dgm:cxn modelId="{0F75469F-BF00-47B6-87CF-3F5CB5913548}" type="presParOf" srcId="{11FCB6FB-73BC-494A-9CDC-5CEFFB9A4C74}" destId="{B57307F2-7EAA-4052-9CA7-1B6B4C9509B8}" srcOrd="0" destOrd="0" presId="urn:microsoft.com/office/officeart/2009/3/layout/RandomtoResultProcess"/>
    <dgm:cxn modelId="{D72AF5C0-0C79-40A4-B6A4-BA6016E553BA}" type="presParOf" srcId="{11FCB6FB-73BC-494A-9CDC-5CEFFB9A4C74}" destId="{149042DF-D0EA-4E2B-B101-C8AE124D5E26}" srcOrd="1" destOrd="0" presId="urn:microsoft.com/office/officeart/2009/3/layout/RandomtoResultProcess"/>
    <dgm:cxn modelId="{05813FC0-20C8-48AD-8F1F-997D16DF681E}" type="presParOf" srcId="{F27A6D20-72F2-4A00-AD1D-5D7AD3B80757}" destId="{16766AAA-3ABB-484C-8F54-E19FD9FC38BB}" srcOrd="4" destOrd="0" presId="urn:microsoft.com/office/officeart/2009/3/layout/RandomtoResultProcess"/>
    <dgm:cxn modelId="{5DDFE54F-2704-4CF3-9F3C-E49BE991155A}" type="presParOf" srcId="{16766AAA-3ABB-484C-8F54-E19FD9FC38BB}" destId="{A2A491A8-8A16-4301-B523-BD86434580B7}" srcOrd="0" destOrd="0" presId="urn:microsoft.com/office/officeart/2009/3/layout/RandomtoResultProcess"/>
    <dgm:cxn modelId="{A4C5C28C-3A92-4EEA-91FB-EE72EF977DE4}" type="presParOf" srcId="{16766AAA-3ABB-484C-8F54-E19FD9FC38BB}" destId="{95D060D2-6569-403F-95D4-8F0EC8C2C83B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AC7F444-9E42-4BD0-9281-2F1C7606C8AF}" type="doc">
      <dgm:prSet loTypeId="urn:microsoft.com/office/officeart/2005/8/layout/vList3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99F25C10-9903-4B5B-8DB1-8A75E6265490}">
      <dgm:prSet phldrT="[Texto]"/>
      <dgm:spPr/>
      <dgm:t>
        <a:bodyPr/>
        <a:lstStyle/>
        <a:p>
          <a:pPr algn="just"/>
          <a:r>
            <a:rPr lang="es-EC" dirty="0" smtClean="0"/>
            <a:t>Los escáneres  de FARO utilizan la tecnología láser para generar modelos tridimensionales detalladas de geometrías y entornos complejos en minutos </a:t>
          </a:r>
        </a:p>
        <a:p>
          <a:pPr algn="just"/>
          <a:r>
            <a:rPr lang="es-EC" dirty="0" smtClean="0"/>
            <a:t>Alto rendimiento para la medición y documentación detallada con una intuitiva pantalla táctil de sencillo uso. </a:t>
          </a:r>
          <a:endParaRPr lang="es-ES" dirty="0"/>
        </a:p>
      </dgm:t>
    </dgm:pt>
    <dgm:pt modelId="{BE309813-EC69-4DEE-BE3F-7D41C2C184C5}" type="parTrans" cxnId="{82BA68CB-FD9D-416F-AB22-4355928EEE27}">
      <dgm:prSet/>
      <dgm:spPr/>
      <dgm:t>
        <a:bodyPr/>
        <a:lstStyle/>
        <a:p>
          <a:endParaRPr lang="es-ES"/>
        </a:p>
      </dgm:t>
    </dgm:pt>
    <dgm:pt modelId="{209A38CC-65C0-47F7-92CF-DF3E668392EE}" type="sibTrans" cxnId="{82BA68CB-FD9D-416F-AB22-4355928EEE27}">
      <dgm:prSet/>
      <dgm:spPr/>
      <dgm:t>
        <a:bodyPr/>
        <a:lstStyle/>
        <a:p>
          <a:endParaRPr lang="es-ES"/>
        </a:p>
      </dgm:t>
    </dgm:pt>
    <dgm:pt modelId="{BB9F4AD8-0215-43A4-81E7-2D17A73D0484}" type="pres">
      <dgm:prSet presAssocID="{4AC7F444-9E42-4BD0-9281-2F1C7606C8A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7885D30-D375-49A8-86DD-F6FC17BCA1E3}" type="pres">
      <dgm:prSet presAssocID="{99F25C10-9903-4B5B-8DB1-8A75E6265490}" presName="composite" presStyleCnt="0"/>
      <dgm:spPr/>
    </dgm:pt>
    <dgm:pt modelId="{CC56DD6B-EAF3-45CB-99A1-F67180662A02}" type="pres">
      <dgm:prSet presAssocID="{99F25C10-9903-4B5B-8DB1-8A75E6265490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D11B782-F2FF-4639-8FF9-7F365D785B5A}" type="pres">
      <dgm:prSet presAssocID="{99F25C10-9903-4B5B-8DB1-8A75E6265490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2BA68CB-FD9D-416F-AB22-4355928EEE27}" srcId="{4AC7F444-9E42-4BD0-9281-2F1C7606C8AF}" destId="{99F25C10-9903-4B5B-8DB1-8A75E6265490}" srcOrd="0" destOrd="0" parTransId="{BE309813-EC69-4DEE-BE3F-7D41C2C184C5}" sibTransId="{209A38CC-65C0-47F7-92CF-DF3E668392EE}"/>
    <dgm:cxn modelId="{11004502-3252-4317-BB38-EA2B46D6B9D1}" type="presOf" srcId="{99F25C10-9903-4B5B-8DB1-8A75E6265490}" destId="{9D11B782-F2FF-4639-8FF9-7F365D785B5A}" srcOrd="0" destOrd="0" presId="urn:microsoft.com/office/officeart/2005/8/layout/vList3"/>
    <dgm:cxn modelId="{F71CCF79-EEEC-47E7-981B-AD6EBFC41D5B}" type="presOf" srcId="{4AC7F444-9E42-4BD0-9281-2F1C7606C8AF}" destId="{BB9F4AD8-0215-43A4-81E7-2D17A73D0484}" srcOrd="0" destOrd="0" presId="urn:microsoft.com/office/officeart/2005/8/layout/vList3"/>
    <dgm:cxn modelId="{4763A7F9-C8C8-427D-9751-A8BE8FCDE13E}" type="presParOf" srcId="{BB9F4AD8-0215-43A4-81E7-2D17A73D0484}" destId="{E7885D30-D375-49A8-86DD-F6FC17BCA1E3}" srcOrd="0" destOrd="0" presId="urn:microsoft.com/office/officeart/2005/8/layout/vList3"/>
    <dgm:cxn modelId="{FEE6A664-E07B-4DF7-A085-23E01DFED53E}" type="presParOf" srcId="{E7885D30-D375-49A8-86DD-F6FC17BCA1E3}" destId="{CC56DD6B-EAF3-45CB-99A1-F67180662A02}" srcOrd="0" destOrd="0" presId="urn:microsoft.com/office/officeart/2005/8/layout/vList3"/>
    <dgm:cxn modelId="{B1B34E91-B63A-4E94-9703-BFBA4B5B9567}" type="presParOf" srcId="{E7885D30-D375-49A8-86DD-F6FC17BCA1E3}" destId="{9D11B782-F2FF-4639-8FF9-7F365D785B5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1ECE0-12FE-454C-A450-4832F9ED921C}">
      <dsp:nvSpPr>
        <dsp:cNvPr id="0" name=""/>
        <dsp:cNvSpPr/>
      </dsp:nvSpPr>
      <dsp:spPr>
        <a:xfrm>
          <a:off x="583264" y="593"/>
          <a:ext cx="3363366" cy="20180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En el manejo de datos geoespaciales se ha trabajado con sistemas CAD, siendo estos útiles para tratar de simular ambientes virtuales</a:t>
          </a:r>
          <a:endParaRPr lang="es-ES" sz="1800" kern="1200" dirty="0"/>
        </a:p>
      </dsp:txBody>
      <dsp:txXfrm>
        <a:off x="583264" y="593"/>
        <a:ext cx="3363366" cy="2018020"/>
      </dsp:txXfrm>
    </dsp:sp>
    <dsp:sp modelId="{5156AEC4-88A3-4CA1-A1A3-5EB97F55AA6F}">
      <dsp:nvSpPr>
        <dsp:cNvPr id="0" name=""/>
        <dsp:cNvSpPr/>
      </dsp:nvSpPr>
      <dsp:spPr>
        <a:xfrm>
          <a:off x="4282968" y="593"/>
          <a:ext cx="3363366" cy="2018020"/>
        </a:xfrm>
        <a:prstGeom prst="rect">
          <a:avLst/>
        </a:prstGeom>
        <a:gradFill rotWithShape="0">
          <a:gsLst>
            <a:gs pos="0">
              <a:schemeClr val="accent3">
                <a:hueOff val="-35074"/>
                <a:satOff val="-9920"/>
                <a:lumOff val="-4314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-35074"/>
                <a:satOff val="-9920"/>
                <a:lumOff val="-4314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35074"/>
                <a:satOff val="-9920"/>
                <a:lumOff val="-4314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35074"/>
                <a:satOff val="-9920"/>
                <a:lumOff val="-4314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-35074"/>
                <a:satOff val="-9920"/>
                <a:lumOff val="-4314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-35074"/>
                <a:satOff val="-9920"/>
                <a:lumOff val="-4314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-35074"/>
                <a:satOff val="-9920"/>
                <a:lumOff val="-4314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Esta tecnología no ha sido la más eficiente para obtener una adecuada simulación de la realidad en diferentes áreas </a:t>
          </a:r>
          <a:endParaRPr lang="es-ES" sz="1800" kern="1200" dirty="0"/>
        </a:p>
      </dsp:txBody>
      <dsp:txXfrm>
        <a:off x="4282968" y="593"/>
        <a:ext cx="3363366" cy="2018020"/>
      </dsp:txXfrm>
    </dsp:sp>
    <dsp:sp modelId="{1B3AC9FE-5D99-4C04-9DB2-38FEA1D8DB20}">
      <dsp:nvSpPr>
        <dsp:cNvPr id="0" name=""/>
        <dsp:cNvSpPr/>
      </dsp:nvSpPr>
      <dsp:spPr>
        <a:xfrm>
          <a:off x="2433116" y="2354949"/>
          <a:ext cx="3363366" cy="2018020"/>
        </a:xfrm>
        <a:prstGeom prst="rect">
          <a:avLst/>
        </a:prstGeom>
        <a:gradFill rotWithShape="0">
          <a:gsLst>
            <a:gs pos="0">
              <a:schemeClr val="accent3">
                <a:hueOff val="-70148"/>
                <a:satOff val="-19839"/>
                <a:lumOff val="-8628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-70148"/>
                <a:satOff val="-19839"/>
                <a:lumOff val="-8628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70148"/>
                <a:satOff val="-19839"/>
                <a:lumOff val="-8628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70148"/>
                <a:satOff val="-19839"/>
                <a:lumOff val="-8628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-70148"/>
                <a:satOff val="-19839"/>
                <a:lumOff val="-8628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-70148"/>
                <a:satOff val="-19839"/>
                <a:lumOff val="-8628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-70148"/>
                <a:satOff val="-19839"/>
                <a:lumOff val="-8628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Actualmente la tecnología de punta en modelamientos 3D  son los sistemas escáner láser que surgieron en Europa</a:t>
          </a:r>
          <a:endParaRPr lang="es-ES" sz="1800" kern="1200" dirty="0"/>
        </a:p>
      </dsp:txBody>
      <dsp:txXfrm>
        <a:off x="2433116" y="2354949"/>
        <a:ext cx="3363366" cy="20180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F5570-CA7C-41D4-9724-C8D030BFE0BB}">
      <dsp:nvSpPr>
        <dsp:cNvPr id="0" name=""/>
        <dsp:cNvSpPr/>
      </dsp:nvSpPr>
      <dsp:spPr>
        <a:xfrm>
          <a:off x="3266620" y="1772"/>
          <a:ext cx="1207619" cy="120761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Precisión de distancias de hasta ±2 mm, medición desde 0,6 m a 120 m</a:t>
          </a:r>
          <a:endParaRPr lang="es-ES" sz="1000" kern="1200" dirty="0"/>
        </a:p>
      </dsp:txBody>
      <dsp:txXfrm>
        <a:off x="3443472" y="178624"/>
        <a:ext cx="853915" cy="853915"/>
      </dsp:txXfrm>
    </dsp:sp>
    <dsp:sp modelId="{FB59CEC2-502F-43C8-B139-91E5B0196AC1}">
      <dsp:nvSpPr>
        <dsp:cNvPr id="0" name=""/>
        <dsp:cNvSpPr/>
      </dsp:nvSpPr>
      <dsp:spPr>
        <a:xfrm rot="1542857">
          <a:off x="4518690" y="791342"/>
          <a:ext cx="321281" cy="4075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4523463" y="851946"/>
        <a:ext cx="224897" cy="244543"/>
      </dsp:txXfrm>
    </dsp:sp>
    <dsp:sp modelId="{DCFE9796-3313-42ED-BADC-F3E8E43CDA65}">
      <dsp:nvSpPr>
        <dsp:cNvPr id="0" name=""/>
        <dsp:cNvSpPr/>
      </dsp:nvSpPr>
      <dsp:spPr>
        <a:xfrm>
          <a:off x="4900807" y="788755"/>
          <a:ext cx="1207619" cy="1207619"/>
        </a:xfrm>
        <a:prstGeom prst="ellipse">
          <a:avLst/>
        </a:prstGeom>
        <a:gradFill rotWithShape="0">
          <a:gsLst>
            <a:gs pos="0">
              <a:schemeClr val="accent5">
                <a:hueOff val="2947447"/>
                <a:satOff val="-11975"/>
                <a:lumOff val="-2647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2947447"/>
                <a:satOff val="-11975"/>
                <a:lumOff val="-2647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2947447"/>
                <a:satOff val="-11975"/>
                <a:lumOff val="-2647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2947447"/>
                <a:satOff val="-11975"/>
                <a:lumOff val="-2647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2947447"/>
                <a:satOff val="-11975"/>
                <a:lumOff val="-2647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2947447"/>
                <a:satOff val="-11975"/>
                <a:lumOff val="-2647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2947447"/>
                <a:satOff val="-11975"/>
                <a:lumOff val="-2647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2947447"/>
              <a:satOff val="-11975"/>
              <a:lumOff val="-2647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2947447"/>
              <a:satOff val="-11975"/>
              <a:lumOff val="-2647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Velocidad de medición de hasta 976.000 puntos/s</a:t>
          </a:r>
          <a:endParaRPr lang="es-ES" sz="1000" kern="1200" dirty="0"/>
        </a:p>
      </dsp:txBody>
      <dsp:txXfrm>
        <a:off x="5077659" y="965607"/>
        <a:ext cx="853915" cy="853915"/>
      </dsp:txXfrm>
    </dsp:sp>
    <dsp:sp modelId="{E9E61BE1-A6FF-4CE3-85E1-87A83D93B0F9}">
      <dsp:nvSpPr>
        <dsp:cNvPr id="0" name=""/>
        <dsp:cNvSpPr/>
      </dsp:nvSpPr>
      <dsp:spPr>
        <a:xfrm rot="4628571">
          <a:off x="5543758" y="2064081"/>
          <a:ext cx="321281" cy="4075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2947447"/>
                <a:satOff val="-11975"/>
                <a:lumOff val="-2647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2947447"/>
                <a:satOff val="-11975"/>
                <a:lumOff val="-2647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2947447"/>
                <a:satOff val="-11975"/>
                <a:lumOff val="-2647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2947447"/>
                <a:satOff val="-11975"/>
                <a:lumOff val="-2647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2947447"/>
                <a:satOff val="-11975"/>
                <a:lumOff val="-2647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2947447"/>
                <a:satOff val="-11975"/>
                <a:lumOff val="-2647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2947447"/>
                <a:satOff val="-11975"/>
                <a:lumOff val="-2647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2947447"/>
              <a:satOff val="-11975"/>
              <a:lumOff val="-2647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2947447"/>
              <a:satOff val="-11975"/>
              <a:lumOff val="-2647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5581226" y="2098611"/>
        <a:ext cx="224897" cy="244543"/>
      </dsp:txXfrm>
    </dsp:sp>
    <dsp:sp modelId="{5E667822-A5A2-4660-812F-F8B22A1619F4}">
      <dsp:nvSpPr>
        <dsp:cNvPr id="0" name=""/>
        <dsp:cNvSpPr/>
      </dsp:nvSpPr>
      <dsp:spPr>
        <a:xfrm>
          <a:off x="5304417" y="2557089"/>
          <a:ext cx="1207619" cy="1207619"/>
        </a:xfrm>
        <a:prstGeom prst="ellipse">
          <a:avLst/>
        </a:prstGeom>
        <a:gradFill rotWithShape="0">
          <a:gsLst>
            <a:gs pos="0">
              <a:schemeClr val="accent5">
                <a:hueOff val="5894893"/>
                <a:satOff val="-23950"/>
                <a:lumOff val="-5294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5894893"/>
                <a:satOff val="-23950"/>
                <a:lumOff val="-5294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5894893"/>
                <a:satOff val="-23950"/>
                <a:lumOff val="-5294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5894893"/>
                <a:satOff val="-23950"/>
                <a:lumOff val="-5294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5894893"/>
                <a:satOff val="-23950"/>
                <a:lumOff val="-5294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5894893"/>
                <a:satOff val="-23950"/>
                <a:lumOff val="-5294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5894893"/>
                <a:satOff val="-23950"/>
                <a:lumOff val="-5294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5894893"/>
              <a:satOff val="-23950"/>
              <a:lumOff val="-5294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5894893"/>
              <a:satOff val="-23950"/>
              <a:lumOff val="-5294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Diseño ultra portátil </a:t>
          </a:r>
          <a:endParaRPr lang="es-ES" sz="1000" kern="1200" dirty="0"/>
        </a:p>
      </dsp:txBody>
      <dsp:txXfrm>
        <a:off x="5481269" y="2733941"/>
        <a:ext cx="853915" cy="853915"/>
      </dsp:txXfrm>
    </dsp:sp>
    <dsp:sp modelId="{73CAA2C7-974E-4297-9FB2-48B7983A3754}">
      <dsp:nvSpPr>
        <dsp:cNvPr id="0" name=""/>
        <dsp:cNvSpPr/>
      </dsp:nvSpPr>
      <dsp:spPr>
        <a:xfrm rot="7714286">
          <a:off x="5187810" y="3659051"/>
          <a:ext cx="321281" cy="4075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5894893"/>
                <a:satOff val="-23950"/>
                <a:lumOff val="-5294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5894893"/>
                <a:satOff val="-23950"/>
                <a:lumOff val="-5294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5894893"/>
                <a:satOff val="-23950"/>
                <a:lumOff val="-5294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5894893"/>
                <a:satOff val="-23950"/>
                <a:lumOff val="-5294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5894893"/>
                <a:satOff val="-23950"/>
                <a:lumOff val="-5294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5894893"/>
                <a:satOff val="-23950"/>
                <a:lumOff val="-5294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5894893"/>
                <a:satOff val="-23950"/>
                <a:lumOff val="-5294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5894893"/>
              <a:satOff val="-23950"/>
              <a:lumOff val="-5294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5894893"/>
              <a:satOff val="-23950"/>
              <a:lumOff val="-5294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5266049" y="3702887"/>
        <a:ext cx="224897" cy="244543"/>
      </dsp:txXfrm>
    </dsp:sp>
    <dsp:sp modelId="{806F6CA5-03E8-4DC0-918C-D4FF483488BA}">
      <dsp:nvSpPr>
        <dsp:cNvPr id="0" name=""/>
        <dsp:cNvSpPr/>
      </dsp:nvSpPr>
      <dsp:spPr>
        <a:xfrm>
          <a:off x="4173525" y="3975183"/>
          <a:ext cx="1207619" cy="1207619"/>
        </a:xfrm>
        <a:prstGeom prst="ellipse">
          <a:avLst/>
        </a:prstGeom>
        <a:gradFill rotWithShape="0">
          <a:gsLst>
            <a:gs pos="0">
              <a:schemeClr val="accent5">
                <a:hueOff val="8842340"/>
                <a:satOff val="-35925"/>
                <a:lumOff val="-7941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8842340"/>
                <a:satOff val="-35925"/>
                <a:lumOff val="-7941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8842340"/>
                <a:satOff val="-35925"/>
                <a:lumOff val="-7941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8842340"/>
                <a:satOff val="-35925"/>
                <a:lumOff val="-7941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8842340"/>
                <a:satOff val="-35925"/>
                <a:lumOff val="-7941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8842340"/>
                <a:satOff val="-35925"/>
                <a:lumOff val="-7941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8842340"/>
                <a:satOff val="-35925"/>
                <a:lumOff val="-7941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8842340"/>
              <a:satOff val="-35925"/>
              <a:lumOff val="-7941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8842340"/>
              <a:satOff val="-35925"/>
              <a:lumOff val="-7941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Batería integrada de iones de litio </a:t>
          </a:r>
          <a:endParaRPr lang="es-ES" sz="1000" kern="1200" dirty="0"/>
        </a:p>
      </dsp:txBody>
      <dsp:txXfrm>
        <a:off x="4350377" y="4152035"/>
        <a:ext cx="853915" cy="853915"/>
      </dsp:txXfrm>
    </dsp:sp>
    <dsp:sp modelId="{062BD34B-5652-47FC-A0B2-9D2BC9486353}">
      <dsp:nvSpPr>
        <dsp:cNvPr id="0" name=""/>
        <dsp:cNvSpPr/>
      </dsp:nvSpPr>
      <dsp:spPr>
        <a:xfrm rot="10800000">
          <a:off x="3718882" y="4375207"/>
          <a:ext cx="321281" cy="4075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8842340"/>
                <a:satOff val="-35925"/>
                <a:lumOff val="-7941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8842340"/>
                <a:satOff val="-35925"/>
                <a:lumOff val="-7941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8842340"/>
                <a:satOff val="-35925"/>
                <a:lumOff val="-7941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8842340"/>
                <a:satOff val="-35925"/>
                <a:lumOff val="-7941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8842340"/>
                <a:satOff val="-35925"/>
                <a:lumOff val="-7941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8842340"/>
                <a:satOff val="-35925"/>
                <a:lumOff val="-7941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8842340"/>
                <a:satOff val="-35925"/>
                <a:lumOff val="-7941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8842340"/>
              <a:satOff val="-35925"/>
              <a:lumOff val="-7941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8842340"/>
              <a:satOff val="-35925"/>
              <a:lumOff val="-7941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3815266" y="4456721"/>
        <a:ext cx="224897" cy="244543"/>
      </dsp:txXfrm>
    </dsp:sp>
    <dsp:sp modelId="{BBA63AEF-497B-4051-8310-A2232586E8C7}">
      <dsp:nvSpPr>
        <dsp:cNvPr id="0" name=""/>
        <dsp:cNvSpPr/>
      </dsp:nvSpPr>
      <dsp:spPr>
        <a:xfrm>
          <a:off x="2359714" y="3975183"/>
          <a:ext cx="1207619" cy="1207619"/>
        </a:xfrm>
        <a:prstGeom prst="ellipse">
          <a:avLst/>
        </a:prstGeom>
        <a:gradFill rotWithShape="0">
          <a:gsLst>
            <a:gs pos="0">
              <a:schemeClr val="accent5">
                <a:hueOff val="11789787"/>
                <a:satOff val="-47901"/>
                <a:lumOff val="-10588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11789787"/>
                <a:satOff val="-47901"/>
                <a:lumOff val="-10588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11789787"/>
                <a:satOff val="-47901"/>
                <a:lumOff val="-10588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11789787"/>
                <a:satOff val="-47901"/>
                <a:lumOff val="-10588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11789787"/>
                <a:satOff val="-47901"/>
                <a:lumOff val="-10588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11789787"/>
                <a:satOff val="-47901"/>
                <a:lumOff val="-10588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11789787"/>
                <a:satOff val="-47901"/>
                <a:lumOff val="-10588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11789787"/>
              <a:satOff val="-47901"/>
              <a:lumOff val="-10588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11789787"/>
              <a:satOff val="-47901"/>
              <a:lumOff val="-10588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Posee unas dimensiones de 24 x 20 x 10 cm y un peso de 5,0 kg.</a:t>
          </a:r>
          <a:endParaRPr lang="es-ES" sz="1000" kern="1200" dirty="0"/>
        </a:p>
      </dsp:txBody>
      <dsp:txXfrm>
        <a:off x="2536566" y="4152035"/>
        <a:ext cx="853915" cy="853915"/>
      </dsp:txXfrm>
    </dsp:sp>
    <dsp:sp modelId="{509CB0B7-CEEC-42FD-AAD3-8EC0E71BE68D}">
      <dsp:nvSpPr>
        <dsp:cNvPr id="0" name=""/>
        <dsp:cNvSpPr/>
      </dsp:nvSpPr>
      <dsp:spPr>
        <a:xfrm rot="13885714">
          <a:off x="2243107" y="3673269"/>
          <a:ext cx="321281" cy="4075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1789787"/>
                <a:satOff val="-47901"/>
                <a:lumOff val="-10588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11789787"/>
                <a:satOff val="-47901"/>
                <a:lumOff val="-10588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11789787"/>
                <a:satOff val="-47901"/>
                <a:lumOff val="-10588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11789787"/>
                <a:satOff val="-47901"/>
                <a:lumOff val="-10588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11789787"/>
                <a:satOff val="-47901"/>
                <a:lumOff val="-10588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11789787"/>
                <a:satOff val="-47901"/>
                <a:lumOff val="-10588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11789787"/>
                <a:satOff val="-47901"/>
                <a:lumOff val="-10588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11789787"/>
              <a:satOff val="-47901"/>
              <a:lumOff val="-10588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11789787"/>
              <a:satOff val="-47901"/>
              <a:lumOff val="-10588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2321346" y="3792461"/>
        <a:ext cx="224897" cy="244543"/>
      </dsp:txXfrm>
    </dsp:sp>
    <dsp:sp modelId="{64AB4A89-CA0C-45CC-859C-C2E6A77AB3F6}">
      <dsp:nvSpPr>
        <dsp:cNvPr id="0" name=""/>
        <dsp:cNvSpPr/>
      </dsp:nvSpPr>
      <dsp:spPr>
        <a:xfrm>
          <a:off x="1228822" y="2557089"/>
          <a:ext cx="1207619" cy="1207619"/>
        </a:xfrm>
        <a:prstGeom prst="ellipse">
          <a:avLst/>
        </a:prstGeom>
        <a:gradFill rotWithShape="0">
          <a:gsLst>
            <a:gs pos="0">
              <a:schemeClr val="accent5">
                <a:hueOff val="14737233"/>
                <a:satOff val="-59876"/>
                <a:lumOff val="-13235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14737233"/>
                <a:satOff val="-59876"/>
                <a:lumOff val="-13235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14737233"/>
                <a:satOff val="-59876"/>
                <a:lumOff val="-13235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14737233"/>
                <a:satOff val="-59876"/>
                <a:lumOff val="-13235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14737233"/>
                <a:satOff val="-59876"/>
                <a:lumOff val="-13235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14737233"/>
                <a:satOff val="-59876"/>
                <a:lumOff val="-13235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14737233"/>
                <a:satOff val="-59876"/>
                <a:lumOff val="-13235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14737233"/>
              <a:satOff val="-59876"/>
              <a:lumOff val="-13235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14737233"/>
              <a:satOff val="-59876"/>
              <a:lumOff val="-13235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Cámara a color integrada </a:t>
          </a:r>
          <a:endParaRPr lang="es-ES" sz="1000" kern="1200" dirty="0"/>
        </a:p>
      </dsp:txBody>
      <dsp:txXfrm>
        <a:off x="1405674" y="2733941"/>
        <a:ext cx="853915" cy="853915"/>
      </dsp:txXfrm>
    </dsp:sp>
    <dsp:sp modelId="{E46CDC8E-9544-4AAD-BB0D-19AD1B233640}">
      <dsp:nvSpPr>
        <dsp:cNvPr id="0" name=""/>
        <dsp:cNvSpPr/>
      </dsp:nvSpPr>
      <dsp:spPr>
        <a:xfrm rot="16971429">
          <a:off x="1871773" y="2081811"/>
          <a:ext cx="321281" cy="4075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4737233"/>
                <a:satOff val="-59876"/>
                <a:lumOff val="-13235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14737233"/>
                <a:satOff val="-59876"/>
                <a:lumOff val="-13235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14737233"/>
                <a:satOff val="-59876"/>
                <a:lumOff val="-13235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14737233"/>
                <a:satOff val="-59876"/>
                <a:lumOff val="-13235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14737233"/>
                <a:satOff val="-59876"/>
                <a:lumOff val="-13235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14737233"/>
                <a:satOff val="-59876"/>
                <a:lumOff val="-13235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14737233"/>
                <a:satOff val="-59876"/>
                <a:lumOff val="-13235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14737233"/>
              <a:satOff val="-59876"/>
              <a:lumOff val="-13235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14737233"/>
              <a:satOff val="-59876"/>
              <a:lumOff val="-13235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1909241" y="2210309"/>
        <a:ext cx="224897" cy="244543"/>
      </dsp:txXfrm>
    </dsp:sp>
    <dsp:sp modelId="{440FA7C5-8FDE-46ED-9B97-A145054BA978}">
      <dsp:nvSpPr>
        <dsp:cNvPr id="0" name=""/>
        <dsp:cNvSpPr/>
      </dsp:nvSpPr>
      <dsp:spPr>
        <a:xfrm>
          <a:off x="1632433" y="788755"/>
          <a:ext cx="1207619" cy="1207619"/>
        </a:xfrm>
        <a:prstGeom prst="ellipse">
          <a:avLst/>
        </a:prstGeom>
        <a:gradFill rotWithShape="0">
          <a:gsLst>
            <a:gs pos="0">
              <a:schemeClr val="accent5">
                <a:hueOff val="17684680"/>
                <a:satOff val="-71851"/>
                <a:lumOff val="-15882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17684680"/>
                <a:satOff val="-71851"/>
                <a:lumOff val="-15882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17684680"/>
                <a:satOff val="-71851"/>
                <a:lumOff val="-15882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17684680"/>
                <a:satOff val="-71851"/>
                <a:lumOff val="-15882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17684680"/>
                <a:satOff val="-71851"/>
                <a:lumOff val="-15882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17684680"/>
                <a:satOff val="-71851"/>
                <a:lumOff val="-15882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17684680"/>
                <a:satOff val="-71851"/>
                <a:lumOff val="-15882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17684680"/>
              <a:satOff val="-71851"/>
              <a:lumOff val="-15882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17684680"/>
              <a:satOff val="-71851"/>
              <a:lumOff val="-15882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Cambio de fase</a:t>
          </a:r>
          <a:endParaRPr lang="es-ES" sz="1000" kern="1200" dirty="0"/>
        </a:p>
      </dsp:txBody>
      <dsp:txXfrm>
        <a:off x="1809285" y="965607"/>
        <a:ext cx="853915" cy="853915"/>
      </dsp:txXfrm>
    </dsp:sp>
    <dsp:sp modelId="{027151E6-0685-45AE-81E0-FC9CF8337698}">
      <dsp:nvSpPr>
        <dsp:cNvPr id="0" name=""/>
        <dsp:cNvSpPr/>
      </dsp:nvSpPr>
      <dsp:spPr>
        <a:xfrm rot="20057143">
          <a:off x="2884503" y="799233"/>
          <a:ext cx="321281" cy="4075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7684680"/>
                <a:satOff val="-71851"/>
                <a:lumOff val="-15882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17684680"/>
                <a:satOff val="-71851"/>
                <a:lumOff val="-15882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17684680"/>
                <a:satOff val="-71851"/>
                <a:lumOff val="-15882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17684680"/>
                <a:satOff val="-71851"/>
                <a:lumOff val="-15882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17684680"/>
                <a:satOff val="-71851"/>
                <a:lumOff val="-15882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17684680"/>
                <a:satOff val="-71851"/>
                <a:lumOff val="-15882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17684680"/>
                <a:satOff val="-71851"/>
                <a:lumOff val="-15882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17684680"/>
              <a:satOff val="-71851"/>
              <a:lumOff val="-15882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17684680"/>
              <a:satOff val="-71851"/>
              <a:lumOff val="-15882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2889276" y="901657"/>
        <a:ext cx="224897" cy="24454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E7EBA-C693-457F-9E69-0730EEFF6A46}">
      <dsp:nvSpPr>
        <dsp:cNvPr id="0" name=""/>
        <dsp:cNvSpPr/>
      </dsp:nvSpPr>
      <dsp:spPr>
        <a:xfrm>
          <a:off x="3477689" y="729617"/>
          <a:ext cx="2730475" cy="182122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2">
              <a:tint val="40000"/>
              <a:alpha val="90000"/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La visión directa del haz es potencialmente peligrosa</a:t>
          </a:r>
          <a:endParaRPr lang="es-ES" sz="2100" kern="1200" dirty="0"/>
        </a:p>
      </dsp:txBody>
      <dsp:txXfrm>
        <a:off x="3914565" y="729617"/>
        <a:ext cx="2293599" cy="1821226"/>
      </dsp:txXfrm>
    </dsp:sp>
    <dsp:sp modelId="{A7AFB83E-7D1A-483A-8747-80F6FB15A5EE}">
      <dsp:nvSpPr>
        <dsp:cNvPr id="0" name=""/>
        <dsp:cNvSpPr/>
      </dsp:nvSpPr>
      <dsp:spPr>
        <a:xfrm>
          <a:off x="3477689" y="2550844"/>
          <a:ext cx="2730475" cy="1821226"/>
        </a:xfrm>
        <a:prstGeom prst="rect">
          <a:avLst/>
        </a:prstGeom>
        <a:solidFill>
          <a:schemeClr val="accent2">
            <a:tint val="40000"/>
            <a:alpha val="90000"/>
            <a:hueOff val="2981188"/>
            <a:satOff val="-18174"/>
            <a:lumOff val="-1177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981188"/>
              <a:satOff val="-18174"/>
              <a:lumOff val="-1177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2">
              <a:tint val="40000"/>
              <a:alpha val="90000"/>
              <a:hueOff val="2981188"/>
              <a:satOff val="-18174"/>
              <a:lumOff val="-1177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Pueden causar daños oculares agudos y crónicos.</a:t>
          </a:r>
        </a:p>
      </dsp:txBody>
      <dsp:txXfrm>
        <a:off x="3914565" y="2550844"/>
        <a:ext cx="2293599" cy="1821226"/>
      </dsp:txXfrm>
    </dsp:sp>
    <dsp:sp modelId="{EF19BEF9-40ED-469E-A883-72F8F3ABE9EE}">
      <dsp:nvSpPr>
        <dsp:cNvPr id="0" name=""/>
        <dsp:cNvSpPr/>
      </dsp:nvSpPr>
      <dsp:spPr>
        <a:xfrm>
          <a:off x="2021435" y="1491"/>
          <a:ext cx="1820316" cy="182031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2"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2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CLASE 3R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EXTREMA PRECAUCIÓN</a:t>
          </a:r>
          <a:endParaRPr lang="es-ES" sz="1500" kern="1200" dirty="0"/>
        </a:p>
      </dsp:txBody>
      <dsp:txXfrm>
        <a:off x="2288014" y="268070"/>
        <a:ext cx="1287158" cy="128715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D4318-44F0-4C89-BCCC-B066F4D67B21}">
      <dsp:nvSpPr>
        <dsp:cNvPr id="0" name=""/>
        <dsp:cNvSpPr/>
      </dsp:nvSpPr>
      <dsp:spPr>
        <a:xfrm>
          <a:off x="3377" y="91639"/>
          <a:ext cx="3651777" cy="2725974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3612B6-508F-4B2A-9DDE-12F33ADF26E4}">
      <dsp:nvSpPr>
        <dsp:cNvPr id="0" name=""/>
        <dsp:cNvSpPr/>
      </dsp:nvSpPr>
      <dsp:spPr>
        <a:xfrm>
          <a:off x="3377" y="2817613"/>
          <a:ext cx="3651777" cy="1172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Esferas</a:t>
          </a:r>
          <a:endParaRPr lang="es-ES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77" y="2817613"/>
        <a:ext cx="2571674" cy="1172169"/>
      </dsp:txXfrm>
    </dsp:sp>
    <dsp:sp modelId="{541DC7C7-C804-4548-BF5B-E7CD5F5588F2}">
      <dsp:nvSpPr>
        <dsp:cNvPr id="0" name=""/>
        <dsp:cNvSpPr/>
      </dsp:nvSpPr>
      <dsp:spPr>
        <a:xfrm>
          <a:off x="2678354" y="3003801"/>
          <a:ext cx="1278121" cy="1278121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BE862-8B67-4921-9CAB-F4ED6D795E2B}">
      <dsp:nvSpPr>
        <dsp:cNvPr id="0" name=""/>
        <dsp:cNvSpPr/>
      </dsp:nvSpPr>
      <dsp:spPr>
        <a:xfrm>
          <a:off x="4273123" y="91639"/>
          <a:ext cx="3651777" cy="2725974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F1889-E950-41F6-953B-4596FE7B2E36}">
      <dsp:nvSpPr>
        <dsp:cNvPr id="0" name=""/>
        <dsp:cNvSpPr/>
      </dsp:nvSpPr>
      <dsp:spPr>
        <a:xfrm>
          <a:off x="4273123" y="2817613"/>
          <a:ext cx="3651777" cy="1172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Personas</a:t>
          </a:r>
          <a:endParaRPr lang="es-ES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73123" y="2817613"/>
        <a:ext cx="2571674" cy="1172169"/>
      </dsp:txXfrm>
    </dsp:sp>
    <dsp:sp modelId="{E5E16347-B132-47CA-BEF6-8554BACF4507}">
      <dsp:nvSpPr>
        <dsp:cNvPr id="0" name=""/>
        <dsp:cNvSpPr/>
      </dsp:nvSpPr>
      <dsp:spPr>
        <a:xfrm>
          <a:off x="6948100" y="3003801"/>
          <a:ext cx="1278121" cy="1278121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2FD78-1387-48E3-BDE2-B29AD884DFA7}">
      <dsp:nvSpPr>
        <dsp:cNvPr id="0" name=""/>
        <dsp:cNvSpPr/>
      </dsp:nvSpPr>
      <dsp:spPr>
        <a:xfrm>
          <a:off x="2852251" y="617610"/>
          <a:ext cx="4768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6800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077966" y="660793"/>
        <a:ext cx="25370" cy="5074"/>
      </dsp:txXfrm>
    </dsp:sp>
    <dsp:sp modelId="{330CB0F4-1D43-48F6-BB48-5BC4966DC7DB}">
      <dsp:nvSpPr>
        <dsp:cNvPr id="0" name=""/>
        <dsp:cNvSpPr/>
      </dsp:nvSpPr>
      <dsp:spPr>
        <a:xfrm>
          <a:off x="647962" y="1503"/>
          <a:ext cx="2206088" cy="132365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2"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2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Se cumplieron todos los objetivos y metas planteados en los literales 1.6 y 1.7</a:t>
          </a:r>
          <a:endParaRPr lang="es-ES" sz="1300" kern="1200" dirty="0"/>
        </a:p>
      </dsp:txBody>
      <dsp:txXfrm>
        <a:off x="647962" y="1503"/>
        <a:ext cx="2206088" cy="1323653"/>
      </dsp:txXfrm>
    </dsp:sp>
    <dsp:sp modelId="{92ED50BB-68E1-4E6D-BE5D-DF539CA96928}">
      <dsp:nvSpPr>
        <dsp:cNvPr id="0" name=""/>
        <dsp:cNvSpPr/>
      </dsp:nvSpPr>
      <dsp:spPr>
        <a:xfrm>
          <a:off x="5565740" y="617610"/>
          <a:ext cx="4768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6800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791455" y="660793"/>
        <a:ext cx="25370" cy="5074"/>
      </dsp:txXfrm>
    </dsp:sp>
    <dsp:sp modelId="{063E59DD-95E9-44E2-AC18-8101762D6922}">
      <dsp:nvSpPr>
        <dsp:cNvPr id="0" name=""/>
        <dsp:cNvSpPr/>
      </dsp:nvSpPr>
      <dsp:spPr>
        <a:xfrm>
          <a:off x="3361451" y="1503"/>
          <a:ext cx="2206088" cy="132365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3"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Tecnología innovadora en la generación de modelos tridimensionales</a:t>
          </a:r>
          <a:endParaRPr lang="es-ES" sz="1300" kern="1200" dirty="0"/>
        </a:p>
      </dsp:txBody>
      <dsp:txXfrm>
        <a:off x="3361451" y="1503"/>
        <a:ext cx="2206088" cy="1323653"/>
      </dsp:txXfrm>
    </dsp:sp>
    <dsp:sp modelId="{02BBE4FE-57B5-4599-8EB8-4B0983C871CF}">
      <dsp:nvSpPr>
        <dsp:cNvPr id="0" name=""/>
        <dsp:cNvSpPr/>
      </dsp:nvSpPr>
      <dsp:spPr>
        <a:xfrm>
          <a:off x="1751006" y="1323356"/>
          <a:ext cx="5426978" cy="476800"/>
        </a:xfrm>
        <a:custGeom>
          <a:avLst/>
          <a:gdLst/>
          <a:ahLst/>
          <a:cxnLst/>
          <a:rect l="0" t="0" r="0" b="0"/>
          <a:pathLst>
            <a:path>
              <a:moveTo>
                <a:pt x="5426978" y="0"/>
              </a:moveTo>
              <a:lnTo>
                <a:pt x="5426978" y="255500"/>
              </a:lnTo>
              <a:lnTo>
                <a:pt x="0" y="255500"/>
              </a:lnTo>
              <a:lnTo>
                <a:pt x="0" y="47680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328229" y="1559220"/>
        <a:ext cx="272532" cy="5074"/>
      </dsp:txXfrm>
    </dsp:sp>
    <dsp:sp modelId="{E9BF3083-934E-4902-935E-E25723840528}">
      <dsp:nvSpPr>
        <dsp:cNvPr id="0" name=""/>
        <dsp:cNvSpPr/>
      </dsp:nvSpPr>
      <dsp:spPr>
        <a:xfrm>
          <a:off x="6074940" y="1503"/>
          <a:ext cx="2206088" cy="132365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4"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El valor medio de la tensión de referencia indica si los escaneos están correctamente enlazados</a:t>
          </a:r>
          <a:endParaRPr lang="es-ES" sz="1300" kern="1200" dirty="0"/>
        </a:p>
      </dsp:txBody>
      <dsp:txXfrm>
        <a:off x="6074940" y="1503"/>
        <a:ext cx="2206088" cy="1323653"/>
      </dsp:txXfrm>
    </dsp:sp>
    <dsp:sp modelId="{97663A22-58C7-4F9B-9956-399878D5C4F3}">
      <dsp:nvSpPr>
        <dsp:cNvPr id="0" name=""/>
        <dsp:cNvSpPr/>
      </dsp:nvSpPr>
      <dsp:spPr>
        <a:xfrm>
          <a:off x="2852251" y="2448664"/>
          <a:ext cx="4768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6800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077966" y="2491846"/>
        <a:ext cx="25370" cy="5074"/>
      </dsp:txXfrm>
    </dsp:sp>
    <dsp:sp modelId="{AD404910-4342-45A2-A059-198E70DCB52C}">
      <dsp:nvSpPr>
        <dsp:cNvPr id="0" name=""/>
        <dsp:cNvSpPr/>
      </dsp:nvSpPr>
      <dsp:spPr>
        <a:xfrm>
          <a:off x="647962" y="1832557"/>
          <a:ext cx="2206088" cy="132365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5"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5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Se tomó diferente número de escaneos</a:t>
          </a:r>
          <a:endParaRPr lang="es-ES" sz="1300" kern="1200" dirty="0"/>
        </a:p>
      </dsp:txBody>
      <dsp:txXfrm>
        <a:off x="647962" y="1832557"/>
        <a:ext cx="2206088" cy="1323653"/>
      </dsp:txXfrm>
    </dsp:sp>
    <dsp:sp modelId="{0E585178-28FB-423D-AC96-FB3AFFAE38E9}">
      <dsp:nvSpPr>
        <dsp:cNvPr id="0" name=""/>
        <dsp:cNvSpPr/>
      </dsp:nvSpPr>
      <dsp:spPr>
        <a:xfrm>
          <a:off x="5565740" y="2448664"/>
          <a:ext cx="4768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6800" y="4572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791455" y="2491846"/>
        <a:ext cx="25370" cy="5074"/>
      </dsp:txXfrm>
    </dsp:sp>
    <dsp:sp modelId="{6D57574C-7F7C-4DAB-84D4-2F6E5F620878}">
      <dsp:nvSpPr>
        <dsp:cNvPr id="0" name=""/>
        <dsp:cNvSpPr/>
      </dsp:nvSpPr>
      <dsp:spPr>
        <a:xfrm>
          <a:off x="3361451" y="1832557"/>
          <a:ext cx="2206088" cy="132365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6"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6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Cada área tiene un proceso diferente</a:t>
          </a:r>
          <a:endParaRPr lang="es-ES" sz="1300" kern="1200" dirty="0"/>
        </a:p>
      </dsp:txBody>
      <dsp:txXfrm>
        <a:off x="3361451" y="1832557"/>
        <a:ext cx="2206088" cy="1323653"/>
      </dsp:txXfrm>
    </dsp:sp>
    <dsp:sp modelId="{EB52BE90-1A86-49E7-AAE9-F7B45E70F737}">
      <dsp:nvSpPr>
        <dsp:cNvPr id="0" name=""/>
        <dsp:cNvSpPr/>
      </dsp:nvSpPr>
      <dsp:spPr>
        <a:xfrm>
          <a:off x="1751006" y="3154410"/>
          <a:ext cx="5426978" cy="476800"/>
        </a:xfrm>
        <a:custGeom>
          <a:avLst/>
          <a:gdLst/>
          <a:ahLst/>
          <a:cxnLst/>
          <a:rect l="0" t="0" r="0" b="0"/>
          <a:pathLst>
            <a:path>
              <a:moveTo>
                <a:pt x="5426978" y="0"/>
              </a:moveTo>
              <a:lnTo>
                <a:pt x="5426978" y="255500"/>
              </a:lnTo>
              <a:lnTo>
                <a:pt x="0" y="255500"/>
              </a:lnTo>
              <a:lnTo>
                <a:pt x="0" y="47680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328229" y="3390273"/>
        <a:ext cx="272532" cy="5074"/>
      </dsp:txXfrm>
    </dsp:sp>
    <dsp:sp modelId="{75FA744A-A261-414D-AE82-846713FD9145}">
      <dsp:nvSpPr>
        <dsp:cNvPr id="0" name=""/>
        <dsp:cNvSpPr/>
      </dsp:nvSpPr>
      <dsp:spPr>
        <a:xfrm>
          <a:off x="6074940" y="1832557"/>
          <a:ext cx="2206088" cy="132365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2"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2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err="1" smtClean="0"/>
            <a:t>Trimble</a:t>
          </a:r>
          <a:r>
            <a:rPr lang="es-EC" sz="1300" kern="1200" dirty="0" smtClean="0"/>
            <a:t> </a:t>
          </a:r>
          <a:r>
            <a:rPr lang="es-EC" sz="1300" kern="1200" dirty="0" err="1" smtClean="0"/>
            <a:t>RealWorks</a:t>
          </a:r>
          <a:r>
            <a:rPr lang="es-EC" sz="1300" kern="1200" dirty="0" smtClean="0"/>
            <a:t> 7.2 es el software con mayor capacidad para generar nubes de puntos o modelos CAD </a:t>
          </a:r>
          <a:endParaRPr lang="es-ES" sz="1300" kern="1200" dirty="0"/>
        </a:p>
      </dsp:txBody>
      <dsp:txXfrm>
        <a:off x="6074940" y="1832557"/>
        <a:ext cx="2206088" cy="1323653"/>
      </dsp:txXfrm>
    </dsp:sp>
    <dsp:sp modelId="{85EE7F26-8D35-4067-A949-B37EA42D03FD}">
      <dsp:nvSpPr>
        <dsp:cNvPr id="0" name=""/>
        <dsp:cNvSpPr/>
      </dsp:nvSpPr>
      <dsp:spPr>
        <a:xfrm>
          <a:off x="2852251" y="4279717"/>
          <a:ext cx="4768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6800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077966" y="4322900"/>
        <a:ext cx="25370" cy="5074"/>
      </dsp:txXfrm>
    </dsp:sp>
    <dsp:sp modelId="{5A5339CB-EE8D-414E-8458-C903F2745F81}">
      <dsp:nvSpPr>
        <dsp:cNvPr id="0" name=""/>
        <dsp:cNvSpPr/>
      </dsp:nvSpPr>
      <dsp:spPr>
        <a:xfrm>
          <a:off x="647962" y="3663611"/>
          <a:ext cx="2206088" cy="132365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3"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El proceso de exportación de los modelos tridimensionales varió</a:t>
          </a:r>
          <a:endParaRPr lang="es-ES" sz="1300" kern="1200" dirty="0"/>
        </a:p>
      </dsp:txBody>
      <dsp:txXfrm>
        <a:off x="647962" y="3663611"/>
        <a:ext cx="2206088" cy="1323653"/>
      </dsp:txXfrm>
    </dsp:sp>
    <dsp:sp modelId="{096B64A1-E22F-4BBF-BE2E-9240BE3696B3}">
      <dsp:nvSpPr>
        <dsp:cNvPr id="0" name=""/>
        <dsp:cNvSpPr/>
      </dsp:nvSpPr>
      <dsp:spPr>
        <a:xfrm>
          <a:off x="3361451" y="3663611"/>
          <a:ext cx="2206088" cy="132365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4"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4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Nuevo método interactivo de visualización espacial usando herramientas informáticas</a:t>
          </a:r>
          <a:endParaRPr lang="es-ES" sz="1300" kern="1200" dirty="0"/>
        </a:p>
      </dsp:txBody>
      <dsp:txXfrm>
        <a:off x="3361451" y="3663611"/>
        <a:ext cx="2206088" cy="132365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BE68C-8F5B-4EF8-8EEC-92E7E516BBEF}">
      <dsp:nvSpPr>
        <dsp:cNvPr id="0" name=""/>
        <dsp:cNvSpPr/>
      </dsp:nvSpPr>
      <dsp:spPr>
        <a:xfrm>
          <a:off x="1967971" y="338221"/>
          <a:ext cx="4657477" cy="4657477"/>
        </a:xfrm>
        <a:prstGeom prst="pie">
          <a:avLst>
            <a:gd name="adj1" fmla="val 16200000"/>
            <a:gd name="adj2" fmla="val 19285716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3"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Analizar la complejidad de la estructura y factibilidad de acceso </a:t>
          </a:r>
          <a:endParaRPr lang="es-ES" sz="1000" kern="1200" dirty="0"/>
        </a:p>
      </dsp:txBody>
      <dsp:txXfrm>
        <a:off x="4414810" y="770701"/>
        <a:ext cx="1108923" cy="887138"/>
      </dsp:txXfrm>
    </dsp:sp>
    <dsp:sp modelId="{55A6F3C2-CBCD-4F53-97D7-3B65C9375F9A}">
      <dsp:nvSpPr>
        <dsp:cNvPr id="0" name=""/>
        <dsp:cNvSpPr/>
      </dsp:nvSpPr>
      <dsp:spPr>
        <a:xfrm>
          <a:off x="2027853" y="413073"/>
          <a:ext cx="4657477" cy="4657477"/>
        </a:xfrm>
        <a:prstGeom prst="pie">
          <a:avLst>
            <a:gd name="adj1" fmla="val 19285716"/>
            <a:gd name="adj2" fmla="val 771428"/>
          </a:avLst>
        </a:prstGeom>
        <a:gradFill rotWithShape="0">
          <a:gsLst>
            <a:gs pos="0">
              <a:schemeClr val="accent3">
                <a:hueOff val="-11691"/>
                <a:satOff val="-3307"/>
                <a:lumOff val="-1438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-11691"/>
                <a:satOff val="-3307"/>
                <a:lumOff val="-1438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11691"/>
                <a:satOff val="-3307"/>
                <a:lumOff val="-1438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11691"/>
                <a:satOff val="-3307"/>
                <a:lumOff val="-1438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-11691"/>
                <a:satOff val="-3307"/>
                <a:lumOff val="-1438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-11691"/>
                <a:satOff val="-3307"/>
                <a:lumOff val="-1438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-11691"/>
                <a:satOff val="-3307"/>
                <a:lumOff val="-1438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3">
              <a:hueOff val="-11691"/>
              <a:satOff val="-3307"/>
              <a:lumOff val="-1438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hueOff val="-11691"/>
              <a:satOff val="-3307"/>
              <a:lumOff val="-1438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Configurar el tiempo de duración del escaneo</a:t>
          </a:r>
          <a:endParaRPr lang="es-ES" sz="1000" kern="1200" dirty="0"/>
        </a:p>
      </dsp:txBody>
      <dsp:txXfrm>
        <a:off x="5191056" y="2101409"/>
        <a:ext cx="1275261" cy="776246"/>
      </dsp:txXfrm>
    </dsp:sp>
    <dsp:sp modelId="{EAD4ACC6-5267-49E7-9FF5-B4146B99A8AD}">
      <dsp:nvSpPr>
        <dsp:cNvPr id="0" name=""/>
        <dsp:cNvSpPr/>
      </dsp:nvSpPr>
      <dsp:spPr>
        <a:xfrm>
          <a:off x="2006229" y="507332"/>
          <a:ext cx="4657477" cy="4657477"/>
        </a:xfrm>
        <a:prstGeom prst="pie">
          <a:avLst>
            <a:gd name="adj1" fmla="val 771428"/>
            <a:gd name="adj2" fmla="val 3857143"/>
          </a:avLst>
        </a:prstGeom>
        <a:gradFill rotWithShape="0">
          <a:gsLst>
            <a:gs pos="0">
              <a:schemeClr val="accent3">
                <a:hueOff val="-23383"/>
                <a:satOff val="-6613"/>
                <a:lumOff val="-2876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-23383"/>
                <a:satOff val="-6613"/>
                <a:lumOff val="-2876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23383"/>
                <a:satOff val="-6613"/>
                <a:lumOff val="-2876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23383"/>
                <a:satOff val="-6613"/>
                <a:lumOff val="-2876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-23383"/>
                <a:satOff val="-6613"/>
                <a:lumOff val="-2876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-23383"/>
                <a:satOff val="-6613"/>
                <a:lumOff val="-2876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-23383"/>
                <a:satOff val="-6613"/>
                <a:lumOff val="-2876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3">
              <a:hueOff val="-23383"/>
              <a:satOff val="-6613"/>
              <a:lumOff val="-2876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hueOff val="-23383"/>
              <a:satOff val="-6613"/>
              <a:lumOff val="-2876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El enlace de los escaneos se debe verificar su correcto resultado</a:t>
          </a:r>
          <a:endParaRPr lang="es-ES" sz="1000" kern="1200" dirty="0"/>
        </a:p>
      </dsp:txBody>
      <dsp:txXfrm>
        <a:off x="4996995" y="3265778"/>
        <a:ext cx="1108923" cy="859415"/>
      </dsp:txXfrm>
    </dsp:sp>
    <dsp:sp modelId="{3603EFC9-4BA5-452A-AB48-19CA5F1D2356}">
      <dsp:nvSpPr>
        <dsp:cNvPr id="0" name=""/>
        <dsp:cNvSpPr/>
      </dsp:nvSpPr>
      <dsp:spPr>
        <a:xfrm>
          <a:off x="1919733" y="548916"/>
          <a:ext cx="4657477" cy="4657477"/>
        </a:xfrm>
        <a:prstGeom prst="pie">
          <a:avLst>
            <a:gd name="adj1" fmla="val 3857226"/>
            <a:gd name="adj2" fmla="val 6942858"/>
          </a:avLst>
        </a:prstGeom>
        <a:gradFill rotWithShape="0">
          <a:gsLst>
            <a:gs pos="0">
              <a:schemeClr val="accent3">
                <a:hueOff val="-35074"/>
                <a:satOff val="-9920"/>
                <a:lumOff val="-4314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-35074"/>
                <a:satOff val="-9920"/>
                <a:lumOff val="-4314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35074"/>
                <a:satOff val="-9920"/>
                <a:lumOff val="-4314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35074"/>
                <a:satOff val="-9920"/>
                <a:lumOff val="-4314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-35074"/>
                <a:satOff val="-9920"/>
                <a:lumOff val="-4314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-35074"/>
                <a:satOff val="-9920"/>
                <a:lumOff val="-4314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-35074"/>
                <a:satOff val="-9920"/>
                <a:lumOff val="-4314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3">
              <a:hueOff val="-35074"/>
              <a:satOff val="-9920"/>
              <a:lumOff val="-4314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hueOff val="-35074"/>
              <a:satOff val="-9920"/>
              <a:lumOff val="-4314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Realizar un análisis de las áreas a levantar </a:t>
          </a:r>
          <a:endParaRPr lang="es-ES" sz="1000" kern="1200" dirty="0"/>
        </a:p>
      </dsp:txBody>
      <dsp:txXfrm>
        <a:off x="3707871" y="4208363"/>
        <a:ext cx="1081200" cy="776246"/>
      </dsp:txXfrm>
    </dsp:sp>
    <dsp:sp modelId="{A709AF20-FD36-4D32-BB57-217A6BF84E44}">
      <dsp:nvSpPr>
        <dsp:cNvPr id="0" name=""/>
        <dsp:cNvSpPr/>
      </dsp:nvSpPr>
      <dsp:spPr>
        <a:xfrm>
          <a:off x="1833237" y="507332"/>
          <a:ext cx="4657477" cy="4657477"/>
        </a:xfrm>
        <a:prstGeom prst="pie">
          <a:avLst>
            <a:gd name="adj1" fmla="val 6942858"/>
            <a:gd name="adj2" fmla="val 10028574"/>
          </a:avLst>
        </a:prstGeom>
        <a:gradFill rotWithShape="0">
          <a:gsLst>
            <a:gs pos="0">
              <a:schemeClr val="accent3">
                <a:hueOff val="-46765"/>
                <a:satOff val="-13226"/>
                <a:lumOff val="-5752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-46765"/>
                <a:satOff val="-13226"/>
                <a:lumOff val="-5752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46765"/>
                <a:satOff val="-13226"/>
                <a:lumOff val="-5752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46765"/>
                <a:satOff val="-13226"/>
                <a:lumOff val="-5752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-46765"/>
                <a:satOff val="-13226"/>
                <a:lumOff val="-5752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-46765"/>
                <a:satOff val="-13226"/>
                <a:lumOff val="-5752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-46765"/>
                <a:satOff val="-13226"/>
                <a:lumOff val="-5752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3">
              <a:hueOff val="-46765"/>
              <a:satOff val="-13226"/>
              <a:lumOff val="-5752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hueOff val="-46765"/>
              <a:satOff val="-13226"/>
              <a:lumOff val="-5752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Formatos que sean de factible acceso para el visualizador</a:t>
          </a:r>
          <a:endParaRPr lang="es-ES" sz="1000" kern="1200" dirty="0"/>
        </a:p>
      </dsp:txBody>
      <dsp:txXfrm>
        <a:off x="2391025" y="3265778"/>
        <a:ext cx="1108923" cy="859415"/>
      </dsp:txXfrm>
    </dsp:sp>
    <dsp:sp modelId="{74580D98-E412-42C8-AE4B-E371C1763F9E}">
      <dsp:nvSpPr>
        <dsp:cNvPr id="0" name=""/>
        <dsp:cNvSpPr/>
      </dsp:nvSpPr>
      <dsp:spPr>
        <a:xfrm>
          <a:off x="1811613" y="413073"/>
          <a:ext cx="4657477" cy="4657477"/>
        </a:xfrm>
        <a:prstGeom prst="pie">
          <a:avLst>
            <a:gd name="adj1" fmla="val 10028574"/>
            <a:gd name="adj2" fmla="val 13114284"/>
          </a:avLst>
        </a:prstGeom>
        <a:gradFill rotWithShape="0">
          <a:gsLst>
            <a:gs pos="0">
              <a:schemeClr val="accent3">
                <a:hueOff val="-58457"/>
                <a:satOff val="-16533"/>
                <a:lumOff val="-719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-58457"/>
                <a:satOff val="-16533"/>
                <a:lumOff val="-719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58457"/>
                <a:satOff val="-16533"/>
                <a:lumOff val="-719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58457"/>
                <a:satOff val="-16533"/>
                <a:lumOff val="-719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-58457"/>
                <a:satOff val="-16533"/>
                <a:lumOff val="-719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-58457"/>
                <a:satOff val="-16533"/>
                <a:lumOff val="-719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-58457"/>
                <a:satOff val="-16533"/>
                <a:lumOff val="-719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3">
              <a:hueOff val="-58457"/>
              <a:satOff val="-16533"/>
              <a:lumOff val="-719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hueOff val="-58457"/>
              <a:satOff val="-16533"/>
              <a:lumOff val="-719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Implementar </a:t>
          </a:r>
          <a:r>
            <a:rPr lang="es-EC" sz="1000" kern="1200" dirty="0" err="1" smtClean="0"/>
            <a:t>plugings</a:t>
          </a:r>
          <a:r>
            <a:rPr lang="es-EC" sz="1000" kern="1200" dirty="0" smtClean="0"/>
            <a:t>  en </a:t>
          </a:r>
          <a:r>
            <a:rPr lang="es-EC" sz="1000" kern="1200" dirty="0" err="1" smtClean="0"/>
            <a:t>Trimble</a:t>
          </a:r>
          <a:r>
            <a:rPr lang="es-EC" sz="1000" kern="1200" dirty="0" smtClean="0"/>
            <a:t> Real Works</a:t>
          </a:r>
          <a:endParaRPr lang="es-ES" sz="1000" kern="1200" dirty="0"/>
        </a:p>
      </dsp:txBody>
      <dsp:txXfrm>
        <a:off x="2030625" y="2101409"/>
        <a:ext cx="1275261" cy="776246"/>
      </dsp:txXfrm>
    </dsp:sp>
    <dsp:sp modelId="{0268A67E-0D5B-4E99-9315-F4F04C616CFA}">
      <dsp:nvSpPr>
        <dsp:cNvPr id="0" name=""/>
        <dsp:cNvSpPr/>
      </dsp:nvSpPr>
      <dsp:spPr>
        <a:xfrm>
          <a:off x="1871495" y="338221"/>
          <a:ext cx="4657477" cy="4657477"/>
        </a:xfrm>
        <a:prstGeom prst="pie">
          <a:avLst>
            <a:gd name="adj1" fmla="val 13114284"/>
            <a:gd name="adj2" fmla="val 16200000"/>
          </a:avLst>
        </a:prstGeom>
        <a:gradFill rotWithShape="0">
          <a:gsLst>
            <a:gs pos="0">
              <a:schemeClr val="accent3">
                <a:hueOff val="-70148"/>
                <a:satOff val="-19839"/>
                <a:lumOff val="-8628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-70148"/>
                <a:satOff val="-19839"/>
                <a:lumOff val="-8628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70148"/>
                <a:satOff val="-19839"/>
                <a:lumOff val="-8628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70148"/>
                <a:satOff val="-19839"/>
                <a:lumOff val="-8628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-70148"/>
                <a:satOff val="-19839"/>
                <a:lumOff val="-8628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-70148"/>
                <a:satOff val="-19839"/>
                <a:lumOff val="-8628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-70148"/>
                <a:satOff val="-19839"/>
                <a:lumOff val="-8628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3">
              <a:hueOff val="-70148"/>
              <a:satOff val="-19839"/>
              <a:lumOff val="-8628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hueOff val="-70148"/>
              <a:satOff val="-19839"/>
              <a:lumOff val="-8628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Línea base de la tecnología escáner láser e implementación de una materia optativa </a:t>
          </a:r>
          <a:endParaRPr lang="es-ES" sz="1000" kern="1200" dirty="0"/>
        </a:p>
      </dsp:txBody>
      <dsp:txXfrm>
        <a:off x="2973210" y="770701"/>
        <a:ext cx="1108923" cy="887138"/>
      </dsp:txXfrm>
    </dsp:sp>
    <dsp:sp modelId="{4B809996-3E81-4624-BC7D-198C05806B38}">
      <dsp:nvSpPr>
        <dsp:cNvPr id="0" name=""/>
        <dsp:cNvSpPr/>
      </dsp:nvSpPr>
      <dsp:spPr>
        <a:xfrm>
          <a:off x="1679419" y="49901"/>
          <a:ext cx="5234117" cy="5234117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3">
              <a:hueOff val="0"/>
              <a:satOff val="0"/>
              <a:lumOff val="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CC9627D-F55A-4622-A412-E7897DE56D1F}">
      <dsp:nvSpPr>
        <dsp:cNvPr id="0" name=""/>
        <dsp:cNvSpPr/>
      </dsp:nvSpPr>
      <dsp:spPr>
        <a:xfrm>
          <a:off x="1739677" y="125085"/>
          <a:ext cx="5234117" cy="5234117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gradFill rotWithShape="0">
          <a:gsLst>
            <a:gs pos="0">
              <a:schemeClr val="accent3">
                <a:hueOff val="-11691"/>
                <a:satOff val="-3307"/>
                <a:lumOff val="-1438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-11691"/>
                <a:satOff val="-3307"/>
                <a:lumOff val="-1438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11691"/>
                <a:satOff val="-3307"/>
                <a:lumOff val="-1438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11691"/>
                <a:satOff val="-3307"/>
                <a:lumOff val="-1438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-11691"/>
                <a:satOff val="-3307"/>
                <a:lumOff val="-1438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-11691"/>
                <a:satOff val="-3307"/>
                <a:lumOff val="-1438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-11691"/>
                <a:satOff val="-3307"/>
                <a:lumOff val="-1438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3">
              <a:hueOff val="-11691"/>
              <a:satOff val="-3307"/>
              <a:lumOff val="-1438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hueOff val="-11691"/>
              <a:satOff val="-3307"/>
              <a:lumOff val="-1438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F5B3322-D5EE-44AD-8577-7E895FC98E73}">
      <dsp:nvSpPr>
        <dsp:cNvPr id="0" name=""/>
        <dsp:cNvSpPr/>
      </dsp:nvSpPr>
      <dsp:spPr>
        <a:xfrm>
          <a:off x="1717977" y="219125"/>
          <a:ext cx="5234117" cy="5234117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gradFill rotWithShape="0">
          <a:gsLst>
            <a:gs pos="0">
              <a:schemeClr val="accent3">
                <a:hueOff val="-23383"/>
                <a:satOff val="-6613"/>
                <a:lumOff val="-2876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-23383"/>
                <a:satOff val="-6613"/>
                <a:lumOff val="-2876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23383"/>
                <a:satOff val="-6613"/>
                <a:lumOff val="-2876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23383"/>
                <a:satOff val="-6613"/>
                <a:lumOff val="-2876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-23383"/>
                <a:satOff val="-6613"/>
                <a:lumOff val="-2876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-23383"/>
                <a:satOff val="-6613"/>
                <a:lumOff val="-2876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-23383"/>
                <a:satOff val="-6613"/>
                <a:lumOff val="-2876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3">
              <a:hueOff val="-23383"/>
              <a:satOff val="-6613"/>
              <a:lumOff val="-2876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hueOff val="-23383"/>
              <a:satOff val="-6613"/>
              <a:lumOff val="-2876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0EA4726-BD0D-4EA8-8723-1C0A9BD08BF5}">
      <dsp:nvSpPr>
        <dsp:cNvPr id="0" name=""/>
        <dsp:cNvSpPr/>
      </dsp:nvSpPr>
      <dsp:spPr>
        <a:xfrm>
          <a:off x="1631413" y="260475"/>
          <a:ext cx="5234117" cy="5234117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gradFill rotWithShape="0">
          <a:gsLst>
            <a:gs pos="0">
              <a:schemeClr val="accent3">
                <a:hueOff val="-35074"/>
                <a:satOff val="-9920"/>
                <a:lumOff val="-4314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-35074"/>
                <a:satOff val="-9920"/>
                <a:lumOff val="-4314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35074"/>
                <a:satOff val="-9920"/>
                <a:lumOff val="-4314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35074"/>
                <a:satOff val="-9920"/>
                <a:lumOff val="-4314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-35074"/>
                <a:satOff val="-9920"/>
                <a:lumOff val="-4314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-35074"/>
                <a:satOff val="-9920"/>
                <a:lumOff val="-4314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-35074"/>
                <a:satOff val="-9920"/>
                <a:lumOff val="-4314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3">
              <a:hueOff val="-35074"/>
              <a:satOff val="-9920"/>
              <a:lumOff val="-4314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hueOff val="-35074"/>
              <a:satOff val="-9920"/>
              <a:lumOff val="-4314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E00EC3F-6617-47BF-AEDE-62104492CE5D}">
      <dsp:nvSpPr>
        <dsp:cNvPr id="0" name=""/>
        <dsp:cNvSpPr/>
      </dsp:nvSpPr>
      <dsp:spPr>
        <a:xfrm>
          <a:off x="1544849" y="219125"/>
          <a:ext cx="5234117" cy="5234117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gradFill rotWithShape="0">
          <a:gsLst>
            <a:gs pos="0">
              <a:schemeClr val="accent3">
                <a:hueOff val="-46765"/>
                <a:satOff val="-13226"/>
                <a:lumOff val="-5752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-46765"/>
                <a:satOff val="-13226"/>
                <a:lumOff val="-5752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46765"/>
                <a:satOff val="-13226"/>
                <a:lumOff val="-5752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46765"/>
                <a:satOff val="-13226"/>
                <a:lumOff val="-5752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-46765"/>
                <a:satOff val="-13226"/>
                <a:lumOff val="-5752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-46765"/>
                <a:satOff val="-13226"/>
                <a:lumOff val="-5752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-46765"/>
                <a:satOff val="-13226"/>
                <a:lumOff val="-5752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3">
              <a:hueOff val="-46765"/>
              <a:satOff val="-13226"/>
              <a:lumOff val="-5752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hueOff val="-46765"/>
              <a:satOff val="-13226"/>
              <a:lumOff val="-5752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B163D5-1936-46C8-A1EB-DC50CE25127C}">
      <dsp:nvSpPr>
        <dsp:cNvPr id="0" name=""/>
        <dsp:cNvSpPr/>
      </dsp:nvSpPr>
      <dsp:spPr>
        <a:xfrm>
          <a:off x="1523148" y="125085"/>
          <a:ext cx="5234117" cy="5234117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gradFill rotWithShape="0">
          <a:gsLst>
            <a:gs pos="0">
              <a:schemeClr val="accent3">
                <a:hueOff val="-58457"/>
                <a:satOff val="-16533"/>
                <a:lumOff val="-719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-58457"/>
                <a:satOff val="-16533"/>
                <a:lumOff val="-719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58457"/>
                <a:satOff val="-16533"/>
                <a:lumOff val="-719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58457"/>
                <a:satOff val="-16533"/>
                <a:lumOff val="-719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-58457"/>
                <a:satOff val="-16533"/>
                <a:lumOff val="-719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-58457"/>
                <a:satOff val="-16533"/>
                <a:lumOff val="-719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-58457"/>
                <a:satOff val="-16533"/>
                <a:lumOff val="-719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3">
              <a:hueOff val="-58457"/>
              <a:satOff val="-16533"/>
              <a:lumOff val="-7190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hueOff val="-58457"/>
              <a:satOff val="-16533"/>
              <a:lumOff val="-7190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B343D9A-2C5A-4D54-A200-CCC06D49DFC2}">
      <dsp:nvSpPr>
        <dsp:cNvPr id="0" name=""/>
        <dsp:cNvSpPr/>
      </dsp:nvSpPr>
      <dsp:spPr>
        <a:xfrm>
          <a:off x="1583407" y="49901"/>
          <a:ext cx="5234117" cy="5234117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gradFill rotWithShape="0">
          <a:gsLst>
            <a:gs pos="0">
              <a:schemeClr val="accent3">
                <a:hueOff val="-70148"/>
                <a:satOff val="-19839"/>
                <a:lumOff val="-8628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-70148"/>
                <a:satOff val="-19839"/>
                <a:lumOff val="-8628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70148"/>
                <a:satOff val="-19839"/>
                <a:lumOff val="-8628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70148"/>
                <a:satOff val="-19839"/>
                <a:lumOff val="-8628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-70148"/>
                <a:satOff val="-19839"/>
                <a:lumOff val="-8628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-70148"/>
                <a:satOff val="-19839"/>
                <a:lumOff val="-8628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-70148"/>
                <a:satOff val="-19839"/>
                <a:lumOff val="-8628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3">
              <a:hueOff val="-70148"/>
              <a:satOff val="-19839"/>
              <a:lumOff val="-8628"/>
              <a:alphaOff val="0"/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3">
              <a:hueOff val="-70148"/>
              <a:satOff val="-19839"/>
              <a:lumOff val="-8628"/>
              <a:alphaOff val="0"/>
              <a:shade val="3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29A01-9182-42CA-95D0-24A148F8D3A9}">
      <dsp:nvSpPr>
        <dsp:cNvPr id="0" name=""/>
        <dsp:cNvSpPr/>
      </dsp:nvSpPr>
      <dsp:spPr>
        <a:xfrm rot="5400000">
          <a:off x="-238004" y="239080"/>
          <a:ext cx="1586697" cy="1110688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Construcción</a:t>
          </a:r>
          <a:endParaRPr lang="es-ES" sz="1300" kern="1200" dirty="0"/>
        </a:p>
      </dsp:txBody>
      <dsp:txXfrm rot="-5400000">
        <a:off x="1" y="556419"/>
        <a:ext cx="1110688" cy="476009"/>
      </dsp:txXfrm>
    </dsp:sp>
    <dsp:sp modelId="{E8E0ABE9-74C2-48F7-88BE-3B02143152CA}">
      <dsp:nvSpPr>
        <dsp:cNvPr id="0" name=""/>
        <dsp:cNvSpPr/>
      </dsp:nvSpPr>
      <dsp:spPr>
        <a:xfrm rot="5400000">
          <a:off x="4154467" y="-3042703"/>
          <a:ext cx="1031353" cy="711891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Falencias al momento de realizar un levantamiento de construcciones con precisión y alto nivel de detalle</a:t>
          </a:r>
          <a:endParaRPr lang="es-ES" sz="2100" kern="1200" dirty="0"/>
        </a:p>
      </dsp:txBody>
      <dsp:txXfrm rot="-5400000">
        <a:off x="1110689" y="51422"/>
        <a:ext cx="7068564" cy="930659"/>
      </dsp:txXfrm>
    </dsp:sp>
    <dsp:sp modelId="{1598C549-F908-4F98-9FB8-7FC0CD9F215C}">
      <dsp:nvSpPr>
        <dsp:cNvPr id="0" name=""/>
        <dsp:cNvSpPr/>
      </dsp:nvSpPr>
      <dsp:spPr>
        <a:xfrm rot="5400000">
          <a:off x="-238004" y="1631437"/>
          <a:ext cx="1586697" cy="1110688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Espeleología</a:t>
          </a:r>
          <a:endParaRPr lang="es-ES" sz="1300" kern="1200" dirty="0"/>
        </a:p>
      </dsp:txBody>
      <dsp:txXfrm rot="-5400000">
        <a:off x="1" y="1948776"/>
        <a:ext cx="1110688" cy="476009"/>
      </dsp:txXfrm>
    </dsp:sp>
    <dsp:sp modelId="{F1D3978D-AF21-4D8C-995C-0F074541A9C2}">
      <dsp:nvSpPr>
        <dsp:cNvPr id="0" name=""/>
        <dsp:cNvSpPr/>
      </dsp:nvSpPr>
      <dsp:spPr>
        <a:xfrm rot="5400000">
          <a:off x="4154467" y="-1650346"/>
          <a:ext cx="1031353" cy="711891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Falta de acceso y fragilidad del entorno para realizar un levantamiento subterráneo</a:t>
          </a:r>
          <a:endParaRPr lang="es-ES" sz="2100" kern="1200" dirty="0"/>
        </a:p>
      </dsp:txBody>
      <dsp:txXfrm rot="-5400000">
        <a:off x="1110689" y="1443779"/>
        <a:ext cx="7068564" cy="930659"/>
      </dsp:txXfrm>
    </dsp:sp>
    <dsp:sp modelId="{A87CA9E9-9062-48E7-BDB6-C77ABCD350A2}">
      <dsp:nvSpPr>
        <dsp:cNvPr id="0" name=""/>
        <dsp:cNvSpPr/>
      </dsp:nvSpPr>
      <dsp:spPr>
        <a:xfrm rot="5400000">
          <a:off x="-238004" y="3023794"/>
          <a:ext cx="1586697" cy="1110688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Patrimonio Cultural</a:t>
          </a:r>
          <a:endParaRPr lang="es-ES" sz="1300" kern="1200" dirty="0"/>
        </a:p>
      </dsp:txBody>
      <dsp:txXfrm rot="-5400000">
        <a:off x="1" y="3341133"/>
        <a:ext cx="1110688" cy="476009"/>
      </dsp:txXfrm>
    </dsp:sp>
    <dsp:sp modelId="{E89CC5BD-4BEC-4D54-86A9-9C38E41D8D95}">
      <dsp:nvSpPr>
        <dsp:cNvPr id="0" name=""/>
        <dsp:cNvSpPr/>
      </dsp:nvSpPr>
      <dsp:spPr>
        <a:xfrm rot="5400000">
          <a:off x="4154467" y="-257989"/>
          <a:ext cx="1031353" cy="711891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Patrimonio Cultural no se tiene registros fidedignos; lo cual es esencial para su manejo y posterior restauración</a:t>
          </a:r>
          <a:endParaRPr lang="es-ES" sz="2100" kern="1200" dirty="0"/>
        </a:p>
      </dsp:txBody>
      <dsp:txXfrm rot="-5400000">
        <a:off x="1110689" y="2836136"/>
        <a:ext cx="7068564" cy="9306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E5DFD-1A94-4775-A0C3-B2CD2052135B}">
      <dsp:nvSpPr>
        <dsp:cNvPr id="0" name=""/>
        <dsp:cNvSpPr/>
      </dsp:nvSpPr>
      <dsp:spPr>
        <a:xfrm>
          <a:off x="415096" y="818257"/>
          <a:ext cx="7399406" cy="672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Permite una comparación adecuada de estas estructuras existentes con los planos de construcción</a:t>
          </a:r>
          <a:endParaRPr lang="es-ES" sz="1400" kern="1200" dirty="0"/>
        </a:p>
      </dsp:txBody>
      <dsp:txXfrm>
        <a:off x="415096" y="818257"/>
        <a:ext cx="7399406" cy="672673"/>
      </dsp:txXfrm>
    </dsp:sp>
    <dsp:sp modelId="{AA555019-8166-4E71-AAF2-178A62D30087}">
      <dsp:nvSpPr>
        <dsp:cNvPr id="0" name=""/>
        <dsp:cNvSpPr/>
      </dsp:nvSpPr>
      <dsp:spPr>
        <a:xfrm>
          <a:off x="415096" y="1490931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0DBC14-2578-4381-AB11-C1FD9B2B942A}">
      <dsp:nvSpPr>
        <dsp:cNvPr id="0" name=""/>
        <dsp:cNvSpPr/>
      </dsp:nvSpPr>
      <dsp:spPr>
        <a:xfrm>
          <a:off x="1459235" y="1490931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140893"/>
            <a:satOff val="-1008"/>
            <a:lumOff val="-59"/>
            <a:alphaOff val="0"/>
          </a:schemeClr>
        </a:solidFill>
        <a:ln w="25400" cap="flat" cmpd="sng" algn="ctr">
          <a:solidFill>
            <a:schemeClr val="accent2">
              <a:hueOff val="140893"/>
              <a:satOff val="-1008"/>
              <a:lumOff val="-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DAE0F2-434D-45A0-BA31-1DF21AADC169}">
      <dsp:nvSpPr>
        <dsp:cNvPr id="0" name=""/>
        <dsp:cNvSpPr/>
      </dsp:nvSpPr>
      <dsp:spPr>
        <a:xfrm>
          <a:off x="2503373" y="1490931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281785"/>
            <a:satOff val="-2016"/>
            <a:lumOff val="-118"/>
            <a:alphaOff val="0"/>
          </a:schemeClr>
        </a:solidFill>
        <a:ln w="25400" cap="flat" cmpd="sng" algn="ctr">
          <a:solidFill>
            <a:schemeClr val="accent2">
              <a:hueOff val="281785"/>
              <a:satOff val="-2016"/>
              <a:lumOff val="-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7E1CEF-E09C-4233-BEED-E63F8BFEF149}">
      <dsp:nvSpPr>
        <dsp:cNvPr id="0" name=""/>
        <dsp:cNvSpPr/>
      </dsp:nvSpPr>
      <dsp:spPr>
        <a:xfrm>
          <a:off x="3547512" y="1490931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422678"/>
            <a:satOff val="-3024"/>
            <a:lumOff val="-177"/>
            <a:alphaOff val="0"/>
          </a:schemeClr>
        </a:solidFill>
        <a:ln w="25400" cap="flat" cmpd="sng" algn="ctr">
          <a:solidFill>
            <a:schemeClr val="accent2">
              <a:hueOff val="422678"/>
              <a:satOff val="-3024"/>
              <a:lumOff val="-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B2CB4-FA4C-4168-83BC-CFDFF0777215}">
      <dsp:nvSpPr>
        <dsp:cNvPr id="0" name=""/>
        <dsp:cNvSpPr/>
      </dsp:nvSpPr>
      <dsp:spPr>
        <a:xfrm>
          <a:off x="4591650" y="1490931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563570"/>
            <a:satOff val="-4032"/>
            <a:lumOff val="-235"/>
            <a:alphaOff val="0"/>
          </a:schemeClr>
        </a:solidFill>
        <a:ln w="25400" cap="flat" cmpd="sng" algn="ctr">
          <a:solidFill>
            <a:schemeClr val="accent2">
              <a:hueOff val="563570"/>
              <a:satOff val="-4032"/>
              <a:lumOff val="-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108DC-B68A-43DE-AF60-66343C83FAD3}">
      <dsp:nvSpPr>
        <dsp:cNvPr id="0" name=""/>
        <dsp:cNvSpPr/>
      </dsp:nvSpPr>
      <dsp:spPr>
        <a:xfrm>
          <a:off x="5635789" y="1490931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704463"/>
            <a:satOff val="-5041"/>
            <a:lumOff val="-294"/>
            <a:alphaOff val="0"/>
          </a:schemeClr>
        </a:solidFill>
        <a:ln w="25400" cap="flat" cmpd="sng" algn="ctr">
          <a:solidFill>
            <a:schemeClr val="accent2">
              <a:hueOff val="704463"/>
              <a:satOff val="-5041"/>
              <a:lumOff val="-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379D6-59A2-4B4A-BC19-3EB41B9D7559}">
      <dsp:nvSpPr>
        <dsp:cNvPr id="0" name=""/>
        <dsp:cNvSpPr/>
      </dsp:nvSpPr>
      <dsp:spPr>
        <a:xfrm>
          <a:off x="6679927" y="1490931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845356"/>
            <a:satOff val="-6049"/>
            <a:lumOff val="-353"/>
            <a:alphaOff val="0"/>
          </a:schemeClr>
        </a:solidFill>
        <a:ln w="25400" cap="flat" cmpd="sng" algn="ctr">
          <a:solidFill>
            <a:schemeClr val="accent2">
              <a:hueOff val="845356"/>
              <a:satOff val="-6049"/>
              <a:lumOff val="-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FF1FB-6F2B-4A04-A0F9-F763E7ADFCAA}">
      <dsp:nvSpPr>
        <dsp:cNvPr id="0" name=""/>
        <dsp:cNvSpPr/>
      </dsp:nvSpPr>
      <dsp:spPr>
        <a:xfrm>
          <a:off x="415096" y="1741687"/>
          <a:ext cx="7399406" cy="672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Dentro del entorno natural subterráneo, ésta es una solución ideal para realizar modelos virtuales de sus inaccesibles áreas debido a su rapidez en la captura de los datos</a:t>
          </a:r>
          <a:endParaRPr lang="es-ES" sz="1400" kern="1200" dirty="0"/>
        </a:p>
      </dsp:txBody>
      <dsp:txXfrm>
        <a:off x="415096" y="1741687"/>
        <a:ext cx="7399406" cy="672673"/>
      </dsp:txXfrm>
    </dsp:sp>
    <dsp:sp modelId="{78ED8192-5FBA-447C-8151-A18129F1EF91}">
      <dsp:nvSpPr>
        <dsp:cNvPr id="0" name=""/>
        <dsp:cNvSpPr/>
      </dsp:nvSpPr>
      <dsp:spPr>
        <a:xfrm>
          <a:off x="415096" y="2414361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986248"/>
            <a:satOff val="-7057"/>
            <a:lumOff val="-412"/>
            <a:alphaOff val="0"/>
          </a:schemeClr>
        </a:solidFill>
        <a:ln w="25400" cap="flat" cmpd="sng" algn="ctr">
          <a:solidFill>
            <a:schemeClr val="accent2">
              <a:hueOff val="986248"/>
              <a:satOff val="-7057"/>
              <a:lumOff val="-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46562-BA47-424A-BF46-ED8D82D0D18D}">
      <dsp:nvSpPr>
        <dsp:cNvPr id="0" name=""/>
        <dsp:cNvSpPr/>
      </dsp:nvSpPr>
      <dsp:spPr>
        <a:xfrm>
          <a:off x="1459235" y="2414361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1127141"/>
            <a:satOff val="-8065"/>
            <a:lumOff val="-471"/>
            <a:alphaOff val="0"/>
          </a:schemeClr>
        </a:solidFill>
        <a:ln w="25400" cap="flat" cmpd="sng" algn="ctr">
          <a:solidFill>
            <a:schemeClr val="accent2">
              <a:hueOff val="1127141"/>
              <a:satOff val="-8065"/>
              <a:lumOff val="-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952FF-2386-4295-9DE4-8506A8A7513C}">
      <dsp:nvSpPr>
        <dsp:cNvPr id="0" name=""/>
        <dsp:cNvSpPr/>
      </dsp:nvSpPr>
      <dsp:spPr>
        <a:xfrm>
          <a:off x="2503373" y="2414361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1268033"/>
            <a:satOff val="-9073"/>
            <a:lumOff val="-530"/>
            <a:alphaOff val="0"/>
          </a:schemeClr>
        </a:solidFill>
        <a:ln w="25400" cap="flat" cmpd="sng" algn="ctr">
          <a:solidFill>
            <a:schemeClr val="accent2">
              <a:hueOff val="1268033"/>
              <a:satOff val="-9073"/>
              <a:lumOff val="-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72B9A7-1313-4604-BD2C-ABC4F58D187C}">
      <dsp:nvSpPr>
        <dsp:cNvPr id="0" name=""/>
        <dsp:cNvSpPr/>
      </dsp:nvSpPr>
      <dsp:spPr>
        <a:xfrm>
          <a:off x="3547512" y="2414361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1408926"/>
            <a:satOff val="-10081"/>
            <a:lumOff val="-589"/>
            <a:alphaOff val="0"/>
          </a:schemeClr>
        </a:solidFill>
        <a:ln w="25400" cap="flat" cmpd="sng" algn="ctr">
          <a:solidFill>
            <a:schemeClr val="accent2">
              <a:hueOff val="1408926"/>
              <a:satOff val="-10081"/>
              <a:lumOff val="-5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D38BFA-720A-4BD5-9CC7-ADDDABFA1C02}">
      <dsp:nvSpPr>
        <dsp:cNvPr id="0" name=""/>
        <dsp:cNvSpPr/>
      </dsp:nvSpPr>
      <dsp:spPr>
        <a:xfrm>
          <a:off x="4591650" y="2414361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1549819"/>
            <a:satOff val="-11089"/>
            <a:lumOff val="-647"/>
            <a:alphaOff val="0"/>
          </a:schemeClr>
        </a:solidFill>
        <a:ln w="25400" cap="flat" cmpd="sng" algn="ctr">
          <a:solidFill>
            <a:schemeClr val="accent2">
              <a:hueOff val="1549819"/>
              <a:satOff val="-11089"/>
              <a:lumOff val="-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8707B-1302-4141-92AB-980C67869C5F}">
      <dsp:nvSpPr>
        <dsp:cNvPr id="0" name=""/>
        <dsp:cNvSpPr/>
      </dsp:nvSpPr>
      <dsp:spPr>
        <a:xfrm>
          <a:off x="5635789" y="2414361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1690711"/>
            <a:satOff val="-12097"/>
            <a:lumOff val="-706"/>
            <a:alphaOff val="0"/>
          </a:schemeClr>
        </a:solidFill>
        <a:ln w="25400" cap="flat" cmpd="sng" algn="ctr">
          <a:solidFill>
            <a:schemeClr val="accent2">
              <a:hueOff val="1690711"/>
              <a:satOff val="-12097"/>
              <a:lumOff val="-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45AE4-FDDE-40E8-87AF-D8A5CBFC63F0}">
      <dsp:nvSpPr>
        <dsp:cNvPr id="0" name=""/>
        <dsp:cNvSpPr/>
      </dsp:nvSpPr>
      <dsp:spPr>
        <a:xfrm>
          <a:off x="6679927" y="2414361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1831604"/>
            <a:satOff val="-13105"/>
            <a:lumOff val="-765"/>
            <a:alphaOff val="0"/>
          </a:schemeClr>
        </a:solidFill>
        <a:ln w="25400" cap="flat" cmpd="sng" algn="ctr">
          <a:solidFill>
            <a:schemeClr val="accent2">
              <a:hueOff val="1831604"/>
              <a:satOff val="-13105"/>
              <a:lumOff val="-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75C8C-405B-4836-A290-BF9502D1E23F}">
      <dsp:nvSpPr>
        <dsp:cNvPr id="0" name=""/>
        <dsp:cNvSpPr/>
      </dsp:nvSpPr>
      <dsp:spPr>
        <a:xfrm>
          <a:off x="415096" y="2665117"/>
          <a:ext cx="7399406" cy="672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Esta tecnología revoluciona el campo del Patrimonio Cultural; debido a que permite la documentación íntegra y detallada de obras históricas y monumentos</a:t>
          </a:r>
          <a:endParaRPr lang="es-ES" sz="1400" kern="1200" dirty="0"/>
        </a:p>
      </dsp:txBody>
      <dsp:txXfrm>
        <a:off x="415096" y="2665117"/>
        <a:ext cx="7399406" cy="672673"/>
      </dsp:txXfrm>
    </dsp:sp>
    <dsp:sp modelId="{BC429D27-EC79-4C1F-B61E-26C2657C716E}">
      <dsp:nvSpPr>
        <dsp:cNvPr id="0" name=""/>
        <dsp:cNvSpPr/>
      </dsp:nvSpPr>
      <dsp:spPr>
        <a:xfrm>
          <a:off x="415096" y="3337790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1972497"/>
            <a:satOff val="-14113"/>
            <a:lumOff val="-824"/>
            <a:alphaOff val="0"/>
          </a:schemeClr>
        </a:solidFill>
        <a:ln w="25400" cap="flat" cmpd="sng" algn="ctr">
          <a:solidFill>
            <a:schemeClr val="accent2">
              <a:hueOff val="1972497"/>
              <a:satOff val="-14113"/>
              <a:lumOff val="-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0F00CC-ADBB-44E9-A6B2-29933A18BE47}">
      <dsp:nvSpPr>
        <dsp:cNvPr id="0" name=""/>
        <dsp:cNvSpPr/>
      </dsp:nvSpPr>
      <dsp:spPr>
        <a:xfrm>
          <a:off x="1459235" y="3337790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2113389"/>
            <a:satOff val="-15122"/>
            <a:lumOff val="-883"/>
            <a:alphaOff val="0"/>
          </a:schemeClr>
        </a:solidFill>
        <a:ln w="25400" cap="flat" cmpd="sng" algn="ctr">
          <a:solidFill>
            <a:schemeClr val="accent2">
              <a:hueOff val="2113389"/>
              <a:satOff val="-15122"/>
              <a:lumOff val="-8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17B98-8150-43A9-9E0C-B8A6B2EBADFC}">
      <dsp:nvSpPr>
        <dsp:cNvPr id="0" name=""/>
        <dsp:cNvSpPr/>
      </dsp:nvSpPr>
      <dsp:spPr>
        <a:xfrm>
          <a:off x="2503373" y="3337790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2254282"/>
            <a:satOff val="-16130"/>
            <a:lumOff val="-942"/>
            <a:alphaOff val="0"/>
          </a:schemeClr>
        </a:solidFill>
        <a:ln w="25400" cap="flat" cmpd="sng" algn="ctr">
          <a:solidFill>
            <a:schemeClr val="accent2">
              <a:hueOff val="2254282"/>
              <a:satOff val="-16130"/>
              <a:lumOff val="-9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6DB31D-56DB-46E3-BDC9-D0A23F52519A}">
      <dsp:nvSpPr>
        <dsp:cNvPr id="0" name=""/>
        <dsp:cNvSpPr/>
      </dsp:nvSpPr>
      <dsp:spPr>
        <a:xfrm>
          <a:off x="3547512" y="3337790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2395174"/>
            <a:satOff val="-17138"/>
            <a:lumOff val="-1000"/>
            <a:alphaOff val="0"/>
          </a:schemeClr>
        </a:solidFill>
        <a:ln w="25400" cap="flat" cmpd="sng" algn="ctr">
          <a:solidFill>
            <a:schemeClr val="accent2">
              <a:hueOff val="2395174"/>
              <a:satOff val="-17138"/>
              <a:lumOff val="-1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7600D-BE31-49E2-A2EC-B577CABB32AA}">
      <dsp:nvSpPr>
        <dsp:cNvPr id="0" name=""/>
        <dsp:cNvSpPr/>
      </dsp:nvSpPr>
      <dsp:spPr>
        <a:xfrm>
          <a:off x="4591650" y="3337790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2536067"/>
            <a:satOff val="-18146"/>
            <a:lumOff val="-1059"/>
            <a:alphaOff val="0"/>
          </a:schemeClr>
        </a:solidFill>
        <a:ln w="25400" cap="flat" cmpd="sng" algn="ctr">
          <a:solidFill>
            <a:schemeClr val="accent2">
              <a:hueOff val="2536067"/>
              <a:satOff val="-18146"/>
              <a:lumOff val="-1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BEA609-5ACC-4BD7-9BD2-4572C5B0157A}">
      <dsp:nvSpPr>
        <dsp:cNvPr id="0" name=""/>
        <dsp:cNvSpPr/>
      </dsp:nvSpPr>
      <dsp:spPr>
        <a:xfrm>
          <a:off x="5635789" y="3337790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2676960"/>
            <a:satOff val="-19154"/>
            <a:lumOff val="-1118"/>
            <a:alphaOff val="0"/>
          </a:schemeClr>
        </a:solidFill>
        <a:ln w="25400" cap="flat" cmpd="sng" algn="ctr">
          <a:solidFill>
            <a:schemeClr val="accent2">
              <a:hueOff val="2676960"/>
              <a:satOff val="-19154"/>
              <a:lumOff val="-1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B43DD7-C444-4AC2-8C04-180622B0042E}">
      <dsp:nvSpPr>
        <dsp:cNvPr id="0" name=""/>
        <dsp:cNvSpPr/>
      </dsp:nvSpPr>
      <dsp:spPr>
        <a:xfrm>
          <a:off x="6679927" y="3337790"/>
          <a:ext cx="986587" cy="164431"/>
        </a:xfrm>
        <a:prstGeom prst="parallelogram">
          <a:avLst>
            <a:gd name="adj" fmla="val 140840"/>
          </a:avLst>
        </a:prstGeom>
        <a:solidFill>
          <a:schemeClr val="accent2">
            <a:hueOff val="2817852"/>
            <a:satOff val="-20162"/>
            <a:lumOff val="-1177"/>
            <a:alphaOff val="0"/>
          </a:schemeClr>
        </a:solidFill>
        <a:ln w="25400" cap="flat" cmpd="sng" algn="ctr">
          <a:solidFill>
            <a:schemeClr val="accent2">
              <a:hueOff val="2817852"/>
              <a:satOff val="-20162"/>
              <a:lumOff val="-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064CB-3A09-43C9-9DE5-A5B840A61540}">
      <dsp:nvSpPr>
        <dsp:cNvPr id="0" name=""/>
        <dsp:cNvSpPr/>
      </dsp:nvSpPr>
      <dsp:spPr>
        <a:xfrm>
          <a:off x="2055977" y="4430"/>
          <a:ext cx="3803780" cy="283944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E38F8E-7830-4594-831C-FF3B7FA9FB7A}">
      <dsp:nvSpPr>
        <dsp:cNvPr id="0" name=""/>
        <dsp:cNvSpPr/>
      </dsp:nvSpPr>
      <dsp:spPr>
        <a:xfrm>
          <a:off x="2055977" y="2843871"/>
          <a:ext cx="3803780" cy="122095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Edificio Administrativo</a:t>
          </a:r>
        </a:p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Escuela Politécnica del Ejército </a:t>
          </a:r>
          <a:endParaRPr lang="es-ES" sz="1900" kern="1200" dirty="0"/>
        </a:p>
      </dsp:txBody>
      <dsp:txXfrm>
        <a:off x="2055977" y="2843871"/>
        <a:ext cx="2678718" cy="1220959"/>
      </dsp:txXfrm>
    </dsp:sp>
    <dsp:sp modelId="{62A2D876-F38A-4E87-B5DC-2C7976C1A6C2}">
      <dsp:nvSpPr>
        <dsp:cNvPr id="0" name=""/>
        <dsp:cNvSpPr/>
      </dsp:nvSpPr>
      <dsp:spPr>
        <a:xfrm>
          <a:off x="4842299" y="3037809"/>
          <a:ext cx="1331323" cy="1331323"/>
        </a:xfrm>
        <a:prstGeom prst="ellips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A339EA-423D-4818-8A94-4BCF64EB7E95}">
      <dsp:nvSpPr>
        <dsp:cNvPr id="0" name=""/>
        <dsp:cNvSpPr/>
      </dsp:nvSpPr>
      <dsp:spPr>
        <a:xfrm>
          <a:off x="2055977" y="4430"/>
          <a:ext cx="3803780" cy="283944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EAD25-4FB2-4750-8A32-B39352A95FD8}">
      <dsp:nvSpPr>
        <dsp:cNvPr id="0" name=""/>
        <dsp:cNvSpPr/>
      </dsp:nvSpPr>
      <dsp:spPr>
        <a:xfrm>
          <a:off x="2055977" y="2843871"/>
          <a:ext cx="3803780" cy="122095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La iglesia de “La Compañía de Jesús” </a:t>
          </a:r>
        </a:p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Distrito Metropolitano de Quito </a:t>
          </a:r>
          <a:endParaRPr lang="es-ES" sz="1900" kern="1200" dirty="0"/>
        </a:p>
      </dsp:txBody>
      <dsp:txXfrm>
        <a:off x="2055977" y="2843871"/>
        <a:ext cx="2678718" cy="1220959"/>
      </dsp:txXfrm>
    </dsp:sp>
    <dsp:sp modelId="{8CECA535-DBED-4AD4-B1AB-B6E2EE65B990}">
      <dsp:nvSpPr>
        <dsp:cNvPr id="0" name=""/>
        <dsp:cNvSpPr/>
      </dsp:nvSpPr>
      <dsp:spPr>
        <a:xfrm>
          <a:off x="4842299" y="3037809"/>
          <a:ext cx="1331323" cy="1331323"/>
        </a:xfrm>
        <a:prstGeom prst="ellips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C0D21-AB78-4F82-8A71-590EC291AAAB}">
      <dsp:nvSpPr>
        <dsp:cNvPr id="0" name=""/>
        <dsp:cNvSpPr/>
      </dsp:nvSpPr>
      <dsp:spPr>
        <a:xfrm>
          <a:off x="2055977" y="4430"/>
          <a:ext cx="3803780" cy="283944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358A9-BD6C-4298-8E42-9CD91DDED06E}">
      <dsp:nvSpPr>
        <dsp:cNvPr id="0" name=""/>
        <dsp:cNvSpPr/>
      </dsp:nvSpPr>
      <dsp:spPr>
        <a:xfrm>
          <a:off x="2055977" y="2843871"/>
          <a:ext cx="3803780" cy="122095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 smtClean="0"/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La cueva “El Castillo”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Provincia de Napo, Cantón Tena, Parroquia Tena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 dirty="0"/>
        </a:p>
      </dsp:txBody>
      <dsp:txXfrm>
        <a:off x="2055977" y="2843871"/>
        <a:ext cx="2678718" cy="1220959"/>
      </dsp:txXfrm>
    </dsp:sp>
    <dsp:sp modelId="{256FB619-2715-4A5E-826D-ABBA3DCD8D33}">
      <dsp:nvSpPr>
        <dsp:cNvPr id="0" name=""/>
        <dsp:cNvSpPr/>
      </dsp:nvSpPr>
      <dsp:spPr>
        <a:xfrm>
          <a:off x="4842299" y="3037809"/>
          <a:ext cx="1331323" cy="1331323"/>
        </a:xfrm>
        <a:prstGeom prst="ellips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DA49F-690F-4845-BD0F-19DD6D95EE3D}">
      <dsp:nvSpPr>
        <dsp:cNvPr id="0" name=""/>
        <dsp:cNvSpPr/>
      </dsp:nvSpPr>
      <dsp:spPr>
        <a:xfrm>
          <a:off x="6284200" y="2967326"/>
          <a:ext cx="91440" cy="5521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219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FC465D-A190-47D7-A8D0-C5A7D1AB4FF6}">
      <dsp:nvSpPr>
        <dsp:cNvPr id="0" name=""/>
        <dsp:cNvSpPr/>
      </dsp:nvSpPr>
      <dsp:spPr>
        <a:xfrm>
          <a:off x="4009318" y="1209470"/>
          <a:ext cx="2320602" cy="552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306"/>
              </a:lnTo>
              <a:lnTo>
                <a:pt x="2320602" y="376306"/>
              </a:lnTo>
              <a:lnTo>
                <a:pt x="2320602" y="55219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D1D9DA-9840-49D3-A317-D2D1CD44D94F}">
      <dsp:nvSpPr>
        <dsp:cNvPr id="0" name=""/>
        <dsp:cNvSpPr/>
      </dsp:nvSpPr>
      <dsp:spPr>
        <a:xfrm>
          <a:off x="3963598" y="2967326"/>
          <a:ext cx="91440" cy="5521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219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94FAE2-F6FE-4B4E-9DFB-712197C76538}">
      <dsp:nvSpPr>
        <dsp:cNvPr id="0" name=""/>
        <dsp:cNvSpPr/>
      </dsp:nvSpPr>
      <dsp:spPr>
        <a:xfrm>
          <a:off x="3963598" y="1209470"/>
          <a:ext cx="91440" cy="5521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219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E2FC1C-9CAB-4CB8-B704-77902E9260B1}">
      <dsp:nvSpPr>
        <dsp:cNvPr id="0" name=""/>
        <dsp:cNvSpPr/>
      </dsp:nvSpPr>
      <dsp:spPr>
        <a:xfrm>
          <a:off x="1642995" y="2967326"/>
          <a:ext cx="91440" cy="5521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219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A1D43-DB37-45EA-B60B-FE7FE801099C}">
      <dsp:nvSpPr>
        <dsp:cNvPr id="0" name=""/>
        <dsp:cNvSpPr/>
      </dsp:nvSpPr>
      <dsp:spPr>
        <a:xfrm>
          <a:off x="1688715" y="1209470"/>
          <a:ext cx="2320602" cy="552197"/>
        </a:xfrm>
        <a:custGeom>
          <a:avLst/>
          <a:gdLst/>
          <a:ahLst/>
          <a:cxnLst/>
          <a:rect l="0" t="0" r="0" b="0"/>
          <a:pathLst>
            <a:path>
              <a:moveTo>
                <a:pt x="2320602" y="0"/>
              </a:moveTo>
              <a:lnTo>
                <a:pt x="2320602" y="376306"/>
              </a:lnTo>
              <a:lnTo>
                <a:pt x="0" y="376306"/>
              </a:lnTo>
              <a:lnTo>
                <a:pt x="0" y="55219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6D74E4-14C6-44B4-9A23-18D4C3C43B01}">
      <dsp:nvSpPr>
        <dsp:cNvPr id="0" name=""/>
        <dsp:cNvSpPr/>
      </dsp:nvSpPr>
      <dsp:spPr>
        <a:xfrm>
          <a:off x="3059980" y="3811"/>
          <a:ext cx="1898674" cy="120565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469B9A2-8086-439C-8DD7-7C8B5867F9D2}">
      <dsp:nvSpPr>
        <dsp:cNvPr id="0" name=""/>
        <dsp:cNvSpPr/>
      </dsp:nvSpPr>
      <dsp:spPr>
        <a:xfrm>
          <a:off x="3270944" y="204227"/>
          <a:ext cx="1898674" cy="12056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Utilizar el sistema escáner láser para el modelamiento 3D de datos geoespaciales en las áreas de la Construcción, Patrimonio Cultural y Espeleología</a:t>
          </a:r>
          <a:endParaRPr lang="es-ES" sz="1000" kern="1200" dirty="0"/>
        </a:p>
      </dsp:txBody>
      <dsp:txXfrm>
        <a:off x="3306257" y="239540"/>
        <a:ext cx="1828048" cy="1135032"/>
      </dsp:txXfrm>
    </dsp:sp>
    <dsp:sp modelId="{8378EC5A-A8CF-4FD5-A843-EF3A1CD1F2AF}">
      <dsp:nvSpPr>
        <dsp:cNvPr id="0" name=""/>
        <dsp:cNvSpPr/>
      </dsp:nvSpPr>
      <dsp:spPr>
        <a:xfrm>
          <a:off x="739378" y="1761668"/>
          <a:ext cx="1898674" cy="120565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5E0A5F-2C1A-456E-9444-FE63E9AB21B9}">
      <dsp:nvSpPr>
        <dsp:cNvPr id="0" name=""/>
        <dsp:cNvSpPr/>
      </dsp:nvSpPr>
      <dsp:spPr>
        <a:xfrm>
          <a:off x="950341" y="1962084"/>
          <a:ext cx="1898674" cy="12056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Realizar el escaneo 3D de la parte externa de una edificación de interés arquitectónico utilizando el Faro Láser Scanner Focus</a:t>
          </a:r>
          <a:r>
            <a:rPr lang="es-EC" sz="1000" kern="1200" baseline="30000" dirty="0" smtClean="0"/>
            <a:t>3D</a:t>
          </a:r>
          <a:r>
            <a:rPr lang="es-EC" sz="1000" kern="1200" dirty="0" smtClean="0"/>
            <a:t> 120.</a:t>
          </a:r>
          <a:endParaRPr lang="es-ES" sz="1000" kern="1200" dirty="0"/>
        </a:p>
      </dsp:txBody>
      <dsp:txXfrm>
        <a:off x="985654" y="1997397"/>
        <a:ext cx="1828048" cy="1135032"/>
      </dsp:txXfrm>
    </dsp:sp>
    <dsp:sp modelId="{1DF66204-4112-45BE-A26A-ED922CF1E374}">
      <dsp:nvSpPr>
        <dsp:cNvPr id="0" name=""/>
        <dsp:cNvSpPr/>
      </dsp:nvSpPr>
      <dsp:spPr>
        <a:xfrm>
          <a:off x="739378" y="3519524"/>
          <a:ext cx="1898674" cy="120565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78FFAF8-EC51-42B6-9D9D-5A4635E6364D}">
      <dsp:nvSpPr>
        <dsp:cNvPr id="0" name=""/>
        <dsp:cNvSpPr/>
      </dsp:nvSpPr>
      <dsp:spPr>
        <a:xfrm>
          <a:off x="950341" y="3719940"/>
          <a:ext cx="1898674" cy="12056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Generar un modelo tridimensional del Edificio Administrativo de la Escuela Politécnica del Ejército.</a:t>
          </a:r>
          <a:endParaRPr lang="es-ES" sz="1000" kern="1200" dirty="0"/>
        </a:p>
      </dsp:txBody>
      <dsp:txXfrm>
        <a:off x="985654" y="3755253"/>
        <a:ext cx="1828048" cy="1135032"/>
      </dsp:txXfrm>
    </dsp:sp>
    <dsp:sp modelId="{8CE017B1-A45E-42F1-853A-7B11E6288914}">
      <dsp:nvSpPr>
        <dsp:cNvPr id="0" name=""/>
        <dsp:cNvSpPr/>
      </dsp:nvSpPr>
      <dsp:spPr>
        <a:xfrm>
          <a:off x="3059980" y="1761668"/>
          <a:ext cx="1898674" cy="120565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17560CC-0222-4031-81D2-34725597BBE7}">
      <dsp:nvSpPr>
        <dsp:cNvPr id="0" name=""/>
        <dsp:cNvSpPr/>
      </dsp:nvSpPr>
      <dsp:spPr>
        <a:xfrm>
          <a:off x="3270944" y="1962084"/>
          <a:ext cx="1898674" cy="12056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Realizar el escaneo y generar un entorno virtual de una cueva de interés general utilizando el Faro Láser Scanner Focus</a:t>
          </a:r>
          <a:r>
            <a:rPr lang="es-EC" sz="1000" kern="1200" baseline="30000" dirty="0" smtClean="0"/>
            <a:t>3D</a:t>
          </a:r>
          <a:r>
            <a:rPr lang="es-EC" sz="1000" kern="1200" dirty="0" smtClean="0"/>
            <a:t> 120.</a:t>
          </a:r>
          <a:endParaRPr lang="es-ES" sz="1000" kern="1200" dirty="0"/>
        </a:p>
      </dsp:txBody>
      <dsp:txXfrm>
        <a:off x="3306257" y="1997397"/>
        <a:ext cx="1828048" cy="1135032"/>
      </dsp:txXfrm>
    </dsp:sp>
    <dsp:sp modelId="{EFB98509-D46B-476D-A3D7-4287EAF8C8A3}">
      <dsp:nvSpPr>
        <dsp:cNvPr id="0" name=""/>
        <dsp:cNvSpPr/>
      </dsp:nvSpPr>
      <dsp:spPr>
        <a:xfrm>
          <a:off x="3059980" y="3519524"/>
          <a:ext cx="1898674" cy="120565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997586E-986C-41A6-9598-BC400D08BA0B}">
      <dsp:nvSpPr>
        <dsp:cNvPr id="0" name=""/>
        <dsp:cNvSpPr/>
      </dsp:nvSpPr>
      <dsp:spPr>
        <a:xfrm>
          <a:off x="3270944" y="3719940"/>
          <a:ext cx="1898674" cy="12056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Generar un modelo tridimensional de la cueva “El Castillo” (Caverna de </a:t>
          </a:r>
          <a:r>
            <a:rPr lang="es-ES" sz="1000" kern="1200" dirty="0" err="1" smtClean="0"/>
            <a:t>Toglo</a:t>
          </a:r>
          <a:r>
            <a:rPr lang="es-ES" sz="1000" kern="1200" dirty="0" smtClean="0"/>
            <a:t>) ubicada a 5 kilómetros de distancia de Tena.</a:t>
          </a:r>
          <a:endParaRPr lang="es-ES" sz="1000" kern="1200" dirty="0"/>
        </a:p>
      </dsp:txBody>
      <dsp:txXfrm>
        <a:off x="3306257" y="3755253"/>
        <a:ext cx="1828048" cy="1135032"/>
      </dsp:txXfrm>
    </dsp:sp>
    <dsp:sp modelId="{6FFE50DB-B5C4-4C82-8A20-18BFB34B351A}">
      <dsp:nvSpPr>
        <dsp:cNvPr id="0" name=""/>
        <dsp:cNvSpPr/>
      </dsp:nvSpPr>
      <dsp:spPr>
        <a:xfrm>
          <a:off x="5380583" y="1761668"/>
          <a:ext cx="1898674" cy="120565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472695-2F5D-498F-9C8C-516E90B4C406}">
      <dsp:nvSpPr>
        <dsp:cNvPr id="0" name=""/>
        <dsp:cNvSpPr/>
      </dsp:nvSpPr>
      <dsp:spPr>
        <a:xfrm>
          <a:off x="5591547" y="1962084"/>
          <a:ext cx="1898674" cy="12056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Realizar el escaneo 3D de la fachada externa de una edificación histórica del Patrimonio Cultural Ecuatoriano utilizando el Faro Láser Scanner Focus</a:t>
          </a:r>
          <a:r>
            <a:rPr lang="es-EC" sz="1000" kern="1200" baseline="30000" dirty="0" smtClean="0"/>
            <a:t>3D</a:t>
          </a:r>
          <a:r>
            <a:rPr lang="es-EC" sz="1000" kern="1200" dirty="0" smtClean="0"/>
            <a:t> 120.</a:t>
          </a:r>
          <a:endParaRPr lang="es-ES" sz="1000" kern="1200" dirty="0"/>
        </a:p>
      </dsp:txBody>
      <dsp:txXfrm>
        <a:off x="5626860" y="1997397"/>
        <a:ext cx="1828048" cy="1135032"/>
      </dsp:txXfrm>
    </dsp:sp>
    <dsp:sp modelId="{0D790824-F345-4EDA-874B-C6581F4091C7}">
      <dsp:nvSpPr>
        <dsp:cNvPr id="0" name=""/>
        <dsp:cNvSpPr/>
      </dsp:nvSpPr>
      <dsp:spPr>
        <a:xfrm>
          <a:off x="5380583" y="3519524"/>
          <a:ext cx="1898674" cy="120565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A10E227-4017-4767-A9CB-BCDA2C3BAFBA}">
      <dsp:nvSpPr>
        <dsp:cNvPr id="0" name=""/>
        <dsp:cNvSpPr/>
      </dsp:nvSpPr>
      <dsp:spPr>
        <a:xfrm>
          <a:off x="5591547" y="3719940"/>
          <a:ext cx="1898674" cy="12056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Generar un modelo tridimensional de la fachada externa de la iglesia “La Compañía de Jesús”.</a:t>
          </a:r>
          <a:endParaRPr lang="es-ES" sz="1000" kern="1200" dirty="0"/>
        </a:p>
      </dsp:txBody>
      <dsp:txXfrm>
        <a:off x="5626860" y="3755253"/>
        <a:ext cx="1828048" cy="11350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C868C0-D013-4060-970B-17183A3B6DC2}">
      <dsp:nvSpPr>
        <dsp:cNvPr id="0" name=""/>
        <dsp:cNvSpPr/>
      </dsp:nvSpPr>
      <dsp:spPr>
        <a:xfrm>
          <a:off x="735280" y="934025"/>
          <a:ext cx="2620988" cy="863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LASER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/>
        </a:p>
      </dsp:txBody>
      <dsp:txXfrm>
        <a:off x="735280" y="934025"/>
        <a:ext cx="2620988" cy="863734"/>
      </dsp:txXfrm>
    </dsp:sp>
    <dsp:sp modelId="{42ED705B-023C-4DCA-98E6-1D8B1582E785}">
      <dsp:nvSpPr>
        <dsp:cNvPr id="0" name=""/>
        <dsp:cNvSpPr/>
      </dsp:nvSpPr>
      <dsp:spPr>
        <a:xfrm>
          <a:off x="2890677" y="2755344"/>
          <a:ext cx="2620988" cy="1618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"Luz amplificada por emisión estimulada de radiación"</a:t>
          </a:r>
          <a:endParaRPr lang="es-ES" sz="1800" b="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90677" y="2755344"/>
        <a:ext cx="2620988" cy="1618218"/>
      </dsp:txXfrm>
    </dsp:sp>
    <dsp:sp modelId="{58805DBC-0093-4372-9F66-CD067DC288A3}">
      <dsp:nvSpPr>
        <dsp:cNvPr id="0" name=""/>
        <dsp:cNvSpPr/>
      </dsp:nvSpPr>
      <dsp:spPr>
        <a:xfrm>
          <a:off x="732302" y="671330"/>
          <a:ext cx="208487" cy="2084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03C8C-A78E-4032-B6AA-4CD3ED98F7EA}">
      <dsp:nvSpPr>
        <dsp:cNvPr id="0" name=""/>
        <dsp:cNvSpPr/>
      </dsp:nvSpPr>
      <dsp:spPr>
        <a:xfrm>
          <a:off x="878243" y="379447"/>
          <a:ext cx="208487" cy="2084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71750-F64E-4933-98C0-5A48F5B203BA}">
      <dsp:nvSpPr>
        <dsp:cNvPr id="0" name=""/>
        <dsp:cNvSpPr/>
      </dsp:nvSpPr>
      <dsp:spPr>
        <a:xfrm>
          <a:off x="1228503" y="437824"/>
          <a:ext cx="327623" cy="3276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51E002-022A-47CC-8461-B771A47B5589}">
      <dsp:nvSpPr>
        <dsp:cNvPr id="0" name=""/>
        <dsp:cNvSpPr/>
      </dsp:nvSpPr>
      <dsp:spPr>
        <a:xfrm>
          <a:off x="1520386" y="116753"/>
          <a:ext cx="208487" cy="20848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538175-0519-4F39-ADCE-955B7176BFFD}">
      <dsp:nvSpPr>
        <dsp:cNvPr id="0" name=""/>
        <dsp:cNvSpPr/>
      </dsp:nvSpPr>
      <dsp:spPr>
        <a:xfrm>
          <a:off x="1899833" y="0"/>
          <a:ext cx="208487" cy="20848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17F9D2-ACA8-4A05-B13B-79594C3647BA}">
      <dsp:nvSpPr>
        <dsp:cNvPr id="0" name=""/>
        <dsp:cNvSpPr/>
      </dsp:nvSpPr>
      <dsp:spPr>
        <a:xfrm>
          <a:off x="2366846" y="204317"/>
          <a:ext cx="208487" cy="2084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F011A-3CDD-49C4-B6D9-8984556E24C4}">
      <dsp:nvSpPr>
        <dsp:cNvPr id="0" name=""/>
        <dsp:cNvSpPr/>
      </dsp:nvSpPr>
      <dsp:spPr>
        <a:xfrm>
          <a:off x="2658729" y="350259"/>
          <a:ext cx="327623" cy="3276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9E0A37-A470-4E60-829A-B19BB8639A37}">
      <dsp:nvSpPr>
        <dsp:cNvPr id="0" name=""/>
        <dsp:cNvSpPr/>
      </dsp:nvSpPr>
      <dsp:spPr>
        <a:xfrm>
          <a:off x="3067365" y="671330"/>
          <a:ext cx="208487" cy="2084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F120F-E9E8-4062-908A-846F4C2C9456}">
      <dsp:nvSpPr>
        <dsp:cNvPr id="0" name=""/>
        <dsp:cNvSpPr/>
      </dsp:nvSpPr>
      <dsp:spPr>
        <a:xfrm>
          <a:off x="3242495" y="992401"/>
          <a:ext cx="208487" cy="20848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77940-1974-45D9-8493-CB19DBBC313C}">
      <dsp:nvSpPr>
        <dsp:cNvPr id="0" name=""/>
        <dsp:cNvSpPr/>
      </dsp:nvSpPr>
      <dsp:spPr>
        <a:xfrm>
          <a:off x="1724704" y="379447"/>
          <a:ext cx="536111" cy="53611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2ECDC-71C7-40F6-A759-3263D23E1039}">
      <dsp:nvSpPr>
        <dsp:cNvPr id="0" name=""/>
        <dsp:cNvSpPr/>
      </dsp:nvSpPr>
      <dsp:spPr>
        <a:xfrm>
          <a:off x="586361" y="1488602"/>
          <a:ext cx="208487" cy="2084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252D9-FE38-4BB0-8574-7D95E4BF4944}">
      <dsp:nvSpPr>
        <dsp:cNvPr id="0" name=""/>
        <dsp:cNvSpPr/>
      </dsp:nvSpPr>
      <dsp:spPr>
        <a:xfrm>
          <a:off x="761490" y="1751297"/>
          <a:ext cx="327623" cy="3276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C99F02-B344-489D-B2BA-3FE8B1D2D1CD}">
      <dsp:nvSpPr>
        <dsp:cNvPr id="0" name=""/>
        <dsp:cNvSpPr/>
      </dsp:nvSpPr>
      <dsp:spPr>
        <a:xfrm>
          <a:off x="1199315" y="1984803"/>
          <a:ext cx="476543" cy="47654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ED565-F525-4F9D-A628-2FD56ED77385}">
      <dsp:nvSpPr>
        <dsp:cNvPr id="0" name=""/>
        <dsp:cNvSpPr/>
      </dsp:nvSpPr>
      <dsp:spPr>
        <a:xfrm>
          <a:off x="1812269" y="2364251"/>
          <a:ext cx="208487" cy="20848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1183CA-6AB2-454C-A741-D3426FE86373}">
      <dsp:nvSpPr>
        <dsp:cNvPr id="0" name=""/>
        <dsp:cNvSpPr/>
      </dsp:nvSpPr>
      <dsp:spPr>
        <a:xfrm>
          <a:off x="1929022" y="1984803"/>
          <a:ext cx="327623" cy="32762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963444-E643-4EED-86F8-B1EE0663F053}">
      <dsp:nvSpPr>
        <dsp:cNvPr id="0" name=""/>
        <dsp:cNvSpPr/>
      </dsp:nvSpPr>
      <dsp:spPr>
        <a:xfrm>
          <a:off x="2220905" y="2393439"/>
          <a:ext cx="208487" cy="2084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B295D6-F24C-49B2-A3C4-9BB0458BD7C1}">
      <dsp:nvSpPr>
        <dsp:cNvPr id="0" name=""/>
        <dsp:cNvSpPr/>
      </dsp:nvSpPr>
      <dsp:spPr>
        <a:xfrm>
          <a:off x="2483599" y="1926426"/>
          <a:ext cx="476543" cy="47654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A363E-F55D-46B4-9AD1-1E7FDD6ACE57}">
      <dsp:nvSpPr>
        <dsp:cNvPr id="0" name=""/>
        <dsp:cNvSpPr/>
      </dsp:nvSpPr>
      <dsp:spPr>
        <a:xfrm>
          <a:off x="3125741" y="1809673"/>
          <a:ext cx="327623" cy="3276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B37EAD-744A-4814-816B-B443ED8BDFDF}">
      <dsp:nvSpPr>
        <dsp:cNvPr id="0" name=""/>
        <dsp:cNvSpPr/>
      </dsp:nvSpPr>
      <dsp:spPr>
        <a:xfrm>
          <a:off x="3453365" y="437338"/>
          <a:ext cx="962183" cy="1836913"/>
        </a:xfrm>
        <a:prstGeom prst="chevron">
          <a:avLst>
            <a:gd name="adj" fmla="val 623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307F2-7EAA-4052-9CA7-1B6B4C9509B8}">
      <dsp:nvSpPr>
        <dsp:cNvPr id="0" name=""/>
        <dsp:cNvSpPr/>
      </dsp:nvSpPr>
      <dsp:spPr>
        <a:xfrm>
          <a:off x="4240606" y="437338"/>
          <a:ext cx="962183" cy="1836913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A491A8-8A16-4301-B523-BD86434580B7}">
      <dsp:nvSpPr>
        <dsp:cNvPr id="0" name=""/>
        <dsp:cNvSpPr/>
      </dsp:nvSpPr>
      <dsp:spPr>
        <a:xfrm>
          <a:off x="5202832" y="138563"/>
          <a:ext cx="2440364" cy="252445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i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Aparato electrónico que produce haces de luz intensa de un solo color y gran energía por emisión estimulada de radiación</a:t>
          </a:r>
          <a:endParaRPr lang="es-ES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60215" y="508261"/>
        <a:ext cx="1725598" cy="17850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11B782-F2FF-4639-8FF9-7F365D785B5A}">
      <dsp:nvSpPr>
        <dsp:cNvPr id="0" name=""/>
        <dsp:cNvSpPr/>
      </dsp:nvSpPr>
      <dsp:spPr>
        <a:xfrm rot="10800000">
          <a:off x="2067686" y="808323"/>
          <a:ext cx="5472684" cy="275691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5723" tIns="64770" rIns="120904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Los escáneres  de FARO utilizan la tecnología láser para generar modelos tridimensionales detalladas de geometrías y entornos complejos en minutos </a:t>
          </a:r>
        </a:p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Alto rendimiento para la medición y documentación detallada con una intuitiva pantalla táctil de sencillo uso. </a:t>
          </a:r>
          <a:endParaRPr lang="es-ES" sz="1700" kern="1200" dirty="0"/>
        </a:p>
      </dsp:txBody>
      <dsp:txXfrm rot="10800000">
        <a:off x="2756915" y="808323"/>
        <a:ext cx="4783455" cy="2756916"/>
      </dsp:txXfrm>
    </dsp:sp>
    <dsp:sp modelId="{CC56DD6B-EAF3-45CB-99A1-F67180662A02}">
      <dsp:nvSpPr>
        <dsp:cNvPr id="0" name=""/>
        <dsp:cNvSpPr/>
      </dsp:nvSpPr>
      <dsp:spPr>
        <a:xfrm>
          <a:off x="689228" y="808323"/>
          <a:ext cx="2756916" cy="275691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81CE-2B57-47F7-A58D-DA195712F870}" type="datetimeFigureOut">
              <a:rPr lang="es-ES" smtClean="0"/>
              <a:t>02/10/2013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F9235BD-E551-4F68-88EF-964C402FF8D9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81CE-2B57-47F7-A58D-DA195712F870}" type="datetimeFigureOut">
              <a:rPr lang="es-ES" smtClean="0"/>
              <a:t>02/10/2013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35BD-E551-4F68-88EF-964C402FF8D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81CE-2B57-47F7-A58D-DA195712F870}" type="datetimeFigureOut">
              <a:rPr lang="es-ES" smtClean="0"/>
              <a:t>02/10/2013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35BD-E551-4F68-88EF-964C402FF8D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81CE-2B57-47F7-A58D-DA195712F870}" type="datetimeFigureOut">
              <a:rPr lang="es-ES" smtClean="0"/>
              <a:t>02/10/2013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35BD-E551-4F68-88EF-964C402FF8D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81CE-2B57-47F7-A58D-DA195712F870}" type="datetimeFigureOut">
              <a:rPr lang="es-ES" smtClean="0"/>
              <a:t>02/10/2013</a:t>
            </a:fld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35BD-E551-4F68-88EF-964C402FF8D9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81CE-2B57-47F7-A58D-DA195712F870}" type="datetimeFigureOut">
              <a:rPr lang="es-ES" smtClean="0"/>
              <a:t>02/10/2013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35BD-E551-4F68-88EF-964C402FF8D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81CE-2B57-47F7-A58D-DA195712F870}" type="datetimeFigureOut">
              <a:rPr lang="es-ES" smtClean="0"/>
              <a:t>02/10/2013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35BD-E551-4F68-88EF-964C402FF8D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81CE-2B57-47F7-A58D-DA195712F870}" type="datetimeFigureOut">
              <a:rPr lang="es-ES" smtClean="0"/>
              <a:t>02/10/2013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35BD-E551-4F68-88EF-964C402FF8D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81CE-2B57-47F7-A58D-DA195712F870}" type="datetimeFigureOut">
              <a:rPr lang="es-ES" smtClean="0"/>
              <a:t>02/10/2013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35BD-E551-4F68-88EF-964C402FF8D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81CE-2B57-47F7-A58D-DA195712F870}" type="datetimeFigureOut">
              <a:rPr lang="es-ES" smtClean="0"/>
              <a:t>02/10/2013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35BD-E551-4F68-88EF-964C402FF8D9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81CE-2B57-47F7-A58D-DA195712F870}" type="datetimeFigureOut">
              <a:rPr lang="es-ES" smtClean="0"/>
              <a:t>02/10/2013</a:t>
            </a:fld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35BD-E551-4F68-88EF-964C402FF8D9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B8A81CE-2B57-47F7-A58D-DA195712F870}" type="datetimeFigureOut">
              <a:rPr lang="es-ES" smtClean="0"/>
              <a:t>02/10/2013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F9235BD-E551-4F68-88EF-964C402FF8D9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7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8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9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42804" y="4648200"/>
            <a:ext cx="6953531" cy="4572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TESISTAS: 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VELASTEGUI j.   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Director:     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Ing. Oswaldo padilla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Guerrero F.    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codirector: 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ing. Alexander 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robayo</a:t>
            </a: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4705" y="3361927"/>
            <a:ext cx="6629400" cy="1219201"/>
          </a:xfrm>
        </p:spPr>
        <p:txBody>
          <a:bodyPr/>
          <a:lstStyle/>
          <a:p>
            <a:r>
              <a:rPr lang="es-EC" sz="1800" b="1" dirty="0" smtClean="0"/>
              <a:t/>
            </a:r>
            <a:br>
              <a:rPr lang="es-EC" sz="1800" b="1" dirty="0" smtClean="0"/>
            </a:br>
            <a:r>
              <a:rPr lang="es-EC" sz="1800" b="1" dirty="0"/>
              <a:t/>
            </a:r>
            <a:br>
              <a:rPr lang="es-EC" sz="1800" b="1" dirty="0"/>
            </a:br>
            <a:r>
              <a:rPr lang="es-EC" sz="1800" b="1" dirty="0" smtClean="0"/>
              <a:t/>
            </a:r>
            <a:br>
              <a:rPr lang="es-EC" sz="1800" b="1" dirty="0" smtClean="0"/>
            </a:br>
            <a:r>
              <a:rPr lang="es-EC" sz="1800" b="1" dirty="0" smtClean="0"/>
              <a:t>“USO Y PROCESAMIENTO DEL SISTEMA ESCÁNER LÁSER PARA EL MODELAMIENTO 3D DE DATOS GEOESPACIALES EN LAS ÁREAS DE LA CONSTRUCCIÓN, PATRIMONIO CULTURAL Y ESPELEOLOGÍA”</a:t>
            </a:r>
            <a:endParaRPr lang="es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352928" cy="213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8392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TECNOLOGÍA ESCÁNER LÁSER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284654"/>
              </p:ext>
            </p:extLst>
          </p:nvPr>
        </p:nvGraphicFramePr>
        <p:xfrm>
          <a:off x="457200" y="2060848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804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CARACTERÍSTICAS 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17166"/>
              </p:ext>
            </p:extLst>
          </p:nvPr>
        </p:nvGraphicFramePr>
        <p:xfrm>
          <a:off x="701570" y="1412776"/>
          <a:ext cx="774086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 descr="http://www.runco.com.ar/newsletter/06faro2/manos_resiz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117" y="2852936"/>
            <a:ext cx="1656184" cy="2372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38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RIESGOS </a:t>
            </a:r>
            <a:r>
              <a:rPr lang="es-ES" dirty="0" smtClean="0"/>
              <a:t>DERIVABLES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1463503"/>
              </p:ext>
            </p:extLst>
          </p:nvPr>
        </p:nvGraphicFramePr>
        <p:xfrm>
          <a:off x="457200" y="2007765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28" y="3895303"/>
            <a:ext cx="2667000" cy="2486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7020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aplicaciones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758603"/>
              </p:ext>
            </p:extLst>
          </p:nvPr>
        </p:nvGraphicFramePr>
        <p:xfrm>
          <a:off x="359532" y="1628800"/>
          <a:ext cx="8424936" cy="5112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6" name="Imagen 48" descr="http://europe.faro.com/images/products3ddocumentation/slide-appl-herit_1.jpg?Status=Master&amp;sfvrsn=0&amp;size=1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24944"/>
            <a:ext cx="2304256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0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honeycomb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PLANIFICACIÓN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5317364"/>
              </p:ext>
            </p:extLst>
          </p:nvPr>
        </p:nvGraphicFramePr>
        <p:xfrm>
          <a:off x="457200" y="2007765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http://t2.gstatic.com/images?q=tbn:ANd9GcSvUZPSvsR25v3OTzhMmwo4nnG4PUykGocpjbJpYWz4bz9JlQCH4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77072"/>
            <a:ext cx="315349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Trabajo de campo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1136686"/>
              </p:ext>
            </p:extLst>
          </p:nvPr>
        </p:nvGraphicFramePr>
        <p:xfrm>
          <a:off x="251520" y="1652167"/>
          <a:ext cx="8712968" cy="5017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249571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GENERACIÓN DE LOS MODELOS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37499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SOFTWARE SCENE 5.1</a:t>
            </a:r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1210582"/>
              </p:ext>
            </p:extLst>
          </p:nvPr>
        </p:nvGraphicFramePr>
        <p:xfrm>
          <a:off x="457200" y="2007765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461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SOFTWARE TRIMBLE REALWORKS 7.2</a:t>
            </a:r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1289060"/>
              </p:ext>
            </p:extLst>
          </p:nvPr>
        </p:nvGraphicFramePr>
        <p:xfrm>
          <a:off x="354360" y="1772816"/>
          <a:ext cx="8435280" cy="4916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862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hred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osición de imagen"/>
          <p:cNvSpPr>
            <a:spLocks noGrp="1"/>
          </p:cNvSpPr>
          <p:nvPr>
            <p:ph type="pic" idx="1"/>
          </p:nvPr>
        </p:nvSpPr>
        <p:spPr/>
      </p:sp>
      <p:sp>
        <p:nvSpPr>
          <p:cNvPr id="6" name="5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Edificio administrativo de la </a:t>
            </a:r>
            <a:r>
              <a:rPr lang="es-ES" dirty="0" err="1" smtClean="0"/>
              <a:t>espe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76864" cy="43204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01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vortex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antecedentes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418032"/>
              </p:ext>
            </p:extLst>
          </p:nvPr>
        </p:nvGraphicFramePr>
        <p:xfrm>
          <a:off x="457200" y="2007765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932845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SCENE 5.1</a:t>
            </a:r>
            <a:endParaRPr lang="es-ES" dirty="0"/>
          </a:p>
        </p:txBody>
      </p:sp>
      <p:pic>
        <p:nvPicPr>
          <p:cNvPr id="1026" name="rectole000000000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3475" r="14310" b="21451"/>
          <a:stretch>
            <a:fillRect/>
          </a:stretch>
        </p:blipFill>
        <p:spPr bwMode="auto">
          <a:xfrm>
            <a:off x="323528" y="1772815"/>
            <a:ext cx="4032448" cy="2664295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7" name="rectole000000000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1" y="4437111"/>
            <a:ext cx="1485389" cy="1993163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9"/>
          <a:stretch>
            <a:fillRect/>
          </a:stretch>
        </p:blipFill>
        <p:spPr bwMode="auto">
          <a:xfrm>
            <a:off x="2987824" y="3429000"/>
            <a:ext cx="5904655" cy="3188894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2831816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CREACIÓN MANUAL DE CORRESPONDENCIA</a:t>
            </a:r>
            <a:endParaRPr lang="es-ES" dirty="0"/>
          </a:p>
        </p:txBody>
      </p:sp>
      <p:pic>
        <p:nvPicPr>
          <p:cNvPr id="3" name="2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38" y="1772816"/>
            <a:ext cx="5678006" cy="864096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" name="3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7" t="23796" r="38835" b="17057"/>
          <a:stretch/>
        </p:blipFill>
        <p:spPr bwMode="auto">
          <a:xfrm>
            <a:off x="1009669" y="2768572"/>
            <a:ext cx="2626227" cy="3888432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80928"/>
            <a:ext cx="4824536" cy="3869944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91768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VISTA POR CORRESPONDENCIA</a:t>
            </a:r>
            <a:endParaRPr lang="es-ES" dirty="0"/>
          </a:p>
        </p:txBody>
      </p:sp>
      <p:pic>
        <p:nvPicPr>
          <p:cNvPr id="1026" name="Picture 2" descr="C:\Users\personal\Desktop\Edifici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7"/>
          <a:stretch/>
        </p:blipFill>
        <p:spPr bwMode="auto">
          <a:xfrm>
            <a:off x="432000" y="1993182"/>
            <a:ext cx="8280000" cy="446015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62010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FORMATO ASCII (.XYZ) </a:t>
            </a:r>
            <a:br>
              <a:rPr lang="es-MX" dirty="0" smtClean="0"/>
            </a:br>
            <a:r>
              <a:rPr lang="es-MX" dirty="0" smtClean="0"/>
              <a:t>TRIMBLE REALWORKS 7.2</a:t>
            </a:r>
            <a:endParaRPr lang="es-ES" dirty="0"/>
          </a:p>
        </p:txBody>
      </p:sp>
      <p:pic>
        <p:nvPicPr>
          <p:cNvPr id="6" name="5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16" y="1916832"/>
            <a:ext cx="1692945" cy="216024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6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8" y="4365104"/>
            <a:ext cx="2520280" cy="20193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2051" name="rectole000000002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36310"/>
            <a:ext cx="6126523" cy="375698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609914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DEPURACIÓN DE LA NUBE DE PUNTOS</a:t>
            </a:r>
            <a:endParaRPr lang="es-ES" dirty="0"/>
          </a:p>
        </p:txBody>
      </p:sp>
      <p:pic>
        <p:nvPicPr>
          <p:cNvPr id="10" name="rectole0000000028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40"/>
          <a:stretch/>
        </p:blipFill>
        <p:spPr bwMode="auto">
          <a:xfrm>
            <a:off x="252160" y="1413096"/>
            <a:ext cx="5760000" cy="28800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5" name="rectole0000000035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5" t="9126" r="-122" b="3959"/>
          <a:stretch/>
        </p:blipFill>
        <p:spPr bwMode="auto">
          <a:xfrm>
            <a:off x="3923927" y="3861048"/>
            <a:ext cx="5040000" cy="28800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6716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MODELACIÓN POR entidades Geométricas</a:t>
            </a:r>
            <a:endParaRPr lang="es-ES" dirty="0"/>
          </a:p>
        </p:txBody>
      </p:sp>
      <p:pic>
        <p:nvPicPr>
          <p:cNvPr id="3" name="2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00" y="1772816"/>
            <a:ext cx="3240000" cy="90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" name="3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09871"/>
            <a:ext cx="2340000" cy="360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26" name="Imagen 11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-84" r="478" b="21983"/>
          <a:stretch>
            <a:fillRect/>
          </a:stretch>
        </p:blipFill>
        <p:spPr bwMode="auto">
          <a:xfrm>
            <a:off x="2987824" y="2924944"/>
            <a:ext cx="5940000" cy="32400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185153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MODELACIÓN POR </a:t>
            </a:r>
            <a:r>
              <a:rPr lang="es-MX" dirty="0" smtClean="0"/>
              <a:t>entidades Geométricas</a:t>
            </a:r>
            <a:endParaRPr lang="es-ES" dirty="0"/>
          </a:p>
        </p:txBody>
      </p:sp>
      <p:pic>
        <p:nvPicPr>
          <p:cNvPr id="3" name="2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00" y="1917072"/>
            <a:ext cx="4320000" cy="216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" name="3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t="17990"/>
          <a:stretch/>
        </p:blipFill>
        <p:spPr bwMode="auto">
          <a:xfrm rot="10800000">
            <a:off x="3851921" y="4293096"/>
            <a:ext cx="4320000" cy="216000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Imagen 116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2" b="-29"/>
          <a:stretch/>
        </p:blipFill>
        <p:spPr bwMode="auto">
          <a:xfrm>
            <a:off x="1331640" y="2421288"/>
            <a:ext cx="2160000" cy="36000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166460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MODELACIÓN POR </a:t>
            </a:r>
            <a:r>
              <a:rPr lang="es-MX" dirty="0" smtClean="0"/>
              <a:t>entidades Geométricas</a:t>
            </a:r>
            <a:endParaRPr lang="es-ES" dirty="0"/>
          </a:p>
        </p:txBody>
      </p:sp>
      <p:pic>
        <p:nvPicPr>
          <p:cNvPr id="2050" name="Imagen 11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40" y="2348880"/>
            <a:ext cx="2160000" cy="36000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51" name="Imagen 11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424" y="1989080"/>
            <a:ext cx="5040000" cy="21600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52" name="Imagen 119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t="10757" r="928" b="30562"/>
          <a:stretch/>
        </p:blipFill>
        <p:spPr bwMode="auto">
          <a:xfrm>
            <a:off x="3348424" y="4365104"/>
            <a:ext cx="5040000" cy="21600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932693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MODELO TRIDIMENSIONAL</a:t>
            </a:r>
            <a:endParaRPr lang="es-ES" dirty="0"/>
          </a:p>
        </p:txBody>
      </p:sp>
      <p:pic>
        <p:nvPicPr>
          <p:cNvPr id="3" name="2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772816"/>
            <a:ext cx="8496943" cy="48965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489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osición de imagen"/>
          <p:cNvSpPr>
            <a:spLocks noGrp="1"/>
          </p:cNvSpPr>
          <p:nvPr>
            <p:ph type="pic" idx="1"/>
          </p:nvPr>
        </p:nvSpPr>
        <p:spPr/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Fachada de la iglesia “la compañía”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2" y="620688"/>
            <a:ext cx="774230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5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IDENTIFICACIÓN DEL PROBLEMA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6087818"/>
              </p:ext>
            </p:extLst>
          </p:nvPr>
        </p:nvGraphicFramePr>
        <p:xfrm>
          <a:off x="457200" y="2007765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478127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SCENE 5.1</a:t>
            </a:r>
            <a:endParaRPr lang="es-ES" dirty="0"/>
          </a:p>
        </p:txBody>
      </p:sp>
      <p:pic>
        <p:nvPicPr>
          <p:cNvPr id="5122" name="rectole000000001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8" t="16667" r="8977" b="17879"/>
          <a:stretch>
            <a:fillRect/>
          </a:stretch>
        </p:blipFill>
        <p:spPr bwMode="auto">
          <a:xfrm>
            <a:off x="251920" y="1772816"/>
            <a:ext cx="3600000" cy="23400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123" name="rectole00000000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53296"/>
            <a:ext cx="1440000" cy="14400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3"/>
          <a:stretch>
            <a:fillRect/>
          </a:stretch>
        </p:blipFill>
        <p:spPr bwMode="auto">
          <a:xfrm>
            <a:off x="3132480" y="2996952"/>
            <a:ext cx="5760000" cy="36000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035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CREACIÓN AUTOMÁTICA DE CORRESPONDENCIA</a:t>
            </a:r>
            <a:endParaRPr lang="es-ES" dirty="0"/>
          </a:p>
        </p:txBody>
      </p:sp>
      <p:pic>
        <p:nvPicPr>
          <p:cNvPr id="6" name="5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8"/>
          <a:stretch/>
        </p:blipFill>
        <p:spPr bwMode="auto">
          <a:xfrm>
            <a:off x="683568" y="1700808"/>
            <a:ext cx="4320000" cy="234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6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15" y="1989320"/>
            <a:ext cx="2880000" cy="432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8" name="7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49360"/>
            <a:ext cx="3600000" cy="252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2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VISTA POR CORRESPONDENCIA</a:t>
            </a:r>
            <a:endParaRPr lang="es-ES" dirty="0"/>
          </a:p>
        </p:txBody>
      </p:sp>
      <p:pic>
        <p:nvPicPr>
          <p:cNvPr id="2050" name="Picture 2" descr="C:\Users\personal\Desktop\Capil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53" y="1988840"/>
            <a:ext cx="8280000" cy="446775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5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vortex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FORMATO </a:t>
            </a:r>
            <a:r>
              <a:rPr lang="es-MX" dirty="0" smtClean="0"/>
              <a:t>ASCII (.XYZ) </a:t>
            </a:r>
            <a:br>
              <a:rPr lang="es-MX" dirty="0" smtClean="0"/>
            </a:br>
            <a:r>
              <a:rPr lang="es-MX" dirty="0" smtClean="0"/>
              <a:t>TRIMBLE REALWORKS 7.2</a:t>
            </a:r>
            <a:endParaRPr lang="es-ES" dirty="0"/>
          </a:p>
        </p:txBody>
      </p:sp>
      <p:pic>
        <p:nvPicPr>
          <p:cNvPr id="6" name="5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7072"/>
            <a:ext cx="1800000" cy="216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8" name="7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2520000" cy="216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9" name="8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-1" r="-245" b="4904"/>
          <a:stretch/>
        </p:blipFill>
        <p:spPr bwMode="auto">
          <a:xfrm>
            <a:off x="2916496" y="2385264"/>
            <a:ext cx="6120000" cy="342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281231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DEPURACIÓN DE LA NUBE DE PUNTOS</a:t>
            </a:r>
            <a:endParaRPr lang="es-ES" dirty="0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3"/>
          <a:stretch>
            <a:fillRect/>
          </a:stretch>
        </p:blipFill>
        <p:spPr bwMode="auto">
          <a:xfrm>
            <a:off x="323528" y="1611868"/>
            <a:ext cx="5400000" cy="288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6 Imagen" descr="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8" t="14415" b="4570"/>
          <a:stretch/>
        </p:blipFill>
        <p:spPr bwMode="auto">
          <a:xfrm>
            <a:off x="4211960" y="4221368"/>
            <a:ext cx="4680000" cy="2520000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2246733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CREACIÓN DE MALLA </a:t>
            </a:r>
            <a:br>
              <a:rPr lang="es-MX" dirty="0" smtClean="0"/>
            </a:br>
            <a:r>
              <a:rPr lang="es-MX" dirty="0" smtClean="0"/>
              <a:t>(PLANE-BASED PROJECTION)</a:t>
            </a:r>
            <a:endParaRPr lang="es-ES" dirty="0"/>
          </a:p>
        </p:txBody>
      </p:sp>
      <p:pic>
        <p:nvPicPr>
          <p:cNvPr id="7" name="6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t="7599" r="83010" b="47938"/>
          <a:stretch/>
        </p:blipFill>
        <p:spPr bwMode="auto">
          <a:xfrm>
            <a:off x="467784" y="2565264"/>
            <a:ext cx="2160000" cy="324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8" name="7 Imagen" descr="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0"/>
          <a:stretch/>
        </p:blipFill>
        <p:spPr bwMode="auto">
          <a:xfrm>
            <a:off x="2771800" y="2564904"/>
            <a:ext cx="6120000" cy="3240000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0653705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CREACIÓN DE MALLA </a:t>
            </a:r>
            <a:br>
              <a:rPr lang="es-MX" dirty="0"/>
            </a:br>
            <a:r>
              <a:rPr lang="es-MX" dirty="0" smtClean="0"/>
              <a:t>(SCREEN VIEW-BASED PROJECTION)</a:t>
            </a:r>
            <a:endParaRPr lang="es-ES" dirty="0"/>
          </a:p>
        </p:txBody>
      </p:sp>
      <p:pic>
        <p:nvPicPr>
          <p:cNvPr id="5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4" y="2493256"/>
            <a:ext cx="2160000" cy="324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" name="5 Imagen" descr="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480" y="2492896"/>
            <a:ext cx="6120000" cy="3240000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8073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CREACIÓN DE MALLA </a:t>
            </a:r>
            <a:br>
              <a:rPr lang="es-MX" dirty="0"/>
            </a:br>
            <a:r>
              <a:rPr lang="es-MX" dirty="0" smtClean="0"/>
              <a:t>(STATION-BASED </a:t>
            </a:r>
            <a:r>
              <a:rPr lang="es-MX" dirty="0"/>
              <a:t>PROJECTION)</a:t>
            </a:r>
            <a:endParaRPr lang="es-ES" dirty="0"/>
          </a:p>
        </p:txBody>
      </p:sp>
      <p:pic>
        <p:nvPicPr>
          <p:cNvPr id="7" name="6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4" y="2637272"/>
            <a:ext cx="2160000" cy="324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8" name="7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7507" b="2466"/>
          <a:stretch>
            <a:fillRect/>
          </a:stretch>
        </p:blipFill>
        <p:spPr bwMode="auto">
          <a:xfrm>
            <a:off x="2772480" y="2637272"/>
            <a:ext cx="6120000" cy="324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26031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UNIÓN DE MALLAS</a:t>
            </a:r>
            <a:endParaRPr lang="es-ES" dirty="0"/>
          </a:p>
        </p:txBody>
      </p:sp>
      <p:pic>
        <p:nvPicPr>
          <p:cNvPr id="4098" name="rectole000000007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1844824"/>
            <a:ext cx="8280000" cy="468052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353330422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MALLA UNIFICADA</a:t>
            </a:r>
            <a:endParaRPr lang="es-ES" dirty="0"/>
          </a:p>
        </p:txBody>
      </p:sp>
      <p:pic>
        <p:nvPicPr>
          <p:cNvPr id="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1845344"/>
            <a:ext cx="8280000" cy="46800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223940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justificaciÓn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195422"/>
              </p:ext>
            </p:extLst>
          </p:nvPr>
        </p:nvGraphicFramePr>
        <p:xfrm>
          <a:off x="457200" y="1916832"/>
          <a:ext cx="822960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85066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EDICIÓN DE LA MALLA UNIFICADA</a:t>
            </a:r>
            <a:endParaRPr lang="es-ES" dirty="0"/>
          </a:p>
        </p:txBody>
      </p:sp>
      <p:pic>
        <p:nvPicPr>
          <p:cNvPr id="3" name="2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1619250" cy="234315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" name="3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1619250" cy="234315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" name="4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9" t="10017" b="3710"/>
          <a:stretch/>
        </p:blipFill>
        <p:spPr bwMode="auto">
          <a:xfrm>
            <a:off x="2051720" y="1844824"/>
            <a:ext cx="6840760" cy="468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220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osición de imagen"/>
          <p:cNvSpPr>
            <a:spLocks noGrp="1"/>
          </p:cNvSpPr>
          <p:nvPr>
            <p:ph type="pic" idx="1"/>
          </p:nvPr>
        </p:nvSpPr>
        <p:spPr/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Cueva “el castillo”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9"/>
            <a:ext cx="7776864" cy="4392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7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erris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SCENE 5.1</a:t>
            </a:r>
            <a:endParaRPr lang="es-ES" dirty="0"/>
          </a:p>
        </p:txBody>
      </p:sp>
      <p:pic>
        <p:nvPicPr>
          <p:cNvPr id="6" name="5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744096" cy="2592288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6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37112"/>
            <a:ext cx="1584256" cy="180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8" name="7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7"/>
          <a:stretch>
            <a:fillRect/>
          </a:stretch>
        </p:blipFill>
        <p:spPr bwMode="auto">
          <a:xfrm>
            <a:off x="3131840" y="3212976"/>
            <a:ext cx="5760000" cy="324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0487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CREACIÓN AUTOMÁTICA DE CORRESPONDENCIA</a:t>
            </a:r>
            <a:endParaRPr lang="es-ES" dirty="0"/>
          </a:p>
        </p:txBody>
      </p:sp>
      <p:pic>
        <p:nvPicPr>
          <p:cNvPr id="3" name="2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6" r="50000" b="45011"/>
          <a:stretch/>
        </p:blipFill>
        <p:spPr bwMode="auto">
          <a:xfrm>
            <a:off x="900032" y="1845064"/>
            <a:ext cx="3960000" cy="216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" name="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3336"/>
            <a:ext cx="2880000" cy="432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" name="4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6" y="4149360"/>
            <a:ext cx="3600000" cy="252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1618043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VISTA POR CORRESPONDENCIA</a:t>
            </a:r>
            <a:endParaRPr lang="es-ES" dirty="0"/>
          </a:p>
        </p:txBody>
      </p:sp>
      <p:pic>
        <p:nvPicPr>
          <p:cNvPr id="3" name="2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12930" b="3239"/>
          <a:stretch/>
        </p:blipFill>
        <p:spPr bwMode="auto">
          <a:xfrm>
            <a:off x="432000" y="1844824"/>
            <a:ext cx="8280000" cy="468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661987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FORMATO </a:t>
            </a:r>
            <a:r>
              <a:rPr lang="es-MX" dirty="0" smtClean="0"/>
              <a:t>ASCII (.XYZ) </a:t>
            </a:r>
            <a:br>
              <a:rPr lang="es-MX" dirty="0" smtClean="0"/>
            </a:br>
            <a:r>
              <a:rPr lang="es-MX" dirty="0" smtClean="0"/>
              <a:t>TRIMBLE REALWORKS 7.2</a:t>
            </a:r>
            <a:endParaRPr lang="es-ES" dirty="0"/>
          </a:p>
        </p:txBody>
      </p:sp>
      <p:pic>
        <p:nvPicPr>
          <p:cNvPr id="3" name="2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72" y="1773056"/>
            <a:ext cx="1620000" cy="216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" name="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2736304" cy="252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" name="4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"/>
          <a:stretch>
            <a:fillRect/>
          </a:stretch>
        </p:blipFill>
        <p:spPr bwMode="auto">
          <a:xfrm>
            <a:off x="3132480" y="2421288"/>
            <a:ext cx="5760000" cy="360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8535071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DEPURACIÓN DE PUNTOS</a:t>
            </a:r>
            <a:endParaRPr lang="es-ES" dirty="0"/>
          </a:p>
        </p:txBody>
      </p:sp>
      <p:pic>
        <p:nvPicPr>
          <p:cNvPr id="3" name="2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1328"/>
            <a:ext cx="7920880" cy="432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34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OBJETOS PRESENTES EN EL ESCANEO</a:t>
            </a:r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5427950"/>
              </p:ext>
            </p:extLst>
          </p:nvPr>
        </p:nvGraphicFramePr>
        <p:xfrm>
          <a:off x="457200" y="1988840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028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PROCESO DE ELIMINACIÓN DE OBJETOS</a:t>
            </a:r>
            <a:endParaRPr lang="es-ES" dirty="0"/>
          </a:p>
        </p:txBody>
      </p:sp>
      <p:pic>
        <p:nvPicPr>
          <p:cNvPr id="5122" name="Imagen 23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2019300" cy="20193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123" name="Imagen 23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2019300" cy="20193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124" name="rectole000000001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3789040"/>
            <a:ext cx="5400000" cy="28800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3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CUEVA DEPURADA</a:t>
            </a:r>
            <a:endParaRPr lang="es-ES" dirty="0"/>
          </a:p>
        </p:txBody>
      </p:sp>
      <p:pic>
        <p:nvPicPr>
          <p:cNvPr id="6146" name="rectole000000003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1989320"/>
            <a:ext cx="8280000" cy="43200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70807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UBICACIÓN GEOGRÁFICA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206938"/>
              </p:ext>
            </p:extLst>
          </p:nvPr>
        </p:nvGraphicFramePr>
        <p:xfrm>
          <a:off x="457200" y="1935757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256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MUESTREO DE LA NUBE DE PUNTOS</a:t>
            </a:r>
            <a:endParaRPr lang="es-ES" dirty="0"/>
          </a:p>
        </p:txBody>
      </p:sp>
      <p:pic>
        <p:nvPicPr>
          <p:cNvPr id="3" name="2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2060848"/>
            <a:ext cx="8280000" cy="432000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705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/>
              <a:t>Resumen de la generación de los modelos tridimensionales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118" y="1702160"/>
            <a:ext cx="6896298" cy="518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20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hred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Resumen de los formatos de exportación</a:t>
            </a:r>
            <a:endParaRPr lang="es-E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9" b="7270"/>
          <a:stretch/>
        </p:blipFill>
        <p:spPr bwMode="auto">
          <a:xfrm>
            <a:off x="612000" y="2041549"/>
            <a:ext cx="7920000" cy="433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40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Resumen de los formatos de exportación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7" b="6267"/>
          <a:stretch/>
        </p:blipFill>
        <p:spPr bwMode="auto">
          <a:xfrm>
            <a:off x="612000" y="2060848"/>
            <a:ext cx="7920000" cy="433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/>
              <a:t>VISUALIZACIÓN DE LOS MODELOS TRIDIMENSIONALES</a:t>
            </a:r>
            <a:endParaRPr lang="es-ES" sz="36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AutoShape 6" descr="https://encrypted-tbn3.gstatic.com/images?q=tbn:ANd9GcTm9gVgzm_AgVr61cOkd7CnsbVccL_wKj5fyf6L21bYA1pwTQ_fy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" name="AutoShape 8" descr="https://encrypted-tbn3.gstatic.com/images?q=tbn:ANd9GcTm9gVgzm_AgVr61cOkd7CnsbVccL_wKj5fyf6L21bYA1pwTQ_fyQ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" name="AutoShape 10" descr="https://encrypted-tbn3.gstatic.com/images?q=tbn:ANd9GcTm9gVgzm_AgVr61cOkd7CnsbVccL_wKj5fyf6L21bYA1pwTQ_fyQ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" name="AutoShape 12" descr="https://encrypted-tbn3.gstatic.com/images?q=tbn:ANd9GcTm9gVgzm_AgVr61cOkd7CnsbVccL_wKj5fyf6L21bYA1pwTQ_fyQ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" name="AutoShape 15" descr="data:image/jpeg;base64,/9j/4AAQSkZJRgABAQAAAQABAAD/2wCEAAkGBhASEBUUEhQSFRIVFBUWFBUVFRQXFhQVFBUWFBQUFxQXHCYeFxkjGRUUHy8gIycpLCwsFR8xNTAqNSYsLCkBCQoKDgwOFw8PGCkdHRwsKSwpKSwqKSwpLCksLCwsKSwsKSwpLCkpKSkpLCksLCkpLCkpKSkpLCwpLCkpKSktLP/AABEIAOEA4QMBIgACEQEDEQH/xAAcAAABBAMBAAAAAAAAAAAAAAAAAQMGBwQFCAL/xABUEAABAwIBBwUIDAwFAgcAAAABAAIDBBEhBQYHEjFBURMiYXGRMlJTgZKhsbIUFhcjQlRicnPB0dIIFSQzNENjdJOis/AlgqPC4YPTGDVElMPj8f/EABkBAQADAQEAAAAAAAAAAAAAAAABAgMEBf/EACMRAQACAgIBBQADAAAAAAAAAAABAgMREjEhBBMiMlEzcYH/2gAMAwEAAhEDEQA/ALwQlQgRCVCBEJUIEQlQgRCVCBEJUIEQlQgRCVCBEJUIEQlRdAiF5dM0bSB41jyZUiHwr9VygykKG565/SUVPy0NMahrTz/fNTk29+QGuJaN9tnnVTZS0/5Uk/NNp4Rus0yO8p5t/Kg6LQq80K54VFfRy+yZOUmimsXWaCWPaHNuGgDbrDZuCsRAiEqECJUIQIhLdF0CIS3RdAiEt0XQIhLdF0CIS3QgRCYrcowwtLpZI42gXLpHtaAOJLiBZRmu0r5Hi21Ubze3vIdL2mMEAdJKCWoWsZl6NzQ6PnNcAWuBFiDiCCNoTMmWHnYAEG5WLX5VggaXTSxRNG0yPawdriFSWlOTK0LuVFXUupHu2MdyfIuOxjjEGksOwE9RubE1bLzjrOJc7i4lx7Tig64pc4aWVgkilZIw3s6MhzTY2NnDDaCvMmXW7mk9eC5qzKzykoJt7qeRw5WPeNg5RnygLYbwLcFe9FVxzRtkicHxvALXDEEFBodJOd2VqeLlaPkhCBaU8nryxftBrEtLdxu3Dbs2U7lLP/KlR+drKgjHBj+Sab8WxBoPjXQrmgixsQdo4qltI2j72KTUU4/JnHnsH6gnh+zJ7MBs2Bo808856Kcvu6SN59+Y5xJf8oE/DG479h6L4yVlSGphbNC4PjeLgjzgjcRsIK5lcQFJcxM7Kiimuxr5ad5HKxtBI4cowjAPA7QLHcQF/uaCLHEdO9UxpH0eexiaimaTTk3ewfqSd4/Zn+Xq2WHUZ/Uo7kPf/l1fWsVqKnP6SS7IoWuuLEHWkuDxa2ynjKvKEV0K5fdT1ssYIAni7XRHWH8rn9i6Oop9dgdxCovMzMZsc/sp7XscHPMbCSNXXBaebuaASADirlzdmvFbgVC0NqhLdF0CJUXQgRCVCBELU5z5eFHTOnLC8NLRqg2xe4NFzY2FyO1RjNjSaKuUxSMbC8/mxrFwdxbrEDnb9mPiQT1NVFUyMXe5rBxc4NHaVhukcdpPo9C02cubUNbCY5QLjGN9udG61tYHx2I3hB7r9JmSogSalj7YWhDpcf8ApgrSs01ULpmsEczWONjK8Maxt8ASA4uAvbG2G0qost5HmpZnRTCzm7D8F7dz2neD/wALWuQdPOyk47LWWHXa0rHMc54a4EEsc5jhfe1zSC09IVXaOs/eTLaWpd72bNhkPwDujce94Hds2WtahCDnnPLNOWiqLS3ka8kxTuxdIODnHZIN/HaN4GhK6Ty7kWGqgdDM27Hb9haRse07nDiufc5chyUVQ6GQh20se3ESM3OsNh3EbjxFiQkOj7P00bhDOSaVxwcf1Djv+jJ2jdt4q6BYi4sQcQRsI3ELmIBx2NPWbD04qY5pZ/1VJEYC1krB+aBc7WjG9osOc3gN3VgJ1KNwueppmSMcx7Q5jgWua4XDgcCCN4VF5+5jvoJNdl3UrzzHHExk7I3n0O39e2TnOnLVQPeonMG7VjDf5pT503JmplOo/SJW6hsSHyOfYg3HMA1cCOO5NI2q9gLu5Bd80E+jYpnmDnPU0Tyx7C6mfi5hcAWO79gvv3g2vt27ZXS6O4xblJXu6GgNHnuVtqbNCjZ+qDvnkv8AMTbzJ4PLXT6THONooRfddxcfJA+tY8uVMq1DS3ky1jgQRqBrSDgRz8SpdBTMYLMa1o4NaAPMnmxE7ASp3Bqf1XlBo4eMbQR9IGs70fWt3T5iRD85JI/qAYOzE+dTGLJUrtjSs2HNuQ7SAnKTjCJ0+bNKzZE09Lru9a62UcYaLNAA4AAehSaHNpg7okrNiyPE34Paqp0iLIHHYCVKciZPMbMdp3LPZC0bAAvaJCEqECIQlQCEiEEW0lVAbQPaRcSOYzqIOuHdYLFTmUMk8k5g1wHujErdVwOqL4XLe5deytrSmfyNnTM31Hqp3MAJNhc7SgsXR/n4Kq9POdWrjG/DlWj4Q+Vx47RvAmhXOeVaWS7ZYXOZPHi1zTYm2Nr+j/lZ9DkvODKUYkNTIInE2PKFmzA8yEDsNkFo5+5MoqmC080UMjLmKVzmgtO8EX5zDsI8YxAIoSprWtc5o5xaSLsILTbe12wg7ipvTaFnk61RPI4/Ijx8uTWJ7E7T5t5ChcWvka97SWu5SVx5zTZwLW2bcEEWspQrmSuvhZuOFibk33W3qa5Izty8YGwwtlcGCzZHQ2fq7gZJTqusML7diltHlfJMItE+ljHyQ1voC3mT6xk7NeF3KMuRrNuRcbRfoQ0r72uZbqcaidzBwdMfUh5vnWVSaK2/rah5O/k2tbfxu1irBbTO4HxgpquqqaDV9kVEEOtfV5R4brWte19trjtTZqEepMwaBhvyRef2j3uHk31fMt1S5PiiFo442D5LWt9ATsWcOR/hZQpfFK1bbJWWMkyv1IamCV9idVkgcbDabDcoTprWsJ3FZEWTZXbGlSmOSAbCxe3ZQhaCS9gAFySbAAYklBoIc3ZTtsFmxZst+E4lMjSJkn49R/xo/tS+6Hkn49R/x4/tQbGLIkLfg361lspmDY0diaiynC5oc2RhaQCCHCxBxBHQvXs6Lv2doQP2SrT1ud2T4X6ktXSxvsDqvmja6x2GzjdM+3zJXx+h/wDcw/eQb1KtdQZxUc4JhqaeUNsHGOWN4BOwHVJssr2bF4RnlN+1A+ha+uy/SQtDpqiCJpNg6SWNgJsTYFxAvYHDoWRQ18U0YkhkjljN7Pje17DY2NnNJBsQR4kGQhIhAqEiEAhCEEJ0ru/JYh+29DH/AGqqnFWhpbf+Tw/Sn1SqxrqvXMYbHHG2OPUOrtlde/KPPH7UDDytpmfnMaGfnXNNKbSDvHHZIPr6+tad7kuVqxsrgWxRxMEYZqs+EQMXuJ2koLT0hZ1MpaQck4GacWhIOxptry9QBw6XNVGlYtNlqSVrRK8u1GNay57lo3Dx3PjTjqhvEdqDOyTkmSqnZBF3chtexIaBi57ugC57BvXQuS8kRU0LIYhZkbQ0X2m21xO8k3JPSoToqyDHBAamQt5acDVBIuyHaBY7HOPOPRqjcp2ayPv2+UEBO9jGlziA1oJcTsAAuSVztndnG6tqnzYiPuYWn4MQ2Ybi7uj123BT3S/ng0MFFE4XeA+cg7GX5kd/lEXPQLfCVTmQcQgHFXPorzTNPTmeUe/VABAIxji2sb0E90fENyr3R/m22tqxylvY8Vny32Px5kXTcg36Gkb1fHshnfN7QgUtVcaX86OShFJGffJheUja2HvegvOHzQ7ipxlnLsNNBJNI4akbbnEXJ2Bo4kmwHWuccq5VfUzyTynnyuLndG5rR0NaGt8SDFKkuj3Nb2dVgPF4IrPm4Ox5kf8AmIPiaeKjTGlxDWi7nENaBtLibADrJC6EzKzeZQ0jYrtMh58zrjnSO2+ICzR0BBvNRYGXMqx0tPJPIebG29t7jsa0dJJA8az+VHEdqpjS5nYJ5xSxuBigdeQggh01iLf5ASOsngghOVMoyVE0k0h58ji53RuDR0AAAdSYhhc9zWMBc97g1jRtc5xs1o6yQm9YKy9DubIc91bJbVZdkAO92x8mPAc0HpdwQWDmpm0yipWQtsXDnSOHw5Hd076h0ALb6i9a44hRDSZnb7DpC1jgJ5rsjxxa23Pk8QwHS4IK30nZz+y6sxsN4ICWN22e/ZI+3WC0dAJ3q5dBs7RkWEEi/KT4f9Vy5o1hxCu3RJIfxczolk9a/wBaC7EJunPMHUE4gEqRCAQhCDDytkaCpjMc7A9h3EkEG1rtc0hzXWJxBBxXK+UZHNkka18gDXva33x5sA4gd0TfDiutVyFlF/vsn0knrlBiPqpvDSdqadWzeFeevEeMb1scg5BmrahsENtYguc53csY22s93QLgW3khWPHoKg1Rr1cutvLWMAv0A3IHjKtWk26Vm0R2ph7OlNuKup2gqm+Mz+SxefcHpfjM9/msV/av+K+7X9UohXWdA1Lb9Jn8li8+4RTfGZ/JYntW/D3aqXDil1yrqZoFpd9TN5LE77gdGBf2VP0cyNROO0Ji9ZUidY8UgaeBV7jQTB8bmt8yL7ESaCYRsq5vIi+xRwlPKFE87p86XlXcSrvdoQh+NTeRF9iYm0H0xNnVUx6dSNT7dlfcqpcVDuJS+ypO/d5RVzs0CUp/9RP5DE+PwfKX41P5MaTjtCYvWVJezJO/f5RQKt/fFXZ/4e6b4zP5LEo/B8pfjM4/yxqOEp5QpP2bJ3xXoZRm3SSDqc4egq6z+D7RjbVT+TGmZdAdINlTUeQxIpZE3qpsZVn8LJ5bvtS/jWffI89Zv6VblRoGgsdSpmDrYazGkA9IFrqrs5s3JqGodBMBrAAtcO5ew9y4dGB8YKWravZW1bdMT8azd+7tXSlDAxjGtY0NaALBosOwLmBdV5vsD3R3xBa30BUXTKl7hvUE6hrbIQCVIlQCEiECPOB6lx5WyXe88Xv9YrsGc813zT6FxnJNfHjc9uKCxdBovW1H7uP6gVzhipnQIL11R+7j+oFefsY8LLpx21Vz5K7swjEvJYst0BCQtW3JlxYgjTnJkbQnzHbFIHlOWzWjTYRfYnaWEHG2KVo4LxC82w4lUtuV66g5Mzfh41hSx3WXM7Wb0rAL+tVncLeJPQAjA4hOP1SN10lNFfE7OlOyRN3K1Z32pMa6MQu2g32pwycF4hA53Wvbmq0KyUTk77dS9iQAbymtRGokxBuS8twCHOck1SvVip1A8AlUhp7b+VU/HkXeurx1SqR0/D8qpvoXeus8v1aY/sqtdVZqu/Mn5DPVC5VXU2aJ5tP9HH6gXI6U8SpEIBKkSoBCRCBuq7h3zXegriwO5o6gu0a02iefkO9BXFDnYDqQWn+D9jW1Fvi4/qNV785UP+Dyfy2o/dx/Uar85XoW1OmF+3gAry6PgnSAgEK+1WOY0ckE+6y8aoVtq+DPJrHprWO4glbANWMXRuuSwk3sbDHzFRNtJiGPLKAbCyQVB6E9qQm9mOuPg43x6LrxGIy4DVcCdmtfHzqOW06iDZqzvsVkNIIvgmPetuo+3HG3bdepRELWa4ki+F9napiUTApm31j8rBZHJrxHUgDuSBe1iLeNZAU7VN8ikMSeui5Tcp8GmxoMdk4Ulk2jwRgHBUX+EIB7KpvoXeur2xVFfhC/pVN9C711nk6aY58qmXUeaB5lP9FF6gXLi6fzLdeKmP7KL1AsHQsNKkQgVCRKgRCVCDDyw61PMeEUh7GFcUkrtDOV9qKpPCnmPZG5cXILY/B3/Taj93H9RqvvVXOOhTLXsaqmdq62tDa17W54PAq6Is+4j3Ubx1Fp+xPepTxMuXLPySbVXrVC0cWeNKdpe3rafqutjTZUhk7iRjugOF+zatIy1t1LPky7BeSxLZC0NkDStZy7mF1iATIRc7ulbYBeTTNO1o232b+KiZWhhwtbznGQFxGJuMOCYNuUZz9fHs2cP7wWzFIzvW47cAlZStBuGgHqUbWadrX8kSHc2+I39qdER5RoY63vYsbXwW0FO0C1hbhuQ2BoxAANrDDdwTYYijcBzjrHjay9p6y8kKdqmigBOELyVO1dgBeSE1PWxs7t7G9bgFgyZzUrf1gPUHH6lWcla9yjk2VlRP4Q/wClU30LvXVty54042a56mj6yqW05ZXZUVNOWBw1YnA3t3/Qs5zUt4idtMU/JWa6ZzCfempDxhi9QLmZdK6Pv0Sj+gi9QKrrWahASoEQlQgRCEINPnm+2Taw8KSoPZC9carsXPw/4VXfudT/AEXrjpBM9GAHLy/Rj1grGw4KtNHDrTy/R/7grA5deb6j7uPN9mY23UlIHFYZlSGoXOxbilyzNH3ErwOF7jsOC3lFnrKMHtY/+U+a48yhHsgrIjqFtXJevUphY0GdrHbY3DqIK2cGWYnD4Q6CPsVb0tUQtvTV4XTXPae5a1TuKrY7Ye1ZAAUWoKzW6htO5bNle0LpraZbxptrBIbdC1rq9qxaquAF9o48OvgrTbSZiGznrY2bT2YrXz5xRN3OPZ9q0VVXg71qKmpXPbPMdMbN3W52v+AGt6TifsWhrMtyv7qRxHC9h2DBauqqbLFdMSuO+S1u5YyzXy47Qmy8cVhl5/spHSrNVl3CrzSZbloreDPrKciTfgoFpGdeWL5h9K6PTz822H7Iguk9Hx/I6P6GL1QubF0ho7d+RUf0UfmwXoOxaQQgIQCVIhAqEIQR7SEf8Jrv3SfzxuXHq7A0jH/CK391m9Qrj9BKcwHWmk+j/wBwU9bf61AMwi0TvLr4M/3C6m1VVC2q0YE4cbbbHju7OleP6u0+7qHJl+x18ttnRfsXn2Q0i97Y7PtKxRLcBpwJP12x6ExymHN3bcL8fqsufkz0z/ZOOGHQfEvbao8engLLXiVwu6wNsMfFYJ6hoZamQCNpLvN1ncAr1ibTqForvpnx5RN7G5F9gUjoaPVaHzktBxbH8N3Se9b0lYkMcFHg201TvccWRnfYfCcPMsSSvc5xc4kuO0nevTw4NebNq012kbsrX2WDRsaNg/vilblU8VGhUFOR1BuL7LjZgbdBXWvpJKrKZDiL+YjzHFMtys4G4P2EcCN4WlqqrWddusB8p2se2wTPLuQ0kD2Nl/NnVfvj3O+YTv8AknxLQyyva4hwOBxBFj1Yrxy5WxZXRzgMqcHDBkwHOHQ8fCb07Vy5sHKN18Sram2tlPGw6sR/eCw5JvEs/KuSZ4TjbUd3L2nmOB4Hq3LTtmBdZ287BuHXv2Lx7c6Tq0MLU12fZNhzRjxw/wDxeRK7hjwse1e4ms42+u4/vtQYzcn0Gwx2Ejhf0Kk5FNHJDbbY7Nl94uD51Ac/zeSL5h9KnswZsAxIG+2IuD9R8agGfxHKx2vbUNuq+C6/R23ka4fsiy6L0bO/IKT5g8ziFzouhtGLr5PpOo+aR4XsutbjdiVeW7F6QCEiVAISIQRzSR/5RW/u0vqlcgLrvSa62R6393eO0WXIiCRZlNcZXgDbGftA/vgpc4ta0bMBjhswGHnH9hRLMms5KWR37MjqB2nDepNV1LX3LMAbW2YYW9A2715Hq4mcrmyb5PVQy9tU3BtbgenjtBXkuwtc3NrAbCf79KepclSSPDWXdsA69XcOsnsU7ybmvT0jBLVWLrc1mBJPDp6tnEqMWC1/6/StNtFkHM2SYcpMeTiGLnO38frxW2rMpsjZyNINSPY5/wAOTdt3D+8F4ytl18572MdywbOi9tpWsLl6ePFXHHhvFYjo3qJbL1rLyXrVYocvUVS5rg4bQQR1g3CaLk/k2WPlmGT82Hc64Jw6QNqByuypJM7WfYm1sBbAXP1rF5VbPOGopXFnscNGDtazS3vdXb41ptZA6ZCkEqb1kmug2+S8vuiGo4CSF3dRu2dbeB/vpWXUZvQytMtNz2Y8z9ZGSOF+dbh6VHrrIocoSQv143Wdv4EcCN4WeTFXJGrQiYiTVTHquFhhgLC+0k2B708V5cTci1i4kjHgSLdBwIUrYaevG6Kp38H23/K9I6VpsoZPljfqvFn4apOLXbgGED+XDpXi5/R2xea+Yc18cx5hrGknaG22HoGz0YKD6QGASRbe4O3r3dCnkjbc03va432O62HR5yoLpBHPhOFzG7AY7HkA9R29d09B/L/hij5IkugdFT75Npf+oOyeQLn5X9ooP+G03XL/AF5F7zqXGzYF6XmPYOpKgVCRKgEJEIInpXdbItZ9F6XNC5JXW2ldhORawAX96vhwD2knxAErklBn5Fr2xSXcCWkWNtoxBBHZ51Osly0kzvfJ4I2nHGQNsCb4jA/5VWyFlbDW1uUqzWJnboGLO3JVHHaGaCSQi1w9uHWR3I6B/wAqPVmdsEry6SoiJ+e2wHADgqfQtVlsnOGl8PF5YXn2wUvhovKCqhCC1vbBS+Gi8pqQ5wU3hovLaqqQgtQ5fpvDReWF5OX6bw0XlD7VVqEFonL1N4aLymo/H1N4aLygquQgtD8e03hovLH2pTl6m8NH5YVXIQWh+P6a356Lygl/H9N4aPygquQgtJmcNMDcTxgjYQ4YEbCMVJsnaQqOVvJVcsLgcA8uHVzrbD8oKh0ILmyzlijj50dZDLGPg8o1z2joG13iVZZ05abUzazARGxoay+0gbXW3X4dC0yFjXBSt+cRqVeMb2Ffmic/4bT/ADpP6z1Qav7RbC5uTafWBBJe4X4OleWnxix8a2WXFF3I6l7XiLuR1L0gVCRCBUIQgaqqZkkbo5GhzHtLXtcLhzXCzmkbwQVSWcegGmY/WhqJWscTZjmNfq9GtcXA6cetXksWvoRK2x8RQc9P0IjdVkdcN/8A5AkGhAb6s/wP/sV3HNc98k9q7u+QUqNCTPjTv4Q++lGhKP40/wDhD7yur2sHvke1c98gpf3E4vjL/wCG37yUaE4fjMnkN+1XP7Vz3yPaue+QU0NCkHxiXyWL17itN8Ym8liuT2rnvke1c98gpwaFaXw8/Yz7Eo0LUvh5+xn2K4/av8pHtY+Ugp33FqTw8/8Ap/dR7i1J4eo/0/uq4vav8pL7V/lIKc9xak8NUf6f3UvuLUfhqj/T+6ri9q/yke1cd8gp33FqPw1R/p/dR7i9H4ao7Y/uq4/auO+R7WB3yCnRoXovDVPbH9xL7i9F4Wp7Y/uK4fauO+S+1hvfFBT3uMUPharyov8Atr0NDNB4Sq8uL/tq3/aw3vil9rDe+KCp6bRJk5jgTyz7HY6QWPQdVowU2pIgC1rQABYADYAMAAFIxmyzvin6TIMbHXxJHFBsYu5HUF7SJUAhCEAhCEAhCEAhCEAhCEAhCEAhCEAhCEAhCEAhCEAhCEAhCEAhCEAhCEAhCEAhCEH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11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honeycomb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150498"/>
              </p:ext>
            </p:extLst>
          </p:nvPr>
        </p:nvGraphicFramePr>
        <p:xfrm>
          <a:off x="107504" y="1700808"/>
          <a:ext cx="8928992" cy="4988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7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RECOMENDACIONES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3932071"/>
              </p:ext>
            </p:extLst>
          </p:nvPr>
        </p:nvGraphicFramePr>
        <p:xfrm>
          <a:off x="323528" y="1412776"/>
          <a:ext cx="849694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505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98" y="620688"/>
            <a:ext cx="8348205" cy="5616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55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glitter pattern="hexago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UBICACIÓN GEOGRÁFICA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4725253"/>
              </p:ext>
            </p:extLst>
          </p:nvPr>
        </p:nvGraphicFramePr>
        <p:xfrm>
          <a:off x="457200" y="2007765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96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UBICACIÓN GEOGRÁFICA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8052005"/>
              </p:ext>
            </p:extLst>
          </p:nvPr>
        </p:nvGraphicFramePr>
        <p:xfrm>
          <a:off x="457200" y="2007765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944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OBJETIVOS Y METAS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4226573"/>
              </p:ext>
            </p:extLst>
          </p:nvPr>
        </p:nvGraphicFramePr>
        <p:xfrm>
          <a:off x="457200" y="1739949"/>
          <a:ext cx="8229600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020026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Principios del escáner láser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916552"/>
              </p:ext>
            </p:extLst>
          </p:nvPr>
        </p:nvGraphicFramePr>
        <p:xfrm>
          <a:off x="457200" y="2079773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112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ticario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1211</TotalTime>
  <Words>1039</Words>
  <Application>Microsoft Office PowerPoint</Application>
  <PresentationFormat>Presentación en pantalla (4:3)</PresentationFormat>
  <Paragraphs>145</Paragraphs>
  <Slides>57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58" baseType="lpstr">
      <vt:lpstr>Boticario</vt:lpstr>
      <vt:lpstr>   “USO Y PROCESAMIENTO DEL SISTEMA ESCÁNER LÁSER PARA EL MODELAMIENTO 3D DE DATOS GEOESPACIALES EN LAS ÁREAS DE LA CONSTRUCCIÓN, PATRIMONIO CULTURAL Y ESPELEOLOGÍA”</vt:lpstr>
      <vt:lpstr>antecedentes</vt:lpstr>
      <vt:lpstr>IDENTIFICACIÓN DEL PROBLEMA</vt:lpstr>
      <vt:lpstr>justificaciÓn</vt:lpstr>
      <vt:lpstr>UBICACIÓN GEOGRÁFICA</vt:lpstr>
      <vt:lpstr>UBICACIÓN GEOGRÁFICA</vt:lpstr>
      <vt:lpstr>UBICACIÓN GEOGRÁFICA</vt:lpstr>
      <vt:lpstr>OBJETIVOS Y METAS</vt:lpstr>
      <vt:lpstr>Principios del escáner láser</vt:lpstr>
      <vt:lpstr>TECNOLOGÍA ESCÁNER LÁSER</vt:lpstr>
      <vt:lpstr>CARACTERÍSTICAS </vt:lpstr>
      <vt:lpstr>RIESGOS DERIVABLES</vt:lpstr>
      <vt:lpstr>aplicaciones</vt:lpstr>
      <vt:lpstr>PLANIFICACIÓN</vt:lpstr>
      <vt:lpstr>Trabajo de campo</vt:lpstr>
      <vt:lpstr>GENERACIÓN DE LOS MODELOS</vt:lpstr>
      <vt:lpstr>SOFTWARE SCENE 5.1</vt:lpstr>
      <vt:lpstr>SOFTWARE TRIMBLE REALWORKS 7.2</vt:lpstr>
      <vt:lpstr>Edificio administrativo de la espe </vt:lpstr>
      <vt:lpstr>SCENE 5.1</vt:lpstr>
      <vt:lpstr>CREACIÓN MANUAL DE CORRESPONDENCIA</vt:lpstr>
      <vt:lpstr>VISTA POR CORRESPONDENCIA</vt:lpstr>
      <vt:lpstr>FORMATO ASCII (.XYZ)  TRIMBLE REALWORKS 7.2</vt:lpstr>
      <vt:lpstr>DEPURACIÓN DE LA NUBE DE PUNTOS</vt:lpstr>
      <vt:lpstr>MODELACIÓN POR entidades Geométricas</vt:lpstr>
      <vt:lpstr>MODELACIÓN POR entidades Geométricas</vt:lpstr>
      <vt:lpstr>MODELACIÓN POR entidades Geométricas</vt:lpstr>
      <vt:lpstr>MODELO TRIDIMENSIONAL</vt:lpstr>
      <vt:lpstr>Fachada de la iglesia “la compañía”</vt:lpstr>
      <vt:lpstr>SCENE 5.1</vt:lpstr>
      <vt:lpstr>CREACIÓN AUTOMÁTICA DE CORRESPONDENCIA</vt:lpstr>
      <vt:lpstr>VISTA POR CORRESPONDENCIA</vt:lpstr>
      <vt:lpstr>FORMATO ASCII (.XYZ)  TRIMBLE REALWORKS 7.2</vt:lpstr>
      <vt:lpstr>DEPURACIÓN DE LA NUBE DE PUNTOS</vt:lpstr>
      <vt:lpstr>CREACIÓN DE MALLA  (PLANE-BASED PROJECTION)</vt:lpstr>
      <vt:lpstr>CREACIÓN DE MALLA  (SCREEN VIEW-BASED PROJECTION)</vt:lpstr>
      <vt:lpstr>CREACIÓN DE MALLA  (STATION-BASED PROJECTION)</vt:lpstr>
      <vt:lpstr>UNIÓN DE MALLAS</vt:lpstr>
      <vt:lpstr>MALLA UNIFICADA</vt:lpstr>
      <vt:lpstr>EDICIÓN DE LA MALLA UNIFICADA</vt:lpstr>
      <vt:lpstr>Cueva “el castillo”</vt:lpstr>
      <vt:lpstr>SCENE 5.1</vt:lpstr>
      <vt:lpstr>CREACIÓN AUTOMÁTICA DE CORRESPONDENCIA</vt:lpstr>
      <vt:lpstr>VISTA POR CORRESPONDENCIA</vt:lpstr>
      <vt:lpstr>FORMATO ASCII (.XYZ)  TRIMBLE REALWORKS 7.2</vt:lpstr>
      <vt:lpstr>DEPURACIÓN DE PUNTOS</vt:lpstr>
      <vt:lpstr>OBJETOS PRESENTES EN EL ESCANEO</vt:lpstr>
      <vt:lpstr>PROCESO DE ELIMINACIÓN DE OBJETOS</vt:lpstr>
      <vt:lpstr>CUEVA DEPURADA</vt:lpstr>
      <vt:lpstr>MUESTREO DE LA NUBE DE PUNTOS</vt:lpstr>
      <vt:lpstr>Resumen de la generación de los modelos tridimensionales </vt:lpstr>
      <vt:lpstr>Resumen de los formatos de exportación</vt:lpstr>
      <vt:lpstr>Resumen de los formatos de exportación</vt:lpstr>
      <vt:lpstr>VISUALIZACIÓN DE LOS MODELOS TRIDIMENSIONALES</vt:lpstr>
      <vt:lpstr>CONCLUSIONES</vt:lpstr>
      <vt:lpstr>RECOMENDACIONES</vt:lpstr>
      <vt:lpstr>Presentación de PowerPoint</vt:lpstr>
    </vt:vector>
  </TitlesOfParts>
  <Company>ESPE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biblioteca</dc:creator>
  <cp:lastModifiedBy>personal</cp:lastModifiedBy>
  <cp:revision>76</cp:revision>
  <dcterms:created xsi:type="dcterms:W3CDTF">2013-09-20T15:40:59Z</dcterms:created>
  <dcterms:modified xsi:type="dcterms:W3CDTF">2013-10-02T14:56:44Z</dcterms:modified>
</cp:coreProperties>
</file>