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59" r:id="rId3"/>
    <p:sldId id="300" r:id="rId4"/>
    <p:sldId id="301" r:id="rId5"/>
    <p:sldId id="305" r:id="rId6"/>
    <p:sldId id="308" r:id="rId7"/>
    <p:sldId id="309" r:id="rId8"/>
    <p:sldId id="310" r:id="rId9"/>
    <p:sldId id="312" r:id="rId10"/>
    <p:sldId id="318" r:id="rId11"/>
    <p:sldId id="358" r:id="rId12"/>
    <p:sldId id="326" r:id="rId13"/>
    <p:sldId id="334" r:id="rId14"/>
    <p:sldId id="335" r:id="rId15"/>
    <p:sldId id="336" r:id="rId16"/>
    <p:sldId id="339" r:id="rId17"/>
    <p:sldId id="340" r:id="rId18"/>
    <p:sldId id="341" r:id="rId19"/>
    <p:sldId id="342" r:id="rId20"/>
    <p:sldId id="344" r:id="rId21"/>
    <p:sldId id="345" r:id="rId22"/>
    <p:sldId id="346" r:id="rId23"/>
    <p:sldId id="361" r:id="rId24"/>
    <p:sldId id="348" r:id="rId25"/>
    <p:sldId id="349" r:id="rId26"/>
    <p:sldId id="350" r:id="rId27"/>
    <p:sldId id="352" r:id="rId28"/>
    <p:sldId id="353" r:id="rId29"/>
    <p:sldId id="355" r:id="rId30"/>
    <p:sldId id="356" r:id="rId31"/>
    <p:sldId id="357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749DCF3-CB4A-4598-BC2A-F4ACD8D0585F}">
          <p14:sldIdLst>
            <p14:sldId id="257"/>
          </p14:sldIdLst>
        </p14:section>
        <p14:section name="Sección sin título" id="{AD7E29DA-0517-4B59-B1E7-6A53C86366D1}">
          <p14:sldIdLst>
            <p14:sldId id="359"/>
            <p14:sldId id="300"/>
            <p14:sldId id="301"/>
            <p14:sldId id="305"/>
            <p14:sldId id="308"/>
            <p14:sldId id="309"/>
            <p14:sldId id="310"/>
            <p14:sldId id="312"/>
          </p14:sldIdLst>
        </p14:section>
        <p14:section name="Sección sin título" id="{6F9EF49A-8421-4680-9914-540DD20C27EC}">
          <p14:sldIdLst>
            <p14:sldId id="318"/>
            <p14:sldId id="358"/>
            <p14:sldId id="326"/>
            <p14:sldId id="334"/>
            <p14:sldId id="335"/>
            <p14:sldId id="336"/>
            <p14:sldId id="339"/>
            <p14:sldId id="340"/>
            <p14:sldId id="341"/>
            <p14:sldId id="342"/>
            <p14:sldId id="344"/>
            <p14:sldId id="345"/>
            <p14:sldId id="346"/>
            <p14:sldId id="361"/>
            <p14:sldId id="348"/>
            <p14:sldId id="349"/>
            <p14:sldId id="350"/>
            <p14:sldId id="352"/>
            <p14:sldId id="353"/>
            <p14:sldId id="355"/>
            <p14:sldId id="356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Aceite de Oliva Virgen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2012(oct)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474.01</c:v>
                </c:pt>
                <c:pt idx="1">
                  <c:v>421.9</c:v>
                </c:pt>
                <c:pt idx="2">
                  <c:v>411.04</c:v>
                </c:pt>
                <c:pt idx="3">
                  <c:v>331.88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Demás Aceites de Oliva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2012(oct)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441.3</c:v>
                </c:pt>
                <c:pt idx="1">
                  <c:v>515.27000000000055</c:v>
                </c:pt>
                <c:pt idx="2">
                  <c:v>572.55999999999949</c:v>
                </c:pt>
                <c:pt idx="3">
                  <c:v>389.89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597184"/>
        <c:axId val="83598720"/>
        <c:axId val="0"/>
      </c:bar3DChart>
      <c:catAx>
        <c:axId val="835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n-US"/>
          </a:p>
        </c:txPr>
        <c:crossAx val="83598720"/>
        <c:crosses val="autoZero"/>
        <c:auto val="1"/>
        <c:lblAlgn val="ctr"/>
        <c:lblOffset val="100"/>
        <c:noMultiLvlLbl val="0"/>
      </c:catAx>
      <c:valAx>
        <c:axId val="8359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n-US"/>
          </a:p>
        </c:txPr>
        <c:crossAx val="83597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numRef>
              <c:f>Hoja1!$A$2:$A$5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407.63</c:v>
                </c:pt>
                <c:pt idx="1">
                  <c:v>368.98999999999899</c:v>
                </c:pt>
                <c:pt idx="2">
                  <c:v>432.97999999999911</c:v>
                </c:pt>
                <c:pt idx="3">
                  <c:v>324.64000000000038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3203200"/>
        <c:axId val="83205120"/>
      </c:lineChart>
      <c:catAx>
        <c:axId val="8320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n-US"/>
          </a:p>
        </c:txPr>
        <c:crossAx val="83205120"/>
        <c:crosses val="autoZero"/>
        <c:auto val="1"/>
        <c:lblAlgn val="ctr"/>
        <c:lblOffset val="100"/>
        <c:noMultiLvlLbl val="0"/>
      </c:catAx>
      <c:valAx>
        <c:axId val="83205120"/>
        <c:scaling>
          <c:orientation val="minMax"/>
          <c:min val="3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Tpneladas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n-US"/>
          </a:p>
        </c:txPr>
        <c:crossAx val="8320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numRef>
              <c:f>Hoja1!$A$2:$A$5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324.64000000000038</c:v>
                </c:pt>
                <c:pt idx="1">
                  <c:v>383.56</c:v>
                </c:pt>
                <c:pt idx="2">
                  <c:v>377.54</c:v>
                </c:pt>
                <c:pt idx="3">
                  <c:v>379.68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103744"/>
        <c:axId val="83105280"/>
        <c:axId val="0"/>
      </c:bar3DChart>
      <c:catAx>
        <c:axId val="831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n-US"/>
          </a:p>
        </c:txPr>
        <c:crossAx val="83105280"/>
        <c:crosses val="autoZero"/>
        <c:auto val="1"/>
        <c:lblAlgn val="ctr"/>
        <c:lblOffset val="100"/>
        <c:noMultiLvlLbl val="0"/>
      </c:catAx>
      <c:valAx>
        <c:axId val="83105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Toneladas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n-US"/>
          </a:p>
        </c:txPr>
        <c:crossAx val="8310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cat>
            <c:strRef>
              <c:f>Hoja1!$A$2:$A$11</c:f>
              <c:strCache>
                <c:ptCount val="10"/>
                <c:pt idx="0">
                  <c:v>España</c:v>
                </c:pt>
                <c:pt idx="1">
                  <c:v>Italia</c:v>
                </c:pt>
                <c:pt idx="2">
                  <c:v>Túnez</c:v>
                </c:pt>
                <c:pt idx="3">
                  <c:v>Portugal </c:v>
                </c:pt>
                <c:pt idx="4">
                  <c:v>Turquía</c:v>
                </c:pt>
                <c:pt idx="5">
                  <c:v>Siria</c:v>
                </c:pt>
                <c:pt idx="6">
                  <c:v>Marruecos</c:v>
                </c:pt>
                <c:pt idx="7">
                  <c:v>Grecia</c:v>
                </c:pt>
                <c:pt idx="8">
                  <c:v>Argentina</c:v>
                </c:pt>
                <c:pt idx="9">
                  <c:v>Resto de países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0.305400000000001</c:v>
                </c:pt>
                <c:pt idx="1">
                  <c:v>0.24730000000000021</c:v>
                </c:pt>
                <c:pt idx="2">
                  <c:v>0.15460000000000004</c:v>
                </c:pt>
                <c:pt idx="3">
                  <c:v>6.9600000000000023E-2</c:v>
                </c:pt>
                <c:pt idx="4">
                  <c:v>5.8700000000000023E-2</c:v>
                </c:pt>
                <c:pt idx="5">
                  <c:v>3.8600000000000002E-2</c:v>
                </c:pt>
                <c:pt idx="6">
                  <c:v>3.4000000000000002E-2</c:v>
                </c:pt>
                <c:pt idx="7">
                  <c:v>2.1600000000000012E-2</c:v>
                </c:pt>
                <c:pt idx="8">
                  <c:v>1.7000000000000001E-2</c:v>
                </c:pt>
                <c:pt idx="9">
                  <c:v>5.3199999999999997E-2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B7CCA-DA86-42E1-A2A7-B719CCAE8CF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229A1112-2C1F-4572-BDAD-33F049BB9682}">
      <dgm:prSet phldrT="[Texto]"/>
      <dgm:spPr/>
      <dgm:t>
        <a:bodyPr/>
        <a:lstStyle/>
        <a:p>
          <a:pPr algn="just"/>
          <a:r>
            <a:rPr lang="es-EC" b="1" dirty="0" smtClean="0"/>
            <a:t>Aceite de oliva: </a:t>
          </a:r>
          <a:r>
            <a:rPr lang="es-EC" dirty="0" smtClean="0"/>
            <a:t>Una mezcla del virgen y refinado.</a:t>
          </a:r>
          <a:endParaRPr lang="es-EC" dirty="0"/>
        </a:p>
      </dgm:t>
    </dgm:pt>
    <dgm:pt modelId="{0D3574AF-603A-4ACD-A242-D7FCD32D42C3}" type="parTrans" cxnId="{FBA79E14-04DC-4015-9017-4AA04459ED5F}">
      <dgm:prSet/>
      <dgm:spPr/>
      <dgm:t>
        <a:bodyPr/>
        <a:lstStyle/>
        <a:p>
          <a:endParaRPr lang="es-EC"/>
        </a:p>
      </dgm:t>
    </dgm:pt>
    <dgm:pt modelId="{AF1D3D66-334B-41EB-931A-CF9942721561}" type="sibTrans" cxnId="{FBA79E14-04DC-4015-9017-4AA04459ED5F}">
      <dgm:prSet/>
      <dgm:spPr/>
      <dgm:t>
        <a:bodyPr/>
        <a:lstStyle/>
        <a:p>
          <a:endParaRPr lang="es-EC"/>
        </a:p>
      </dgm:t>
    </dgm:pt>
    <dgm:pt modelId="{C060C776-C5C1-4821-B564-764D4219BD57}">
      <dgm:prSet phldrT="[Texto]"/>
      <dgm:spPr/>
      <dgm:t>
        <a:bodyPr/>
        <a:lstStyle/>
        <a:p>
          <a:pPr algn="just"/>
          <a:r>
            <a:rPr lang="es-EC" b="1" dirty="0" smtClean="0"/>
            <a:t>Aceite de oliva virgen: </a:t>
          </a:r>
          <a:r>
            <a:rPr lang="es-EC" dirty="0" smtClean="0"/>
            <a:t>Obtenido a través de procesos mecánicos, en los cuales nos se efectúen alteraciones del aceite.</a:t>
          </a:r>
          <a:endParaRPr lang="es-EC" dirty="0"/>
        </a:p>
      </dgm:t>
    </dgm:pt>
    <dgm:pt modelId="{ACC506BF-3935-46F5-AB5D-839E8B4F3EC4}" type="parTrans" cxnId="{A5180072-0F08-4D4C-97A1-9B34644B56B0}">
      <dgm:prSet/>
      <dgm:spPr/>
      <dgm:t>
        <a:bodyPr/>
        <a:lstStyle/>
        <a:p>
          <a:endParaRPr lang="es-EC"/>
        </a:p>
      </dgm:t>
    </dgm:pt>
    <dgm:pt modelId="{8D81EF79-909D-430F-843A-CB12A3E10E07}" type="sibTrans" cxnId="{A5180072-0F08-4D4C-97A1-9B34644B56B0}">
      <dgm:prSet/>
      <dgm:spPr/>
      <dgm:t>
        <a:bodyPr/>
        <a:lstStyle/>
        <a:p>
          <a:endParaRPr lang="es-EC"/>
        </a:p>
      </dgm:t>
    </dgm:pt>
    <dgm:pt modelId="{E1FEC8E4-8D91-4112-ABC7-30ECDB82C770}">
      <dgm:prSet phldrT="[Texto]"/>
      <dgm:spPr/>
      <dgm:t>
        <a:bodyPr/>
        <a:lstStyle/>
        <a:p>
          <a:pPr algn="just"/>
          <a:r>
            <a:rPr lang="es-EC" b="1" dirty="0" smtClean="0"/>
            <a:t>Aceite de orujo de oliva. </a:t>
          </a:r>
          <a:r>
            <a:rPr lang="es-EC" dirty="0" smtClean="0"/>
            <a:t>Obtenido de los restos de las aceitunas.</a:t>
          </a:r>
          <a:endParaRPr lang="es-EC" dirty="0"/>
        </a:p>
      </dgm:t>
    </dgm:pt>
    <dgm:pt modelId="{B108E2DF-FEAC-4EE2-987E-A2CFE8B5E24C}" type="sibTrans" cxnId="{B01564B8-351F-456A-B226-CC0A75EDEAD7}">
      <dgm:prSet/>
      <dgm:spPr/>
      <dgm:t>
        <a:bodyPr/>
        <a:lstStyle/>
        <a:p>
          <a:endParaRPr lang="es-EC"/>
        </a:p>
      </dgm:t>
    </dgm:pt>
    <dgm:pt modelId="{898955F6-52B1-4BE6-A169-89B09D904A45}" type="parTrans" cxnId="{B01564B8-351F-456A-B226-CC0A75EDEAD7}">
      <dgm:prSet/>
      <dgm:spPr/>
      <dgm:t>
        <a:bodyPr/>
        <a:lstStyle/>
        <a:p>
          <a:endParaRPr lang="es-EC"/>
        </a:p>
      </dgm:t>
    </dgm:pt>
    <dgm:pt modelId="{91CF8DEF-AA38-43B7-88AA-4B91967562F7}">
      <dgm:prSet phldrT="[Texto]"/>
      <dgm:spPr/>
      <dgm:t>
        <a:bodyPr/>
        <a:lstStyle/>
        <a:p>
          <a:pPr algn="just"/>
          <a:r>
            <a:rPr lang="es-EC" b="1" dirty="0" smtClean="0"/>
            <a:t>Aceite de oliva virgen extra: </a:t>
          </a:r>
          <a:r>
            <a:rPr lang="es-EC" dirty="0" smtClean="0"/>
            <a:t>Posee un procesamiento igual al virgen, cambiando el grado máximo de acidez.</a:t>
          </a:r>
          <a:endParaRPr lang="es-EC" dirty="0"/>
        </a:p>
      </dgm:t>
    </dgm:pt>
    <dgm:pt modelId="{C9423369-3B43-4F3A-BB34-04E093649F61}" type="parTrans" cxnId="{1E59F9F1-16AE-4E22-A8FC-DB78856E4742}">
      <dgm:prSet/>
      <dgm:spPr/>
      <dgm:t>
        <a:bodyPr/>
        <a:lstStyle/>
        <a:p>
          <a:endParaRPr lang="es-EC"/>
        </a:p>
      </dgm:t>
    </dgm:pt>
    <dgm:pt modelId="{50DCFE26-BFF9-4E6E-A7A7-51B6097695C0}" type="sibTrans" cxnId="{1E59F9F1-16AE-4E22-A8FC-DB78856E4742}">
      <dgm:prSet/>
      <dgm:spPr/>
      <dgm:t>
        <a:bodyPr/>
        <a:lstStyle/>
        <a:p>
          <a:endParaRPr lang="es-EC"/>
        </a:p>
      </dgm:t>
    </dgm:pt>
    <dgm:pt modelId="{AC7B239D-AA53-4882-ADAA-8399A77A0D11}" type="pres">
      <dgm:prSet presAssocID="{409B7CCA-DA86-42E1-A2A7-B719CCAE8C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B1A3AD9-0B67-43C3-8713-74D29C395647}" type="pres">
      <dgm:prSet presAssocID="{E1FEC8E4-8D91-4112-ABC7-30ECDB82C770}" presName="composite" presStyleCnt="0"/>
      <dgm:spPr/>
      <dgm:t>
        <a:bodyPr/>
        <a:lstStyle/>
        <a:p>
          <a:endParaRPr lang="es-EC"/>
        </a:p>
      </dgm:t>
    </dgm:pt>
    <dgm:pt modelId="{35B5A9E7-187C-4BAF-8E0D-0DFB2CB1723E}" type="pres">
      <dgm:prSet presAssocID="{E1FEC8E4-8D91-4112-ABC7-30ECDB82C770}" presName="LShape" presStyleLbl="alignNode1" presStyleIdx="0" presStyleCnt="7"/>
      <dgm:spPr/>
      <dgm:t>
        <a:bodyPr/>
        <a:lstStyle/>
        <a:p>
          <a:endParaRPr lang="es-EC"/>
        </a:p>
      </dgm:t>
    </dgm:pt>
    <dgm:pt modelId="{FA015C1E-A211-44E0-95D9-B1F9270A7B0E}" type="pres">
      <dgm:prSet presAssocID="{E1FEC8E4-8D91-4112-ABC7-30ECDB82C77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5F609B-451C-470B-AA83-308ACFCD1668}" type="pres">
      <dgm:prSet presAssocID="{E1FEC8E4-8D91-4112-ABC7-30ECDB82C770}" presName="Triangle" presStyleLbl="alignNode1" presStyleIdx="1" presStyleCnt="7"/>
      <dgm:spPr/>
      <dgm:t>
        <a:bodyPr/>
        <a:lstStyle/>
        <a:p>
          <a:endParaRPr lang="es-EC"/>
        </a:p>
      </dgm:t>
    </dgm:pt>
    <dgm:pt modelId="{C7F3FA4F-F2DA-4363-8A41-266CE0AFB545}" type="pres">
      <dgm:prSet presAssocID="{B108E2DF-FEAC-4EE2-987E-A2CFE8B5E24C}" presName="sibTrans" presStyleCnt="0"/>
      <dgm:spPr/>
      <dgm:t>
        <a:bodyPr/>
        <a:lstStyle/>
        <a:p>
          <a:endParaRPr lang="es-EC"/>
        </a:p>
      </dgm:t>
    </dgm:pt>
    <dgm:pt modelId="{734FC793-CDAD-4FED-B201-06CAFD746D3A}" type="pres">
      <dgm:prSet presAssocID="{B108E2DF-FEAC-4EE2-987E-A2CFE8B5E24C}" presName="space" presStyleCnt="0"/>
      <dgm:spPr/>
      <dgm:t>
        <a:bodyPr/>
        <a:lstStyle/>
        <a:p>
          <a:endParaRPr lang="es-EC"/>
        </a:p>
      </dgm:t>
    </dgm:pt>
    <dgm:pt modelId="{D86D56AC-65EF-45A3-9C88-B5B0CA123718}" type="pres">
      <dgm:prSet presAssocID="{229A1112-2C1F-4572-BDAD-33F049BB9682}" presName="composite" presStyleCnt="0"/>
      <dgm:spPr/>
      <dgm:t>
        <a:bodyPr/>
        <a:lstStyle/>
        <a:p>
          <a:endParaRPr lang="es-EC"/>
        </a:p>
      </dgm:t>
    </dgm:pt>
    <dgm:pt modelId="{12E01994-2BCF-41AD-9B76-7F95D282A9A9}" type="pres">
      <dgm:prSet presAssocID="{229A1112-2C1F-4572-BDAD-33F049BB9682}" presName="LShape" presStyleLbl="alignNode1" presStyleIdx="2" presStyleCnt="7"/>
      <dgm:spPr/>
      <dgm:t>
        <a:bodyPr/>
        <a:lstStyle/>
        <a:p>
          <a:endParaRPr lang="es-EC"/>
        </a:p>
      </dgm:t>
    </dgm:pt>
    <dgm:pt modelId="{A1890276-99D9-4ED8-A0A3-777123877ACE}" type="pres">
      <dgm:prSet presAssocID="{229A1112-2C1F-4572-BDAD-33F049BB968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672C5-0CC4-4B6E-B44A-DB6CE0D473C0}" type="pres">
      <dgm:prSet presAssocID="{229A1112-2C1F-4572-BDAD-33F049BB9682}" presName="Triangle" presStyleLbl="alignNode1" presStyleIdx="3" presStyleCnt="7"/>
      <dgm:spPr/>
      <dgm:t>
        <a:bodyPr/>
        <a:lstStyle/>
        <a:p>
          <a:endParaRPr lang="es-EC"/>
        </a:p>
      </dgm:t>
    </dgm:pt>
    <dgm:pt modelId="{851839DA-A6BC-4746-BC45-5A0F647FA27D}" type="pres">
      <dgm:prSet presAssocID="{AF1D3D66-334B-41EB-931A-CF9942721561}" presName="sibTrans" presStyleCnt="0"/>
      <dgm:spPr/>
      <dgm:t>
        <a:bodyPr/>
        <a:lstStyle/>
        <a:p>
          <a:endParaRPr lang="es-EC"/>
        </a:p>
      </dgm:t>
    </dgm:pt>
    <dgm:pt modelId="{383600C2-1FCA-421C-8028-BB8FB3544C33}" type="pres">
      <dgm:prSet presAssocID="{AF1D3D66-334B-41EB-931A-CF9942721561}" presName="space" presStyleCnt="0"/>
      <dgm:spPr/>
      <dgm:t>
        <a:bodyPr/>
        <a:lstStyle/>
        <a:p>
          <a:endParaRPr lang="es-EC"/>
        </a:p>
      </dgm:t>
    </dgm:pt>
    <dgm:pt modelId="{B211BCEB-BC65-4D9C-A205-4020FB00CDD3}" type="pres">
      <dgm:prSet presAssocID="{C060C776-C5C1-4821-B564-764D4219BD57}" presName="composite" presStyleCnt="0"/>
      <dgm:spPr/>
      <dgm:t>
        <a:bodyPr/>
        <a:lstStyle/>
        <a:p>
          <a:endParaRPr lang="es-EC"/>
        </a:p>
      </dgm:t>
    </dgm:pt>
    <dgm:pt modelId="{A426BEE8-6F82-4D7F-9931-4C4E62841674}" type="pres">
      <dgm:prSet presAssocID="{C060C776-C5C1-4821-B564-764D4219BD57}" presName="LShape" presStyleLbl="alignNode1" presStyleIdx="4" presStyleCnt="7"/>
      <dgm:spPr/>
      <dgm:t>
        <a:bodyPr/>
        <a:lstStyle/>
        <a:p>
          <a:endParaRPr lang="es-EC"/>
        </a:p>
      </dgm:t>
    </dgm:pt>
    <dgm:pt modelId="{7DA24507-CD04-4515-82A9-75AFC1081A2A}" type="pres">
      <dgm:prSet presAssocID="{C060C776-C5C1-4821-B564-764D4219BD57}" presName="ParentText" presStyleLbl="revTx" presStyleIdx="2" presStyleCnt="4" custScaleY="136619" custLinFactNeighborX="1502" custLinFactNeighborY="24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CE3D75-FB7C-48AB-8E88-6A32E3E470F5}" type="pres">
      <dgm:prSet presAssocID="{C060C776-C5C1-4821-B564-764D4219BD57}" presName="Triangle" presStyleLbl="alignNode1" presStyleIdx="5" presStyleCnt="7"/>
      <dgm:spPr/>
      <dgm:t>
        <a:bodyPr/>
        <a:lstStyle/>
        <a:p>
          <a:endParaRPr lang="es-EC"/>
        </a:p>
      </dgm:t>
    </dgm:pt>
    <dgm:pt modelId="{E442C149-1213-486A-9549-B2DD1992A1FB}" type="pres">
      <dgm:prSet presAssocID="{8D81EF79-909D-430F-843A-CB12A3E10E07}" presName="sibTrans" presStyleCnt="0"/>
      <dgm:spPr/>
      <dgm:t>
        <a:bodyPr/>
        <a:lstStyle/>
        <a:p>
          <a:endParaRPr lang="es-EC"/>
        </a:p>
      </dgm:t>
    </dgm:pt>
    <dgm:pt modelId="{25132834-FEB8-4B3C-B7FF-0E063EE58F6C}" type="pres">
      <dgm:prSet presAssocID="{8D81EF79-909D-430F-843A-CB12A3E10E07}" presName="space" presStyleCnt="0"/>
      <dgm:spPr/>
      <dgm:t>
        <a:bodyPr/>
        <a:lstStyle/>
        <a:p>
          <a:endParaRPr lang="es-EC"/>
        </a:p>
      </dgm:t>
    </dgm:pt>
    <dgm:pt modelId="{FE82CACA-956A-427E-91CB-289B0412817B}" type="pres">
      <dgm:prSet presAssocID="{91CF8DEF-AA38-43B7-88AA-4B91967562F7}" presName="composite" presStyleCnt="0"/>
      <dgm:spPr/>
      <dgm:t>
        <a:bodyPr/>
        <a:lstStyle/>
        <a:p>
          <a:endParaRPr lang="es-EC"/>
        </a:p>
      </dgm:t>
    </dgm:pt>
    <dgm:pt modelId="{23E361C4-2D52-434C-A525-443F115BCF02}" type="pres">
      <dgm:prSet presAssocID="{91CF8DEF-AA38-43B7-88AA-4B91967562F7}" presName="LShape" presStyleLbl="alignNode1" presStyleIdx="6" presStyleCnt="7"/>
      <dgm:spPr/>
      <dgm:t>
        <a:bodyPr/>
        <a:lstStyle/>
        <a:p>
          <a:endParaRPr lang="es-EC"/>
        </a:p>
      </dgm:t>
    </dgm:pt>
    <dgm:pt modelId="{231EC929-4B4A-4962-9B22-48D3F5F83EE9}" type="pres">
      <dgm:prSet presAssocID="{91CF8DEF-AA38-43B7-88AA-4B91967562F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29D5BB-4AAB-4D6C-8AA9-784BA1A87934}" type="presOf" srcId="{C060C776-C5C1-4821-B564-764D4219BD57}" destId="{7DA24507-CD04-4515-82A9-75AFC1081A2A}" srcOrd="0" destOrd="0" presId="urn:microsoft.com/office/officeart/2009/3/layout/StepUpProcess"/>
    <dgm:cxn modelId="{A5180072-0F08-4D4C-97A1-9B34644B56B0}" srcId="{409B7CCA-DA86-42E1-A2A7-B719CCAE8CFC}" destId="{C060C776-C5C1-4821-B564-764D4219BD57}" srcOrd="2" destOrd="0" parTransId="{ACC506BF-3935-46F5-AB5D-839E8B4F3EC4}" sibTransId="{8D81EF79-909D-430F-843A-CB12A3E10E07}"/>
    <dgm:cxn modelId="{17A85FE6-22A9-4F46-80AE-EEAEF73E8007}" type="presOf" srcId="{E1FEC8E4-8D91-4112-ABC7-30ECDB82C770}" destId="{FA015C1E-A211-44E0-95D9-B1F9270A7B0E}" srcOrd="0" destOrd="0" presId="urn:microsoft.com/office/officeart/2009/3/layout/StepUpProcess"/>
    <dgm:cxn modelId="{613D61B7-5FF2-4B7D-ADD3-9375BBA6B5E1}" type="presOf" srcId="{91CF8DEF-AA38-43B7-88AA-4B91967562F7}" destId="{231EC929-4B4A-4962-9B22-48D3F5F83EE9}" srcOrd="0" destOrd="0" presId="urn:microsoft.com/office/officeart/2009/3/layout/StepUpProcess"/>
    <dgm:cxn modelId="{1E59F9F1-16AE-4E22-A8FC-DB78856E4742}" srcId="{409B7CCA-DA86-42E1-A2A7-B719CCAE8CFC}" destId="{91CF8DEF-AA38-43B7-88AA-4B91967562F7}" srcOrd="3" destOrd="0" parTransId="{C9423369-3B43-4F3A-BB34-04E093649F61}" sibTransId="{50DCFE26-BFF9-4E6E-A7A7-51B6097695C0}"/>
    <dgm:cxn modelId="{B01564B8-351F-456A-B226-CC0A75EDEAD7}" srcId="{409B7CCA-DA86-42E1-A2A7-B719CCAE8CFC}" destId="{E1FEC8E4-8D91-4112-ABC7-30ECDB82C770}" srcOrd="0" destOrd="0" parTransId="{898955F6-52B1-4BE6-A169-89B09D904A45}" sibTransId="{B108E2DF-FEAC-4EE2-987E-A2CFE8B5E24C}"/>
    <dgm:cxn modelId="{081BD64F-205A-42DB-8DD8-EC18CC873BD7}" type="presOf" srcId="{229A1112-2C1F-4572-BDAD-33F049BB9682}" destId="{A1890276-99D9-4ED8-A0A3-777123877ACE}" srcOrd="0" destOrd="0" presId="urn:microsoft.com/office/officeart/2009/3/layout/StepUpProcess"/>
    <dgm:cxn modelId="{CEC5CE16-C452-4E53-84E5-EAD53FB15B5F}" type="presOf" srcId="{409B7CCA-DA86-42E1-A2A7-B719CCAE8CFC}" destId="{AC7B239D-AA53-4882-ADAA-8399A77A0D11}" srcOrd="0" destOrd="0" presId="urn:microsoft.com/office/officeart/2009/3/layout/StepUpProcess"/>
    <dgm:cxn modelId="{FBA79E14-04DC-4015-9017-4AA04459ED5F}" srcId="{409B7CCA-DA86-42E1-A2A7-B719CCAE8CFC}" destId="{229A1112-2C1F-4572-BDAD-33F049BB9682}" srcOrd="1" destOrd="0" parTransId="{0D3574AF-603A-4ACD-A242-D7FCD32D42C3}" sibTransId="{AF1D3D66-334B-41EB-931A-CF9942721561}"/>
    <dgm:cxn modelId="{74EFF7F0-F668-4756-9462-B8F35FAC6161}" type="presParOf" srcId="{AC7B239D-AA53-4882-ADAA-8399A77A0D11}" destId="{3B1A3AD9-0B67-43C3-8713-74D29C395647}" srcOrd="0" destOrd="0" presId="urn:microsoft.com/office/officeart/2009/3/layout/StepUpProcess"/>
    <dgm:cxn modelId="{B73B5176-EA3B-4FBC-8126-B89F1DEB8CD9}" type="presParOf" srcId="{3B1A3AD9-0B67-43C3-8713-74D29C395647}" destId="{35B5A9E7-187C-4BAF-8E0D-0DFB2CB1723E}" srcOrd="0" destOrd="0" presId="urn:microsoft.com/office/officeart/2009/3/layout/StepUpProcess"/>
    <dgm:cxn modelId="{0FA705D4-7742-479F-973C-4E95C0A5200D}" type="presParOf" srcId="{3B1A3AD9-0B67-43C3-8713-74D29C395647}" destId="{FA015C1E-A211-44E0-95D9-B1F9270A7B0E}" srcOrd="1" destOrd="0" presId="urn:microsoft.com/office/officeart/2009/3/layout/StepUpProcess"/>
    <dgm:cxn modelId="{AE0C9574-608E-4D7E-AB89-421113093895}" type="presParOf" srcId="{3B1A3AD9-0B67-43C3-8713-74D29C395647}" destId="{E95F609B-451C-470B-AA83-308ACFCD1668}" srcOrd="2" destOrd="0" presId="urn:microsoft.com/office/officeart/2009/3/layout/StepUpProcess"/>
    <dgm:cxn modelId="{31FB458D-294B-4D82-841B-FC000AEF421B}" type="presParOf" srcId="{AC7B239D-AA53-4882-ADAA-8399A77A0D11}" destId="{C7F3FA4F-F2DA-4363-8A41-266CE0AFB545}" srcOrd="1" destOrd="0" presId="urn:microsoft.com/office/officeart/2009/3/layout/StepUpProcess"/>
    <dgm:cxn modelId="{33CB190C-4993-4DCB-9604-E3AE768FF8D8}" type="presParOf" srcId="{C7F3FA4F-F2DA-4363-8A41-266CE0AFB545}" destId="{734FC793-CDAD-4FED-B201-06CAFD746D3A}" srcOrd="0" destOrd="0" presId="urn:microsoft.com/office/officeart/2009/3/layout/StepUpProcess"/>
    <dgm:cxn modelId="{DAC3CB74-6B19-4575-880F-D78A513E9CD8}" type="presParOf" srcId="{AC7B239D-AA53-4882-ADAA-8399A77A0D11}" destId="{D86D56AC-65EF-45A3-9C88-B5B0CA123718}" srcOrd="2" destOrd="0" presId="urn:microsoft.com/office/officeart/2009/3/layout/StepUpProcess"/>
    <dgm:cxn modelId="{2AC8F250-5CBB-45B8-B6C5-02415E8227A9}" type="presParOf" srcId="{D86D56AC-65EF-45A3-9C88-B5B0CA123718}" destId="{12E01994-2BCF-41AD-9B76-7F95D282A9A9}" srcOrd="0" destOrd="0" presId="urn:microsoft.com/office/officeart/2009/3/layout/StepUpProcess"/>
    <dgm:cxn modelId="{66FC91C4-8773-432F-9331-66F939E80F5E}" type="presParOf" srcId="{D86D56AC-65EF-45A3-9C88-B5B0CA123718}" destId="{A1890276-99D9-4ED8-A0A3-777123877ACE}" srcOrd="1" destOrd="0" presId="urn:microsoft.com/office/officeart/2009/3/layout/StepUpProcess"/>
    <dgm:cxn modelId="{7B9B6B2D-9635-403D-AD5F-94E6C0A1BD1C}" type="presParOf" srcId="{D86D56AC-65EF-45A3-9C88-B5B0CA123718}" destId="{3F4672C5-0CC4-4B6E-B44A-DB6CE0D473C0}" srcOrd="2" destOrd="0" presId="urn:microsoft.com/office/officeart/2009/3/layout/StepUpProcess"/>
    <dgm:cxn modelId="{1C545A64-6E52-4840-8C5D-6DEA09E84CFC}" type="presParOf" srcId="{AC7B239D-AA53-4882-ADAA-8399A77A0D11}" destId="{851839DA-A6BC-4746-BC45-5A0F647FA27D}" srcOrd="3" destOrd="0" presId="urn:microsoft.com/office/officeart/2009/3/layout/StepUpProcess"/>
    <dgm:cxn modelId="{023EEC60-798D-42B5-BB08-BB4CD551214C}" type="presParOf" srcId="{851839DA-A6BC-4746-BC45-5A0F647FA27D}" destId="{383600C2-1FCA-421C-8028-BB8FB3544C33}" srcOrd="0" destOrd="0" presId="urn:microsoft.com/office/officeart/2009/3/layout/StepUpProcess"/>
    <dgm:cxn modelId="{77E718EF-C7D2-49AD-B3EA-B799ACAC196C}" type="presParOf" srcId="{AC7B239D-AA53-4882-ADAA-8399A77A0D11}" destId="{B211BCEB-BC65-4D9C-A205-4020FB00CDD3}" srcOrd="4" destOrd="0" presId="urn:microsoft.com/office/officeart/2009/3/layout/StepUpProcess"/>
    <dgm:cxn modelId="{3AF730B4-E2FC-449C-B70C-67E02B650A92}" type="presParOf" srcId="{B211BCEB-BC65-4D9C-A205-4020FB00CDD3}" destId="{A426BEE8-6F82-4D7F-9931-4C4E62841674}" srcOrd="0" destOrd="0" presId="urn:microsoft.com/office/officeart/2009/3/layout/StepUpProcess"/>
    <dgm:cxn modelId="{CC66778A-DB3B-4B50-BD52-952229D08005}" type="presParOf" srcId="{B211BCEB-BC65-4D9C-A205-4020FB00CDD3}" destId="{7DA24507-CD04-4515-82A9-75AFC1081A2A}" srcOrd="1" destOrd="0" presId="urn:microsoft.com/office/officeart/2009/3/layout/StepUpProcess"/>
    <dgm:cxn modelId="{62C46A9C-D14F-40E2-B266-BF7CA8A6B62D}" type="presParOf" srcId="{B211BCEB-BC65-4D9C-A205-4020FB00CDD3}" destId="{A4CE3D75-FB7C-48AB-8E88-6A32E3E470F5}" srcOrd="2" destOrd="0" presId="urn:microsoft.com/office/officeart/2009/3/layout/StepUpProcess"/>
    <dgm:cxn modelId="{25B94D89-C4E4-4BB5-89FC-544768FD9B40}" type="presParOf" srcId="{AC7B239D-AA53-4882-ADAA-8399A77A0D11}" destId="{E442C149-1213-486A-9549-B2DD1992A1FB}" srcOrd="5" destOrd="0" presId="urn:microsoft.com/office/officeart/2009/3/layout/StepUpProcess"/>
    <dgm:cxn modelId="{8E935428-B827-400A-B682-DCC8C34272BE}" type="presParOf" srcId="{E442C149-1213-486A-9549-B2DD1992A1FB}" destId="{25132834-FEB8-4B3C-B7FF-0E063EE58F6C}" srcOrd="0" destOrd="0" presId="urn:microsoft.com/office/officeart/2009/3/layout/StepUpProcess"/>
    <dgm:cxn modelId="{1BF24FCE-08B5-4DBE-B6C8-831CD74958B9}" type="presParOf" srcId="{AC7B239D-AA53-4882-ADAA-8399A77A0D11}" destId="{FE82CACA-956A-427E-91CB-289B0412817B}" srcOrd="6" destOrd="0" presId="urn:microsoft.com/office/officeart/2009/3/layout/StepUpProcess"/>
    <dgm:cxn modelId="{0DF5008C-A220-4DC4-B98B-2168A7E83CC4}" type="presParOf" srcId="{FE82CACA-956A-427E-91CB-289B0412817B}" destId="{23E361C4-2D52-434C-A525-443F115BCF02}" srcOrd="0" destOrd="0" presId="urn:microsoft.com/office/officeart/2009/3/layout/StepUpProcess"/>
    <dgm:cxn modelId="{130F91D0-806E-412D-ADC6-1E0F2F93C1A4}" type="presParOf" srcId="{FE82CACA-956A-427E-91CB-289B0412817B}" destId="{231EC929-4B4A-4962-9B22-48D3F5F83EE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B0AF05-AD90-4FC0-A5B3-EAB9E5ADA4E8}" type="doc">
      <dgm:prSet loTypeId="urn:microsoft.com/office/officeart/2005/8/layout/vList6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5322E5A-2B38-42F4-BA14-1EC2C9A8537F}">
      <dgm:prSet phldrT="[Texto]" custT="1"/>
      <dgm:spPr/>
      <dgm:t>
        <a:bodyPr/>
        <a:lstStyle/>
        <a:p>
          <a:r>
            <a:rPr lang="es-EC" sz="2000" b="0" dirty="0" smtClean="0"/>
            <a:t>ACUERDOS COMERCIALES</a:t>
          </a:r>
          <a:endParaRPr lang="en-US" sz="2000" b="0" dirty="0"/>
        </a:p>
      </dgm:t>
    </dgm:pt>
    <dgm:pt modelId="{F903E0DA-6EF4-4580-8EEC-E8D75BF0695E}" type="parTrans" cxnId="{58A7DFFC-D9A8-46BC-A4F4-8421CC6CC521}">
      <dgm:prSet/>
      <dgm:spPr/>
      <dgm:t>
        <a:bodyPr/>
        <a:lstStyle/>
        <a:p>
          <a:endParaRPr lang="en-US"/>
        </a:p>
      </dgm:t>
    </dgm:pt>
    <dgm:pt modelId="{1AFE80D5-EC2D-4A34-A0B0-77C708098BF6}" type="sibTrans" cxnId="{58A7DFFC-D9A8-46BC-A4F4-8421CC6CC521}">
      <dgm:prSet/>
      <dgm:spPr/>
      <dgm:t>
        <a:bodyPr/>
        <a:lstStyle/>
        <a:p>
          <a:endParaRPr lang="en-US"/>
        </a:p>
      </dgm:t>
    </dgm:pt>
    <dgm:pt modelId="{4F8718E2-6426-4F99-A7A7-70E0F6421262}">
      <dgm:prSet phldrT="[Texto]" custT="1"/>
      <dgm:spPr/>
      <dgm:t>
        <a:bodyPr/>
        <a:lstStyle/>
        <a:p>
          <a:r>
            <a:rPr lang="es-AR" sz="1800" dirty="0" smtClean="0"/>
            <a:t>Régimen 10, Importación a consumo.</a:t>
          </a:r>
          <a:endParaRPr lang="en-US" sz="1800" dirty="0"/>
        </a:p>
      </dgm:t>
    </dgm:pt>
    <dgm:pt modelId="{33050E83-967C-4087-98FA-D316AF77E843}" type="parTrans" cxnId="{23D930BB-0B31-4258-B1B4-3678C0AAE112}">
      <dgm:prSet/>
      <dgm:spPr/>
      <dgm:t>
        <a:bodyPr/>
        <a:lstStyle/>
        <a:p>
          <a:endParaRPr lang="en-US"/>
        </a:p>
      </dgm:t>
    </dgm:pt>
    <dgm:pt modelId="{62AE1674-266F-4824-BAC7-17CECF46CBAC}" type="sibTrans" cxnId="{23D930BB-0B31-4258-B1B4-3678C0AAE112}">
      <dgm:prSet/>
      <dgm:spPr/>
      <dgm:t>
        <a:bodyPr/>
        <a:lstStyle/>
        <a:p>
          <a:endParaRPr lang="en-US"/>
        </a:p>
      </dgm:t>
    </dgm:pt>
    <dgm:pt modelId="{D74240C9-7DEA-4DAB-8E10-F905419544AD}">
      <dgm:prSet phldrT="[Texto]" custT="1"/>
      <dgm:spPr/>
      <dgm:t>
        <a:bodyPr/>
        <a:lstStyle/>
        <a:p>
          <a:r>
            <a:rPr lang="es-AR" sz="1800" dirty="0" smtClean="0"/>
            <a:t>Art. 147 COPCI, Art. 120 de su Reglamento</a:t>
          </a:r>
          <a:endParaRPr lang="en-US" sz="1800" dirty="0"/>
        </a:p>
      </dgm:t>
    </dgm:pt>
    <dgm:pt modelId="{DC63B934-EA9E-4609-9314-7BAAF5E923D6}" type="parTrans" cxnId="{B5D64EE3-4E0E-4261-870E-E11A9097EAF4}">
      <dgm:prSet/>
      <dgm:spPr/>
      <dgm:t>
        <a:bodyPr/>
        <a:lstStyle/>
        <a:p>
          <a:endParaRPr lang="en-US"/>
        </a:p>
      </dgm:t>
    </dgm:pt>
    <dgm:pt modelId="{5F413A67-4917-474C-81FE-3E0309E670AD}" type="sibTrans" cxnId="{B5D64EE3-4E0E-4261-870E-E11A9097EAF4}">
      <dgm:prSet/>
      <dgm:spPr/>
      <dgm:t>
        <a:bodyPr/>
        <a:lstStyle/>
        <a:p>
          <a:endParaRPr lang="en-US"/>
        </a:p>
      </dgm:t>
    </dgm:pt>
    <dgm:pt modelId="{744712EB-8A9E-4DCB-B33C-4715003FA9F1}">
      <dgm:prSet phldrT="[Texto]"/>
      <dgm:spPr/>
      <dgm:t>
        <a:bodyPr/>
        <a:lstStyle/>
        <a:p>
          <a:r>
            <a:rPr lang="es-EC" b="0" dirty="0" smtClean="0"/>
            <a:t>PARTIDAS ARANCELARIAS</a:t>
          </a:r>
          <a:endParaRPr lang="en-US" b="0" dirty="0"/>
        </a:p>
      </dgm:t>
    </dgm:pt>
    <dgm:pt modelId="{4693C779-4E0D-4C32-96A8-700CD0FF6C32}" type="parTrans" cxnId="{15CA7895-4268-4403-A438-84B3CCBB0544}">
      <dgm:prSet/>
      <dgm:spPr/>
      <dgm:t>
        <a:bodyPr/>
        <a:lstStyle/>
        <a:p>
          <a:endParaRPr lang="en-US"/>
        </a:p>
      </dgm:t>
    </dgm:pt>
    <dgm:pt modelId="{17D52BB3-07F7-41D2-9F7B-62C7D30763D6}" type="sibTrans" cxnId="{15CA7895-4268-4403-A438-84B3CCBB0544}">
      <dgm:prSet/>
      <dgm:spPr/>
      <dgm:t>
        <a:bodyPr/>
        <a:lstStyle/>
        <a:p>
          <a:endParaRPr lang="en-US"/>
        </a:p>
      </dgm:t>
    </dgm:pt>
    <dgm:pt modelId="{69F1620A-4B65-4844-8FD5-256CCD21BFDE}">
      <dgm:prSet phldrT="[Texto]" custT="1"/>
      <dgm:spPr/>
      <dgm:t>
        <a:bodyPr/>
        <a:lstStyle/>
        <a:p>
          <a:r>
            <a:rPr lang="es-EC" sz="1800" b="0" dirty="0" smtClean="0"/>
            <a:t>1509.10.00</a:t>
          </a:r>
          <a:endParaRPr lang="en-US" sz="1800" b="0" dirty="0"/>
        </a:p>
      </dgm:t>
    </dgm:pt>
    <dgm:pt modelId="{5F604E74-566F-4CA5-B83C-841A14B1ACAF}" type="parTrans" cxnId="{73E5CC59-CCEB-4E56-9499-C0B9A31D7CC7}">
      <dgm:prSet/>
      <dgm:spPr/>
      <dgm:t>
        <a:bodyPr/>
        <a:lstStyle/>
        <a:p>
          <a:endParaRPr lang="en-US"/>
        </a:p>
      </dgm:t>
    </dgm:pt>
    <dgm:pt modelId="{0EDCE4C5-CD5A-466E-9749-AE04E4D43F9B}" type="sibTrans" cxnId="{73E5CC59-CCEB-4E56-9499-C0B9A31D7CC7}">
      <dgm:prSet/>
      <dgm:spPr/>
      <dgm:t>
        <a:bodyPr/>
        <a:lstStyle/>
        <a:p>
          <a:endParaRPr lang="en-US"/>
        </a:p>
      </dgm:t>
    </dgm:pt>
    <dgm:pt modelId="{CF02F1E4-BB21-4239-848B-64B5C626B5E4}">
      <dgm:prSet phldrT="[Texto]" custT="1"/>
      <dgm:spPr/>
      <dgm:t>
        <a:bodyPr/>
        <a:lstStyle/>
        <a:p>
          <a:r>
            <a:rPr lang="es-AR" sz="1800" dirty="0" smtClean="0"/>
            <a:t>Aceite de Oliva Virgen</a:t>
          </a:r>
          <a:endParaRPr lang="en-US" sz="1800" dirty="0"/>
        </a:p>
      </dgm:t>
    </dgm:pt>
    <dgm:pt modelId="{F4A2EBB4-E76F-4DEA-833A-620E0B2EA394}" type="parTrans" cxnId="{35F90C5D-0C19-40EA-86E5-DEC8EF78300A}">
      <dgm:prSet/>
      <dgm:spPr/>
      <dgm:t>
        <a:bodyPr/>
        <a:lstStyle/>
        <a:p>
          <a:endParaRPr lang="en-US"/>
        </a:p>
      </dgm:t>
    </dgm:pt>
    <dgm:pt modelId="{10B26791-6B7D-46B6-869E-1DC964D01B8B}" type="sibTrans" cxnId="{35F90C5D-0C19-40EA-86E5-DEC8EF78300A}">
      <dgm:prSet/>
      <dgm:spPr/>
      <dgm:t>
        <a:bodyPr/>
        <a:lstStyle/>
        <a:p>
          <a:endParaRPr lang="en-US"/>
        </a:p>
      </dgm:t>
    </dgm:pt>
    <dgm:pt modelId="{01335563-BCAA-4373-A859-AF5035CD1B97}">
      <dgm:prSet phldrT="[Texto]"/>
      <dgm:spPr/>
      <dgm:t>
        <a:bodyPr/>
        <a:lstStyle/>
        <a:p>
          <a:r>
            <a:rPr lang="es-AR" dirty="0" smtClean="0"/>
            <a:t>REGIMEN ADUANERO</a:t>
          </a:r>
          <a:endParaRPr lang="en-US" dirty="0"/>
        </a:p>
      </dgm:t>
    </dgm:pt>
    <dgm:pt modelId="{9537C8B1-DF32-46B4-BD33-8700CC5FDF4A}" type="parTrans" cxnId="{A5DE6612-3D5F-43C2-BD3F-748BDB5839C2}">
      <dgm:prSet/>
      <dgm:spPr/>
      <dgm:t>
        <a:bodyPr/>
        <a:lstStyle/>
        <a:p>
          <a:endParaRPr lang="en-US"/>
        </a:p>
      </dgm:t>
    </dgm:pt>
    <dgm:pt modelId="{D9E1F595-B1C5-4490-999A-E5EFFB446B86}" type="sibTrans" cxnId="{A5DE6612-3D5F-43C2-BD3F-748BDB5839C2}">
      <dgm:prSet/>
      <dgm:spPr/>
      <dgm:t>
        <a:bodyPr/>
        <a:lstStyle/>
        <a:p>
          <a:endParaRPr lang="en-US"/>
        </a:p>
      </dgm:t>
    </dgm:pt>
    <dgm:pt modelId="{A2DC98FB-EEE8-4E03-BFD4-C822FC93A76A}">
      <dgm:prSet phldrT="[Texto]"/>
      <dgm:spPr/>
      <dgm:t>
        <a:bodyPr/>
        <a:lstStyle/>
        <a:p>
          <a:r>
            <a:rPr lang="es-EC" dirty="0" smtClean="0"/>
            <a:t>DOCUMENTACIÓN REQUERIDA PARA LA IMPORTACIÓN</a:t>
          </a:r>
          <a:endParaRPr lang="en-US" dirty="0"/>
        </a:p>
      </dgm:t>
    </dgm:pt>
    <dgm:pt modelId="{D85EB41F-BF71-43E9-A302-E3ABAB65502F}" type="parTrans" cxnId="{38E3CA9F-FDA0-4D22-B170-F2CBD03D9913}">
      <dgm:prSet/>
      <dgm:spPr/>
      <dgm:t>
        <a:bodyPr/>
        <a:lstStyle/>
        <a:p>
          <a:endParaRPr lang="en-US"/>
        </a:p>
      </dgm:t>
    </dgm:pt>
    <dgm:pt modelId="{50D8CC14-B356-4707-9770-EC5DD1E3E443}" type="sibTrans" cxnId="{38E3CA9F-FDA0-4D22-B170-F2CBD03D9913}">
      <dgm:prSet/>
      <dgm:spPr/>
      <dgm:t>
        <a:bodyPr/>
        <a:lstStyle/>
        <a:p>
          <a:endParaRPr lang="en-US"/>
        </a:p>
      </dgm:t>
    </dgm:pt>
    <dgm:pt modelId="{67A2D5B3-EF7C-47C9-A119-2353CD40852D}">
      <dgm:prSet phldrT="[Texto]" custT="1"/>
      <dgm:spPr/>
      <dgm:t>
        <a:bodyPr/>
        <a:lstStyle/>
        <a:p>
          <a:r>
            <a:rPr lang="es-EC" sz="2000" b="0" dirty="0" smtClean="0"/>
            <a:t>Acuerdos comerciales entre España y Ecuador</a:t>
          </a:r>
          <a:endParaRPr lang="en-US" sz="2000" b="0" dirty="0"/>
        </a:p>
      </dgm:t>
    </dgm:pt>
    <dgm:pt modelId="{2661D933-4DFA-429C-9D76-727FBCE23EB9}" type="parTrans" cxnId="{47D60432-F245-4346-8B20-F2D1A84B9390}">
      <dgm:prSet/>
      <dgm:spPr/>
      <dgm:t>
        <a:bodyPr/>
        <a:lstStyle/>
        <a:p>
          <a:endParaRPr lang="en-US"/>
        </a:p>
      </dgm:t>
    </dgm:pt>
    <dgm:pt modelId="{33B2C719-EB9B-4252-AD4F-DA307242A2DA}" type="sibTrans" cxnId="{47D60432-F245-4346-8B20-F2D1A84B9390}">
      <dgm:prSet/>
      <dgm:spPr/>
      <dgm:t>
        <a:bodyPr/>
        <a:lstStyle/>
        <a:p>
          <a:endParaRPr lang="en-US"/>
        </a:p>
      </dgm:t>
    </dgm:pt>
    <dgm:pt modelId="{B56470BE-C982-47B5-A23D-4C4999D87F5C}">
      <dgm:prSet phldrT="[Texto]" custT="1"/>
      <dgm:spPr/>
      <dgm:t>
        <a:bodyPr/>
        <a:lstStyle/>
        <a:p>
          <a:r>
            <a:rPr lang="en-US" sz="2000" b="0" dirty="0" smtClean="0"/>
            <a:t>CAN- MERCOSUR</a:t>
          </a:r>
          <a:endParaRPr lang="en-US" sz="2000" b="0" dirty="0"/>
        </a:p>
      </dgm:t>
    </dgm:pt>
    <dgm:pt modelId="{B1B91191-BA42-474F-9CBD-56F2E3026FC0}" type="parTrans" cxnId="{EBDF80FD-74FD-4948-8F78-268701031C0E}">
      <dgm:prSet/>
      <dgm:spPr/>
      <dgm:t>
        <a:bodyPr/>
        <a:lstStyle/>
        <a:p>
          <a:endParaRPr lang="en-US"/>
        </a:p>
      </dgm:t>
    </dgm:pt>
    <dgm:pt modelId="{D1996001-F05E-4D2F-8749-F2543AA4B14F}" type="sibTrans" cxnId="{EBDF80FD-74FD-4948-8F78-268701031C0E}">
      <dgm:prSet/>
      <dgm:spPr/>
      <dgm:t>
        <a:bodyPr/>
        <a:lstStyle/>
        <a:p>
          <a:endParaRPr lang="en-US"/>
        </a:p>
      </dgm:t>
    </dgm:pt>
    <dgm:pt modelId="{6DE5654A-6825-4664-B1C7-94D8C4EE8780}">
      <dgm:prSet phldrT="[Texto]" custT="1"/>
      <dgm:spPr/>
      <dgm:t>
        <a:bodyPr/>
        <a:lstStyle/>
        <a:p>
          <a:r>
            <a:rPr lang="es-EC" sz="1800" b="0" dirty="0" smtClean="0"/>
            <a:t>Documentos de Acompañamiento (Art. 72 Reglamento COPCI).</a:t>
          </a:r>
          <a:endParaRPr lang="en-US" sz="1800" b="0" dirty="0"/>
        </a:p>
      </dgm:t>
    </dgm:pt>
    <dgm:pt modelId="{F46F3C3B-F66C-4E45-924C-91D2D96B4CD2}" type="parTrans" cxnId="{55C6BFA8-2E23-4B7B-B12C-146AB7F5AAFD}">
      <dgm:prSet/>
      <dgm:spPr/>
      <dgm:t>
        <a:bodyPr/>
        <a:lstStyle/>
        <a:p>
          <a:endParaRPr lang="en-US"/>
        </a:p>
      </dgm:t>
    </dgm:pt>
    <dgm:pt modelId="{893C202B-3541-4FF2-9218-3544F5D5B93A}" type="sibTrans" cxnId="{55C6BFA8-2E23-4B7B-B12C-146AB7F5AAFD}">
      <dgm:prSet/>
      <dgm:spPr/>
      <dgm:t>
        <a:bodyPr/>
        <a:lstStyle/>
        <a:p>
          <a:endParaRPr lang="en-US"/>
        </a:p>
      </dgm:t>
    </dgm:pt>
    <dgm:pt modelId="{64EABACE-2B54-4269-A698-EF8E5AF41094}">
      <dgm:prSet phldrT="[Texto]" custT="1"/>
      <dgm:spPr/>
      <dgm:t>
        <a:bodyPr/>
        <a:lstStyle/>
        <a:p>
          <a:r>
            <a:rPr lang="es-EC" sz="1800" b="0" dirty="0" smtClean="0"/>
            <a:t>Documentos de Soporte (Art. 73 Reglamento COPCI).</a:t>
          </a:r>
          <a:endParaRPr lang="en-US" sz="1800" b="0" dirty="0"/>
        </a:p>
      </dgm:t>
    </dgm:pt>
    <dgm:pt modelId="{050301A7-CAA6-40A6-9FD7-3191F07F4DD1}" type="parTrans" cxnId="{C593244E-D4CA-47AF-B958-55745D4724A0}">
      <dgm:prSet/>
      <dgm:spPr/>
      <dgm:t>
        <a:bodyPr/>
        <a:lstStyle/>
        <a:p>
          <a:endParaRPr lang="en-US"/>
        </a:p>
      </dgm:t>
    </dgm:pt>
    <dgm:pt modelId="{00CF9F4E-A1FD-4BA8-B8B6-B51A09F6A345}" type="sibTrans" cxnId="{C593244E-D4CA-47AF-B958-55745D4724A0}">
      <dgm:prSet/>
      <dgm:spPr/>
      <dgm:t>
        <a:bodyPr/>
        <a:lstStyle/>
        <a:p>
          <a:endParaRPr lang="en-US"/>
        </a:p>
      </dgm:t>
    </dgm:pt>
    <dgm:pt modelId="{B0EDCBE8-99E6-4C45-A688-490EA1BE6D06}">
      <dgm:prSet phldrT="[Texto]"/>
      <dgm:spPr/>
      <dgm:t>
        <a:bodyPr/>
        <a:lstStyle/>
        <a:p>
          <a:r>
            <a:rPr lang="es-EC" b="0" dirty="0" smtClean="0"/>
            <a:t>TRANSPORTE PARA LA IMPORTACIÓN- INCOTERM</a:t>
          </a:r>
          <a:endParaRPr lang="en-US" b="0" dirty="0"/>
        </a:p>
      </dgm:t>
    </dgm:pt>
    <dgm:pt modelId="{02C55511-A2C0-4C0F-A2FA-6775E2BBB614}" type="parTrans" cxnId="{2DE3ABAB-DD49-42F6-9517-54AB92522CC2}">
      <dgm:prSet/>
      <dgm:spPr/>
      <dgm:t>
        <a:bodyPr/>
        <a:lstStyle/>
        <a:p>
          <a:endParaRPr lang="en-US"/>
        </a:p>
      </dgm:t>
    </dgm:pt>
    <dgm:pt modelId="{0274417D-3E5B-4759-9D5C-5BBE6BD17939}" type="sibTrans" cxnId="{2DE3ABAB-DD49-42F6-9517-54AB92522CC2}">
      <dgm:prSet/>
      <dgm:spPr/>
      <dgm:t>
        <a:bodyPr/>
        <a:lstStyle/>
        <a:p>
          <a:endParaRPr lang="en-US"/>
        </a:p>
      </dgm:t>
    </dgm:pt>
    <dgm:pt modelId="{0F1CADF4-A5DE-43A0-89AC-55EB39C25D81}">
      <dgm:prSet phldrT="[Texto]" custT="1"/>
      <dgm:spPr/>
      <dgm:t>
        <a:bodyPr/>
        <a:lstStyle/>
        <a:p>
          <a:r>
            <a:rPr lang="es-AR" sz="1800" b="0" dirty="0" smtClean="0"/>
            <a:t>Vía marítima</a:t>
          </a:r>
          <a:endParaRPr lang="en-US" sz="1800" b="0" dirty="0"/>
        </a:p>
      </dgm:t>
    </dgm:pt>
    <dgm:pt modelId="{6405B0D3-10F4-451D-BE42-A4DAAB9565B8}" type="sibTrans" cxnId="{5C407626-0A84-4B49-AE1C-F23B9F8353AD}">
      <dgm:prSet/>
      <dgm:spPr/>
      <dgm:t>
        <a:bodyPr/>
        <a:lstStyle/>
        <a:p>
          <a:endParaRPr lang="en-US"/>
        </a:p>
      </dgm:t>
    </dgm:pt>
    <dgm:pt modelId="{56ABA5D3-2395-47C6-8062-A2BE7FBC01E1}" type="parTrans" cxnId="{5C407626-0A84-4B49-AE1C-F23B9F8353AD}">
      <dgm:prSet/>
      <dgm:spPr/>
      <dgm:t>
        <a:bodyPr/>
        <a:lstStyle/>
        <a:p>
          <a:endParaRPr lang="en-US"/>
        </a:p>
      </dgm:t>
    </dgm:pt>
    <dgm:pt modelId="{780627F7-DCBD-4F94-B91C-C663BD06E3E4}">
      <dgm:prSet phldrT="[Texto]"/>
      <dgm:spPr/>
      <dgm:t>
        <a:bodyPr/>
        <a:lstStyle/>
        <a:p>
          <a:endParaRPr lang="en-US" sz="1400" b="0" dirty="0"/>
        </a:p>
      </dgm:t>
    </dgm:pt>
    <dgm:pt modelId="{DE0D34F6-F2DE-41C1-90D4-BDA70D5E5C88}" type="parTrans" cxnId="{5B875A83-2158-447A-9461-9AD061F1A42C}">
      <dgm:prSet/>
      <dgm:spPr/>
      <dgm:t>
        <a:bodyPr/>
        <a:lstStyle/>
        <a:p>
          <a:endParaRPr lang="en-US"/>
        </a:p>
      </dgm:t>
    </dgm:pt>
    <dgm:pt modelId="{AC1457E4-F53F-4557-B71C-A71D301454BF}" type="sibTrans" cxnId="{5B875A83-2158-447A-9461-9AD061F1A42C}">
      <dgm:prSet/>
      <dgm:spPr/>
      <dgm:t>
        <a:bodyPr/>
        <a:lstStyle/>
        <a:p>
          <a:endParaRPr lang="en-US"/>
        </a:p>
      </dgm:t>
    </dgm:pt>
    <dgm:pt modelId="{44976946-C2E8-422D-8AFC-B159BE6FC6B2}">
      <dgm:prSet phldrT="[Texto]"/>
      <dgm:spPr/>
      <dgm:t>
        <a:bodyPr/>
        <a:lstStyle/>
        <a:p>
          <a:endParaRPr lang="en-US" sz="1400" b="0" dirty="0"/>
        </a:p>
      </dgm:t>
    </dgm:pt>
    <dgm:pt modelId="{26BF4EF6-2911-4A3A-93B9-213DD4AF372F}" type="parTrans" cxnId="{4C0741DA-90D1-461E-9A99-E05FF8005D18}">
      <dgm:prSet/>
      <dgm:spPr/>
      <dgm:t>
        <a:bodyPr/>
        <a:lstStyle/>
        <a:p>
          <a:endParaRPr lang="en-US"/>
        </a:p>
      </dgm:t>
    </dgm:pt>
    <dgm:pt modelId="{9249F4A3-1864-4C45-832B-1A28AEF2E4A9}" type="sibTrans" cxnId="{4C0741DA-90D1-461E-9A99-E05FF8005D18}">
      <dgm:prSet/>
      <dgm:spPr/>
      <dgm:t>
        <a:bodyPr/>
        <a:lstStyle/>
        <a:p>
          <a:endParaRPr lang="en-US"/>
        </a:p>
      </dgm:t>
    </dgm:pt>
    <dgm:pt modelId="{6AB11696-DF8A-435E-B202-9AA475524253}">
      <dgm:prSet phldrT="[Texto]" custT="1"/>
      <dgm:spPr/>
      <dgm:t>
        <a:bodyPr/>
        <a:lstStyle/>
        <a:p>
          <a:r>
            <a:rPr lang="es-AR" sz="1800" b="0" dirty="0" err="1" smtClean="0"/>
            <a:t>Incoterm</a:t>
          </a:r>
          <a:r>
            <a:rPr lang="es-AR" sz="1800" b="0" dirty="0" smtClean="0"/>
            <a:t> CIF</a:t>
          </a:r>
          <a:endParaRPr lang="en-US" sz="1800" b="0" dirty="0"/>
        </a:p>
      </dgm:t>
    </dgm:pt>
    <dgm:pt modelId="{2798EA85-2A73-4A41-920A-A6FEBE92F4BE}" type="parTrans" cxnId="{9F02B658-6F55-4783-8B10-380ED3434B5B}">
      <dgm:prSet/>
      <dgm:spPr/>
      <dgm:t>
        <a:bodyPr/>
        <a:lstStyle/>
        <a:p>
          <a:endParaRPr lang="en-US"/>
        </a:p>
      </dgm:t>
    </dgm:pt>
    <dgm:pt modelId="{0808B2CD-64D0-4DB7-9F61-1E59894ED0E9}" type="sibTrans" cxnId="{9F02B658-6F55-4783-8B10-380ED3434B5B}">
      <dgm:prSet/>
      <dgm:spPr/>
      <dgm:t>
        <a:bodyPr/>
        <a:lstStyle/>
        <a:p>
          <a:endParaRPr lang="en-US"/>
        </a:p>
      </dgm:t>
    </dgm:pt>
    <dgm:pt modelId="{27CAC878-6B8D-4817-B2F3-C9504477697A}" type="pres">
      <dgm:prSet presAssocID="{74B0AF05-AD90-4FC0-A5B3-EAB9E5ADA4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6A76B3A-3B8B-47C3-9A97-A76EF7DC6F3C}" type="pres">
      <dgm:prSet presAssocID="{15322E5A-2B38-42F4-BA14-1EC2C9A8537F}" presName="linNode" presStyleCnt="0"/>
      <dgm:spPr/>
      <dgm:t>
        <a:bodyPr/>
        <a:lstStyle/>
        <a:p>
          <a:endParaRPr lang="en-US"/>
        </a:p>
      </dgm:t>
    </dgm:pt>
    <dgm:pt modelId="{9D00D14B-F3BC-4EC4-BF46-F2A32CD474BA}" type="pres">
      <dgm:prSet presAssocID="{15322E5A-2B38-42F4-BA14-1EC2C9A8537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9994F-B1D9-424A-A7D0-11C3347E69F1}" type="pres">
      <dgm:prSet presAssocID="{15322E5A-2B38-42F4-BA14-1EC2C9A8537F}" presName="childShp" presStyleLbl="bgAccFollowNode1" presStyleIdx="0" presStyleCnt="5" custScaleY="128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E3D5C9-7674-4A5F-8472-3BFEAF71D7E3}" type="pres">
      <dgm:prSet presAssocID="{1AFE80D5-EC2D-4A34-A0B0-77C708098BF6}" presName="spacing" presStyleCnt="0"/>
      <dgm:spPr/>
      <dgm:t>
        <a:bodyPr/>
        <a:lstStyle/>
        <a:p>
          <a:endParaRPr lang="en-US"/>
        </a:p>
      </dgm:t>
    </dgm:pt>
    <dgm:pt modelId="{02D2C6DC-B66C-4935-8C7B-F2908406F326}" type="pres">
      <dgm:prSet presAssocID="{A2DC98FB-EEE8-4E03-BFD4-C822FC93A76A}" presName="linNode" presStyleCnt="0"/>
      <dgm:spPr/>
      <dgm:t>
        <a:bodyPr/>
        <a:lstStyle/>
        <a:p>
          <a:endParaRPr lang="en-US"/>
        </a:p>
      </dgm:t>
    </dgm:pt>
    <dgm:pt modelId="{C09A2188-5DFC-47EC-AFDB-634211963597}" type="pres">
      <dgm:prSet presAssocID="{A2DC98FB-EEE8-4E03-BFD4-C822FC93A76A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6E7BB-0C60-47F2-A3A0-D7143016FA4C}" type="pres">
      <dgm:prSet presAssocID="{A2DC98FB-EEE8-4E03-BFD4-C822FC93A76A}" presName="childShp" presStyleLbl="bgAccFollowNode1" presStyleIdx="1" presStyleCnt="5" custScaleY="155903" custLinFactNeighborX="967" custLinFactNeighborY="-3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120F7-50B9-416B-80EA-AA757D2070BD}" type="pres">
      <dgm:prSet presAssocID="{50D8CC14-B356-4707-9770-EC5DD1E3E443}" presName="spacing" presStyleCnt="0"/>
      <dgm:spPr/>
      <dgm:t>
        <a:bodyPr/>
        <a:lstStyle/>
        <a:p>
          <a:endParaRPr lang="en-US"/>
        </a:p>
      </dgm:t>
    </dgm:pt>
    <dgm:pt modelId="{1E7D4E7E-DEA8-40D6-9B6B-C3F75DD59AF5}" type="pres">
      <dgm:prSet presAssocID="{01335563-BCAA-4373-A859-AF5035CD1B97}" presName="linNode" presStyleCnt="0"/>
      <dgm:spPr/>
      <dgm:t>
        <a:bodyPr/>
        <a:lstStyle/>
        <a:p>
          <a:endParaRPr lang="en-US"/>
        </a:p>
      </dgm:t>
    </dgm:pt>
    <dgm:pt modelId="{AD81964A-E053-485C-A34F-F6B1D15C1CB7}" type="pres">
      <dgm:prSet presAssocID="{01335563-BCAA-4373-A859-AF5035CD1B9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6AAE4-5A2D-4F4A-9D3A-9141161E60E4}" type="pres">
      <dgm:prSet presAssocID="{01335563-BCAA-4373-A859-AF5035CD1B9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70D6C-34BA-4C48-9CF9-78D60536168B}" type="pres">
      <dgm:prSet presAssocID="{D9E1F595-B1C5-4490-999A-E5EFFB446B86}" presName="spacing" presStyleCnt="0"/>
      <dgm:spPr/>
      <dgm:t>
        <a:bodyPr/>
        <a:lstStyle/>
        <a:p>
          <a:endParaRPr lang="en-US"/>
        </a:p>
      </dgm:t>
    </dgm:pt>
    <dgm:pt modelId="{52BA6579-AF53-4069-B2ED-B61ED1B7FB98}" type="pres">
      <dgm:prSet presAssocID="{744712EB-8A9E-4DCB-B33C-4715003FA9F1}" presName="linNode" presStyleCnt="0"/>
      <dgm:spPr/>
      <dgm:t>
        <a:bodyPr/>
        <a:lstStyle/>
        <a:p>
          <a:endParaRPr lang="en-US"/>
        </a:p>
      </dgm:t>
    </dgm:pt>
    <dgm:pt modelId="{956A834D-64D3-4AE8-88CF-CE14A85CDFF6}" type="pres">
      <dgm:prSet presAssocID="{744712EB-8A9E-4DCB-B33C-4715003FA9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B9375-512F-4486-B617-296AF24D856A}" type="pres">
      <dgm:prSet presAssocID="{744712EB-8A9E-4DCB-B33C-4715003FA9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0D75B-06AA-40C0-9DDE-98FDE019DEA2}" type="pres">
      <dgm:prSet presAssocID="{17D52BB3-07F7-41D2-9F7B-62C7D30763D6}" presName="spacing" presStyleCnt="0"/>
      <dgm:spPr/>
      <dgm:t>
        <a:bodyPr/>
        <a:lstStyle/>
        <a:p>
          <a:endParaRPr lang="en-US"/>
        </a:p>
      </dgm:t>
    </dgm:pt>
    <dgm:pt modelId="{1F5F3AD5-8451-4354-9AC1-CA880590BC48}" type="pres">
      <dgm:prSet presAssocID="{B0EDCBE8-99E6-4C45-A688-490EA1BE6D06}" presName="linNode" presStyleCnt="0"/>
      <dgm:spPr/>
      <dgm:t>
        <a:bodyPr/>
        <a:lstStyle/>
        <a:p>
          <a:endParaRPr lang="en-US"/>
        </a:p>
      </dgm:t>
    </dgm:pt>
    <dgm:pt modelId="{13DF20FC-5D82-4168-93D6-DD20C85B8363}" type="pres">
      <dgm:prSet presAssocID="{B0EDCBE8-99E6-4C45-A688-490EA1BE6D06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8ACD1-3467-4579-8479-3224A699088D}" type="pres">
      <dgm:prSet presAssocID="{B0EDCBE8-99E6-4C45-A688-490EA1BE6D06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93244E-D4CA-47AF-B958-55745D4724A0}" srcId="{A2DC98FB-EEE8-4E03-BFD4-C822FC93A76A}" destId="{64EABACE-2B54-4269-A698-EF8E5AF41094}" srcOrd="1" destOrd="0" parTransId="{050301A7-CAA6-40A6-9FD7-3191F07F4DD1}" sibTransId="{00CF9F4E-A1FD-4BA8-B8B6-B51A09F6A345}"/>
    <dgm:cxn modelId="{AB2B1392-056A-43F5-9936-C8E52DF52EAC}" type="presOf" srcId="{4F8718E2-6426-4F99-A7A7-70E0F6421262}" destId="{FB66AAE4-5A2D-4F4A-9D3A-9141161E60E4}" srcOrd="0" destOrd="0" presId="urn:microsoft.com/office/officeart/2005/8/layout/vList6"/>
    <dgm:cxn modelId="{5BF5822F-1E05-4A4D-8E8E-1D0B4EA45450}" type="presOf" srcId="{64EABACE-2B54-4269-A698-EF8E5AF41094}" destId="{1646E7BB-0C60-47F2-A3A0-D7143016FA4C}" srcOrd="0" destOrd="1" presId="urn:microsoft.com/office/officeart/2005/8/layout/vList6"/>
    <dgm:cxn modelId="{326D6C13-84E9-49F0-914A-DE608A355604}" type="presOf" srcId="{B56470BE-C982-47B5-A23D-4C4999D87F5C}" destId="{B4C9994F-B1D9-424A-A7D0-11C3347E69F1}" srcOrd="0" destOrd="1" presId="urn:microsoft.com/office/officeart/2005/8/layout/vList6"/>
    <dgm:cxn modelId="{47D60432-F245-4346-8B20-F2D1A84B9390}" srcId="{15322E5A-2B38-42F4-BA14-1EC2C9A8537F}" destId="{67A2D5B3-EF7C-47C9-A119-2353CD40852D}" srcOrd="0" destOrd="0" parTransId="{2661D933-4DFA-429C-9D76-727FBCE23EB9}" sibTransId="{33B2C719-EB9B-4252-AD4F-DA307242A2DA}"/>
    <dgm:cxn modelId="{A5DE6612-3D5F-43C2-BD3F-748BDB5839C2}" srcId="{74B0AF05-AD90-4FC0-A5B3-EAB9E5ADA4E8}" destId="{01335563-BCAA-4373-A859-AF5035CD1B97}" srcOrd="2" destOrd="0" parTransId="{9537C8B1-DF32-46B4-BD33-8700CC5FDF4A}" sibTransId="{D9E1F595-B1C5-4490-999A-E5EFFB446B86}"/>
    <dgm:cxn modelId="{C6E9CED0-A786-4EAD-BF49-A7C326453EC3}" type="presOf" srcId="{01335563-BCAA-4373-A859-AF5035CD1B97}" destId="{AD81964A-E053-485C-A34F-F6B1D15C1CB7}" srcOrd="0" destOrd="0" presId="urn:microsoft.com/office/officeart/2005/8/layout/vList6"/>
    <dgm:cxn modelId="{4B97F205-EE61-403F-9187-1A4888E96EF2}" type="presOf" srcId="{780627F7-DCBD-4F94-B91C-C663BD06E3E4}" destId="{8998ACD1-3467-4579-8479-3224A699088D}" srcOrd="0" destOrd="3" presId="urn:microsoft.com/office/officeart/2005/8/layout/vList6"/>
    <dgm:cxn modelId="{2DE3ABAB-DD49-42F6-9517-54AB92522CC2}" srcId="{74B0AF05-AD90-4FC0-A5B3-EAB9E5ADA4E8}" destId="{B0EDCBE8-99E6-4C45-A688-490EA1BE6D06}" srcOrd="4" destOrd="0" parTransId="{02C55511-A2C0-4C0F-A2FA-6775E2BBB614}" sibTransId="{0274417D-3E5B-4759-9D5C-5BBE6BD17939}"/>
    <dgm:cxn modelId="{B5D64EE3-4E0E-4261-870E-E11A9097EAF4}" srcId="{01335563-BCAA-4373-A859-AF5035CD1B97}" destId="{D74240C9-7DEA-4DAB-8E10-F905419544AD}" srcOrd="1" destOrd="0" parTransId="{DC63B934-EA9E-4609-9314-7BAAF5E923D6}" sibTransId="{5F413A67-4917-474C-81FE-3E0309E670AD}"/>
    <dgm:cxn modelId="{5B875A83-2158-447A-9461-9AD061F1A42C}" srcId="{B0EDCBE8-99E6-4C45-A688-490EA1BE6D06}" destId="{780627F7-DCBD-4F94-B91C-C663BD06E3E4}" srcOrd="3" destOrd="0" parTransId="{DE0D34F6-F2DE-41C1-90D4-BDA70D5E5C88}" sibTransId="{AC1457E4-F53F-4557-B71C-A71D301454BF}"/>
    <dgm:cxn modelId="{35F90C5D-0C19-40EA-86E5-DEC8EF78300A}" srcId="{744712EB-8A9E-4DCB-B33C-4715003FA9F1}" destId="{CF02F1E4-BB21-4239-848B-64B5C626B5E4}" srcOrd="1" destOrd="0" parTransId="{F4A2EBB4-E76F-4DEA-833A-620E0B2EA394}" sibTransId="{10B26791-6B7D-46B6-869E-1DC964D01B8B}"/>
    <dgm:cxn modelId="{73E5CC59-CCEB-4E56-9499-C0B9A31D7CC7}" srcId="{744712EB-8A9E-4DCB-B33C-4715003FA9F1}" destId="{69F1620A-4B65-4844-8FD5-256CCD21BFDE}" srcOrd="0" destOrd="0" parTransId="{5F604E74-566F-4CA5-B83C-841A14B1ACAF}" sibTransId="{0EDCE4C5-CD5A-466E-9749-AE04E4D43F9B}"/>
    <dgm:cxn modelId="{9F02B658-6F55-4783-8B10-380ED3434B5B}" srcId="{B0EDCBE8-99E6-4C45-A688-490EA1BE6D06}" destId="{6AB11696-DF8A-435E-B202-9AA475524253}" srcOrd="1" destOrd="0" parTransId="{2798EA85-2A73-4A41-920A-A6FEBE92F4BE}" sibTransId="{0808B2CD-64D0-4DB7-9F61-1E59894ED0E9}"/>
    <dgm:cxn modelId="{7A0D20CB-6F5A-4263-91FC-85ADBC798ED4}" type="presOf" srcId="{15322E5A-2B38-42F4-BA14-1EC2C9A8537F}" destId="{9D00D14B-F3BC-4EC4-BF46-F2A32CD474BA}" srcOrd="0" destOrd="0" presId="urn:microsoft.com/office/officeart/2005/8/layout/vList6"/>
    <dgm:cxn modelId="{15CA7895-4268-4403-A438-84B3CCBB0544}" srcId="{74B0AF05-AD90-4FC0-A5B3-EAB9E5ADA4E8}" destId="{744712EB-8A9E-4DCB-B33C-4715003FA9F1}" srcOrd="3" destOrd="0" parTransId="{4693C779-4E0D-4C32-96A8-700CD0FF6C32}" sibTransId="{17D52BB3-07F7-41D2-9F7B-62C7D30763D6}"/>
    <dgm:cxn modelId="{23D930BB-0B31-4258-B1B4-3678C0AAE112}" srcId="{01335563-BCAA-4373-A859-AF5035CD1B97}" destId="{4F8718E2-6426-4F99-A7A7-70E0F6421262}" srcOrd="0" destOrd="0" parTransId="{33050E83-967C-4087-98FA-D316AF77E843}" sibTransId="{62AE1674-266F-4824-BAC7-17CECF46CBAC}"/>
    <dgm:cxn modelId="{EBDF80FD-74FD-4948-8F78-268701031C0E}" srcId="{15322E5A-2B38-42F4-BA14-1EC2C9A8537F}" destId="{B56470BE-C982-47B5-A23D-4C4999D87F5C}" srcOrd="1" destOrd="0" parTransId="{B1B91191-BA42-474F-9CBD-56F2E3026FC0}" sibTransId="{D1996001-F05E-4D2F-8749-F2543AA4B14F}"/>
    <dgm:cxn modelId="{2D9B2346-62EA-4BEB-9051-487ABD61E1C7}" type="presOf" srcId="{6DE5654A-6825-4664-B1C7-94D8C4EE8780}" destId="{1646E7BB-0C60-47F2-A3A0-D7143016FA4C}" srcOrd="0" destOrd="0" presId="urn:microsoft.com/office/officeart/2005/8/layout/vList6"/>
    <dgm:cxn modelId="{7A0B0BC3-9CA9-4FAA-9169-B849A8E94874}" type="presOf" srcId="{0F1CADF4-A5DE-43A0-89AC-55EB39C25D81}" destId="{8998ACD1-3467-4579-8479-3224A699088D}" srcOrd="0" destOrd="0" presId="urn:microsoft.com/office/officeart/2005/8/layout/vList6"/>
    <dgm:cxn modelId="{58A7DFFC-D9A8-46BC-A4F4-8421CC6CC521}" srcId="{74B0AF05-AD90-4FC0-A5B3-EAB9E5ADA4E8}" destId="{15322E5A-2B38-42F4-BA14-1EC2C9A8537F}" srcOrd="0" destOrd="0" parTransId="{F903E0DA-6EF4-4580-8EEC-E8D75BF0695E}" sibTransId="{1AFE80D5-EC2D-4A34-A0B0-77C708098BF6}"/>
    <dgm:cxn modelId="{2E09C36C-2A7F-4447-BC43-DAE07EDCE8C4}" type="presOf" srcId="{CF02F1E4-BB21-4239-848B-64B5C626B5E4}" destId="{6DBB9375-512F-4486-B617-296AF24D856A}" srcOrd="0" destOrd="1" presId="urn:microsoft.com/office/officeart/2005/8/layout/vList6"/>
    <dgm:cxn modelId="{0B9F8942-8401-461D-B0F2-700887C0FBF1}" type="presOf" srcId="{67A2D5B3-EF7C-47C9-A119-2353CD40852D}" destId="{B4C9994F-B1D9-424A-A7D0-11C3347E69F1}" srcOrd="0" destOrd="0" presId="urn:microsoft.com/office/officeart/2005/8/layout/vList6"/>
    <dgm:cxn modelId="{AAAB1BE1-FD23-4E76-BFDB-3CF8E05FC19B}" type="presOf" srcId="{744712EB-8A9E-4DCB-B33C-4715003FA9F1}" destId="{956A834D-64D3-4AE8-88CF-CE14A85CDFF6}" srcOrd="0" destOrd="0" presId="urn:microsoft.com/office/officeart/2005/8/layout/vList6"/>
    <dgm:cxn modelId="{3398FB73-E558-4800-A41C-76C53F076E39}" type="presOf" srcId="{D74240C9-7DEA-4DAB-8E10-F905419544AD}" destId="{FB66AAE4-5A2D-4F4A-9D3A-9141161E60E4}" srcOrd="0" destOrd="1" presId="urn:microsoft.com/office/officeart/2005/8/layout/vList6"/>
    <dgm:cxn modelId="{0C1144D7-0153-4FEC-88E4-7D32162C6C06}" type="presOf" srcId="{74B0AF05-AD90-4FC0-A5B3-EAB9E5ADA4E8}" destId="{27CAC878-6B8D-4817-B2F3-C9504477697A}" srcOrd="0" destOrd="0" presId="urn:microsoft.com/office/officeart/2005/8/layout/vList6"/>
    <dgm:cxn modelId="{D0311093-97A1-43FA-A085-9030FAC3F0C7}" type="presOf" srcId="{B0EDCBE8-99E6-4C45-A688-490EA1BE6D06}" destId="{13DF20FC-5D82-4168-93D6-DD20C85B8363}" srcOrd="0" destOrd="0" presId="urn:microsoft.com/office/officeart/2005/8/layout/vList6"/>
    <dgm:cxn modelId="{92A781A8-DC79-4D8A-BA82-5663A5E3CF1A}" type="presOf" srcId="{6AB11696-DF8A-435E-B202-9AA475524253}" destId="{8998ACD1-3467-4579-8479-3224A699088D}" srcOrd="0" destOrd="1" presId="urn:microsoft.com/office/officeart/2005/8/layout/vList6"/>
    <dgm:cxn modelId="{4C0741DA-90D1-461E-9A99-E05FF8005D18}" srcId="{B0EDCBE8-99E6-4C45-A688-490EA1BE6D06}" destId="{44976946-C2E8-422D-8AFC-B159BE6FC6B2}" srcOrd="2" destOrd="0" parTransId="{26BF4EF6-2911-4A3A-93B9-213DD4AF372F}" sibTransId="{9249F4A3-1864-4C45-832B-1A28AEF2E4A9}"/>
    <dgm:cxn modelId="{4481CE4B-3472-463D-AAF1-C7C560A637AC}" type="presOf" srcId="{69F1620A-4B65-4844-8FD5-256CCD21BFDE}" destId="{6DBB9375-512F-4486-B617-296AF24D856A}" srcOrd="0" destOrd="0" presId="urn:microsoft.com/office/officeart/2005/8/layout/vList6"/>
    <dgm:cxn modelId="{55C6BFA8-2E23-4B7B-B12C-146AB7F5AAFD}" srcId="{A2DC98FB-EEE8-4E03-BFD4-C822FC93A76A}" destId="{6DE5654A-6825-4664-B1C7-94D8C4EE8780}" srcOrd="0" destOrd="0" parTransId="{F46F3C3B-F66C-4E45-924C-91D2D96B4CD2}" sibTransId="{893C202B-3541-4FF2-9218-3544F5D5B93A}"/>
    <dgm:cxn modelId="{5C407626-0A84-4B49-AE1C-F23B9F8353AD}" srcId="{B0EDCBE8-99E6-4C45-A688-490EA1BE6D06}" destId="{0F1CADF4-A5DE-43A0-89AC-55EB39C25D81}" srcOrd="0" destOrd="0" parTransId="{56ABA5D3-2395-47C6-8062-A2BE7FBC01E1}" sibTransId="{6405B0D3-10F4-451D-BE42-A4DAAB9565B8}"/>
    <dgm:cxn modelId="{38E3CA9F-FDA0-4D22-B170-F2CBD03D9913}" srcId="{74B0AF05-AD90-4FC0-A5B3-EAB9E5ADA4E8}" destId="{A2DC98FB-EEE8-4E03-BFD4-C822FC93A76A}" srcOrd="1" destOrd="0" parTransId="{D85EB41F-BF71-43E9-A302-E3ABAB65502F}" sibTransId="{50D8CC14-B356-4707-9770-EC5DD1E3E443}"/>
    <dgm:cxn modelId="{A796A3AF-F8E5-434C-B7D1-2DC37BE7D784}" type="presOf" srcId="{A2DC98FB-EEE8-4E03-BFD4-C822FC93A76A}" destId="{C09A2188-5DFC-47EC-AFDB-634211963597}" srcOrd="0" destOrd="0" presId="urn:microsoft.com/office/officeart/2005/8/layout/vList6"/>
    <dgm:cxn modelId="{B715394C-01F9-4A74-9D3A-002F73C7723B}" type="presOf" srcId="{44976946-C2E8-422D-8AFC-B159BE6FC6B2}" destId="{8998ACD1-3467-4579-8479-3224A699088D}" srcOrd="0" destOrd="2" presId="urn:microsoft.com/office/officeart/2005/8/layout/vList6"/>
    <dgm:cxn modelId="{FF6CF363-A1A1-4BDC-8653-1E269D5C73D2}" type="presParOf" srcId="{27CAC878-6B8D-4817-B2F3-C9504477697A}" destId="{06A76B3A-3B8B-47C3-9A97-A76EF7DC6F3C}" srcOrd="0" destOrd="0" presId="urn:microsoft.com/office/officeart/2005/8/layout/vList6"/>
    <dgm:cxn modelId="{8F7C2709-D2F5-45C3-92DA-0A7BE372EFF6}" type="presParOf" srcId="{06A76B3A-3B8B-47C3-9A97-A76EF7DC6F3C}" destId="{9D00D14B-F3BC-4EC4-BF46-F2A32CD474BA}" srcOrd="0" destOrd="0" presId="urn:microsoft.com/office/officeart/2005/8/layout/vList6"/>
    <dgm:cxn modelId="{07B97602-25F3-49E5-ACB6-F5CF41FDA008}" type="presParOf" srcId="{06A76B3A-3B8B-47C3-9A97-A76EF7DC6F3C}" destId="{B4C9994F-B1D9-424A-A7D0-11C3347E69F1}" srcOrd="1" destOrd="0" presId="urn:microsoft.com/office/officeart/2005/8/layout/vList6"/>
    <dgm:cxn modelId="{6C3322E3-0E40-4355-B660-DA3F32ED4DB0}" type="presParOf" srcId="{27CAC878-6B8D-4817-B2F3-C9504477697A}" destId="{A6E3D5C9-7674-4A5F-8472-3BFEAF71D7E3}" srcOrd="1" destOrd="0" presId="urn:microsoft.com/office/officeart/2005/8/layout/vList6"/>
    <dgm:cxn modelId="{6BED073B-34C3-42A2-BB22-59B60D875D8C}" type="presParOf" srcId="{27CAC878-6B8D-4817-B2F3-C9504477697A}" destId="{02D2C6DC-B66C-4935-8C7B-F2908406F326}" srcOrd="2" destOrd="0" presId="urn:microsoft.com/office/officeart/2005/8/layout/vList6"/>
    <dgm:cxn modelId="{E3EF14D2-8F36-469B-80ED-08829DF9EAB9}" type="presParOf" srcId="{02D2C6DC-B66C-4935-8C7B-F2908406F326}" destId="{C09A2188-5DFC-47EC-AFDB-634211963597}" srcOrd="0" destOrd="0" presId="urn:microsoft.com/office/officeart/2005/8/layout/vList6"/>
    <dgm:cxn modelId="{48C8514A-B1F0-419A-BF7A-30AAC64DBE86}" type="presParOf" srcId="{02D2C6DC-B66C-4935-8C7B-F2908406F326}" destId="{1646E7BB-0C60-47F2-A3A0-D7143016FA4C}" srcOrd="1" destOrd="0" presId="urn:microsoft.com/office/officeart/2005/8/layout/vList6"/>
    <dgm:cxn modelId="{73EA3291-DD53-45CA-8551-B4994792B6D5}" type="presParOf" srcId="{27CAC878-6B8D-4817-B2F3-C9504477697A}" destId="{107120F7-50B9-416B-80EA-AA757D2070BD}" srcOrd="3" destOrd="0" presId="urn:microsoft.com/office/officeart/2005/8/layout/vList6"/>
    <dgm:cxn modelId="{EAD5389A-2C2B-454A-92FA-0869D7818162}" type="presParOf" srcId="{27CAC878-6B8D-4817-B2F3-C9504477697A}" destId="{1E7D4E7E-DEA8-40D6-9B6B-C3F75DD59AF5}" srcOrd="4" destOrd="0" presId="urn:microsoft.com/office/officeart/2005/8/layout/vList6"/>
    <dgm:cxn modelId="{D11BCF72-9FF3-4451-8785-909714A622D5}" type="presParOf" srcId="{1E7D4E7E-DEA8-40D6-9B6B-C3F75DD59AF5}" destId="{AD81964A-E053-485C-A34F-F6B1D15C1CB7}" srcOrd="0" destOrd="0" presId="urn:microsoft.com/office/officeart/2005/8/layout/vList6"/>
    <dgm:cxn modelId="{03916D6C-7B52-4A67-A740-AA7921732AA3}" type="presParOf" srcId="{1E7D4E7E-DEA8-40D6-9B6B-C3F75DD59AF5}" destId="{FB66AAE4-5A2D-4F4A-9D3A-9141161E60E4}" srcOrd="1" destOrd="0" presId="urn:microsoft.com/office/officeart/2005/8/layout/vList6"/>
    <dgm:cxn modelId="{203AA1D2-5A86-41CF-B32C-4081A8BAB316}" type="presParOf" srcId="{27CAC878-6B8D-4817-B2F3-C9504477697A}" destId="{52E70D6C-34BA-4C48-9CF9-78D60536168B}" srcOrd="5" destOrd="0" presId="urn:microsoft.com/office/officeart/2005/8/layout/vList6"/>
    <dgm:cxn modelId="{36381809-B63B-4965-BB3E-D8F28A455D10}" type="presParOf" srcId="{27CAC878-6B8D-4817-B2F3-C9504477697A}" destId="{52BA6579-AF53-4069-B2ED-B61ED1B7FB98}" srcOrd="6" destOrd="0" presId="urn:microsoft.com/office/officeart/2005/8/layout/vList6"/>
    <dgm:cxn modelId="{827E8317-1E00-418E-9A0C-D65EEE100374}" type="presParOf" srcId="{52BA6579-AF53-4069-B2ED-B61ED1B7FB98}" destId="{956A834D-64D3-4AE8-88CF-CE14A85CDFF6}" srcOrd="0" destOrd="0" presId="urn:microsoft.com/office/officeart/2005/8/layout/vList6"/>
    <dgm:cxn modelId="{A37B0D8D-3D8E-406B-8374-E79D4CD41290}" type="presParOf" srcId="{52BA6579-AF53-4069-B2ED-B61ED1B7FB98}" destId="{6DBB9375-512F-4486-B617-296AF24D856A}" srcOrd="1" destOrd="0" presId="urn:microsoft.com/office/officeart/2005/8/layout/vList6"/>
    <dgm:cxn modelId="{903D28F8-0915-4FC5-A89B-6E5762924509}" type="presParOf" srcId="{27CAC878-6B8D-4817-B2F3-C9504477697A}" destId="{3840D75B-06AA-40C0-9DDE-98FDE019DEA2}" srcOrd="7" destOrd="0" presId="urn:microsoft.com/office/officeart/2005/8/layout/vList6"/>
    <dgm:cxn modelId="{42255513-3B00-4EA5-B14C-9716DF939367}" type="presParOf" srcId="{27CAC878-6B8D-4817-B2F3-C9504477697A}" destId="{1F5F3AD5-8451-4354-9AC1-CA880590BC48}" srcOrd="8" destOrd="0" presId="urn:microsoft.com/office/officeart/2005/8/layout/vList6"/>
    <dgm:cxn modelId="{8805EE0E-385C-400F-A6AD-3D05B7A40999}" type="presParOf" srcId="{1F5F3AD5-8451-4354-9AC1-CA880590BC48}" destId="{13DF20FC-5D82-4168-93D6-DD20C85B8363}" srcOrd="0" destOrd="0" presId="urn:microsoft.com/office/officeart/2005/8/layout/vList6"/>
    <dgm:cxn modelId="{F6B28E8C-5957-4888-89D2-768DF1676DB8}" type="presParOf" srcId="{1F5F3AD5-8451-4354-9AC1-CA880590BC48}" destId="{8998ACD1-3467-4579-8479-3224A69908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C74DBF-4B38-471C-B710-60B4E53A55EF}" type="doc">
      <dgm:prSet loTypeId="urn:microsoft.com/office/officeart/2005/8/layout/process1" loCatId="process" qsTypeId="urn:microsoft.com/office/officeart/2005/8/quickstyle/simple3" qsCatId="simple" csTypeId="urn:microsoft.com/office/officeart/2005/8/colors/colorful1#6" csCatId="colorful" phldr="1"/>
      <dgm:spPr/>
    </dgm:pt>
    <dgm:pt modelId="{DA76EFD9-9859-4F5A-9052-AB697C79E836}">
      <dgm:prSet phldrT="[Texto]"/>
      <dgm:spPr/>
      <dgm:t>
        <a:bodyPr/>
        <a:lstStyle/>
        <a:p>
          <a:r>
            <a:rPr lang="es-AR" dirty="0" smtClean="0"/>
            <a:t>Registro Importador- Exportador</a:t>
          </a:r>
          <a:endParaRPr lang="en-US" dirty="0"/>
        </a:p>
      </dgm:t>
    </dgm:pt>
    <dgm:pt modelId="{5E5B6492-3CA0-4868-B054-6C605FA4B3CF}" type="parTrans" cxnId="{3517CD1C-9FA5-4926-8DD2-D751311BF3B8}">
      <dgm:prSet/>
      <dgm:spPr/>
      <dgm:t>
        <a:bodyPr/>
        <a:lstStyle/>
        <a:p>
          <a:endParaRPr lang="en-US"/>
        </a:p>
      </dgm:t>
    </dgm:pt>
    <dgm:pt modelId="{B8C5815D-9596-42DD-B2C6-6FA7AC8F0B74}" type="sibTrans" cxnId="{3517CD1C-9FA5-4926-8DD2-D751311BF3B8}">
      <dgm:prSet/>
      <dgm:spPr/>
      <dgm:t>
        <a:bodyPr/>
        <a:lstStyle/>
        <a:p>
          <a:endParaRPr lang="en-US"/>
        </a:p>
      </dgm:t>
    </dgm:pt>
    <dgm:pt modelId="{EB7EFC86-549E-4661-A1E6-0C9DEC0B853C}">
      <dgm:prSet phldrT="[Texto]"/>
      <dgm:spPr/>
      <dgm:t>
        <a:bodyPr/>
        <a:lstStyle/>
        <a:p>
          <a:r>
            <a:rPr lang="es-AR" dirty="0" smtClean="0"/>
            <a:t>Certificado digital- </a:t>
          </a:r>
          <a:r>
            <a:rPr lang="es-AR" dirty="0" err="1" smtClean="0"/>
            <a:t>Token</a:t>
          </a:r>
          <a:endParaRPr lang="en-US" dirty="0"/>
        </a:p>
      </dgm:t>
    </dgm:pt>
    <dgm:pt modelId="{5EC9DBFB-E51D-4028-865A-2F8AAF124A79}" type="parTrans" cxnId="{CA5E9EAD-FECC-4C15-A26C-74721A50EC00}">
      <dgm:prSet/>
      <dgm:spPr/>
      <dgm:t>
        <a:bodyPr/>
        <a:lstStyle/>
        <a:p>
          <a:endParaRPr lang="en-US"/>
        </a:p>
      </dgm:t>
    </dgm:pt>
    <dgm:pt modelId="{1160A5DD-B13E-48E9-B2A2-D7EF3E16B7BA}" type="sibTrans" cxnId="{CA5E9EAD-FECC-4C15-A26C-74721A50EC00}">
      <dgm:prSet/>
      <dgm:spPr/>
      <dgm:t>
        <a:bodyPr/>
        <a:lstStyle/>
        <a:p>
          <a:endParaRPr lang="en-US"/>
        </a:p>
      </dgm:t>
    </dgm:pt>
    <dgm:pt modelId="{27D4DEE1-5A78-4C7F-8AE2-9E57334758A6}">
      <dgm:prSet phldrT="[Texto]"/>
      <dgm:spPr/>
      <dgm:t>
        <a:bodyPr/>
        <a:lstStyle/>
        <a:p>
          <a:r>
            <a:rPr lang="es-AR" dirty="0" smtClean="0"/>
            <a:t>Declaración Aduanera de Importación.</a:t>
          </a:r>
          <a:endParaRPr lang="en-US" dirty="0"/>
        </a:p>
      </dgm:t>
    </dgm:pt>
    <dgm:pt modelId="{465D7C23-3C15-49DC-B341-F68FCA3D5CA7}" type="parTrans" cxnId="{7C043C64-D534-44B2-BFEA-9C418CFA2E7B}">
      <dgm:prSet/>
      <dgm:spPr/>
      <dgm:t>
        <a:bodyPr/>
        <a:lstStyle/>
        <a:p>
          <a:endParaRPr lang="en-US"/>
        </a:p>
      </dgm:t>
    </dgm:pt>
    <dgm:pt modelId="{E22B49A4-398E-465B-BFCC-1B693A2C8050}" type="sibTrans" cxnId="{7C043C64-D534-44B2-BFEA-9C418CFA2E7B}">
      <dgm:prSet/>
      <dgm:spPr/>
      <dgm:t>
        <a:bodyPr/>
        <a:lstStyle/>
        <a:p>
          <a:endParaRPr lang="en-US"/>
        </a:p>
      </dgm:t>
    </dgm:pt>
    <dgm:pt modelId="{F9172706-1CF1-4F8B-87FE-21F6828D4F4E}">
      <dgm:prSet phldrT="[Texto]"/>
      <dgm:spPr/>
      <dgm:t>
        <a:bodyPr/>
        <a:lstStyle/>
        <a:p>
          <a:r>
            <a:rPr lang="es-AR" dirty="0" smtClean="0"/>
            <a:t>Nacionalización de la mercadería.</a:t>
          </a:r>
          <a:endParaRPr lang="en-US" dirty="0"/>
        </a:p>
      </dgm:t>
    </dgm:pt>
    <dgm:pt modelId="{4301BD30-B321-47A5-B47F-BAF4ED30CDB3}" type="parTrans" cxnId="{99529EEA-A994-411A-8CD8-1EB209B344EF}">
      <dgm:prSet/>
      <dgm:spPr/>
      <dgm:t>
        <a:bodyPr/>
        <a:lstStyle/>
        <a:p>
          <a:endParaRPr lang="en-US"/>
        </a:p>
      </dgm:t>
    </dgm:pt>
    <dgm:pt modelId="{2D939FB5-55A9-4EAF-B9BD-794B7A4A2146}" type="sibTrans" cxnId="{99529EEA-A994-411A-8CD8-1EB209B344EF}">
      <dgm:prSet/>
      <dgm:spPr/>
      <dgm:t>
        <a:bodyPr/>
        <a:lstStyle/>
        <a:p>
          <a:endParaRPr lang="en-US"/>
        </a:p>
      </dgm:t>
    </dgm:pt>
    <dgm:pt modelId="{C6B904C7-9C04-4EA5-9078-A14451AC8B56}" type="pres">
      <dgm:prSet presAssocID="{BDC74DBF-4B38-471C-B710-60B4E53A55EF}" presName="Name0" presStyleCnt="0">
        <dgm:presLayoutVars>
          <dgm:dir/>
          <dgm:resizeHandles val="exact"/>
        </dgm:presLayoutVars>
      </dgm:prSet>
      <dgm:spPr/>
    </dgm:pt>
    <dgm:pt modelId="{C6B8D775-1CF4-4300-B584-62D38E3A1413}" type="pres">
      <dgm:prSet presAssocID="{DA76EFD9-9859-4F5A-9052-AB697C79E8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28E0B-2A77-4E17-820D-A72BB105839A}" type="pres">
      <dgm:prSet presAssocID="{B8C5815D-9596-42DD-B2C6-6FA7AC8F0B7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AB094C6C-AA44-41FF-87C2-DFC7B2ABB7CC}" type="pres">
      <dgm:prSet presAssocID="{B8C5815D-9596-42DD-B2C6-6FA7AC8F0B74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551D9398-7448-4D1F-9899-64A533F7BB24}" type="pres">
      <dgm:prSet presAssocID="{EB7EFC86-549E-4661-A1E6-0C9DEC0B85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D356C-4D1D-414A-B791-4039B5BFA8DB}" type="pres">
      <dgm:prSet presAssocID="{1160A5DD-B13E-48E9-B2A2-D7EF3E16B7B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15C0EC8-2393-4771-B6DC-334161A09293}" type="pres">
      <dgm:prSet presAssocID="{1160A5DD-B13E-48E9-B2A2-D7EF3E16B7B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596DB6B0-60A5-4A21-BE98-23FDF857FF15}" type="pres">
      <dgm:prSet presAssocID="{27D4DEE1-5A78-4C7F-8AE2-9E57334758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9FC06-A2AA-4D30-8C09-53B73CBFF639}" type="pres">
      <dgm:prSet presAssocID="{E22B49A4-398E-465B-BFCC-1B693A2C8050}" presName="sibTrans" presStyleLbl="sibTrans2D1" presStyleIdx="2" presStyleCnt="3"/>
      <dgm:spPr/>
      <dgm:t>
        <a:bodyPr/>
        <a:lstStyle/>
        <a:p>
          <a:endParaRPr lang="es-ES"/>
        </a:p>
      </dgm:t>
    </dgm:pt>
    <dgm:pt modelId="{3AB17006-D7DF-4108-AE72-3300AF8B179E}" type="pres">
      <dgm:prSet presAssocID="{E22B49A4-398E-465B-BFCC-1B693A2C8050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BFAB5CA9-04FE-4AAF-A863-670078276AE2}" type="pres">
      <dgm:prSet presAssocID="{F9172706-1CF1-4F8B-87FE-21F6828D4F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9895D6-3300-4D7A-AE6B-A544FD4B2508}" type="presOf" srcId="{E22B49A4-398E-465B-BFCC-1B693A2C8050}" destId="{3AB17006-D7DF-4108-AE72-3300AF8B179E}" srcOrd="1" destOrd="0" presId="urn:microsoft.com/office/officeart/2005/8/layout/process1"/>
    <dgm:cxn modelId="{46F331CE-5930-4059-84F2-3118AB3563D9}" type="presOf" srcId="{27D4DEE1-5A78-4C7F-8AE2-9E57334758A6}" destId="{596DB6B0-60A5-4A21-BE98-23FDF857FF15}" srcOrd="0" destOrd="0" presId="urn:microsoft.com/office/officeart/2005/8/layout/process1"/>
    <dgm:cxn modelId="{99529EEA-A994-411A-8CD8-1EB209B344EF}" srcId="{BDC74DBF-4B38-471C-B710-60B4E53A55EF}" destId="{F9172706-1CF1-4F8B-87FE-21F6828D4F4E}" srcOrd="3" destOrd="0" parTransId="{4301BD30-B321-47A5-B47F-BAF4ED30CDB3}" sibTransId="{2D939FB5-55A9-4EAF-B9BD-794B7A4A2146}"/>
    <dgm:cxn modelId="{B9DD9607-32AD-431C-9027-83B7061E2365}" type="presOf" srcId="{B8C5815D-9596-42DD-B2C6-6FA7AC8F0B74}" destId="{2D228E0B-2A77-4E17-820D-A72BB105839A}" srcOrd="0" destOrd="0" presId="urn:microsoft.com/office/officeart/2005/8/layout/process1"/>
    <dgm:cxn modelId="{89F86BCD-21BD-4FE3-82C0-745D6405CD9B}" type="presOf" srcId="{1160A5DD-B13E-48E9-B2A2-D7EF3E16B7BA}" destId="{215C0EC8-2393-4771-B6DC-334161A09293}" srcOrd="1" destOrd="0" presId="urn:microsoft.com/office/officeart/2005/8/layout/process1"/>
    <dgm:cxn modelId="{3517CD1C-9FA5-4926-8DD2-D751311BF3B8}" srcId="{BDC74DBF-4B38-471C-B710-60B4E53A55EF}" destId="{DA76EFD9-9859-4F5A-9052-AB697C79E836}" srcOrd="0" destOrd="0" parTransId="{5E5B6492-3CA0-4868-B054-6C605FA4B3CF}" sibTransId="{B8C5815D-9596-42DD-B2C6-6FA7AC8F0B74}"/>
    <dgm:cxn modelId="{7268FC9F-0C8B-4ECB-86F3-DF0C018CFBDE}" type="presOf" srcId="{BDC74DBF-4B38-471C-B710-60B4E53A55EF}" destId="{C6B904C7-9C04-4EA5-9078-A14451AC8B56}" srcOrd="0" destOrd="0" presId="urn:microsoft.com/office/officeart/2005/8/layout/process1"/>
    <dgm:cxn modelId="{0CD1E959-18F1-4D82-987B-ED1873B4E5B9}" type="presOf" srcId="{EB7EFC86-549E-4661-A1E6-0C9DEC0B853C}" destId="{551D9398-7448-4D1F-9899-64A533F7BB24}" srcOrd="0" destOrd="0" presId="urn:microsoft.com/office/officeart/2005/8/layout/process1"/>
    <dgm:cxn modelId="{A172AE81-6665-4E37-BC46-84420BD26152}" type="presOf" srcId="{1160A5DD-B13E-48E9-B2A2-D7EF3E16B7BA}" destId="{B88D356C-4D1D-414A-B791-4039B5BFA8DB}" srcOrd="0" destOrd="0" presId="urn:microsoft.com/office/officeart/2005/8/layout/process1"/>
    <dgm:cxn modelId="{F00A4FAB-58FF-499B-90A8-7CEB8CC8F512}" type="presOf" srcId="{DA76EFD9-9859-4F5A-9052-AB697C79E836}" destId="{C6B8D775-1CF4-4300-B584-62D38E3A1413}" srcOrd="0" destOrd="0" presId="urn:microsoft.com/office/officeart/2005/8/layout/process1"/>
    <dgm:cxn modelId="{74F17333-75D8-4681-B66C-8C460C67D88E}" type="presOf" srcId="{B8C5815D-9596-42DD-B2C6-6FA7AC8F0B74}" destId="{AB094C6C-AA44-41FF-87C2-DFC7B2ABB7CC}" srcOrd="1" destOrd="0" presId="urn:microsoft.com/office/officeart/2005/8/layout/process1"/>
    <dgm:cxn modelId="{262E1F2C-7DBB-4B7D-A7BC-AC3E0A7C1124}" type="presOf" srcId="{F9172706-1CF1-4F8B-87FE-21F6828D4F4E}" destId="{BFAB5CA9-04FE-4AAF-A863-670078276AE2}" srcOrd="0" destOrd="0" presId="urn:microsoft.com/office/officeart/2005/8/layout/process1"/>
    <dgm:cxn modelId="{7C043C64-D534-44B2-BFEA-9C418CFA2E7B}" srcId="{BDC74DBF-4B38-471C-B710-60B4E53A55EF}" destId="{27D4DEE1-5A78-4C7F-8AE2-9E57334758A6}" srcOrd="2" destOrd="0" parTransId="{465D7C23-3C15-49DC-B341-F68FCA3D5CA7}" sibTransId="{E22B49A4-398E-465B-BFCC-1B693A2C8050}"/>
    <dgm:cxn modelId="{CA5E9EAD-FECC-4C15-A26C-74721A50EC00}" srcId="{BDC74DBF-4B38-471C-B710-60B4E53A55EF}" destId="{EB7EFC86-549E-4661-A1E6-0C9DEC0B853C}" srcOrd="1" destOrd="0" parTransId="{5EC9DBFB-E51D-4028-865A-2F8AAF124A79}" sibTransId="{1160A5DD-B13E-48E9-B2A2-D7EF3E16B7BA}"/>
    <dgm:cxn modelId="{A2F4CAA2-0865-4C5D-976A-449BC06A0EFB}" type="presOf" srcId="{E22B49A4-398E-465B-BFCC-1B693A2C8050}" destId="{A7A9FC06-A2AA-4D30-8C09-53B73CBFF639}" srcOrd="0" destOrd="0" presId="urn:microsoft.com/office/officeart/2005/8/layout/process1"/>
    <dgm:cxn modelId="{948BBE50-8587-429B-9A84-EC8C1BA3257E}" type="presParOf" srcId="{C6B904C7-9C04-4EA5-9078-A14451AC8B56}" destId="{C6B8D775-1CF4-4300-B584-62D38E3A1413}" srcOrd="0" destOrd="0" presId="urn:microsoft.com/office/officeart/2005/8/layout/process1"/>
    <dgm:cxn modelId="{D1C01E7A-6654-4700-B281-4DA6A9ABF0AD}" type="presParOf" srcId="{C6B904C7-9C04-4EA5-9078-A14451AC8B56}" destId="{2D228E0B-2A77-4E17-820D-A72BB105839A}" srcOrd="1" destOrd="0" presId="urn:microsoft.com/office/officeart/2005/8/layout/process1"/>
    <dgm:cxn modelId="{E017595A-7DC0-48D4-8637-8FED6B618C42}" type="presParOf" srcId="{2D228E0B-2A77-4E17-820D-A72BB105839A}" destId="{AB094C6C-AA44-41FF-87C2-DFC7B2ABB7CC}" srcOrd="0" destOrd="0" presId="urn:microsoft.com/office/officeart/2005/8/layout/process1"/>
    <dgm:cxn modelId="{ED2A95DA-6989-4557-9FC3-E344DAE79125}" type="presParOf" srcId="{C6B904C7-9C04-4EA5-9078-A14451AC8B56}" destId="{551D9398-7448-4D1F-9899-64A533F7BB24}" srcOrd="2" destOrd="0" presId="urn:microsoft.com/office/officeart/2005/8/layout/process1"/>
    <dgm:cxn modelId="{EE295848-DC02-4616-8010-CF1C835ED126}" type="presParOf" srcId="{C6B904C7-9C04-4EA5-9078-A14451AC8B56}" destId="{B88D356C-4D1D-414A-B791-4039B5BFA8DB}" srcOrd="3" destOrd="0" presId="urn:microsoft.com/office/officeart/2005/8/layout/process1"/>
    <dgm:cxn modelId="{5165A30E-EDBD-42EF-8142-832B84421F2B}" type="presParOf" srcId="{B88D356C-4D1D-414A-B791-4039B5BFA8DB}" destId="{215C0EC8-2393-4771-B6DC-334161A09293}" srcOrd="0" destOrd="0" presId="urn:microsoft.com/office/officeart/2005/8/layout/process1"/>
    <dgm:cxn modelId="{AAE08BA6-49D4-4EC0-B084-F7EE81091F76}" type="presParOf" srcId="{C6B904C7-9C04-4EA5-9078-A14451AC8B56}" destId="{596DB6B0-60A5-4A21-BE98-23FDF857FF15}" srcOrd="4" destOrd="0" presId="urn:microsoft.com/office/officeart/2005/8/layout/process1"/>
    <dgm:cxn modelId="{4D93B9B7-78B0-404E-9B91-FEB4017BE34C}" type="presParOf" srcId="{C6B904C7-9C04-4EA5-9078-A14451AC8B56}" destId="{A7A9FC06-A2AA-4D30-8C09-53B73CBFF639}" srcOrd="5" destOrd="0" presId="urn:microsoft.com/office/officeart/2005/8/layout/process1"/>
    <dgm:cxn modelId="{B23F6D2F-12E2-4CEA-AD44-40D383F04ACF}" type="presParOf" srcId="{A7A9FC06-A2AA-4D30-8C09-53B73CBFF639}" destId="{3AB17006-D7DF-4108-AE72-3300AF8B179E}" srcOrd="0" destOrd="0" presId="urn:microsoft.com/office/officeart/2005/8/layout/process1"/>
    <dgm:cxn modelId="{666AE459-BB13-4846-8683-E5E2F5CFC887}" type="presParOf" srcId="{C6B904C7-9C04-4EA5-9078-A14451AC8B56}" destId="{BFAB5CA9-04FE-4AAF-A863-670078276A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237018-7CBE-41CE-B787-47616F87EE5C}" type="doc">
      <dgm:prSet loTypeId="urn:microsoft.com/office/officeart/2005/8/layout/cycle5" loCatId="cycle" qsTypeId="urn:microsoft.com/office/officeart/2005/8/quickstyle/simple3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BBF7501C-A25E-48F2-A44D-21939C2861E4}">
      <dgm:prSet phldrT="[Texto]"/>
      <dgm:spPr/>
      <dgm:t>
        <a:bodyPr/>
        <a:lstStyle/>
        <a:p>
          <a:r>
            <a:rPr lang="es-EC" dirty="0" smtClean="0"/>
            <a:t>El proyecto de envasado y comercialización de aceite de oliva en la comunidad de Zumbahua resulta factible</a:t>
          </a:r>
          <a:endParaRPr lang="en-US" dirty="0"/>
        </a:p>
      </dgm:t>
    </dgm:pt>
    <dgm:pt modelId="{03EE8AD2-108D-493A-A0B3-0C153F6A13B1}" type="parTrans" cxnId="{455D746E-9281-449B-A5EC-71D3138C9ADF}">
      <dgm:prSet/>
      <dgm:spPr/>
      <dgm:t>
        <a:bodyPr/>
        <a:lstStyle/>
        <a:p>
          <a:endParaRPr lang="en-US"/>
        </a:p>
      </dgm:t>
    </dgm:pt>
    <dgm:pt modelId="{DD15EE13-3DEE-4DDC-B9A2-23127761C1A7}" type="sibTrans" cxnId="{455D746E-9281-449B-A5EC-71D3138C9ADF}">
      <dgm:prSet/>
      <dgm:spPr/>
      <dgm:t>
        <a:bodyPr/>
        <a:lstStyle/>
        <a:p>
          <a:endParaRPr lang="en-US"/>
        </a:p>
      </dgm:t>
    </dgm:pt>
    <dgm:pt modelId="{D45CA2E4-D851-4CA5-8A97-4B5D481A1085}">
      <dgm:prSet phldrT="[Texto]"/>
      <dgm:spPr/>
      <dgm:t>
        <a:bodyPr/>
        <a:lstStyle/>
        <a:p>
          <a:r>
            <a:rPr lang="es-EC" dirty="0" smtClean="0"/>
            <a:t>Es un proyecto que puede ayudar de sobremanera al desarrollo social, económico y laboral de las personas de la comunidad de Zumbahua.</a:t>
          </a:r>
          <a:endParaRPr lang="en-US" dirty="0"/>
        </a:p>
      </dgm:t>
    </dgm:pt>
    <dgm:pt modelId="{0706491F-8F68-4436-9C15-5C5282285F4B}" type="parTrans" cxnId="{A6B85FF2-08C1-4E13-8289-AF34FB7632F7}">
      <dgm:prSet/>
      <dgm:spPr/>
      <dgm:t>
        <a:bodyPr/>
        <a:lstStyle/>
        <a:p>
          <a:endParaRPr lang="en-US"/>
        </a:p>
      </dgm:t>
    </dgm:pt>
    <dgm:pt modelId="{253DF400-6141-4ECA-AC66-D29CF9BD2627}" type="sibTrans" cxnId="{A6B85FF2-08C1-4E13-8289-AF34FB7632F7}">
      <dgm:prSet/>
      <dgm:spPr/>
      <dgm:t>
        <a:bodyPr/>
        <a:lstStyle/>
        <a:p>
          <a:endParaRPr lang="en-US"/>
        </a:p>
      </dgm:t>
    </dgm:pt>
    <dgm:pt modelId="{6BE2F772-78E0-477D-ADF6-844BF1F9D327}">
      <dgm:prSet phldrT="[Texto]"/>
      <dgm:spPr/>
      <dgm:t>
        <a:bodyPr/>
        <a:lstStyle/>
        <a:p>
          <a:r>
            <a:rPr lang="es-EC" dirty="0" smtClean="0"/>
            <a:t>Para la importación de Aceite de Oliva se debe cumplir todos los requisitos previos a la nacionalización el producto, establecidos en el Código Orgánico de la Producción, Comercio e Inversiones</a:t>
          </a:r>
          <a:endParaRPr lang="en-US" dirty="0"/>
        </a:p>
      </dgm:t>
    </dgm:pt>
    <dgm:pt modelId="{9833B2AE-D28D-49E4-8696-5B3E6DB070BA}" type="parTrans" cxnId="{B2EB4ED8-F24B-40B4-BA30-4666A4B57D08}">
      <dgm:prSet/>
      <dgm:spPr/>
      <dgm:t>
        <a:bodyPr/>
        <a:lstStyle/>
        <a:p>
          <a:endParaRPr lang="en-US"/>
        </a:p>
      </dgm:t>
    </dgm:pt>
    <dgm:pt modelId="{640B7BFA-069A-4529-8E40-6812BCFE98EC}" type="sibTrans" cxnId="{B2EB4ED8-F24B-40B4-BA30-4666A4B57D08}">
      <dgm:prSet/>
      <dgm:spPr/>
      <dgm:t>
        <a:bodyPr/>
        <a:lstStyle/>
        <a:p>
          <a:endParaRPr lang="en-US"/>
        </a:p>
      </dgm:t>
    </dgm:pt>
    <dgm:pt modelId="{2DC3A368-92D1-45DD-81F5-AEF604B0028C}">
      <dgm:prSet phldrT="[Texto]"/>
      <dgm:spPr/>
      <dgm:t>
        <a:bodyPr/>
        <a:lstStyle/>
        <a:p>
          <a:r>
            <a:rPr lang="es-EC" dirty="0" smtClean="0"/>
            <a:t>El proyecto tiene una capacidad de satisfacer el mercado un porcentaje de la demanda que ha sido determinada de acuerdo a la capacidad de la maquinaria y al período laboral. </a:t>
          </a:r>
          <a:endParaRPr lang="en-US" dirty="0"/>
        </a:p>
      </dgm:t>
    </dgm:pt>
    <dgm:pt modelId="{DD1236B6-4F58-47A3-A27A-1DB4F48F7B46}" type="parTrans" cxnId="{1B1090C2-CCC2-408A-A1F9-62C00F08F406}">
      <dgm:prSet/>
      <dgm:spPr/>
      <dgm:t>
        <a:bodyPr/>
        <a:lstStyle/>
        <a:p>
          <a:endParaRPr lang="en-US"/>
        </a:p>
      </dgm:t>
    </dgm:pt>
    <dgm:pt modelId="{A4303D65-EE83-49B4-85B0-B753C7612B66}" type="sibTrans" cxnId="{1B1090C2-CCC2-408A-A1F9-62C00F08F406}">
      <dgm:prSet/>
      <dgm:spPr/>
      <dgm:t>
        <a:bodyPr/>
        <a:lstStyle/>
        <a:p>
          <a:endParaRPr lang="en-US"/>
        </a:p>
      </dgm:t>
    </dgm:pt>
    <dgm:pt modelId="{475DC572-EA1C-4B58-951E-CF104CB5E33A}">
      <dgm:prSet phldrT="[Texto]"/>
      <dgm:spPr/>
      <dgm:t>
        <a:bodyPr/>
        <a:lstStyle/>
        <a:p>
          <a:r>
            <a:rPr lang="es-EC" dirty="0" smtClean="0"/>
            <a:t>La capacidad de planta es de 95,83%, con un procesamiento diario de aproximadamente 493 litros de aceite de oliva diarios</a:t>
          </a:r>
          <a:endParaRPr lang="en-US" dirty="0"/>
        </a:p>
      </dgm:t>
    </dgm:pt>
    <dgm:pt modelId="{909B4F34-6FA8-4186-B024-C8BD51CF232F}" type="parTrans" cxnId="{0D6B1CE0-315B-48DE-9A76-EF0FE45D3A2C}">
      <dgm:prSet/>
      <dgm:spPr/>
      <dgm:t>
        <a:bodyPr/>
        <a:lstStyle/>
        <a:p>
          <a:endParaRPr lang="en-US"/>
        </a:p>
      </dgm:t>
    </dgm:pt>
    <dgm:pt modelId="{C0CC0391-042E-4A93-9563-57ED249000D9}" type="sibTrans" cxnId="{0D6B1CE0-315B-48DE-9A76-EF0FE45D3A2C}">
      <dgm:prSet/>
      <dgm:spPr/>
      <dgm:t>
        <a:bodyPr/>
        <a:lstStyle/>
        <a:p>
          <a:endParaRPr lang="en-US"/>
        </a:p>
      </dgm:t>
    </dgm:pt>
    <dgm:pt modelId="{BD01D051-CA36-4201-AFE7-04D734E1A9BD}" type="pres">
      <dgm:prSet presAssocID="{3A237018-7CBE-41CE-B787-47616F87EE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C7E114-9B4C-4F37-B1CB-9D2A1438DB65}" type="pres">
      <dgm:prSet presAssocID="{BBF7501C-A25E-48F2-A44D-21939C2861E4}" presName="node" presStyleLbl="node1" presStyleIdx="0" presStyleCnt="5" custScaleX="15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C1ECA-FF17-47A6-9BEE-14BBD0C3409B}" type="pres">
      <dgm:prSet presAssocID="{BBF7501C-A25E-48F2-A44D-21939C2861E4}" presName="spNode" presStyleCnt="0"/>
      <dgm:spPr/>
    </dgm:pt>
    <dgm:pt modelId="{2B1DCE58-A888-4481-AA91-D6B3AE5BBF90}" type="pres">
      <dgm:prSet presAssocID="{DD15EE13-3DEE-4DDC-B9A2-23127761C1A7}" presName="sibTrans" presStyleLbl="sibTrans1D1" presStyleIdx="0" presStyleCnt="5"/>
      <dgm:spPr/>
      <dgm:t>
        <a:bodyPr/>
        <a:lstStyle/>
        <a:p>
          <a:endParaRPr lang="es-ES"/>
        </a:p>
      </dgm:t>
    </dgm:pt>
    <dgm:pt modelId="{778420B5-83C1-4672-8A5D-4A2F0B891B8A}" type="pres">
      <dgm:prSet presAssocID="{D45CA2E4-D851-4CA5-8A97-4B5D481A1085}" presName="node" presStyleLbl="node1" presStyleIdx="1" presStyleCnt="5" custScaleX="166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484C-B7A9-4BC7-962B-56DAF774EB06}" type="pres">
      <dgm:prSet presAssocID="{D45CA2E4-D851-4CA5-8A97-4B5D481A1085}" presName="spNode" presStyleCnt="0"/>
      <dgm:spPr/>
    </dgm:pt>
    <dgm:pt modelId="{0ED760B3-D4D3-41EB-8AAE-8A27D16D385D}" type="pres">
      <dgm:prSet presAssocID="{253DF400-6141-4ECA-AC66-D29CF9BD2627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BEA0605-4797-421F-B203-B97D9BFD5180}" type="pres">
      <dgm:prSet presAssocID="{6BE2F772-78E0-477D-ADF6-844BF1F9D327}" presName="node" presStyleLbl="node1" presStyleIdx="2" presStyleCnt="5" custScaleX="176391" custRadScaleRad="116664" custRadScaleInc="-8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A9128-B375-43FE-BF2B-E63C122160C0}" type="pres">
      <dgm:prSet presAssocID="{6BE2F772-78E0-477D-ADF6-844BF1F9D327}" presName="spNode" presStyleCnt="0"/>
      <dgm:spPr/>
    </dgm:pt>
    <dgm:pt modelId="{E94221AD-B1AB-4E87-9457-F69414CA5DD8}" type="pres">
      <dgm:prSet presAssocID="{640B7BFA-069A-4529-8E40-6812BCFE98E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F2D668A-C1AD-4776-93EB-6D09C6AAB636}" type="pres">
      <dgm:prSet presAssocID="{2DC3A368-92D1-45DD-81F5-AEF604B0028C}" presName="node" presStyleLbl="node1" presStyleIdx="3" presStyleCnt="5" custScaleX="164854" custRadScaleRad="103923" custRadScaleInc="46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248ED-AE67-4251-85F7-B74439887707}" type="pres">
      <dgm:prSet presAssocID="{2DC3A368-92D1-45DD-81F5-AEF604B0028C}" presName="spNode" presStyleCnt="0"/>
      <dgm:spPr/>
    </dgm:pt>
    <dgm:pt modelId="{2681DD9F-7885-47B2-BBC6-2691221BBF10}" type="pres">
      <dgm:prSet presAssocID="{A4303D65-EE83-49B4-85B0-B753C7612B66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38E8AAE-DE7F-42AB-8657-4E80336E103F}" type="pres">
      <dgm:prSet presAssocID="{475DC572-EA1C-4B58-951E-CF104CB5E33A}" presName="node" presStyleLbl="node1" presStyleIdx="4" presStyleCnt="5" custScaleX="16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8AA3E-D089-4CD7-B8D1-DC138B8904A4}" type="pres">
      <dgm:prSet presAssocID="{475DC572-EA1C-4B58-951E-CF104CB5E33A}" presName="spNode" presStyleCnt="0"/>
      <dgm:spPr/>
    </dgm:pt>
    <dgm:pt modelId="{B2A53091-6CD1-41AD-B2AF-027B70DD781D}" type="pres">
      <dgm:prSet presAssocID="{C0CC0391-042E-4A93-9563-57ED249000D9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9229CFF9-1911-48A7-AA65-2FE944B080C6}" type="presOf" srcId="{640B7BFA-069A-4529-8E40-6812BCFE98EC}" destId="{E94221AD-B1AB-4E87-9457-F69414CA5DD8}" srcOrd="0" destOrd="0" presId="urn:microsoft.com/office/officeart/2005/8/layout/cycle5"/>
    <dgm:cxn modelId="{69038BAF-DCF8-4427-8A51-1102CB66F090}" type="presOf" srcId="{2DC3A368-92D1-45DD-81F5-AEF604B0028C}" destId="{2F2D668A-C1AD-4776-93EB-6D09C6AAB636}" srcOrd="0" destOrd="0" presId="urn:microsoft.com/office/officeart/2005/8/layout/cycle5"/>
    <dgm:cxn modelId="{E284925C-9942-402F-BC84-1A78B9E747F3}" type="presOf" srcId="{BBF7501C-A25E-48F2-A44D-21939C2861E4}" destId="{BCC7E114-9B4C-4F37-B1CB-9D2A1438DB65}" srcOrd="0" destOrd="0" presId="urn:microsoft.com/office/officeart/2005/8/layout/cycle5"/>
    <dgm:cxn modelId="{73F60A22-B972-43C2-8D71-4C70CE1F01C2}" type="presOf" srcId="{C0CC0391-042E-4A93-9563-57ED249000D9}" destId="{B2A53091-6CD1-41AD-B2AF-027B70DD781D}" srcOrd="0" destOrd="0" presId="urn:microsoft.com/office/officeart/2005/8/layout/cycle5"/>
    <dgm:cxn modelId="{ED8AB7A8-010A-45E3-9B30-B3A6E758FF13}" type="presOf" srcId="{3A237018-7CBE-41CE-B787-47616F87EE5C}" destId="{BD01D051-CA36-4201-AFE7-04D734E1A9BD}" srcOrd="0" destOrd="0" presId="urn:microsoft.com/office/officeart/2005/8/layout/cycle5"/>
    <dgm:cxn modelId="{0DE966AA-657B-42B1-8FE5-D7FE8C4A0842}" type="presOf" srcId="{475DC572-EA1C-4B58-951E-CF104CB5E33A}" destId="{838E8AAE-DE7F-42AB-8657-4E80336E103F}" srcOrd="0" destOrd="0" presId="urn:microsoft.com/office/officeart/2005/8/layout/cycle5"/>
    <dgm:cxn modelId="{0D6B1CE0-315B-48DE-9A76-EF0FE45D3A2C}" srcId="{3A237018-7CBE-41CE-B787-47616F87EE5C}" destId="{475DC572-EA1C-4B58-951E-CF104CB5E33A}" srcOrd="4" destOrd="0" parTransId="{909B4F34-6FA8-4186-B024-C8BD51CF232F}" sibTransId="{C0CC0391-042E-4A93-9563-57ED249000D9}"/>
    <dgm:cxn modelId="{45428B6D-74E3-433F-9D02-24D9E3BF9DF8}" type="presOf" srcId="{6BE2F772-78E0-477D-ADF6-844BF1F9D327}" destId="{CBEA0605-4797-421F-B203-B97D9BFD5180}" srcOrd="0" destOrd="0" presId="urn:microsoft.com/office/officeart/2005/8/layout/cycle5"/>
    <dgm:cxn modelId="{1B1090C2-CCC2-408A-A1F9-62C00F08F406}" srcId="{3A237018-7CBE-41CE-B787-47616F87EE5C}" destId="{2DC3A368-92D1-45DD-81F5-AEF604B0028C}" srcOrd="3" destOrd="0" parTransId="{DD1236B6-4F58-47A3-A27A-1DB4F48F7B46}" sibTransId="{A4303D65-EE83-49B4-85B0-B753C7612B66}"/>
    <dgm:cxn modelId="{A6B85FF2-08C1-4E13-8289-AF34FB7632F7}" srcId="{3A237018-7CBE-41CE-B787-47616F87EE5C}" destId="{D45CA2E4-D851-4CA5-8A97-4B5D481A1085}" srcOrd="1" destOrd="0" parTransId="{0706491F-8F68-4436-9C15-5C5282285F4B}" sibTransId="{253DF400-6141-4ECA-AC66-D29CF9BD2627}"/>
    <dgm:cxn modelId="{E9435722-54E9-4374-A2AD-FD3002BA468D}" type="presOf" srcId="{D45CA2E4-D851-4CA5-8A97-4B5D481A1085}" destId="{778420B5-83C1-4672-8A5D-4A2F0B891B8A}" srcOrd="0" destOrd="0" presId="urn:microsoft.com/office/officeart/2005/8/layout/cycle5"/>
    <dgm:cxn modelId="{455D746E-9281-449B-A5EC-71D3138C9ADF}" srcId="{3A237018-7CBE-41CE-B787-47616F87EE5C}" destId="{BBF7501C-A25E-48F2-A44D-21939C2861E4}" srcOrd="0" destOrd="0" parTransId="{03EE8AD2-108D-493A-A0B3-0C153F6A13B1}" sibTransId="{DD15EE13-3DEE-4DDC-B9A2-23127761C1A7}"/>
    <dgm:cxn modelId="{2816487A-8439-416B-932A-7FCA7816C49F}" type="presOf" srcId="{DD15EE13-3DEE-4DDC-B9A2-23127761C1A7}" destId="{2B1DCE58-A888-4481-AA91-D6B3AE5BBF90}" srcOrd="0" destOrd="0" presId="urn:microsoft.com/office/officeart/2005/8/layout/cycle5"/>
    <dgm:cxn modelId="{5CC24D53-6D6E-482A-ACDE-45BEDB378F87}" type="presOf" srcId="{A4303D65-EE83-49B4-85B0-B753C7612B66}" destId="{2681DD9F-7885-47B2-BBC6-2691221BBF10}" srcOrd="0" destOrd="0" presId="urn:microsoft.com/office/officeart/2005/8/layout/cycle5"/>
    <dgm:cxn modelId="{B2EB4ED8-F24B-40B4-BA30-4666A4B57D08}" srcId="{3A237018-7CBE-41CE-B787-47616F87EE5C}" destId="{6BE2F772-78E0-477D-ADF6-844BF1F9D327}" srcOrd="2" destOrd="0" parTransId="{9833B2AE-D28D-49E4-8696-5B3E6DB070BA}" sibTransId="{640B7BFA-069A-4529-8E40-6812BCFE98EC}"/>
    <dgm:cxn modelId="{24A427D7-08FB-47EA-A53A-CAA3AFAE7974}" type="presOf" srcId="{253DF400-6141-4ECA-AC66-D29CF9BD2627}" destId="{0ED760B3-D4D3-41EB-8AAE-8A27D16D385D}" srcOrd="0" destOrd="0" presId="urn:microsoft.com/office/officeart/2005/8/layout/cycle5"/>
    <dgm:cxn modelId="{C9D8CB27-C633-48E7-B022-35C8BD9AEE2D}" type="presParOf" srcId="{BD01D051-CA36-4201-AFE7-04D734E1A9BD}" destId="{BCC7E114-9B4C-4F37-B1CB-9D2A1438DB65}" srcOrd="0" destOrd="0" presId="urn:microsoft.com/office/officeart/2005/8/layout/cycle5"/>
    <dgm:cxn modelId="{82037569-F230-4048-B5B7-E1493D5CE911}" type="presParOf" srcId="{BD01D051-CA36-4201-AFE7-04D734E1A9BD}" destId="{F59C1ECA-FF17-47A6-9BEE-14BBD0C3409B}" srcOrd="1" destOrd="0" presId="urn:microsoft.com/office/officeart/2005/8/layout/cycle5"/>
    <dgm:cxn modelId="{F0554B75-F6A0-4D93-BC29-B68A5C606778}" type="presParOf" srcId="{BD01D051-CA36-4201-AFE7-04D734E1A9BD}" destId="{2B1DCE58-A888-4481-AA91-D6B3AE5BBF90}" srcOrd="2" destOrd="0" presId="urn:microsoft.com/office/officeart/2005/8/layout/cycle5"/>
    <dgm:cxn modelId="{5743D38A-1B5A-485E-9B43-206879188442}" type="presParOf" srcId="{BD01D051-CA36-4201-AFE7-04D734E1A9BD}" destId="{778420B5-83C1-4672-8A5D-4A2F0B891B8A}" srcOrd="3" destOrd="0" presId="urn:microsoft.com/office/officeart/2005/8/layout/cycle5"/>
    <dgm:cxn modelId="{F81831C4-8140-43EF-9DEC-DD7C1F10F401}" type="presParOf" srcId="{BD01D051-CA36-4201-AFE7-04D734E1A9BD}" destId="{093C484C-B7A9-4BC7-962B-56DAF774EB06}" srcOrd="4" destOrd="0" presId="urn:microsoft.com/office/officeart/2005/8/layout/cycle5"/>
    <dgm:cxn modelId="{29411A00-D600-49B5-ACBA-BD6DD507BA03}" type="presParOf" srcId="{BD01D051-CA36-4201-AFE7-04D734E1A9BD}" destId="{0ED760B3-D4D3-41EB-8AAE-8A27D16D385D}" srcOrd="5" destOrd="0" presId="urn:microsoft.com/office/officeart/2005/8/layout/cycle5"/>
    <dgm:cxn modelId="{CB68A943-3669-4F3B-BE07-7D4FD34077A3}" type="presParOf" srcId="{BD01D051-CA36-4201-AFE7-04D734E1A9BD}" destId="{CBEA0605-4797-421F-B203-B97D9BFD5180}" srcOrd="6" destOrd="0" presId="urn:microsoft.com/office/officeart/2005/8/layout/cycle5"/>
    <dgm:cxn modelId="{84CCF475-99C3-4F92-BD1A-1BDC88BB134D}" type="presParOf" srcId="{BD01D051-CA36-4201-AFE7-04D734E1A9BD}" destId="{32EA9128-B375-43FE-BF2B-E63C122160C0}" srcOrd="7" destOrd="0" presId="urn:microsoft.com/office/officeart/2005/8/layout/cycle5"/>
    <dgm:cxn modelId="{58B2B0BB-E7EB-4886-ACA0-6F38A25C8F06}" type="presParOf" srcId="{BD01D051-CA36-4201-AFE7-04D734E1A9BD}" destId="{E94221AD-B1AB-4E87-9457-F69414CA5DD8}" srcOrd="8" destOrd="0" presId="urn:microsoft.com/office/officeart/2005/8/layout/cycle5"/>
    <dgm:cxn modelId="{F8FAE36D-BECB-4603-B7B3-93D5E0D3BC23}" type="presParOf" srcId="{BD01D051-CA36-4201-AFE7-04D734E1A9BD}" destId="{2F2D668A-C1AD-4776-93EB-6D09C6AAB636}" srcOrd="9" destOrd="0" presId="urn:microsoft.com/office/officeart/2005/8/layout/cycle5"/>
    <dgm:cxn modelId="{37B822AD-F131-423B-AE4F-52E28E730764}" type="presParOf" srcId="{BD01D051-CA36-4201-AFE7-04D734E1A9BD}" destId="{5B4248ED-AE67-4251-85F7-B74439887707}" srcOrd="10" destOrd="0" presId="urn:microsoft.com/office/officeart/2005/8/layout/cycle5"/>
    <dgm:cxn modelId="{2D98572B-A8DD-483B-8C8F-D55300728CDA}" type="presParOf" srcId="{BD01D051-CA36-4201-AFE7-04D734E1A9BD}" destId="{2681DD9F-7885-47B2-BBC6-2691221BBF10}" srcOrd="11" destOrd="0" presId="urn:microsoft.com/office/officeart/2005/8/layout/cycle5"/>
    <dgm:cxn modelId="{439C1238-984E-4AB5-93CD-B4A61C7B48A7}" type="presParOf" srcId="{BD01D051-CA36-4201-AFE7-04D734E1A9BD}" destId="{838E8AAE-DE7F-42AB-8657-4E80336E103F}" srcOrd="12" destOrd="0" presId="urn:microsoft.com/office/officeart/2005/8/layout/cycle5"/>
    <dgm:cxn modelId="{EE634041-E06D-4658-B2DB-B5C9C76D1F78}" type="presParOf" srcId="{BD01D051-CA36-4201-AFE7-04D734E1A9BD}" destId="{1858AA3E-D089-4CD7-B8D1-DC138B8904A4}" srcOrd="13" destOrd="0" presId="urn:microsoft.com/office/officeart/2005/8/layout/cycle5"/>
    <dgm:cxn modelId="{DB8BA92D-75C4-47AB-A931-E3BD3DB88125}" type="presParOf" srcId="{BD01D051-CA36-4201-AFE7-04D734E1A9BD}" destId="{B2A53091-6CD1-41AD-B2AF-027B70DD781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E1A797-01F1-4661-8838-3F3B39E8EFBE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0EDB35B8-1D5C-4193-BFA6-C3BEDE9D78A2}">
      <dgm:prSet phldrT="[Texto]" custT="1"/>
      <dgm:spPr/>
      <dgm:t>
        <a:bodyPr/>
        <a:lstStyle/>
        <a:p>
          <a:pPr algn="just"/>
          <a:r>
            <a:rPr lang="es-EC" sz="1400" dirty="0" smtClean="0"/>
            <a:t>Se recomienda ejecutar adecuadamente el plan de comercialización, pues al ser una marca nueva en el mercado necesita darse a conocer.</a:t>
          </a:r>
          <a:endParaRPr lang="en-US" sz="1400" dirty="0"/>
        </a:p>
      </dgm:t>
    </dgm:pt>
    <dgm:pt modelId="{F169D312-EC80-4483-B04B-5B9097DCB830}" type="parTrans" cxnId="{905A2BE7-7BEC-4DEB-B5F7-70B023B9A236}">
      <dgm:prSet/>
      <dgm:spPr/>
      <dgm:t>
        <a:bodyPr/>
        <a:lstStyle/>
        <a:p>
          <a:endParaRPr lang="en-US"/>
        </a:p>
      </dgm:t>
    </dgm:pt>
    <dgm:pt modelId="{EA2EE8DB-45AA-4A6B-8C93-9FEEE8DD14AB}" type="sibTrans" cxnId="{905A2BE7-7BEC-4DEB-B5F7-70B023B9A236}">
      <dgm:prSet/>
      <dgm:spPr/>
      <dgm:t>
        <a:bodyPr/>
        <a:lstStyle/>
        <a:p>
          <a:endParaRPr lang="en-US"/>
        </a:p>
      </dgm:t>
    </dgm:pt>
    <dgm:pt modelId="{FA4D195C-10A7-4ECC-96E8-C1E3FB216254}">
      <dgm:prSet phldrT="[Texto]" custT="1"/>
      <dgm:spPr/>
      <dgm:t>
        <a:bodyPr/>
        <a:lstStyle/>
        <a:p>
          <a:pPr algn="just"/>
          <a:r>
            <a:rPr lang="es-EC" sz="1400" dirty="0" smtClean="0"/>
            <a:t>Es recomendable considerar alianzas o convenios con entidades sociales, que puedan ayudar a promover el producto o a comercializarlo</a:t>
          </a:r>
          <a:endParaRPr lang="en-US" sz="1400" dirty="0"/>
        </a:p>
      </dgm:t>
    </dgm:pt>
    <dgm:pt modelId="{8129B372-77DB-42E5-AFC7-EF72D84ADAC4}" type="parTrans" cxnId="{1DDAE86C-BE09-4321-B682-5AA612D4A87E}">
      <dgm:prSet/>
      <dgm:spPr/>
      <dgm:t>
        <a:bodyPr/>
        <a:lstStyle/>
        <a:p>
          <a:endParaRPr lang="en-US"/>
        </a:p>
      </dgm:t>
    </dgm:pt>
    <dgm:pt modelId="{F21FC5BC-FEBB-4EAB-A6E4-5D7C3C286644}" type="sibTrans" cxnId="{1DDAE86C-BE09-4321-B682-5AA612D4A87E}">
      <dgm:prSet/>
      <dgm:spPr/>
      <dgm:t>
        <a:bodyPr/>
        <a:lstStyle/>
        <a:p>
          <a:endParaRPr lang="en-US"/>
        </a:p>
      </dgm:t>
    </dgm:pt>
    <dgm:pt modelId="{6AC84F6A-C34D-4ED0-88C8-BE5FE1B0C4FE}">
      <dgm:prSet phldrT="[Texto]" custT="1"/>
      <dgm:spPr/>
      <dgm:t>
        <a:bodyPr/>
        <a:lstStyle/>
        <a:p>
          <a:pPr algn="just"/>
          <a:r>
            <a:rPr lang="es-EC" sz="1400" dirty="0" smtClean="0"/>
            <a:t>Es importante tener el contacto de varios proveedores, con el fin de reducir cualquier posibilidad de desabastecimiento de la materia prima.</a:t>
          </a:r>
          <a:endParaRPr lang="en-US" sz="1400" dirty="0"/>
        </a:p>
      </dgm:t>
    </dgm:pt>
    <dgm:pt modelId="{EA0F0501-75F4-4194-AED7-05C49AC8B7A1}" type="parTrans" cxnId="{647ABF45-7470-4B3B-82F2-7A06006F7C78}">
      <dgm:prSet/>
      <dgm:spPr/>
      <dgm:t>
        <a:bodyPr/>
        <a:lstStyle/>
        <a:p>
          <a:endParaRPr lang="en-US"/>
        </a:p>
      </dgm:t>
    </dgm:pt>
    <dgm:pt modelId="{E2AD8CDB-05C3-4082-8242-A06ACE86E8D1}" type="sibTrans" cxnId="{647ABF45-7470-4B3B-82F2-7A06006F7C78}">
      <dgm:prSet/>
      <dgm:spPr/>
      <dgm:t>
        <a:bodyPr/>
        <a:lstStyle/>
        <a:p>
          <a:endParaRPr lang="en-US"/>
        </a:p>
      </dgm:t>
    </dgm:pt>
    <dgm:pt modelId="{12818709-6A8E-4D9A-8B7D-CDD39F95A92D}">
      <dgm:prSet phldrT="[Texto]"/>
      <dgm:spPr/>
      <dgm:t>
        <a:bodyPr/>
        <a:lstStyle/>
        <a:p>
          <a:pPr algn="just"/>
          <a:r>
            <a:rPr lang="es-EC" dirty="0" smtClean="0"/>
            <a:t>Es importante considerar a futuro el cultivo de plantas de olivo, especialmente en la zona de Pujilí, debido a las características del suelo.</a:t>
          </a:r>
          <a:endParaRPr lang="en-US" dirty="0"/>
        </a:p>
      </dgm:t>
    </dgm:pt>
    <dgm:pt modelId="{756511E6-D1AF-4CEB-B9EF-EB870A2575BF}" type="parTrans" cxnId="{1746816C-01F2-4144-8A0E-1856E4ACF204}">
      <dgm:prSet/>
      <dgm:spPr/>
      <dgm:t>
        <a:bodyPr/>
        <a:lstStyle/>
        <a:p>
          <a:endParaRPr lang="en-US"/>
        </a:p>
      </dgm:t>
    </dgm:pt>
    <dgm:pt modelId="{317E5AC9-3881-4AE6-A56C-2D91BE8E369C}" type="sibTrans" cxnId="{1746816C-01F2-4144-8A0E-1856E4ACF204}">
      <dgm:prSet/>
      <dgm:spPr/>
      <dgm:t>
        <a:bodyPr/>
        <a:lstStyle/>
        <a:p>
          <a:endParaRPr lang="en-US"/>
        </a:p>
      </dgm:t>
    </dgm:pt>
    <dgm:pt modelId="{1076CD7B-CC81-4373-9221-766EDA338C54}">
      <dgm:prSet phldrT="[Texto]"/>
      <dgm:spPr/>
      <dgm:t>
        <a:bodyPr/>
        <a:lstStyle/>
        <a:p>
          <a:pPr algn="just"/>
          <a:r>
            <a:rPr lang="es-EC" dirty="0" smtClean="0"/>
            <a:t>Podría considerarse a futuro el procesamiento no solo de aceite virgen sino también de aceite de oliva extra-virgen.</a:t>
          </a:r>
          <a:endParaRPr lang="en-US" dirty="0"/>
        </a:p>
      </dgm:t>
    </dgm:pt>
    <dgm:pt modelId="{AEC584A8-E0FA-407E-BD98-B4B3E3FCC5CA}" type="parTrans" cxnId="{33CF22D3-084B-47E6-9275-017572AA6B81}">
      <dgm:prSet/>
      <dgm:spPr/>
      <dgm:t>
        <a:bodyPr/>
        <a:lstStyle/>
        <a:p>
          <a:endParaRPr lang="en-US"/>
        </a:p>
      </dgm:t>
    </dgm:pt>
    <dgm:pt modelId="{54F11761-FCFE-4B77-A942-E2C021829C9E}" type="sibTrans" cxnId="{33CF22D3-084B-47E6-9275-017572AA6B81}">
      <dgm:prSet/>
      <dgm:spPr/>
      <dgm:t>
        <a:bodyPr/>
        <a:lstStyle/>
        <a:p>
          <a:endParaRPr lang="en-US"/>
        </a:p>
      </dgm:t>
    </dgm:pt>
    <dgm:pt modelId="{5D89FD22-224F-4693-8CC2-DC2055C7AF46}" type="pres">
      <dgm:prSet presAssocID="{83E1A797-01F1-4661-8838-3F3B39E8EFBE}" presName="CompostProcess" presStyleCnt="0">
        <dgm:presLayoutVars>
          <dgm:dir/>
          <dgm:resizeHandles val="exact"/>
        </dgm:presLayoutVars>
      </dgm:prSet>
      <dgm:spPr/>
    </dgm:pt>
    <dgm:pt modelId="{2E7DEAEF-DE73-444D-8EB5-131E15BDF414}" type="pres">
      <dgm:prSet presAssocID="{83E1A797-01F1-4661-8838-3F3B39E8EFBE}" presName="arrow" presStyleLbl="bgShp" presStyleIdx="0" presStyleCnt="1"/>
      <dgm:spPr/>
    </dgm:pt>
    <dgm:pt modelId="{0A5E5265-CBAA-4F3E-AC79-9DD6EB7F69E3}" type="pres">
      <dgm:prSet presAssocID="{83E1A797-01F1-4661-8838-3F3B39E8EFBE}" presName="linearProcess" presStyleCnt="0"/>
      <dgm:spPr/>
    </dgm:pt>
    <dgm:pt modelId="{E89455B2-D66E-46B8-B995-3648479477DA}" type="pres">
      <dgm:prSet presAssocID="{0EDB35B8-1D5C-4193-BFA6-C3BEDE9D78A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51FB0-F70C-40A6-9AA6-57DE17095215}" type="pres">
      <dgm:prSet presAssocID="{EA2EE8DB-45AA-4A6B-8C93-9FEEE8DD14AB}" presName="sibTrans" presStyleCnt="0"/>
      <dgm:spPr/>
    </dgm:pt>
    <dgm:pt modelId="{F4BA590D-32E3-4239-9913-440F37DC6F4E}" type="pres">
      <dgm:prSet presAssocID="{FA4D195C-10A7-4ECC-96E8-C1E3FB21625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55092-17BB-4A8F-B78E-59987B63E1AD}" type="pres">
      <dgm:prSet presAssocID="{F21FC5BC-FEBB-4EAB-A6E4-5D7C3C286644}" presName="sibTrans" presStyleCnt="0"/>
      <dgm:spPr/>
    </dgm:pt>
    <dgm:pt modelId="{8E150653-42EF-455C-88EE-518FD04AFFF8}" type="pres">
      <dgm:prSet presAssocID="{6AC84F6A-C34D-4ED0-88C8-BE5FE1B0C4F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DB5BD-2E47-4434-B35C-D060653A7E14}" type="pres">
      <dgm:prSet presAssocID="{E2AD8CDB-05C3-4082-8242-A06ACE86E8D1}" presName="sibTrans" presStyleCnt="0"/>
      <dgm:spPr/>
    </dgm:pt>
    <dgm:pt modelId="{B30F8BBA-9769-4697-9DBE-AAA133633A33}" type="pres">
      <dgm:prSet presAssocID="{1076CD7B-CC81-4373-9221-766EDA338C5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036E8-AF83-4292-AF3D-A78E1F972822}" type="pres">
      <dgm:prSet presAssocID="{54F11761-FCFE-4B77-A942-E2C021829C9E}" presName="sibTrans" presStyleCnt="0"/>
      <dgm:spPr/>
    </dgm:pt>
    <dgm:pt modelId="{E5694917-EED3-4D13-8990-E88B589947A7}" type="pres">
      <dgm:prSet presAssocID="{12818709-6A8E-4D9A-8B7D-CDD39F95A92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A86C3-AAC1-4AC6-835C-C6DB18B8D9A2}" type="presOf" srcId="{6AC84F6A-C34D-4ED0-88C8-BE5FE1B0C4FE}" destId="{8E150653-42EF-455C-88EE-518FD04AFFF8}" srcOrd="0" destOrd="0" presId="urn:microsoft.com/office/officeart/2005/8/layout/hProcess9"/>
    <dgm:cxn modelId="{33CF22D3-084B-47E6-9275-017572AA6B81}" srcId="{83E1A797-01F1-4661-8838-3F3B39E8EFBE}" destId="{1076CD7B-CC81-4373-9221-766EDA338C54}" srcOrd="3" destOrd="0" parTransId="{AEC584A8-E0FA-407E-BD98-B4B3E3FCC5CA}" sibTransId="{54F11761-FCFE-4B77-A942-E2C021829C9E}"/>
    <dgm:cxn modelId="{5539A975-74EC-4E29-BA08-85D299508B72}" type="presOf" srcId="{12818709-6A8E-4D9A-8B7D-CDD39F95A92D}" destId="{E5694917-EED3-4D13-8990-E88B589947A7}" srcOrd="0" destOrd="0" presId="urn:microsoft.com/office/officeart/2005/8/layout/hProcess9"/>
    <dgm:cxn modelId="{647ABF45-7470-4B3B-82F2-7A06006F7C78}" srcId="{83E1A797-01F1-4661-8838-3F3B39E8EFBE}" destId="{6AC84F6A-C34D-4ED0-88C8-BE5FE1B0C4FE}" srcOrd="2" destOrd="0" parTransId="{EA0F0501-75F4-4194-AED7-05C49AC8B7A1}" sibTransId="{E2AD8CDB-05C3-4082-8242-A06ACE86E8D1}"/>
    <dgm:cxn modelId="{4CBEC631-9C1C-44B0-A325-5D6AA36437E3}" type="presOf" srcId="{83E1A797-01F1-4661-8838-3F3B39E8EFBE}" destId="{5D89FD22-224F-4693-8CC2-DC2055C7AF46}" srcOrd="0" destOrd="0" presId="urn:microsoft.com/office/officeart/2005/8/layout/hProcess9"/>
    <dgm:cxn modelId="{1DDAE86C-BE09-4321-B682-5AA612D4A87E}" srcId="{83E1A797-01F1-4661-8838-3F3B39E8EFBE}" destId="{FA4D195C-10A7-4ECC-96E8-C1E3FB216254}" srcOrd="1" destOrd="0" parTransId="{8129B372-77DB-42E5-AFC7-EF72D84ADAC4}" sibTransId="{F21FC5BC-FEBB-4EAB-A6E4-5D7C3C286644}"/>
    <dgm:cxn modelId="{1746816C-01F2-4144-8A0E-1856E4ACF204}" srcId="{83E1A797-01F1-4661-8838-3F3B39E8EFBE}" destId="{12818709-6A8E-4D9A-8B7D-CDD39F95A92D}" srcOrd="4" destOrd="0" parTransId="{756511E6-D1AF-4CEB-B9EF-EB870A2575BF}" sibTransId="{317E5AC9-3881-4AE6-A56C-2D91BE8E369C}"/>
    <dgm:cxn modelId="{021A9549-F92C-4BC1-BD7E-EF66AF0D29C7}" type="presOf" srcId="{0EDB35B8-1D5C-4193-BFA6-C3BEDE9D78A2}" destId="{E89455B2-D66E-46B8-B995-3648479477DA}" srcOrd="0" destOrd="0" presId="urn:microsoft.com/office/officeart/2005/8/layout/hProcess9"/>
    <dgm:cxn modelId="{5E810E83-E09D-499C-9834-5E382817E4F0}" type="presOf" srcId="{FA4D195C-10A7-4ECC-96E8-C1E3FB216254}" destId="{F4BA590D-32E3-4239-9913-440F37DC6F4E}" srcOrd="0" destOrd="0" presId="urn:microsoft.com/office/officeart/2005/8/layout/hProcess9"/>
    <dgm:cxn modelId="{AEA2CB9F-9AC3-4775-BAD9-86779BA1F9B3}" type="presOf" srcId="{1076CD7B-CC81-4373-9221-766EDA338C54}" destId="{B30F8BBA-9769-4697-9DBE-AAA133633A33}" srcOrd="0" destOrd="0" presId="urn:microsoft.com/office/officeart/2005/8/layout/hProcess9"/>
    <dgm:cxn modelId="{905A2BE7-7BEC-4DEB-B5F7-70B023B9A236}" srcId="{83E1A797-01F1-4661-8838-3F3B39E8EFBE}" destId="{0EDB35B8-1D5C-4193-BFA6-C3BEDE9D78A2}" srcOrd="0" destOrd="0" parTransId="{F169D312-EC80-4483-B04B-5B9097DCB830}" sibTransId="{EA2EE8DB-45AA-4A6B-8C93-9FEEE8DD14AB}"/>
    <dgm:cxn modelId="{A08B6C90-2183-4117-9C53-439D81F49D86}" type="presParOf" srcId="{5D89FD22-224F-4693-8CC2-DC2055C7AF46}" destId="{2E7DEAEF-DE73-444D-8EB5-131E15BDF414}" srcOrd="0" destOrd="0" presId="urn:microsoft.com/office/officeart/2005/8/layout/hProcess9"/>
    <dgm:cxn modelId="{F4C75250-BE1B-4365-B15B-67294A247E2F}" type="presParOf" srcId="{5D89FD22-224F-4693-8CC2-DC2055C7AF46}" destId="{0A5E5265-CBAA-4F3E-AC79-9DD6EB7F69E3}" srcOrd="1" destOrd="0" presId="urn:microsoft.com/office/officeart/2005/8/layout/hProcess9"/>
    <dgm:cxn modelId="{13FD4231-CC91-43D6-ACB2-1B4C67865DD4}" type="presParOf" srcId="{0A5E5265-CBAA-4F3E-AC79-9DD6EB7F69E3}" destId="{E89455B2-D66E-46B8-B995-3648479477DA}" srcOrd="0" destOrd="0" presId="urn:microsoft.com/office/officeart/2005/8/layout/hProcess9"/>
    <dgm:cxn modelId="{729426CE-558B-410D-9EC2-EEB3E4201B78}" type="presParOf" srcId="{0A5E5265-CBAA-4F3E-AC79-9DD6EB7F69E3}" destId="{F1751FB0-F70C-40A6-9AA6-57DE17095215}" srcOrd="1" destOrd="0" presId="urn:microsoft.com/office/officeart/2005/8/layout/hProcess9"/>
    <dgm:cxn modelId="{24C07152-7765-4523-A1AA-7E111093580F}" type="presParOf" srcId="{0A5E5265-CBAA-4F3E-AC79-9DD6EB7F69E3}" destId="{F4BA590D-32E3-4239-9913-440F37DC6F4E}" srcOrd="2" destOrd="0" presId="urn:microsoft.com/office/officeart/2005/8/layout/hProcess9"/>
    <dgm:cxn modelId="{3B009431-02DB-4C60-947C-F4ED193EB705}" type="presParOf" srcId="{0A5E5265-CBAA-4F3E-AC79-9DD6EB7F69E3}" destId="{56D55092-17BB-4A8F-B78E-59987B63E1AD}" srcOrd="3" destOrd="0" presId="urn:microsoft.com/office/officeart/2005/8/layout/hProcess9"/>
    <dgm:cxn modelId="{AF0976E5-B689-4ED0-A497-FE9A42BA936E}" type="presParOf" srcId="{0A5E5265-CBAA-4F3E-AC79-9DD6EB7F69E3}" destId="{8E150653-42EF-455C-88EE-518FD04AFFF8}" srcOrd="4" destOrd="0" presId="urn:microsoft.com/office/officeart/2005/8/layout/hProcess9"/>
    <dgm:cxn modelId="{38C23D7E-1B1F-4330-8864-5DCF78105BC1}" type="presParOf" srcId="{0A5E5265-CBAA-4F3E-AC79-9DD6EB7F69E3}" destId="{802DB5BD-2E47-4434-B35C-D060653A7E14}" srcOrd="5" destOrd="0" presId="urn:microsoft.com/office/officeart/2005/8/layout/hProcess9"/>
    <dgm:cxn modelId="{4D4CE954-9D5E-4B36-AA5F-AD999694F0F3}" type="presParOf" srcId="{0A5E5265-CBAA-4F3E-AC79-9DD6EB7F69E3}" destId="{B30F8BBA-9769-4697-9DBE-AAA133633A33}" srcOrd="6" destOrd="0" presId="urn:microsoft.com/office/officeart/2005/8/layout/hProcess9"/>
    <dgm:cxn modelId="{842A15F3-92CF-4076-83EA-7442D10AAB5E}" type="presParOf" srcId="{0A5E5265-CBAA-4F3E-AC79-9DD6EB7F69E3}" destId="{F33036E8-AF83-4292-AF3D-A78E1F972822}" srcOrd="7" destOrd="0" presId="urn:microsoft.com/office/officeart/2005/8/layout/hProcess9"/>
    <dgm:cxn modelId="{63D1B0BD-FC2A-4AE1-90B3-4D5787A43786}" type="presParOf" srcId="{0A5E5265-CBAA-4F3E-AC79-9DD6EB7F69E3}" destId="{E5694917-EED3-4D13-8990-E88B589947A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C05B7-F335-42D0-8EC6-5CFFE0B096EB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CCE929A-6788-4017-A0B2-1014EF748EEF}">
      <dgm:prSet phldrT="[Texto]"/>
      <dgm:spPr/>
      <dgm:t>
        <a:bodyPr/>
        <a:lstStyle/>
        <a:p>
          <a:r>
            <a:rPr lang="es-EC" dirty="0" smtClean="0"/>
            <a:t>Recolección de aceitunas</a:t>
          </a:r>
          <a:endParaRPr lang="en-US" dirty="0"/>
        </a:p>
      </dgm:t>
    </dgm:pt>
    <dgm:pt modelId="{C4FE219B-FC09-4698-8D78-21FA9E9DAC3E}" type="parTrans" cxnId="{90331A3B-18E4-4B37-A1EB-89CC9413D500}">
      <dgm:prSet/>
      <dgm:spPr/>
      <dgm:t>
        <a:bodyPr/>
        <a:lstStyle/>
        <a:p>
          <a:endParaRPr lang="en-US"/>
        </a:p>
      </dgm:t>
    </dgm:pt>
    <dgm:pt modelId="{0C62F27F-D3F5-404F-9815-08B0A1BCA7F9}" type="sibTrans" cxnId="{90331A3B-18E4-4B37-A1EB-89CC9413D500}">
      <dgm:prSet/>
      <dgm:spPr/>
      <dgm:t>
        <a:bodyPr/>
        <a:lstStyle/>
        <a:p>
          <a:endParaRPr lang="en-US"/>
        </a:p>
      </dgm:t>
    </dgm:pt>
    <dgm:pt modelId="{32B75B66-59E3-4EF0-9326-E9FCC8DCD8CB}">
      <dgm:prSet phldrT="[Texto]"/>
      <dgm:spPr/>
      <dgm:t>
        <a:bodyPr/>
        <a:lstStyle/>
        <a:p>
          <a:r>
            <a:rPr lang="es-EC" dirty="0" smtClean="0"/>
            <a:t>Recepción de las aceitunas en el molino</a:t>
          </a:r>
          <a:endParaRPr lang="en-US" dirty="0"/>
        </a:p>
      </dgm:t>
    </dgm:pt>
    <dgm:pt modelId="{3A468517-6573-4861-8B09-17547BD3780A}" type="parTrans" cxnId="{5CDE8A8E-7160-4CDA-AA78-C6F313592DF3}">
      <dgm:prSet/>
      <dgm:spPr/>
      <dgm:t>
        <a:bodyPr/>
        <a:lstStyle/>
        <a:p>
          <a:endParaRPr lang="en-US"/>
        </a:p>
      </dgm:t>
    </dgm:pt>
    <dgm:pt modelId="{C8468361-2A96-4B25-817D-4EED2EDF039B}" type="sibTrans" cxnId="{5CDE8A8E-7160-4CDA-AA78-C6F313592DF3}">
      <dgm:prSet/>
      <dgm:spPr/>
      <dgm:t>
        <a:bodyPr/>
        <a:lstStyle/>
        <a:p>
          <a:endParaRPr lang="en-US"/>
        </a:p>
      </dgm:t>
    </dgm:pt>
    <dgm:pt modelId="{5A9BA2D9-F7E2-4872-919A-C154006FD3A6}">
      <dgm:prSet phldrT="[Texto]"/>
      <dgm:spPr/>
      <dgm:t>
        <a:bodyPr/>
        <a:lstStyle/>
        <a:p>
          <a:r>
            <a:rPr lang="es-EC" dirty="0" smtClean="0"/>
            <a:t>Molienda y batido </a:t>
          </a:r>
          <a:endParaRPr lang="en-US" dirty="0"/>
        </a:p>
      </dgm:t>
    </dgm:pt>
    <dgm:pt modelId="{BB104E3E-2085-4F49-AB61-646DADB077E9}" type="parTrans" cxnId="{E0AB3862-8F7F-4933-AE86-41F04DC51A61}">
      <dgm:prSet/>
      <dgm:spPr/>
      <dgm:t>
        <a:bodyPr/>
        <a:lstStyle/>
        <a:p>
          <a:endParaRPr lang="en-US"/>
        </a:p>
      </dgm:t>
    </dgm:pt>
    <dgm:pt modelId="{2D5BFAFF-3CF5-4DAA-A21D-8BBE9B3E0090}" type="sibTrans" cxnId="{E0AB3862-8F7F-4933-AE86-41F04DC51A61}">
      <dgm:prSet/>
      <dgm:spPr/>
      <dgm:t>
        <a:bodyPr/>
        <a:lstStyle/>
        <a:p>
          <a:endParaRPr lang="en-US"/>
        </a:p>
      </dgm:t>
    </dgm:pt>
    <dgm:pt modelId="{146547ED-DB83-4619-BEAA-2BE95F3C7034}">
      <dgm:prSet phldrT="[Texto]"/>
      <dgm:spPr/>
      <dgm:t>
        <a:bodyPr/>
        <a:lstStyle/>
        <a:p>
          <a:r>
            <a:rPr lang="es-EC" dirty="0" smtClean="0"/>
            <a:t>Separación de sólidos y líquidos</a:t>
          </a:r>
          <a:endParaRPr lang="en-US" dirty="0"/>
        </a:p>
      </dgm:t>
    </dgm:pt>
    <dgm:pt modelId="{98E9C5D0-91E3-4ABD-B0B4-4C91BFC703D0}" type="parTrans" cxnId="{BACE4A38-3E85-44BE-8B50-A47693BA8037}">
      <dgm:prSet/>
      <dgm:spPr/>
      <dgm:t>
        <a:bodyPr/>
        <a:lstStyle/>
        <a:p>
          <a:endParaRPr lang="en-US"/>
        </a:p>
      </dgm:t>
    </dgm:pt>
    <dgm:pt modelId="{4FE6469E-D504-4AA7-B763-0E24D9856584}" type="sibTrans" cxnId="{BACE4A38-3E85-44BE-8B50-A47693BA8037}">
      <dgm:prSet/>
      <dgm:spPr/>
      <dgm:t>
        <a:bodyPr/>
        <a:lstStyle/>
        <a:p>
          <a:endParaRPr lang="en-US"/>
        </a:p>
      </dgm:t>
    </dgm:pt>
    <dgm:pt modelId="{32191FFE-7667-4417-8D97-808ADD762AAC}">
      <dgm:prSet phldrT="[Texto]"/>
      <dgm:spPr/>
      <dgm:t>
        <a:bodyPr/>
        <a:lstStyle/>
        <a:p>
          <a:r>
            <a:rPr lang="es-EC" dirty="0" smtClean="0"/>
            <a:t>Separación de fase líquida</a:t>
          </a:r>
          <a:endParaRPr lang="en-US" dirty="0"/>
        </a:p>
      </dgm:t>
    </dgm:pt>
    <dgm:pt modelId="{68B614E6-88B4-467F-8F38-6CE4EF351F9F}" type="parTrans" cxnId="{FAEF8E32-A512-4BA9-B34D-4AEA1A0C65E6}">
      <dgm:prSet/>
      <dgm:spPr/>
      <dgm:t>
        <a:bodyPr/>
        <a:lstStyle/>
        <a:p>
          <a:endParaRPr lang="en-US"/>
        </a:p>
      </dgm:t>
    </dgm:pt>
    <dgm:pt modelId="{AE64A860-24BD-4089-96DD-F1CC50F73A48}" type="sibTrans" cxnId="{FAEF8E32-A512-4BA9-B34D-4AEA1A0C65E6}">
      <dgm:prSet/>
      <dgm:spPr/>
      <dgm:t>
        <a:bodyPr/>
        <a:lstStyle/>
        <a:p>
          <a:endParaRPr lang="en-US"/>
        </a:p>
      </dgm:t>
    </dgm:pt>
    <dgm:pt modelId="{E182F57C-D170-429B-A117-868CBC027C9C}">
      <dgm:prSet phldrT="[Texto]"/>
      <dgm:spPr/>
      <dgm:t>
        <a:bodyPr/>
        <a:lstStyle/>
        <a:p>
          <a:r>
            <a:rPr lang="es-EC" dirty="0" smtClean="0"/>
            <a:t>Clasificación y Almacenamiento</a:t>
          </a:r>
          <a:endParaRPr lang="en-US" dirty="0"/>
        </a:p>
      </dgm:t>
    </dgm:pt>
    <dgm:pt modelId="{038D1BCD-E529-419D-AD6E-A264999A1DA2}" type="parTrans" cxnId="{31E5A151-155B-4EA1-8787-38E7FA8BC1E5}">
      <dgm:prSet/>
      <dgm:spPr/>
      <dgm:t>
        <a:bodyPr/>
        <a:lstStyle/>
        <a:p>
          <a:endParaRPr lang="en-US"/>
        </a:p>
      </dgm:t>
    </dgm:pt>
    <dgm:pt modelId="{90D60ADB-76E7-4A3F-AB8D-61E772F19C78}" type="sibTrans" cxnId="{31E5A151-155B-4EA1-8787-38E7FA8BC1E5}">
      <dgm:prSet/>
      <dgm:spPr/>
      <dgm:t>
        <a:bodyPr/>
        <a:lstStyle/>
        <a:p>
          <a:endParaRPr lang="en-US"/>
        </a:p>
      </dgm:t>
    </dgm:pt>
    <dgm:pt modelId="{051D7A5C-96E3-4AFB-A54D-3C7C09EE9435}">
      <dgm:prSet phldrT="[Texto]"/>
      <dgm:spPr/>
      <dgm:t>
        <a:bodyPr/>
        <a:lstStyle/>
        <a:p>
          <a:r>
            <a:rPr lang="es-EC" smtClean="0"/>
            <a:t>Envasado</a:t>
          </a:r>
          <a:endParaRPr lang="en-US" dirty="0"/>
        </a:p>
      </dgm:t>
    </dgm:pt>
    <dgm:pt modelId="{BDD2B2AD-B8F5-4284-ACD8-A4FC26F3D55D}" type="parTrans" cxnId="{F65E897F-22B5-4462-BD1E-484927433420}">
      <dgm:prSet/>
      <dgm:spPr/>
      <dgm:t>
        <a:bodyPr/>
        <a:lstStyle/>
        <a:p>
          <a:endParaRPr lang="en-US"/>
        </a:p>
      </dgm:t>
    </dgm:pt>
    <dgm:pt modelId="{A8ECCB9F-06A0-4F8C-9F5D-353D08AE5DD6}" type="sibTrans" cxnId="{F65E897F-22B5-4462-BD1E-484927433420}">
      <dgm:prSet/>
      <dgm:spPr/>
      <dgm:t>
        <a:bodyPr/>
        <a:lstStyle/>
        <a:p>
          <a:endParaRPr lang="en-US"/>
        </a:p>
      </dgm:t>
    </dgm:pt>
    <dgm:pt modelId="{2DBABC40-63B8-4617-8CF2-DC653BB608BE}" type="pres">
      <dgm:prSet presAssocID="{30AC05B7-F335-42D0-8EC6-5CFFE0B09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065A2A-1FEF-426D-AE15-92553C4113E5}" type="pres">
      <dgm:prSet presAssocID="{30AC05B7-F335-42D0-8EC6-5CFFE0B096EB}" presName="cycle" presStyleCnt="0"/>
      <dgm:spPr/>
    </dgm:pt>
    <dgm:pt modelId="{F82BBF8B-8E2E-4221-A927-B1D7714C0C5E}" type="pres">
      <dgm:prSet presAssocID="{5CCE929A-6788-4017-A0B2-1014EF748EEF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1568-63C4-432F-873E-55426027C3E8}" type="pres">
      <dgm:prSet presAssocID="{0C62F27F-D3F5-404F-9815-08B0A1BCA7F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28936C3-501A-4818-87BC-430BAA5DB1D3}" type="pres">
      <dgm:prSet presAssocID="{32B75B66-59E3-4EF0-9326-E9FCC8DCD8C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F0B7A-BD5C-43E4-88A4-2E8580D4BEA0}" type="pres">
      <dgm:prSet presAssocID="{5A9BA2D9-F7E2-4872-919A-C154006FD3A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C12BC-E21C-48F0-A2AB-37D95A0B533F}" type="pres">
      <dgm:prSet presAssocID="{146547ED-DB83-4619-BEAA-2BE95F3C703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82D50-7F45-451E-9CC3-63F66D99EFBA}" type="pres">
      <dgm:prSet presAssocID="{32191FFE-7667-4417-8D97-808ADD762AA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7C0C-D2CE-44D1-91E7-879DAF5357B9}" type="pres">
      <dgm:prSet presAssocID="{E182F57C-D170-429B-A117-868CBC027C9C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5F69F-8EC2-4683-BA5D-965C1E944B55}" type="pres">
      <dgm:prSet presAssocID="{051D7A5C-96E3-4AFB-A54D-3C7C09EE9435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9D3A9-96F4-4810-9D4A-3C743F770DF9}" type="presOf" srcId="{32191FFE-7667-4417-8D97-808ADD762AAC}" destId="{E5482D50-7F45-451E-9CC3-63F66D99EFBA}" srcOrd="0" destOrd="0" presId="urn:microsoft.com/office/officeart/2005/8/layout/cycle3"/>
    <dgm:cxn modelId="{90331A3B-18E4-4B37-A1EB-89CC9413D500}" srcId="{30AC05B7-F335-42D0-8EC6-5CFFE0B096EB}" destId="{5CCE929A-6788-4017-A0B2-1014EF748EEF}" srcOrd="0" destOrd="0" parTransId="{C4FE219B-FC09-4698-8D78-21FA9E9DAC3E}" sibTransId="{0C62F27F-D3F5-404F-9815-08B0A1BCA7F9}"/>
    <dgm:cxn modelId="{71AFD77B-CDD6-4357-8897-ADB2B87E251B}" type="presOf" srcId="{30AC05B7-F335-42D0-8EC6-5CFFE0B096EB}" destId="{2DBABC40-63B8-4617-8CF2-DC653BB608BE}" srcOrd="0" destOrd="0" presId="urn:microsoft.com/office/officeart/2005/8/layout/cycle3"/>
    <dgm:cxn modelId="{AC6A5562-10DB-46C0-B33B-84A25880B130}" type="presOf" srcId="{0C62F27F-D3F5-404F-9815-08B0A1BCA7F9}" destId="{520F1568-63C4-432F-873E-55426027C3E8}" srcOrd="0" destOrd="0" presId="urn:microsoft.com/office/officeart/2005/8/layout/cycle3"/>
    <dgm:cxn modelId="{FAEF8E32-A512-4BA9-B34D-4AEA1A0C65E6}" srcId="{30AC05B7-F335-42D0-8EC6-5CFFE0B096EB}" destId="{32191FFE-7667-4417-8D97-808ADD762AAC}" srcOrd="4" destOrd="0" parTransId="{68B614E6-88B4-467F-8F38-6CE4EF351F9F}" sibTransId="{AE64A860-24BD-4089-96DD-F1CC50F73A48}"/>
    <dgm:cxn modelId="{BACE4A38-3E85-44BE-8B50-A47693BA8037}" srcId="{30AC05B7-F335-42D0-8EC6-5CFFE0B096EB}" destId="{146547ED-DB83-4619-BEAA-2BE95F3C7034}" srcOrd="3" destOrd="0" parTransId="{98E9C5D0-91E3-4ABD-B0B4-4C91BFC703D0}" sibTransId="{4FE6469E-D504-4AA7-B763-0E24D9856584}"/>
    <dgm:cxn modelId="{5CDE8A8E-7160-4CDA-AA78-C6F313592DF3}" srcId="{30AC05B7-F335-42D0-8EC6-5CFFE0B096EB}" destId="{32B75B66-59E3-4EF0-9326-E9FCC8DCD8CB}" srcOrd="1" destOrd="0" parTransId="{3A468517-6573-4861-8B09-17547BD3780A}" sibTransId="{C8468361-2A96-4B25-817D-4EED2EDF039B}"/>
    <dgm:cxn modelId="{320EBE0F-54AE-401A-A8E4-9B6A3A363761}" type="presOf" srcId="{5A9BA2D9-F7E2-4872-919A-C154006FD3A6}" destId="{EA2F0B7A-BD5C-43E4-88A4-2E8580D4BEA0}" srcOrd="0" destOrd="0" presId="urn:microsoft.com/office/officeart/2005/8/layout/cycle3"/>
    <dgm:cxn modelId="{F65E897F-22B5-4462-BD1E-484927433420}" srcId="{30AC05B7-F335-42D0-8EC6-5CFFE0B096EB}" destId="{051D7A5C-96E3-4AFB-A54D-3C7C09EE9435}" srcOrd="6" destOrd="0" parTransId="{BDD2B2AD-B8F5-4284-ACD8-A4FC26F3D55D}" sibTransId="{A8ECCB9F-06A0-4F8C-9F5D-353D08AE5DD6}"/>
    <dgm:cxn modelId="{5AFB69D0-25A6-401C-B908-8704EE050250}" type="presOf" srcId="{051D7A5C-96E3-4AFB-A54D-3C7C09EE9435}" destId="{7105F69F-8EC2-4683-BA5D-965C1E944B55}" srcOrd="0" destOrd="0" presId="urn:microsoft.com/office/officeart/2005/8/layout/cycle3"/>
    <dgm:cxn modelId="{31E5A151-155B-4EA1-8787-38E7FA8BC1E5}" srcId="{30AC05B7-F335-42D0-8EC6-5CFFE0B096EB}" destId="{E182F57C-D170-429B-A117-868CBC027C9C}" srcOrd="5" destOrd="0" parTransId="{038D1BCD-E529-419D-AD6E-A264999A1DA2}" sibTransId="{90D60ADB-76E7-4A3F-AB8D-61E772F19C78}"/>
    <dgm:cxn modelId="{5F39E2F3-D3BD-4FB0-9099-B123116ACA64}" type="presOf" srcId="{32B75B66-59E3-4EF0-9326-E9FCC8DCD8CB}" destId="{B28936C3-501A-4818-87BC-430BAA5DB1D3}" srcOrd="0" destOrd="0" presId="urn:microsoft.com/office/officeart/2005/8/layout/cycle3"/>
    <dgm:cxn modelId="{485BE4E5-0B3F-4DB0-9F7F-C7AA35BCA8B1}" type="presOf" srcId="{E182F57C-D170-429B-A117-868CBC027C9C}" destId="{5AA17C0C-D2CE-44D1-91E7-879DAF5357B9}" srcOrd="0" destOrd="0" presId="urn:microsoft.com/office/officeart/2005/8/layout/cycle3"/>
    <dgm:cxn modelId="{B832449B-BD20-438A-ABC6-32C2D3E18384}" type="presOf" srcId="{5CCE929A-6788-4017-A0B2-1014EF748EEF}" destId="{F82BBF8B-8E2E-4221-A927-B1D7714C0C5E}" srcOrd="0" destOrd="0" presId="urn:microsoft.com/office/officeart/2005/8/layout/cycle3"/>
    <dgm:cxn modelId="{E0AB3862-8F7F-4933-AE86-41F04DC51A61}" srcId="{30AC05B7-F335-42D0-8EC6-5CFFE0B096EB}" destId="{5A9BA2D9-F7E2-4872-919A-C154006FD3A6}" srcOrd="2" destOrd="0" parTransId="{BB104E3E-2085-4F49-AB61-646DADB077E9}" sibTransId="{2D5BFAFF-3CF5-4DAA-A21D-8BBE9B3E0090}"/>
    <dgm:cxn modelId="{07D3F5AD-8095-4923-AED0-FC515735C07A}" type="presOf" srcId="{146547ED-DB83-4619-BEAA-2BE95F3C7034}" destId="{A6CC12BC-E21C-48F0-A2AB-37D95A0B533F}" srcOrd="0" destOrd="0" presId="urn:microsoft.com/office/officeart/2005/8/layout/cycle3"/>
    <dgm:cxn modelId="{7DFA3E69-33D1-4775-AFBA-29E9DECFE3EE}" type="presParOf" srcId="{2DBABC40-63B8-4617-8CF2-DC653BB608BE}" destId="{9B065A2A-1FEF-426D-AE15-92553C4113E5}" srcOrd="0" destOrd="0" presId="urn:microsoft.com/office/officeart/2005/8/layout/cycle3"/>
    <dgm:cxn modelId="{5E6DA206-AF62-481E-8EF5-802AD81AA7C2}" type="presParOf" srcId="{9B065A2A-1FEF-426D-AE15-92553C4113E5}" destId="{F82BBF8B-8E2E-4221-A927-B1D7714C0C5E}" srcOrd="0" destOrd="0" presId="urn:microsoft.com/office/officeart/2005/8/layout/cycle3"/>
    <dgm:cxn modelId="{89D0B729-38D9-497F-A2C8-62C671BA3F4E}" type="presParOf" srcId="{9B065A2A-1FEF-426D-AE15-92553C4113E5}" destId="{520F1568-63C4-432F-873E-55426027C3E8}" srcOrd="1" destOrd="0" presId="urn:microsoft.com/office/officeart/2005/8/layout/cycle3"/>
    <dgm:cxn modelId="{867A8B53-7A0D-48CF-9B9B-7BE733FF7AB5}" type="presParOf" srcId="{9B065A2A-1FEF-426D-AE15-92553C4113E5}" destId="{B28936C3-501A-4818-87BC-430BAA5DB1D3}" srcOrd="2" destOrd="0" presId="urn:microsoft.com/office/officeart/2005/8/layout/cycle3"/>
    <dgm:cxn modelId="{46C40AA9-982D-40E7-A8CA-2F80554958F9}" type="presParOf" srcId="{9B065A2A-1FEF-426D-AE15-92553C4113E5}" destId="{EA2F0B7A-BD5C-43E4-88A4-2E8580D4BEA0}" srcOrd="3" destOrd="0" presId="urn:microsoft.com/office/officeart/2005/8/layout/cycle3"/>
    <dgm:cxn modelId="{D829358B-69BD-47C2-ABFD-301DFB5CF23B}" type="presParOf" srcId="{9B065A2A-1FEF-426D-AE15-92553C4113E5}" destId="{A6CC12BC-E21C-48F0-A2AB-37D95A0B533F}" srcOrd="4" destOrd="0" presId="urn:microsoft.com/office/officeart/2005/8/layout/cycle3"/>
    <dgm:cxn modelId="{EFA0220D-7B3F-4B4A-929A-B0AF2F5B96D1}" type="presParOf" srcId="{9B065A2A-1FEF-426D-AE15-92553C4113E5}" destId="{E5482D50-7F45-451E-9CC3-63F66D99EFBA}" srcOrd="5" destOrd="0" presId="urn:microsoft.com/office/officeart/2005/8/layout/cycle3"/>
    <dgm:cxn modelId="{1EF2F472-3664-438D-A622-9122A07B91E1}" type="presParOf" srcId="{9B065A2A-1FEF-426D-AE15-92553C4113E5}" destId="{5AA17C0C-D2CE-44D1-91E7-879DAF5357B9}" srcOrd="6" destOrd="0" presId="urn:microsoft.com/office/officeart/2005/8/layout/cycle3"/>
    <dgm:cxn modelId="{0D5C0241-7CCE-4434-A0FF-2A33F6C30077}" type="presParOf" srcId="{9B065A2A-1FEF-426D-AE15-92553C4113E5}" destId="{7105F69F-8EC2-4683-BA5D-965C1E944B5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E8B29-8146-40D5-9003-E6CBFA5E2C7D}" type="doc">
      <dgm:prSet loTypeId="urn:microsoft.com/office/officeart/2008/layout/AlternatingHexagons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764650F-E5E9-42C6-9A11-9D8151F9B210}">
      <dgm:prSet phldrT="[Texto]" custT="1"/>
      <dgm:spPr/>
      <dgm:t>
        <a:bodyPr/>
        <a:lstStyle/>
        <a:p>
          <a:pPr algn="just"/>
          <a:r>
            <a:rPr lang="es-EC" sz="1600" dirty="0" smtClean="0"/>
            <a:t>Es una ONG de voluntarios nacionales y extranjeros, que desarrolla actividades de lucha contra la pobreza en Brasil, Bolivia, Ecuador y Perú.</a:t>
          </a:r>
          <a:endParaRPr lang="en-US" sz="1600" dirty="0"/>
        </a:p>
      </dgm:t>
    </dgm:pt>
    <dgm:pt modelId="{254CC827-5FCE-4B2F-8BFC-915D4186C203}" type="parTrans" cxnId="{DC8983FC-9699-4DFD-9B48-2B5ACE5AE991}">
      <dgm:prSet/>
      <dgm:spPr/>
      <dgm:t>
        <a:bodyPr/>
        <a:lstStyle/>
        <a:p>
          <a:endParaRPr lang="en-US"/>
        </a:p>
      </dgm:t>
    </dgm:pt>
    <dgm:pt modelId="{5E02CCB8-3560-4647-BAC1-0BD9EB4A9632}" type="sibTrans" cxnId="{DC8983FC-9699-4DFD-9B48-2B5ACE5AE991}">
      <dgm:prSet/>
      <dgm:spPr/>
      <dgm:t>
        <a:bodyPr/>
        <a:lstStyle/>
        <a:p>
          <a:endParaRPr lang="en-US"/>
        </a:p>
      </dgm:t>
    </dgm:pt>
    <dgm:pt modelId="{4BFED784-9121-4B4C-A56A-6B4B25FE8CC2}">
      <dgm:prSet phldrT="[Texto]" custT="1"/>
      <dgm:spPr/>
      <dgm:t>
        <a:bodyPr/>
        <a:lstStyle/>
        <a:p>
          <a:pPr algn="just"/>
          <a:r>
            <a:rPr lang="es-EC" sz="1600" dirty="0" smtClean="0"/>
            <a:t>Educación, formación para el trabajo, salud, vivienda, electrificación rural, promoción de microempresarios y artesanos.</a:t>
          </a:r>
          <a:endParaRPr lang="en-US" sz="1600" dirty="0"/>
        </a:p>
      </dgm:t>
    </dgm:pt>
    <dgm:pt modelId="{BAB3C085-8F24-4746-81E5-25F615C1F222}" type="parTrans" cxnId="{54997672-6C5E-45A1-867E-0D0A5EBF9E7B}">
      <dgm:prSet/>
      <dgm:spPr/>
      <dgm:t>
        <a:bodyPr/>
        <a:lstStyle/>
        <a:p>
          <a:endParaRPr lang="en-US"/>
        </a:p>
      </dgm:t>
    </dgm:pt>
    <dgm:pt modelId="{9602A92F-4DE4-47CD-A850-E99BFDF5E215}" type="sibTrans" cxnId="{54997672-6C5E-45A1-867E-0D0A5EBF9E7B}">
      <dgm:prSet/>
      <dgm:spPr/>
      <dgm:t>
        <a:bodyPr/>
        <a:lstStyle/>
        <a:p>
          <a:endParaRPr lang="en-US"/>
        </a:p>
      </dgm:t>
    </dgm:pt>
    <dgm:pt modelId="{15E63E6E-C481-447B-889B-9B23E9E9341E}">
      <dgm:prSet phldrT="[Texto]" custT="1"/>
      <dgm:spPr/>
      <dgm:t>
        <a:bodyPr/>
        <a:lstStyle/>
        <a:p>
          <a:r>
            <a:rPr lang="es-EC" sz="1400" dirty="0" smtClean="0"/>
            <a:t>"No debes dar el pescado, sino enseñar la manera de pescarlo y regalarlo al que es más pobre que tú". </a:t>
          </a:r>
          <a:endParaRPr lang="en-US" sz="1400" dirty="0"/>
        </a:p>
      </dgm:t>
    </dgm:pt>
    <dgm:pt modelId="{C7410908-DC65-4A89-9561-600FA3972BAE}" type="parTrans" cxnId="{9B54229D-75BA-4DD5-B4FD-9B6A5FA7D126}">
      <dgm:prSet/>
      <dgm:spPr/>
      <dgm:t>
        <a:bodyPr/>
        <a:lstStyle/>
        <a:p>
          <a:endParaRPr lang="en-US"/>
        </a:p>
      </dgm:t>
    </dgm:pt>
    <dgm:pt modelId="{76D9B6E1-507A-4CE7-931E-F9C9CC59F2D5}" type="sibTrans" cxnId="{9B54229D-75BA-4DD5-B4FD-9B6A5FA7D126}">
      <dgm:prSet/>
      <dgm:spPr/>
      <dgm:t>
        <a:bodyPr/>
        <a:lstStyle/>
        <a:p>
          <a:endParaRPr lang="en-US"/>
        </a:p>
      </dgm:t>
    </dgm:pt>
    <dgm:pt modelId="{D88F1197-71DE-4438-90F2-08122AC51399}">
      <dgm:prSet phldrT="[Texto]" custT="1"/>
      <dgm:spPr/>
      <dgm:t>
        <a:bodyPr/>
        <a:lstStyle/>
        <a:p>
          <a:pPr algn="just"/>
          <a:r>
            <a:rPr lang="es-EC" sz="1600" dirty="0" smtClean="0"/>
            <a:t>Fue fundada en 1966 en </a:t>
          </a:r>
          <a:r>
            <a:rPr lang="es-EC" sz="1600" dirty="0" err="1" smtClean="0"/>
            <a:t>Lombardia</a:t>
          </a:r>
          <a:r>
            <a:rPr lang="es-EC" sz="1600" dirty="0" smtClean="0"/>
            <a:t>, Italia, por el Padre </a:t>
          </a:r>
          <a:r>
            <a:rPr lang="es-EC" sz="1600" dirty="0" err="1" smtClean="0"/>
            <a:t>Ugo</a:t>
          </a:r>
          <a:r>
            <a:rPr lang="es-EC" sz="1600" dirty="0" smtClean="0"/>
            <a:t> de </a:t>
          </a:r>
          <a:r>
            <a:rPr lang="es-EC" sz="1600" dirty="0" err="1" smtClean="0"/>
            <a:t>Censi</a:t>
          </a:r>
          <a:r>
            <a:rPr lang="es-EC" sz="1000" dirty="0" smtClean="0"/>
            <a:t>.</a:t>
          </a:r>
          <a:endParaRPr lang="en-US" sz="1000" dirty="0"/>
        </a:p>
      </dgm:t>
    </dgm:pt>
    <dgm:pt modelId="{B18B17DA-CA33-40DB-A9AD-2A712116322F}" type="parTrans" cxnId="{3A869791-BC08-4D7D-841A-16AB9CBFCC81}">
      <dgm:prSet/>
      <dgm:spPr/>
      <dgm:t>
        <a:bodyPr/>
        <a:lstStyle/>
        <a:p>
          <a:endParaRPr lang="en-US"/>
        </a:p>
      </dgm:t>
    </dgm:pt>
    <dgm:pt modelId="{71762532-1092-4329-84FE-E22847364144}" type="sibTrans" cxnId="{3A869791-BC08-4D7D-841A-16AB9CBFCC81}">
      <dgm:prSet/>
      <dgm:spPr/>
      <dgm:t>
        <a:bodyPr/>
        <a:lstStyle/>
        <a:p>
          <a:endParaRPr lang="en-US"/>
        </a:p>
      </dgm:t>
    </dgm:pt>
    <dgm:pt modelId="{7A71AB9F-3E0B-4973-BCD1-AD1E5801E40D}">
      <dgm:prSet phldrT="[Texto]" custT="1"/>
      <dgm:spPr/>
      <dgm:t>
        <a:bodyPr/>
        <a:lstStyle/>
        <a:p>
          <a:r>
            <a:rPr lang="es-EC" sz="1400" dirty="0" smtClean="0"/>
            <a:t>Se fomentan valores fundamentales como el esfuerzo, el trabajo gratuito, el espíritu de grupo, el respeto, la colaboración, la sensibilidad.</a:t>
          </a:r>
          <a:endParaRPr lang="en-US" sz="1400" dirty="0"/>
        </a:p>
      </dgm:t>
    </dgm:pt>
    <dgm:pt modelId="{A355ABD9-0930-47FC-BD68-711FD81C2108}" type="parTrans" cxnId="{6CECA38A-6D41-4BF1-A687-8A308B9B7869}">
      <dgm:prSet/>
      <dgm:spPr/>
      <dgm:t>
        <a:bodyPr/>
        <a:lstStyle/>
        <a:p>
          <a:endParaRPr lang="en-US"/>
        </a:p>
      </dgm:t>
    </dgm:pt>
    <dgm:pt modelId="{BFB2BC97-3D87-456D-ABA4-56CDB77DBE64}" type="sibTrans" cxnId="{6CECA38A-6D41-4BF1-A687-8A308B9B7869}">
      <dgm:prSet/>
      <dgm:spPr/>
      <dgm:t>
        <a:bodyPr/>
        <a:lstStyle/>
        <a:p>
          <a:endParaRPr lang="en-US"/>
        </a:p>
      </dgm:t>
    </dgm:pt>
    <dgm:pt modelId="{4F3A3450-A8DF-4A9A-BC3D-EE0DD3458CE3}">
      <dgm:prSet phldrT="[Texto]" custT="1"/>
      <dgm:spPr/>
      <dgm:t>
        <a:bodyPr/>
        <a:lstStyle/>
        <a:p>
          <a:r>
            <a:rPr lang="es-EC" sz="1600" dirty="0" smtClean="0"/>
            <a:t>Los voluntarios se ocupan de los seres más desposeídos, de aquellos que no tienen nada y también de aquellos a quienes les falta el plato de comida del día.</a:t>
          </a:r>
          <a:endParaRPr lang="en-US" sz="1600" dirty="0"/>
        </a:p>
      </dgm:t>
    </dgm:pt>
    <dgm:pt modelId="{01CD4A56-DFF2-4F92-AC3C-E4A8744BAF6B}" type="parTrans" cxnId="{C4269039-9471-4631-82CE-7D2611766EF3}">
      <dgm:prSet/>
      <dgm:spPr/>
      <dgm:t>
        <a:bodyPr/>
        <a:lstStyle/>
        <a:p>
          <a:endParaRPr lang="en-US"/>
        </a:p>
      </dgm:t>
    </dgm:pt>
    <dgm:pt modelId="{CB0F7A3E-25B8-4C93-9E38-D2A0E0219E23}" type="sibTrans" cxnId="{C4269039-9471-4631-82CE-7D2611766EF3}">
      <dgm:prSet/>
      <dgm:spPr/>
      <dgm:t>
        <a:bodyPr/>
        <a:lstStyle/>
        <a:p>
          <a:endParaRPr lang="en-US"/>
        </a:p>
      </dgm:t>
    </dgm:pt>
    <dgm:pt modelId="{CC625FDE-C980-464F-9E75-EC349D0618FE}">
      <dgm:prSet phldrT="[Texto]"/>
      <dgm:spPr/>
      <dgm:t>
        <a:bodyPr/>
        <a:lstStyle/>
        <a:p>
          <a:endParaRPr lang="en-US" sz="1100" dirty="0"/>
        </a:p>
      </dgm:t>
    </dgm:pt>
    <dgm:pt modelId="{4001E82B-66F6-49D1-A872-07B7B3AD3C49}" type="parTrans" cxnId="{5F0AC034-D8F6-4C14-942C-C69D27FA7282}">
      <dgm:prSet/>
      <dgm:spPr/>
      <dgm:t>
        <a:bodyPr/>
        <a:lstStyle/>
        <a:p>
          <a:endParaRPr lang="en-US"/>
        </a:p>
      </dgm:t>
    </dgm:pt>
    <dgm:pt modelId="{ED90F8C9-AEE9-49F2-AD99-F16E481B42C7}" type="sibTrans" cxnId="{5F0AC034-D8F6-4C14-942C-C69D27FA7282}">
      <dgm:prSet/>
      <dgm:spPr/>
      <dgm:t>
        <a:bodyPr/>
        <a:lstStyle/>
        <a:p>
          <a:endParaRPr lang="en-US"/>
        </a:p>
      </dgm:t>
    </dgm:pt>
    <dgm:pt modelId="{A5C84587-9051-4147-AD9E-943CF8CC65D3}">
      <dgm:prSet phldrT="[Texto]"/>
      <dgm:spPr/>
      <dgm:t>
        <a:bodyPr/>
        <a:lstStyle/>
        <a:p>
          <a:endParaRPr lang="en-US" dirty="0"/>
        </a:p>
      </dgm:t>
    </dgm:pt>
    <dgm:pt modelId="{D82FE5C1-2C2A-46D7-8DA9-F163D96B443A}" type="parTrans" cxnId="{1BC841B0-FD34-40CE-9BA6-050504A2CAB5}">
      <dgm:prSet/>
      <dgm:spPr/>
      <dgm:t>
        <a:bodyPr/>
        <a:lstStyle/>
        <a:p>
          <a:endParaRPr lang="en-US"/>
        </a:p>
      </dgm:t>
    </dgm:pt>
    <dgm:pt modelId="{073B1546-1FC2-49FD-A692-5391E6B19DBA}" type="sibTrans" cxnId="{1BC841B0-FD34-40CE-9BA6-050504A2CAB5}">
      <dgm:prSet/>
      <dgm:spPr/>
      <dgm:t>
        <a:bodyPr/>
        <a:lstStyle/>
        <a:p>
          <a:endParaRPr lang="en-US"/>
        </a:p>
      </dgm:t>
    </dgm:pt>
    <dgm:pt modelId="{0E1A7A27-8BCE-414E-8EA1-17CF0209053B}" type="pres">
      <dgm:prSet presAssocID="{D34E8B29-8146-40D5-9003-E6CBFA5E2C7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EF651D-037C-4C70-95C7-2D6E3D2B83FB}" type="pres">
      <dgm:prSet presAssocID="{3764650F-E5E9-42C6-9A11-9D8151F9B210}" presName="composite" presStyleCnt="0"/>
      <dgm:spPr/>
    </dgm:pt>
    <dgm:pt modelId="{17C47A38-66C3-4F63-A4CF-F67CF8E47694}" type="pres">
      <dgm:prSet presAssocID="{3764650F-E5E9-42C6-9A11-9D8151F9B210}" presName="Parent1" presStyleLbl="node1" presStyleIdx="0" presStyleCnt="8" custScaleX="386572" custScaleY="131449" custLinFactNeighborX="-52004" custLinFactNeighborY="-11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CB195-37D6-40B7-9840-27383FCFCF19}" type="pres">
      <dgm:prSet presAssocID="{3764650F-E5E9-42C6-9A11-9D8151F9B210}" presName="Childtext1" presStyleLbl="revTx" presStyleIdx="0" presStyleCnt="4" custScaleX="133729" custScaleY="172535" custLinFactNeighborX="88433" custLinFactNeighborY="-5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37318-3BFA-4CD7-AFE7-A868C8A990E2}" type="pres">
      <dgm:prSet presAssocID="{3764650F-E5E9-42C6-9A11-9D8151F9B210}" presName="BalanceSpacing" presStyleCnt="0"/>
      <dgm:spPr/>
    </dgm:pt>
    <dgm:pt modelId="{EF2B730F-17BD-4833-85B9-E9D484C7EF92}" type="pres">
      <dgm:prSet presAssocID="{3764650F-E5E9-42C6-9A11-9D8151F9B210}" presName="BalanceSpacing1" presStyleCnt="0"/>
      <dgm:spPr/>
    </dgm:pt>
    <dgm:pt modelId="{274B87A5-61E5-4A81-840B-D8D2BAF5F593}" type="pres">
      <dgm:prSet presAssocID="{5E02CCB8-3560-4647-BAC1-0BD9EB4A9632}" presName="Accent1Text" presStyleLbl="node1" presStyleIdx="1" presStyleCnt="8" custLinFactX="-37433" custLinFactNeighborX="-100000" custLinFactNeighborY="-1005"/>
      <dgm:spPr/>
      <dgm:t>
        <a:bodyPr/>
        <a:lstStyle/>
        <a:p>
          <a:endParaRPr lang="en-US"/>
        </a:p>
      </dgm:t>
    </dgm:pt>
    <dgm:pt modelId="{E3E273D6-F04C-4247-998E-31F002F90281}" type="pres">
      <dgm:prSet presAssocID="{5E02CCB8-3560-4647-BAC1-0BD9EB4A9632}" presName="spaceBetweenRectangles" presStyleCnt="0"/>
      <dgm:spPr/>
    </dgm:pt>
    <dgm:pt modelId="{F6D679AF-97BC-4F77-826D-7D07EEBD0441}" type="pres">
      <dgm:prSet presAssocID="{15E63E6E-C481-447B-889B-9B23E9E9341E}" presName="composite" presStyleCnt="0"/>
      <dgm:spPr/>
    </dgm:pt>
    <dgm:pt modelId="{1647EC37-C058-43D9-8689-95BBB7CF75F4}" type="pres">
      <dgm:prSet presAssocID="{15E63E6E-C481-447B-889B-9B23E9E9341E}" presName="Parent1" presStyleLbl="node1" presStyleIdx="2" presStyleCnt="8" custScaleX="2560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90401-8FD5-4A42-867C-27F26F2A509D}" type="pres">
      <dgm:prSet presAssocID="{15E63E6E-C481-447B-889B-9B23E9E9341E}" presName="Childtext1" presStyleLbl="revTx" presStyleIdx="1" presStyleCnt="4" custScaleX="152355" custLinFactNeighborX="-84645" custLinFactNeighborY="3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70FE7-4253-4CF4-9A27-F5033F71E6BC}" type="pres">
      <dgm:prSet presAssocID="{15E63E6E-C481-447B-889B-9B23E9E9341E}" presName="BalanceSpacing" presStyleCnt="0"/>
      <dgm:spPr/>
    </dgm:pt>
    <dgm:pt modelId="{DFBEEBA1-4EAF-47E3-9581-B81E98DCA30A}" type="pres">
      <dgm:prSet presAssocID="{15E63E6E-C481-447B-889B-9B23E9E9341E}" presName="BalanceSpacing1" presStyleCnt="0"/>
      <dgm:spPr/>
    </dgm:pt>
    <dgm:pt modelId="{0E115731-B9D9-4EAE-AD17-FB2F61734C7A}" type="pres">
      <dgm:prSet presAssocID="{76D9B6E1-507A-4CE7-931E-F9C9CC59F2D5}" presName="Accent1Text" presStyleLbl="node1" presStyleIdx="3" presStyleCnt="8" custLinFactX="3799" custLinFactNeighborX="100000" custLinFactNeighborY="-604"/>
      <dgm:spPr/>
      <dgm:t>
        <a:bodyPr/>
        <a:lstStyle/>
        <a:p>
          <a:endParaRPr lang="en-US"/>
        </a:p>
      </dgm:t>
    </dgm:pt>
    <dgm:pt modelId="{EE867462-5EEB-4C6C-AD21-7B3B2C9209D6}" type="pres">
      <dgm:prSet presAssocID="{76D9B6E1-507A-4CE7-931E-F9C9CC59F2D5}" presName="spaceBetweenRectangles" presStyleCnt="0"/>
      <dgm:spPr/>
    </dgm:pt>
    <dgm:pt modelId="{527E78B8-0D6F-4805-8D79-2AAC1C1FE96E}" type="pres">
      <dgm:prSet presAssocID="{7A71AB9F-3E0B-4973-BCD1-AD1E5801E40D}" presName="composite" presStyleCnt="0"/>
      <dgm:spPr/>
    </dgm:pt>
    <dgm:pt modelId="{B9D4E93A-5C67-43C6-A96B-7D15809074E2}" type="pres">
      <dgm:prSet presAssocID="{7A71AB9F-3E0B-4973-BCD1-AD1E5801E40D}" presName="Parent1" presStyleLbl="node1" presStyleIdx="4" presStyleCnt="8" custScaleX="3293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CE423-3804-49A5-A3F2-994DF9217346}" type="pres">
      <dgm:prSet presAssocID="{7A71AB9F-3E0B-4973-BCD1-AD1E5801E40D}" presName="Childtext1" presStyleLbl="revTx" presStyleIdx="2" presStyleCnt="4" custScaleX="244541" custLinFactY="51816" custLinFactNeighborX="4783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21F7F-328C-46F7-AB52-E6E000228541}" type="pres">
      <dgm:prSet presAssocID="{7A71AB9F-3E0B-4973-BCD1-AD1E5801E40D}" presName="BalanceSpacing" presStyleCnt="0"/>
      <dgm:spPr/>
    </dgm:pt>
    <dgm:pt modelId="{D38A68F2-8B75-4338-B4A5-825A3196EF02}" type="pres">
      <dgm:prSet presAssocID="{7A71AB9F-3E0B-4973-BCD1-AD1E5801E40D}" presName="BalanceSpacing1" presStyleCnt="0"/>
      <dgm:spPr/>
    </dgm:pt>
    <dgm:pt modelId="{0F8D07AB-7E98-4E06-888F-D666E1A91E9E}" type="pres">
      <dgm:prSet presAssocID="{BFB2BC97-3D87-456D-ABA4-56CDB77DBE64}" presName="Accent1Text" presStyleLbl="node1" presStyleIdx="5" presStyleCnt="8" custLinFactX="-26357" custLinFactNeighborX="-100000" custLinFactNeighborY="7457"/>
      <dgm:spPr/>
      <dgm:t>
        <a:bodyPr/>
        <a:lstStyle/>
        <a:p>
          <a:endParaRPr lang="en-US"/>
        </a:p>
      </dgm:t>
    </dgm:pt>
    <dgm:pt modelId="{DDAC20E3-2232-4779-AD6C-75B863CE8A2B}" type="pres">
      <dgm:prSet presAssocID="{BFB2BC97-3D87-456D-ABA4-56CDB77DBE64}" presName="spaceBetweenRectangles" presStyleCnt="0"/>
      <dgm:spPr/>
    </dgm:pt>
    <dgm:pt modelId="{205E7CB3-A0CC-4E34-B50C-4E903C11844B}" type="pres">
      <dgm:prSet presAssocID="{A5C84587-9051-4147-AD9E-943CF8CC65D3}" presName="composite" presStyleCnt="0"/>
      <dgm:spPr/>
    </dgm:pt>
    <dgm:pt modelId="{23CA56AB-B639-4D1E-8D95-6DF586F4D020}" type="pres">
      <dgm:prSet presAssocID="{A5C84587-9051-4147-AD9E-943CF8CC65D3}" presName="Parent1" presStyleLbl="node1" presStyleIdx="6" presStyleCnt="8" custLinFactX="-10470" custLinFactNeighborX="-100000" custLinFactNeighborY="-26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5873B-1349-49E1-9731-228B94D6C75B}" type="pres">
      <dgm:prSet presAssocID="{A5C84587-9051-4147-AD9E-943CF8CC65D3}" presName="Childtext1" presStyleLbl="revTx" presStyleIdx="3" presStyleCnt="4" custLinFactNeighborX="-45378" custLinFactNeighborY="-4470">
        <dgm:presLayoutVars>
          <dgm:chMax val="0"/>
          <dgm:chPref val="0"/>
          <dgm:bulletEnabled val="1"/>
        </dgm:presLayoutVars>
      </dgm:prSet>
      <dgm:spPr/>
    </dgm:pt>
    <dgm:pt modelId="{61CDA82D-5ED3-4FC4-A767-76AB981E7C11}" type="pres">
      <dgm:prSet presAssocID="{A5C84587-9051-4147-AD9E-943CF8CC65D3}" presName="BalanceSpacing" presStyleCnt="0"/>
      <dgm:spPr/>
    </dgm:pt>
    <dgm:pt modelId="{27ED7432-E1FD-4096-8838-9185C13ABE80}" type="pres">
      <dgm:prSet presAssocID="{A5C84587-9051-4147-AD9E-943CF8CC65D3}" presName="BalanceSpacing1" presStyleCnt="0"/>
      <dgm:spPr/>
    </dgm:pt>
    <dgm:pt modelId="{5FB3ED74-7168-4301-A8B6-DA3A0A91F2E4}" type="pres">
      <dgm:prSet presAssocID="{073B1546-1FC2-49FD-A692-5391E6B19DBA}" presName="Accent1Text" presStyleLbl="node1" presStyleIdx="7" presStyleCnt="8" custLinFactX="93588" custLinFactNeighborX="100000" custLinFactNeighborY="-89829"/>
      <dgm:spPr/>
      <dgm:t>
        <a:bodyPr/>
        <a:lstStyle/>
        <a:p>
          <a:endParaRPr lang="en-US"/>
        </a:p>
      </dgm:t>
    </dgm:pt>
  </dgm:ptLst>
  <dgm:cxnLst>
    <dgm:cxn modelId="{5F0AC034-D8F6-4C14-942C-C69D27FA7282}" srcId="{7A71AB9F-3E0B-4973-BCD1-AD1E5801E40D}" destId="{CC625FDE-C980-464F-9E75-EC349D0618FE}" srcOrd="1" destOrd="0" parTransId="{4001E82B-66F6-49D1-A872-07B7B3AD3C49}" sibTransId="{ED90F8C9-AEE9-49F2-AD99-F16E481B42C7}"/>
    <dgm:cxn modelId="{E272500C-1934-49BF-B8DE-89CFAB3D99E6}" type="presOf" srcId="{4F3A3450-A8DF-4A9A-BC3D-EE0DD3458CE3}" destId="{88ACE423-3804-49A5-A3F2-994DF9217346}" srcOrd="0" destOrd="0" presId="urn:microsoft.com/office/officeart/2008/layout/AlternatingHexagons"/>
    <dgm:cxn modelId="{FCDC32BE-A409-433C-88DE-9714C1FF1DCE}" type="presOf" srcId="{D34E8B29-8146-40D5-9003-E6CBFA5E2C7D}" destId="{0E1A7A27-8BCE-414E-8EA1-17CF0209053B}" srcOrd="0" destOrd="0" presId="urn:microsoft.com/office/officeart/2008/layout/AlternatingHexagons"/>
    <dgm:cxn modelId="{54997672-6C5E-45A1-867E-0D0A5EBF9E7B}" srcId="{3764650F-E5E9-42C6-9A11-9D8151F9B210}" destId="{4BFED784-9121-4B4C-A56A-6B4B25FE8CC2}" srcOrd="0" destOrd="0" parTransId="{BAB3C085-8F24-4746-81E5-25F615C1F222}" sibTransId="{9602A92F-4DE4-47CD-A850-E99BFDF5E215}"/>
    <dgm:cxn modelId="{CEC16880-68A8-4BB6-B932-76A70C94B9DD}" type="presOf" srcId="{CC625FDE-C980-464F-9E75-EC349D0618FE}" destId="{88ACE423-3804-49A5-A3F2-994DF9217346}" srcOrd="0" destOrd="1" presId="urn:microsoft.com/office/officeart/2008/layout/AlternatingHexagons"/>
    <dgm:cxn modelId="{8D7E352D-1B31-46D1-B463-2CE38C868B15}" type="presOf" srcId="{15E63E6E-C481-447B-889B-9B23E9E9341E}" destId="{1647EC37-C058-43D9-8689-95BBB7CF75F4}" srcOrd="0" destOrd="0" presId="urn:microsoft.com/office/officeart/2008/layout/AlternatingHexagons"/>
    <dgm:cxn modelId="{E1C23E7B-8A46-4342-A056-D17AB4B20FAE}" type="presOf" srcId="{073B1546-1FC2-49FD-A692-5391E6B19DBA}" destId="{5FB3ED74-7168-4301-A8B6-DA3A0A91F2E4}" srcOrd="0" destOrd="0" presId="urn:microsoft.com/office/officeart/2008/layout/AlternatingHexagons"/>
    <dgm:cxn modelId="{1BC841B0-FD34-40CE-9BA6-050504A2CAB5}" srcId="{D34E8B29-8146-40D5-9003-E6CBFA5E2C7D}" destId="{A5C84587-9051-4147-AD9E-943CF8CC65D3}" srcOrd="3" destOrd="0" parTransId="{D82FE5C1-2C2A-46D7-8DA9-F163D96B443A}" sibTransId="{073B1546-1FC2-49FD-A692-5391E6B19DBA}"/>
    <dgm:cxn modelId="{DC8983FC-9699-4DFD-9B48-2B5ACE5AE991}" srcId="{D34E8B29-8146-40D5-9003-E6CBFA5E2C7D}" destId="{3764650F-E5E9-42C6-9A11-9D8151F9B210}" srcOrd="0" destOrd="0" parTransId="{254CC827-5FCE-4B2F-8BFC-915D4186C203}" sibTransId="{5E02CCB8-3560-4647-BAC1-0BD9EB4A9632}"/>
    <dgm:cxn modelId="{3A869791-BC08-4D7D-841A-16AB9CBFCC81}" srcId="{15E63E6E-C481-447B-889B-9B23E9E9341E}" destId="{D88F1197-71DE-4438-90F2-08122AC51399}" srcOrd="0" destOrd="0" parTransId="{B18B17DA-CA33-40DB-A9AD-2A712116322F}" sibTransId="{71762532-1092-4329-84FE-E22847364144}"/>
    <dgm:cxn modelId="{56F7EEC3-A5D1-468D-8A3A-5A5C75B92B71}" type="presOf" srcId="{BFB2BC97-3D87-456D-ABA4-56CDB77DBE64}" destId="{0F8D07AB-7E98-4E06-888F-D666E1A91E9E}" srcOrd="0" destOrd="0" presId="urn:microsoft.com/office/officeart/2008/layout/AlternatingHexagons"/>
    <dgm:cxn modelId="{502459C8-EC0B-4099-9A8C-131699CAB3F7}" type="presOf" srcId="{4BFED784-9121-4B4C-A56A-6B4B25FE8CC2}" destId="{D4BCB195-37D6-40B7-9840-27383FCFCF19}" srcOrd="0" destOrd="0" presId="urn:microsoft.com/office/officeart/2008/layout/AlternatingHexagons"/>
    <dgm:cxn modelId="{EA0354F9-3CC6-4218-89BB-DC61DD47F4A8}" type="presOf" srcId="{7A71AB9F-3E0B-4973-BCD1-AD1E5801E40D}" destId="{B9D4E93A-5C67-43C6-A96B-7D15809074E2}" srcOrd="0" destOrd="0" presId="urn:microsoft.com/office/officeart/2008/layout/AlternatingHexagons"/>
    <dgm:cxn modelId="{D4BBBE6F-79C2-4A34-9440-71B7BFAF5E8A}" type="presOf" srcId="{3764650F-E5E9-42C6-9A11-9D8151F9B210}" destId="{17C47A38-66C3-4F63-A4CF-F67CF8E47694}" srcOrd="0" destOrd="0" presId="urn:microsoft.com/office/officeart/2008/layout/AlternatingHexagons"/>
    <dgm:cxn modelId="{C4269039-9471-4631-82CE-7D2611766EF3}" srcId="{7A71AB9F-3E0B-4973-BCD1-AD1E5801E40D}" destId="{4F3A3450-A8DF-4A9A-BC3D-EE0DD3458CE3}" srcOrd="0" destOrd="0" parTransId="{01CD4A56-DFF2-4F92-AC3C-E4A8744BAF6B}" sibTransId="{CB0F7A3E-25B8-4C93-9E38-D2A0E0219E23}"/>
    <dgm:cxn modelId="{6CECA38A-6D41-4BF1-A687-8A308B9B7869}" srcId="{D34E8B29-8146-40D5-9003-E6CBFA5E2C7D}" destId="{7A71AB9F-3E0B-4973-BCD1-AD1E5801E40D}" srcOrd="2" destOrd="0" parTransId="{A355ABD9-0930-47FC-BD68-711FD81C2108}" sibTransId="{BFB2BC97-3D87-456D-ABA4-56CDB77DBE64}"/>
    <dgm:cxn modelId="{F2E94070-7FFC-4093-9FD6-E8C17744B53A}" type="presOf" srcId="{5E02CCB8-3560-4647-BAC1-0BD9EB4A9632}" destId="{274B87A5-61E5-4A81-840B-D8D2BAF5F593}" srcOrd="0" destOrd="0" presId="urn:microsoft.com/office/officeart/2008/layout/AlternatingHexagons"/>
    <dgm:cxn modelId="{8E51924C-14B7-42D8-BE39-06DF0D8003EF}" type="presOf" srcId="{D88F1197-71DE-4438-90F2-08122AC51399}" destId="{8A890401-8FD5-4A42-867C-27F26F2A509D}" srcOrd="0" destOrd="0" presId="urn:microsoft.com/office/officeart/2008/layout/AlternatingHexagons"/>
    <dgm:cxn modelId="{2FB12C63-9225-45D0-9682-BC2A9B274198}" type="presOf" srcId="{A5C84587-9051-4147-AD9E-943CF8CC65D3}" destId="{23CA56AB-B639-4D1E-8D95-6DF586F4D020}" srcOrd="0" destOrd="0" presId="urn:microsoft.com/office/officeart/2008/layout/AlternatingHexagons"/>
    <dgm:cxn modelId="{9B54229D-75BA-4DD5-B4FD-9B6A5FA7D126}" srcId="{D34E8B29-8146-40D5-9003-E6CBFA5E2C7D}" destId="{15E63E6E-C481-447B-889B-9B23E9E9341E}" srcOrd="1" destOrd="0" parTransId="{C7410908-DC65-4A89-9561-600FA3972BAE}" sibTransId="{76D9B6E1-507A-4CE7-931E-F9C9CC59F2D5}"/>
    <dgm:cxn modelId="{05D967A7-0153-4D11-9815-22A9F6315C8D}" type="presOf" srcId="{76D9B6E1-507A-4CE7-931E-F9C9CC59F2D5}" destId="{0E115731-B9D9-4EAE-AD17-FB2F61734C7A}" srcOrd="0" destOrd="0" presId="urn:microsoft.com/office/officeart/2008/layout/AlternatingHexagons"/>
    <dgm:cxn modelId="{A71065B9-2052-4FCF-9DDE-EBECF82484DF}" type="presParOf" srcId="{0E1A7A27-8BCE-414E-8EA1-17CF0209053B}" destId="{A1EF651D-037C-4C70-95C7-2D6E3D2B83FB}" srcOrd="0" destOrd="0" presId="urn:microsoft.com/office/officeart/2008/layout/AlternatingHexagons"/>
    <dgm:cxn modelId="{743478F3-FCB4-4751-8058-CA6BD36B3E7E}" type="presParOf" srcId="{A1EF651D-037C-4C70-95C7-2D6E3D2B83FB}" destId="{17C47A38-66C3-4F63-A4CF-F67CF8E47694}" srcOrd="0" destOrd="0" presId="urn:microsoft.com/office/officeart/2008/layout/AlternatingHexagons"/>
    <dgm:cxn modelId="{51C250E3-40C7-4E6D-82B6-CD164A5A2880}" type="presParOf" srcId="{A1EF651D-037C-4C70-95C7-2D6E3D2B83FB}" destId="{D4BCB195-37D6-40B7-9840-27383FCFCF19}" srcOrd="1" destOrd="0" presId="urn:microsoft.com/office/officeart/2008/layout/AlternatingHexagons"/>
    <dgm:cxn modelId="{A50B26DF-632B-4882-8DCB-7D4572AD30FC}" type="presParOf" srcId="{A1EF651D-037C-4C70-95C7-2D6E3D2B83FB}" destId="{73F37318-3BFA-4CD7-AFE7-A868C8A990E2}" srcOrd="2" destOrd="0" presId="urn:microsoft.com/office/officeart/2008/layout/AlternatingHexagons"/>
    <dgm:cxn modelId="{AF102714-9644-4AE1-877D-2DCB6C1E035E}" type="presParOf" srcId="{A1EF651D-037C-4C70-95C7-2D6E3D2B83FB}" destId="{EF2B730F-17BD-4833-85B9-E9D484C7EF92}" srcOrd="3" destOrd="0" presId="urn:microsoft.com/office/officeart/2008/layout/AlternatingHexagons"/>
    <dgm:cxn modelId="{98FE3D1B-1D59-492E-8DF0-D71B47DAEE31}" type="presParOf" srcId="{A1EF651D-037C-4C70-95C7-2D6E3D2B83FB}" destId="{274B87A5-61E5-4A81-840B-D8D2BAF5F593}" srcOrd="4" destOrd="0" presId="urn:microsoft.com/office/officeart/2008/layout/AlternatingHexagons"/>
    <dgm:cxn modelId="{4BE2A3CA-4B82-442D-BEE3-392BB52465D0}" type="presParOf" srcId="{0E1A7A27-8BCE-414E-8EA1-17CF0209053B}" destId="{E3E273D6-F04C-4247-998E-31F002F90281}" srcOrd="1" destOrd="0" presId="urn:microsoft.com/office/officeart/2008/layout/AlternatingHexagons"/>
    <dgm:cxn modelId="{5201210F-5613-41C1-ACF6-FB015CFC4358}" type="presParOf" srcId="{0E1A7A27-8BCE-414E-8EA1-17CF0209053B}" destId="{F6D679AF-97BC-4F77-826D-7D07EEBD0441}" srcOrd="2" destOrd="0" presId="urn:microsoft.com/office/officeart/2008/layout/AlternatingHexagons"/>
    <dgm:cxn modelId="{B67EEBFA-5270-40A1-8273-9973D1B8FBB2}" type="presParOf" srcId="{F6D679AF-97BC-4F77-826D-7D07EEBD0441}" destId="{1647EC37-C058-43D9-8689-95BBB7CF75F4}" srcOrd="0" destOrd="0" presId="urn:microsoft.com/office/officeart/2008/layout/AlternatingHexagons"/>
    <dgm:cxn modelId="{38A62866-F11C-41A6-A4E3-0ADB89560045}" type="presParOf" srcId="{F6D679AF-97BC-4F77-826D-7D07EEBD0441}" destId="{8A890401-8FD5-4A42-867C-27F26F2A509D}" srcOrd="1" destOrd="0" presId="urn:microsoft.com/office/officeart/2008/layout/AlternatingHexagons"/>
    <dgm:cxn modelId="{10E6158A-7BB4-4371-9B4E-D70E41919B6A}" type="presParOf" srcId="{F6D679AF-97BC-4F77-826D-7D07EEBD0441}" destId="{C7A70FE7-4253-4CF4-9A27-F5033F71E6BC}" srcOrd="2" destOrd="0" presId="urn:microsoft.com/office/officeart/2008/layout/AlternatingHexagons"/>
    <dgm:cxn modelId="{0E0A5EEC-EE54-41C4-AA91-45B6B2C6671B}" type="presParOf" srcId="{F6D679AF-97BC-4F77-826D-7D07EEBD0441}" destId="{DFBEEBA1-4EAF-47E3-9581-B81E98DCA30A}" srcOrd="3" destOrd="0" presId="urn:microsoft.com/office/officeart/2008/layout/AlternatingHexagons"/>
    <dgm:cxn modelId="{FFA4C2E6-69F9-40D9-AFCB-98B767BA323C}" type="presParOf" srcId="{F6D679AF-97BC-4F77-826D-7D07EEBD0441}" destId="{0E115731-B9D9-4EAE-AD17-FB2F61734C7A}" srcOrd="4" destOrd="0" presId="urn:microsoft.com/office/officeart/2008/layout/AlternatingHexagons"/>
    <dgm:cxn modelId="{150C7E06-9525-489A-A675-127F69659042}" type="presParOf" srcId="{0E1A7A27-8BCE-414E-8EA1-17CF0209053B}" destId="{EE867462-5EEB-4C6C-AD21-7B3B2C9209D6}" srcOrd="3" destOrd="0" presId="urn:microsoft.com/office/officeart/2008/layout/AlternatingHexagons"/>
    <dgm:cxn modelId="{77DF52F5-B9A7-47DB-9255-F0DA63C40EEA}" type="presParOf" srcId="{0E1A7A27-8BCE-414E-8EA1-17CF0209053B}" destId="{527E78B8-0D6F-4805-8D79-2AAC1C1FE96E}" srcOrd="4" destOrd="0" presId="urn:microsoft.com/office/officeart/2008/layout/AlternatingHexagons"/>
    <dgm:cxn modelId="{7D819F5D-8F49-46AE-8348-64EDFFB5BF01}" type="presParOf" srcId="{527E78B8-0D6F-4805-8D79-2AAC1C1FE96E}" destId="{B9D4E93A-5C67-43C6-A96B-7D15809074E2}" srcOrd="0" destOrd="0" presId="urn:microsoft.com/office/officeart/2008/layout/AlternatingHexagons"/>
    <dgm:cxn modelId="{93F5826E-949A-40D8-B054-CB0668447A63}" type="presParOf" srcId="{527E78B8-0D6F-4805-8D79-2AAC1C1FE96E}" destId="{88ACE423-3804-49A5-A3F2-994DF9217346}" srcOrd="1" destOrd="0" presId="urn:microsoft.com/office/officeart/2008/layout/AlternatingHexagons"/>
    <dgm:cxn modelId="{E5AD49F0-FC11-419C-848F-69150C89F6E6}" type="presParOf" srcId="{527E78B8-0D6F-4805-8D79-2AAC1C1FE96E}" destId="{38C21F7F-328C-46F7-AB52-E6E000228541}" srcOrd="2" destOrd="0" presId="urn:microsoft.com/office/officeart/2008/layout/AlternatingHexagons"/>
    <dgm:cxn modelId="{EE2983D7-DBF8-4AE5-8D73-C7434610C077}" type="presParOf" srcId="{527E78B8-0D6F-4805-8D79-2AAC1C1FE96E}" destId="{D38A68F2-8B75-4338-B4A5-825A3196EF02}" srcOrd="3" destOrd="0" presId="urn:microsoft.com/office/officeart/2008/layout/AlternatingHexagons"/>
    <dgm:cxn modelId="{B9578814-39D1-4B84-BFDC-BC88A9488CB1}" type="presParOf" srcId="{527E78B8-0D6F-4805-8D79-2AAC1C1FE96E}" destId="{0F8D07AB-7E98-4E06-888F-D666E1A91E9E}" srcOrd="4" destOrd="0" presId="urn:microsoft.com/office/officeart/2008/layout/AlternatingHexagons"/>
    <dgm:cxn modelId="{3D793B66-743C-409D-905B-31F7D27DBC4B}" type="presParOf" srcId="{0E1A7A27-8BCE-414E-8EA1-17CF0209053B}" destId="{DDAC20E3-2232-4779-AD6C-75B863CE8A2B}" srcOrd="5" destOrd="0" presId="urn:microsoft.com/office/officeart/2008/layout/AlternatingHexagons"/>
    <dgm:cxn modelId="{56517DD3-62EA-4E3F-A422-9D3A3CEFEC7D}" type="presParOf" srcId="{0E1A7A27-8BCE-414E-8EA1-17CF0209053B}" destId="{205E7CB3-A0CC-4E34-B50C-4E903C11844B}" srcOrd="6" destOrd="0" presId="urn:microsoft.com/office/officeart/2008/layout/AlternatingHexagons"/>
    <dgm:cxn modelId="{86E55668-4EE3-4323-A453-BD5DB2FF0129}" type="presParOf" srcId="{205E7CB3-A0CC-4E34-B50C-4E903C11844B}" destId="{23CA56AB-B639-4D1E-8D95-6DF586F4D020}" srcOrd="0" destOrd="0" presId="urn:microsoft.com/office/officeart/2008/layout/AlternatingHexagons"/>
    <dgm:cxn modelId="{3E15FC98-DD09-491A-87BD-712272E81966}" type="presParOf" srcId="{205E7CB3-A0CC-4E34-B50C-4E903C11844B}" destId="{FE25873B-1349-49E1-9731-228B94D6C75B}" srcOrd="1" destOrd="0" presId="urn:microsoft.com/office/officeart/2008/layout/AlternatingHexagons"/>
    <dgm:cxn modelId="{CFBFB91E-7637-45DD-933D-01701E828668}" type="presParOf" srcId="{205E7CB3-A0CC-4E34-B50C-4E903C11844B}" destId="{61CDA82D-5ED3-4FC4-A767-76AB981E7C11}" srcOrd="2" destOrd="0" presId="urn:microsoft.com/office/officeart/2008/layout/AlternatingHexagons"/>
    <dgm:cxn modelId="{25C2FBC1-653B-44D3-83AE-521805139451}" type="presParOf" srcId="{205E7CB3-A0CC-4E34-B50C-4E903C11844B}" destId="{27ED7432-E1FD-4096-8838-9185C13ABE80}" srcOrd="3" destOrd="0" presId="urn:microsoft.com/office/officeart/2008/layout/AlternatingHexagons"/>
    <dgm:cxn modelId="{A188F6B1-903F-4D1C-B7EB-948543A6F28D}" type="presParOf" srcId="{205E7CB3-A0CC-4E34-B50C-4E903C11844B}" destId="{5FB3ED74-7168-4301-A8B6-DA3A0A91F2E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0CFE4-198E-4EA0-9888-D7CFFF1A7528}" type="doc">
      <dgm:prSet loTypeId="urn:microsoft.com/office/officeart/2005/8/layout/vList6" loCatId="list" qsTypeId="urn:microsoft.com/office/officeart/2005/8/quickstyle/simple5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9EC41B5B-59D9-4B3E-8165-B98393A2FAED}">
      <dgm:prSet phldrT="[Texto]" custT="1"/>
      <dgm:spPr/>
      <dgm:t>
        <a:bodyPr/>
        <a:lstStyle/>
        <a:p>
          <a:r>
            <a:rPr lang="es-EC" sz="2000" b="0" dirty="0" smtClean="0"/>
            <a:t>NOMBRE DE LA EMPRESA</a:t>
          </a:r>
          <a:endParaRPr lang="en-US" sz="2000" b="0" dirty="0"/>
        </a:p>
      </dgm:t>
    </dgm:pt>
    <dgm:pt modelId="{31D76007-C446-429F-900A-2DF420BCDCC9}" type="parTrans" cxnId="{FB66E090-3638-48B7-BCB9-984DCC23BB49}">
      <dgm:prSet/>
      <dgm:spPr/>
      <dgm:t>
        <a:bodyPr/>
        <a:lstStyle/>
        <a:p>
          <a:endParaRPr lang="en-US"/>
        </a:p>
      </dgm:t>
    </dgm:pt>
    <dgm:pt modelId="{1268211E-0053-4EB9-A8E6-7B0B1732623E}" type="sibTrans" cxnId="{FB66E090-3638-48B7-BCB9-984DCC23BB49}">
      <dgm:prSet/>
      <dgm:spPr/>
      <dgm:t>
        <a:bodyPr/>
        <a:lstStyle/>
        <a:p>
          <a:endParaRPr lang="en-US"/>
        </a:p>
      </dgm:t>
    </dgm:pt>
    <dgm:pt modelId="{113351BF-2E41-4722-BABA-DA01600DF64B}">
      <dgm:prSet phldrT="[Texto]"/>
      <dgm:spPr/>
      <dgm:t>
        <a:bodyPr/>
        <a:lstStyle/>
        <a:p>
          <a:r>
            <a:rPr lang="es-AR" dirty="0" smtClean="0"/>
            <a:t>VIVE OIL</a:t>
          </a:r>
          <a:endParaRPr lang="en-US" dirty="0"/>
        </a:p>
      </dgm:t>
    </dgm:pt>
    <dgm:pt modelId="{C9DB33C4-D6C7-40AF-B759-AE48B8C6DFE7}" type="parTrans" cxnId="{490E5CE5-5339-4C04-97B0-8908B7A8CBE5}">
      <dgm:prSet/>
      <dgm:spPr/>
      <dgm:t>
        <a:bodyPr/>
        <a:lstStyle/>
        <a:p>
          <a:endParaRPr lang="en-US"/>
        </a:p>
      </dgm:t>
    </dgm:pt>
    <dgm:pt modelId="{48C2E341-4795-4268-BF37-B09DFF20ABEE}" type="sibTrans" cxnId="{490E5CE5-5339-4C04-97B0-8908B7A8CBE5}">
      <dgm:prSet/>
      <dgm:spPr/>
      <dgm:t>
        <a:bodyPr/>
        <a:lstStyle/>
        <a:p>
          <a:endParaRPr lang="en-US"/>
        </a:p>
      </dgm:t>
    </dgm:pt>
    <dgm:pt modelId="{5C851003-92BF-4FDE-B660-B5731417360F}">
      <dgm:prSet phldrT="[Texto]" custT="1"/>
      <dgm:spPr/>
      <dgm:t>
        <a:bodyPr/>
        <a:lstStyle/>
        <a:p>
          <a:r>
            <a:rPr lang="es-EC" sz="2000" b="0" dirty="0" smtClean="0"/>
            <a:t>DESCRIPCIÓN DE LA EMPRESA</a:t>
          </a:r>
          <a:endParaRPr lang="en-US" sz="2000" b="0" dirty="0"/>
        </a:p>
      </dgm:t>
    </dgm:pt>
    <dgm:pt modelId="{FF2A5C64-7363-46CA-9C27-66DB0CCD2943}" type="parTrans" cxnId="{406E0490-83B1-4F0C-A141-CC2C9FF3F1DE}">
      <dgm:prSet/>
      <dgm:spPr/>
      <dgm:t>
        <a:bodyPr/>
        <a:lstStyle/>
        <a:p>
          <a:endParaRPr lang="en-US"/>
        </a:p>
      </dgm:t>
    </dgm:pt>
    <dgm:pt modelId="{461097C4-E82F-4FC9-B8C7-C8D53034EE04}" type="sibTrans" cxnId="{406E0490-83B1-4F0C-A141-CC2C9FF3F1DE}">
      <dgm:prSet/>
      <dgm:spPr/>
      <dgm:t>
        <a:bodyPr/>
        <a:lstStyle/>
        <a:p>
          <a:endParaRPr lang="en-US"/>
        </a:p>
      </dgm:t>
    </dgm:pt>
    <dgm:pt modelId="{8D7AE345-CCDD-42D8-98C1-197CA31AF4E6}">
      <dgm:prSet phldrT="[Texto]"/>
      <dgm:spPr/>
      <dgm:t>
        <a:bodyPr/>
        <a:lstStyle/>
        <a:p>
          <a:r>
            <a:rPr lang="es-EC" dirty="0" smtClean="0"/>
            <a:t>Microempresa de tipo industria, dedicada al envasado y comercialización de aceite de Oliva.</a:t>
          </a:r>
          <a:endParaRPr lang="en-US" dirty="0"/>
        </a:p>
      </dgm:t>
    </dgm:pt>
    <dgm:pt modelId="{2AFAEC19-B7AA-4B2E-8834-61B7A9DEBB47}" type="parTrans" cxnId="{997E1A97-845A-4314-91E2-273C11F06BD3}">
      <dgm:prSet/>
      <dgm:spPr/>
      <dgm:t>
        <a:bodyPr/>
        <a:lstStyle/>
        <a:p>
          <a:endParaRPr lang="en-US"/>
        </a:p>
      </dgm:t>
    </dgm:pt>
    <dgm:pt modelId="{BFBE7065-215B-4F63-A9D5-E53B15F70F85}" type="sibTrans" cxnId="{997E1A97-845A-4314-91E2-273C11F06BD3}">
      <dgm:prSet/>
      <dgm:spPr/>
      <dgm:t>
        <a:bodyPr/>
        <a:lstStyle/>
        <a:p>
          <a:endParaRPr lang="en-US"/>
        </a:p>
      </dgm:t>
    </dgm:pt>
    <dgm:pt modelId="{EFD441F0-F3F9-48DD-8498-35BBCEC4E4E0}">
      <dgm:prSet phldrT="[Texto]" custT="1"/>
      <dgm:spPr/>
      <dgm:t>
        <a:bodyPr/>
        <a:lstStyle/>
        <a:p>
          <a:r>
            <a:rPr lang="es-EC" sz="2000" b="0" dirty="0" smtClean="0"/>
            <a:t>MISIÓN DE LA EMPRESA</a:t>
          </a:r>
          <a:endParaRPr lang="en-US" sz="2000" b="0" dirty="0"/>
        </a:p>
      </dgm:t>
    </dgm:pt>
    <dgm:pt modelId="{2EC79A91-E6A3-4ACF-979D-0A85ABE15A31}" type="parTrans" cxnId="{267B2BEC-7D0A-4467-9CA6-4F533569B735}">
      <dgm:prSet/>
      <dgm:spPr/>
      <dgm:t>
        <a:bodyPr/>
        <a:lstStyle/>
        <a:p>
          <a:endParaRPr lang="en-US"/>
        </a:p>
      </dgm:t>
    </dgm:pt>
    <dgm:pt modelId="{78DB57DB-C54F-493F-9A60-230D1DF9DA7E}" type="sibTrans" cxnId="{267B2BEC-7D0A-4467-9CA6-4F533569B735}">
      <dgm:prSet/>
      <dgm:spPr/>
      <dgm:t>
        <a:bodyPr/>
        <a:lstStyle/>
        <a:p>
          <a:endParaRPr lang="en-US"/>
        </a:p>
      </dgm:t>
    </dgm:pt>
    <dgm:pt modelId="{E12FFEF2-3F21-4EFE-9E57-B0679C825719}">
      <dgm:prSet phldrT="[Texto]" custT="1"/>
      <dgm:spPr/>
      <dgm:t>
        <a:bodyPr/>
        <a:lstStyle/>
        <a:p>
          <a:r>
            <a:rPr lang="es-EC" sz="1600" dirty="0" smtClean="0"/>
            <a:t>Envasar y comercializar aceite de oliva de origen español, con el apoyo de la OMG; para fomentar el desarrollo de la población de la parroquia de Zumbahua.</a:t>
          </a:r>
          <a:endParaRPr lang="en-US" sz="1600" dirty="0"/>
        </a:p>
      </dgm:t>
    </dgm:pt>
    <dgm:pt modelId="{D87C3EEB-7DB0-41B2-9733-7FEE5C2EDA2C}" type="parTrans" cxnId="{1685BF6E-2E92-4EEA-9FB8-7AB580E2E04E}">
      <dgm:prSet/>
      <dgm:spPr/>
      <dgm:t>
        <a:bodyPr/>
        <a:lstStyle/>
        <a:p>
          <a:endParaRPr lang="en-US"/>
        </a:p>
      </dgm:t>
    </dgm:pt>
    <dgm:pt modelId="{0A1745F7-A511-4F28-ADD2-7F25445BC864}" type="sibTrans" cxnId="{1685BF6E-2E92-4EEA-9FB8-7AB580E2E04E}">
      <dgm:prSet/>
      <dgm:spPr/>
      <dgm:t>
        <a:bodyPr/>
        <a:lstStyle/>
        <a:p>
          <a:endParaRPr lang="en-US"/>
        </a:p>
      </dgm:t>
    </dgm:pt>
    <dgm:pt modelId="{B4C7585B-CF30-49BC-916C-3FFFC98FF8C8}">
      <dgm:prSet phldrT="[Texto]" custT="1"/>
      <dgm:spPr/>
      <dgm:t>
        <a:bodyPr/>
        <a:lstStyle/>
        <a:p>
          <a:r>
            <a:rPr lang="es-EC" sz="1600" dirty="0" smtClean="0"/>
            <a:t>Ser reconocidos como la marca ecuatoriana de envasado y comercialización de aceite de oliva, lo que promoverá el desarrollo de la parroquia Zumbahua a través del incremento de la oferta de empleo.</a:t>
          </a:r>
          <a:endParaRPr lang="en-US" sz="1600" b="0" dirty="0"/>
        </a:p>
      </dgm:t>
    </dgm:pt>
    <dgm:pt modelId="{F6AEF8CD-B461-4057-9D43-F4E7254EACC9}" type="parTrans" cxnId="{3D3753B0-07BB-4C8E-BE37-358086130A45}">
      <dgm:prSet/>
      <dgm:spPr/>
      <dgm:t>
        <a:bodyPr/>
        <a:lstStyle/>
        <a:p>
          <a:endParaRPr lang="en-US"/>
        </a:p>
      </dgm:t>
    </dgm:pt>
    <dgm:pt modelId="{CACE83F7-7333-44B0-82EB-781F17A2B89A}" type="sibTrans" cxnId="{3D3753B0-07BB-4C8E-BE37-358086130A45}">
      <dgm:prSet/>
      <dgm:spPr/>
      <dgm:t>
        <a:bodyPr/>
        <a:lstStyle/>
        <a:p>
          <a:endParaRPr lang="en-US"/>
        </a:p>
      </dgm:t>
    </dgm:pt>
    <dgm:pt modelId="{CCA66414-8866-41AF-AD44-DF05FA0439A8}">
      <dgm:prSet phldrT="[Texto]" custT="1"/>
      <dgm:spPr/>
      <dgm:t>
        <a:bodyPr/>
        <a:lstStyle/>
        <a:p>
          <a:r>
            <a:rPr lang="es-AR" sz="1400" b="0" dirty="0" smtClean="0"/>
            <a:t>Gerente General,  </a:t>
          </a:r>
          <a:endParaRPr lang="en-US" sz="1400" b="0" dirty="0"/>
        </a:p>
      </dgm:t>
    </dgm:pt>
    <dgm:pt modelId="{7A966EC7-31A1-4D3F-AD95-E9E032715E29}" type="parTrans" cxnId="{9D47E0A6-DD8C-4F78-980D-5647B3D3A8BB}">
      <dgm:prSet/>
      <dgm:spPr/>
      <dgm:t>
        <a:bodyPr/>
        <a:lstStyle/>
        <a:p>
          <a:endParaRPr lang="en-US"/>
        </a:p>
      </dgm:t>
    </dgm:pt>
    <dgm:pt modelId="{1A44C8FD-4A38-4994-86D9-23AEA2D9D581}" type="sibTrans" cxnId="{9D47E0A6-DD8C-4F78-980D-5647B3D3A8BB}">
      <dgm:prSet/>
      <dgm:spPr/>
      <dgm:t>
        <a:bodyPr/>
        <a:lstStyle/>
        <a:p>
          <a:endParaRPr lang="en-US"/>
        </a:p>
      </dgm:t>
    </dgm:pt>
    <dgm:pt modelId="{082ADDB0-81B7-4EAA-AB4B-A840A129C06D}">
      <dgm:prSet phldrT="[Texto]" custT="1"/>
      <dgm:spPr/>
      <dgm:t>
        <a:bodyPr/>
        <a:lstStyle/>
        <a:p>
          <a:r>
            <a:rPr lang="es-EC" sz="2000" b="0" dirty="0" smtClean="0"/>
            <a:t>ORGANIZACIÓN DE LA EMPRESA</a:t>
          </a:r>
          <a:endParaRPr lang="en-US" sz="2000" b="0" dirty="0"/>
        </a:p>
      </dgm:t>
    </dgm:pt>
    <dgm:pt modelId="{9D892921-CA06-4923-8A4F-A0AC73B8A42E}" type="parTrans" cxnId="{EA626117-3F7F-40FB-92AE-12035734439E}">
      <dgm:prSet/>
      <dgm:spPr/>
      <dgm:t>
        <a:bodyPr/>
        <a:lstStyle/>
        <a:p>
          <a:endParaRPr lang="en-US"/>
        </a:p>
      </dgm:t>
    </dgm:pt>
    <dgm:pt modelId="{A57C0543-4ACE-4C14-948B-CAEE5DFFA50B}" type="sibTrans" cxnId="{EA626117-3F7F-40FB-92AE-12035734439E}">
      <dgm:prSet/>
      <dgm:spPr/>
      <dgm:t>
        <a:bodyPr/>
        <a:lstStyle/>
        <a:p>
          <a:endParaRPr lang="en-US"/>
        </a:p>
      </dgm:t>
    </dgm:pt>
    <dgm:pt modelId="{02D15E8B-CF5B-48C4-8027-099F89061585}">
      <dgm:prSet phldrT="[Texto]" custT="1"/>
      <dgm:spPr/>
      <dgm:t>
        <a:bodyPr/>
        <a:lstStyle/>
        <a:p>
          <a:r>
            <a:rPr lang="es-AR" sz="1400" b="0" dirty="0" smtClean="0"/>
            <a:t>Supervisor de Producción</a:t>
          </a:r>
          <a:endParaRPr lang="en-US" sz="1400" b="0" dirty="0"/>
        </a:p>
      </dgm:t>
    </dgm:pt>
    <dgm:pt modelId="{F56E74F0-CD37-4CC3-806D-19F51631991C}" type="parTrans" cxnId="{B31D88BF-13AA-4927-BB07-FE867CE650C0}">
      <dgm:prSet/>
      <dgm:spPr/>
      <dgm:t>
        <a:bodyPr/>
        <a:lstStyle/>
        <a:p>
          <a:endParaRPr lang="en-US"/>
        </a:p>
      </dgm:t>
    </dgm:pt>
    <dgm:pt modelId="{83719C9F-FFE3-49C9-8271-B263699B30B4}" type="sibTrans" cxnId="{B31D88BF-13AA-4927-BB07-FE867CE650C0}">
      <dgm:prSet/>
      <dgm:spPr/>
      <dgm:t>
        <a:bodyPr/>
        <a:lstStyle/>
        <a:p>
          <a:endParaRPr lang="en-US"/>
        </a:p>
      </dgm:t>
    </dgm:pt>
    <dgm:pt modelId="{473A845F-6202-4D7F-A45C-F026ADF4493F}">
      <dgm:prSet phldrT="[Texto]" custT="1"/>
      <dgm:spPr/>
      <dgm:t>
        <a:bodyPr/>
        <a:lstStyle/>
        <a:p>
          <a:r>
            <a:rPr lang="es-AR" sz="1400" b="0" dirty="0" smtClean="0"/>
            <a:t>Personal Operativo</a:t>
          </a:r>
          <a:endParaRPr lang="en-US" sz="1400" b="0" dirty="0"/>
        </a:p>
      </dgm:t>
    </dgm:pt>
    <dgm:pt modelId="{B308FAEF-73D6-402E-8F91-C980E955F3FD}" type="parTrans" cxnId="{A13733A3-FD15-4EA9-B08D-463A35FE73A9}">
      <dgm:prSet/>
      <dgm:spPr/>
      <dgm:t>
        <a:bodyPr/>
        <a:lstStyle/>
        <a:p>
          <a:endParaRPr lang="en-US"/>
        </a:p>
      </dgm:t>
    </dgm:pt>
    <dgm:pt modelId="{980BE884-B572-421D-BE81-A6A0C43603A0}" type="sibTrans" cxnId="{A13733A3-FD15-4EA9-B08D-463A35FE73A9}">
      <dgm:prSet/>
      <dgm:spPr/>
      <dgm:t>
        <a:bodyPr/>
        <a:lstStyle/>
        <a:p>
          <a:endParaRPr lang="en-US"/>
        </a:p>
      </dgm:t>
    </dgm:pt>
    <dgm:pt modelId="{1EFC7A84-9F3D-43F3-B4D3-A07FEA26AD83}">
      <dgm:prSet phldrT="[Texto]" custT="1"/>
      <dgm:spPr/>
      <dgm:t>
        <a:bodyPr/>
        <a:lstStyle/>
        <a:p>
          <a:r>
            <a:rPr lang="es-EC" sz="2000" b="0" dirty="0" smtClean="0"/>
            <a:t>VISIÓN DE LA EMPRESA</a:t>
          </a:r>
          <a:endParaRPr lang="en-US" sz="2000" b="0" dirty="0"/>
        </a:p>
      </dgm:t>
    </dgm:pt>
    <dgm:pt modelId="{250AF42A-68B9-4E21-9FA5-FE8225913262}" type="sibTrans" cxnId="{09E82642-D59D-427C-A207-665AC5ECFDBF}">
      <dgm:prSet/>
      <dgm:spPr/>
      <dgm:t>
        <a:bodyPr/>
        <a:lstStyle/>
        <a:p>
          <a:endParaRPr lang="en-US"/>
        </a:p>
      </dgm:t>
    </dgm:pt>
    <dgm:pt modelId="{F884BDA0-EEF2-4C13-BEA6-140A70B2DEC8}" type="parTrans" cxnId="{09E82642-D59D-427C-A207-665AC5ECFDBF}">
      <dgm:prSet/>
      <dgm:spPr/>
      <dgm:t>
        <a:bodyPr/>
        <a:lstStyle/>
        <a:p>
          <a:endParaRPr lang="en-US"/>
        </a:p>
      </dgm:t>
    </dgm:pt>
    <dgm:pt modelId="{8F671EA4-29D6-4DF8-AE2B-14B8AA01C32C}" type="pres">
      <dgm:prSet presAssocID="{2240CFE4-198E-4EA0-9888-D7CFFF1A75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ED2524-5BDB-4559-800D-F7554A2EC4C6}" type="pres">
      <dgm:prSet presAssocID="{9EC41B5B-59D9-4B3E-8165-B98393A2FAED}" presName="linNode" presStyleCnt="0"/>
      <dgm:spPr/>
    </dgm:pt>
    <dgm:pt modelId="{26BA25FB-F14E-4A11-B480-950A5A328229}" type="pres">
      <dgm:prSet presAssocID="{9EC41B5B-59D9-4B3E-8165-B98393A2FAED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FD21A-3E00-4DD3-9108-E832408104D4}" type="pres">
      <dgm:prSet presAssocID="{9EC41B5B-59D9-4B3E-8165-B98393A2FAED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8D0C1-6E29-4553-BD92-E54638CD345C}" type="pres">
      <dgm:prSet presAssocID="{1268211E-0053-4EB9-A8E6-7B0B1732623E}" presName="spacing" presStyleCnt="0"/>
      <dgm:spPr/>
    </dgm:pt>
    <dgm:pt modelId="{3112A007-C3FE-4EE4-BCEE-292D6871FD4D}" type="pres">
      <dgm:prSet presAssocID="{5C851003-92BF-4FDE-B660-B5731417360F}" presName="linNode" presStyleCnt="0"/>
      <dgm:spPr/>
    </dgm:pt>
    <dgm:pt modelId="{F7029C1E-0150-439A-86EC-84700B7877D1}" type="pres">
      <dgm:prSet presAssocID="{5C851003-92BF-4FDE-B660-B5731417360F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CF2B6-3F21-4D5A-9FA8-91C1C4957616}" type="pres">
      <dgm:prSet presAssocID="{5C851003-92BF-4FDE-B660-B5731417360F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0032F-D691-4915-B0AD-B35C61CAE40F}" type="pres">
      <dgm:prSet presAssocID="{461097C4-E82F-4FC9-B8C7-C8D53034EE04}" presName="spacing" presStyleCnt="0"/>
      <dgm:spPr/>
    </dgm:pt>
    <dgm:pt modelId="{14CE901F-905C-4ED7-AFF3-D74E68A4CFA7}" type="pres">
      <dgm:prSet presAssocID="{EFD441F0-F3F9-48DD-8498-35BBCEC4E4E0}" presName="linNode" presStyleCnt="0"/>
      <dgm:spPr/>
    </dgm:pt>
    <dgm:pt modelId="{C94A4E50-C315-46E7-ADE1-A0F568295528}" type="pres">
      <dgm:prSet presAssocID="{EFD441F0-F3F9-48DD-8498-35BBCEC4E4E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04C49-61B2-4B37-8A52-EEE03E45301A}" type="pres">
      <dgm:prSet presAssocID="{EFD441F0-F3F9-48DD-8498-35BBCEC4E4E0}" presName="childShp" presStyleLbl="bgAccFollowNode1" presStyleIdx="2" presStyleCnt="5" custScaleY="116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0A0B0-E72C-44F1-9C96-9BCBF7EFBBFD}" type="pres">
      <dgm:prSet presAssocID="{78DB57DB-C54F-493F-9A60-230D1DF9DA7E}" presName="spacing" presStyleCnt="0"/>
      <dgm:spPr/>
    </dgm:pt>
    <dgm:pt modelId="{797167AE-3B06-4CB0-8E1B-CD8092F855EC}" type="pres">
      <dgm:prSet presAssocID="{1EFC7A84-9F3D-43F3-B4D3-A07FEA26AD83}" presName="linNode" presStyleCnt="0"/>
      <dgm:spPr/>
    </dgm:pt>
    <dgm:pt modelId="{9A25F897-3AC4-4C09-801E-5EA8C8633F63}" type="pres">
      <dgm:prSet presAssocID="{1EFC7A84-9F3D-43F3-B4D3-A07FEA26AD83}" presName="parentShp" presStyleLbl="node1" presStyleIdx="3" presStyleCnt="5" custLinFactNeighborX="-311" custLinFactNeighborY="-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77FD4-B343-4C82-924C-71C0048EFD8F}" type="pres">
      <dgm:prSet presAssocID="{1EFC7A84-9F3D-43F3-B4D3-A07FEA26AD83}" presName="childShp" presStyleLbl="bgAccFollowNode1" presStyleIdx="3" presStyleCnt="5" custScaleY="152083" custLinFactNeighborX="-901" custLinFactNeighborY="-11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1EF84-4149-4833-B1F1-D192C747E67A}" type="pres">
      <dgm:prSet presAssocID="{250AF42A-68B9-4E21-9FA5-FE8225913262}" presName="spacing" presStyleCnt="0"/>
      <dgm:spPr/>
    </dgm:pt>
    <dgm:pt modelId="{A5B0EE66-ED43-4431-B298-915CE62CC177}" type="pres">
      <dgm:prSet presAssocID="{082ADDB0-81B7-4EAA-AB4B-A840A129C06D}" presName="linNode" presStyleCnt="0"/>
      <dgm:spPr/>
    </dgm:pt>
    <dgm:pt modelId="{D227AAF8-36B1-4322-A5B1-9EC3432676CF}" type="pres">
      <dgm:prSet presAssocID="{082ADDB0-81B7-4EAA-AB4B-A840A129C06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7ED28-BC78-4497-B18B-822B392C85C5}" type="pres">
      <dgm:prSet presAssocID="{082ADDB0-81B7-4EAA-AB4B-A840A129C06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733A3-FD15-4EA9-B08D-463A35FE73A9}" srcId="{082ADDB0-81B7-4EAA-AB4B-A840A129C06D}" destId="{473A845F-6202-4D7F-A45C-F026ADF4493F}" srcOrd="2" destOrd="0" parTransId="{B308FAEF-73D6-402E-8F91-C980E955F3FD}" sibTransId="{980BE884-B572-421D-BE81-A6A0C43603A0}"/>
    <dgm:cxn modelId="{FB66E090-3638-48B7-BCB9-984DCC23BB49}" srcId="{2240CFE4-198E-4EA0-9888-D7CFFF1A7528}" destId="{9EC41B5B-59D9-4B3E-8165-B98393A2FAED}" srcOrd="0" destOrd="0" parTransId="{31D76007-C446-429F-900A-2DF420BCDCC9}" sibTransId="{1268211E-0053-4EB9-A8E6-7B0B1732623E}"/>
    <dgm:cxn modelId="{6C77E931-BA70-43E6-B406-34F56068A6A4}" type="presOf" srcId="{113351BF-2E41-4722-BABA-DA01600DF64B}" destId="{EA3FD21A-3E00-4DD3-9108-E832408104D4}" srcOrd="0" destOrd="0" presId="urn:microsoft.com/office/officeart/2005/8/layout/vList6"/>
    <dgm:cxn modelId="{09E82642-D59D-427C-A207-665AC5ECFDBF}" srcId="{2240CFE4-198E-4EA0-9888-D7CFFF1A7528}" destId="{1EFC7A84-9F3D-43F3-B4D3-A07FEA26AD83}" srcOrd="3" destOrd="0" parTransId="{F884BDA0-EEF2-4C13-BEA6-140A70B2DEC8}" sibTransId="{250AF42A-68B9-4E21-9FA5-FE8225913262}"/>
    <dgm:cxn modelId="{490E5CE5-5339-4C04-97B0-8908B7A8CBE5}" srcId="{9EC41B5B-59D9-4B3E-8165-B98393A2FAED}" destId="{113351BF-2E41-4722-BABA-DA01600DF64B}" srcOrd="0" destOrd="0" parTransId="{C9DB33C4-D6C7-40AF-B759-AE48B8C6DFE7}" sibTransId="{48C2E341-4795-4268-BF37-B09DFF20ABEE}"/>
    <dgm:cxn modelId="{997E1A97-845A-4314-91E2-273C11F06BD3}" srcId="{5C851003-92BF-4FDE-B660-B5731417360F}" destId="{8D7AE345-CCDD-42D8-98C1-197CA31AF4E6}" srcOrd="0" destOrd="0" parTransId="{2AFAEC19-B7AA-4B2E-8834-61B7A9DEBB47}" sibTransId="{BFBE7065-215B-4F63-A9D5-E53B15F70F85}"/>
    <dgm:cxn modelId="{ED9F25AF-F8A6-4357-82CA-12791173DAED}" type="presOf" srcId="{5C851003-92BF-4FDE-B660-B5731417360F}" destId="{F7029C1E-0150-439A-86EC-84700B7877D1}" srcOrd="0" destOrd="0" presId="urn:microsoft.com/office/officeart/2005/8/layout/vList6"/>
    <dgm:cxn modelId="{2430496E-BE53-48BA-BA85-1399F628B62D}" type="presOf" srcId="{8D7AE345-CCDD-42D8-98C1-197CA31AF4E6}" destId="{A8DCF2B6-3F21-4D5A-9FA8-91C1C4957616}" srcOrd="0" destOrd="0" presId="urn:microsoft.com/office/officeart/2005/8/layout/vList6"/>
    <dgm:cxn modelId="{374E5CA2-1B6C-4B12-A825-86459F817C99}" type="presOf" srcId="{9EC41B5B-59D9-4B3E-8165-B98393A2FAED}" destId="{26BA25FB-F14E-4A11-B480-950A5A328229}" srcOrd="0" destOrd="0" presId="urn:microsoft.com/office/officeart/2005/8/layout/vList6"/>
    <dgm:cxn modelId="{69EE6F0E-9844-43AE-BF0C-90C8CD5D5077}" type="presOf" srcId="{473A845F-6202-4D7F-A45C-F026ADF4493F}" destId="{FA07ED28-BC78-4497-B18B-822B392C85C5}" srcOrd="0" destOrd="2" presId="urn:microsoft.com/office/officeart/2005/8/layout/vList6"/>
    <dgm:cxn modelId="{9D47E0A6-DD8C-4F78-980D-5647B3D3A8BB}" srcId="{082ADDB0-81B7-4EAA-AB4B-A840A129C06D}" destId="{CCA66414-8866-41AF-AD44-DF05FA0439A8}" srcOrd="0" destOrd="0" parTransId="{7A966EC7-31A1-4D3F-AD95-E9E032715E29}" sibTransId="{1A44C8FD-4A38-4994-86D9-23AEA2D9D581}"/>
    <dgm:cxn modelId="{73F96887-98EA-41A4-AC0B-76572A88197F}" type="presOf" srcId="{EFD441F0-F3F9-48DD-8498-35BBCEC4E4E0}" destId="{C94A4E50-C315-46E7-ADE1-A0F568295528}" srcOrd="0" destOrd="0" presId="urn:microsoft.com/office/officeart/2005/8/layout/vList6"/>
    <dgm:cxn modelId="{3412455E-61C4-487C-8B52-6A9DC7A43F26}" type="presOf" srcId="{CCA66414-8866-41AF-AD44-DF05FA0439A8}" destId="{FA07ED28-BC78-4497-B18B-822B392C85C5}" srcOrd="0" destOrd="0" presId="urn:microsoft.com/office/officeart/2005/8/layout/vList6"/>
    <dgm:cxn modelId="{EA626117-3F7F-40FB-92AE-12035734439E}" srcId="{2240CFE4-198E-4EA0-9888-D7CFFF1A7528}" destId="{082ADDB0-81B7-4EAA-AB4B-A840A129C06D}" srcOrd="4" destOrd="0" parTransId="{9D892921-CA06-4923-8A4F-A0AC73B8A42E}" sibTransId="{A57C0543-4ACE-4C14-948B-CAEE5DFFA50B}"/>
    <dgm:cxn modelId="{0E6F0938-BBA9-4BDB-A1C4-F000FFBD2BC6}" type="presOf" srcId="{E12FFEF2-3F21-4EFE-9E57-B0679C825719}" destId="{31704C49-61B2-4B37-8A52-EEE03E45301A}" srcOrd="0" destOrd="0" presId="urn:microsoft.com/office/officeart/2005/8/layout/vList6"/>
    <dgm:cxn modelId="{406E0490-83B1-4F0C-A141-CC2C9FF3F1DE}" srcId="{2240CFE4-198E-4EA0-9888-D7CFFF1A7528}" destId="{5C851003-92BF-4FDE-B660-B5731417360F}" srcOrd="1" destOrd="0" parTransId="{FF2A5C64-7363-46CA-9C27-66DB0CCD2943}" sibTransId="{461097C4-E82F-4FC9-B8C7-C8D53034EE04}"/>
    <dgm:cxn modelId="{D19DA8EB-6F9B-4A93-9112-383C61E28CCB}" type="presOf" srcId="{02D15E8B-CF5B-48C4-8027-099F89061585}" destId="{FA07ED28-BC78-4497-B18B-822B392C85C5}" srcOrd="0" destOrd="1" presId="urn:microsoft.com/office/officeart/2005/8/layout/vList6"/>
    <dgm:cxn modelId="{B31D88BF-13AA-4927-BB07-FE867CE650C0}" srcId="{082ADDB0-81B7-4EAA-AB4B-A840A129C06D}" destId="{02D15E8B-CF5B-48C4-8027-099F89061585}" srcOrd="1" destOrd="0" parTransId="{F56E74F0-CD37-4CC3-806D-19F51631991C}" sibTransId="{83719C9F-FFE3-49C9-8271-B263699B30B4}"/>
    <dgm:cxn modelId="{267B2BEC-7D0A-4467-9CA6-4F533569B735}" srcId="{2240CFE4-198E-4EA0-9888-D7CFFF1A7528}" destId="{EFD441F0-F3F9-48DD-8498-35BBCEC4E4E0}" srcOrd="2" destOrd="0" parTransId="{2EC79A91-E6A3-4ACF-979D-0A85ABE15A31}" sibTransId="{78DB57DB-C54F-493F-9A60-230D1DF9DA7E}"/>
    <dgm:cxn modelId="{052FD644-4BF2-4C80-8CAA-8E32AC9B2713}" type="presOf" srcId="{2240CFE4-198E-4EA0-9888-D7CFFF1A7528}" destId="{8F671EA4-29D6-4DF8-AE2B-14B8AA01C32C}" srcOrd="0" destOrd="0" presId="urn:microsoft.com/office/officeart/2005/8/layout/vList6"/>
    <dgm:cxn modelId="{DF34444D-8A9E-410F-8630-1DC9A94B1F20}" type="presOf" srcId="{B4C7585B-CF30-49BC-916C-3FFFC98FF8C8}" destId="{4BD77FD4-B343-4C82-924C-71C0048EFD8F}" srcOrd="0" destOrd="0" presId="urn:microsoft.com/office/officeart/2005/8/layout/vList6"/>
    <dgm:cxn modelId="{1685BF6E-2E92-4EEA-9FB8-7AB580E2E04E}" srcId="{EFD441F0-F3F9-48DD-8498-35BBCEC4E4E0}" destId="{E12FFEF2-3F21-4EFE-9E57-B0679C825719}" srcOrd="0" destOrd="0" parTransId="{D87C3EEB-7DB0-41B2-9733-7FEE5C2EDA2C}" sibTransId="{0A1745F7-A511-4F28-ADD2-7F25445BC864}"/>
    <dgm:cxn modelId="{28DBB179-892D-41E0-8530-8C4E79FD52CA}" type="presOf" srcId="{1EFC7A84-9F3D-43F3-B4D3-A07FEA26AD83}" destId="{9A25F897-3AC4-4C09-801E-5EA8C8633F63}" srcOrd="0" destOrd="0" presId="urn:microsoft.com/office/officeart/2005/8/layout/vList6"/>
    <dgm:cxn modelId="{50BDFFD9-FBE5-4A84-B38D-69ACB2CE4A0E}" type="presOf" srcId="{082ADDB0-81B7-4EAA-AB4B-A840A129C06D}" destId="{D227AAF8-36B1-4322-A5B1-9EC3432676CF}" srcOrd="0" destOrd="0" presId="urn:microsoft.com/office/officeart/2005/8/layout/vList6"/>
    <dgm:cxn modelId="{3D3753B0-07BB-4C8E-BE37-358086130A45}" srcId="{1EFC7A84-9F3D-43F3-B4D3-A07FEA26AD83}" destId="{B4C7585B-CF30-49BC-916C-3FFFC98FF8C8}" srcOrd="0" destOrd="0" parTransId="{F6AEF8CD-B461-4057-9D43-F4E7254EACC9}" sibTransId="{CACE83F7-7333-44B0-82EB-781F17A2B89A}"/>
    <dgm:cxn modelId="{C8AE802B-1A1C-4C18-A85B-CE92C53B3A7D}" type="presParOf" srcId="{8F671EA4-29D6-4DF8-AE2B-14B8AA01C32C}" destId="{07ED2524-5BDB-4559-800D-F7554A2EC4C6}" srcOrd="0" destOrd="0" presId="urn:microsoft.com/office/officeart/2005/8/layout/vList6"/>
    <dgm:cxn modelId="{FA0BD9E5-F6E0-4154-A885-496ECF41E669}" type="presParOf" srcId="{07ED2524-5BDB-4559-800D-F7554A2EC4C6}" destId="{26BA25FB-F14E-4A11-B480-950A5A328229}" srcOrd="0" destOrd="0" presId="urn:microsoft.com/office/officeart/2005/8/layout/vList6"/>
    <dgm:cxn modelId="{E02D6FC6-584E-418F-81FB-F4193E5DA880}" type="presParOf" srcId="{07ED2524-5BDB-4559-800D-F7554A2EC4C6}" destId="{EA3FD21A-3E00-4DD3-9108-E832408104D4}" srcOrd="1" destOrd="0" presId="urn:microsoft.com/office/officeart/2005/8/layout/vList6"/>
    <dgm:cxn modelId="{F5BDDB82-C802-4035-B55E-CA4ADB449DF0}" type="presParOf" srcId="{8F671EA4-29D6-4DF8-AE2B-14B8AA01C32C}" destId="{2288D0C1-6E29-4553-BD92-E54638CD345C}" srcOrd="1" destOrd="0" presId="urn:microsoft.com/office/officeart/2005/8/layout/vList6"/>
    <dgm:cxn modelId="{BAB478B2-1DAB-49E6-B717-378578A19E38}" type="presParOf" srcId="{8F671EA4-29D6-4DF8-AE2B-14B8AA01C32C}" destId="{3112A007-C3FE-4EE4-BCEE-292D6871FD4D}" srcOrd="2" destOrd="0" presId="urn:microsoft.com/office/officeart/2005/8/layout/vList6"/>
    <dgm:cxn modelId="{72B48C2A-A1C6-4D85-8C4D-32D2E6093883}" type="presParOf" srcId="{3112A007-C3FE-4EE4-BCEE-292D6871FD4D}" destId="{F7029C1E-0150-439A-86EC-84700B7877D1}" srcOrd="0" destOrd="0" presId="urn:microsoft.com/office/officeart/2005/8/layout/vList6"/>
    <dgm:cxn modelId="{3F01569B-65B2-4BF4-BF38-E223952C453B}" type="presParOf" srcId="{3112A007-C3FE-4EE4-BCEE-292D6871FD4D}" destId="{A8DCF2B6-3F21-4D5A-9FA8-91C1C4957616}" srcOrd="1" destOrd="0" presId="urn:microsoft.com/office/officeart/2005/8/layout/vList6"/>
    <dgm:cxn modelId="{11CE65EC-8B0C-4BAB-9325-85FD00D634F4}" type="presParOf" srcId="{8F671EA4-29D6-4DF8-AE2B-14B8AA01C32C}" destId="{C600032F-D691-4915-B0AD-B35C61CAE40F}" srcOrd="3" destOrd="0" presId="urn:microsoft.com/office/officeart/2005/8/layout/vList6"/>
    <dgm:cxn modelId="{FCDB30D1-A794-4F17-A26A-17DFC569B182}" type="presParOf" srcId="{8F671EA4-29D6-4DF8-AE2B-14B8AA01C32C}" destId="{14CE901F-905C-4ED7-AFF3-D74E68A4CFA7}" srcOrd="4" destOrd="0" presId="urn:microsoft.com/office/officeart/2005/8/layout/vList6"/>
    <dgm:cxn modelId="{7570F759-3061-4820-93A8-64B227331A7C}" type="presParOf" srcId="{14CE901F-905C-4ED7-AFF3-D74E68A4CFA7}" destId="{C94A4E50-C315-46E7-ADE1-A0F568295528}" srcOrd="0" destOrd="0" presId="urn:microsoft.com/office/officeart/2005/8/layout/vList6"/>
    <dgm:cxn modelId="{E49DC616-202D-4B04-8EA2-5E3F677A9BB1}" type="presParOf" srcId="{14CE901F-905C-4ED7-AFF3-D74E68A4CFA7}" destId="{31704C49-61B2-4B37-8A52-EEE03E45301A}" srcOrd="1" destOrd="0" presId="urn:microsoft.com/office/officeart/2005/8/layout/vList6"/>
    <dgm:cxn modelId="{8D748AA7-885F-4ECB-B794-327AF7503F20}" type="presParOf" srcId="{8F671EA4-29D6-4DF8-AE2B-14B8AA01C32C}" destId="{69F0A0B0-E72C-44F1-9C96-9BCBF7EFBBFD}" srcOrd="5" destOrd="0" presId="urn:microsoft.com/office/officeart/2005/8/layout/vList6"/>
    <dgm:cxn modelId="{3C4FDD03-503C-4CBB-8D82-11C8FB96369A}" type="presParOf" srcId="{8F671EA4-29D6-4DF8-AE2B-14B8AA01C32C}" destId="{797167AE-3B06-4CB0-8E1B-CD8092F855EC}" srcOrd="6" destOrd="0" presId="urn:microsoft.com/office/officeart/2005/8/layout/vList6"/>
    <dgm:cxn modelId="{92B1212A-B2A8-4077-9E64-B39BC545A979}" type="presParOf" srcId="{797167AE-3B06-4CB0-8E1B-CD8092F855EC}" destId="{9A25F897-3AC4-4C09-801E-5EA8C8633F63}" srcOrd="0" destOrd="0" presId="urn:microsoft.com/office/officeart/2005/8/layout/vList6"/>
    <dgm:cxn modelId="{C074A39F-3EBD-4E2E-BE37-DF6623C2FEA9}" type="presParOf" srcId="{797167AE-3B06-4CB0-8E1B-CD8092F855EC}" destId="{4BD77FD4-B343-4C82-924C-71C0048EFD8F}" srcOrd="1" destOrd="0" presId="urn:microsoft.com/office/officeart/2005/8/layout/vList6"/>
    <dgm:cxn modelId="{5AF0F908-F36B-4640-8B52-C2C6516994EF}" type="presParOf" srcId="{8F671EA4-29D6-4DF8-AE2B-14B8AA01C32C}" destId="{4341EF84-4149-4833-B1F1-D192C747E67A}" srcOrd="7" destOrd="0" presId="urn:microsoft.com/office/officeart/2005/8/layout/vList6"/>
    <dgm:cxn modelId="{6097643A-F7B8-4F45-AE9D-08ED5D66734C}" type="presParOf" srcId="{8F671EA4-29D6-4DF8-AE2B-14B8AA01C32C}" destId="{A5B0EE66-ED43-4431-B298-915CE62CC177}" srcOrd="8" destOrd="0" presId="urn:microsoft.com/office/officeart/2005/8/layout/vList6"/>
    <dgm:cxn modelId="{D550723E-5ECA-4EE6-B31D-1F4AA6FE7FB3}" type="presParOf" srcId="{A5B0EE66-ED43-4431-B298-915CE62CC177}" destId="{D227AAF8-36B1-4322-A5B1-9EC3432676CF}" srcOrd="0" destOrd="0" presId="urn:microsoft.com/office/officeart/2005/8/layout/vList6"/>
    <dgm:cxn modelId="{18F618FD-DEEA-46A0-AC5C-071F6D9ECAA0}" type="presParOf" srcId="{A5B0EE66-ED43-4431-B298-915CE62CC177}" destId="{FA07ED28-BC78-4497-B18B-822B392C85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E6C80-6A3B-4E04-AB42-E9A2E959CE8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A5A96AAB-3B70-4E3A-9BCE-5105C8B64388}">
      <dgm:prSet phldrT="[Texto]"/>
      <dgm:spPr/>
      <dgm:t>
        <a:bodyPr/>
        <a:lstStyle/>
        <a:p>
          <a:r>
            <a:rPr lang="es-EC" b="1" dirty="0" smtClean="0"/>
            <a:t>Perfil del consumidor</a:t>
          </a:r>
          <a:endParaRPr lang="en-US" dirty="0"/>
        </a:p>
      </dgm:t>
    </dgm:pt>
    <dgm:pt modelId="{EABDFFBB-AB2F-4C91-8592-C50443DD28C7}" type="parTrans" cxnId="{81E69A09-4815-40DB-B847-0E1804F7FDB9}">
      <dgm:prSet/>
      <dgm:spPr/>
      <dgm:t>
        <a:bodyPr/>
        <a:lstStyle/>
        <a:p>
          <a:endParaRPr lang="en-US"/>
        </a:p>
      </dgm:t>
    </dgm:pt>
    <dgm:pt modelId="{3FA2E694-09C0-43BC-8C84-14F34AD4A8F0}" type="sibTrans" cxnId="{81E69A09-4815-40DB-B847-0E1804F7FDB9}">
      <dgm:prSet/>
      <dgm:spPr/>
      <dgm:t>
        <a:bodyPr/>
        <a:lstStyle/>
        <a:p>
          <a:endParaRPr lang="en-US"/>
        </a:p>
      </dgm:t>
    </dgm:pt>
    <dgm:pt modelId="{90F9FD50-602A-40AF-8B8F-60A72F876A93}">
      <dgm:prSet phldrT="[Texto]"/>
      <dgm:spPr/>
      <dgm:t>
        <a:bodyPr/>
        <a:lstStyle/>
        <a:p>
          <a:r>
            <a:rPr lang="es-EC" dirty="0" smtClean="0"/>
            <a:t>Preocupado por su salud, por su figura </a:t>
          </a:r>
          <a:endParaRPr lang="en-US" dirty="0"/>
        </a:p>
      </dgm:t>
    </dgm:pt>
    <dgm:pt modelId="{CDBCE1F1-0641-4AE1-B45D-2FA363486961}" type="parTrans" cxnId="{7DFD0B82-C274-4E67-BB7A-72362C460CA3}">
      <dgm:prSet/>
      <dgm:spPr/>
      <dgm:t>
        <a:bodyPr/>
        <a:lstStyle/>
        <a:p>
          <a:endParaRPr lang="en-US"/>
        </a:p>
      </dgm:t>
    </dgm:pt>
    <dgm:pt modelId="{504A8272-B784-4924-BDA7-DD57BA6424DB}" type="sibTrans" cxnId="{7DFD0B82-C274-4E67-BB7A-72362C460CA3}">
      <dgm:prSet/>
      <dgm:spPr/>
      <dgm:t>
        <a:bodyPr/>
        <a:lstStyle/>
        <a:p>
          <a:endParaRPr lang="en-US"/>
        </a:p>
      </dgm:t>
    </dgm:pt>
    <dgm:pt modelId="{5D24C7F1-DE4E-4209-809B-CBBF2A7CB76A}">
      <dgm:prSet phldrT="[Texto]"/>
      <dgm:spPr/>
      <dgm:t>
        <a:bodyPr/>
        <a:lstStyle/>
        <a:p>
          <a:r>
            <a:rPr lang="en-US" dirty="0" smtClean="0"/>
            <a:t>Nivel econ</a:t>
          </a:r>
          <a:r>
            <a:rPr lang="es-AR" dirty="0" smtClean="0"/>
            <a:t>ómico alto y medio</a:t>
          </a:r>
          <a:endParaRPr lang="en-US" dirty="0"/>
        </a:p>
      </dgm:t>
    </dgm:pt>
    <dgm:pt modelId="{0D6A16BA-AF7E-4C68-94C7-EDA98CE586A3}" type="parTrans" cxnId="{AB5EC28B-8E99-4570-A1BC-A3487553A64E}">
      <dgm:prSet/>
      <dgm:spPr/>
      <dgm:t>
        <a:bodyPr/>
        <a:lstStyle/>
        <a:p>
          <a:endParaRPr lang="en-US"/>
        </a:p>
      </dgm:t>
    </dgm:pt>
    <dgm:pt modelId="{F5790EA9-6AD1-47B9-B03D-6C70079FADE0}" type="sibTrans" cxnId="{AB5EC28B-8E99-4570-A1BC-A3487553A64E}">
      <dgm:prSet/>
      <dgm:spPr/>
      <dgm:t>
        <a:bodyPr/>
        <a:lstStyle/>
        <a:p>
          <a:endParaRPr lang="en-US"/>
        </a:p>
      </dgm:t>
    </dgm:pt>
    <dgm:pt modelId="{5A3D2960-727C-4D2B-9583-4F1C1C8D773A}">
      <dgm:prSet phldrT="[Texto]"/>
      <dgm:spPr/>
      <dgm:t>
        <a:bodyPr/>
        <a:lstStyle/>
        <a:p>
          <a:r>
            <a:rPr lang="es-EC" dirty="0" smtClean="0"/>
            <a:t>Posibilidades de pagar un precio más elevado que el aceite común</a:t>
          </a:r>
          <a:endParaRPr lang="en-US" dirty="0"/>
        </a:p>
      </dgm:t>
    </dgm:pt>
    <dgm:pt modelId="{6CCD8CF1-34AA-458F-8DD9-D7E6E60EA3A0}" type="parTrans" cxnId="{C92E923E-DCAC-4C98-A3DE-3862094575A9}">
      <dgm:prSet/>
      <dgm:spPr/>
      <dgm:t>
        <a:bodyPr/>
        <a:lstStyle/>
        <a:p>
          <a:endParaRPr lang="en-US"/>
        </a:p>
      </dgm:t>
    </dgm:pt>
    <dgm:pt modelId="{2D6502B7-DB79-4809-886F-A5DE14ED23FB}" type="sibTrans" cxnId="{C92E923E-DCAC-4C98-A3DE-3862094575A9}">
      <dgm:prSet/>
      <dgm:spPr/>
      <dgm:t>
        <a:bodyPr/>
        <a:lstStyle/>
        <a:p>
          <a:endParaRPr lang="en-US"/>
        </a:p>
      </dgm:t>
    </dgm:pt>
    <dgm:pt modelId="{989B78A1-5363-4B5C-BEB8-B67416A6A55A}">
      <dgm:prSet phldrT="[Texto]"/>
      <dgm:spPr/>
      <dgm:t>
        <a:bodyPr/>
        <a:lstStyle/>
        <a:p>
          <a:r>
            <a:rPr lang="es-AR" dirty="0" smtClean="0"/>
            <a:t>Personas con un estilo de vida saludable</a:t>
          </a:r>
          <a:endParaRPr lang="en-US" dirty="0"/>
        </a:p>
      </dgm:t>
    </dgm:pt>
    <dgm:pt modelId="{1FCAAE96-977B-4644-B170-400C75517E59}" type="parTrans" cxnId="{E7C86FE5-0CDB-48A1-A968-FB22B10DF568}">
      <dgm:prSet/>
      <dgm:spPr/>
      <dgm:t>
        <a:bodyPr/>
        <a:lstStyle/>
        <a:p>
          <a:endParaRPr lang="en-US"/>
        </a:p>
      </dgm:t>
    </dgm:pt>
    <dgm:pt modelId="{F67D13B9-FB23-4A21-9263-9D70E4827376}" type="sibTrans" cxnId="{E7C86FE5-0CDB-48A1-A968-FB22B10DF568}">
      <dgm:prSet/>
      <dgm:spPr/>
      <dgm:t>
        <a:bodyPr/>
        <a:lstStyle/>
        <a:p>
          <a:endParaRPr lang="en-US"/>
        </a:p>
      </dgm:t>
    </dgm:pt>
    <dgm:pt modelId="{9BDE1A79-20FE-4D29-B356-002334EFED9D}">
      <dgm:prSet phldrT="[Texto]"/>
      <dgm:spPr/>
      <dgm:t>
        <a:bodyPr/>
        <a:lstStyle/>
        <a:p>
          <a:endParaRPr lang="en-US" dirty="0"/>
        </a:p>
      </dgm:t>
    </dgm:pt>
    <dgm:pt modelId="{4196FFDF-C7C0-4BAD-B7D4-33780278CD69}" type="parTrans" cxnId="{B2212054-BB3B-472C-B02F-A735CE318DA5}">
      <dgm:prSet/>
      <dgm:spPr/>
      <dgm:t>
        <a:bodyPr/>
        <a:lstStyle/>
        <a:p>
          <a:endParaRPr lang="en-US"/>
        </a:p>
      </dgm:t>
    </dgm:pt>
    <dgm:pt modelId="{08441124-2025-4ADD-A2F6-D65C0E2A59F6}" type="sibTrans" cxnId="{B2212054-BB3B-472C-B02F-A735CE318DA5}">
      <dgm:prSet/>
      <dgm:spPr/>
      <dgm:t>
        <a:bodyPr/>
        <a:lstStyle/>
        <a:p>
          <a:endParaRPr lang="en-US"/>
        </a:p>
      </dgm:t>
    </dgm:pt>
    <dgm:pt modelId="{7D53B575-FDDA-4D66-B4DF-30B4E2ABB019}" type="pres">
      <dgm:prSet presAssocID="{70BE6C80-6A3B-4E04-AB42-E9A2E959CE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DA1FB-4944-4539-B53B-4E6A22C46489}" type="pres">
      <dgm:prSet presAssocID="{A5A96AAB-3B70-4E3A-9BCE-5105C8B64388}" presName="centerShape" presStyleLbl="node0" presStyleIdx="0" presStyleCnt="1"/>
      <dgm:spPr/>
      <dgm:t>
        <a:bodyPr/>
        <a:lstStyle/>
        <a:p>
          <a:endParaRPr lang="en-US"/>
        </a:p>
      </dgm:t>
    </dgm:pt>
    <dgm:pt modelId="{6953A046-608F-4936-AEB6-2C5ED928B67F}" type="pres">
      <dgm:prSet presAssocID="{CDBCE1F1-0641-4AE1-B45D-2FA36348696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DB4C3BA3-34DB-4A05-BC06-80FE0E5ACBFA}" type="pres">
      <dgm:prSet presAssocID="{90F9FD50-602A-40AF-8B8F-60A72F876A93}" presName="node" presStyleLbl="node1" presStyleIdx="0" presStyleCnt="4" custScaleX="133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D4835-74E3-4FB4-A445-71C2303F4CC8}" type="pres">
      <dgm:prSet presAssocID="{0D6A16BA-AF7E-4C68-94C7-EDA98CE586A3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881E2DB6-6D3F-40C5-8113-8B52A2AAD0A7}" type="pres">
      <dgm:prSet presAssocID="{5D24C7F1-DE4E-4209-809B-CBBF2A7CB76A}" presName="node" presStyleLbl="node1" presStyleIdx="1" presStyleCnt="4" custScaleX="127595" custRadScaleRad="107210" custRadScaleInc="-16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EDC3A-7DBE-4039-9928-A17B3AD6997C}" type="pres">
      <dgm:prSet presAssocID="{6CCD8CF1-34AA-458F-8DD9-D7E6E60EA3A0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6D0CFF13-2EF7-440F-A240-CEB7C96B5540}" type="pres">
      <dgm:prSet presAssocID="{5A3D2960-727C-4D2B-9583-4F1C1C8D773A}" presName="node" presStyleLbl="node1" presStyleIdx="2" presStyleCnt="4" custScaleX="12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1BD2D-A7B3-43C3-9DDD-6A652C2A69F6}" type="pres">
      <dgm:prSet presAssocID="{1FCAAE96-977B-4644-B170-400C75517E5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E57F22A-3ABF-4DA4-986B-2FBAEA0AAE0D}" type="pres">
      <dgm:prSet presAssocID="{989B78A1-5363-4B5C-BEB8-B67416A6A55A}" presName="node" presStyleLbl="node1" presStyleIdx="3" presStyleCnt="4" custScaleX="119462" custRadScaleRad="114770" custRadScaleInc="4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EC28B-8E99-4570-A1BC-A3487553A64E}" srcId="{A5A96AAB-3B70-4E3A-9BCE-5105C8B64388}" destId="{5D24C7F1-DE4E-4209-809B-CBBF2A7CB76A}" srcOrd="1" destOrd="0" parTransId="{0D6A16BA-AF7E-4C68-94C7-EDA98CE586A3}" sibTransId="{F5790EA9-6AD1-47B9-B03D-6C70079FADE0}"/>
    <dgm:cxn modelId="{C50A078B-81A3-4D9B-93D0-E4208E343C74}" type="presOf" srcId="{6CCD8CF1-34AA-458F-8DD9-D7E6E60EA3A0}" destId="{926EDC3A-7DBE-4039-9928-A17B3AD6997C}" srcOrd="0" destOrd="0" presId="urn:microsoft.com/office/officeart/2005/8/layout/radial4"/>
    <dgm:cxn modelId="{126CA202-3941-4840-8ABD-779985533B80}" type="presOf" srcId="{5A3D2960-727C-4D2B-9583-4F1C1C8D773A}" destId="{6D0CFF13-2EF7-440F-A240-CEB7C96B5540}" srcOrd="0" destOrd="0" presId="urn:microsoft.com/office/officeart/2005/8/layout/radial4"/>
    <dgm:cxn modelId="{82E6076C-8BB9-4D94-B067-478BA3C746CC}" type="presOf" srcId="{90F9FD50-602A-40AF-8B8F-60A72F876A93}" destId="{DB4C3BA3-34DB-4A05-BC06-80FE0E5ACBFA}" srcOrd="0" destOrd="0" presId="urn:microsoft.com/office/officeart/2005/8/layout/radial4"/>
    <dgm:cxn modelId="{B2212054-BB3B-472C-B02F-A735CE318DA5}" srcId="{70BE6C80-6A3B-4E04-AB42-E9A2E959CE87}" destId="{9BDE1A79-20FE-4D29-B356-002334EFED9D}" srcOrd="1" destOrd="0" parTransId="{4196FFDF-C7C0-4BAD-B7D4-33780278CD69}" sibTransId="{08441124-2025-4ADD-A2F6-D65C0E2A59F6}"/>
    <dgm:cxn modelId="{81E69A09-4815-40DB-B847-0E1804F7FDB9}" srcId="{70BE6C80-6A3B-4E04-AB42-E9A2E959CE87}" destId="{A5A96AAB-3B70-4E3A-9BCE-5105C8B64388}" srcOrd="0" destOrd="0" parTransId="{EABDFFBB-AB2F-4C91-8592-C50443DD28C7}" sibTransId="{3FA2E694-09C0-43BC-8C84-14F34AD4A8F0}"/>
    <dgm:cxn modelId="{D88A0909-F369-4081-BBC6-FBF6947D5364}" type="presOf" srcId="{CDBCE1F1-0641-4AE1-B45D-2FA363486961}" destId="{6953A046-608F-4936-AEB6-2C5ED928B67F}" srcOrd="0" destOrd="0" presId="urn:microsoft.com/office/officeart/2005/8/layout/radial4"/>
    <dgm:cxn modelId="{240BA099-0796-47C4-8B43-E0AE6EE6BFF3}" type="presOf" srcId="{5D24C7F1-DE4E-4209-809B-CBBF2A7CB76A}" destId="{881E2DB6-6D3F-40C5-8113-8B52A2AAD0A7}" srcOrd="0" destOrd="0" presId="urn:microsoft.com/office/officeart/2005/8/layout/radial4"/>
    <dgm:cxn modelId="{C92E923E-DCAC-4C98-A3DE-3862094575A9}" srcId="{A5A96AAB-3B70-4E3A-9BCE-5105C8B64388}" destId="{5A3D2960-727C-4D2B-9583-4F1C1C8D773A}" srcOrd="2" destOrd="0" parTransId="{6CCD8CF1-34AA-458F-8DD9-D7E6E60EA3A0}" sibTransId="{2D6502B7-DB79-4809-886F-A5DE14ED23FB}"/>
    <dgm:cxn modelId="{37519B6E-FC77-4A0E-A44D-D492D85FB144}" type="presOf" srcId="{70BE6C80-6A3B-4E04-AB42-E9A2E959CE87}" destId="{7D53B575-FDDA-4D66-B4DF-30B4E2ABB019}" srcOrd="0" destOrd="0" presId="urn:microsoft.com/office/officeart/2005/8/layout/radial4"/>
    <dgm:cxn modelId="{AD8F7381-D2FB-4806-923F-A87A06F2C1C7}" type="presOf" srcId="{A5A96AAB-3B70-4E3A-9BCE-5105C8B64388}" destId="{844DA1FB-4944-4539-B53B-4E6A22C46489}" srcOrd="0" destOrd="0" presId="urn:microsoft.com/office/officeart/2005/8/layout/radial4"/>
    <dgm:cxn modelId="{EDF7386C-63FD-4FCE-9B74-D72E81921AFD}" type="presOf" srcId="{0D6A16BA-AF7E-4C68-94C7-EDA98CE586A3}" destId="{F74D4835-74E3-4FB4-A445-71C2303F4CC8}" srcOrd="0" destOrd="0" presId="urn:microsoft.com/office/officeart/2005/8/layout/radial4"/>
    <dgm:cxn modelId="{7DFD0B82-C274-4E67-BB7A-72362C460CA3}" srcId="{A5A96AAB-3B70-4E3A-9BCE-5105C8B64388}" destId="{90F9FD50-602A-40AF-8B8F-60A72F876A93}" srcOrd="0" destOrd="0" parTransId="{CDBCE1F1-0641-4AE1-B45D-2FA363486961}" sibTransId="{504A8272-B784-4924-BDA7-DD57BA6424DB}"/>
    <dgm:cxn modelId="{E7C86FE5-0CDB-48A1-A968-FB22B10DF568}" srcId="{A5A96AAB-3B70-4E3A-9BCE-5105C8B64388}" destId="{989B78A1-5363-4B5C-BEB8-B67416A6A55A}" srcOrd="3" destOrd="0" parTransId="{1FCAAE96-977B-4644-B170-400C75517E59}" sibTransId="{F67D13B9-FB23-4A21-9263-9D70E4827376}"/>
    <dgm:cxn modelId="{6AF196DD-9D35-417C-AFFE-88C966E487AF}" type="presOf" srcId="{1FCAAE96-977B-4644-B170-400C75517E59}" destId="{39E1BD2D-A7B3-43C3-9DDD-6A652C2A69F6}" srcOrd="0" destOrd="0" presId="urn:microsoft.com/office/officeart/2005/8/layout/radial4"/>
    <dgm:cxn modelId="{BDBFBB83-40D3-4135-98E0-D69DE31C940C}" type="presOf" srcId="{989B78A1-5363-4B5C-BEB8-B67416A6A55A}" destId="{DE57F22A-3ABF-4DA4-986B-2FBAEA0AAE0D}" srcOrd="0" destOrd="0" presId="urn:microsoft.com/office/officeart/2005/8/layout/radial4"/>
    <dgm:cxn modelId="{A8FE8F63-957D-4D74-810E-857E3AD2F9F1}" type="presParOf" srcId="{7D53B575-FDDA-4D66-B4DF-30B4E2ABB019}" destId="{844DA1FB-4944-4539-B53B-4E6A22C46489}" srcOrd="0" destOrd="0" presId="urn:microsoft.com/office/officeart/2005/8/layout/radial4"/>
    <dgm:cxn modelId="{61994F25-4A9E-4E9B-807A-EDB88279AAE0}" type="presParOf" srcId="{7D53B575-FDDA-4D66-B4DF-30B4E2ABB019}" destId="{6953A046-608F-4936-AEB6-2C5ED928B67F}" srcOrd="1" destOrd="0" presId="urn:microsoft.com/office/officeart/2005/8/layout/radial4"/>
    <dgm:cxn modelId="{080B72AD-9205-412E-BF6E-DDC69FAEDD10}" type="presParOf" srcId="{7D53B575-FDDA-4D66-B4DF-30B4E2ABB019}" destId="{DB4C3BA3-34DB-4A05-BC06-80FE0E5ACBFA}" srcOrd="2" destOrd="0" presId="urn:microsoft.com/office/officeart/2005/8/layout/radial4"/>
    <dgm:cxn modelId="{66DCB353-6897-4320-8C89-7CB3A2975688}" type="presParOf" srcId="{7D53B575-FDDA-4D66-B4DF-30B4E2ABB019}" destId="{F74D4835-74E3-4FB4-A445-71C2303F4CC8}" srcOrd="3" destOrd="0" presId="urn:microsoft.com/office/officeart/2005/8/layout/radial4"/>
    <dgm:cxn modelId="{673E2988-B9C2-4774-AE31-F98CA3B8FB64}" type="presParOf" srcId="{7D53B575-FDDA-4D66-B4DF-30B4E2ABB019}" destId="{881E2DB6-6D3F-40C5-8113-8B52A2AAD0A7}" srcOrd="4" destOrd="0" presId="urn:microsoft.com/office/officeart/2005/8/layout/radial4"/>
    <dgm:cxn modelId="{C6722EF9-CE02-40B7-BB92-EC61B09CC0F2}" type="presParOf" srcId="{7D53B575-FDDA-4D66-B4DF-30B4E2ABB019}" destId="{926EDC3A-7DBE-4039-9928-A17B3AD6997C}" srcOrd="5" destOrd="0" presId="urn:microsoft.com/office/officeart/2005/8/layout/radial4"/>
    <dgm:cxn modelId="{55E6C163-80F2-4F9C-AA38-D8AF40A4C0D4}" type="presParOf" srcId="{7D53B575-FDDA-4D66-B4DF-30B4E2ABB019}" destId="{6D0CFF13-2EF7-440F-A240-CEB7C96B5540}" srcOrd="6" destOrd="0" presId="urn:microsoft.com/office/officeart/2005/8/layout/radial4"/>
    <dgm:cxn modelId="{4D992412-248A-4470-9068-371C862A3C7C}" type="presParOf" srcId="{7D53B575-FDDA-4D66-B4DF-30B4E2ABB019}" destId="{39E1BD2D-A7B3-43C3-9DDD-6A652C2A69F6}" srcOrd="7" destOrd="0" presId="urn:microsoft.com/office/officeart/2005/8/layout/radial4"/>
    <dgm:cxn modelId="{92BAC2FD-6161-486D-9E54-EF493D083E6C}" type="presParOf" srcId="{7D53B575-FDDA-4D66-B4DF-30B4E2ABB019}" destId="{DE57F22A-3ABF-4DA4-986B-2FBAEA0AAE0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176BF-BD9B-4EC1-920D-E830586ECF98}" type="doc">
      <dgm:prSet loTypeId="urn:microsoft.com/office/officeart/2005/8/layout/vList6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306D8F5-4705-440A-BCB9-9959B10E88F5}">
      <dgm:prSet phldrT="[Texto]"/>
      <dgm:spPr/>
      <dgm:t>
        <a:bodyPr/>
        <a:lstStyle/>
        <a:p>
          <a:r>
            <a:rPr lang="es-EC" b="1" u="none" dirty="0" smtClean="0"/>
            <a:t>Segmentación de mercado</a:t>
          </a:r>
          <a:endParaRPr lang="en-US" dirty="0"/>
        </a:p>
      </dgm:t>
    </dgm:pt>
    <dgm:pt modelId="{3C097941-EAAC-4E30-99E4-6EA1EFC963AC}" type="parTrans" cxnId="{D67402CE-F4B2-4C73-9CAA-F5A09F2F2F75}">
      <dgm:prSet/>
      <dgm:spPr/>
      <dgm:t>
        <a:bodyPr/>
        <a:lstStyle/>
        <a:p>
          <a:endParaRPr lang="en-US"/>
        </a:p>
      </dgm:t>
    </dgm:pt>
    <dgm:pt modelId="{C8AC81F8-E339-442E-BEEC-AEA7A4D655A6}" type="sibTrans" cxnId="{D67402CE-F4B2-4C73-9CAA-F5A09F2F2F75}">
      <dgm:prSet/>
      <dgm:spPr/>
      <dgm:t>
        <a:bodyPr/>
        <a:lstStyle/>
        <a:p>
          <a:endParaRPr lang="en-US"/>
        </a:p>
      </dgm:t>
    </dgm:pt>
    <dgm:pt modelId="{56AF09E0-0B0C-4094-ACB7-E1803EF81721}">
      <dgm:prSet phldrT="[Texto]"/>
      <dgm:spPr/>
      <dgm:t>
        <a:bodyPr/>
        <a:lstStyle/>
        <a:p>
          <a:r>
            <a:rPr lang="es-EC" dirty="0" smtClean="0"/>
            <a:t>Toda la población con poder adquisitivo, que dentro de su dieta regular, desee incorporar al aceite de oliva.</a:t>
          </a:r>
          <a:endParaRPr lang="en-US" dirty="0"/>
        </a:p>
      </dgm:t>
    </dgm:pt>
    <dgm:pt modelId="{574D2AAC-4770-4792-B97A-3F1E9C463991}" type="parTrans" cxnId="{00560130-8AE6-4093-914B-9B5E211FEECE}">
      <dgm:prSet/>
      <dgm:spPr/>
      <dgm:t>
        <a:bodyPr/>
        <a:lstStyle/>
        <a:p>
          <a:endParaRPr lang="en-US"/>
        </a:p>
      </dgm:t>
    </dgm:pt>
    <dgm:pt modelId="{8232FC77-E743-42DC-8B14-B861F5CD7DA5}" type="sibTrans" cxnId="{00560130-8AE6-4093-914B-9B5E211FEECE}">
      <dgm:prSet/>
      <dgm:spPr/>
      <dgm:t>
        <a:bodyPr/>
        <a:lstStyle/>
        <a:p>
          <a:endParaRPr lang="en-US"/>
        </a:p>
      </dgm:t>
    </dgm:pt>
    <dgm:pt modelId="{C7C005BE-838B-41F9-A89D-6D7B0BB6CA54}">
      <dgm:prSet phldrT="[Texto]"/>
      <dgm:spPr/>
      <dgm:t>
        <a:bodyPr/>
        <a:lstStyle/>
        <a:p>
          <a:endParaRPr lang="en-US" dirty="0"/>
        </a:p>
      </dgm:t>
    </dgm:pt>
    <dgm:pt modelId="{3F6B947D-0B40-4ABD-96A6-088AE7F41C77}" type="parTrans" cxnId="{09041FB3-8139-4F04-A1B5-8FC26F76FDD3}">
      <dgm:prSet/>
      <dgm:spPr/>
      <dgm:t>
        <a:bodyPr/>
        <a:lstStyle/>
        <a:p>
          <a:endParaRPr lang="en-US"/>
        </a:p>
      </dgm:t>
    </dgm:pt>
    <dgm:pt modelId="{2E035C45-E4D8-4EC6-9E2B-E3FB31E0E05A}" type="sibTrans" cxnId="{09041FB3-8139-4F04-A1B5-8FC26F76FDD3}">
      <dgm:prSet/>
      <dgm:spPr/>
      <dgm:t>
        <a:bodyPr/>
        <a:lstStyle/>
        <a:p>
          <a:endParaRPr lang="en-US"/>
        </a:p>
      </dgm:t>
    </dgm:pt>
    <dgm:pt modelId="{21C3DE75-2686-469D-9FFA-A72121000B26}" type="pres">
      <dgm:prSet presAssocID="{FF0176BF-BD9B-4EC1-920D-E830586ECF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915FB-3A18-4A2E-A37C-EFF302372B47}" type="pres">
      <dgm:prSet presAssocID="{7306D8F5-4705-440A-BCB9-9959B10E88F5}" presName="linNode" presStyleCnt="0"/>
      <dgm:spPr/>
    </dgm:pt>
    <dgm:pt modelId="{57990F01-85F7-43AA-B38A-CDFEC024D6DF}" type="pres">
      <dgm:prSet presAssocID="{7306D8F5-4705-440A-BCB9-9959B10E88F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20174-521C-4C0B-8323-1CD8F309AB8A}" type="pres">
      <dgm:prSet presAssocID="{7306D8F5-4705-440A-BCB9-9959B10E88F5}" presName="childShp" presStyleLbl="bgAccFollowNode1" presStyleIdx="0" presStyleCnt="1" custLinFactNeighborX="1471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B4B18-4B3F-47FD-B319-8149FB1B96BE}" type="presOf" srcId="{56AF09E0-0B0C-4094-ACB7-E1803EF81721}" destId="{A7E20174-521C-4C0B-8323-1CD8F309AB8A}" srcOrd="0" destOrd="0" presId="urn:microsoft.com/office/officeart/2005/8/layout/vList6"/>
    <dgm:cxn modelId="{00560130-8AE6-4093-914B-9B5E211FEECE}" srcId="{7306D8F5-4705-440A-BCB9-9959B10E88F5}" destId="{56AF09E0-0B0C-4094-ACB7-E1803EF81721}" srcOrd="0" destOrd="0" parTransId="{574D2AAC-4770-4792-B97A-3F1E9C463991}" sibTransId="{8232FC77-E743-42DC-8B14-B861F5CD7DA5}"/>
    <dgm:cxn modelId="{FF0686A4-82B8-4057-8938-957752C35429}" type="presOf" srcId="{7306D8F5-4705-440A-BCB9-9959B10E88F5}" destId="{57990F01-85F7-43AA-B38A-CDFEC024D6DF}" srcOrd="0" destOrd="0" presId="urn:microsoft.com/office/officeart/2005/8/layout/vList6"/>
    <dgm:cxn modelId="{D67402CE-F4B2-4C73-9CAA-F5A09F2F2F75}" srcId="{FF0176BF-BD9B-4EC1-920D-E830586ECF98}" destId="{7306D8F5-4705-440A-BCB9-9959B10E88F5}" srcOrd="0" destOrd="0" parTransId="{3C097941-EAAC-4E30-99E4-6EA1EFC963AC}" sibTransId="{C8AC81F8-E339-442E-BEEC-AEA7A4D655A6}"/>
    <dgm:cxn modelId="{8C79A632-1975-4913-BA04-079D7974F306}" type="presOf" srcId="{C7C005BE-838B-41F9-A89D-6D7B0BB6CA54}" destId="{A7E20174-521C-4C0B-8323-1CD8F309AB8A}" srcOrd="0" destOrd="1" presId="urn:microsoft.com/office/officeart/2005/8/layout/vList6"/>
    <dgm:cxn modelId="{73BC1CDD-C534-4D52-B003-46CF539F8A08}" type="presOf" srcId="{FF0176BF-BD9B-4EC1-920D-E830586ECF98}" destId="{21C3DE75-2686-469D-9FFA-A72121000B26}" srcOrd="0" destOrd="0" presId="urn:microsoft.com/office/officeart/2005/8/layout/vList6"/>
    <dgm:cxn modelId="{09041FB3-8139-4F04-A1B5-8FC26F76FDD3}" srcId="{7306D8F5-4705-440A-BCB9-9959B10E88F5}" destId="{C7C005BE-838B-41F9-A89D-6D7B0BB6CA54}" srcOrd="1" destOrd="0" parTransId="{3F6B947D-0B40-4ABD-96A6-088AE7F41C77}" sibTransId="{2E035C45-E4D8-4EC6-9E2B-E3FB31E0E05A}"/>
    <dgm:cxn modelId="{38057DB0-D035-4032-BC7F-F0B9B7C23C1D}" type="presParOf" srcId="{21C3DE75-2686-469D-9FFA-A72121000B26}" destId="{5C7915FB-3A18-4A2E-A37C-EFF302372B47}" srcOrd="0" destOrd="0" presId="urn:microsoft.com/office/officeart/2005/8/layout/vList6"/>
    <dgm:cxn modelId="{52F0F365-5E04-469E-9F5F-F50637F81C5C}" type="presParOf" srcId="{5C7915FB-3A18-4A2E-A37C-EFF302372B47}" destId="{57990F01-85F7-43AA-B38A-CDFEC024D6DF}" srcOrd="0" destOrd="0" presId="urn:microsoft.com/office/officeart/2005/8/layout/vList6"/>
    <dgm:cxn modelId="{041335A0-2FCE-466D-A8BA-EEDB8B8344B6}" type="presParOf" srcId="{5C7915FB-3A18-4A2E-A37C-EFF302372B47}" destId="{A7E20174-521C-4C0B-8323-1CD8F309AB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7266A6-8910-4809-B7EA-37E9AB4B7549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43ABDB-7382-4263-9CAE-4DD966D142C6}">
      <dgm:prSet phldrT="[Texto]"/>
      <dgm:spPr/>
      <dgm:t>
        <a:bodyPr/>
        <a:lstStyle/>
        <a:p>
          <a:r>
            <a:rPr lang="es-EC" b="1" dirty="0" smtClean="0"/>
            <a:t>DISTRIBUCIÓN Y PUNTOS DE VENTA</a:t>
          </a:r>
          <a:endParaRPr lang="en-US" dirty="0"/>
        </a:p>
      </dgm:t>
    </dgm:pt>
    <dgm:pt modelId="{A0ACF758-459B-4269-A607-164595FDB215}" type="parTrans" cxnId="{BCA8B16C-10DA-45E2-ACFE-CB5D9638D48B}">
      <dgm:prSet/>
      <dgm:spPr/>
      <dgm:t>
        <a:bodyPr/>
        <a:lstStyle/>
        <a:p>
          <a:endParaRPr lang="en-US"/>
        </a:p>
      </dgm:t>
    </dgm:pt>
    <dgm:pt modelId="{9516AC0B-D37C-49EB-9CD3-4FB67D25FECE}" type="sibTrans" cxnId="{BCA8B16C-10DA-45E2-ACFE-CB5D9638D48B}">
      <dgm:prSet/>
      <dgm:spPr/>
      <dgm:t>
        <a:bodyPr/>
        <a:lstStyle/>
        <a:p>
          <a:endParaRPr lang="en-US"/>
        </a:p>
      </dgm:t>
    </dgm:pt>
    <dgm:pt modelId="{5866DEAD-2E19-45CD-B918-9AB7838BC07B}">
      <dgm:prSet phldrT="[Texto]"/>
      <dgm:spPr/>
      <dgm:t>
        <a:bodyPr/>
        <a:lstStyle/>
        <a:p>
          <a:r>
            <a:rPr lang="en-US" dirty="0" err="1" smtClean="0"/>
            <a:t>Micromercados</a:t>
          </a:r>
          <a:endParaRPr lang="en-US" dirty="0"/>
        </a:p>
      </dgm:t>
    </dgm:pt>
    <dgm:pt modelId="{71224F0F-2B6E-4B90-A974-C06305343C3C}" type="parTrans" cxnId="{FBC84828-D56B-4EB8-B82A-2C60939D3E79}">
      <dgm:prSet/>
      <dgm:spPr/>
      <dgm:t>
        <a:bodyPr/>
        <a:lstStyle/>
        <a:p>
          <a:endParaRPr lang="en-US"/>
        </a:p>
      </dgm:t>
    </dgm:pt>
    <dgm:pt modelId="{7706303A-9494-4854-B54E-93C94F4AE4AB}" type="sibTrans" cxnId="{FBC84828-D56B-4EB8-B82A-2C60939D3E79}">
      <dgm:prSet/>
      <dgm:spPr/>
      <dgm:t>
        <a:bodyPr/>
        <a:lstStyle/>
        <a:p>
          <a:endParaRPr lang="en-US"/>
        </a:p>
      </dgm:t>
    </dgm:pt>
    <dgm:pt modelId="{5A3E18D9-9208-4E61-A48D-7DC14A531226}">
      <dgm:prSet phldrT="[Texto]"/>
      <dgm:spPr/>
      <dgm:t>
        <a:bodyPr/>
        <a:lstStyle/>
        <a:p>
          <a:r>
            <a:rPr lang="en-US" dirty="0" err="1" smtClean="0"/>
            <a:t>Supermercados</a:t>
          </a:r>
          <a:endParaRPr lang="en-US" dirty="0"/>
        </a:p>
      </dgm:t>
    </dgm:pt>
    <dgm:pt modelId="{298501DF-CEE4-485F-8691-BD497DCCBB7E}" type="parTrans" cxnId="{EE62CD61-5EF6-4B00-8E08-66536A198D47}">
      <dgm:prSet/>
      <dgm:spPr/>
      <dgm:t>
        <a:bodyPr/>
        <a:lstStyle/>
        <a:p>
          <a:endParaRPr lang="en-US"/>
        </a:p>
      </dgm:t>
    </dgm:pt>
    <dgm:pt modelId="{793F8DE1-F002-4497-88DA-879E58FCC954}" type="sibTrans" cxnId="{EE62CD61-5EF6-4B00-8E08-66536A198D47}">
      <dgm:prSet/>
      <dgm:spPr/>
      <dgm:t>
        <a:bodyPr/>
        <a:lstStyle/>
        <a:p>
          <a:endParaRPr lang="en-US"/>
        </a:p>
      </dgm:t>
    </dgm:pt>
    <dgm:pt modelId="{94F85A20-FC4D-4439-885E-C4365B87462E}">
      <dgm:prSet phldrT="[Texto]"/>
      <dgm:spPr/>
      <dgm:t>
        <a:bodyPr/>
        <a:lstStyle/>
        <a:p>
          <a:r>
            <a:rPr lang="es-EC" b="1" dirty="0" smtClean="0"/>
            <a:t>PROMOCIÓN DEL PRODUCTO O SERVICIO</a:t>
          </a:r>
          <a:endParaRPr lang="en-US" dirty="0"/>
        </a:p>
      </dgm:t>
    </dgm:pt>
    <dgm:pt modelId="{FFA68DBA-5F56-4A52-8950-8FEFCD668C49}" type="parTrans" cxnId="{4F22EC25-8C01-4F9C-B6D3-9390A75B9A39}">
      <dgm:prSet/>
      <dgm:spPr/>
      <dgm:t>
        <a:bodyPr/>
        <a:lstStyle/>
        <a:p>
          <a:endParaRPr lang="en-US"/>
        </a:p>
      </dgm:t>
    </dgm:pt>
    <dgm:pt modelId="{D7AF2E1C-78F7-4F20-9E88-3C70DA7A2E95}" type="sibTrans" cxnId="{4F22EC25-8C01-4F9C-B6D3-9390A75B9A39}">
      <dgm:prSet/>
      <dgm:spPr/>
      <dgm:t>
        <a:bodyPr/>
        <a:lstStyle/>
        <a:p>
          <a:endParaRPr lang="en-US"/>
        </a:p>
      </dgm:t>
    </dgm:pt>
    <dgm:pt modelId="{8AD45CF0-1542-4B6A-961D-4ED91EB551B6}">
      <dgm:prSet phldrT="[Texto]"/>
      <dgm:spPr/>
      <dgm:t>
        <a:bodyPr/>
        <a:lstStyle/>
        <a:p>
          <a:r>
            <a:rPr lang="es-EC" dirty="0" smtClean="0"/>
            <a:t>Grandes almacenes</a:t>
          </a:r>
          <a:endParaRPr lang="en-US" dirty="0"/>
        </a:p>
      </dgm:t>
    </dgm:pt>
    <dgm:pt modelId="{068A52B7-8780-4D2F-B3FE-C9E6A9AD678A}" type="parTrans" cxnId="{ED2483D0-21F7-4175-BCF0-0F4AB5F180FB}">
      <dgm:prSet/>
      <dgm:spPr/>
      <dgm:t>
        <a:bodyPr/>
        <a:lstStyle/>
        <a:p>
          <a:endParaRPr lang="en-US"/>
        </a:p>
      </dgm:t>
    </dgm:pt>
    <dgm:pt modelId="{0B0A9A5D-6240-47B7-B6C8-7406847D33BE}" type="sibTrans" cxnId="{ED2483D0-21F7-4175-BCF0-0F4AB5F180FB}">
      <dgm:prSet/>
      <dgm:spPr/>
      <dgm:t>
        <a:bodyPr/>
        <a:lstStyle/>
        <a:p>
          <a:endParaRPr lang="en-US"/>
        </a:p>
      </dgm:t>
    </dgm:pt>
    <dgm:pt modelId="{7B35BE77-6B3F-4B4C-B752-EF42A23E4DA5}">
      <dgm:prSet phldrT="[Texto]"/>
      <dgm:spPr/>
      <dgm:t>
        <a:bodyPr/>
        <a:lstStyle/>
        <a:p>
          <a:r>
            <a:rPr lang="es-EC" dirty="0" smtClean="0"/>
            <a:t>Cadenas alimenticias</a:t>
          </a:r>
          <a:endParaRPr lang="en-US" dirty="0"/>
        </a:p>
      </dgm:t>
    </dgm:pt>
    <dgm:pt modelId="{14B49414-0157-4F02-981B-D43EF19DA146}" type="parTrans" cxnId="{DC8CC525-70E8-403D-9439-37C5601345E8}">
      <dgm:prSet/>
      <dgm:spPr/>
      <dgm:t>
        <a:bodyPr/>
        <a:lstStyle/>
        <a:p>
          <a:endParaRPr lang="en-US"/>
        </a:p>
      </dgm:t>
    </dgm:pt>
    <dgm:pt modelId="{4FCA08C8-86E0-480F-A763-29E5634CA64C}" type="sibTrans" cxnId="{DC8CC525-70E8-403D-9439-37C5601345E8}">
      <dgm:prSet/>
      <dgm:spPr/>
      <dgm:t>
        <a:bodyPr/>
        <a:lstStyle/>
        <a:p>
          <a:endParaRPr lang="en-US"/>
        </a:p>
      </dgm:t>
    </dgm:pt>
    <dgm:pt modelId="{87B61C25-4822-42EC-9ADA-20CFDFFE3B84}">
      <dgm:prSet phldrT="[Texto]"/>
      <dgm:spPr/>
      <dgm:t>
        <a:bodyPr/>
        <a:lstStyle/>
        <a:p>
          <a:r>
            <a:rPr lang="es-EC" b="1" dirty="0" smtClean="0"/>
            <a:t>Plan de comercialización</a:t>
          </a:r>
          <a:endParaRPr lang="en-US" dirty="0"/>
        </a:p>
      </dgm:t>
    </dgm:pt>
    <dgm:pt modelId="{5D1BA142-E264-4E6C-B699-1A18B06EF0B0}" type="parTrans" cxnId="{56AF4287-AE2D-46EA-8CA7-48B4B276B3A3}">
      <dgm:prSet/>
      <dgm:spPr/>
      <dgm:t>
        <a:bodyPr/>
        <a:lstStyle/>
        <a:p>
          <a:endParaRPr lang="en-US"/>
        </a:p>
      </dgm:t>
    </dgm:pt>
    <dgm:pt modelId="{BF427A56-94EE-41D5-A4FB-565703FA4A12}" type="sibTrans" cxnId="{56AF4287-AE2D-46EA-8CA7-48B4B276B3A3}">
      <dgm:prSet/>
      <dgm:spPr/>
      <dgm:t>
        <a:bodyPr/>
        <a:lstStyle/>
        <a:p>
          <a:endParaRPr lang="en-US"/>
        </a:p>
      </dgm:t>
    </dgm:pt>
    <dgm:pt modelId="{13B99E00-968B-4F2D-BECC-8C888A169BD2}">
      <dgm:prSet phldrT="[Texto]"/>
      <dgm:spPr/>
      <dgm:t>
        <a:bodyPr/>
        <a:lstStyle/>
        <a:p>
          <a:r>
            <a:rPr lang="es-EC" dirty="0" smtClean="0"/>
            <a:t>Publicidad en medios de comunicación</a:t>
          </a:r>
          <a:endParaRPr lang="en-US" dirty="0"/>
        </a:p>
      </dgm:t>
    </dgm:pt>
    <dgm:pt modelId="{9B14E349-A141-4836-8AD7-48769651F97F}" type="parTrans" cxnId="{50E8C9CE-2E57-4206-9885-07C807804C4C}">
      <dgm:prSet/>
      <dgm:spPr/>
      <dgm:t>
        <a:bodyPr/>
        <a:lstStyle/>
        <a:p>
          <a:endParaRPr lang="en-US"/>
        </a:p>
      </dgm:t>
    </dgm:pt>
    <dgm:pt modelId="{8BF1B877-5241-4755-9BC9-25C0FC13AA3F}" type="sibTrans" cxnId="{50E8C9CE-2E57-4206-9885-07C807804C4C}">
      <dgm:prSet/>
      <dgm:spPr/>
      <dgm:t>
        <a:bodyPr/>
        <a:lstStyle/>
        <a:p>
          <a:endParaRPr lang="en-US"/>
        </a:p>
      </dgm:t>
    </dgm:pt>
    <dgm:pt modelId="{39E9A5B3-D1A6-4208-B342-56B26CFD42AF}">
      <dgm:prSet phldrT="[Texto]"/>
      <dgm:spPr/>
      <dgm:t>
        <a:bodyPr/>
        <a:lstStyle/>
        <a:p>
          <a:r>
            <a:rPr lang="es-EC" b="0" dirty="0" smtClean="0"/>
            <a:t>Internet</a:t>
          </a:r>
          <a:endParaRPr lang="en-US" b="0" dirty="0"/>
        </a:p>
      </dgm:t>
    </dgm:pt>
    <dgm:pt modelId="{D717A8C2-84BE-43C7-9B00-C2C7DB06920C}" type="parTrans" cxnId="{44E39C61-606D-4CF4-B0E9-6C1DD9894981}">
      <dgm:prSet/>
      <dgm:spPr/>
      <dgm:t>
        <a:bodyPr/>
        <a:lstStyle/>
        <a:p>
          <a:endParaRPr lang="en-US"/>
        </a:p>
      </dgm:t>
    </dgm:pt>
    <dgm:pt modelId="{13890D70-A1D2-4602-B3C4-76A533DAE141}" type="sibTrans" cxnId="{44E39C61-606D-4CF4-B0E9-6C1DD9894981}">
      <dgm:prSet/>
      <dgm:spPr/>
      <dgm:t>
        <a:bodyPr/>
        <a:lstStyle/>
        <a:p>
          <a:endParaRPr lang="en-US"/>
        </a:p>
      </dgm:t>
    </dgm:pt>
    <dgm:pt modelId="{E3591F58-AA7C-4819-940D-E9688586371C}">
      <dgm:prSet phldrT="[Texto]"/>
      <dgm:spPr/>
      <dgm:t>
        <a:bodyPr/>
        <a:lstStyle/>
        <a:p>
          <a:r>
            <a:rPr lang="es-EC" b="0" dirty="0" smtClean="0"/>
            <a:t>Exposiciones</a:t>
          </a:r>
          <a:r>
            <a:rPr lang="es-EC" b="1" dirty="0" smtClean="0"/>
            <a:t>, </a:t>
          </a:r>
          <a:r>
            <a:rPr lang="es-EC" b="0" dirty="0" smtClean="0"/>
            <a:t>ferias y eventos</a:t>
          </a:r>
          <a:endParaRPr lang="en-US" b="0" dirty="0"/>
        </a:p>
      </dgm:t>
    </dgm:pt>
    <dgm:pt modelId="{014F426F-7605-40D1-BBCC-DEDCBA4A85B4}" type="parTrans" cxnId="{12B03745-DD8C-4E34-B5BB-0DCEF9E856DC}">
      <dgm:prSet/>
      <dgm:spPr/>
      <dgm:t>
        <a:bodyPr/>
        <a:lstStyle/>
        <a:p>
          <a:endParaRPr lang="en-US"/>
        </a:p>
      </dgm:t>
    </dgm:pt>
    <dgm:pt modelId="{FE660E78-1197-4540-90CA-1E6C60C2DB41}" type="sibTrans" cxnId="{12B03745-DD8C-4E34-B5BB-0DCEF9E856DC}">
      <dgm:prSet/>
      <dgm:spPr/>
      <dgm:t>
        <a:bodyPr/>
        <a:lstStyle/>
        <a:p>
          <a:endParaRPr lang="en-US"/>
        </a:p>
      </dgm:t>
    </dgm:pt>
    <dgm:pt modelId="{13B9CBB9-51D7-4335-955E-B519A2854F83}" type="pres">
      <dgm:prSet presAssocID="{5D7266A6-8910-4809-B7EA-37E9AB4B75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4EA719C-93FC-46CD-884E-BED38D308B20}" type="pres">
      <dgm:prSet presAssocID="{4443ABDB-7382-4263-9CAE-4DD966D142C6}" presName="root" presStyleCnt="0"/>
      <dgm:spPr/>
    </dgm:pt>
    <dgm:pt modelId="{93145574-DAF7-4FCE-937E-5699D35B82BC}" type="pres">
      <dgm:prSet presAssocID="{4443ABDB-7382-4263-9CAE-4DD966D142C6}" presName="rootComposite" presStyleCnt="0"/>
      <dgm:spPr/>
    </dgm:pt>
    <dgm:pt modelId="{A5AF7B50-D76F-4945-AEB0-5ADBF95A0059}" type="pres">
      <dgm:prSet presAssocID="{4443ABDB-7382-4263-9CAE-4DD966D142C6}" presName="rootText" presStyleLbl="node1" presStyleIdx="0" presStyleCnt="3"/>
      <dgm:spPr/>
      <dgm:t>
        <a:bodyPr/>
        <a:lstStyle/>
        <a:p>
          <a:endParaRPr lang="en-US"/>
        </a:p>
      </dgm:t>
    </dgm:pt>
    <dgm:pt modelId="{B06D1306-D850-441C-AD32-6044EB2A9F88}" type="pres">
      <dgm:prSet presAssocID="{4443ABDB-7382-4263-9CAE-4DD966D142C6}" presName="rootConnector" presStyleLbl="node1" presStyleIdx="0" presStyleCnt="3"/>
      <dgm:spPr/>
      <dgm:t>
        <a:bodyPr/>
        <a:lstStyle/>
        <a:p>
          <a:endParaRPr lang="es-ES"/>
        </a:p>
      </dgm:t>
    </dgm:pt>
    <dgm:pt modelId="{3495F117-3A62-47C1-8AD2-B1335FB1E720}" type="pres">
      <dgm:prSet presAssocID="{4443ABDB-7382-4263-9CAE-4DD966D142C6}" presName="childShape" presStyleCnt="0"/>
      <dgm:spPr/>
    </dgm:pt>
    <dgm:pt modelId="{32B3FA08-5901-4942-8256-8CBB348F979D}" type="pres">
      <dgm:prSet presAssocID="{71224F0F-2B6E-4B90-A974-C06305343C3C}" presName="Name13" presStyleLbl="parChTrans1D2" presStyleIdx="0" presStyleCnt="7"/>
      <dgm:spPr/>
      <dgm:t>
        <a:bodyPr/>
        <a:lstStyle/>
        <a:p>
          <a:endParaRPr lang="es-ES"/>
        </a:p>
      </dgm:t>
    </dgm:pt>
    <dgm:pt modelId="{CD47ED69-726F-48A6-9C74-04B1DA6E88CA}" type="pres">
      <dgm:prSet presAssocID="{5866DEAD-2E19-45CD-B918-9AB7838BC07B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44FB61-86F7-4CE3-9649-7AA1A0F919F9}" type="pres">
      <dgm:prSet presAssocID="{298501DF-CEE4-485F-8691-BD497DCCBB7E}" presName="Name13" presStyleLbl="parChTrans1D2" presStyleIdx="1" presStyleCnt="7"/>
      <dgm:spPr/>
      <dgm:t>
        <a:bodyPr/>
        <a:lstStyle/>
        <a:p>
          <a:endParaRPr lang="es-ES"/>
        </a:p>
      </dgm:t>
    </dgm:pt>
    <dgm:pt modelId="{882660BB-948C-473E-BC40-13C3CDE5DB08}" type="pres">
      <dgm:prSet presAssocID="{5A3E18D9-9208-4E61-A48D-7DC14A531226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7AE98-3B41-4B1C-82A5-CC50F728A4F0}" type="pres">
      <dgm:prSet presAssocID="{94F85A20-FC4D-4439-885E-C4365B87462E}" presName="root" presStyleCnt="0"/>
      <dgm:spPr/>
    </dgm:pt>
    <dgm:pt modelId="{A917FA79-E73A-4617-961D-BF3C0640AA43}" type="pres">
      <dgm:prSet presAssocID="{94F85A20-FC4D-4439-885E-C4365B87462E}" presName="rootComposite" presStyleCnt="0"/>
      <dgm:spPr/>
    </dgm:pt>
    <dgm:pt modelId="{55FFAF22-ED19-4C52-84F0-55959BEB16AE}" type="pres">
      <dgm:prSet presAssocID="{94F85A20-FC4D-4439-885E-C4365B87462E}" presName="rootText" presStyleLbl="node1" presStyleIdx="1" presStyleCnt="3"/>
      <dgm:spPr/>
      <dgm:t>
        <a:bodyPr/>
        <a:lstStyle/>
        <a:p>
          <a:endParaRPr lang="en-US"/>
        </a:p>
      </dgm:t>
    </dgm:pt>
    <dgm:pt modelId="{951D25A9-F0A3-4A57-BF00-F372EA404D05}" type="pres">
      <dgm:prSet presAssocID="{94F85A20-FC4D-4439-885E-C4365B87462E}" presName="rootConnector" presStyleLbl="node1" presStyleIdx="1" presStyleCnt="3"/>
      <dgm:spPr/>
      <dgm:t>
        <a:bodyPr/>
        <a:lstStyle/>
        <a:p>
          <a:endParaRPr lang="es-ES"/>
        </a:p>
      </dgm:t>
    </dgm:pt>
    <dgm:pt modelId="{D73E84A4-C2BF-42C2-9BA1-C1331FF268AE}" type="pres">
      <dgm:prSet presAssocID="{94F85A20-FC4D-4439-885E-C4365B87462E}" presName="childShape" presStyleCnt="0"/>
      <dgm:spPr/>
    </dgm:pt>
    <dgm:pt modelId="{42487523-7F79-45A3-A7FB-72A9F8194731}" type="pres">
      <dgm:prSet presAssocID="{068A52B7-8780-4D2F-B3FE-C9E6A9AD678A}" presName="Name13" presStyleLbl="parChTrans1D2" presStyleIdx="2" presStyleCnt="7"/>
      <dgm:spPr/>
      <dgm:t>
        <a:bodyPr/>
        <a:lstStyle/>
        <a:p>
          <a:endParaRPr lang="es-ES"/>
        </a:p>
      </dgm:t>
    </dgm:pt>
    <dgm:pt modelId="{1F2E97E2-E1E7-45BB-8952-66DCCABDC3F3}" type="pres">
      <dgm:prSet presAssocID="{8AD45CF0-1542-4B6A-961D-4ED91EB551B6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59A9D-0CD2-4A69-85F4-E3B336B15431}" type="pres">
      <dgm:prSet presAssocID="{14B49414-0157-4F02-981B-D43EF19DA146}" presName="Name13" presStyleLbl="parChTrans1D2" presStyleIdx="3" presStyleCnt="7"/>
      <dgm:spPr/>
      <dgm:t>
        <a:bodyPr/>
        <a:lstStyle/>
        <a:p>
          <a:endParaRPr lang="es-ES"/>
        </a:p>
      </dgm:t>
    </dgm:pt>
    <dgm:pt modelId="{8904E056-80EC-4341-BDE3-0FEDCA661A03}" type="pres">
      <dgm:prSet presAssocID="{7B35BE77-6B3F-4B4C-B752-EF42A23E4DA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A1848-2DF1-410D-9124-E657F637E572}" type="pres">
      <dgm:prSet presAssocID="{87B61C25-4822-42EC-9ADA-20CFDFFE3B84}" presName="root" presStyleCnt="0"/>
      <dgm:spPr/>
    </dgm:pt>
    <dgm:pt modelId="{45A6CF6C-8BC9-49C7-8F56-7A80E3563C14}" type="pres">
      <dgm:prSet presAssocID="{87B61C25-4822-42EC-9ADA-20CFDFFE3B84}" presName="rootComposite" presStyleCnt="0"/>
      <dgm:spPr/>
    </dgm:pt>
    <dgm:pt modelId="{4A1E1FDA-6A53-42C8-820A-66D7C39F39EE}" type="pres">
      <dgm:prSet presAssocID="{87B61C25-4822-42EC-9ADA-20CFDFFE3B84}" presName="rootText" presStyleLbl="node1" presStyleIdx="2" presStyleCnt="3"/>
      <dgm:spPr/>
      <dgm:t>
        <a:bodyPr/>
        <a:lstStyle/>
        <a:p>
          <a:endParaRPr lang="es-ES"/>
        </a:p>
      </dgm:t>
    </dgm:pt>
    <dgm:pt modelId="{B0DA5808-21B1-4B3B-9D26-3333B13092FA}" type="pres">
      <dgm:prSet presAssocID="{87B61C25-4822-42EC-9ADA-20CFDFFE3B84}" presName="rootConnector" presStyleLbl="node1" presStyleIdx="2" presStyleCnt="3"/>
      <dgm:spPr/>
      <dgm:t>
        <a:bodyPr/>
        <a:lstStyle/>
        <a:p>
          <a:endParaRPr lang="es-ES"/>
        </a:p>
      </dgm:t>
    </dgm:pt>
    <dgm:pt modelId="{45B50952-0AFE-4D98-95EB-A45BEDDBFAE8}" type="pres">
      <dgm:prSet presAssocID="{87B61C25-4822-42EC-9ADA-20CFDFFE3B84}" presName="childShape" presStyleCnt="0"/>
      <dgm:spPr/>
    </dgm:pt>
    <dgm:pt modelId="{82AA9E6E-7553-4D14-A1E3-CAF1AC8E9108}" type="pres">
      <dgm:prSet presAssocID="{9B14E349-A141-4836-8AD7-48769651F97F}" presName="Name13" presStyleLbl="parChTrans1D2" presStyleIdx="4" presStyleCnt="7"/>
      <dgm:spPr/>
      <dgm:t>
        <a:bodyPr/>
        <a:lstStyle/>
        <a:p>
          <a:endParaRPr lang="es-ES"/>
        </a:p>
      </dgm:t>
    </dgm:pt>
    <dgm:pt modelId="{0DEF699E-CD03-4714-A4AB-34B9A6482C09}" type="pres">
      <dgm:prSet presAssocID="{13B99E00-968B-4F2D-BECC-8C888A169BD2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FF2DD-219B-4749-989E-E4F9FC944D5A}" type="pres">
      <dgm:prSet presAssocID="{D717A8C2-84BE-43C7-9B00-C2C7DB06920C}" presName="Name13" presStyleLbl="parChTrans1D2" presStyleIdx="5" presStyleCnt="7"/>
      <dgm:spPr/>
      <dgm:t>
        <a:bodyPr/>
        <a:lstStyle/>
        <a:p>
          <a:endParaRPr lang="es-ES"/>
        </a:p>
      </dgm:t>
    </dgm:pt>
    <dgm:pt modelId="{856AA8D5-B220-4EEC-80E8-21A9495FA5F3}" type="pres">
      <dgm:prSet presAssocID="{39E9A5B3-D1A6-4208-B342-56B26CFD42AF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E54D-94CC-47A7-A309-030EE7BAABCF}" type="pres">
      <dgm:prSet presAssocID="{014F426F-7605-40D1-BBCC-DEDCBA4A85B4}" presName="Name13" presStyleLbl="parChTrans1D2" presStyleIdx="6" presStyleCnt="7"/>
      <dgm:spPr/>
      <dgm:t>
        <a:bodyPr/>
        <a:lstStyle/>
        <a:p>
          <a:endParaRPr lang="es-ES"/>
        </a:p>
      </dgm:t>
    </dgm:pt>
    <dgm:pt modelId="{4FB2E774-236F-40AD-A5C0-1BA1E346FC08}" type="pres">
      <dgm:prSet presAssocID="{E3591F58-AA7C-4819-940D-E9688586371C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7CC9C-DBA8-414A-B7B0-D0139C79C14E}" type="presOf" srcId="{5D7266A6-8910-4809-B7EA-37E9AB4B7549}" destId="{13B9CBB9-51D7-4335-955E-B519A2854F83}" srcOrd="0" destOrd="0" presId="urn:microsoft.com/office/officeart/2005/8/layout/hierarchy3"/>
    <dgm:cxn modelId="{FE9BEC05-A5A0-469A-906E-B0C64D9CE32E}" type="presOf" srcId="{D717A8C2-84BE-43C7-9B00-C2C7DB06920C}" destId="{DD6FF2DD-219B-4749-989E-E4F9FC944D5A}" srcOrd="0" destOrd="0" presId="urn:microsoft.com/office/officeart/2005/8/layout/hierarchy3"/>
    <dgm:cxn modelId="{EE62CD61-5EF6-4B00-8E08-66536A198D47}" srcId="{4443ABDB-7382-4263-9CAE-4DD966D142C6}" destId="{5A3E18D9-9208-4E61-A48D-7DC14A531226}" srcOrd="1" destOrd="0" parTransId="{298501DF-CEE4-485F-8691-BD497DCCBB7E}" sibTransId="{793F8DE1-F002-4497-88DA-879E58FCC954}"/>
    <dgm:cxn modelId="{1CA98106-197A-4F28-9B4B-DB5815B8B3E4}" type="presOf" srcId="{87B61C25-4822-42EC-9ADA-20CFDFFE3B84}" destId="{4A1E1FDA-6A53-42C8-820A-66D7C39F39EE}" srcOrd="0" destOrd="0" presId="urn:microsoft.com/office/officeart/2005/8/layout/hierarchy3"/>
    <dgm:cxn modelId="{17472D55-0AAB-484D-823E-2AC44A209123}" type="presOf" srcId="{94F85A20-FC4D-4439-885E-C4365B87462E}" destId="{951D25A9-F0A3-4A57-BF00-F372EA404D05}" srcOrd="1" destOrd="0" presId="urn:microsoft.com/office/officeart/2005/8/layout/hierarchy3"/>
    <dgm:cxn modelId="{D127D7BE-0001-4B35-B6A5-F22815FEE59C}" type="presOf" srcId="{5A3E18D9-9208-4E61-A48D-7DC14A531226}" destId="{882660BB-948C-473E-BC40-13C3CDE5DB08}" srcOrd="0" destOrd="0" presId="urn:microsoft.com/office/officeart/2005/8/layout/hierarchy3"/>
    <dgm:cxn modelId="{D27E6C8D-CFF3-4270-9973-F81B33B07769}" type="presOf" srcId="{9B14E349-A141-4836-8AD7-48769651F97F}" destId="{82AA9E6E-7553-4D14-A1E3-CAF1AC8E9108}" srcOrd="0" destOrd="0" presId="urn:microsoft.com/office/officeart/2005/8/layout/hierarchy3"/>
    <dgm:cxn modelId="{FF5A7208-7007-44D7-B40D-27D38F06B4C7}" type="presOf" srcId="{8AD45CF0-1542-4B6A-961D-4ED91EB551B6}" destId="{1F2E97E2-E1E7-45BB-8952-66DCCABDC3F3}" srcOrd="0" destOrd="0" presId="urn:microsoft.com/office/officeart/2005/8/layout/hierarchy3"/>
    <dgm:cxn modelId="{61772EE4-79C5-4F7C-9DAB-A3CF824EB5AA}" type="presOf" srcId="{4443ABDB-7382-4263-9CAE-4DD966D142C6}" destId="{A5AF7B50-D76F-4945-AEB0-5ADBF95A0059}" srcOrd="0" destOrd="0" presId="urn:microsoft.com/office/officeart/2005/8/layout/hierarchy3"/>
    <dgm:cxn modelId="{2B148B0D-A070-4CC5-BA38-00C600C2DB36}" type="presOf" srcId="{71224F0F-2B6E-4B90-A974-C06305343C3C}" destId="{32B3FA08-5901-4942-8256-8CBB348F979D}" srcOrd="0" destOrd="0" presId="urn:microsoft.com/office/officeart/2005/8/layout/hierarchy3"/>
    <dgm:cxn modelId="{A9373F81-AD81-438B-8733-E04A943D5A12}" type="presOf" srcId="{4443ABDB-7382-4263-9CAE-4DD966D142C6}" destId="{B06D1306-D850-441C-AD32-6044EB2A9F88}" srcOrd="1" destOrd="0" presId="urn:microsoft.com/office/officeart/2005/8/layout/hierarchy3"/>
    <dgm:cxn modelId="{ED2483D0-21F7-4175-BCF0-0F4AB5F180FB}" srcId="{94F85A20-FC4D-4439-885E-C4365B87462E}" destId="{8AD45CF0-1542-4B6A-961D-4ED91EB551B6}" srcOrd="0" destOrd="0" parTransId="{068A52B7-8780-4D2F-B3FE-C9E6A9AD678A}" sibTransId="{0B0A9A5D-6240-47B7-B6C8-7406847D33BE}"/>
    <dgm:cxn modelId="{BCA8B16C-10DA-45E2-ACFE-CB5D9638D48B}" srcId="{5D7266A6-8910-4809-B7EA-37E9AB4B7549}" destId="{4443ABDB-7382-4263-9CAE-4DD966D142C6}" srcOrd="0" destOrd="0" parTransId="{A0ACF758-459B-4269-A607-164595FDB215}" sibTransId="{9516AC0B-D37C-49EB-9CD3-4FB67D25FECE}"/>
    <dgm:cxn modelId="{8EDCCEA6-FEEE-40CC-94F3-5D49F8CC9FA9}" type="presOf" srcId="{13B99E00-968B-4F2D-BECC-8C888A169BD2}" destId="{0DEF699E-CD03-4714-A4AB-34B9A6482C09}" srcOrd="0" destOrd="0" presId="urn:microsoft.com/office/officeart/2005/8/layout/hierarchy3"/>
    <dgm:cxn modelId="{12B03745-DD8C-4E34-B5BB-0DCEF9E856DC}" srcId="{87B61C25-4822-42EC-9ADA-20CFDFFE3B84}" destId="{E3591F58-AA7C-4819-940D-E9688586371C}" srcOrd="2" destOrd="0" parTransId="{014F426F-7605-40D1-BBCC-DEDCBA4A85B4}" sibTransId="{FE660E78-1197-4540-90CA-1E6C60C2DB41}"/>
    <dgm:cxn modelId="{4F22EC25-8C01-4F9C-B6D3-9390A75B9A39}" srcId="{5D7266A6-8910-4809-B7EA-37E9AB4B7549}" destId="{94F85A20-FC4D-4439-885E-C4365B87462E}" srcOrd="1" destOrd="0" parTransId="{FFA68DBA-5F56-4A52-8950-8FEFCD668C49}" sibTransId="{D7AF2E1C-78F7-4F20-9E88-3C70DA7A2E95}"/>
    <dgm:cxn modelId="{DC8CC525-70E8-403D-9439-37C5601345E8}" srcId="{94F85A20-FC4D-4439-885E-C4365B87462E}" destId="{7B35BE77-6B3F-4B4C-B752-EF42A23E4DA5}" srcOrd="1" destOrd="0" parTransId="{14B49414-0157-4F02-981B-D43EF19DA146}" sibTransId="{4FCA08C8-86E0-480F-A763-29E5634CA64C}"/>
    <dgm:cxn modelId="{B669A7E6-C419-48CA-8EE6-5ACCD50001C3}" type="presOf" srcId="{298501DF-CEE4-485F-8691-BD497DCCBB7E}" destId="{A344FB61-86F7-4CE3-9649-7AA1A0F919F9}" srcOrd="0" destOrd="0" presId="urn:microsoft.com/office/officeart/2005/8/layout/hierarchy3"/>
    <dgm:cxn modelId="{56AF4287-AE2D-46EA-8CA7-48B4B276B3A3}" srcId="{5D7266A6-8910-4809-B7EA-37E9AB4B7549}" destId="{87B61C25-4822-42EC-9ADA-20CFDFFE3B84}" srcOrd="2" destOrd="0" parTransId="{5D1BA142-E264-4E6C-B699-1A18B06EF0B0}" sibTransId="{BF427A56-94EE-41D5-A4FB-565703FA4A12}"/>
    <dgm:cxn modelId="{642332DB-75E3-4390-938C-F8E6BCD07D42}" type="presOf" srcId="{7B35BE77-6B3F-4B4C-B752-EF42A23E4DA5}" destId="{8904E056-80EC-4341-BDE3-0FEDCA661A03}" srcOrd="0" destOrd="0" presId="urn:microsoft.com/office/officeart/2005/8/layout/hierarchy3"/>
    <dgm:cxn modelId="{71F8DD42-A45B-4209-B59D-D2321C409BDB}" type="presOf" srcId="{014F426F-7605-40D1-BBCC-DEDCBA4A85B4}" destId="{5D8EE54D-94CC-47A7-A309-030EE7BAABCF}" srcOrd="0" destOrd="0" presId="urn:microsoft.com/office/officeart/2005/8/layout/hierarchy3"/>
    <dgm:cxn modelId="{4C149C55-AD1A-48D8-ACBF-E3E9567440CA}" type="presOf" srcId="{94F85A20-FC4D-4439-885E-C4365B87462E}" destId="{55FFAF22-ED19-4C52-84F0-55959BEB16AE}" srcOrd="0" destOrd="0" presId="urn:microsoft.com/office/officeart/2005/8/layout/hierarchy3"/>
    <dgm:cxn modelId="{46677F0F-374B-491F-9FAA-55111AD8307C}" type="presOf" srcId="{E3591F58-AA7C-4819-940D-E9688586371C}" destId="{4FB2E774-236F-40AD-A5C0-1BA1E346FC08}" srcOrd="0" destOrd="0" presId="urn:microsoft.com/office/officeart/2005/8/layout/hierarchy3"/>
    <dgm:cxn modelId="{FBC84828-D56B-4EB8-B82A-2C60939D3E79}" srcId="{4443ABDB-7382-4263-9CAE-4DD966D142C6}" destId="{5866DEAD-2E19-45CD-B918-9AB7838BC07B}" srcOrd="0" destOrd="0" parTransId="{71224F0F-2B6E-4B90-A974-C06305343C3C}" sibTransId="{7706303A-9494-4854-B54E-93C94F4AE4AB}"/>
    <dgm:cxn modelId="{2D0AEC75-C148-4143-ADCC-277799B26C72}" type="presOf" srcId="{39E9A5B3-D1A6-4208-B342-56B26CFD42AF}" destId="{856AA8D5-B220-4EEC-80E8-21A9495FA5F3}" srcOrd="0" destOrd="0" presId="urn:microsoft.com/office/officeart/2005/8/layout/hierarchy3"/>
    <dgm:cxn modelId="{1EA42E22-BB72-4E0F-9A91-706187CFC15D}" type="presOf" srcId="{5866DEAD-2E19-45CD-B918-9AB7838BC07B}" destId="{CD47ED69-726F-48A6-9C74-04B1DA6E88CA}" srcOrd="0" destOrd="0" presId="urn:microsoft.com/office/officeart/2005/8/layout/hierarchy3"/>
    <dgm:cxn modelId="{50E8C9CE-2E57-4206-9885-07C807804C4C}" srcId="{87B61C25-4822-42EC-9ADA-20CFDFFE3B84}" destId="{13B99E00-968B-4F2D-BECC-8C888A169BD2}" srcOrd="0" destOrd="0" parTransId="{9B14E349-A141-4836-8AD7-48769651F97F}" sibTransId="{8BF1B877-5241-4755-9BC9-25C0FC13AA3F}"/>
    <dgm:cxn modelId="{3233C647-3F08-4492-8427-4B06ED689E19}" type="presOf" srcId="{068A52B7-8780-4D2F-B3FE-C9E6A9AD678A}" destId="{42487523-7F79-45A3-A7FB-72A9F8194731}" srcOrd="0" destOrd="0" presId="urn:microsoft.com/office/officeart/2005/8/layout/hierarchy3"/>
    <dgm:cxn modelId="{B1919852-1C76-4B25-94B2-8ED06EF33AC0}" type="presOf" srcId="{87B61C25-4822-42EC-9ADA-20CFDFFE3B84}" destId="{B0DA5808-21B1-4B3B-9D26-3333B13092FA}" srcOrd="1" destOrd="0" presId="urn:microsoft.com/office/officeart/2005/8/layout/hierarchy3"/>
    <dgm:cxn modelId="{44E39C61-606D-4CF4-B0E9-6C1DD9894981}" srcId="{87B61C25-4822-42EC-9ADA-20CFDFFE3B84}" destId="{39E9A5B3-D1A6-4208-B342-56B26CFD42AF}" srcOrd="1" destOrd="0" parTransId="{D717A8C2-84BE-43C7-9B00-C2C7DB06920C}" sibTransId="{13890D70-A1D2-4602-B3C4-76A533DAE141}"/>
    <dgm:cxn modelId="{72F25B6C-AD78-4E99-9677-F49585FF189E}" type="presOf" srcId="{14B49414-0157-4F02-981B-D43EF19DA146}" destId="{07159A9D-0CD2-4A69-85F4-E3B336B15431}" srcOrd="0" destOrd="0" presId="urn:microsoft.com/office/officeart/2005/8/layout/hierarchy3"/>
    <dgm:cxn modelId="{FADA5EB1-577C-444D-A090-625E6B42FBB1}" type="presParOf" srcId="{13B9CBB9-51D7-4335-955E-B519A2854F83}" destId="{C4EA719C-93FC-46CD-884E-BED38D308B20}" srcOrd="0" destOrd="0" presId="urn:microsoft.com/office/officeart/2005/8/layout/hierarchy3"/>
    <dgm:cxn modelId="{6AF466B5-CEA9-4680-95F5-A074E84367DD}" type="presParOf" srcId="{C4EA719C-93FC-46CD-884E-BED38D308B20}" destId="{93145574-DAF7-4FCE-937E-5699D35B82BC}" srcOrd="0" destOrd="0" presId="urn:microsoft.com/office/officeart/2005/8/layout/hierarchy3"/>
    <dgm:cxn modelId="{8B1A0D42-7FCE-4E66-AB69-1050C7EFA6A3}" type="presParOf" srcId="{93145574-DAF7-4FCE-937E-5699D35B82BC}" destId="{A5AF7B50-D76F-4945-AEB0-5ADBF95A0059}" srcOrd="0" destOrd="0" presId="urn:microsoft.com/office/officeart/2005/8/layout/hierarchy3"/>
    <dgm:cxn modelId="{93B02588-27CB-422B-9F1B-681574983521}" type="presParOf" srcId="{93145574-DAF7-4FCE-937E-5699D35B82BC}" destId="{B06D1306-D850-441C-AD32-6044EB2A9F88}" srcOrd="1" destOrd="0" presId="urn:microsoft.com/office/officeart/2005/8/layout/hierarchy3"/>
    <dgm:cxn modelId="{8FE08D53-0FB1-4346-9EBF-6CB292C118BF}" type="presParOf" srcId="{C4EA719C-93FC-46CD-884E-BED38D308B20}" destId="{3495F117-3A62-47C1-8AD2-B1335FB1E720}" srcOrd="1" destOrd="0" presId="urn:microsoft.com/office/officeart/2005/8/layout/hierarchy3"/>
    <dgm:cxn modelId="{993410BE-C1B7-4A1C-8C82-0411339098EC}" type="presParOf" srcId="{3495F117-3A62-47C1-8AD2-B1335FB1E720}" destId="{32B3FA08-5901-4942-8256-8CBB348F979D}" srcOrd="0" destOrd="0" presId="urn:microsoft.com/office/officeart/2005/8/layout/hierarchy3"/>
    <dgm:cxn modelId="{17879DE5-7BC7-4A75-A99F-D0AA1D9B9916}" type="presParOf" srcId="{3495F117-3A62-47C1-8AD2-B1335FB1E720}" destId="{CD47ED69-726F-48A6-9C74-04B1DA6E88CA}" srcOrd="1" destOrd="0" presId="urn:microsoft.com/office/officeart/2005/8/layout/hierarchy3"/>
    <dgm:cxn modelId="{12FEEEA8-F4CA-4B16-A740-0A8F3A7D9471}" type="presParOf" srcId="{3495F117-3A62-47C1-8AD2-B1335FB1E720}" destId="{A344FB61-86F7-4CE3-9649-7AA1A0F919F9}" srcOrd="2" destOrd="0" presId="urn:microsoft.com/office/officeart/2005/8/layout/hierarchy3"/>
    <dgm:cxn modelId="{A16CBD2C-1A85-45A7-9A5D-F25451183FC6}" type="presParOf" srcId="{3495F117-3A62-47C1-8AD2-B1335FB1E720}" destId="{882660BB-948C-473E-BC40-13C3CDE5DB08}" srcOrd="3" destOrd="0" presId="urn:microsoft.com/office/officeart/2005/8/layout/hierarchy3"/>
    <dgm:cxn modelId="{4C87BCAC-27CA-421F-B8FC-14813DB8B6ED}" type="presParOf" srcId="{13B9CBB9-51D7-4335-955E-B519A2854F83}" destId="{FBB7AE98-3B41-4B1C-82A5-CC50F728A4F0}" srcOrd="1" destOrd="0" presId="urn:microsoft.com/office/officeart/2005/8/layout/hierarchy3"/>
    <dgm:cxn modelId="{25724283-36D4-4536-A192-338B9645ADD6}" type="presParOf" srcId="{FBB7AE98-3B41-4B1C-82A5-CC50F728A4F0}" destId="{A917FA79-E73A-4617-961D-BF3C0640AA43}" srcOrd="0" destOrd="0" presId="urn:microsoft.com/office/officeart/2005/8/layout/hierarchy3"/>
    <dgm:cxn modelId="{D17E8DF1-BDA6-4D37-8852-2FC27778770A}" type="presParOf" srcId="{A917FA79-E73A-4617-961D-BF3C0640AA43}" destId="{55FFAF22-ED19-4C52-84F0-55959BEB16AE}" srcOrd="0" destOrd="0" presId="urn:microsoft.com/office/officeart/2005/8/layout/hierarchy3"/>
    <dgm:cxn modelId="{F7A25A8D-4BC3-43BC-8936-1DC5E113F70F}" type="presParOf" srcId="{A917FA79-E73A-4617-961D-BF3C0640AA43}" destId="{951D25A9-F0A3-4A57-BF00-F372EA404D05}" srcOrd="1" destOrd="0" presId="urn:microsoft.com/office/officeart/2005/8/layout/hierarchy3"/>
    <dgm:cxn modelId="{E4F57EF1-FD57-4BED-B3E0-D7BCE66F03FC}" type="presParOf" srcId="{FBB7AE98-3B41-4B1C-82A5-CC50F728A4F0}" destId="{D73E84A4-C2BF-42C2-9BA1-C1331FF268AE}" srcOrd="1" destOrd="0" presId="urn:microsoft.com/office/officeart/2005/8/layout/hierarchy3"/>
    <dgm:cxn modelId="{FC359CE7-1F78-4319-9512-A64CE27FB872}" type="presParOf" srcId="{D73E84A4-C2BF-42C2-9BA1-C1331FF268AE}" destId="{42487523-7F79-45A3-A7FB-72A9F8194731}" srcOrd="0" destOrd="0" presId="urn:microsoft.com/office/officeart/2005/8/layout/hierarchy3"/>
    <dgm:cxn modelId="{10D4BE6C-2920-4DD8-BE48-08BF8870EA6E}" type="presParOf" srcId="{D73E84A4-C2BF-42C2-9BA1-C1331FF268AE}" destId="{1F2E97E2-E1E7-45BB-8952-66DCCABDC3F3}" srcOrd="1" destOrd="0" presId="urn:microsoft.com/office/officeart/2005/8/layout/hierarchy3"/>
    <dgm:cxn modelId="{7346888D-4B4A-4DEF-839F-B5FC5C229985}" type="presParOf" srcId="{D73E84A4-C2BF-42C2-9BA1-C1331FF268AE}" destId="{07159A9D-0CD2-4A69-85F4-E3B336B15431}" srcOrd="2" destOrd="0" presId="urn:microsoft.com/office/officeart/2005/8/layout/hierarchy3"/>
    <dgm:cxn modelId="{E70854DB-3AA1-4367-B1ED-1D49B20D1BA3}" type="presParOf" srcId="{D73E84A4-C2BF-42C2-9BA1-C1331FF268AE}" destId="{8904E056-80EC-4341-BDE3-0FEDCA661A03}" srcOrd="3" destOrd="0" presId="urn:microsoft.com/office/officeart/2005/8/layout/hierarchy3"/>
    <dgm:cxn modelId="{7A91E9DF-2DE3-4839-AAED-CADCE2C1C304}" type="presParOf" srcId="{13B9CBB9-51D7-4335-955E-B519A2854F83}" destId="{CBEA1848-2DF1-410D-9124-E657F637E572}" srcOrd="2" destOrd="0" presId="urn:microsoft.com/office/officeart/2005/8/layout/hierarchy3"/>
    <dgm:cxn modelId="{BB9C596A-600D-4202-9F9A-5B3AEF8CF1E9}" type="presParOf" srcId="{CBEA1848-2DF1-410D-9124-E657F637E572}" destId="{45A6CF6C-8BC9-49C7-8F56-7A80E3563C14}" srcOrd="0" destOrd="0" presId="urn:microsoft.com/office/officeart/2005/8/layout/hierarchy3"/>
    <dgm:cxn modelId="{2320E7EC-62EB-4B43-AB5D-C066B3CB0D2A}" type="presParOf" srcId="{45A6CF6C-8BC9-49C7-8F56-7A80E3563C14}" destId="{4A1E1FDA-6A53-42C8-820A-66D7C39F39EE}" srcOrd="0" destOrd="0" presId="urn:microsoft.com/office/officeart/2005/8/layout/hierarchy3"/>
    <dgm:cxn modelId="{2CE87DE1-49AA-4CBA-AD68-1ACED866E64E}" type="presParOf" srcId="{45A6CF6C-8BC9-49C7-8F56-7A80E3563C14}" destId="{B0DA5808-21B1-4B3B-9D26-3333B13092FA}" srcOrd="1" destOrd="0" presId="urn:microsoft.com/office/officeart/2005/8/layout/hierarchy3"/>
    <dgm:cxn modelId="{962BBA5F-EE20-4DC4-9E3E-318179A3DBEE}" type="presParOf" srcId="{CBEA1848-2DF1-410D-9124-E657F637E572}" destId="{45B50952-0AFE-4D98-95EB-A45BEDDBFAE8}" srcOrd="1" destOrd="0" presId="urn:microsoft.com/office/officeart/2005/8/layout/hierarchy3"/>
    <dgm:cxn modelId="{21CE3BE9-871E-47E6-AB1E-885F460AD594}" type="presParOf" srcId="{45B50952-0AFE-4D98-95EB-A45BEDDBFAE8}" destId="{82AA9E6E-7553-4D14-A1E3-CAF1AC8E9108}" srcOrd="0" destOrd="0" presId="urn:microsoft.com/office/officeart/2005/8/layout/hierarchy3"/>
    <dgm:cxn modelId="{E5702C16-083C-4DCA-9CDC-51CBFF3B91F8}" type="presParOf" srcId="{45B50952-0AFE-4D98-95EB-A45BEDDBFAE8}" destId="{0DEF699E-CD03-4714-A4AB-34B9A6482C09}" srcOrd="1" destOrd="0" presId="urn:microsoft.com/office/officeart/2005/8/layout/hierarchy3"/>
    <dgm:cxn modelId="{1719637E-ECE0-45A6-8F1F-E26534CEFAED}" type="presParOf" srcId="{45B50952-0AFE-4D98-95EB-A45BEDDBFAE8}" destId="{DD6FF2DD-219B-4749-989E-E4F9FC944D5A}" srcOrd="2" destOrd="0" presId="urn:microsoft.com/office/officeart/2005/8/layout/hierarchy3"/>
    <dgm:cxn modelId="{904E59C0-A66A-4DDC-AAEC-EF2F894111C5}" type="presParOf" srcId="{45B50952-0AFE-4D98-95EB-A45BEDDBFAE8}" destId="{856AA8D5-B220-4EEC-80E8-21A9495FA5F3}" srcOrd="3" destOrd="0" presId="urn:microsoft.com/office/officeart/2005/8/layout/hierarchy3"/>
    <dgm:cxn modelId="{145705A2-4D40-46EB-94EA-C5E83FE03E75}" type="presParOf" srcId="{45B50952-0AFE-4D98-95EB-A45BEDDBFAE8}" destId="{5D8EE54D-94CC-47A7-A309-030EE7BAABCF}" srcOrd="4" destOrd="0" presId="urn:microsoft.com/office/officeart/2005/8/layout/hierarchy3"/>
    <dgm:cxn modelId="{15D8D316-09A3-4F3E-8B17-F7465BABFEEC}" type="presParOf" srcId="{45B50952-0AFE-4D98-95EB-A45BEDDBFAE8}" destId="{4FB2E774-236F-40AD-A5C0-1BA1E346FC0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E942A9-0692-46C5-A1A2-84B81C75B64E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E2B5E9B5-FB3C-4D94-B57A-07985D00479F}">
      <dgm:prSet phldrT="[Texto]"/>
      <dgm:spPr/>
      <dgm:t>
        <a:bodyPr/>
        <a:lstStyle/>
        <a:p>
          <a:r>
            <a:rPr lang="es-EC" b="1" dirty="0" smtClean="0"/>
            <a:t>Macro localización</a:t>
          </a:r>
          <a:endParaRPr lang="en-US" dirty="0"/>
        </a:p>
      </dgm:t>
    </dgm:pt>
    <dgm:pt modelId="{6255A5E2-25A6-4036-B840-C9CC3A953901}" type="parTrans" cxnId="{96BDEE5C-365E-44D2-96D7-415EDDB5170F}">
      <dgm:prSet/>
      <dgm:spPr/>
      <dgm:t>
        <a:bodyPr/>
        <a:lstStyle/>
        <a:p>
          <a:endParaRPr lang="en-US"/>
        </a:p>
      </dgm:t>
    </dgm:pt>
    <dgm:pt modelId="{4EDAEF72-92E0-4BD5-8AA1-BDAE32842C8F}" type="sibTrans" cxnId="{96BDEE5C-365E-44D2-96D7-415EDDB5170F}">
      <dgm:prSet/>
      <dgm:spPr/>
      <dgm:t>
        <a:bodyPr/>
        <a:lstStyle/>
        <a:p>
          <a:endParaRPr lang="en-US"/>
        </a:p>
      </dgm:t>
    </dgm:pt>
    <dgm:pt modelId="{2C53D349-E323-4B41-882E-A599C89E6DFF}">
      <dgm:prSet phldrT="[Texto]"/>
      <dgm:spPr/>
      <dgm:t>
        <a:bodyPr/>
        <a:lstStyle/>
        <a:p>
          <a:r>
            <a:rPr lang="es-EC" b="1" dirty="0" smtClean="0"/>
            <a:t>Micro localización</a:t>
          </a:r>
          <a:endParaRPr lang="en-US" dirty="0"/>
        </a:p>
      </dgm:t>
    </dgm:pt>
    <dgm:pt modelId="{AADFAA9E-14F9-432D-A918-4BFD396A9703}" type="parTrans" cxnId="{1E7AF9A4-CD39-485C-B735-A5D5146F6D36}">
      <dgm:prSet/>
      <dgm:spPr/>
      <dgm:t>
        <a:bodyPr/>
        <a:lstStyle/>
        <a:p>
          <a:endParaRPr lang="en-US"/>
        </a:p>
      </dgm:t>
    </dgm:pt>
    <dgm:pt modelId="{97776D51-1BC8-4A48-9BB2-BE365B2ACDF8}" type="sibTrans" cxnId="{1E7AF9A4-CD39-485C-B735-A5D5146F6D36}">
      <dgm:prSet/>
      <dgm:spPr/>
      <dgm:t>
        <a:bodyPr/>
        <a:lstStyle/>
        <a:p>
          <a:endParaRPr lang="en-US"/>
        </a:p>
      </dgm:t>
    </dgm:pt>
    <dgm:pt modelId="{E5C0101C-E45A-4A76-BF2F-5121ED12180F}" type="pres">
      <dgm:prSet presAssocID="{B7E942A9-0692-46C5-A1A2-84B81C75B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AEB39A-A877-4440-878B-4820E70DD0FF}" type="pres">
      <dgm:prSet presAssocID="{E2B5E9B5-FB3C-4D94-B57A-07985D00479F}" presName="root" presStyleCnt="0"/>
      <dgm:spPr/>
    </dgm:pt>
    <dgm:pt modelId="{32E60050-E992-403A-89FB-2321EEE12F30}" type="pres">
      <dgm:prSet presAssocID="{E2B5E9B5-FB3C-4D94-B57A-07985D00479F}" presName="rootComposite" presStyleCnt="0"/>
      <dgm:spPr/>
    </dgm:pt>
    <dgm:pt modelId="{0BCB35CA-F8F5-481D-B0C8-6E76B3176AB8}" type="pres">
      <dgm:prSet presAssocID="{E2B5E9B5-FB3C-4D94-B57A-07985D00479F}" presName="rootText" presStyleLbl="node1" presStyleIdx="0" presStyleCnt="2"/>
      <dgm:spPr/>
      <dgm:t>
        <a:bodyPr/>
        <a:lstStyle/>
        <a:p>
          <a:endParaRPr lang="en-US"/>
        </a:p>
      </dgm:t>
    </dgm:pt>
    <dgm:pt modelId="{3B8CC238-D302-4F78-B971-8393C6564F81}" type="pres">
      <dgm:prSet presAssocID="{E2B5E9B5-FB3C-4D94-B57A-07985D00479F}" presName="rootConnector" presStyleLbl="node1" presStyleIdx="0" presStyleCnt="2"/>
      <dgm:spPr/>
      <dgm:t>
        <a:bodyPr/>
        <a:lstStyle/>
        <a:p>
          <a:endParaRPr lang="es-ES"/>
        </a:p>
      </dgm:t>
    </dgm:pt>
    <dgm:pt modelId="{EC97016E-33E1-49D5-A68A-ACC30C454C70}" type="pres">
      <dgm:prSet presAssocID="{E2B5E9B5-FB3C-4D94-B57A-07985D00479F}" presName="childShape" presStyleCnt="0"/>
      <dgm:spPr/>
    </dgm:pt>
    <dgm:pt modelId="{FEE6F8C7-396B-4C06-B939-81EB241F2459}" type="pres">
      <dgm:prSet presAssocID="{2C53D349-E323-4B41-882E-A599C89E6DFF}" presName="root" presStyleCnt="0"/>
      <dgm:spPr/>
    </dgm:pt>
    <dgm:pt modelId="{92B405FC-E53A-40E3-97E6-BD81C38BCF18}" type="pres">
      <dgm:prSet presAssocID="{2C53D349-E323-4B41-882E-A599C89E6DFF}" presName="rootComposite" presStyleCnt="0"/>
      <dgm:spPr/>
    </dgm:pt>
    <dgm:pt modelId="{C6E1A361-E9CB-4C25-859D-03B4F25B0EF7}" type="pres">
      <dgm:prSet presAssocID="{2C53D349-E323-4B41-882E-A599C89E6DFF}" presName="rootText" presStyleLbl="node1" presStyleIdx="1" presStyleCnt="2"/>
      <dgm:spPr/>
      <dgm:t>
        <a:bodyPr/>
        <a:lstStyle/>
        <a:p>
          <a:endParaRPr lang="en-US"/>
        </a:p>
      </dgm:t>
    </dgm:pt>
    <dgm:pt modelId="{422EE5F5-9BF5-4CC4-B538-D361445C7EBA}" type="pres">
      <dgm:prSet presAssocID="{2C53D349-E323-4B41-882E-A599C89E6DFF}" presName="rootConnector" presStyleLbl="node1" presStyleIdx="1" presStyleCnt="2"/>
      <dgm:spPr/>
      <dgm:t>
        <a:bodyPr/>
        <a:lstStyle/>
        <a:p>
          <a:endParaRPr lang="es-ES"/>
        </a:p>
      </dgm:t>
    </dgm:pt>
    <dgm:pt modelId="{DF9E7A5A-81F6-4F9E-94E4-736B0D0F5599}" type="pres">
      <dgm:prSet presAssocID="{2C53D349-E323-4B41-882E-A599C89E6DFF}" presName="childShape" presStyleCnt="0"/>
      <dgm:spPr/>
    </dgm:pt>
  </dgm:ptLst>
  <dgm:cxnLst>
    <dgm:cxn modelId="{A007BDB7-BDDC-4FF5-AFE9-8544D6D487C3}" type="presOf" srcId="{E2B5E9B5-FB3C-4D94-B57A-07985D00479F}" destId="{0BCB35CA-F8F5-481D-B0C8-6E76B3176AB8}" srcOrd="0" destOrd="0" presId="urn:microsoft.com/office/officeart/2005/8/layout/hierarchy3"/>
    <dgm:cxn modelId="{778824AE-D865-4917-9619-67EE077EE19D}" type="presOf" srcId="{2C53D349-E323-4B41-882E-A599C89E6DFF}" destId="{422EE5F5-9BF5-4CC4-B538-D361445C7EBA}" srcOrd="1" destOrd="0" presId="urn:microsoft.com/office/officeart/2005/8/layout/hierarchy3"/>
    <dgm:cxn modelId="{612536AD-3F60-4F63-B4FB-0507CFC4786C}" type="presOf" srcId="{2C53D349-E323-4B41-882E-A599C89E6DFF}" destId="{C6E1A361-E9CB-4C25-859D-03B4F25B0EF7}" srcOrd="0" destOrd="0" presId="urn:microsoft.com/office/officeart/2005/8/layout/hierarchy3"/>
    <dgm:cxn modelId="{0619E028-1D57-4723-ACBA-263F2ACA7756}" type="presOf" srcId="{B7E942A9-0692-46C5-A1A2-84B81C75B64E}" destId="{E5C0101C-E45A-4A76-BF2F-5121ED12180F}" srcOrd="0" destOrd="0" presId="urn:microsoft.com/office/officeart/2005/8/layout/hierarchy3"/>
    <dgm:cxn modelId="{E23812BB-97AD-4DF5-8971-424234869F64}" type="presOf" srcId="{E2B5E9B5-FB3C-4D94-B57A-07985D00479F}" destId="{3B8CC238-D302-4F78-B971-8393C6564F81}" srcOrd="1" destOrd="0" presId="urn:microsoft.com/office/officeart/2005/8/layout/hierarchy3"/>
    <dgm:cxn modelId="{96BDEE5C-365E-44D2-96D7-415EDDB5170F}" srcId="{B7E942A9-0692-46C5-A1A2-84B81C75B64E}" destId="{E2B5E9B5-FB3C-4D94-B57A-07985D00479F}" srcOrd="0" destOrd="0" parTransId="{6255A5E2-25A6-4036-B840-C9CC3A953901}" sibTransId="{4EDAEF72-92E0-4BD5-8AA1-BDAE32842C8F}"/>
    <dgm:cxn modelId="{1E7AF9A4-CD39-485C-B735-A5D5146F6D36}" srcId="{B7E942A9-0692-46C5-A1A2-84B81C75B64E}" destId="{2C53D349-E323-4B41-882E-A599C89E6DFF}" srcOrd="1" destOrd="0" parTransId="{AADFAA9E-14F9-432D-A918-4BFD396A9703}" sibTransId="{97776D51-1BC8-4A48-9BB2-BE365B2ACDF8}"/>
    <dgm:cxn modelId="{B482FAA4-CBAB-417F-B92C-6AFC9EA6FDE6}" type="presParOf" srcId="{E5C0101C-E45A-4A76-BF2F-5121ED12180F}" destId="{15AEB39A-A877-4440-878B-4820E70DD0FF}" srcOrd="0" destOrd="0" presId="urn:microsoft.com/office/officeart/2005/8/layout/hierarchy3"/>
    <dgm:cxn modelId="{75564903-4697-440B-8DE9-A4894DAF8CD1}" type="presParOf" srcId="{15AEB39A-A877-4440-878B-4820E70DD0FF}" destId="{32E60050-E992-403A-89FB-2321EEE12F30}" srcOrd="0" destOrd="0" presId="urn:microsoft.com/office/officeart/2005/8/layout/hierarchy3"/>
    <dgm:cxn modelId="{98B3EDBC-6F25-48BD-B3B9-BB571E91A7D2}" type="presParOf" srcId="{32E60050-E992-403A-89FB-2321EEE12F30}" destId="{0BCB35CA-F8F5-481D-B0C8-6E76B3176AB8}" srcOrd="0" destOrd="0" presId="urn:microsoft.com/office/officeart/2005/8/layout/hierarchy3"/>
    <dgm:cxn modelId="{5FEDAF59-483A-4BC6-BC8D-10117C863129}" type="presParOf" srcId="{32E60050-E992-403A-89FB-2321EEE12F30}" destId="{3B8CC238-D302-4F78-B971-8393C6564F81}" srcOrd="1" destOrd="0" presId="urn:microsoft.com/office/officeart/2005/8/layout/hierarchy3"/>
    <dgm:cxn modelId="{A50BB406-BAEB-47E5-AC31-87ACCD2D8256}" type="presParOf" srcId="{15AEB39A-A877-4440-878B-4820E70DD0FF}" destId="{EC97016E-33E1-49D5-A68A-ACC30C454C70}" srcOrd="1" destOrd="0" presId="urn:microsoft.com/office/officeart/2005/8/layout/hierarchy3"/>
    <dgm:cxn modelId="{B89D6001-3079-41AB-9E0E-3CE265D0876A}" type="presParOf" srcId="{E5C0101C-E45A-4A76-BF2F-5121ED12180F}" destId="{FEE6F8C7-396B-4C06-B939-81EB241F2459}" srcOrd="1" destOrd="0" presId="urn:microsoft.com/office/officeart/2005/8/layout/hierarchy3"/>
    <dgm:cxn modelId="{C66C107A-753E-4751-AAF8-4ADAB4C4B205}" type="presParOf" srcId="{FEE6F8C7-396B-4C06-B939-81EB241F2459}" destId="{92B405FC-E53A-40E3-97E6-BD81C38BCF18}" srcOrd="0" destOrd="0" presId="urn:microsoft.com/office/officeart/2005/8/layout/hierarchy3"/>
    <dgm:cxn modelId="{01EF9B9A-AF60-43EB-83E0-626B92E4D5C0}" type="presParOf" srcId="{92B405FC-E53A-40E3-97E6-BD81C38BCF18}" destId="{C6E1A361-E9CB-4C25-859D-03B4F25B0EF7}" srcOrd="0" destOrd="0" presId="urn:microsoft.com/office/officeart/2005/8/layout/hierarchy3"/>
    <dgm:cxn modelId="{C22156A2-5216-443C-AD61-E82841A4368A}" type="presParOf" srcId="{92B405FC-E53A-40E3-97E6-BD81C38BCF18}" destId="{422EE5F5-9BF5-4CC4-B538-D361445C7EBA}" srcOrd="1" destOrd="0" presId="urn:microsoft.com/office/officeart/2005/8/layout/hierarchy3"/>
    <dgm:cxn modelId="{59BF6E34-8C18-4F7F-BFF8-CA75B1C37252}" type="presParOf" srcId="{FEE6F8C7-396B-4C06-B939-81EB241F2459}" destId="{DF9E7A5A-81F6-4F9E-94E4-736B0D0F559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8B7D2D-B538-4F51-ABCD-EF3202207BC0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55A114-6A54-4724-847B-2DD52DC01603}">
      <dgm:prSet phldrT="[Texto]"/>
      <dgm:spPr/>
      <dgm:t>
        <a:bodyPr/>
        <a:lstStyle/>
        <a:p>
          <a:r>
            <a:rPr lang="es-EC" b="1" dirty="0" smtClean="0"/>
            <a:t>Diseño general de la planta</a:t>
          </a:r>
          <a:endParaRPr lang="en-US" dirty="0"/>
        </a:p>
      </dgm:t>
    </dgm:pt>
    <dgm:pt modelId="{CF2F8534-DCD6-4F12-B8AC-8387A392A01C}" type="parTrans" cxnId="{30C75E0D-5F07-4631-8E62-3D2C9FFBB7CF}">
      <dgm:prSet/>
      <dgm:spPr/>
      <dgm:t>
        <a:bodyPr/>
        <a:lstStyle/>
        <a:p>
          <a:endParaRPr lang="en-US"/>
        </a:p>
      </dgm:t>
    </dgm:pt>
    <dgm:pt modelId="{24BF84E1-156D-4CC0-9E1C-70A99EE0BBD2}" type="sibTrans" cxnId="{30C75E0D-5F07-4631-8E62-3D2C9FFBB7CF}">
      <dgm:prSet/>
      <dgm:spPr/>
      <dgm:t>
        <a:bodyPr/>
        <a:lstStyle/>
        <a:p>
          <a:endParaRPr lang="en-US"/>
        </a:p>
      </dgm:t>
    </dgm:pt>
    <dgm:pt modelId="{0E64E145-B3DE-460C-8A3F-BB3833C6419C}">
      <dgm:prSet phldrT="[Texto]"/>
      <dgm:spPr/>
      <dgm:t>
        <a:bodyPr/>
        <a:lstStyle/>
        <a:p>
          <a:r>
            <a:rPr lang="es-EC" dirty="0" smtClean="0"/>
            <a:t>Planta de envasado</a:t>
          </a:r>
          <a:endParaRPr lang="en-US" dirty="0"/>
        </a:p>
      </dgm:t>
    </dgm:pt>
    <dgm:pt modelId="{954F1573-0587-4161-B2D7-635475556F5A}" type="parTrans" cxnId="{DDA2CE06-BD98-4D62-BBF1-41A024D56125}">
      <dgm:prSet/>
      <dgm:spPr/>
      <dgm:t>
        <a:bodyPr/>
        <a:lstStyle/>
        <a:p>
          <a:endParaRPr lang="en-US"/>
        </a:p>
      </dgm:t>
    </dgm:pt>
    <dgm:pt modelId="{7E7FD4BF-5E2B-4678-9AE1-D9086F1520C5}" type="sibTrans" cxnId="{DDA2CE06-BD98-4D62-BBF1-41A024D56125}">
      <dgm:prSet/>
      <dgm:spPr/>
      <dgm:t>
        <a:bodyPr/>
        <a:lstStyle/>
        <a:p>
          <a:endParaRPr lang="en-US"/>
        </a:p>
      </dgm:t>
    </dgm:pt>
    <dgm:pt modelId="{6BEC1D0D-F412-4F4E-9C78-77A1DD34044C}">
      <dgm:prSet phldrT="[Texto]"/>
      <dgm:spPr/>
      <dgm:t>
        <a:bodyPr/>
        <a:lstStyle/>
        <a:p>
          <a:r>
            <a:rPr lang="es-EC" dirty="0" smtClean="0"/>
            <a:t>Almacén</a:t>
          </a:r>
          <a:endParaRPr lang="en-US" dirty="0"/>
        </a:p>
      </dgm:t>
    </dgm:pt>
    <dgm:pt modelId="{B37C47D6-8213-4973-803C-D9ACAD43D043}" type="parTrans" cxnId="{9115087E-8241-405C-A687-BB567BC67BE0}">
      <dgm:prSet/>
      <dgm:spPr/>
      <dgm:t>
        <a:bodyPr/>
        <a:lstStyle/>
        <a:p>
          <a:endParaRPr lang="en-US"/>
        </a:p>
      </dgm:t>
    </dgm:pt>
    <dgm:pt modelId="{2855B00D-6901-4244-9208-4301A4A33B3C}" type="sibTrans" cxnId="{9115087E-8241-405C-A687-BB567BC67BE0}">
      <dgm:prSet/>
      <dgm:spPr/>
      <dgm:t>
        <a:bodyPr/>
        <a:lstStyle/>
        <a:p>
          <a:endParaRPr lang="en-US"/>
        </a:p>
      </dgm:t>
    </dgm:pt>
    <dgm:pt modelId="{6D3F5C93-A8AF-44B1-8C09-FC02A90FC45B}">
      <dgm:prSet phldrT="[Texto]"/>
      <dgm:spPr/>
      <dgm:t>
        <a:bodyPr/>
        <a:lstStyle/>
        <a:p>
          <a:r>
            <a:rPr lang="en-US" dirty="0" err="1" smtClean="0"/>
            <a:t>Inversiones</a:t>
          </a:r>
          <a:endParaRPr lang="en-US" dirty="0"/>
        </a:p>
      </dgm:t>
    </dgm:pt>
    <dgm:pt modelId="{6D2B617C-3D41-4DBF-ACBE-65F76699510E}" type="parTrans" cxnId="{25BBC2B9-87D3-4688-981D-F184C3615ADD}">
      <dgm:prSet/>
      <dgm:spPr/>
      <dgm:t>
        <a:bodyPr/>
        <a:lstStyle/>
        <a:p>
          <a:endParaRPr lang="en-US"/>
        </a:p>
      </dgm:t>
    </dgm:pt>
    <dgm:pt modelId="{344FD638-0402-4CE2-9FC5-846A6C6E6670}" type="sibTrans" cxnId="{25BBC2B9-87D3-4688-981D-F184C3615ADD}">
      <dgm:prSet/>
      <dgm:spPr/>
      <dgm:t>
        <a:bodyPr/>
        <a:lstStyle/>
        <a:p>
          <a:endParaRPr lang="en-US"/>
        </a:p>
      </dgm:t>
    </dgm:pt>
    <dgm:pt modelId="{AC04243A-BA29-4794-B18B-732BB4DCCE40}">
      <dgm:prSet phldrT="[Texto]"/>
      <dgm:spPr/>
      <dgm:t>
        <a:bodyPr/>
        <a:lstStyle/>
        <a:p>
          <a:r>
            <a:rPr lang="es-EC" b="0" dirty="0" smtClean="0"/>
            <a:t>Bienes Muebles</a:t>
          </a:r>
          <a:endParaRPr lang="en-US" b="0" dirty="0"/>
        </a:p>
      </dgm:t>
    </dgm:pt>
    <dgm:pt modelId="{75D794E4-5FAB-4FC9-ACEE-47F5E2ED19E2}" type="parTrans" cxnId="{8A5D60D7-D7C8-4DAF-B953-20E51FA621DA}">
      <dgm:prSet/>
      <dgm:spPr/>
      <dgm:t>
        <a:bodyPr/>
        <a:lstStyle/>
        <a:p>
          <a:endParaRPr lang="en-US"/>
        </a:p>
      </dgm:t>
    </dgm:pt>
    <dgm:pt modelId="{7A679930-648E-4A88-83BF-04E37AE4BA5A}" type="sibTrans" cxnId="{8A5D60D7-D7C8-4DAF-B953-20E51FA621DA}">
      <dgm:prSet/>
      <dgm:spPr/>
      <dgm:t>
        <a:bodyPr/>
        <a:lstStyle/>
        <a:p>
          <a:endParaRPr lang="en-US"/>
        </a:p>
      </dgm:t>
    </dgm:pt>
    <dgm:pt modelId="{03FA0594-1BED-456A-817E-7A1A79FB9620}">
      <dgm:prSet phldrT="[Texto]"/>
      <dgm:spPr/>
      <dgm:t>
        <a:bodyPr/>
        <a:lstStyle/>
        <a:p>
          <a:r>
            <a:rPr lang="es-EC" b="0" dirty="0" smtClean="0"/>
            <a:t>Equipo de Oficina</a:t>
          </a:r>
          <a:endParaRPr lang="en-US" b="0" dirty="0"/>
        </a:p>
      </dgm:t>
    </dgm:pt>
    <dgm:pt modelId="{0A3588EF-BD91-43CB-BCBB-68561F50FF40}" type="parTrans" cxnId="{B3E33965-3BAA-47E5-92A5-D9702A277A50}">
      <dgm:prSet/>
      <dgm:spPr/>
      <dgm:t>
        <a:bodyPr/>
        <a:lstStyle/>
        <a:p>
          <a:endParaRPr lang="en-US"/>
        </a:p>
      </dgm:t>
    </dgm:pt>
    <dgm:pt modelId="{B473C781-3380-4DB4-8653-D51023D0E24E}" type="sibTrans" cxnId="{B3E33965-3BAA-47E5-92A5-D9702A277A50}">
      <dgm:prSet/>
      <dgm:spPr/>
      <dgm:t>
        <a:bodyPr/>
        <a:lstStyle/>
        <a:p>
          <a:endParaRPr lang="en-US"/>
        </a:p>
      </dgm:t>
    </dgm:pt>
    <dgm:pt modelId="{468D1F86-85F6-4A20-8AE3-3DD6F9CCF4B6}">
      <dgm:prSet phldrT="[Texto]"/>
      <dgm:spPr/>
      <dgm:t>
        <a:bodyPr/>
        <a:lstStyle/>
        <a:p>
          <a:r>
            <a:rPr lang="es-EC" dirty="0" smtClean="0"/>
            <a:t>Oficina</a:t>
          </a:r>
          <a:endParaRPr lang="en-US" dirty="0"/>
        </a:p>
      </dgm:t>
    </dgm:pt>
    <dgm:pt modelId="{A974AF0D-99E4-4078-BCB7-9370EEC0D805}" type="parTrans" cxnId="{5D1BBCFD-1B8D-41DD-839D-0AE20F883008}">
      <dgm:prSet/>
      <dgm:spPr/>
      <dgm:t>
        <a:bodyPr/>
        <a:lstStyle/>
        <a:p>
          <a:endParaRPr lang="en-US"/>
        </a:p>
      </dgm:t>
    </dgm:pt>
    <dgm:pt modelId="{50826D8D-DA0D-4BD6-A246-9D153A65B344}" type="sibTrans" cxnId="{5D1BBCFD-1B8D-41DD-839D-0AE20F883008}">
      <dgm:prSet/>
      <dgm:spPr/>
      <dgm:t>
        <a:bodyPr/>
        <a:lstStyle/>
        <a:p>
          <a:endParaRPr lang="en-US"/>
        </a:p>
      </dgm:t>
    </dgm:pt>
    <dgm:pt modelId="{B89919DC-2EA7-4C99-880E-96D1EF3A9E9B}">
      <dgm:prSet phldrT="[Texto]"/>
      <dgm:spPr/>
      <dgm:t>
        <a:bodyPr/>
        <a:lstStyle/>
        <a:p>
          <a:r>
            <a:rPr lang="es-EC" dirty="0" smtClean="0"/>
            <a:t>Almacén de productos químicos</a:t>
          </a:r>
          <a:endParaRPr lang="en-US" dirty="0"/>
        </a:p>
      </dgm:t>
    </dgm:pt>
    <dgm:pt modelId="{ED4D1E26-1285-461F-A7AB-C44DC52E4B36}" type="parTrans" cxnId="{15813C80-3788-455F-86DE-F8FEEE1AB50B}">
      <dgm:prSet/>
      <dgm:spPr/>
      <dgm:t>
        <a:bodyPr/>
        <a:lstStyle/>
        <a:p>
          <a:endParaRPr lang="en-US"/>
        </a:p>
      </dgm:t>
    </dgm:pt>
    <dgm:pt modelId="{5534CE64-F8F5-43A9-A6E4-1161F9684450}" type="sibTrans" cxnId="{15813C80-3788-455F-86DE-F8FEEE1AB50B}">
      <dgm:prSet/>
      <dgm:spPr/>
      <dgm:t>
        <a:bodyPr/>
        <a:lstStyle/>
        <a:p>
          <a:endParaRPr lang="en-US"/>
        </a:p>
      </dgm:t>
    </dgm:pt>
    <dgm:pt modelId="{7588331E-FF50-43FD-8E89-A982A5FE8465}">
      <dgm:prSet phldrT="[Texto]"/>
      <dgm:spPr/>
      <dgm:t>
        <a:bodyPr/>
        <a:lstStyle/>
        <a:p>
          <a:r>
            <a:rPr lang="es-EC" dirty="0" smtClean="0"/>
            <a:t>Aseo y Trabajadores</a:t>
          </a:r>
          <a:endParaRPr lang="en-US" dirty="0"/>
        </a:p>
      </dgm:t>
    </dgm:pt>
    <dgm:pt modelId="{57402DD5-62C6-45D7-BB70-BB82431CC025}" type="parTrans" cxnId="{D774C062-198D-4B78-ABEA-3CF18473B4EC}">
      <dgm:prSet/>
      <dgm:spPr/>
      <dgm:t>
        <a:bodyPr/>
        <a:lstStyle/>
        <a:p>
          <a:endParaRPr lang="en-US"/>
        </a:p>
      </dgm:t>
    </dgm:pt>
    <dgm:pt modelId="{99CE39F4-EE90-4F63-824D-2BC65B1CA58F}" type="sibTrans" cxnId="{D774C062-198D-4B78-ABEA-3CF18473B4EC}">
      <dgm:prSet/>
      <dgm:spPr/>
      <dgm:t>
        <a:bodyPr/>
        <a:lstStyle/>
        <a:p>
          <a:endParaRPr lang="en-US"/>
        </a:p>
      </dgm:t>
    </dgm:pt>
    <dgm:pt modelId="{E18A536F-329E-43C6-849B-F01CE085CD6C}">
      <dgm:prSet phldrT="[Texto]"/>
      <dgm:spPr/>
      <dgm:t>
        <a:bodyPr/>
        <a:lstStyle/>
        <a:p>
          <a:r>
            <a:rPr lang="es-EC" b="0" dirty="0" smtClean="0"/>
            <a:t>Materias primas y materiales</a:t>
          </a:r>
          <a:endParaRPr lang="en-US" b="0" dirty="0"/>
        </a:p>
      </dgm:t>
    </dgm:pt>
    <dgm:pt modelId="{ABAB0684-8193-4A17-A606-9A46470F9907}" type="parTrans" cxnId="{9CBF5A96-C364-44C4-8AC6-F3B9B0D5DD9A}">
      <dgm:prSet/>
      <dgm:spPr/>
      <dgm:t>
        <a:bodyPr/>
        <a:lstStyle/>
        <a:p>
          <a:endParaRPr lang="en-US"/>
        </a:p>
      </dgm:t>
    </dgm:pt>
    <dgm:pt modelId="{56F69AFA-0143-4B7E-8704-80A2C2455AFE}" type="sibTrans" cxnId="{9CBF5A96-C364-44C4-8AC6-F3B9B0D5DD9A}">
      <dgm:prSet/>
      <dgm:spPr/>
      <dgm:t>
        <a:bodyPr/>
        <a:lstStyle/>
        <a:p>
          <a:endParaRPr lang="en-US"/>
        </a:p>
      </dgm:t>
    </dgm:pt>
    <dgm:pt modelId="{CD31283E-87AC-4B42-BE3D-8D24FC286432}">
      <dgm:prSet phldrT="[Texto]"/>
      <dgm:spPr/>
      <dgm:t>
        <a:bodyPr/>
        <a:lstStyle/>
        <a:p>
          <a:r>
            <a:rPr lang="es-EC" b="0" dirty="0" smtClean="0"/>
            <a:t>Maquinaria y Equipo</a:t>
          </a:r>
          <a:endParaRPr lang="en-US" b="0" dirty="0"/>
        </a:p>
      </dgm:t>
    </dgm:pt>
    <dgm:pt modelId="{7E76B0C6-2C2C-48E6-9801-CAEB63521880}" type="parTrans" cxnId="{285C7F15-C09A-4087-A342-C81B995B254C}">
      <dgm:prSet/>
      <dgm:spPr/>
      <dgm:t>
        <a:bodyPr/>
        <a:lstStyle/>
        <a:p>
          <a:endParaRPr lang="en-US"/>
        </a:p>
      </dgm:t>
    </dgm:pt>
    <dgm:pt modelId="{1E6E2841-BFE9-41D9-BB8C-5BFEFBE8EA1E}" type="sibTrans" cxnId="{285C7F15-C09A-4087-A342-C81B995B254C}">
      <dgm:prSet/>
      <dgm:spPr/>
      <dgm:t>
        <a:bodyPr/>
        <a:lstStyle/>
        <a:p>
          <a:endParaRPr lang="en-US"/>
        </a:p>
      </dgm:t>
    </dgm:pt>
    <dgm:pt modelId="{EC916664-5BE8-446D-9E27-97DB453A3A45}">
      <dgm:prSet phldrT="[Texto]"/>
      <dgm:spPr/>
      <dgm:t>
        <a:bodyPr/>
        <a:lstStyle/>
        <a:p>
          <a:r>
            <a:rPr lang="es-EC" b="0" dirty="0" smtClean="0"/>
            <a:t>Fondo de maniobra, constitución y puesta en marcha</a:t>
          </a:r>
          <a:endParaRPr lang="en-US" b="0" dirty="0"/>
        </a:p>
      </dgm:t>
    </dgm:pt>
    <dgm:pt modelId="{4FD68399-0786-4871-8678-7D4BCBF00C1D}" type="parTrans" cxnId="{E1FB316D-9CBD-4335-8F2F-BA2F8C9AC337}">
      <dgm:prSet/>
      <dgm:spPr/>
      <dgm:t>
        <a:bodyPr/>
        <a:lstStyle/>
        <a:p>
          <a:endParaRPr lang="en-US"/>
        </a:p>
      </dgm:t>
    </dgm:pt>
    <dgm:pt modelId="{F00D5C0E-4309-402B-98DD-DD63343F5519}" type="sibTrans" cxnId="{E1FB316D-9CBD-4335-8F2F-BA2F8C9AC337}">
      <dgm:prSet/>
      <dgm:spPr/>
      <dgm:t>
        <a:bodyPr/>
        <a:lstStyle/>
        <a:p>
          <a:endParaRPr lang="en-US"/>
        </a:p>
      </dgm:t>
    </dgm:pt>
    <dgm:pt modelId="{D3B6FF1F-94B2-4878-9951-D2AFC98EA756}" type="pres">
      <dgm:prSet presAssocID="{628B7D2D-B538-4F51-ABCD-EF3202207B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894C591-0D5A-49EC-830F-B7A3C3F9F4C5}" type="pres">
      <dgm:prSet presAssocID="{DD55A114-6A54-4724-847B-2DD52DC01603}" presName="root" presStyleCnt="0"/>
      <dgm:spPr/>
    </dgm:pt>
    <dgm:pt modelId="{4CBC1035-7CAD-4CAC-9AD7-D19F5775188C}" type="pres">
      <dgm:prSet presAssocID="{DD55A114-6A54-4724-847B-2DD52DC01603}" presName="rootComposite" presStyleCnt="0"/>
      <dgm:spPr/>
    </dgm:pt>
    <dgm:pt modelId="{682A596E-BADA-49FE-8818-542526140659}" type="pres">
      <dgm:prSet presAssocID="{DD55A114-6A54-4724-847B-2DD52DC01603}" presName="rootText" presStyleLbl="node1" presStyleIdx="0" presStyleCnt="2"/>
      <dgm:spPr/>
      <dgm:t>
        <a:bodyPr/>
        <a:lstStyle/>
        <a:p>
          <a:endParaRPr lang="en-US"/>
        </a:p>
      </dgm:t>
    </dgm:pt>
    <dgm:pt modelId="{530EFFE9-53FF-4C35-BF73-F7EA1B139B3E}" type="pres">
      <dgm:prSet presAssocID="{DD55A114-6A54-4724-847B-2DD52DC01603}" presName="rootConnector" presStyleLbl="node1" presStyleIdx="0" presStyleCnt="2"/>
      <dgm:spPr/>
      <dgm:t>
        <a:bodyPr/>
        <a:lstStyle/>
        <a:p>
          <a:endParaRPr lang="es-ES"/>
        </a:p>
      </dgm:t>
    </dgm:pt>
    <dgm:pt modelId="{69893FFF-47A8-46B3-A904-BB8B98D64B25}" type="pres">
      <dgm:prSet presAssocID="{DD55A114-6A54-4724-847B-2DD52DC01603}" presName="childShape" presStyleCnt="0"/>
      <dgm:spPr/>
    </dgm:pt>
    <dgm:pt modelId="{9AF58DE7-421C-4241-B1EB-E013169E1A46}" type="pres">
      <dgm:prSet presAssocID="{954F1573-0587-4161-B2D7-635475556F5A}" presName="Name13" presStyleLbl="parChTrans1D2" presStyleIdx="0" presStyleCnt="10"/>
      <dgm:spPr/>
      <dgm:t>
        <a:bodyPr/>
        <a:lstStyle/>
        <a:p>
          <a:endParaRPr lang="es-ES"/>
        </a:p>
      </dgm:t>
    </dgm:pt>
    <dgm:pt modelId="{0C70EC53-FE50-4A02-8B3C-2CA9EF25F3E0}" type="pres">
      <dgm:prSet presAssocID="{0E64E145-B3DE-460C-8A3F-BB3833C6419C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465ED-A69C-4F7F-8F43-6F57CDE3F162}" type="pres">
      <dgm:prSet presAssocID="{B37C47D6-8213-4973-803C-D9ACAD43D043}" presName="Name13" presStyleLbl="parChTrans1D2" presStyleIdx="1" presStyleCnt="10"/>
      <dgm:spPr/>
      <dgm:t>
        <a:bodyPr/>
        <a:lstStyle/>
        <a:p>
          <a:endParaRPr lang="es-ES"/>
        </a:p>
      </dgm:t>
    </dgm:pt>
    <dgm:pt modelId="{9281A92A-71AD-4272-97C0-BAF90095C1D3}" type="pres">
      <dgm:prSet presAssocID="{6BEC1D0D-F412-4F4E-9C78-77A1DD34044C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8302E-4DA2-4A13-B88B-2695A001C0B8}" type="pres">
      <dgm:prSet presAssocID="{ED4D1E26-1285-461F-A7AB-C44DC52E4B36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A27504BE-467C-4D73-BA5F-B81200EE6A5A}" type="pres">
      <dgm:prSet presAssocID="{B89919DC-2EA7-4C99-880E-96D1EF3A9E9B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AEB64-6D74-4FB0-A0B4-89A6D980E43B}" type="pres">
      <dgm:prSet presAssocID="{A974AF0D-99E4-4078-BCB7-9370EEC0D805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3A0EFFEF-988C-45B5-82CC-7B5138D23E55}" type="pres">
      <dgm:prSet presAssocID="{468D1F86-85F6-4A20-8AE3-3DD6F9CCF4B6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68773-75FC-4F3F-9630-C2A90ECBF876}" type="pres">
      <dgm:prSet presAssocID="{57402DD5-62C6-45D7-BB70-BB82431CC025}" presName="Name13" presStyleLbl="parChTrans1D2" presStyleIdx="4" presStyleCnt="10"/>
      <dgm:spPr/>
      <dgm:t>
        <a:bodyPr/>
        <a:lstStyle/>
        <a:p>
          <a:endParaRPr lang="es-ES"/>
        </a:p>
      </dgm:t>
    </dgm:pt>
    <dgm:pt modelId="{AAD1C0FE-8E80-46AC-B849-3C7BE487187E}" type="pres">
      <dgm:prSet presAssocID="{7588331E-FF50-43FD-8E89-A982A5FE8465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3C156-B44A-4639-B105-FED37AC060F6}" type="pres">
      <dgm:prSet presAssocID="{6D3F5C93-A8AF-44B1-8C09-FC02A90FC45B}" presName="root" presStyleCnt="0"/>
      <dgm:spPr/>
    </dgm:pt>
    <dgm:pt modelId="{5D45BEE4-BE4B-498B-A225-CEE44084355D}" type="pres">
      <dgm:prSet presAssocID="{6D3F5C93-A8AF-44B1-8C09-FC02A90FC45B}" presName="rootComposite" presStyleCnt="0"/>
      <dgm:spPr/>
    </dgm:pt>
    <dgm:pt modelId="{C2DAF3EB-0812-429D-89B8-D2C1BA3DCA9C}" type="pres">
      <dgm:prSet presAssocID="{6D3F5C93-A8AF-44B1-8C09-FC02A90FC45B}" presName="rootText" presStyleLbl="node1" presStyleIdx="1" presStyleCnt="2"/>
      <dgm:spPr/>
      <dgm:t>
        <a:bodyPr/>
        <a:lstStyle/>
        <a:p>
          <a:endParaRPr lang="es-ES"/>
        </a:p>
      </dgm:t>
    </dgm:pt>
    <dgm:pt modelId="{AC7CB9AA-FFF1-405A-AB44-C05F5F481E36}" type="pres">
      <dgm:prSet presAssocID="{6D3F5C93-A8AF-44B1-8C09-FC02A90FC45B}" presName="rootConnector" presStyleLbl="node1" presStyleIdx="1" presStyleCnt="2"/>
      <dgm:spPr/>
      <dgm:t>
        <a:bodyPr/>
        <a:lstStyle/>
        <a:p>
          <a:endParaRPr lang="es-ES"/>
        </a:p>
      </dgm:t>
    </dgm:pt>
    <dgm:pt modelId="{42779589-79E3-4854-A9D6-47B5841BB374}" type="pres">
      <dgm:prSet presAssocID="{6D3F5C93-A8AF-44B1-8C09-FC02A90FC45B}" presName="childShape" presStyleCnt="0"/>
      <dgm:spPr/>
    </dgm:pt>
    <dgm:pt modelId="{684DEB9B-EFA9-46B0-9EC2-CE85544BFF06}" type="pres">
      <dgm:prSet presAssocID="{75D794E4-5FAB-4FC9-ACEE-47F5E2ED19E2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2D40D296-8AD1-46B0-AD7C-E295C15E87FC}" type="pres">
      <dgm:prSet presAssocID="{AC04243A-BA29-4794-B18B-732BB4DCCE40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B7F51-E797-4DF1-9AC4-E1EB990EC67F}" type="pres">
      <dgm:prSet presAssocID="{0A3588EF-BD91-43CB-BCBB-68561F50FF40}" presName="Name13" presStyleLbl="parChTrans1D2" presStyleIdx="6" presStyleCnt="10"/>
      <dgm:spPr/>
      <dgm:t>
        <a:bodyPr/>
        <a:lstStyle/>
        <a:p>
          <a:endParaRPr lang="es-ES"/>
        </a:p>
      </dgm:t>
    </dgm:pt>
    <dgm:pt modelId="{FC989F39-81C9-4FC1-964E-7713AC3A0590}" type="pres">
      <dgm:prSet presAssocID="{03FA0594-1BED-456A-817E-7A1A79FB9620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FF362-DA69-45AC-BBFD-D9870E9C0956}" type="pres">
      <dgm:prSet presAssocID="{7E76B0C6-2C2C-48E6-9801-CAEB63521880}" presName="Name13" presStyleLbl="parChTrans1D2" presStyleIdx="7" presStyleCnt="10"/>
      <dgm:spPr/>
      <dgm:t>
        <a:bodyPr/>
        <a:lstStyle/>
        <a:p>
          <a:endParaRPr lang="es-ES"/>
        </a:p>
      </dgm:t>
    </dgm:pt>
    <dgm:pt modelId="{537A3F43-AA02-4807-83C1-AC0FDC0BE67A}" type="pres">
      <dgm:prSet presAssocID="{CD31283E-87AC-4B42-BE3D-8D24FC286432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003CD-73F1-4346-9C2C-5C16FE0184C7}" type="pres">
      <dgm:prSet presAssocID="{ABAB0684-8193-4A17-A606-9A46470F9907}" presName="Name13" presStyleLbl="parChTrans1D2" presStyleIdx="8" presStyleCnt="10"/>
      <dgm:spPr/>
      <dgm:t>
        <a:bodyPr/>
        <a:lstStyle/>
        <a:p>
          <a:endParaRPr lang="es-ES"/>
        </a:p>
      </dgm:t>
    </dgm:pt>
    <dgm:pt modelId="{90A86085-253B-4ACE-96D8-7E955F6EC86D}" type="pres">
      <dgm:prSet presAssocID="{E18A536F-329E-43C6-849B-F01CE085CD6C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4276C-0960-4D41-8159-6B0FA26A3D84}" type="pres">
      <dgm:prSet presAssocID="{4FD68399-0786-4871-8678-7D4BCBF00C1D}" presName="Name13" presStyleLbl="parChTrans1D2" presStyleIdx="9" presStyleCnt="10"/>
      <dgm:spPr/>
      <dgm:t>
        <a:bodyPr/>
        <a:lstStyle/>
        <a:p>
          <a:endParaRPr lang="es-ES"/>
        </a:p>
      </dgm:t>
    </dgm:pt>
    <dgm:pt modelId="{69DD601B-7F9C-49BA-8D35-7B0E4C61CD8D}" type="pres">
      <dgm:prSet presAssocID="{EC916664-5BE8-446D-9E27-97DB453A3A45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C7F15-C09A-4087-A342-C81B995B254C}" srcId="{6D3F5C93-A8AF-44B1-8C09-FC02A90FC45B}" destId="{CD31283E-87AC-4B42-BE3D-8D24FC286432}" srcOrd="2" destOrd="0" parTransId="{7E76B0C6-2C2C-48E6-9801-CAEB63521880}" sibTransId="{1E6E2841-BFE9-41D9-BB8C-5BFEFBE8EA1E}"/>
    <dgm:cxn modelId="{DFF1C9A1-FA82-4926-82EE-8264757D8284}" type="presOf" srcId="{DD55A114-6A54-4724-847B-2DD52DC01603}" destId="{682A596E-BADA-49FE-8818-542526140659}" srcOrd="0" destOrd="0" presId="urn:microsoft.com/office/officeart/2005/8/layout/hierarchy3"/>
    <dgm:cxn modelId="{AFDA1774-D0E6-4C1B-93E8-A15DA94F5A81}" type="presOf" srcId="{0E64E145-B3DE-460C-8A3F-BB3833C6419C}" destId="{0C70EC53-FE50-4A02-8B3C-2CA9EF25F3E0}" srcOrd="0" destOrd="0" presId="urn:microsoft.com/office/officeart/2005/8/layout/hierarchy3"/>
    <dgm:cxn modelId="{9AFDE51C-34C2-494B-BAAD-ED1C3321E3B9}" type="presOf" srcId="{75D794E4-5FAB-4FC9-ACEE-47F5E2ED19E2}" destId="{684DEB9B-EFA9-46B0-9EC2-CE85544BFF06}" srcOrd="0" destOrd="0" presId="urn:microsoft.com/office/officeart/2005/8/layout/hierarchy3"/>
    <dgm:cxn modelId="{E1FB316D-9CBD-4335-8F2F-BA2F8C9AC337}" srcId="{6D3F5C93-A8AF-44B1-8C09-FC02A90FC45B}" destId="{EC916664-5BE8-446D-9E27-97DB453A3A45}" srcOrd="4" destOrd="0" parTransId="{4FD68399-0786-4871-8678-7D4BCBF00C1D}" sibTransId="{F00D5C0E-4309-402B-98DD-DD63343F5519}"/>
    <dgm:cxn modelId="{5D1BBCFD-1B8D-41DD-839D-0AE20F883008}" srcId="{DD55A114-6A54-4724-847B-2DD52DC01603}" destId="{468D1F86-85F6-4A20-8AE3-3DD6F9CCF4B6}" srcOrd="3" destOrd="0" parTransId="{A974AF0D-99E4-4078-BCB7-9370EEC0D805}" sibTransId="{50826D8D-DA0D-4BD6-A246-9D153A65B344}"/>
    <dgm:cxn modelId="{8A5D60D7-D7C8-4DAF-B953-20E51FA621DA}" srcId="{6D3F5C93-A8AF-44B1-8C09-FC02A90FC45B}" destId="{AC04243A-BA29-4794-B18B-732BB4DCCE40}" srcOrd="0" destOrd="0" parTransId="{75D794E4-5FAB-4FC9-ACEE-47F5E2ED19E2}" sibTransId="{7A679930-648E-4A88-83BF-04E37AE4BA5A}"/>
    <dgm:cxn modelId="{A58F3C89-CC30-432F-AE0D-2FAA4B33163F}" type="presOf" srcId="{6D3F5C93-A8AF-44B1-8C09-FC02A90FC45B}" destId="{AC7CB9AA-FFF1-405A-AB44-C05F5F481E36}" srcOrd="1" destOrd="0" presId="urn:microsoft.com/office/officeart/2005/8/layout/hierarchy3"/>
    <dgm:cxn modelId="{D774C062-198D-4B78-ABEA-3CF18473B4EC}" srcId="{DD55A114-6A54-4724-847B-2DD52DC01603}" destId="{7588331E-FF50-43FD-8E89-A982A5FE8465}" srcOrd="4" destOrd="0" parTransId="{57402DD5-62C6-45D7-BB70-BB82431CC025}" sibTransId="{99CE39F4-EE90-4F63-824D-2BC65B1CA58F}"/>
    <dgm:cxn modelId="{5E7452B4-E9CF-47DA-B840-5CEE5ED83CB9}" type="presOf" srcId="{57402DD5-62C6-45D7-BB70-BB82431CC025}" destId="{9DE68773-75FC-4F3F-9630-C2A90ECBF876}" srcOrd="0" destOrd="0" presId="urn:microsoft.com/office/officeart/2005/8/layout/hierarchy3"/>
    <dgm:cxn modelId="{C179D8DA-6C72-498E-84AC-91CC5242E75D}" type="presOf" srcId="{EC916664-5BE8-446D-9E27-97DB453A3A45}" destId="{69DD601B-7F9C-49BA-8D35-7B0E4C61CD8D}" srcOrd="0" destOrd="0" presId="urn:microsoft.com/office/officeart/2005/8/layout/hierarchy3"/>
    <dgm:cxn modelId="{22CEF15C-ED1A-4ACF-9388-8CE3CEBDD116}" type="presOf" srcId="{468D1F86-85F6-4A20-8AE3-3DD6F9CCF4B6}" destId="{3A0EFFEF-988C-45B5-82CC-7B5138D23E55}" srcOrd="0" destOrd="0" presId="urn:microsoft.com/office/officeart/2005/8/layout/hierarchy3"/>
    <dgm:cxn modelId="{895EB2BC-F2F4-4E5C-9E64-C1FBB9EF9279}" type="presOf" srcId="{DD55A114-6A54-4724-847B-2DD52DC01603}" destId="{530EFFE9-53FF-4C35-BF73-F7EA1B139B3E}" srcOrd="1" destOrd="0" presId="urn:microsoft.com/office/officeart/2005/8/layout/hierarchy3"/>
    <dgm:cxn modelId="{B2356CE3-2208-421F-AB7A-BEE8117BC6EF}" type="presOf" srcId="{B37C47D6-8213-4973-803C-D9ACAD43D043}" destId="{D5B465ED-A69C-4F7F-8F43-6F57CDE3F162}" srcOrd="0" destOrd="0" presId="urn:microsoft.com/office/officeart/2005/8/layout/hierarchy3"/>
    <dgm:cxn modelId="{05E91E24-7DA8-4882-9744-6AAF8A7A183D}" type="presOf" srcId="{ABAB0684-8193-4A17-A606-9A46470F9907}" destId="{461003CD-73F1-4346-9C2C-5C16FE0184C7}" srcOrd="0" destOrd="0" presId="urn:microsoft.com/office/officeart/2005/8/layout/hierarchy3"/>
    <dgm:cxn modelId="{3C14CEB2-CA3C-4A9A-8A76-6264C2ECE857}" type="presOf" srcId="{0A3588EF-BD91-43CB-BCBB-68561F50FF40}" destId="{704B7F51-E797-4DF1-9AC4-E1EB990EC67F}" srcOrd="0" destOrd="0" presId="urn:microsoft.com/office/officeart/2005/8/layout/hierarchy3"/>
    <dgm:cxn modelId="{8E5B176C-F978-4524-82BE-5528D865CEAF}" type="presOf" srcId="{4FD68399-0786-4871-8678-7D4BCBF00C1D}" destId="{A864276C-0960-4D41-8159-6B0FA26A3D84}" srcOrd="0" destOrd="0" presId="urn:microsoft.com/office/officeart/2005/8/layout/hierarchy3"/>
    <dgm:cxn modelId="{7AEE5960-1078-4D94-988B-78FDE394BFE0}" type="presOf" srcId="{B89919DC-2EA7-4C99-880E-96D1EF3A9E9B}" destId="{A27504BE-467C-4D73-BA5F-B81200EE6A5A}" srcOrd="0" destOrd="0" presId="urn:microsoft.com/office/officeart/2005/8/layout/hierarchy3"/>
    <dgm:cxn modelId="{B3E33965-3BAA-47E5-92A5-D9702A277A50}" srcId="{6D3F5C93-A8AF-44B1-8C09-FC02A90FC45B}" destId="{03FA0594-1BED-456A-817E-7A1A79FB9620}" srcOrd="1" destOrd="0" parTransId="{0A3588EF-BD91-43CB-BCBB-68561F50FF40}" sibTransId="{B473C781-3380-4DB4-8653-D51023D0E24E}"/>
    <dgm:cxn modelId="{49EF8EB0-63B7-4F06-B984-2CEA80A3E805}" type="presOf" srcId="{AC04243A-BA29-4794-B18B-732BB4DCCE40}" destId="{2D40D296-8AD1-46B0-AD7C-E295C15E87FC}" srcOrd="0" destOrd="0" presId="urn:microsoft.com/office/officeart/2005/8/layout/hierarchy3"/>
    <dgm:cxn modelId="{E0D3A0D1-F561-438A-B46D-E67D1BA58971}" type="presOf" srcId="{7588331E-FF50-43FD-8E89-A982A5FE8465}" destId="{AAD1C0FE-8E80-46AC-B849-3C7BE487187E}" srcOrd="0" destOrd="0" presId="urn:microsoft.com/office/officeart/2005/8/layout/hierarchy3"/>
    <dgm:cxn modelId="{F67E9982-B02D-40A0-8002-5D57E260B9EC}" type="presOf" srcId="{ED4D1E26-1285-461F-A7AB-C44DC52E4B36}" destId="{FAE8302E-4DA2-4A13-B88B-2695A001C0B8}" srcOrd="0" destOrd="0" presId="urn:microsoft.com/office/officeart/2005/8/layout/hierarchy3"/>
    <dgm:cxn modelId="{30C75E0D-5F07-4631-8E62-3D2C9FFBB7CF}" srcId="{628B7D2D-B538-4F51-ABCD-EF3202207BC0}" destId="{DD55A114-6A54-4724-847B-2DD52DC01603}" srcOrd="0" destOrd="0" parTransId="{CF2F8534-DCD6-4F12-B8AC-8387A392A01C}" sibTransId="{24BF84E1-156D-4CC0-9E1C-70A99EE0BBD2}"/>
    <dgm:cxn modelId="{487A3BD9-E9B3-413B-8A23-76866BE94D33}" type="presOf" srcId="{6BEC1D0D-F412-4F4E-9C78-77A1DD34044C}" destId="{9281A92A-71AD-4272-97C0-BAF90095C1D3}" srcOrd="0" destOrd="0" presId="urn:microsoft.com/office/officeart/2005/8/layout/hierarchy3"/>
    <dgm:cxn modelId="{9CBF5A96-C364-44C4-8AC6-F3B9B0D5DD9A}" srcId="{6D3F5C93-A8AF-44B1-8C09-FC02A90FC45B}" destId="{E18A536F-329E-43C6-849B-F01CE085CD6C}" srcOrd="3" destOrd="0" parTransId="{ABAB0684-8193-4A17-A606-9A46470F9907}" sibTransId="{56F69AFA-0143-4B7E-8704-80A2C2455AFE}"/>
    <dgm:cxn modelId="{9086350C-F581-41F8-8B4E-4882AD826240}" type="presOf" srcId="{E18A536F-329E-43C6-849B-F01CE085CD6C}" destId="{90A86085-253B-4ACE-96D8-7E955F6EC86D}" srcOrd="0" destOrd="0" presId="urn:microsoft.com/office/officeart/2005/8/layout/hierarchy3"/>
    <dgm:cxn modelId="{4ABFDB1D-2B84-48BA-861B-84AC7D43E057}" type="presOf" srcId="{628B7D2D-B538-4F51-ABCD-EF3202207BC0}" destId="{D3B6FF1F-94B2-4878-9951-D2AFC98EA756}" srcOrd="0" destOrd="0" presId="urn:microsoft.com/office/officeart/2005/8/layout/hierarchy3"/>
    <dgm:cxn modelId="{DDA2CE06-BD98-4D62-BBF1-41A024D56125}" srcId="{DD55A114-6A54-4724-847B-2DD52DC01603}" destId="{0E64E145-B3DE-460C-8A3F-BB3833C6419C}" srcOrd="0" destOrd="0" parTransId="{954F1573-0587-4161-B2D7-635475556F5A}" sibTransId="{7E7FD4BF-5E2B-4678-9AE1-D9086F1520C5}"/>
    <dgm:cxn modelId="{8D0625C0-B493-43A3-A185-66F4C76E2DC9}" type="presOf" srcId="{A974AF0D-99E4-4078-BCB7-9370EEC0D805}" destId="{750AEB64-6D74-4FB0-A0B4-89A6D980E43B}" srcOrd="0" destOrd="0" presId="urn:microsoft.com/office/officeart/2005/8/layout/hierarchy3"/>
    <dgm:cxn modelId="{9115087E-8241-405C-A687-BB567BC67BE0}" srcId="{DD55A114-6A54-4724-847B-2DD52DC01603}" destId="{6BEC1D0D-F412-4F4E-9C78-77A1DD34044C}" srcOrd="1" destOrd="0" parTransId="{B37C47D6-8213-4973-803C-D9ACAD43D043}" sibTransId="{2855B00D-6901-4244-9208-4301A4A33B3C}"/>
    <dgm:cxn modelId="{15813C80-3788-455F-86DE-F8FEEE1AB50B}" srcId="{DD55A114-6A54-4724-847B-2DD52DC01603}" destId="{B89919DC-2EA7-4C99-880E-96D1EF3A9E9B}" srcOrd="2" destOrd="0" parTransId="{ED4D1E26-1285-461F-A7AB-C44DC52E4B36}" sibTransId="{5534CE64-F8F5-43A9-A6E4-1161F9684450}"/>
    <dgm:cxn modelId="{019A7F3B-1812-4073-B9B4-C3FAD1B5DE9F}" type="presOf" srcId="{7E76B0C6-2C2C-48E6-9801-CAEB63521880}" destId="{445FF362-DA69-45AC-BBFD-D9870E9C0956}" srcOrd="0" destOrd="0" presId="urn:microsoft.com/office/officeart/2005/8/layout/hierarchy3"/>
    <dgm:cxn modelId="{E164818C-085C-4E2F-BE84-6BD2818564D5}" type="presOf" srcId="{CD31283E-87AC-4B42-BE3D-8D24FC286432}" destId="{537A3F43-AA02-4807-83C1-AC0FDC0BE67A}" srcOrd="0" destOrd="0" presId="urn:microsoft.com/office/officeart/2005/8/layout/hierarchy3"/>
    <dgm:cxn modelId="{D79E47E7-4B5A-40C0-ABD4-BECF246ABB86}" type="presOf" srcId="{6D3F5C93-A8AF-44B1-8C09-FC02A90FC45B}" destId="{C2DAF3EB-0812-429D-89B8-D2C1BA3DCA9C}" srcOrd="0" destOrd="0" presId="urn:microsoft.com/office/officeart/2005/8/layout/hierarchy3"/>
    <dgm:cxn modelId="{754838FC-BE46-4ADC-AF56-F33A863379B1}" type="presOf" srcId="{954F1573-0587-4161-B2D7-635475556F5A}" destId="{9AF58DE7-421C-4241-B1EB-E013169E1A46}" srcOrd="0" destOrd="0" presId="urn:microsoft.com/office/officeart/2005/8/layout/hierarchy3"/>
    <dgm:cxn modelId="{25BBC2B9-87D3-4688-981D-F184C3615ADD}" srcId="{628B7D2D-B538-4F51-ABCD-EF3202207BC0}" destId="{6D3F5C93-A8AF-44B1-8C09-FC02A90FC45B}" srcOrd="1" destOrd="0" parTransId="{6D2B617C-3D41-4DBF-ACBE-65F76699510E}" sibTransId="{344FD638-0402-4CE2-9FC5-846A6C6E6670}"/>
    <dgm:cxn modelId="{DF6894D3-CA22-401F-9932-851BD7B81AE3}" type="presOf" srcId="{03FA0594-1BED-456A-817E-7A1A79FB9620}" destId="{FC989F39-81C9-4FC1-964E-7713AC3A0590}" srcOrd="0" destOrd="0" presId="urn:microsoft.com/office/officeart/2005/8/layout/hierarchy3"/>
    <dgm:cxn modelId="{CEBB4058-C73B-40F4-9350-E5BA689CF2E8}" type="presParOf" srcId="{D3B6FF1F-94B2-4878-9951-D2AFC98EA756}" destId="{3894C591-0D5A-49EC-830F-B7A3C3F9F4C5}" srcOrd="0" destOrd="0" presId="urn:microsoft.com/office/officeart/2005/8/layout/hierarchy3"/>
    <dgm:cxn modelId="{EF256918-E022-4300-A943-A751702BDCBC}" type="presParOf" srcId="{3894C591-0D5A-49EC-830F-B7A3C3F9F4C5}" destId="{4CBC1035-7CAD-4CAC-9AD7-D19F5775188C}" srcOrd="0" destOrd="0" presId="urn:microsoft.com/office/officeart/2005/8/layout/hierarchy3"/>
    <dgm:cxn modelId="{03D8C634-16AE-471B-964F-EEF99A0DFAB1}" type="presParOf" srcId="{4CBC1035-7CAD-4CAC-9AD7-D19F5775188C}" destId="{682A596E-BADA-49FE-8818-542526140659}" srcOrd="0" destOrd="0" presId="urn:microsoft.com/office/officeart/2005/8/layout/hierarchy3"/>
    <dgm:cxn modelId="{826BFDD9-7CDF-4678-87BB-646C0BD8D0EE}" type="presParOf" srcId="{4CBC1035-7CAD-4CAC-9AD7-D19F5775188C}" destId="{530EFFE9-53FF-4C35-BF73-F7EA1B139B3E}" srcOrd="1" destOrd="0" presId="urn:microsoft.com/office/officeart/2005/8/layout/hierarchy3"/>
    <dgm:cxn modelId="{DE20DCE0-0E7E-4D7E-903D-28BF027F3140}" type="presParOf" srcId="{3894C591-0D5A-49EC-830F-B7A3C3F9F4C5}" destId="{69893FFF-47A8-46B3-A904-BB8B98D64B25}" srcOrd="1" destOrd="0" presId="urn:microsoft.com/office/officeart/2005/8/layout/hierarchy3"/>
    <dgm:cxn modelId="{A405BEB4-EBCE-4279-8626-A7234DC2B8BB}" type="presParOf" srcId="{69893FFF-47A8-46B3-A904-BB8B98D64B25}" destId="{9AF58DE7-421C-4241-B1EB-E013169E1A46}" srcOrd="0" destOrd="0" presId="urn:microsoft.com/office/officeart/2005/8/layout/hierarchy3"/>
    <dgm:cxn modelId="{82B09231-484C-4300-8DA6-008158F0E074}" type="presParOf" srcId="{69893FFF-47A8-46B3-A904-BB8B98D64B25}" destId="{0C70EC53-FE50-4A02-8B3C-2CA9EF25F3E0}" srcOrd="1" destOrd="0" presId="urn:microsoft.com/office/officeart/2005/8/layout/hierarchy3"/>
    <dgm:cxn modelId="{A7B2F0AD-4354-4E2D-815C-6E1C688A3230}" type="presParOf" srcId="{69893FFF-47A8-46B3-A904-BB8B98D64B25}" destId="{D5B465ED-A69C-4F7F-8F43-6F57CDE3F162}" srcOrd="2" destOrd="0" presId="urn:microsoft.com/office/officeart/2005/8/layout/hierarchy3"/>
    <dgm:cxn modelId="{1E98AEAC-05A1-4DB6-AA5F-84BA9BD30AF8}" type="presParOf" srcId="{69893FFF-47A8-46B3-A904-BB8B98D64B25}" destId="{9281A92A-71AD-4272-97C0-BAF90095C1D3}" srcOrd="3" destOrd="0" presId="urn:microsoft.com/office/officeart/2005/8/layout/hierarchy3"/>
    <dgm:cxn modelId="{ACA2E895-F281-488D-9936-503AE8A5B824}" type="presParOf" srcId="{69893FFF-47A8-46B3-A904-BB8B98D64B25}" destId="{FAE8302E-4DA2-4A13-B88B-2695A001C0B8}" srcOrd="4" destOrd="0" presId="urn:microsoft.com/office/officeart/2005/8/layout/hierarchy3"/>
    <dgm:cxn modelId="{4920912E-CAB7-4E24-94BC-E852AF7FF88A}" type="presParOf" srcId="{69893FFF-47A8-46B3-A904-BB8B98D64B25}" destId="{A27504BE-467C-4D73-BA5F-B81200EE6A5A}" srcOrd="5" destOrd="0" presId="urn:microsoft.com/office/officeart/2005/8/layout/hierarchy3"/>
    <dgm:cxn modelId="{656CDAA7-980E-44B0-B2CE-0CCB2F5B62AC}" type="presParOf" srcId="{69893FFF-47A8-46B3-A904-BB8B98D64B25}" destId="{750AEB64-6D74-4FB0-A0B4-89A6D980E43B}" srcOrd="6" destOrd="0" presId="urn:microsoft.com/office/officeart/2005/8/layout/hierarchy3"/>
    <dgm:cxn modelId="{B04EC87D-BA84-432A-8A4E-43C73120CA8F}" type="presParOf" srcId="{69893FFF-47A8-46B3-A904-BB8B98D64B25}" destId="{3A0EFFEF-988C-45B5-82CC-7B5138D23E55}" srcOrd="7" destOrd="0" presId="urn:microsoft.com/office/officeart/2005/8/layout/hierarchy3"/>
    <dgm:cxn modelId="{121BE524-838C-41DC-8EA8-ADA292778B00}" type="presParOf" srcId="{69893FFF-47A8-46B3-A904-BB8B98D64B25}" destId="{9DE68773-75FC-4F3F-9630-C2A90ECBF876}" srcOrd="8" destOrd="0" presId="urn:microsoft.com/office/officeart/2005/8/layout/hierarchy3"/>
    <dgm:cxn modelId="{2761A694-992B-4355-9E4A-8D5EB8005768}" type="presParOf" srcId="{69893FFF-47A8-46B3-A904-BB8B98D64B25}" destId="{AAD1C0FE-8E80-46AC-B849-3C7BE487187E}" srcOrd="9" destOrd="0" presId="urn:microsoft.com/office/officeart/2005/8/layout/hierarchy3"/>
    <dgm:cxn modelId="{E2F0E360-A86B-4428-829B-05CED933545D}" type="presParOf" srcId="{D3B6FF1F-94B2-4878-9951-D2AFC98EA756}" destId="{3813C156-B44A-4639-B105-FED37AC060F6}" srcOrd="1" destOrd="0" presId="urn:microsoft.com/office/officeart/2005/8/layout/hierarchy3"/>
    <dgm:cxn modelId="{5A3A5349-155C-4443-85C2-FED29458EB89}" type="presParOf" srcId="{3813C156-B44A-4639-B105-FED37AC060F6}" destId="{5D45BEE4-BE4B-498B-A225-CEE44084355D}" srcOrd="0" destOrd="0" presId="urn:microsoft.com/office/officeart/2005/8/layout/hierarchy3"/>
    <dgm:cxn modelId="{EB2DF004-14D7-46CB-BFCE-3B7BB4811081}" type="presParOf" srcId="{5D45BEE4-BE4B-498B-A225-CEE44084355D}" destId="{C2DAF3EB-0812-429D-89B8-D2C1BA3DCA9C}" srcOrd="0" destOrd="0" presId="urn:microsoft.com/office/officeart/2005/8/layout/hierarchy3"/>
    <dgm:cxn modelId="{8A2A6A7A-FBD8-46A1-8FDB-A9C93200622A}" type="presParOf" srcId="{5D45BEE4-BE4B-498B-A225-CEE44084355D}" destId="{AC7CB9AA-FFF1-405A-AB44-C05F5F481E36}" srcOrd="1" destOrd="0" presId="urn:microsoft.com/office/officeart/2005/8/layout/hierarchy3"/>
    <dgm:cxn modelId="{6DBF6CEB-261D-4B66-B1C6-FF49845533B9}" type="presParOf" srcId="{3813C156-B44A-4639-B105-FED37AC060F6}" destId="{42779589-79E3-4854-A9D6-47B5841BB374}" srcOrd="1" destOrd="0" presId="urn:microsoft.com/office/officeart/2005/8/layout/hierarchy3"/>
    <dgm:cxn modelId="{7596119B-CEFD-4B8C-80D9-1A31687BF2C7}" type="presParOf" srcId="{42779589-79E3-4854-A9D6-47B5841BB374}" destId="{684DEB9B-EFA9-46B0-9EC2-CE85544BFF06}" srcOrd="0" destOrd="0" presId="urn:microsoft.com/office/officeart/2005/8/layout/hierarchy3"/>
    <dgm:cxn modelId="{8208291F-E36C-4657-A84D-77D95A771167}" type="presParOf" srcId="{42779589-79E3-4854-A9D6-47B5841BB374}" destId="{2D40D296-8AD1-46B0-AD7C-E295C15E87FC}" srcOrd="1" destOrd="0" presId="urn:microsoft.com/office/officeart/2005/8/layout/hierarchy3"/>
    <dgm:cxn modelId="{3EEBB682-E8EB-4A11-8AFE-07ABA700D5C0}" type="presParOf" srcId="{42779589-79E3-4854-A9D6-47B5841BB374}" destId="{704B7F51-E797-4DF1-9AC4-E1EB990EC67F}" srcOrd="2" destOrd="0" presId="urn:microsoft.com/office/officeart/2005/8/layout/hierarchy3"/>
    <dgm:cxn modelId="{8807BDC9-9310-4AD5-8F16-ADE249A62900}" type="presParOf" srcId="{42779589-79E3-4854-A9D6-47B5841BB374}" destId="{FC989F39-81C9-4FC1-964E-7713AC3A0590}" srcOrd="3" destOrd="0" presId="urn:microsoft.com/office/officeart/2005/8/layout/hierarchy3"/>
    <dgm:cxn modelId="{9BCA2635-F3AF-4899-A501-4C60248B6679}" type="presParOf" srcId="{42779589-79E3-4854-A9D6-47B5841BB374}" destId="{445FF362-DA69-45AC-BBFD-D9870E9C0956}" srcOrd="4" destOrd="0" presId="urn:microsoft.com/office/officeart/2005/8/layout/hierarchy3"/>
    <dgm:cxn modelId="{ABA18F37-6252-4099-8476-746C0FA0A660}" type="presParOf" srcId="{42779589-79E3-4854-A9D6-47B5841BB374}" destId="{537A3F43-AA02-4807-83C1-AC0FDC0BE67A}" srcOrd="5" destOrd="0" presId="urn:microsoft.com/office/officeart/2005/8/layout/hierarchy3"/>
    <dgm:cxn modelId="{CA2AB79D-B0F4-4DD4-8BAF-F9C5418159AD}" type="presParOf" srcId="{42779589-79E3-4854-A9D6-47B5841BB374}" destId="{461003CD-73F1-4346-9C2C-5C16FE0184C7}" srcOrd="6" destOrd="0" presId="urn:microsoft.com/office/officeart/2005/8/layout/hierarchy3"/>
    <dgm:cxn modelId="{4976F13B-F26D-4EAB-9FED-EE6D92417BDC}" type="presParOf" srcId="{42779589-79E3-4854-A9D6-47B5841BB374}" destId="{90A86085-253B-4ACE-96D8-7E955F6EC86D}" srcOrd="7" destOrd="0" presId="urn:microsoft.com/office/officeart/2005/8/layout/hierarchy3"/>
    <dgm:cxn modelId="{A7EA40F3-794D-4607-9579-C8411B6B2844}" type="presParOf" srcId="{42779589-79E3-4854-A9D6-47B5841BB374}" destId="{A864276C-0960-4D41-8159-6B0FA26A3D84}" srcOrd="8" destOrd="0" presId="urn:microsoft.com/office/officeart/2005/8/layout/hierarchy3"/>
    <dgm:cxn modelId="{8BD91727-3E14-420A-9684-1587BD747D8C}" type="presParOf" srcId="{42779589-79E3-4854-A9D6-47B5841BB374}" destId="{69DD601B-7F9C-49BA-8D35-7B0E4C61CD8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5A9E7-187C-4BAF-8E0D-0DFB2CB1723E}">
      <dsp:nvSpPr>
        <dsp:cNvPr id="0" name=""/>
        <dsp:cNvSpPr/>
      </dsp:nvSpPr>
      <dsp:spPr>
        <a:xfrm rot="5400000">
          <a:off x="343891" y="2356747"/>
          <a:ext cx="1035616" cy="17232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15C1E-A211-44E0-95D9-B1F9270A7B0E}">
      <dsp:nvSpPr>
        <dsp:cNvPr id="0" name=""/>
        <dsp:cNvSpPr/>
      </dsp:nvSpPr>
      <dsp:spPr>
        <a:xfrm>
          <a:off x="171021" y="2871625"/>
          <a:ext cx="1555752" cy="136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Aceite de orujo de oliva. </a:t>
          </a:r>
          <a:r>
            <a:rPr lang="es-EC" sz="1400" kern="1200" dirty="0" smtClean="0"/>
            <a:t>Obtenido de los restos de las aceitunas.</a:t>
          </a:r>
          <a:endParaRPr lang="es-EC" sz="1400" kern="1200" dirty="0"/>
        </a:p>
      </dsp:txBody>
      <dsp:txXfrm>
        <a:off x="171021" y="2871625"/>
        <a:ext cx="1555752" cy="1363708"/>
      </dsp:txXfrm>
    </dsp:sp>
    <dsp:sp modelId="{E95F609B-451C-470B-AA83-308ACFCD1668}">
      <dsp:nvSpPr>
        <dsp:cNvPr id="0" name=""/>
        <dsp:cNvSpPr/>
      </dsp:nvSpPr>
      <dsp:spPr>
        <a:xfrm>
          <a:off x="1433235" y="2229880"/>
          <a:ext cx="293538" cy="293538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51041"/>
            <a:satOff val="-732"/>
            <a:lumOff val="4269"/>
            <a:alphaOff val="0"/>
          </a:schemeClr>
        </a:solidFill>
        <a:ln w="25400" cap="flat" cmpd="sng" algn="ctr">
          <a:solidFill>
            <a:schemeClr val="accent1">
              <a:shade val="80000"/>
              <a:hueOff val="51041"/>
              <a:satOff val="-732"/>
              <a:lumOff val="4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01994-2BCF-41AD-9B76-7F95D282A9A9}">
      <dsp:nvSpPr>
        <dsp:cNvPr id="0" name=""/>
        <dsp:cNvSpPr/>
      </dsp:nvSpPr>
      <dsp:spPr>
        <a:xfrm rot="5400000">
          <a:off x="2248436" y="1885465"/>
          <a:ext cx="1035616" cy="17232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90276-99D9-4ED8-A0A3-777123877ACE}">
      <dsp:nvSpPr>
        <dsp:cNvPr id="0" name=""/>
        <dsp:cNvSpPr/>
      </dsp:nvSpPr>
      <dsp:spPr>
        <a:xfrm>
          <a:off x="2075566" y="2400343"/>
          <a:ext cx="1555752" cy="136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Aceite de oliva: </a:t>
          </a:r>
          <a:r>
            <a:rPr lang="es-EC" sz="1400" kern="1200" dirty="0" smtClean="0"/>
            <a:t>Una mezcla del virgen y refinado.</a:t>
          </a:r>
          <a:endParaRPr lang="es-EC" sz="1400" kern="1200" dirty="0"/>
        </a:p>
      </dsp:txBody>
      <dsp:txXfrm>
        <a:off x="2075566" y="2400343"/>
        <a:ext cx="1555752" cy="1363708"/>
      </dsp:txXfrm>
    </dsp:sp>
    <dsp:sp modelId="{3F4672C5-0CC4-4B6E-B44A-DB6CE0D473C0}">
      <dsp:nvSpPr>
        <dsp:cNvPr id="0" name=""/>
        <dsp:cNvSpPr/>
      </dsp:nvSpPr>
      <dsp:spPr>
        <a:xfrm>
          <a:off x="3337780" y="1758598"/>
          <a:ext cx="293538" cy="293538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BEE8-6F82-4D7F-9931-4C4E62841674}">
      <dsp:nvSpPr>
        <dsp:cNvPr id="0" name=""/>
        <dsp:cNvSpPr/>
      </dsp:nvSpPr>
      <dsp:spPr>
        <a:xfrm rot="5400000">
          <a:off x="4152981" y="1164495"/>
          <a:ext cx="1035616" cy="17232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24507-CD04-4515-82A9-75AFC1081A2A}">
      <dsp:nvSpPr>
        <dsp:cNvPr id="0" name=""/>
        <dsp:cNvSpPr/>
      </dsp:nvSpPr>
      <dsp:spPr>
        <a:xfrm>
          <a:off x="4003479" y="1757207"/>
          <a:ext cx="1555752" cy="186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Aceite de oliva virgen: </a:t>
          </a:r>
          <a:r>
            <a:rPr lang="es-EC" sz="1400" kern="1200" dirty="0" smtClean="0"/>
            <a:t>Obtenido a través de procesos mecánicos, en los cuales nos se efectúen alteraciones del aceite.</a:t>
          </a:r>
          <a:endParaRPr lang="es-EC" sz="1400" kern="1200" dirty="0"/>
        </a:p>
      </dsp:txBody>
      <dsp:txXfrm>
        <a:off x="4003479" y="1757207"/>
        <a:ext cx="1555752" cy="1863084"/>
      </dsp:txXfrm>
    </dsp:sp>
    <dsp:sp modelId="{A4CE3D75-FB7C-48AB-8E88-6A32E3E470F5}">
      <dsp:nvSpPr>
        <dsp:cNvPr id="0" name=""/>
        <dsp:cNvSpPr/>
      </dsp:nvSpPr>
      <dsp:spPr>
        <a:xfrm>
          <a:off x="5242326" y="1037628"/>
          <a:ext cx="293538" cy="293538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255205"/>
            <a:satOff val="-3660"/>
            <a:lumOff val="21346"/>
            <a:alphaOff val="0"/>
          </a:schemeClr>
        </a:solidFill>
        <a:ln w="25400" cap="flat" cmpd="sng" algn="ctr">
          <a:solidFill>
            <a:schemeClr val="accent1">
              <a:shade val="80000"/>
              <a:hueOff val="255205"/>
              <a:satOff val="-3660"/>
              <a:lumOff val="213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361C4-2D52-434C-A525-443F115BCF02}">
      <dsp:nvSpPr>
        <dsp:cNvPr id="0" name=""/>
        <dsp:cNvSpPr/>
      </dsp:nvSpPr>
      <dsp:spPr>
        <a:xfrm rot="5400000">
          <a:off x="6057527" y="693214"/>
          <a:ext cx="1035616" cy="17232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EC929-4B4A-4962-9B22-48D3F5F83EE9}">
      <dsp:nvSpPr>
        <dsp:cNvPr id="0" name=""/>
        <dsp:cNvSpPr/>
      </dsp:nvSpPr>
      <dsp:spPr>
        <a:xfrm>
          <a:off x="5884657" y="1208092"/>
          <a:ext cx="1555752" cy="136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Aceite de oliva virgen extra: </a:t>
          </a:r>
          <a:r>
            <a:rPr lang="es-EC" sz="1400" kern="1200" dirty="0" smtClean="0"/>
            <a:t>Posee un procesamiento igual al virgen, cambiando el grado máximo de acidez.</a:t>
          </a:r>
          <a:endParaRPr lang="es-EC" sz="1400" kern="1200" dirty="0"/>
        </a:p>
      </dsp:txBody>
      <dsp:txXfrm>
        <a:off x="5884657" y="1208092"/>
        <a:ext cx="1555752" cy="1363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9994F-B1D9-424A-A7D0-11C3347E69F1}">
      <dsp:nvSpPr>
        <dsp:cNvPr id="0" name=""/>
        <dsp:cNvSpPr/>
      </dsp:nvSpPr>
      <dsp:spPr>
        <a:xfrm>
          <a:off x="3165709" y="2068"/>
          <a:ext cx="4742769" cy="1158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/>
            <a:t>Acuerdos comerciales entre España y Ecuador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CAN- MERCOSUR</a:t>
          </a:r>
          <a:endParaRPr lang="en-US" sz="2000" b="0" kern="1200" dirty="0"/>
        </a:p>
      </dsp:txBody>
      <dsp:txXfrm>
        <a:off x="3165709" y="146872"/>
        <a:ext cx="4308358" cy="868821"/>
      </dsp:txXfrm>
    </dsp:sp>
    <dsp:sp modelId="{9D00D14B-F3BC-4EC4-BF46-F2A32CD474BA}">
      <dsp:nvSpPr>
        <dsp:cNvPr id="0" name=""/>
        <dsp:cNvSpPr/>
      </dsp:nvSpPr>
      <dsp:spPr>
        <a:xfrm>
          <a:off x="3863" y="132209"/>
          <a:ext cx="3161846" cy="8981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ACUERDOS COMERCIALES</a:t>
          </a:r>
          <a:endParaRPr lang="en-US" sz="2000" b="0" kern="1200" dirty="0"/>
        </a:p>
      </dsp:txBody>
      <dsp:txXfrm>
        <a:off x="47707" y="176053"/>
        <a:ext cx="3074158" cy="810458"/>
      </dsp:txXfrm>
    </dsp:sp>
    <dsp:sp modelId="{1646E7BB-0C60-47F2-A3A0-D7143016FA4C}">
      <dsp:nvSpPr>
        <dsp:cNvPr id="0" name=""/>
        <dsp:cNvSpPr/>
      </dsp:nvSpPr>
      <dsp:spPr>
        <a:xfrm>
          <a:off x="3169572" y="1216810"/>
          <a:ext cx="4742769" cy="14002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Documentos de Acompañamiento (Art. 72 Reglamento COPCI).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Documentos de Soporte (Art. 73 Reglamento COPCI).</a:t>
          </a:r>
          <a:endParaRPr lang="en-US" sz="1800" b="0" kern="1200" dirty="0"/>
        </a:p>
      </dsp:txBody>
      <dsp:txXfrm>
        <a:off x="3169572" y="1391840"/>
        <a:ext cx="4217680" cy="1050177"/>
      </dsp:txXfrm>
    </dsp:sp>
    <dsp:sp modelId="{C09A2188-5DFC-47EC-AFDB-634211963597}">
      <dsp:nvSpPr>
        <dsp:cNvPr id="0" name=""/>
        <dsp:cNvSpPr/>
      </dsp:nvSpPr>
      <dsp:spPr>
        <a:xfrm>
          <a:off x="3863" y="1501357"/>
          <a:ext cx="3161846" cy="8981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DOCUMENTACIÓN REQUERIDA PARA LA IMPORTACIÓN</a:t>
          </a:r>
          <a:endParaRPr lang="en-US" sz="1800" kern="1200" dirty="0"/>
        </a:p>
      </dsp:txBody>
      <dsp:txXfrm>
        <a:off x="47707" y="1545201"/>
        <a:ext cx="3074158" cy="810458"/>
      </dsp:txXfrm>
    </dsp:sp>
    <dsp:sp modelId="{FB66AAE4-5A2D-4F4A-9D3A-9141161E60E4}">
      <dsp:nvSpPr>
        <dsp:cNvPr id="0" name=""/>
        <dsp:cNvSpPr/>
      </dsp:nvSpPr>
      <dsp:spPr>
        <a:xfrm>
          <a:off x="3164936" y="2740363"/>
          <a:ext cx="4747405" cy="898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Régimen 10, Importación a consumo.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Art. 147 COPCI, Art. 120 de su Reglamento</a:t>
          </a:r>
          <a:endParaRPr lang="en-US" sz="1800" kern="1200" dirty="0"/>
        </a:p>
      </dsp:txBody>
      <dsp:txXfrm>
        <a:off x="3164936" y="2852631"/>
        <a:ext cx="4410600" cy="673610"/>
      </dsp:txXfrm>
    </dsp:sp>
    <dsp:sp modelId="{AD81964A-E053-485C-A34F-F6B1D15C1CB7}">
      <dsp:nvSpPr>
        <dsp:cNvPr id="0" name=""/>
        <dsp:cNvSpPr/>
      </dsp:nvSpPr>
      <dsp:spPr>
        <a:xfrm>
          <a:off x="0" y="2740363"/>
          <a:ext cx="3164936" cy="8981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REGIMEN ADUANERO</a:t>
          </a:r>
          <a:endParaRPr lang="en-US" sz="1800" kern="1200" dirty="0"/>
        </a:p>
      </dsp:txBody>
      <dsp:txXfrm>
        <a:off x="43844" y="2784207"/>
        <a:ext cx="3077248" cy="810458"/>
      </dsp:txXfrm>
    </dsp:sp>
    <dsp:sp modelId="{6DBB9375-512F-4486-B617-296AF24D856A}">
      <dsp:nvSpPr>
        <dsp:cNvPr id="0" name=""/>
        <dsp:cNvSpPr/>
      </dsp:nvSpPr>
      <dsp:spPr>
        <a:xfrm>
          <a:off x="3164936" y="3728324"/>
          <a:ext cx="4747405" cy="898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1509.10.00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Aceite de Oliva Virgen</a:t>
          </a:r>
          <a:endParaRPr lang="en-US" sz="1800" kern="1200" dirty="0"/>
        </a:p>
      </dsp:txBody>
      <dsp:txXfrm>
        <a:off x="3164936" y="3840592"/>
        <a:ext cx="4410600" cy="673610"/>
      </dsp:txXfrm>
    </dsp:sp>
    <dsp:sp modelId="{956A834D-64D3-4AE8-88CF-CE14A85CDFF6}">
      <dsp:nvSpPr>
        <dsp:cNvPr id="0" name=""/>
        <dsp:cNvSpPr/>
      </dsp:nvSpPr>
      <dsp:spPr>
        <a:xfrm>
          <a:off x="0" y="3728324"/>
          <a:ext cx="3164936" cy="8981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PARTIDAS ARANCELARIAS</a:t>
          </a:r>
          <a:endParaRPr lang="en-US" sz="1800" b="0" kern="1200" dirty="0"/>
        </a:p>
      </dsp:txBody>
      <dsp:txXfrm>
        <a:off x="43844" y="3772168"/>
        <a:ext cx="3077248" cy="810458"/>
      </dsp:txXfrm>
    </dsp:sp>
    <dsp:sp modelId="{8998ACD1-3467-4579-8479-3224A699088D}">
      <dsp:nvSpPr>
        <dsp:cNvPr id="0" name=""/>
        <dsp:cNvSpPr/>
      </dsp:nvSpPr>
      <dsp:spPr>
        <a:xfrm>
          <a:off x="3164936" y="4716285"/>
          <a:ext cx="4747405" cy="898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b="0" kern="1200" dirty="0" smtClean="0"/>
            <a:t>Vía marítima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b="0" kern="1200" dirty="0" err="1" smtClean="0"/>
            <a:t>Incoterm</a:t>
          </a:r>
          <a:r>
            <a:rPr lang="es-AR" sz="1800" b="0" kern="1200" dirty="0" smtClean="0"/>
            <a:t> CIF</a:t>
          </a:r>
          <a:endParaRPr lang="en-US" sz="18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/>
        </a:p>
      </dsp:txBody>
      <dsp:txXfrm>
        <a:off x="3164936" y="4828553"/>
        <a:ext cx="4410600" cy="673610"/>
      </dsp:txXfrm>
    </dsp:sp>
    <dsp:sp modelId="{13DF20FC-5D82-4168-93D6-DD20C85B8363}">
      <dsp:nvSpPr>
        <dsp:cNvPr id="0" name=""/>
        <dsp:cNvSpPr/>
      </dsp:nvSpPr>
      <dsp:spPr>
        <a:xfrm>
          <a:off x="0" y="4716285"/>
          <a:ext cx="3164936" cy="8981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TRANSPORTE PARA LA IMPORTACIÓN- INCOTERM</a:t>
          </a:r>
          <a:endParaRPr lang="en-US" sz="1800" b="0" kern="1200" dirty="0"/>
        </a:p>
      </dsp:txBody>
      <dsp:txXfrm>
        <a:off x="43844" y="4760129"/>
        <a:ext cx="3077248" cy="8104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D775-1CF4-4300-B584-62D38E3A1413}">
      <dsp:nvSpPr>
        <dsp:cNvPr id="0" name=""/>
        <dsp:cNvSpPr/>
      </dsp:nvSpPr>
      <dsp:spPr>
        <a:xfrm>
          <a:off x="3382" y="276405"/>
          <a:ext cx="1478916" cy="887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Registro Importador- Exportador</a:t>
          </a:r>
          <a:endParaRPr lang="en-US" sz="1600" kern="1200" dirty="0"/>
        </a:p>
      </dsp:txBody>
      <dsp:txXfrm>
        <a:off x="29372" y="302395"/>
        <a:ext cx="1426936" cy="835369"/>
      </dsp:txXfrm>
    </dsp:sp>
    <dsp:sp modelId="{2D228E0B-2A77-4E17-820D-A72BB105839A}">
      <dsp:nvSpPr>
        <dsp:cNvPr id="0" name=""/>
        <dsp:cNvSpPr/>
      </dsp:nvSpPr>
      <dsp:spPr>
        <a:xfrm>
          <a:off x="1630190" y="536694"/>
          <a:ext cx="313530" cy="36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630190" y="610048"/>
        <a:ext cx="219471" cy="220063"/>
      </dsp:txXfrm>
    </dsp:sp>
    <dsp:sp modelId="{551D9398-7448-4D1F-9899-64A533F7BB24}">
      <dsp:nvSpPr>
        <dsp:cNvPr id="0" name=""/>
        <dsp:cNvSpPr/>
      </dsp:nvSpPr>
      <dsp:spPr>
        <a:xfrm>
          <a:off x="2073865" y="276405"/>
          <a:ext cx="1478916" cy="887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Certificado digital- </a:t>
          </a:r>
          <a:r>
            <a:rPr lang="es-AR" sz="1600" kern="1200" dirty="0" err="1" smtClean="0"/>
            <a:t>Token</a:t>
          </a:r>
          <a:endParaRPr lang="en-US" sz="1600" kern="1200" dirty="0"/>
        </a:p>
      </dsp:txBody>
      <dsp:txXfrm>
        <a:off x="2099855" y="302395"/>
        <a:ext cx="1426936" cy="835369"/>
      </dsp:txXfrm>
    </dsp:sp>
    <dsp:sp modelId="{B88D356C-4D1D-414A-B791-4039B5BFA8DB}">
      <dsp:nvSpPr>
        <dsp:cNvPr id="0" name=""/>
        <dsp:cNvSpPr/>
      </dsp:nvSpPr>
      <dsp:spPr>
        <a:xfrm>
          <a:off x="3700673" y="536694"/>
          <a:ext cx="313530" cy="36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700673" y="610048"/>
        <a:ext cx="219471" cy="220063"/>
      </dsp:txXfrm>
    </dsp:sp>
    <dsp:sp modelId="{596DB6B0-60A5-4A21-BE98-23FDF857FF15}">
      <dsp:nvSpPr>
        <dsp:cNvPr id="0" name=""/>
        <dsp:cNvSpPr/>
      </dsp:nvSpPr>
      <dsp:spPr>
        <a:xfrm>
          <a:off x="4144348" y="276405"/>
          <a:ext cx="1478916" cy="887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Declaración Aduanera de Importación.</a:t>
          </a:r>
          <a:endParaRPr lang="en-US" sz="1600" kern="1200" dirty="0"/>
        </a:p>
      </dsp:txBody>
      <dsp:txXfrm>
        <a:off x="4170338" y="302395"/>
        <a:ext cx="1426936" cy="835369"/>
      </dsp:txXfrm>
    </dsp:sp>
    <dsp:sp modelId="{A7A9FC06-A2AA-4D30-8C09-53B73CBFF639}">
      <dsp:nvSpPr>
        <dsp:cNvPr id="0" name=""/>
        <dsp:cNvSpPr/>
      </dsp:nvSpPr>
      <dsp:spPr>
        <a:xfrm>
          <a:off x="5771156" y="536694"/>
          <a:ext cx="313530" cy="36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771156" y="610048"/>
        <a:ext cx="219471" cy="220063"/>
      </dsp:txXfrm>
    </dsp:sp>
    <dsp:sp modelId="{BFAB5CA9-04FE-4AAF-A863-670078276AE2}">
      <dsp:nvSpPr>
        <dsp:cNvPr id="0" name=""/>
        <dsp:cNvSpPr/>
      </dsp:nvSpPr>
      <dsp:spPr>
        <a:xfrm>
          <a:off x="6214831" y="276405"/>
          <a:ext cx="1478916" cy="887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Nacionalización de la mercadería.</a:t>
          </a:r>
          <a:endParaRPr lang="en-US" sz="1600" kern="1200" dirty="0"/>
        </a:p>
      </dsp:txBody>
      <dsp:txXfrm>
        <a:off x="6240821" y="302395"/>
        <a:ext cx="1426936" cy="8353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7E114-9B4C-4F37-B1CB-9D2A1438DB65}">
      <dsp:nvSpPr>
        <dsp:cNvPr id="0" name=""/>
        <dsp:cNvSpPr/>
      </dsp:nvSpPr>
      <dsp:spPr>
        <a:xfrm>
          <a:off x="2487386" y="3948"/>
          <a:ext cx="3057493" cy="12453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proyecto de envasado y comercialización de aceite de oliva en la comunidad de Zumbahua resulta factible</a:t>
          </a:r>
          <a:endParaRPr lang="en-US" sz="1400" kern="1200" dirty="0"/>
        </a:p>
      </dsp:txBody>
      <dsp:txXfrm>
        <a:off x="2548181" y="64743"/>
        <a:ext cx="2935903" cy="1123793"/>
      </dsp:txXfrm>
    </dsp:sp>
    <dsp:sp modelId="{2B1DCE58-A888-4481-AA91-D6B3AE5BBF90}">
      <dsp:nvSpPr>
        <dsp:cNvPr id="0" name=""/>
        <dsp:cNvSpPr/>
      </dsp:nvSpPr>
      <dsp:spPr>
        <a:xfrm>
          <a:off x="1530123" y="626639"/>
          <a:ext cx="4972019" cy="4972019"/>
        </a:xfrm>
        <a:custGeom>
          <a:avLst/>
          <a:gdLst/>
          <a:ahLst/>
          <a:cxnLst/>
          <a:rect l="0" t="0" r="0" b="0"/>
          <a:pathLst>
            <a:path>
              <a:moveTo>
                <a:pt x="4134556" y="625220"/>
              </a:moveTo>
              <a:arcTo wR="2486009" hR="2486009" stAng="18692340" swAng="6509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420B5-83C1-4672-8A5D-4A2F0B891B8A}">
      <dsp:nvSpPr>
        <dsp:cNvPr id="0" name=""/>
        <dsp:cNvSpPr/>
      </dsp:nvSpPr>
      <dsp:spPr>
        <a:xfrm>
          <a:off x="4785554" y="1721738"/>
          <a:ext cx="3189829" cy="12453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 un proyecto que puede ayudar de sobremanera al desarrollo social, económico y laboral de las personas de la comunidad de Zumbahua.</a:t>
          </a:r>
          <a:endParaRPr lang="en-US" sz="1400" kern="1200" dirty="0"/>
        </a:p>
      </dsp:txBody>
      <dsp:txXfrm>
        <a:off x="4846349" y="1782533"/>
        <a:ext cx="3068239" cy="1123793"/>
      </dsp:txXfrm>
    </dsp:sp>
    <dsp:sp modelId="{0ED760B3-D4D3-41EB-8AAE-8A27D16D385D}">
      <dsp:nvSpPr>
        <dsp:cNvPr id="0" name=""/>
        <dsp:cNvSpPr/>
      </dsp:nvSpPr>
      <dsp:spPr>
        <a:xfrm>
          <a:off x="1749486" y="1511581"/>
          <a:ext cx="4972019" cy="4972019"/>
        </a:xfrm>
        <a:custGeom>
          <a:avLst/>
          <a:gdLst/>
          <a:ahLst/>
          <a:cxnLst/>
          <a:rect l="0" t="0" r="0" b="0"/>
          <a:pathLst>
            <a:path>
              <a:moveTo>
                <a:pt x="4836052" y="1675118"/>
              </a:moveTo>
              <a:arcTo wR="2486009" hR="2486009" stAng="20457768" swAng="99702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A0605-4797-421F-B203-B97D9BFD5180}">
      <dsp:nvSpPr>
        <dsp:cNvPr id="0" name=""/>
        <dsp:cNvSpPr/>
      </dsp:nvSpPr>
      <dsp:spPr>
        <a:xfrm>
          <a:off x="4702609" y="4129037"/>
          <a:ext cx="3379606" cy="12453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Para la importación de Aceite de Oliva se debe cumplir todos los requisitos previos a la nacionalización el producto, establecidos en el Código Orgánico de la Producción, Comercio e Inversiones</a:t>
          </a:r>
          <a:endParaRPr lang="en-US" sz="1400" kern="1200" dirty="0"/>
        </a:p>
      </dsp:txBody>
      <dsp:txXfrm>
        <a:off x="4763404" y="4189832"/>
        <a:ext cx="3258016" cy="1123793"/>
      </dsp:txXfrm>
    </dsp:sp>
    <dsp:sp modelId="{E94221AD-B1AB-4E87-9457-F69414CA5DD8}">
      <dsp:nvSpPr>
        <dsp:cNvPr id="0" name=""/>
        <dsp:cNvSpPr/>
      </dsp:nvSpPr>
      <dsp:spPr>
        <a:xfrm>
          <a:off x="1838013" y="895334"/>
          <a:ext cx="4972019" cy="4972019"/>
        </a:xfrm>
        <a:custGeom>
          <a:avLst/>
          <a:gdLst/>
          <a:ahLst/>
          <a:cxnLst/>
          <a:rect l="0" t="0" r="0" b="0"/>
          <a:pathLst>
            <a:path>
              <a:moveTo>
                <a:pt x="3489225" y="4760609"/>
              </a:moveTo>
              <a:arcTo wR="2486009" hR="2486009" stAng="3972004" swAng="25639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D668A-C1AD-4776-93EB-6D09C6AAB636}">
      <dsp:nvSpPr>
        <dsp:cNvPr id="0" name=""/>
        <dsp:cNvSpPr/>
      </dsp:nvSpPr>
      <dsp:spPr>
        <a:xfrm>
          <a:off x="543668" y="4247943"/>
          <a:ext cx="3158560" cy="12453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proyecto tiene una capacidad de satisfacer el mercado un porcentaje de la demanda que ha sido determinada de acuerdo a la capacidad de la maquinaria y al período laboral. </a:t>
          </a:r>
          <a:endParaRPr lang="en-US" sz="1400" kern="1200" dirty="0"/>
        </a:p>
      </dsp:txBody>
      <dsp:txXfrm>
        <a:off x="604463" y="4308738"/>
        <a:ext cx="3036970" cy="1123793"/>
      </dsp:txXfrm>
    </dsp:sp>
    <dsp:sp modelId="{2681DD9F-7885-47B2-BBC6-2691221BBF10}">
      <dsp:nvSpPr>
        <dsp:cNvPr id="0" name=""/>
        <dsp:cNvSpPr/>
      </dsp:nvSpPr>
      <dsp:spPr>
        <a:xfrm>
          <a:off x="1510895" y="822063"/>
          <a:ext cx="4972019" cy="4972019"/>
        </a:xfrm>
        <a:custGeom>
          <a:avLst/>
          <a:gdLst/>
          <a:ahLst/>
          <a:cxnLst/>
          <a:rect l="0" t="0" r="0" b="0"/>
          <a:pathLst>
            <a:path>
              <a:moveTo>
                <a:pt x="99479" y="3182226"/>
              </a:moveTo>
              <a:arcTo wR="2486009" hR="2486009" stAng="9824195" swAng="109175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E8AAE-DE7F-42AB-8657-4E80336E103F}">
      <dsp:nvSpPr>
        <dsp:cNvPr id="0" name=""/>
        <dsp:cNvSpPr/>
      </dsp:nvSpPr>
      <dsp:spPr>
        <a:xfrm>
          <a:off x="106832" y="1721738"/>
          <a:ext cx="3089930" cy="12453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capacidad de planta es de 95,83%, con un procesamiento diario de aproximadamente 493 litros de aceite de oliva diarios</a:t>
          </a:r>
          <a:endParaRPr lang="en-US" sz="1400" kern="1200" dirty="0"/>
        </a:p>
      </dsp:txBody>
      <dsp:txXfrm>
        <a:off x="167627" y="1782533"/>
        <a:ext cx="2968340" cy="1123793"/>
      </dsp:txXfrm>
    </dsp:sp>
    <dsp:sp modelId="{B2A53091-6CD1-41AD-B2AF-027B70DD781D}">
      <dsp:nvSpPr>
        <dsp:cNvPr id="0" name=""/>
        <dsp:cNvSpPr/>
      </dsp:nvSpPr>
      <dsp:spPr>
        <a:xfrm>
          <a:off x="1530123" y="626639"/>
          <a:ext cx="4972019" cy="4972019"/>
        </a:xfrm>
        <a:custGeom>
          <a:avLst/>
          <a:gdLst/>
          <a:ahLst/>
          <a:cxnLst/>
          <a:rect l="0" t="0" r="0" b="0"/>
          <a:pathLst>
            <a:path>
              <a:moveTo>
                <a:pt x="516697" y="968758"/>
              </a:moveTo>
              <a:arcTo wR="2486009" hR="2486009" stAng="13056741" swAng="65091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EAEF-DE73-444D-8EB5-131E15BDF414}">
      <dsp:nvSpPr>
        <dsp:cNvPr id="0" name=""/>
        <dsp:cNvSpPr/>
      </dsp:nvSpPr>
      <dsp:spPr>
        <a:xfrm>
          <a:off x="615668" y="0"/>
          <a:ext cx="6977575" cy="56686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9455B2-D66E-46B8-B995-3648479477DA}">
      <dsp:nvSpPr>
        <dsp:cNvPr id="0" name=""/>
        <dsp:cNvSpPr/>
      </dsp:nvSpPr>
      <dsp:spPr>
        <a:xfrm>
          <a:off x="3607" y="1700604"/>
          <a:ext cx="1577249" cy="22674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recomienda ejecutar adecuadamente el plan de comercialización, pues al ser una marca nueva en el mercado necesita darse a conocer.</a:t>
          </a:r>
          <a:endParaRPr lang="en-US" sz="1400" kern="1200" dirty="0"/>
        </a:p>
      </dsp:txBody>
      <dsp:txXfrm>
        <a:off x="80602" y="1777599"/>
        <a:ext cx="1423259" cy="2113482"/>
      </dsp:txXfrm>
    </dsp:sp>
    <dsp:sp modelId="{F4BA590D-32E3-4239-9913-440F37DC6F4E}">
      <dsp:nvSpPr>
        <dsp:cNvPr id="0" name=""/>
        <dsp:cNvSpPr/>
      </dsp:nvSpPr>
      <dsp:spPr>
        <a:xfrm>
          <a:off x="1659719" y="1700604"/>
          <a:ext cx="1577249" cy="2267472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 recomendable considerar alianzas o convenios con entidades sociales, que puedan ayudar a promover el producto o a comercializarlo</a:t>
          </a:r>
          <a:endParaRPr lang="en-US" sz="1400" kern="1200" dirty="0"/>
        </a:p>
      </dsp:txBody>
      <dsp:txXfrm>
        <a:off x="1736714" y="1777599"/>
        <a:ext cx="1423259" cy="2113482"/>
      </dsp:txXfrm>
    </dsp:sp>
    <dsp:sp modelId="{8E150653-42EF-455C-88EE-518FD04AFFF8}">
      <dsp:nvSpPr>
        <dsp:cNvPr id="0" name=""/>
        <dsp:cNvSpPr/>
      </dsp:nvSpPr>
      <dsp:spPr>
        <a:xfrm>
          <a:off x="3315831" y="1700604"/>
          <a:ext cx="1577249" cy="2267472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 importante tener el contacto de varios proveedores, con el fin de reducir cualquier posibilidad de desabastecimiento de la materia prima.</a:t>
          </a:r>
          <a:endParaRPr lang="en-US" sz="1400" kern="1200" dirty="0"/>
        </a:p>
      </dsp:txBody>
      <dsp:txXfrm>
        <a:off x="3392826" y="1777599"/>
        <a:ext cx="1423259" cy="2113482"/>
      </dsp:txXfrm>
    </dsp:sp>
    <dsp:sp modelId="{B30F8BBA-9769-4697-9DBE-AAA133633A33}">
      <dsp:nvSpPr>
        <dsp:cNvPr id="0" name=""/>
        <dsp:cNvSpPr/>
      </dsp:nvSpPr>
      <dsp:spPr>
        <a:xfrm>
          <a:off x="4971943" y="1700604"/>
          <a:ext cx="1577249" cy="2267472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Podría considerarse a futuro el procesamiento no solo de aceite virgen sino también de aceite de oliva extra-virgen.</a:t>
          </a:r>
          <a:endParaRPr lang="en-US" sz="1400" kern="1200" dirty="0"/>
        </a:p>
      </dsp:txBody>
      <dsp:txXfrm>
        <a:off x="5048938" y="1777599"/>
        <a:ext cx="1423259" cy="2113482"/>
      </dsp:txXfrm>
    </dsp:sp>
    <dsp:sp modelId="{E5694917-EED3-4D13-8990-E88B589947A7}">
      <dsp:nvSpPr>
        <dsp:cNvPr id="0" name=""/>
        <dsp:cNvSpPr/>
      </dsp:nvSpPr>
      <dsp:spPr>
        <a:xfrm>
          <a:off x="6628055" y="1700604"/>
          <a:ext cx="1577249" cy="226747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 importante considerar a futuro el cultivo de plantas de olivo, especialmente en la zona de Pujilí, debido a las características del suelo.</a:t>
          </a:r>
          <a:endParaRPr lang="en-US" sz="1400" kern="1200" dirty="0"/>
        </a:p>
      </dsp:txBody>
      <dsp:txXfrm>
        <a:off x="6705050" y="1777599"/>
        <a:ext cx="1423259" cy="211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F1568-63C4-432F-873E-55426027C3E8}">
      <dsp:nvSpPr>
        <dsp:cNvPr id="0" name=""/>
        <dsp:cNvSpPr/>
      </dsp:nvSpPr>
      <dsp:spPr>
        <a:xfrm>
          <a:off x="887848" y="-35580"/>
          <a:ext cx="5304750" cy="5304750"/>
        </a:xfrm>
        <a:prstGeom prst="circularArrow">
          <a:avLst>
            <a:gd name="adj1" fmla="val 5544"/>
            <a:gd name="adj2" fmla="val 330680"/>
            <a:gd name="adj3" fmla="val 14514882"/>
            <a:gd name="adj4" fmla="val 1695074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BBF8B-8E2E-4221-A927-B1D7714C0C5E}">
      <dsp:nvSpPr>
        <dsp:cNvPr id="0" name=""/>
        <dsp:cNvSpPr/>
      </dsp:nvSpPr>
      <dsp:spPr>
        <a:xfrm>
          <a:off x="2713941" y="888"/>
          <a:ext cx="1652565" cy="8262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Recolección de aceitunas</a:t>
          </a:r>
          <a:endParaRPr lang="en-US" sz="1500" kern="1200" dirty="0"/>
        </a:p>
      </dsp:txBody>
      <dsp:txXfrm>
        <a:off x="2754277" y="41224"/>
        <a:ext cx="1571893" cy="745610"/>
      </dsp:txXfrm>
    </dsp:sp>
    <dsp:sp modelId="{B28936C3-501A-4818-87BC-430BAA5DB1D3}">
      <dsp:nvSpPr>
        <dsp:cNvPr id="0" name=""/>
        <dsp:cNvSpPr/>
      </dsp:nvSpPr>
      <dsp:spPr>
        <a:xfrm>
          <a:off x="4482564" y="852612"/>
          <a:ext cx="1652565" cy="8262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Recepción de las aceitunas en el molino</a:t>
          </a:r>
          <a:endParaRPr lang="en-US" sz="1500" kern="1200" dirty="0"/>
        </a:p>
      </dsp:txBody>
      <dsp:txXfrm>
        <a:off x="4522900" y="892948"/>
        <a:ext cx="1571893" cy="745610"/>
      </dsp:txXfrm>
    </dsp:sp>
    <dsp:sp modelId="{EA2F0B7A-BD5C-43E4-88A4-2E8580D4BEA0}">
      <dsp:nvSpPr>
        <dsp:cNvPr id="0" name=""/>
        <dsp:cNvSpPr/>
      </dsp:nvSpPr>
      <dsp:spPr>
        <a:xfrm>
          <a:off x="4919378" y="2766419"/>
          <a:ext cx="1652565" cy="8262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Molienda y batido </a:t>
          </a:r>
          <a:endParaRPr lang="en-US" sz="1500" kern="1200" dirty="0"/>
        </a:p>
      </dsp:txBody>
      <dsp:txXfrm>
        <a:off x="4959714" y="2806755"/>
        <a:ext cx="1571893" cy="745610"/>
      </dsp:txXfrm>
    </dsp:sp>
    <dsp:sp modelId="{A6CC12BC-E21C-48F0-A2AB-37D95A0B533F}">
      <dsp:nvSpPr>
        <dsp:cNvPr id="0" name=""/>
        <dsp:cNvSpPr/>
      </dsp:nvSpPr>
      <dsp:spPr>
        <a:xfrm>
          <a:off x="3695453" y="4301172"/>
          <a:ext cx="1652565" cy="8262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Separación de sólidos y líquidos</a:t>
          </a:r>
          <a:endParaRPr lang="en-US" sz="1500" kern="1200" dirty="0"/>
        </a:p>
      </dsp:txBody>
      <dsp:txXfrm>
        <a:off x="3735789" y="4341508"/>
        <a:ext cx="1571893" cy="745610"/>
      </dsp:txXfrm>
    </dsp:sp>
    <dsp:sp modelId="{E5482D50-7F45-451E-9CC3-63F66D99EFBA}">
      <dsp:nvSpPr>
        <dsp:cNvPr id="0" name=""/>
        <dsp:cNvSpPr/>
      </dsp:nvSpPr>
      <dsp:spPr>
        <a:xfrm>
          <a:off x="1732429" y="4301172"/>
          <a:ext cx="1652565" cy="82628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Separación de fase líquida</a:t>
          </a:r>
          <a:endParaRPr lang="en-US" sz="1500" kern="1200" dirty="0"/>
        </a:p>
      </dsp:txBody>
      <dsp:txXfrm>
        <a:off x="1772765" y="4341508"/>
        <a:ext cx="1571893" cy="745610"/>
      </dsp:txXfrm>
    </dsp:sp>
    <dsp:sp modelId="{5AA17C0C-D2CE-44D1-91E7-879DAF5357B9}">
      <dsp:nvSpPr>
        <dsp:cNvPr id="0" name=""/>
        <dsp:cNvSpPr/>
      </dsp:nvSpPr>
      <dsp:spPr>
        <a:xfrm>
          <a:off x="508504" y="2766419"/>
          <a:ext cx="1652565" cy="8262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Clasificación y Almacenamiento</a:t>
          </a:r>
          <a:endParaRPr lang="en-US" sz="1500" kern="1200" dirty="0"/>
        </a:p>
      </dsp:txBody>
      <dsp:txXfrm>
        <a:off x="548840" y="2806755"/>
        <a:ext cx="1571893" cy="745610"/>
      </dsp:txXfrm>
    </dsp:sp>
    <dsp:sp modelId="{7105F69F-8EC2-4683-BA5D-965C1E944B55}">
      <dsp:nvSpPr>
        <dsp:cNvPr id="0" name=""/>
        <dsp:cNvSpPr/>
      </dsp:nvSpPr>
      <dsp:spPr>
        <a:xfrm>
          <a:off x="945318" y="852612"/>
          <a:ext cx="1652565" cy="8262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Envasado</a:t>
          </a:r>
          <a:endParaRPr lang="en-US" sz="1500" kern="1200" dirty="0"/>
        </a:p>
      </dsp:txBody>
      <dsp:txXfrm>
        <a:off x="985654" y="892948"/>
        <a:ext cx="1571893" cy="745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47A38-66C3-4F63-A4CF-F67CF8E47694}">
      <dsp:nvSpPr>
        <dsp:cNvPr id="0" name=""/>
        <dsp:cNvSpPr/>
      </dsp:nvSpPr>
      <dsp:spPr>
        <a:xfrm rot="5400000">
          <a:off x="3090898" y="-1398541"/>
          <a:ext cx="1794681" cy="45917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 una ONG de voluntarios nacionales y extranjeros, que desarrolla actividades de lucha contra la pobreza en Brasil, Bolivia, Ecuador y Perú.</a:t>
          </a:r>
          <a:endParaRPr lang="en-US" sz="1600" kern="1200" dirty="0"/>
        </a:p>
      </dsp:txBody>
      <dsp:txXfrm rot="-5400000">
        <a:off x="2457651" y="299114"/>
        <a:ext cx="3061176" cy="1196454"/>
      </dsp:txXfrm>
    </dsp:sp>
    <dsp:sp modelId="{D4BCB195-37D6-40B7-9840-27383FCFCF19}">
      <dsp:nvSpPr>
        <dsp:cNvPr id="0" name=""/>
        <dsp:cNvSpPr/>
      </dsp:nvSpPr>
      <dsp:spPr>
        <a:xfrm>
          <a:off x="6326378" y="150084"/>
          <a:ext cx="2037603" cy="141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Educación, formación para el trabajo, salud, vivienda, electrificación rural, promoción de microempresarios y artesanos.</a:t>
          </a:r>
          <a:endParaRPr lang="en-US" sz="1600" kern="1200" dirty="0"/>
        </a:p>
      </dsp:txBody>
      <dsp:txXfrm>
        <a:off x="6326378" y="150084"/>
        <a:ext cx="2037603" cy="1413378"/>
      </dsp:txXfrm>
    </dsp:sp>
    <dsp:sp modelId="{274B87A5-61E5-4A81-840B-D8D2BAF5F593}">
      <dsp:nvSpPr>
        <dsp:cNvPr id="0" name=""/>
        <dsp:cNvSpPr/>
      </dsp:nvSpPr>
      <dsp:spPr>
        <a:xfrm rot="5400000">
          <a:off x="1008004" y="290243"/>
          <a:ext cx="1365305" cy="11878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281849" y="414259"/>
        <a:ext cx="817614" cy="939785"/>
      </dsp:txXfrm>
    </dsp:sp>
    <dsp:sp modelId="{1647EC37-C058-43D9-8689-95BBB7CF75F4}">
      <dsp:nvSpPr>
        <dsp:cNvPr id="0" name=""/>
        <dsp:cNvSpPr/>
      </dsp:nvSpPr>
      <dsp:spPr>
        <a:xfrm rot="5400000">
          <a:off x="3600897" y="750504"/>
          <a:ext cx="1365305" cy="30418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"No debes dar el pescado, sino enseñar la manera de pescarlo y regalarlo al que es más pobre que tú". </a:t>
          </a:r>
          <a:endParaRPr lang="en-US" sz="1400" kern="1200" dirty="0"/>
        </a:p>
      </dsp:txBody>
      <dsp:txXfrm rot="-5400000">
        <a:off x="3269599" y="1816329"/>
        <a:ext cx="2027902" cy="910203"/>
      </dsp:txXfrm>
    </dsp:sp>
    <dsp:sp modelId="{8A890401-8FD5-4A42-867C-27F26F2A509D}">
      <dsp:nvSpPr>
        <dsp:cNvPr id="0" name=""/>
        <dsp:cNvSpPr/>
      </dsp:nvSpPr>
      <dsp:spPr>
        <a:xfrm>
          <a:off x="531849" y="1887824"/>
          <a:ext cx="2246520" cy="81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Fue fundada en 1966 en </a:t>
          </a:r>
          <a:r>
            <a:rPr lang="es-EC" sz="1600" kern="1200" dirty="0" err="1" smtClean="0"/>
            <a:t>Lombardia</a:t>
          </a:r>
          <a:r>
            <a:rPr lang="es-EC" sz="1600" kern="1200" dirty="0" smtClean="0"/>
            <a:t>, Italia, por el Padre </a:t>
          </a:r>
          <a:r>
            <a:rPr lang="es-EC" sz="1600" kern="1200" dirty="0" err="1" smtClean="0"/>
            <a:t>Ugo</a:t>
          </a:r>
          <a:r>
            <a:rPr lang="es-EC" sz="1600" kern="1200" dirty="0" smtClean="0"/>
            <a:t> de </a:t>
          </a:r>
          <a:r>
            <a:rPr lang="es-EC" sz="1600" kern="1200" dirty="0" err="1" smtClean="0"/>
            <a:t>Censi</a:t>
          </a:r>
          <a:r>
            <a:rPr lang="es-EC" sz="1000" kern="1200" dirty="0" smtClean="0"/>
            <a:t>.</a:t>
          </a:r>
          <a:endParaRPr lang="en-US" sz="1000" kern="1200" dirty="0"/>
        </a:p>
      </dsp:txBody>
      <dsp:txXfrm>
        <a:off x="531849" y="1887824"/>
        <a:ext cx="2246520" cy="819183"/>
      </dsp:txXfrm>
    </dsp:sp>
    <dsp:sp modelId="{0E115731-B9D9-4EAE-AD17-FB2F61734C7A}">
      <dsp:nvSpPr>
        <dsp:cNvPr id="0" name=""/>
        <dsp:cNvSpPr/>
      </dsp:nvSpPr>
      <dsp:spPr>
        <a:xfrm rot="5400000">
          <a:off x="6116680" y="1669277"/>
          <a:ext cx="1365305" cy="11878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390525" y="1793293"/>
        <a:ext cx="817614" cy="939785"/>
      </dsp:txXfrm>
    </dsp:sp>
    <dsp:sp modelId="{B9D4E93A-5C67-43C6-A96B-7D15809074E2}">
      <dsp:nvSpPr>
        <dsp:cNvPr id="0" name=""/>
        <dsp:cNvSpPr/>
      </dsp:nvSpPr>
      <dsp:spPr>
        <a:xfrm rot="5400000">
          <a:off x="3501192" y="1474249"/>
          <a:ext cx="1365305" cy="39121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fomentan valores fundamentales como el esfuerzo, el trabajo gratuito, el espíritu de grupo, el respeto, la colaboración, la sensibilidad.</a:t>
          </a:r>
          <a:endParaRPr lang="en-US" sz="1400" kern="1200" dirty="0"/>
        </a:p>
      </dsp:txBody>
      <dsp:txXfrm rot="-5400000">
        <a:off x="2879809" y="2975201"/>
        <a:ext cx="2608072" cy="910203"/>
      </dsp:txXfrm>
    </dsp:sp>
    <dsp:sp modelId="{88ACE423-3804-49A5-A3F2-994DF9217346}">
      <dsp:nvSpPr>
        <dsp:cNvPr id="0" name=""/>
        <dsp:cNvSpPr/>
      </dsp:nvSpPr>
      <dsp:spPr>
        <a:xfrm>
          <a:off x="4441508" y="4264363"/>
          <a:ext cx="3726025" cy="81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voluntarios se ocupan de los seres más desposeídos, de aquellos que no tienen nada y también de aquellos a quienes les falta el plato de comida del día.</a:t>
          </a:r>
          <a:endParaRPr lang="en-US" sz="16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441508" y="4264363"/>
        <a:ext cx="3726025" cy="819183"/>
      </dsp:txXfrm>
    </dsp:sp>
    <dsp:sp modelId="{0F8D07AB-7E98-4E06-888F-D666E1A91E9E}">
      <dsp:nvSpPr>
        <dsp:cNvPr id="0" name=""/>
        <dsp:cNvSpPr/>
      </dsp:nvSpPr>
      <dsp:spPr>
        <a:xfrm rot="5400000">
          <a:off x="717461" y="2938206"/>
          <a:ext cx="1365305" cy="11878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991306" y="3062222"/>
        <a:ext cx="817614" cy="939785"/>
      </dsp:txXfrm>
    </dsp:sp>
    <dsp:sp modelId="{23CA56AB-B639-4D1E-8D95-6DF586F4D020}">
      <dsp:nvSpPr>
        <dsp:cNvPr id="0" name=""/>
        <dsp:cNvSpPr/>
      </dsp:nvSpPr>
      <dsp:spPr>
        <a:xfrm rot="5400000">
          <a:off x="2095719" y="3958649"/>
          <a:ext cx="1365305" cy="11878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 rot="-5400000">
        <a:off x="2369564" y="4082665"/>
        <a:ext cx="817614" cy="939785"/>
      </dsp:txXfrm>
    </dsp:sp>
    <dsp:sp modelId="{FE25873B-1349-49E1-9731-228B94D6C75B}">
      <dsp:nvSpPr>
        <dsp:cNvPr id="0" name=""/>
        <dsp:cNvSpPr/>
      </dsp:nvSpPr>
      <dsp:spPr>
        <a:xfrm>
          <a:off x="1303850" y="4142965"/>
          <a:ext cx="1474530" cy="819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3ED74-7168-4301-A8B6-DA3A0A91F2E4}">
      <dsp:nvSpPr>
        <dsp:cNvPr id="0" name=""/>
        <dsp:cNvSpPr/>
      </dsp:nvSpPr>
      <dsp:spPr>
        <a:xfrm rot="5400000">
          <a:off x="6990210" y="2768826"/>
          <a:ext cx="1365305" cy="11878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7264055" y="2892842"/>
        <a:ext cx="817614" cy="939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D21A-3E00-4DD3-9108-E832408104D4}">
      <dsp:nvSpPr>
        <dsp:cNvPr id="0" name=""/>
        <dsp:cNvSpPr/>
      </dsp:nvSpPr>
      <dsp:spPr>
        <a:xfrm>
          <a:off x="3248838" y="2230"/>
          <a:ext cx="4873257" cy="10204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VIVE OIL</a:t>
          </a:r>
          <a:endParaRPr lang="en-US" sz="1700" kern="1200" dirty="0"/>
        </a:p>
      </dsp:txBody>
      <dsp:txXfrm>
        <a:off x="3248838" y="129791"/>
        <a:ext cx="4490574" cy="765366"/>
      </dsp:txXfrm>
    </dsp:sp>
    <dsp:sp modelId="{26BA25FB-F14E-4A11-B480-950A5A328229}">
      <dsp:nvSpPr>
        <dsp:cNvPr id="0" name=""/>
        <dsp:cNvSpPr/>
      </dsp:nvSpPr>
      <dsp:spPr>
        <a:xfrm>
          <a:off x="0" y="2230"/>
          <a:ext cx="3248838" cy="10204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NOMBRE DE LA EMPRESA</a:t>
          </a:r>
          <a:endParaRPr lang="en-US" sz="2000" b="0" kern="1200" dirty="0"/>
        </a:p>
      </dsp:txBody>
      <dsp:txXfrm>
        <a:off x="49816" y="52046"/>
        <a:ext cx="3149206" cy="920856"/>
      </dsp:txXfrm>
    </dsp:sp>
    <dsp:sp modelId="{A8DCF2B6-3F21-4D5A-9FA8-91C1C4957616}">
      <dsp:nvSpPr>
        <dsp:cNvPr id="0" name=""/>
        <dsp:cNvSpPr/>
      </dsp:nvSpPr>
      <dsp:spPr>
        <a:xfrm>
          <a:off x="3248838" y="1124767"/>
          <a:ext cx="4873257" cy="10204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Microempresa de tipo industria, dedicada al envasado y comercialización de aceite de Oliva.</a:t>
          </a:r>
          <a:endParaRPr lang="en-US" sz="1700" kern="1200" dirty="0"/>
        </a:p>
      </dsp:txBody>
      <dsp:txXfrm>
        <a:off x="3248838" y="1252328"/>
        <a:ext cx="4490574" cy="765366"/>
      </dsp:txXfrm>
    </dsp:sp>
    <dsp:sp modelId="{F7029C1E-0150-439A-86EC-84700B7877D1}">
      <dsp:nvSpPr>
        <dsp:cNvPr id="0" name=""/>
        <dsp:cNvSpPr/>
      </dsp:nvSpPr>
      <dsp:spPr>
        <a:xfrm>
          <a:off x="0" y="1124767"/>
          <a:ext cx="3248838" cy="10204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DESCRIPCIÓN DE LA EMPRESA</a:t>
          </a:r>
          <a:endParaRPr lang="en-US" sz="2000" b="0" kern="1200" dirty="0"/>
        </a:p>
      </dsp:txBody>
      <dsp:txXfrm>
        <a:off x="49816" y="1174583"/>
        <a:ext cx="3149206" cy="920856"/>
      </dsp:txXfrm>
    </dsp:sp>
    <dsp:sp modelId="{31704C49-61B2-4B37-8A52-EEE03E45301A}">
      <dsp:nvSpPr>
        <dsp:cNvPr id="0" name=""/>
        <dsp:cNvSpPr/>
      </dsp:nvSpPr>
      <dsp:spPr>
        <a:xfrm>
          <a:off x="3249631" y="2247304"/>
          <a:ext cx="4868498" cy="11847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Envasar y comercializar aceite de oliva de origen español, con el apoyo de la OMG; para fomentar el desarrollo de la población de la parroquia de Zumbahua.</a:t>
          </a:r>
          <a:endParaRPr lang="en-US" sz="1600" kern="1200" dirty="0"/>
        </a:p>
      </dsp:txBody>
      <dsp:txXfrm>
        <a:off x="3249631" y="2395400"/>
        <a:ext cx="4424211" cy="888574"/>
      </dsp:txXfrm>
    </dsp:sp>
    <dsp:sp modelId="{C94A4E50-C315-46E7-ADE1-A0F568295528}">
      <dsp:nvSpPr>
        <dsp:cNvPr id="0" name=""/>
        <dsp:cNvSpPr/>
      </dsp:nvSpPr>
      <dsp:spPr>
        <a:xfrm>
          <a:off x="3965" y="2329443"/>
          <a:ext cx="3245665" cy="10204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MISIÓN DE LA EMPRESA</a:t>
          </a:r>
          <a:endParaRPr lang="en-US" sz="2000" b="0" kern="1200" dirty="0"/>
        </a:p>
      </dsp:txBody>
      <dsp:txXfrm>
        <a:off x="53781" y="2379259"/>
        <a:ext cx="3146033" cy="920856"/>
      </dsp:txXfrm>
    </dsp:sp>
    <dsp:sp modelId="{4BD77FD4-B343-4C82-924C-71C0048EFD8F}">
      <dsp:nvSpPr>
        <dsp:cNvPr id="0" name=""/>
        <dsp:cNvSpPr/>
      </dsp:nvSpPr>
      <dsp:spPr>
        <a:xfrm>
          <a:off x="3220388" y="3419079"/>
          <a:ext cx="4868498" cy="15519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Ser reconocidos como la marca ecuatoriana de envasado y comercialización de aceite de oliva, lo que promoverá el desarrollo de la parroquia Zumbahua a través del incremento de la oferta de empleo.</a:t>
          </a:r>
          <a:endParaRPr lang="en-US" sz="1600" b="0" kern="1200" dirty="0"/>
        </a:p>
      </dsp:txBody>
      <dsp:txXfrm>
        <a:off x="3220388" y="3613078"/>
        <a:ext cx="4286502" cy="1163991"/>
      </dsp:txXfrm>
    </dsp:sp>
    <dsp:sp modelId="{9A25F897-3AC4-4C09-801E-5EA8C8633F63}">
      <dsp:nvSpPr>
        <dsp:cNvPr id="0" name=""/>
        <dsp:cNvSpPr/>
      </dsp:nvSpPr>
      <dsp:spPr>
        <a:xfrm>
          <a:off x="0" y="3734028"/>
          <a:ext cx="3245665" cy="10204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VISIÓN DE LA EMPRESA</a:t>
          </a:r>
          <a:endParaRPr lang="en-US" sz="2000" b="0" kern="1200" dirty="0"/>
        </a:p>
      </dsp:txBody>
      <dsp:txXfrm>
        <a:off x="49816" y="3783844"/>
        <a:ext cx="3146033" cy="920856"/>
      </dsp:txXfrm>
    </dsp:sp>
    <dsp:sp modelId="{FA07ED28-BC78-4497-B18B-822B392C85C5}">
      <dsp:nvSpPr>
        <dsp:cNvPr id="0" name=""/>
        <dsp:cNvSpPr/>
      </dsp:nvSpPr>
      <dsp:spPr>
        <a:xfrm>
          <a:off x="3248838" y="5188157"/>
          <a:ext cx="4873257" cy="10204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b="0" kern="1200" dirty="0" smtClean="0"/>
            <a:t>Gerente General,  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b="0" kern="1200" dirty="0" smtClean="0"/>
            <a:t>Supervisor de Producción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b="0" kern="1200" dirty="0" smtClean="0"/>
            <a:t>Personal Operativo</a:t>
          </a:r>
          <a:endParaRPr lang="en-US" sz="1400" b="0" kern="1200" dirty="0"/>
        </a:p>
      </dsp:txBody>
      <dsp:txXfrm>
        <a:off x="3248838" y="5315718"/>
        <a:ext cx="4490574" cy="765366"/>
      </dsp:txXfrm>
    </dsp:sp>
    <dsp:sp modelId="{D227AAF8-36B1-4322-A5B1-9EC3432676CF}">
      <dsp:nvSpPr>
        <dsp:cNvPr id="0" name=""/>
        <dsp:cNvSpPr/>
      </dsp:nvSpPr>
      <dsp:spPr>
        <a:xfrm>
          <a:off x="0" y="5188157"/>
          <a:ext cx="3248838" cy="10204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ORGANIZACIÓN DE LA EMPRESA</a:t>
          </a:r>
          <a:endParaRPr lang="en-US" sz="2000" b="0" kern="1200" dirty="0"/>
        </a:p>
      </dsp:txBody>
      <dsp:txXfrm>
        <a:off x="49816" y="5237973"/>
        <a:ext cx="3149206" cy="920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DA1FB-4944-4539-B53B-4E6A22C46489}">
      <dsp:nvSpPr>
        <dsp:cNvPr id="0" name=""/>
        <dsp:cNvSpPr/>
      </dsp:nvSpPr>
      <dsp:spPr>
        <a:xfrm>
          <a:off x="3220358" y="1555649"/>
          <a:ext cx="1483593" cy="14835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Perfil del consumidor</a:t>
          </a:r>
          <a:endParaRPr lang="en-US" sz="1600" kern="1200" dirty="0"/>
        </a:p>
      </dsp:txBody>
      <dsp:txXfrm>
        <a:off x="3437625" y="1772916"/>
        <a:ext cx="1049059" cy="1049059"/>
      </dsp:txXfrm>
    </dsp:sp>
    <dsp:sp modelId="{6953A046-608F-4936-AEB6-2C5ED928B67F}">
      <dsp:nvSpPr>
        <dsp:cNvPr id="0" name=""/>
        <dsp:cNvSpPr/>
      </dsp:nvSpPr>
      <dsp:spPr>
        <a:xfrm rot="11700000">
          <a:off x="2096465" y="1734278"/>
          <a:ext cx="1105841" cy="4228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4C3BA3-34DB-4A05-BC06-80FE0E5ACBFA}">
      <dsp:nvSpPr>
        <dsp:cNvPr id="0" name=""/>
        <dsp:cNvSpPr/>
      </dsp:nvSpPr>
      <dsp:spPr>
        <a:xfrm>
          <a:off x="1174818" y="1238818"/>
          <a:ext cx="1880974" cy="112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Preocupado por su salud, por su figura </a:t>
          </a:r>
          <a:endParaRPr lang="en-US" sz="1700" kern="1200" dirty="0"/>
        </a:p>
      </dsp:txBody>
      <dsp:txXfrm>
        <a:off x="1207842" y="1271842"/>
        <a:ext cx="1814926" cy="1061482"/>
      </dsp:txXfrm>
    </dsp:sp>
    <dsp:sp modelId="{F74D4835-74E3-4FB4-A445-71C2303F4CC8}">
      <dsp:nvSpPr>
        <dsp:cNvPr id="0" name=""/>
        <dsp:cNvSpPr/>
      </dsp:nvSpPr>
      <dsp:spPr>
        <a:xfrm rot="14260548">
          <a:off x="2578502" y="876113"/>
          <a:ext cx="1236114" cy="4228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1E2DB6-6D3F-40C5-8113-8B52A2AAD0A7}">
      <dsp:nvSpPr>
        <dsp:cNvPr id="0" name=""/>
        <dsp:cNvSpPr/>
      </dsp:nvSpPr>
      <dsp:spPr>
        <a:xfrm>
          <a:off x="1966908" y="1479"/>
          <a:ext cx="1798340" cy="112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Nivel econ</a:t>
          </a:r>
          <a:r>
            <a:rPr lang="es-AR" sz="1700" kern="1200" dirty="0" smtClean="0"/>
            <a:t>ómico alto y medio</a:t>
          </a:r>
          <a:endParaRPr lang="en-US" sz="1700" kern="1200" dirty="0"/>
        </a:p>
      </dsp:txBody>
      <dsp:txXfrm>
        <a:off x="1999932" y="34503"/>
        <a:ext cx="1732292" cy="1061482"/>
      </dsp:txXfrm>
    </dsp:sp>
    <dsp:sp modelId="{926EDC3A-7DBE-4039-9928-A17B3AD6997C}">
      <dsp:nvSpPr>
        <dsp:cNvPr id="0" name=""/>
        <dsp:cNvSpPr/>
      </dsp:nvSpPr>
      <dsp:spPr>
        <a:xfrm rot="17700000">
          <a:off x="3983605" y="854290"/>
          <a:ext cx="1105841" cy="4228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0CFF13-2EF7-440F-A240-CEB7C96B5540}">
      <dsp:nvSpPr>
        <dsp:cNvPr id="0" name=""/>
        <dsp:cNvSpPr/>
      </dsp:nvSpPr>
      <dsp:spPr>
        <a:xfrm>
          <a:off x="3901086" y="820"/>
          <a:ext cx="1738229" cy="112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Posibilidades de pagar un precio más elevado que el aceite común</a:t>
          </a:r>
          <a:endParaRPr lang="en-US" sz="1700" kern="1200" dirty="0"/>
        </a:p>
      </dsp:txBody>
      <dsp:txXfrm>
        <a:off x="3934110" y="33844"/>
        <a:ext cx="1672181" cy="1061482"/>
      </dsp:txXfrm>
    </dsp:sp>
    <dsp:sp modelId="{39E1BD2D-A7B3-43C3-9DDD-6A652C2A69F6}">
      <dsp:nvSpPr>
        <dsp:cNvPr id="0" name=""/>
        <dsp:cNvSpPr/>
      </dsp:nvSpPr>
      <dsp:spPr>
        <a:xfrm rot="20819772">
          <a:off x="4745171" y="1746699"/>
          <a:ext cx="1372711" cy="4228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57F22A-3ABF-4DA4-986B-2FBAEA0AAE0D}">
      <dsp:nvSpPr>
        <dsp:cNvPr id="0" name=""/>
        <dsp:cNvSpPr/>
      </dsp:nvSpPr>
      <dsp:spPr>
        <a:xfrm>
          <a:off x="5258424" y="1239905"/>
          <a:ext cx="1683713" cy="112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Personas con un estilo de vida saludable</a:t>
          </a:r>
          <a:endParaRPr lang="en-US" sz="1700" kern="1200" dirty="0"/>
        </a:p>
      </dsp:txBody>
      <dsp:txXfrm>
        <a:off x="5291448" y="1272929"/>
        <a:ext cx="1617665" cy="1061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20174-521C-4C0B-8323-1CD8F309AB8A}">
      <dsp:nvSpPr>
        <dsp:cNvPr id="0" name=""/>
        <dsp:cNvSpPr/>
      </dsp:nvSpPr>
      <dsp:spPr>
        <a:xfrm>
          <a:off x="2438399" y="0"/>
          <a:ext cx="3657600" cy="20391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Toda la población con poder adquisitivo, que dentro de su dieta regular, desee incorporar al aceite de oliva.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2438399" y="254893"/>
        <a:ext cx="2892921" cy="1529359"/>
      </dsp:txXfrm>
    </dsp:sp>
    <dsp:sp modelId="{57990F01-85F7-43AA-B38A-CDFEC024D6DF}">
      <dsp:nvSpPr>
        <dsp:cNvPr id="0" name=""/>
        <dsp:cNvSpPr/>
      </dsp:nvSpPr>
      <dsp:spPr>
        <a:xfrm>
          <a:off x="0" y="0"/>
          <a:ext cx="2438400" cy="203914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u="none" kern="1200" dirty="0" smtClean="0"/>
            <a:t>Segmentación de mercado</a:t>
          </a:r>
          <a:endParaRPr lang="en-US" sz="2700" kern="1200" dirty="0"/>
        </a:p>
      </dsp:txBody>
      <dsp:txXfrm>
        <a:off x="99543" y="99543"/>
        <a:ext cx="2239314" cy="1840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F7B50-D76F-4945-AEB0-5ADBF95A0059}">
      <dsp:nvSpPr>
        <dsp:cNvPr id="0" name=""/>
        <dsp:cNvSpPr/>
      </dsp:nvSpPr>
      <dsp:spPr>
        <a:xfrm>
          <a:off x="679" y="675395"/>
          <a:ext cx="1590548" cy="7952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DISTRIBUCIÓN Y PUNTOS DE VENTA</a:t>
          </a:r>
          <a:endParaRPr lang="en-US" sz="1600" kern="1200" dirty="0"/>
        </a:p>
      </dsp:txBody>
      <dsp:txXfrm>
        <a:off x="23972" y="698688"/>
        <a:ext cx="1543962" cy="748688"/>
      </dsp:txXfrm>
    </dsp:sp>
    <dsp:sp modelId="{32B3FA08-5901-4942-8256-8CBB348F979D}">
      <dsp:nvSpPr>
        <dsp:cNvPr id="0" name=""/>
        <dsp:cNvSpPr/>
      </dsp:nvSpPr>
      <dsp:spPr>
        <a:xfrm>
          <a:off x="159734" y="1470669"/>
          <a:ext cx="159054" cy="59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455"/>
              </a:lnTo>
              <a:lnTo>
                <a:pt x="159054" y="5964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7ED69-726F-48A6-9C74-04B1DA6E88CA}">
      <dsp:nvSpPr>
        <dsp:cNvPr id="0" name=""/>
        <dsp:cNvSpPr/>
      </dsp:nvSpPr>
      <dsp:spPr>
        <a:xfrm>
          <a:off x="318789" y="1669488"/>
          <a:ext cx="1272438" cy="7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Micromercados</a:t>
          </a:r>
          <a:endParaRPr lang="en-US" sz="1400" kern="1200" dirty="0"/>
        </a:p>
      </dsp:txBody>
      <dsp:txXfrm>
        <a:off x="342082" y="1692781"/>
        <a:ext cx="1225852" cy="748688"/>
      </dsp:txXfrm>
    </dsp:sp>
    <dsp:sp modelId="{A344FB61-86F7-4CE3-9649-7AA1A0F919F9}">
      <dsp:nvSpPr>
        <dsp:cNvPr id="0" name=""/>
        <dsp:cNvSpPr/>
      </dsp:nvSpPr>
      <dsp:spPr>
        <a:xfrm>
          <a:off x="159734" y="1470669"/>
          <a:ext cx="159054" cy="159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548"/>
              </a:lnTo>
              <a:lnTo>
                <a:pt x="159054" y="15905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660BB-948C-473E-BC40-13C3CDE5DB08}">
      <dsp:nvSpPr>
        <dsp:cNvPr id="0" name=""/>
        <dsp:cNvSpPr/>
      </dsp:nvSpPr>
      <dsp:spPr>
        <a:xfrm>
          <a:off x="318789" y="2663581"/>
          <a:ext cx="1272438" cy="7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Supermercados</a:t>
          </a:r>
          <a:endParaRPr lang="en-US" sz="1400" kern="1200" dirty="0"/>
        </a:p>
      </dsp:txBody>
      <dsp:txXfrm>
        <a:off x="342082" y="2686874"/>
        <a:ext cx="1225852" cy="748688"/>
      </dsp:txXfrm>
    </dsp:sp>
    <dsp:sp modelId="{55FFAF22-ED19-4C52-84F0-55959BEB16AE}">
      <dsp:nvSpPr>
        <dsp:cNvPr id="0" name=""/>
        <dsp:cNvSpPr/>
      </dsp:nvSpPr>
      <dsp:spPr>
        <a:xfrm>
          <a:off x="1988865" y="675395"/>
          <a:ext cx="1590548" cy="79527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PROMOCIÓN DEL PRODUCTO O SERVICIO</a:t>
          </a:r>
          <a:endParaRPr lang="en-US" sz="1600" kern="1200" dirty="0"/>
        </a:p>
      </dsp:txBody>
      <dsp:txXfrm>
        <a:off x="2012158" y="698688"/>
        <a:ext cx="1543962" cy="748688"/>
      </dsp:txXfrm>
    </dsp:sp>
    <dsp:sp modelId="{42487523-7F79-45A3-A7FB-72A9F8194731}">
      <dsp:nvSpPr>
        <dsp:cNvPr id="0" name=""/>
        <dsp:cNvSpPr/>
      </dsp:nvSpPr>
      <dsp:spPr>
        <a:xfrm>
          <a:off x="2147920" y="1470669"/>
          <a:ext cx="159054" cy="59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455"/>
              </a:lnTo>
              <a:lnTo>
                <a:pt x="159054" y="5964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E97E2-E1E7-45BB-8952-66DCCABDC3F3}">
      <dsp:nvSpPr>
        <dsp:cNvPr id="0" name=""/>
        <dsp:cNvSpPr/>
      </dsp:nvSpPr>
      <dsp:spPr>
        <a:xfrm>
          <a:off x="2306975" y="1669488"/>
          <a:ext cx="1272438" cy="7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Grandes almacenes</a:t>
          </a:r>
          <a:endParaRPr lang="en-US" sz="1400" kern="1200" dirty="0"/>
        </a:p>
      </dsp:txBody>
      <dsp:txXfrm>
        <a:off x="2330268" y="1692781"/>
        <a:ext cx="1225852" cy="748688"/>
      </dsp:txXfrm>
    </dsp:sp>
    <dsp:sp modelId="{07159A9D-0CD2-4A69-85F4-E3B336B15431}">
      <dsp:nvSpPr>
        <dsp:cNvPr id="0" name=""/>
        <dsp:cNvSpPr/>
      </dsp:nvSpPr>
      <dsp:spPr>
        <a:xfrm>
          <a:off x="2147920" y="1470669"/>
          <a:ext cx="159054" cy="159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548"/>
              </a:lnTo>
              <a:lnTo>
                <a:pt x="159054" y="15905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4E056-80EC-4341-BDE3-0FEDCA661A03}">
      <dsp:nvSpPr>
        <dsp:cNvPr id="0" name=""/>
        <dsp:cNvSpPr/>
      </dsp:nvSpPr>
      <dsp:spPr>
        <a:xfrm>
          <a:off x="2306975" y="2663581"/>
          <a:ext cx="1272438" cy="7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Cadenas alimenticias</a:t>
          </a:r>
          <a:endParaRPr lang="en-US" sz="1400" kern="1200" dirty="0"/>
        </a:p>
      </dsp:txBody>
      <dsp:txXfrm>
        <a:off x="2330268" y="2686874"/>
        <a:ext cx="1225852" cy="748688"/>
      </dsp:txXfrm>
    </dsp:sp>
    <dsp:sp modelId="{4A1E1FDA-6A53-42C8-820A-66D7C39F39EE}">
      <dsp:nvSpPr>
        <dsp:cNvPr id="0" name=""/>
        <dsp:cNvSpPr/>
      </dsp:nvSpPr>
      <dsp:spPr>
        <a:xfrm>
          <a:off x="3977051" y="675395"/>
          <a:ext cx="1590548" cy="79527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Plan de comercialización</a:t>
          </a:r>
          <a:endParaRPr lang="en-US" sz="1600" kern="1200" dirty="0"/>
        </a:p>
      </dsp:txBody>
      <dsp:txXfrm>
        <a:off x="4000344" y="698688"/>
        <a:ext cx="1543962" cy="748688"/>
      </dsp:txXfrm>
    </dsp:sp>
    <dsp:sp modelId="{82AA9E6E-7553-4D14-A1E3-CAF1AC8E9108}">
      <dsp:nvSpPr>
        <dsp:cNvPr id="0" name=""/>
        <dsp:cNvSpPr/>
      </dsp:nvSpPr>
      <dsp:spPr>
        <a:xfrm>
          <a:off x="4136106" y="1470669"/>
          <a:ext cx="159054" cy="59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455"/>
              </a:lnTo>
              <a:lnTo>
                <a:pt x="159054" y="5964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F699E-CD03-4714-A4AB-34B9A6482C09}">
      <dsp:nvSpPr>
        <dsp:cNvPr id="0" name=""/>
        <dsp:cNvSpPr/>
      </dsp:nvSpPr>
      <dsp:spPr>
        <a:xfrm>
          <a:off x="4295161" y="1669488"/>
          <a:ext cx="1272438" cy="7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Publicidad en medios de comunicación</a:t>
          </a:r>
          <a:endParaRPr lang="en-US" sz="1400" kern="1200" dirty="0"/>
        </a:p>
      </dsp:txBody>
      <dsp:txXfrm>
        <a:off x="4318454" y="1692781"/>
        <a:ext cx="1225852" cy="748688"/>
      </dsp:txXfrm>
    </dsp:sp>
    <dsp:sp modelId="{DD6FF2DD-219B-4749-989E-E4F9FC944D5A}">
      <dsp:nvSpPr>
        <dsp:cNvPr id="0" name=""/>
        <dsp:cNvSpPr/>
      </dsp:nvSpPr>
      <dsp:spPr>
        <a:xfrm>
          <a:off x="4136106" y="1470669"/>
          <a:ext cx="159054" cy="159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548"/>
              </a:lnTo>
              <a:lnTo>
                <a:pt x="159054" y="15905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AA8D5-B220-4EEC-80E8-21A9495FA5F3}">
      <dsp:nvSpPr>
        <dsp:cNvPr id="0" name=""/>
        <dsp:cNvSpPr/>
      </dsp:nvSpPr>
      <dsp:spPr>
        <a:xfrm>
          <a:off x="4295161" y="2663581"/>
          <a:ext cx="1272438" cy="7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Internet</a:t>
          </a:r>
          <a:endParaRPr lang="en-US" sz="1400" b="0" kern="1200" dirty="0"/>
        </a:p>
      </dsp:txBody>
      <dsp:txXfrm>
        <a:off x="4318454" y="2686874"/>
        <a:ext cx="1225852" cy="748688"/>
      </dsp:txXfrm>
    </dsp:sp>
    <dsp:sp modelId="{5D8EE54D-94CC-47A7-A309-030EE7BAABCF}">
      <dsp:nvSpPr>
        <dsp:cNvPr id="0" name=""/>
        <dsp:cNvSpPr/>
      </dsp:nvSpPr>
      <dsp:spPr>
        <a:xfrm>
          <a:off x="4136106" y="1470669"/>
          <a:ext cx="159054" cy="258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641"/>
              </a:lnTo>
              <a:lnTo>
                <a:pt x="159054" y="25846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2E774-236F-40AD-A5C0-1BA1E346FC08}">
      <dsp:nvSpPr>
        <dsp:cNvPr id="0" name=""/>
        <dsp:cNvSpPr/>
      </dsp:nvSpPr>
      <dsp:spPr>
        <a:xfrm>
          <a:off x="4295161" y="3657674"/>
          <a:ext cx="1272438" cy="7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Exposiciones</a:t>
          </a:r>
          <a:r>
            <a:rPr lang="es-EC" sz="1400" b="1" kern="1200" dirty="0" smtClean="0"/>
            <a:t>, </a:t>
          </a:r>
          <a:r>
            <a:rPr lang="es-EC" sz="1400" b="0" kern="1200" dirty="0" smtClean="0"/>
            <a:t>ferias y eventos</a:t>
          </a:r>
          <a:endParaRPr lang="en-US" sz="1400" b="0" kern="1200" dirty="0"/>
        </a:p>
      </dsp:txBody>
      <dsp:txXfrm>
        <a:off x="4318454" y="3680967"/>
        <a:ext cx="1225852" cy="748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B35CA-F8F5-481D-B0C8-6E76B3176AB8}">
      <dsp:nvSpPr>
        <dsp:cNvPr id="0" name=""/>
        <dsp:cNvSpPr/>
      </dsp:nvSpPr>
      <dsp:spPr>
        <a:xfrm>
          <a:off x="427" y="376634"/>
          <a:ext cx="1557486" cy="77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Macro localización</a:t>
          </a:r>
          <a:endParaRPr lang="en-US" sz="2300" kern="1200" dirty="0"/>
        </a:p>
      </dsp:txBody>
      <dsp:txXfrm>
        <a:off x="23236" y="399443"/>
        <a:ext cx="1511868" cy="733125"/>
      </dsp:txXfrm>
    </dsp:sp>
    <dsp:sp modelId="{C6E1A361-E9CB-4C25-859D-03B4F25B0EF7}">
      <dsp:nvSpPr>
        <dsp:cNvPr id="0" name=""/>
        <dsp:cNvSpPr/>
      </dsp:nvSpPr>
      <dsp:spPr>
        <a:xfrm>
          <a:off x="1947285" y="376634"/>
          <a:ext cx="1557486" cy="77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Micro localización</a:t>
          </a:r>
          <a:endParaRPr lang="en-US" sz="2300" kern="1200" dirty="0"/>
        </a:p>
      </dsp:txBody>
      <dsp:txXfrm>
        <a:off x="1970094" y="399443"/>
        <a:ext cx="1511868" cy="7331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A596E-BADA-49FE-8818-542526140659}">
      <dsp:nvSpPr>
        <dsp:cNvPr id="0" name=""/>
        <dsp:cNvSpPr/>
      </dsp:nvSpPr>
      <dsp:spPr>
        <a:xfrm>
          <a:off x="244513" y="311"/>
          <a:ext cx="1838653" cy="919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Diseño general de la planta</a:t>
          </a:r>
          <a:endParaRPr lang="en-US" sz="2100" kern="1200" dirty="0"/>
        </a:p>
      </dsp:txBody>
      <dsp:txXfrm>
        <a:off x="271439" y="27237"/>
        <a:ext cx="1784801" cy="865474"/>
      </dsp:txXfrm>
    </dsp:sp>
    <dsp:sp modelId="{9AF58DE7-421C-4241-B1EB-E013169E1A46}">
      <dsp:nvSpPr>
        <dsp:cNvPr id="0" name=""/>
        <dsp:cNvSpPr/>
      </dsp:nvSpPr>
      <dsp:spPr>
        <a:xfrm>
          <a:off x="428379" y="919638"/>
          <a:ext cx="183865" cy="68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495"/>
              </a:lnTo>
              <a:lnTo>
                <a:pt x="183865" y="6894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0EC53-FE50-4A02-8B3C-2CA9EF25F3E0}">
      <dsp:nvSpPr>
        <dsp:cNvPr id="0" name=""/>
        <dsp:cNvSpPr/>
      </dsp:nvSpPr>
      <dsp:spPr>
        <a:xfrm>
          <a:off x="612244" y="1149470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Planta de envasado</a:t>
          </a:r>
          <a:endParaRPr lang="en-US" sz="1400" kern="1200" dirty="0"/>
        </a:p>
      </dsp:txBody>
      <dsp:txXfrm>
        <a:off x="639170" y="1176396"/>
        <a:ext cx="1417071" cy="865474"/>
      </dsp:txXfrm>
    </dsp:sp>
    <dsp:sp modelId="{D5B465ED-A69C-4F7F-8F43-6F57CDE3F162}">
      <dsp:nvSpPr>
        <dsp:cNvPr id="0" name=""/>
        <dsp:cNvSpPr/>
      </dsp:nvSpPr>
      <dsp:spPr>
        <a:xfrm>
          <a:off x="428379" y="919638"/>
          <a:ext cx="183865" cy="183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653"/>
              </a:lnTo>
              <a:lnTo>
                <a:pt x="183865" y="18386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1A92A-71AD-4272-97C0-BAF90095C1D3}">
      <dsp:nvSpPr>
        <dsp:cNvPr id="0" name=""/>
        <dsp:cNvSpPr/>
      </dsp:nvSpPr>
      <dsp:spPr>
        <a:xfrm>
          <a:off x="612244" y="2298629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Almacén</a:t>
          </a:r>
          <a:endParaRPr lang="en-US" sz="1400" kern="1200" dirty="0"/>
        </a:p>
      </dsp:txBody>
      <dsp:txXfrm>
        <a:off x="639170" y="2325555"/>
        <a:ext cx="1417071" cy="865474"/>
      </dsp:txXfrm>
    </dsp:sp>
    <dsp:sp modelId="{FAE8302E-4DA2-4A13-B88B-2695A001C0B8}">
      <dsp:nvSpPr>
        <dsp:cNvPr id="0" name=""/>
        <dsp:cNvSpPr/>
      </dsp:nvSpPr>
      <dsp:spPr>
        <a:xfrm>
          <a:off x="428379" y="919638"/>
          <a:ext cx="183865" cy="298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812"/>
              </a:lnTo>
              <a:lnTo>
                <a:pt x="183865" y="29878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504BE-467C-4D73-BA5F-B81200EE6A5A}">
      <dsp:nvSpPr>
        <dsp:cNvPr id="0" name=""/>
        <dsp:cNvSpPr/>
      </dsp:nvSpPr>
      <dsp:spPr>
        <a:xfrm>
          <a:off x="612244" y="3447787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Almacén de productos químicos</a:t>
          </a:r>
          <a:endParaRPr lang="en-US" sz="1400" kern="1200" dirty="0"/>
        </a:p>
      </dsp:txBody>
      <dsp:txXfrm>
        <a:off x="639170" y="3474713"/>
        <a:ext cx="1417071" cy="865474"/>
      </dsp:txXfrm>
    </dsp:sp>
    <dsp:sp modelId="{750AEB64-6D74-4FB0-A0B4-89A6D980E43B}">
      <dsp:nvSpPr>
        <dsp:cNvPr id="0" name=""/>
        <dsp:cNvSpPr/>
      </dsp:nvSpPr>
      <dsp:spPr>
        <a:xfrm>
          <a:off x="428379" y="919638"/>
          <a:ext cx="183865" cy="413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6971"/>
              </a:lnTo>
              <a:lnTo>
                <a:pt x="183865" y="41369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EFFEF-988C-45B5-82CC-7B5138D23E55}">
      <dsp:nvSpPr>
        <dsp:cNvPr id="0" name=""/>
        <dsp:cNvSpPr/>
      </dsp:nvSpPr>
      <dsp:spPr>
        <a:xfrm>
          <a:off x="612244" y="4596946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Oficina</a:t>
          </a:r>
          <a:endParaRPr lang="en-US" sz="1400" kern="1200" dirty="0"/>
        </a:p>
      </dsp:txBody>
      <dsp:txXfrm>
        <a:off x="639170" y="4623872"/>
        <a:ext cx="1417071" cy="865474"/>
      </dsp:txXfrm>
    </dsp:sp>
    <dsp:sp modelId="{9DE68773-75FC-4F3F-9630-C2A90ECBF876}">
      <dsp:nvSpPr>
        <dsp:cNvPr id="0" name=""/>
        <dsp:cNvSpPr/>
      </dsp:nvSpPr>
      <dsp:spPr>
        <a:xfrm>
          <a:off x="428379" y="919638"/>
          <a:ext cx="183865" cy="528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129"/>
              </a:lnTo>
              <a:lnTo>
                <a:pt x="183865" y="52861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C0FE-8E80-46AC-B849-3C7BE487187E}">
      <dsp:nvSpPr>
        <dsp:cNvPr id="0" name=""/>
        <dsp:cNvSpPr/>
      </dsp:nvSpPr>
      <dsp:spPr>
        <a:xfrm>
          <a:off x="612244" y="5746105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Aseo y Trabajadores</a:t>
          </a:r>
          <a:endParaRPr lang="en-US" sz="1400" kern="1200" dirty="0"/>
        </a:p>
      </dsp:txBody>
      <dsp:txXfrm>
        <a:off x="639170" y="5773031"/>
        <a:ext cx="1417071" cy="865474"/>
      </dsp:txXfrm>
    </dsp:sp>
    <dsp:sp modelId="{C2DAF3EB-0812-429D-89B8-D2C1BA3DCA9C}">
      <dsp:nvSpPr>
        <dsp:cNvPr id="0" name=""/>
        <dsp:cNvSpPr/>
      </dsp:nvSpPr>
      <dsp:spPr>
        <a:xfrm>
          <a:off x="2542831" y="311"/>
          <a:ext cx="1838653" cy="919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Inversiones</a:t>
          </a:r>
          <a:endParaRPr lang="en-US" sz="2100" kern="1200" dirty="0"/>
        </a:p>
      </dsp:txBody>
      <dsp:txXfrm>
        <a:off x="2569757" y="27237"/>
        <a:ext cx="1784801" cy="865474"/>
      </dsp:txXfrm>
    </dsp:sp>
    <dsp:sp modelId="{684DEB9B-EFA9-46B0-9EC2-CE85544BFF06}">
      <dsp:nvSpPr>
        <dsp:cNvPr id="0" name=""/>
        <dsp:cNvSpPr/>
      </dsp:nvSpPr>
      <dsp:spPr>
        <a:xfrm>
          <a:off x="2726696" y="919638"/>
          <a:ext cx="183865" cy="68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495"/>
              </a:lnTo>
              <a:lnTo>
                <a:pt x="183865" y="6894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0D296-8AD1-46B0-AD7C-E295C15E87FC}">
      <dsp:nvSpPr>
        <dsp:cNvPr id="0" name=""/>
        <dsp:cNvSpPr/>
      </dsp:nvSpPr>
      <dsp:spPr>
        <a:xfrm>
          <a:off x="2910562" y="1149470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Bienes Muebles</a:t>
          </a:r>
          <a:endParaRPr lang="en-US" sz="1400" b="0" kern="1200" dirty="0"/>
        </a:p>
      </dsp:txBody>
      <dsp:txXfrm>
        <a:off x="2937488" y="1176396"/>
        <a:ext cx="1417071" cy="865474"/>
      </dsp:txXfrm>
    </dsp:sp>
    <dsp:sp modelId="{704B7F51-E797-4DF1-9AC4-E1EB990EC67F}">
      <dsp:nvSpPr>
        <dsp:cNvPr id="0" name=""/>
        <dsp:cNvSpPr/>
      </dsp:nvSpPr>
      <dsp:spPr>
        <a:xfrm>
          <a:off x="2726696" y="919638"/>
          <a:ext cx="183865" cy="183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653"/>
              </a:lnTo>
              <a:lnTo>
                <a:pt x="183865" y="18386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89F39-81C9-4FC1-964E-7713AC3A0590}">
      <dsp:nvSpPr>
        <dsp:cNvPr id="0" name=""/>
        <dsp:cNvSpPr/>
      </dsp:nvSpPr>
      <dsp:spPr>
        <a:xfrm>
          <a:off x="2910562" y="2298629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Equipo de Oficina</a:t>
          </a:r>
          <a:endParaRPr lang="en-US" sz="1400" b="0" kern="1200" dirty="0"/>
        </a:p>
      </dsp:txBody>
      <dsp:txXfrm>
        <a:off x="2937488" y="2325555"/>
        <a:ext cx="1417071" cy="865474"/>
      </dsp:txXfrm>
    </dsp:sp>
    <dsp:sp modelId="{445FF362-DA69-45AC-BBFD-D9870E9C0956}">
      <dsp:nvSpPr>
        <dsp:cNvPr id="0" name=""/>
        <dsp:cNvSpPr/>
      </dsp:nvSpPr>
      <dsp:spPr>
        <a:xfrm>
          <a:off x="2726696" y="919638"/>
          <a:ext cx="183865" cy="298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812"/>
              </a:lnTo>
              <a:lnTo>
                <a:pt x="183865" y="29878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A3F43-AA02-4807-83C1-AC0FDC0BE67A}">
      <dsp:nvSpPr>
        <dsp:cNvPr id="0" name=""/>
        <dsp:cNvSpPr/>
      </dsp:nvSpPr>
      <dsp:spPr>
        <a:xfrm>
          <a:off x="2910562" y="3447787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Maquinaria y Equipo</a:t>
          </a:r>
          <a:endParaRPr lang="en-US" sz="1400" b="0" kern="1200" dirty="0"/>
        </a:p>
      </dsp:txBody>
      <dsp:txXfrm>
        <a:off x="2937488" y="3474713"/>
        <a:ext cx="1417071" cy="865474"/>
      </dsp:txXfrm>
    </dsp:sp>
    <dsp:sp modelId="{461003CD-73F1-4346-9C2C-5C16FE0184C7}">
      <dsp:nvSpPr>
        <dsp:cNvPr id="0" name=""/>
        <dsp:cNvSpPr/>
      </dsp:nvSpPr>
      <dsp:spPr>
        <a:xfrm>
          <a:off x="2726696" y="919638"/>
          <a:ext cx="183865" cy="413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6971"/>
              </a:lnTo>
              <a:lnTo>
                <a:pt x="183865" y="41369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86085-253B-4ACE-96D8-7E955F6EC86D}">
      <dsp:nvSpPr>
        <dsp:cNvPr id="0" name=""/>
        <dsp:cNvSpPr/>
      </dsp:nvSpPr>
      <dsp:spPr>
        <a:xfrm>
          <a:off x="2910562" y="4596946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Materias primas y materiales</a:t>
          </a:r>
          <a:endParaRPr lang="en-US" sz="1400" b="0" kern="1200" dirty="0"/>
        </a:p>
      </dsp:txBody>
      <dsp:txXfrm>
        <a:off x="2937488" y="4623872"/>
        <a:ext cx="1417071" cy="865474"/>
      </dsp:txXfrm>
    </dsp:sp>
    <dsp:sp modelId="{A864276C-0960-4D41-8159-6B0FA26A3D84}">
      <dsp:nvSpPr>
        <dsp:cNvPr id="0" name=""/>
        <dsp:cNvSpPr/>
      </dsp:nvSpPr>
      <dsp:spPr>
        <a:xfrm>
          <a:off x="2726696" y="919638"/>
          <a:ext cx="183865" cy="528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129"/>
              </a:lnTo>
              <a:lnTo>
                <a:pt x="183865" y="52861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D601B-7F9C-49BA-8D35-7B0E4C61CD8D}">
      <dsp:nvSpPr>
        <dsp:cNvPr id="0" name=""/>
        <dsp:cNvSpPr/>
      </dsp:nvSpPr>
      <dsp:spPr>
        <a:xfrm>
          <a:off x="2910562" y="5746105"/>
          <a:ext cx="1470923" cy="9193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Fondo de maniobra, constitución y puesta en marcha</a:t>
          </a:r>
          <a:endParaRPr lang="en-US" sz="1400" b="0" kern="1200" dirty="0"/>
        </a:p>
      </dsp:txBody>
      <dsp:txXfrm>
        <a:off x="2937488" y="5773031"/>
        <a:ext cx="1417071" cy="865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A1F4-543A-49AC-8202-1ECD57263C5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489F4-3993-49B6-AD71-CCB62B42C5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89F4-3993-49B6-AD71-CCB62B42C5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6382106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9967407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9768237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3930814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8867341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2671438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186863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5843673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5442591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0381016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046792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2B19-0FAD-4813-B9A3-77C180E3C522}" type="datetimeFigureOut">
              <a:rPr lang="es-EC" smtClean="0"/>
              <a:pPr/>
              <a:t>04/09/2013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5D05-6E47-4D33-A6F7-87D39BDA92B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08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Documento_de_Microsoft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chart" Target="../charts/chart2.xml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.png"/><Relationship Id="rId4" Type="http://schemas.openxmlformats.org/officeDocument/2006/relationships/diagramData" Target="../diagrams/data7.xm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29.png"/><Relationship Id="rId4" Type="http://schemas.openxmlformats.org/officeDocument/2006/relationships/diagramData" Target="../diagrams/data8.xm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1.xml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03792" cy="6858000"/>
            <a:chOff x="0" y="0"/>
            <a:chExt cx="613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591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  <a:endParaRPr lang="es-ES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 dirty="0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 dirty="0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286116" y="981076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 dirty="0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2190136" y="2360423"/>
            <a:ext cx="5548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/>
              <a:t>COMERCIO EXTERIOR Y NEGOCIACIÓN </a:t>
            </a:r>
            <a:r>
              <a:rPr lang="es-EC" sz="3200" dirty="0" smtClean="0"/>
              <a:t>INTERNACIONAL</a:t>
            </a:r>
            <a:endParaRPr lang="es-EC" sz="3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429388" y="6143645"/>
            <a:ext cx="2714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3200" dirty="0">
                <a:solidFill>
                  <a:prstClr val="black"/>
                </a:solidFill>
              </a:rPr>
              <a:t>Libia Chaluisa</a:t>
            </a:r>
            <a:endParaRPr lang="es-ES" sz="3200" dirty="0">
              <a:solidFill>
                <a:prstClr val="black"/>
              </a:solidFill>
            </a:endParaRPr>
          </a:p>
          <a:p>
            <a:endParaRPr lang="es-ES" sz="24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65456" y="-126205"/>
            <a:ext cx="85039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LAS FUERZAS </a:t>
            </a:r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ARMADAS-ESPE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06041" y="1231817"/>
            <a:ext cx="8229600" cy="625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HÉROES DEL CENEPA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229641" y="4215001"/>
            <a:ext cx="7469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i="1" dirty="0"/>
              <a:t>PROPUESTA DE IMPORTACIÓN DE ACEITE DE OLIVA ESPAÑOL PARA EL ENVASADO Y COMERCIALIZACIÓN, QUE PROMUEVA EL DESARROLLO DE LA COMUNIDAD DE ZUMBAHUA PROVINCIA DE </a:t>
            </a:r>
            <a:r>
              <a:rPr lang="es-EC" sz="2400" i="1" dirty="0" smtClean="0"/>
              <a:t>COTOPAXI.</a:t>
            </a:r>
            <a:endParaRPr lang="es-EC" sz="2400" dirty="0">
              <a:latin typeface="Rockwell Extra Bold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8581"/>
              </p:ext>
            </p:extLst>
          </p:nvPr>
        </p:nvGraphicFramePr>
        <p:xfrm>
          <a:off x="-233363" y="6248400"/>
          <a:ext cx="13604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Objeto empaquetador del shell" showAsIcon="1" r:id="rId4" imgW="1360080" imgH="685440" progId="Package">
                  <p:embed/>
                </p:oleObj>
              </mc:Choice>
              <mc:Fallback>
                <p:oleObj name="Objeto empaquetador del shell" showAsIcon="1" r:id="rId4" imgW="1360080" imgH="685440" progId="Package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3363" y="6248400"/>
                        <a:ext cx="136048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7014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6935" y="0"/>
            <a:ext cx="71856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Operación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Mato Grosso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20401802"/>
              </p:ext>
            </p:extLst>
          </p:nvPr>
        </p:nvGraphicFramePr>
        <p:xfrm>
          <a:off x="535508" y="1397000"/>
          <a:ext cx="886102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7" name="Picture 11" descr="sell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617277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914400" y="-234156"/>
            <a:ext cx="8229600" cy="881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</a:t>
            </a:r>
            <a:r>
              <a:rPr lang="es-EC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ORGANIZACIONAL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7444788"/>
              </p:ext>
            </p:extLst>
          </p:nvPr>
        </p:nvGraphicFramePr>
        <p:xfrm>
          <a:off x="914400" y="620688"/>
          <a:ext cx="8122096" cy="621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4" name="Picture 11" descr="sell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053886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SITUACIÓN DEL MERCADO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99322034"/>
              </p:ext>
            </p:extLst>
          </p:nvPr>
        </p:nvGraphicFramePr>
        <p:xfrm>
          <a:off x="1066800" y="1397000"/>
          <a:ext cx="7825680" cy="304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396785072"/>
              </p:ext>
            </p:extLst>
          </p:nvPr>
        </p:nvGraphicFramePr>
        <p:xfrm>
          <a:off x="1763688" y="4641451"/>
          <a:ext cx="6096000" cy="20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7" name="Picture 11" descr="sello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4232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33" y="3650"/>
            <a:ext cx="717012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Aceite de Oliva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95" y="1383187"/>
            <a:ext cx="7376001" cy="254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2994733296"/>
              </p:ext>
            </p:extLst>
          </p:nvPr>
        </p:nvGraphicFramePr>
        <p:xfrm>
          <a:off x="2051720" y="3573016"/>
          <a:ext cx="6048672" cy="315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4232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705075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17760" y="712078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872348" y="927978"/>
            <a:ext cx="8172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just">
              <a:defRPr/>
            </a:pPr>
            <a:r>
              <a:rPr lang="es-EC" dirty="0"/>
              <a:t>Para la proyección de la demanda se utilizará una técnica estadística llamada Promedios </a:t>
            </a:r>
            <a:r>
              <a:rPr lang="es-EC" dirty="0" smtClean="0"/>
              <a:t>Móviles.</a:t>
            </a:r>
            <a:endParaRPr lang="es-ES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872348" y="-239712"/>
            <a:ext cx="8445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Proyectada de aceite de oliva español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4169091802"/>
              </p:ext>
            </p:extLst>
          </p:nvPr>
        </p:nvGraphicFramePr>
        <p:xfrm>
          <a:off x="4572000" y="1848059"/>
          <a:ext cx="4032523" cy="230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69680"/>
            <a:ext cx="5644784" cy="256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2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976849"/>
              </p:ext>
            </p:extLst>
          </p:nvPr>
        </p:nvGraphicFramePr>
        <p:xfrm>
          <a:off x="-248170" y="4592638"/>
          <a:ext cx="588803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Documento" r:id="rId7" imgW="5887835" imgH="1644714" progId="Word.Document.12">
                  <p:embed/>
                </p:oleObj>
              </mc:Choice>
              <mc:Fallback>
                <p:oleObj name="Documento" r:id="rId7" imgW="5887835" imgH="1644714" progId="Word.Document.12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8170" y="4592638"/>
                        <a:ext cx="588803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3073015712"/>
              </p:ext>
            </p:extLst>
          </p:nvPr>
        </p:nvGraphicFramePr>
        <p:xfrm>
          <a:off x="4326223" y="4149080"/>
          <a:ext cx="4718815" cy="269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8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31" name="Picture 11" descr="sell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4232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70" y="0"/>
            <a:ext cx="642030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800894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3809" y="-1"/>
            <a:ext cx="8229600" cy="92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</a:t>
            </a:r>
          </a:p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 de Aceite de Oliva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96216"/>
            <a:ext cx="5920678" cy="504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628269255"/>
              </p:ext>
            </p:extLst>
          </p:nvPr>
        </p:nvGraphicFramePr>
        <p:xfrm>
          <a:off x="4139952" y="1218624"/>
          <a:ext cx="5565140" cy="501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4232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" y="0"/>
            <a:ext cx="702614" cy="6858000"/>
            <a:chOff x="0" y="0"/>
            <a:chExt cx="612" cy="4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Real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864"/>
              </p:ext>
            </p:extLst>
          </p:nvPr>
        </p:nvGraphicFramePr>
        <p:xfrm>
          <a:off x="1010921" y="1218624"/>
          <a:ext cx="6998017" cy="2047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433"/>
                <a:gridCol w="1409875"/>
                <a:gridCol w="1168342"/>
                <a:gridCol w="1234142"/>
                <a:gridCol w="1238154"/>
                <a:gridCol w="881071"/>
              </a:tblGrid>
              <a:tr h="597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Tipo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Consumidores 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% demanda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# de personas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Demanda real            (en litros)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Cuarto de litro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64.786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33%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21.379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21.379 / 4 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5.345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Medio litro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64.786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36%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23.323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23.323 / 2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11.661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6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Un litro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64.786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29%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18.788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18.788 / 1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18.788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6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Dos litros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64.786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0,02%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1.296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1.296 * 2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2.591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6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64.786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64.786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38.386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 Título"/>
          <p:cNvSpPr txBox="1">
            <a:spLocks/>
          </p:cNvSpPr>
          <p:nvPr/>
        </p:nvSpPr>
        <p:spPr>
          <a:xfrm>
            <a:off x="914475" y="3365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por Satisfacer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0644" y="4508500"/>
            <a:ext cx="8293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Tomado en cuenta la demanda proyectada para el país, la demanda real obtenida de la encuesta, la capacidad de producción del proyecto, y suponiendo que la producción sería constante y estable durante 3 años, la demanda que se podría satisfacer para el mercado seleccionado (Latacunga) es de aproximadamente 12.500 litros de aceite de oliva mensuales. </a:t>
            </a:r>
            <a:endParaRPr lang="en-US" dirty="0"/>
          </a:p>
          <a:p>
            <a:r>
              <a:rPr lang="es-EC" dirty="0"/>
              <a:t> </a:t>
            </a:r>
            <a:endParaRPr lang="en-US" dirty="0"/>
          </a:p>
          <a:p>
            <a:r>
              <a:rPr lang="es-EC" dirty="0"/>
              <a:t>Esto quiere decir, que el proyecto aproximadamente tiene la capacidad de satisfacer el 15% del </a:t>
            </a:r>
            <a:r>
              <a:rPr lang="es-EC" dirty="0" smtClean="0"/>
              <a:t>mercado </a:t>
            </a:r>
            <a:r>
              <a:rPr lang="es-EC" dirty="0"/>
              <a:t>de aceite de oliva. </a:t>
            </a:r>
            <a:endParaRPr lang="en-US" dirty="0"/>
          </a:p>
          <a:p>
            <a:endParaRPr lang="en-US" dirty="0"/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30391770"/>
              </p:ext>
            </p:extLst>
          </p:nvPr>
        </p:nvGraphicFramePr>
        <p:xfrm>
          <a:off x="886215" y="864828"/>
          <a:ext cx="55682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Mercado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 descr="http://www.aceitedeoliva.net/images/botellas_aceite_bonitas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844"/>
            <a:ext cx="2555776" cy="4752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6" name="Picture 11" descr="sell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561538" y="75624"/>
            <a:ext cx="8229600" cy="720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b="1" dirty="0"/>
              <a:t>CAPÍTULO IV. ESTUDIO TÉCNICO</a:t>
            </a:r>
            <a:endParaRPr lang="en-US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56206414"/>
              </p:ext>
            </p:extLst>
          </p:nvPr>
        </p:nvGraphicFramePr>
        <p:xfrm>
          <a:off x="2983225" y="1196976"/>
          <a:ext cx="3505200" cy="153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1 Título"/>
          <p:cNvSpPr txBox="1">
            <a:spLocks/>
          </p:cNvSpPr>
          <p:nvPr/>
        </p:nvSpPr>
        <p:spPr>
          <a:xfrm>
            <a:off x="980425" y="3068897"/>
            <a:ext cx="8229600" cy="720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s-EC" sz="4000" b="1" dirty="0" smtClean="0"/>
              <a:t>Envase</a:t>
            </a:r>
            <a:endParaRPr lang="en-US" sz="4000" b="1" dirty="0"/>
          </a:p>
        </p:txBody>
      </p:sp>
      <p:pic>
        <p:nvPicPr>
          <p:cNvPr id="25" name="24 Imagen" descr="http://images01.olx.cl/ui/10/59/49/1291749473_59105049_1-Fotos-de--Venta-de-botellas-de-vidrio-para-aceite-botellas-aceiteras-y-tapas-con-dispensador-129174947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359"/>
          <a:stretch/>
        </p:blipFill>
        <p:spPr bwMode="auto">
          <a:xfrm>
            <a:off x="1115616" y="4211043"/>
            <a:ext cx="2952328" cy="2194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/>
          <p:cNvPicPr/>
          <p:nvPr/>
        </p:nvPicPr>
        <p:blipFill rotWithShape="1">
          <a:blip r:embed="rId10"/>
          <a:srcRect l="33269" t="21108" r="29378" b="8300"/>
          <a:stretch/>
        </p:blipFill>
        <p:spPr bwMode="auto">
          <a:xfrm>
            <a:off x="5364088" y="3212975"/>
            <a:ext cx="3116580" cy="331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30" name="Picture 11" descr="sello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50233119"/>
              </p:ext>
            </p:extLst>
          </p:nvPr>
        </p:nvGraphicFramePr>
        <p:xfrm>
          <a:off x="548324" y="96128"/>
          <a:ext cx="4625999" cy="666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1 Título"/>
          <p:cNvSpPr txBox="1">
            <a:spLocks/>
          </p:cNvSpPr>
          <p:nvPr/>
        </p:nvSpPr>
        <p:spPr>
          <a:xfrm>
            <a:off x="5364088" y="236537"/>
            <a:ext cx="4441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de envasado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24724"/>
              </p:ext>
            </p:extLst>
          </p:nvPr>
        </p:nvGraphicFramePr>
        <p:xfrm>
          <a:off x="5096748" y="1484312"/>
          <a:ext cx="3939748" cy="21598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38745"/>
                <a:gridCol w="955105"/>
                <a:gridCol w="1022949"/>
                <a:gridCol w="1022949"/>
              </a:tblGrid>
              <a:tr h="648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Tipo de envase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Productos 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Por hora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Productos 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Por día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Productos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Por mes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1 litro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168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3.864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Medio litro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32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384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8.832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Cuarto de litro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44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528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12.144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180149" y="414866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113.390 litros</a:t>
            </a:r>
            <a:r>
              <a:rPr lang="es-EC" dirty="0"/>
              <a:t>.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33 % para envases de 1 litro </a:t>
            </a:r>
            <a:endParaRPr lang="es-EC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/>
              <a:t>40</a:t>
            </a:r>
            <a:r>
              <a:rPr lang="es-EC" dirty="0"/>
              <a:t>% para envases de medio litro </a:t>
            </a:r>
            <a:endParaRPr lang="es-EC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/>
              <a:t>27</a:t>
            </a:r>
            <a:r>
              <a:rPr lang="es-EC" dirty="0"/>
              <a:t>% para envases de cuarto de </a:t>
            </a:r>
            <a:r>
              <a:rPr lang="es-EC" dirty="0" smtClean="0"/>
              <a:t>litro</a:t>
            </a:r>
            <a:endParaRPr lang="en-US" dirty="0"/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7" name="Picture 11" descr="sell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" y="0"/>
            <a:ext cx="679652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625" y="1730"/>
              <a:ext cx="2197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15 Rectángulo"/>
          <p:cNvSpPr/>
          <p:nvPr/>
        </p:nvSpPr>
        <p:spPr>
          <a:xfrm>
            <a:off x="940158" y="908844"/>
            <a:ext cx="7697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Determinar la factibilidad del proyecto de importación de aceite de oliva desde España para su envasado y comercialización, planteamiento que apoyará al desarrollo productivo de la población de la parroquia de Zumbahua, que actualmente posee altos índices de pobreza</a:t>
            </a:r>
            <a:r>
              <a:rPr lang="es-EC" sz="2400" dirty="0" smtClean="0"/>
              <a:t>.</a:t>
            </a:r>
            <a:endParaRPr lang="en-US" sz="24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75624"/>
            <a:ext cx="8229600" cy="68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1055058" y="2847836"/>
            <a:ext cx="8229600" cy="68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937940" y="3429000"/>
            <a:ext cx="80265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EC" sz="2300" dirty="0" smtClean="0"/>
              <a:t>Análisis </a:t>
            </a:r>
            <a:r>
              <a:rPr lang="es-EC" sz="2300" dirty="0"/>
              <a:t>de desarrollo de la parroquia de </a:t>
            </a:r>
            <a:r>
              <a:rPr lang="es-EC" sz="2300" dirty="0" err="1"/>
              <a:t>Zumbahua</a:t>
            </a:r>
            <a:r>
              <a:rPr lang="es-EC" sz="2300" dirty="0"/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C" sz="2300" dirty="0" smtClean="0"/>
              <a:t>Realizar </a:t>
            </a:r>
            <a:r>
              <a:rPr lang="es-EC" sz="2300" dirty="0"/>
              <a:t>un análisis del mercado del aceite de oliva </a:t>
            </a:r>
            <a:r>
              <a:rPr lang="es-EC" sz="2300" dirty="0" smtClean="0"/>
              <a:t>para determinar </a:t>
            </a:r>
            <a:r>
              <a:rPr lang="es-EC" sz="2300" dirty="0"/>
              <a:t>la demanda por satisfacer y un plan de mercado.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C" sz="2300" dirty="0" smtClean="0"/>
              <a:t>Elaborar </a:t>
            </a:r>
            <a:r>
              <a:rPr lang="es-EC" sz="2300" dirty="0"/>
              <a:t>un estudio técnico del </a:t>
            </a:r>
            <a:r>
              <a:rPr lang="es-EC" sz="2300" dirty="0" smtClean="0"/>
              <a:t>proyecto.</a:t>
            </a:r>
            <a:endParaRPr lang="es-EC" sz="23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EC" sz="2300" dirty="0" smtClean="0"/>
              <a:t>Realizar </a:t>
            </a:r>
            <a:r>
              <a:rPr lang="es-EC" sz="2300" dirty="0"/>
              <a:t>un análisis de Importación del aceite de </a:t>
            </a:r>
            <a:r>
              <a:rPr lang="es-EC" sz="2300" dirty="0" smtClean="0"/>
              <a:t>oliva.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C" sz="2300" dirty="0" smtClean="0"/>
              <a:t>Proponer un estudio sobre la naturaleza del proyecto que involucre una propuesta administrativa.</a:t>
            </a:r>
            <a:endParaRPr lang="es-EC" sz="23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EC" sz="2300" dirty="0" smtClean="0"/>
              <a:t>Realizar </a:t>
            </a:r>
            <a:r>
              <a:rPr lang="es-EC" sz="2300" dirty="0"/>
              <a:t>un análisis financiero que determine la viabilidad del proyecto.</a:t>
            </a:r>
          </a:p>
          <a:p>
            <a:pPr marL="109728" algn="just">
              <a:defRPr/>
            </a:pP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11829050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663845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07248" y="539676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677061" y="-259536"/>
            <a:ext cx="56603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ESTUDIO </a:t>
            </a:r>
            <a:r>
              <a:rPr lang="es-EC" sz="3600" b="1" dirty="0"/>
              <a:t>DE IMPORTACIÓN</a:t>
            </a:r>
            <a:endParaRPr lang="en-US" sz="36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44819418"/>
              </p:ext>
            </p:extLst>
          </p:nvPr>
        </p:nvGraphicFramePr>
        <p:xfrm>
          <a:off x="1043609" y="908844"/>
          <a:ext cx="7912342" cy="56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7" name="Picture 11" descr="sell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31376" y="666671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5503" y="-2341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Contenerización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 bwMode="auto">
          <a:xfrm>
            <a:off x="1335036" y="1124744"/>
            <a:ext cx="3992679" cy="3056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 descr="E:\Offf\Gisela Chaluisa\Chaluisa_Gisela_Tablas y figuras\Foto00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8534"/>
            <a:ext cx="3132137" cy="22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20 Rectángulo"/>
          <p:cNvSpPr/>
          <p:nvPr/>
        </p:nvSpPr>
        <p:spPr>
          <a:xfrm>
            <a:off x="1180635" y="4508501"/>
            <a:ext cx="7697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/>
              <a:t>Se </a:t>
            </a:r>
            <a:r>
              <a:rPr lang="es-EC" sz="2400" dirty="0" smtClean="0"/>
              <a:t>utilizarán un contenedor de 20’, </a:t>
            </a:r>
            <a:r>
              <a:rPr lang="es-EC" sz="2400" dirty="0"/>
              <a:t>17 pallets cada uno con una capacidad de acoger 36 canecas, </a:t>
            </a:r>
            <a:r>
              <a:rPr lang="es-EC" sz="2400" dirty="0" smtClean="0"/>
              <a:t>la </a:t>
            </a:r>
            <a:r>
              <a:rPr lang="es-EC" sz="2400" dirty="0"/>
              <a:t>cantidad que se puede importar es de 11.340 litros, lo que permitirá traer la mercancía según la capacidad de la </a:t>
            </a:r>
            <a:r>
              <a:rPr lang="es-EC" sz="2400" dirty="0" smtClean="0"/>
              <a:t>planta.</a:t>
            </a:r>
            <a:endParaRPr lang="en-US" sz="2800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30" name="Picture 11" descr="sell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63888" y="7477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914400" y="2420798"/>
            <a:ext cx="7697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es-EC" sz="2800" dirty="0" smtClean="0"/>
              <a:t>Cálculo de Impuestos ECUAPASS</a:t>
            </a:r>
            <a:endParaRPr lang="es-ES" sz="28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903842" y="-2341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</a:t>
            </a:r>
            <a:r>
              <a:rPr lang="es-EC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IMPORTACIÓN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61250407"/>
              </p:ext>
            </p:extLst>
          </p:nvPr>
        </p:nvGraphicFramePr>
        <p:xfrm>
          <a:off x="1180635" y="963613"/>
          <a:ext cx="769713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18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26101" r="11395" b="19235"/>
          <a:stretch>
            <a:fillRect/>
          </a:stretch>
        </p:blipFill>
        <p:spPr bwMode="auto">
          <a:xfrm>
            <a:off x="971600" y="2944018"/>
            <a:ext cx="8064400" cy="3913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663845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725662" y="512762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7" name="1 Título"/>
          <p:cNvSpPr txBox="1">
            <a:spLocks/>
          </p:cNvSpPr>
          <p:nvPr/>
        </p:nvSpPr>
        <p:spPr>
          <a:xfrm>
            <a:off x="899592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Capital de Trabajo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889156" y="-171400"/>
            <a:ext cx="8229600" cy="849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FINANCIERO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2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48" y="1520636"/>
            <a:ext cx="7075068" cy="4716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266305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8" y="0"/>
            <a:ext cx="608579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891617" y="44624"/>
            <a:ext cx="5120543" cy="53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/>
              <a:t>Proyección Costos y Gastos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9703"/>
            <a:ext cx="8229600" cy="5847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5" name="Picture 11" descr="sell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663845" cy="6858000"/>
            <a:chOff x="0" y="0"/>
            <a:chExt cx="612" cy="4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50A0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678327" y="47637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78467" y="0"/>
            <a:ext cx="8229600" cy="704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6976"/>
            <a:ext cx="8050087" cy="4752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671888" y="647124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914400" y="-2341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 </a:t>
            </a: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proyectados</a:t>
            </a:r>
          </a:p>
        </p:txBody>
      </p:sp>
      <p:pic>
        <p:nvPicPr>
          <p:cNvPr id="19" name="1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04" y="1628800"/>
            <a:ext cx="7128792" cy="4320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755575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5665440" cy="68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Flujo de Fondos Neto proyectado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" y="833204"/>
            <a:ext cx="8122096" cy="17737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066800" y="2870863"/>
            <a:ext cx="5953472" cy="68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 Mínima Aceptable de Rendimiento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2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19651"/>
            <a:ext cx="6984776" cy="2953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9" name="Picture 11" descr="sell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739640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0"/>
            <a:ext cx="726350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609900" y="480254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874040" y="-185942"/>
            <a:ext cx="8450487" cy="849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Valor </a:t>
            </a: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</a:t>
            </a:r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Neto y Tasa Interna de Retorno 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704856" cy="12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914400" y="2663377"/>
            <a:ext cx="8450487" cy="849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Recuperación de la Inversión </a:t>
            </a:r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2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76" y="3478161"/>
            <a:ext cx="4032448" cy="19670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1 Rectángulo"/>
          <p:cNvSpPr/>
          <p:nvPr/>
        </p:nvSpPr>
        <p:spPr>
          <a:xfrm>
            <a:off x="949552" y="5517232"/>
            <a:ext cx="7822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Del análisis, se obtuvo que el período de recuperación de la inversión se da al tercer año, 1 mes y 16 días. 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8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31" name="Picture 11" descr="sell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2726656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686"/>
            <a:ext cx="588693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653631" y="512762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657445" y="-16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794792" y="-1650"/>
            <a:ext cx="8468816" cy="622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26965655"/>
              </p:ext>
            </p:extLst>
          </p:nvPr>
        </p:nvGraphicFramePr>
        <p:xfrm>
          <a:off x="794792" y="908843"/>
          <a:ext cx="8082216" cy="583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7" name="Picture 11" descr="sell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2726656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98713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593" y="1759"/>
              <a:ext cx="2197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286116" y="642918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1571604" y="1285860"/>
            <a:ext cx="2911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es-EC" sz="2400" dirty="0" smtClean="0"/>
              <a:t>Incentivar la pequeña</a:t>
            </a:r>
            <a:r>
              <a:rPr lang="es-AR" sz="2400" dirty="0" smtClean="0"/>
              <a:t> industria para la generación de fuentes de empleo.</a:t>
            </a:r>
            <a:endParaRPr lang="es-EC" sz="24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798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dirty="0" smtClean="0"/>
              <a:t>ANTECEDENTES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43504" y="3811012"/>
            <a:ext cx="3790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just">
              <a:defRPr/>
            </a:pPr>
            <a:r>
              <a:rPr lang="es-ES" sz="2400" dirty="0" smtClean="0"/>
              <a:t>Como hacerlo?</a:t>
            </a:r>
          </a:p>
          <a:p>
            <a:pPr marL="109728" algn="just">
              <a:defRPr/>
            </a:pPr>
            <a:r>
              <a:rPr lang="es-ES" sz="2400" dirty="0" smtClean="0"/>
              <a:t>A través de la importación de aceite de oliva a granel para su envasado y comercialización  a nivel nacional con precios más accesibles a los actuales en el mercado.</a:t>
            </a:r>
            <a:endParaRPr lang="es-ES" sz="24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2957516" cy="223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857628"/>
            <a:ext cx="39747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50718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4120"/>
            <a:ext cx="612775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480" y="1768"/>
              <a:ext cx="1971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ESCUELA POLITECNICA DEL EJERCITO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83995" y="620712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971550" y="44421"/>
            <a:ext cx="8229600" cy="667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dirty="0" smtClean="0"/>
              <a:t>RECOMENDACIONES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424261231"/>
              </p:ext>
            </p:extLst>
          </p:nvPr>
        </p:nvGraphicFramePr>
        <p:xfrm>
          <a:off x="755576" y="928670"/>
          <a:ext cx="8208912" cy="56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28" name="Picture 11" descr="sell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638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 descr="http://www.terra.com.ec/addon/img/17da72decuatoriana619x464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39248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http://salesianos.pe/content/2011/07/resized_SDB_04091-1024x6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7735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917"/>
            <a:ext cx="3726216" cy="3061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22 Imagen" descr="http://farm3.static.flickr.com/2630/4193992378_5738b6772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96221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8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84518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593" y="1759"/>
              <a:ext cx="2197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1066800" y="1690707"/>
            <a:ext cx="37212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es-ES" sz="2800" dirty="0" smtClean="0"/>
              <a:t>El objetivo principal no es solamente importar productos terminados sino materia prima o </a:t>
            </a:r>
            <a:r>
              <a:rPr lang="es-ES" sz="2800" dirty="0" err="1" smtClean="0"/>
              <a:t>semiterminada</a:t>
            </a:r>
            <a:r>
              <a:rPr lang="es-ES" sz="2800" dirty="0" smtClean="0"/>
              <a:t> para incentivar la producción nacional.  </a:t>
            </a:r>
            <a:endParaRPr lang="es-ES" sz="28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Importaciones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Ecuador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85926"/>
            <a:ext cx="408831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59169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2765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593" y="1752"/>
              <a:ext cx="2197" cy="2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914400" y="-33337"/>
            <a:ext cx="8382000" cy="798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Importaciones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Aceite de Oliva en Ecuador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42560"/>
            <a:ext cx="5112501" cy="278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0296" y="3501008"/>
            <a:ext cx="4993704" cy="32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1074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1180635" y="1195966"/>
            <a:ext cx="47595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P</a:t>
            </a:r>
            <a:r>
              <a:rPr lang="es-EC" sz="2400" dirty="0" smtClean="0"/>
              <a:t>roviene </a:t>
            </a:r>
            <a:r>
              <a:rPr lang="es-EC" sz="2400" dirty="0"/>
              <a:t>de las aceitunas, mismo que una vez extraído a través de diferentes procesos, se convierte en un producto natural con diferentes cualidades para el consumo humano</a:t>
            </a:r>
            <a:r>
              <a:rPr lang="es-EC" sz="2400" dirty="0" smtClean="0"/>
              <a:t>.</a:t>
            </a:r>
            <a:endParaRPr lang="en-US" sz="2400" dirty="0"/>
          </a:p>
          <a:p>
            <a:pPr algn="just"/>
            <a:r>
              <a:rPr lang="es-EC" sz="2400" dirty="0" smtClean="0"/>
              <a:t>Muchos </a:t>
            </a:r>
            <a:r>
              <a:rPr lang="es-EC" sz="2400" dirty="0"/>
              <a:t>afirman que proviene de Siria, Líbano e Israel y otros de Asia menor, aún con este </a:t>
            </a:r>
            <a:r>
              <a:rPr lang="es-EC" sz="2400" dirty="0" smtClean="0"/>
              <a:t>antecedente España es uno </a:t>
            </a:r>
            <a:r>
              <a:rPr lang="es-EC" sz="2400" dirty="0"/>
              <a:t>de los </a:t>
            </a:r>
            <a:r>
              <a:rPr lang="es-EC" sz="2400" dirty="0" smtClean="0"/>
              <a:t>principales países productores y sus plantaciones </a:t>
            </a:r>
            <a:r>
              <a:rPr lang="es-EC" sz="2400" dirty="0"/>
              <a:t>se encuentra en mayor cantidad </a:t>
            </a:r>
            <a:r>
              <a:rPr lang="es-EC" sz="2400" dirty="0" smtClean="0"/>
              <a:t> en </a:t>
            </a:r>
            <a:r>
              <a:rPr lang="es-EC" sz="2400" dirty="0"/>
              <a:t>Andalucía y comprende a las provincias de Jaén, Córdoba y </a:t>
            </a:r>
            <a:r>
              <a:rPr lang="es-EC" sz="2400" dirty="0" smtClean="0"/>
              <a:t>Sevilla.</a:t>
            </a:r>
            <a:endParaRPr lang="es-ES" sz="24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Aceite de Oliva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 descr="http://anamariadiazblog.files.wordpress.com/2013/03/aceite-de-oliv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7" y="1355276"/>
            <a:ext cx="2643505" cy="485775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371074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2765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636" y="1752"/>
              <a:ext cx="2197" cy="2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aceite de oliva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1586999888"/>
              </p:ext>
            </p:extLst>
          </p:nvPr>
        </p:nvGraphicFramePr>
        <p:xfrm>
          <a:off x="1360612" y="1379537"/>
          <a:ext cx="7440488" cy="527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19 Imagen" descr="http://www.alimentacion-sana.org/Portal%20nuevo/imagenesplanillas/originales2/aceiteoliva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87" y="1196975"/>
            <a:ext cx="2970530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1074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640" y="1744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8988" y="963613"/>
            <a:ext cx="5472112" cy="215900"/>
            <a:chOff x="1338" y="346"/>
            <a:chExt cx="3447" cy="1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1747" y="438"/>
              <a:ext cx="3038" cy="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1338" y="346"/>
              <a:ext cx="2948" cy="4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C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elaboración del Aceite de Oliva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9083073"/>
              </p:ext>
            </p:extLst>
          </p:nvPr>
        </p:nvGraphicFramePr>
        <p:xfrm>
          <a:off x="1524000" y="1397000"/>
          <a:ext cx="708044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18 Imagen" descr="http://www.sabor-artesano.com/imagen/faq-aceite-oliva/aceite-de-oliva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22" y="3075097"/>
            <a:ext cx="2681783" cy="169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7277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802481" cy="6858000"/>
            <a:chOff x="0" y="0"/>
            <a:chExt cx="612" cy="4320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12" cy="432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636" y="1749"/>
              <a:ext cx="2197" cy="2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UNIVERSIDAD DE LAS FUERZAS ARMADAS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45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36" y="3725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 rot="16200000">
              <a:off x="-704" y="1752"/>
              <a:ext cx="1860" cy="22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C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atin typeface="Arial Black"/>
                </a:rPr>
                <a:t>E  S  P  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45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136" y="550"/>
              <a:ext cx="363" cy="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2" name="Picture 11" descr="sell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" y="2938"/>
              <a:ext cx="398" cy="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15 Rectángulo"/>
          <p:cNvSpPr/>
          <p:nvPr/>
        </p:nvSpPr>
        <p:spPr>
          <a:xfrm>
            <a:off x="6130579" y="935191"/>
            <a:ext cx="2740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just">
              <a:defRPr/>
            </a:pPr>
            <a:r>
              <a:rPr lang="es-EC" sz="2400" dirty="0"/>
              <a:t>U</a:t>
            </a:r>
            <a:r>
              <a:rPr lang="es-EC" sz="2400" dirty="0" smtClean="0"/>
              <a:t>bicada </a:t>
            </a:r>
            <a:r>
              <a:rPr lang="es-EC" sz="2400" dirty="0"/>
              <a:t>en el cantón </a:t>
            </a:r>
            <a:r>
              <a:rPr lang="es-EC" sz="2400" dirty="0" err="1" smtClean="0"/>
              <a:t>Pujilí</a:t>
            </a:r>
            <a:r>
              <a:rPr lang="es-EC" sz="2400" dirty="0"/>
              <a:t>,</a:t>
            </a:r>
            <a:r>
              <a:rPr lang="es-EC" sz="2400" dirty="0" smtClean="0"/>
              <a:t> </a:t>
            </a:r>
            <a:r>
              <a:rPr lang="es-EC" sz="2400" dirty="0"/>
              <a:t>Provincia de Cotopaxi, se encuentra a una altura entre los </a:t>
            </a:r>
            <a:r>
              <a:rPr lang="es-ES" sz="2400" dirty="0"/>
              <a:t>3.300 y 4.000 metros sobre el nivel del mar, por lo que las temperaturas varían de 8 a </a:t>
            </a:r>
            <a:r>
              <a:rPr lang="es-ES" sz="2400" dirty="0" smtClean="0"/>
              <a:t>16°C; sobresale </a:t>
            </a:r>
            <a:r>
              <a:rPr lang="es-ES" sz="2400" dirty="0"/>
              <a:t>la actividad </a:t>
            </a:r>
            <a:r>
              <a:rPr lang="es-ES" sz="2400" dirty="0" smtClean="0"/>
              <a:t>agrícola.</a:t>
            </a:r>
            <a:endParaRPr lang="es-ES" sz="24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914400" y="75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66800" y="-33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Situación de Zumbahua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8" y="933693"/>
            <a:ext cx="52959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277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2009</Words>
  <Application>Microsoft Office PowerPoint</Application>
  <PresentationFormat>Presentación en pantalla (4:3)</PresentationFormat>
  <Paragraphs>343</Paragraphs>
  <Slides>31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Tema de Office</vt:lpstr>
      <vt:lpstr>Objeto empaquetador del shell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Familiar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Marcelo Albarracin</dc:creator>
  <cp:lastModifiedBy>User</cp:lastModifiedBy>
  <cp:revision>133</cp:revision>
  <dcterms:created xsi:type="dcterms:W3CDTF">2013-05-06T23:46:29Z</dcterms:created>
  <dcterms:modified xsi:type="dcterms:W3CDTF">2013-09-05T04:03:38Z</dcterms:modified>
</cp:coreProperties>
</file>