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charts/chart3.xml" ContentType="application/vnd.openxmlformats-officedocument.drawingml.char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notesSlides/notesSlide3.xml" ContentType="application/vnd.openxmlformats-officedocument.presentationml.notesSlide+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charts/chart2.xml" ContentType="application/vnd.openxmlformats-officedocument.drawingml.char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1"/>
  </p:notesMasterIdLst>
  <p:handoutMasterIdLst>
    <p:handoutMasterId r:id="rId72"/>
  </p:handoutMasterIdLst>
  <p:sldIdLst>
    <p:sldId id="256" r:id="rId2"/>
    <p:sldId id="257" r:id="rId3"/>
    <p:sldId id="258" r:id="rId4"/>
    <p:sldId id="259" r:id="rId5"/>
    <p:sldId id="263" r:id="rId6"/>
    <p:sldId id="261" r:id="rId7"/>
    <p:sldId id="266" r:id="rId8"/>
    <p:sldId id="268" r:id="rId9"/>
    <p:sldId id="269" r:id="rId10"/>
    <p:sldId id="351" r:id="rId11"/>
    <p:sldId id="271" r:id="rId12"/>
    <p:sldId id="272" r:id="rId13"/>
    <p:sldId id="274" r:id="rId14"/>
    <p:sldId id="275" r:id="rId15"/>
    <p:sldId id="277" r:id="rId16"/>
    <p:sldId id="280" r:id="rId17"/>
    <p:sldId id="281" r:id="rId18"/>
    <p:sldId id="350" r:id="rId19"/>
    <p:sldId id="283" r:id="rId20"/>
    <p:sldId id="286" r:id="rId21"/>
    <p:sldId id="285" r:id="rId22"/>
    <p:sldId id="287" r:id="rId23"/>
    <p:sldId id="291" r:id="rId24"/>
    <p:sldId id="288" r:id="rId25"/>
    <p:sldId id="289" r:id="rId26"/>
    <p:sldId id="292" r:id="rId27"/>
    <p:sldId id="293" r:id="rId28"/>
    <p:sldId id="284"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4" r:id="rId46"/>
    <p:sldId id="315" r:id="rId47"/>
    <p:sldId id="319" r:id="rId48"/>
    <p:sldId id="324" r:id="rId49"/>
    <p:sldId id="326" r:id="rId50"/>
    <p:sldId id="329" r:id="rId51"/>
    <p:sldId id="330" r:id="rId52"/>
    <p:sldId id="332" r:id="rId53"/>
    <p:sldId id="333" r:id="rId54"/>
    <p:sldId id="336" r:id="rId55"/>
    <p:sldId id="337" r:id="rId56"/>
    <p:sldId id="338" r:id="rId57"/>
    <p:sldId id="339" r:id="rId58"/>
    <p:sldId id="340" r:id="rId59"/>
    <p:sldId id="341" r:id="rId60"/>
    <p:sldId id="342" r:id="rId61"/>
    <p:sldId id="343" r:id="rId62"/>
    <p:sldId id="344" r:id="rId63"/>
    <p:sldId id="345" r:id="rId64"/>
    <p:sldId id="346" r:id="rId65"/>
    <p:sldId id="349" r:id="rId66"/>
    <p:sldId id="352" r:id="rId67"/>
    <p:sldId id="353" r:id="rId68"/>
    <p:sldId id="354" r:id="rId69"/>
    <p:sldId id="355" r:id="rId70"/>
  </p:sldIdLst>
  <p:sldSz cx="9144000" cy="6858000" type="screen4x3"/>
  <p:notesSz cx="9144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0066"/>
    <a:srgbClr val="DE2CEC"/>
    <a:srgbClr val="D54FA5"/>
    <a:srgbClr val="5AC8BE"/>
    <a:srgbClr val="47AEE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4" autoAdjust="0"/>
  </p:normalViewPr>
  <p:slideViewPr>
    <p:cSldViewPr>
      <p:cViewPr varScale="1">
        <p:scale>
          <a:sx n="103" d="100"/>
          <a:sy n="103" d="100"/>
        </p:scale>
        <p:origin x="-204" y="-102"/>
      </p:cViewPr>
      <p:guideLst>
        <p:guide orient="horz" pos="2160"/>
        <p:guide pos="2880"/>
      </p:guideLst>
    </p:cSldViewPr>
  </p:slideViewPr>
  <p:outlineViewPr>
    <p:cViewPr>
      <p:scale>
        <a:sx n="33" d="100"/>
        <a:sy n="33" d="100"/>
      </p:scale>
      <p:origin x="0" y="854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F:\TESIS\Tasa%20de%20crecimiento.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Ramiro\Desktop\TESIS\EXPORTACIONES%202010-2011-2012.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Home\Desktop\Liz\Universidad\TESIS\TESIS%20INFO%20IMPORTANTE\BIBLIOGRAFIA%20PRINCIPAL\EXPORTACIONES%202010-2011-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3"/>
  <c:chart>
    <c:title>
      <c:tx>
        <c:rich>
          <a:bodyPr/>
          <a:lstStyle/>
          <a:p>
            <a:pPr>
              <a:defRPr/>
            </a:pPr>
            <a:r>
              <a:rPr lang="en-US"/>
              <a:t>Proyeccion de la Produccion</a:t>
            </a:r>
          </a:p>
          <a:p>
            <a:pPr>
              <a:defRPr/>
            </a:pPr>
            <a:r>
              <a:rPr lang="en-US"/>
              <a:t>2012-2015</a:t>
            </a:r>
          </a:p>
        </c:rich>
      </c:tx>
      <c:layout/>
    </c:title>
    <c:plotArea>
      <c:layout/>
      <c:lineChart>
        <c:grouping val="standard"/>
        <c:ser>
          <c:idx val="1"/>
          <c:order val="0"/>
          <c:tx>
            <c:strRef>
              <c:f>'DATOS ESMERALDAS'!$M$2</c:f>
              <c:strCache>
                <c:ptCount val="1"/>
                <c:pt idx="0">
                  <c:v>Producción</c:v>
                </c:pt>
              </c:strCache>
            </c:strRef>
          </c:tx>
          <c:dPt>
            <c:idx val="0"/>
            <c:marker>
              <c:spPr>
                <a:solidFill>
                  <a:srgbClr val="00B0F0"/>
                </a:solidFill>
              </c:spPr>
            </c:marker>
          </c:dPt>
          <c:dPt>
            <c:idx val="1"/>
            <c:marker>
              <c:spPr>
                <a:solidFill>
                  <a:srgbClr val="00B0F0"/>
                </a:solidFill>
              </c:spPr>
            </c:marker>
          </c:dPt>
          <c:dPt>
            <c:idx val="2"/>
            <c:marker>
              <c:spPr>
                <a:solidFill>
                  <a:srgbClr val="00B0F0"/>
                </a:solidFill>
              </c:spPr>
            </c:marker>
          </c:dPt>
          <c:dPt>
            <c:idx val="3"/>
            <c:marker>
              <c:spPr>
                <a:solidFill>
                  <a:srgbClr val="00B0F0"/>
                </a:solidFill>
              </c:spPr>
            </c:marker>
          </c:dPt>
          <c:dPt>
            <c:idx val="4"/>
            <c:marker>
              <c:spPr>
                <a:solidFill>
                  <a:srgbClr val="00B0F0"/>
                </a:solidFill>
              </c:spPr>
            </c:marker>
          </c:dPt>
          <c:dPt>
            <c:idx val="5"/>
            <c:marker>
              <c:spPr>
                <a:solidFill>
                  <a:srgbClr val="7030A0"/>
                </a:solidFill>
              </c:spPr>
            </c:marker>
          </c:dPt>
          <c:dPt>
            <c:idx val="6"/>
            <c:marker>
              <c:spPr>
                <a:solidFill>
                  <a:schemeClr val="accent6"/>
                </a:solidFill>
              </c:spPr>
            </c:marker>
          </c:dPt>
          <c:dPt>
            <c:idx val="7"/>
            <c:marker>
              <c:spPr>
                <a:solidFill>
                  <a:srgbClr val="FF66FF"/>
                </a:solidFill>
              </c:spPr>
            </c:marker>
          </c:dPt>
          <c:dPt>
            <c:idx val="8"/>
            <c:marker>
              <c:spPr>
                <a:solidFill>
                  <a:srgbClr val="92D050"/>
                </a:solidFill>
              </c:spPr>
            </c:marker>
          </c:dPt>
          <c:cat>
            <c:numRef>
              <c:f>'DATOS ESMERALDAS'!$L$3:$L$11</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'DATOS ESMERALDAS'!$M$3:$M$11</c:f>
              <c:numCache>
                <c:formatCode>#,##0.00</c:formatCode>
                <c:ptCount val="9"/>
                <c:pt idx="0">
                  <c:v>7259</c:v>
                </c:pt>
                <c:pt idx="1">
                  <c:v>18748</c:v>
                </c:pt>
                <c:pt idx="2">
                  <c:v>20857</c:v>
                </c:pt>
                <c:pt idx="3">
                  <c:v>13179</c:v>
                </c:pt>
                <c:pt idx="4">
                  <c:v>18446</c:v>
                </c:pt>
                <c:pt idx="5">
                  <c:v>26408.870932041817</c:v>
                </c:pt>
                <c:pt idx="6">
                  <c:v>37809.197869741074</c:v>
                </c:pt>
                <c:pt idx="7">
                  <c:v>54130.880764719906</c:v>
                </c:pt>
                <c:pt idx="8">
                  <c:v>77498.397677178378</c:v>
                </c:pt>
              </c:numCache>
            </c:numRef>
          </c:val>
        </c:ser>
        <c:marker val="1"/>
        <c:axId val="41447808"/>
        <c:axId val="41449344"/>
      </c:lineChart>
      <c:catAx>
        <c:axId val="41447808"/>
        <c:scaling>
          <c:orientation val="minMax"/>
        </c:scaling>
        <c:axPos val="b"/>
        <c:numFmt formatCode="General" sourceLinked="1"/>
        <c:tickLblPos val="nextTo"/>
        <c:crossAx val="41449344"/>
        <c:crosses val="autoZero"/>
        <c:auto val="1"/>
        <c:lblAlgn val="ctr"/>
        <c:lblOffset val="100"/>
      </c:catAx>
      <c:valAx>
        <c:axId val="41449344"/>
        <c:scaling>
          <c:orientation val="minMax"/>
        </c:scaling>
        <c:axPos val="l"/>
        <c:majorGridlines/>
        <c:numFmt formatCode="#,##0.00" sourceLinked="1"/>
        <c:tickLblPos val="nextTo"/>
        <c:crossAx val="41447808"/>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style val="47"/>
  <c:clrMapOvr bg1="lt1" tx1="dk1" bg2="lt2" tx2="dk2" accent1="accent1" accent2="accent2" accent3="accent3" accent4="accent4" accent5="accent5" accent6="accent6" hlink="hlink" folHlink="folHlink"/>
  <c:chart>
    <c:title>
      <c:tx>
        <c:rich>
          <a:bodyPr/>
          <a:lstStyle/>
          <a:p>
            <a:pPr>
              <a:defRPr/>
            </a:pPr>
            <a:r>
              <a:rPr lang="es-ES"/>
              <a:t>Exportaciones</a:t>
            </a:r>
            <a:r>
              <a:rPr lang="es-ES" baseline="0"/>
              <a:t> Totales </a:t>
            </a:r>
          </a:p>
          <a:p>
            <a:pPr>
              <a:defRPr/>
            </a:pPr>
            <a:r>
              <a:rPr lang="es-ES" baseline="0"/>
              <a:t>VOLUMEN</a:t>
            </a:r>
          </a:p>
        </c:rich>
      </c:tx>
      <c:layout>
        <c:manualLayout>
          <c:xMode val="edge"/>
          <c:yMode val="edge"/>
          <c:x val="0.21656023431853641"/>
          <c:y val="2.9175777396629868E-2"/>
        </c:manualLayout>
      </c:layout>
    </c:title>
    <c:plotArea>
      <c:layout/>
      <c:barChart>
        <c:barDir val="col"/>
        <c:grouping val="clustered"/>
        <c:ser>
          <c:idx val="0"/>
          <c:order val="0"/>
          <c:cat>
            <c:strRef>
              <c:f>'EXP TOT Y PAISES'!$C$2:$E$2</c:f>
              <c:strCache>
                <c:ptCount val="3"/>
                <c:pt idx="0">
                  <c:v>2010
TM</c:v>
                </c:pt>
                <c:pt idx="1">
                  <c:v>2011
TM</c:v>
                </c:pt>
                <c:pt idx="2">
                  <c:v>2012
TM</c:v>
                </c:pt>
              </c:strCache>
            </c:strRef>
          </c:cat>
          <c:val>
            <c:numRef>
              <c:f>'EXP TOT Y PAISES'!$C$3:$E$3</c:f>
              <c:numCache>
                <c:formatCode>General</c:formatCode>
                <c:ptCount val="3"/>
                <c:pt idx="0">
                  <c:v>205.36</c:v>
                </c:pt>
                <c:pt idx="1">
                  <c:v>281.63</c:v>
                </c:pt>
                <c:pt idx="2">
                  <c:v>200.42000000000004</c:v>
                </c:pt>
              </c:numCache>
            </c:numRef>
          </c:val>
        </c:ser>
        <c:axId val="41483264"/>
        <c:axId val="42431232"/>
      </c:barChart>
      <c:catAx>
        <c:axId val="41483264"/>
        <c:scaling>
          <c:orientation val="minMax"/>
        </c:scaling>
        <c:axPos val="b"/>
        <c:majorTickMark val="none"/>
        <c:tickLblPos val="nextTo"/>
        <c:crossAx val="42431232"/>
        <c:crosses val="autoZero"/>
        <c:auto val="1"/>
        <c:lblAlgn val="ctr"/>
        <c:lblOffset val="100"/>
      </c:catAx>
      <c:valAx>
        <c:axId val="42431232"/>
        <c:scaling>
          <c:orientation val="minMax"/>
        </c:scaling>
        <c:axPos val="l"/>
        <c:majorGridlines/>
        <c:numFmt formatCode="General" sourceLinked="1"/>
        <c:majorTickMark val="none"/>
        <c:tickLblPos val="nextTo"/>
        <c:crossAx val="41483264"/>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EC"/>
  <c:style val="26"/>
  <c:chart>
    <c:title>
      <c:tx>
        <c:rich>
          <a:bodyPr/>
          <a:lstStyle/>
          <a:p>
            <a:pPr>
              <a:defRPr/>
            </a:pPr>
            <a:r>
              <a:rPr lang="es-EC"/>
              <a:t>Participacion de las</a:t>
            </a:r>
            <a:r>
              <a:rPr lang="es-EC" baseline="0"/>
              <a:t> </a:t>
            </a:r>
            <a:r>
              <a:rPr lang="es-EC"/>
              <a:t>Exportaciones </a:t>
            </a:r>
          </a:p>
          <a:p>
            <a:pPr>
              <a:defRPr/>
            </a:pPr>
            <a:r>
              <a:rPr lang="es-EC"/>
              <a:t>2010</a:t>
            </a:r>
          </a:p>
        </c:rich>
      </c:tx>
      <c:layout>
        <c:manualLayout>
          <c:xMode val="edge"/>
          <c:yMode val="edge"/>
          <c:x val="0.15292727753293492"/>
          <c:y val="0"/>
        </c:manualLayout>
      </c:layout>
      <c:overlay val="1"/>
    </c:title>
    <c:view3D>
      <c:rotX val="30"/>
      <c:perspective val="30"/>
    </c:view3D>
    <c:plotArea>
      <c:layout>
        <c:manualLayout>
          <c:layoutTarget val="inner"/>
          <c:xMode val="edge"/>
          <c:yMode val="edge"/>
          <c:x val="9.3006767470261598E-2"/>
          <c:y val="0.22156098908689251"/>
          <c:w val="0.50465814723979174"/>
          <c:h val="0.77513227513227512"/>
        </c:manualLayout>
      </c:layout>
      <c:pie3DChart>
        <c:varyColors val="1"/>
        <c:ser>
          <c:idx val="0"/>
          <c:order val="0"/>
          <c:explosion val="25"/>
          <c:cat>
            <c:strRef>
              <c:f>'EXP TOT Y PAISES'!$C$17:$C$31</c:f>
              <c:strCache>
                <c:ptCount val="15"/>
                <c:pt idx="0">
                  <c:v>ESTADOS UNIDOS</c:v>
                </c:pt>
                <c:pt idx="1">
                  <c:v>COLOMBIA</c:v>
                </c:pt>
                <c:pt idx="2">
                  <c:v>VENEZUELA</c:v>
                </c:pt>
                <c:pt idx="3">
                  <c:v>ESPANA</c:v>
                </c:pt>
                <c:pt idx="4">
                  <c:v>PERU</c:v>
                </c:pt>
                <c:pt idx="5">
                  <c:v>CHILE</c:v>
                </c:pt>
                <c:pt idx="6">
                  <c:v>ALEMANIA</c:v>
                </c:pt>
                <c:pt idx="7">
                  <c:v>FRANCIA</c:v>
                </c:pt>
                <c:pt idx="8">
                  <c:v>CUBA</c:v>
                </c:pt>
                <c:pt idx="9">
                  <c:v>AUSTRIA</c:v>
                </c:pt>
                <c:pt idx="10">
                  <c:v>CHINA</c:v>
                </c:pt>
                <c:pt idx="11">
                  <c:v>HOLANDA(PAISES BAJOS)</c:v>
                </c:pt>
                <c:pt idx="12">
                  <c:v>TAIWAN (FORMOSA)</c:v>
                </c:pt>
                <c:pt idx="13">
                  <c:v>CANADA</c:v>
                </c:pt>
                <c:pt idx="14">
                  <c:v>REINO UNIDO</c:v>
                </c:pt>
              </c:strCache>
            </c:strRef>
          </c:cat>
          <c:val>
            <c:numRef>
              <c:f>'EXP TOT Y PAISES'!$F$17:$F$31</c:f>
              <c:numCache>
                <c:formatCode>#,##0.00</c:formatCode>
                <c:ptCount val="15"/>
                <c:pt idx="0">
                  <c:v>30.45740077241636</c:v>
                </c:pt>
                <c:pt idx="1">
                  <c:v>27.782792796984452</c:v>
                </c:pt>
                <c:pt idx="2">
                  <c:v>22.513610348517986</c:v>
                </c:pt>
                <c:pt idx="3">
                  <c:v>9.3080824531199227</c:v>
                </c:pt>
                <c:pt idx="4">
                  <c:v>5.154715927597441</c:v>
                </c:pt>
                <c:pt idx="5">
                  <c:v>1.8714810851053918</c:v>
                </c:pt>
                <c:pt idx="6">
                  <c:v>1.0730073053836491</c:v>
                </c:pt>
                <c:pt idx="7">
                  <c:v>0.50625843376297053</c:v>
                </c:pt>
                <c:pt idx="8">
                  <c:v>0.46903354892745802</c:v>
                </c:pt>
                <c:pt idx="9">
                  <c:v>0.3731794704760133</c:v>
                </c:pt>
                <c:pt idx="10">
                  <c:v>0.27918663626634432</c:v>
                </c:pt>
                <c:pt idx="11">
                  <c:v>0.17588758084779954</c:v>
                </c:pt>
                <c:pt idx="12">
                  <c:v>3.0710529989297828E-2</c:v>
                </c:pt>
                <c:pt idx="13">
                  <c:v>7.4449769671025082E-3</c:v>
                </c:pt>
                <c:pt idx="14">
                  <c:v>1.8612442417756281E-3</c:v>
                </c:pt>
              </c:numCache>
            </c:numRef>
          </c:val>
        </c:ser>
      </c:pie3DChart>
    </c:plotArea>
    <c:legend>
      <c:legendPos val="r"/>
      <c:layout>
        <c:manualLayout>
          <c:xMode val="edge"/>
          <c:yMode val="edge"/>
          <c:x val="0.70389029240198675"/>
          <c:y val="0.25800149981252346"/>
          <c:w val="0.29085979877515727"/>
          <c:h val="0.73994969378829512"/>
        </c:manualLayout>
      </c:layout>
      <c:txPr>
        <a:bodyPr/>
        <a:lstStyle/>
        <a:p>
          <a:pPr>
            <a:defRPr sz="900"/>
          </a:pPr>
          <a:endParaRPr lang="es-EC"/>
        </a:p>
      </c:txPr>
    </c:legend>
    <c:plotVisOnly val="1"/>
    <c:dispBlanksAs val="zero"/>
  </c:chart>
  <c:spPr>
    <a:ln>
      <a:solidFill>
        <a:schemeClr val="tx1"/>
      </a:solidFill>
    </a:ln>
  </c:spPr>
  <c:externalData r:id="rId1"/>
</c:chartSpace>
</file>

<file path=ppt/diagrams/_rels/data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D0F3C-08F9-49BF-9F8B-7434F2F508C0}" type="doc">
      <dgm:prSet loTypeId="urn:microsoft.com/office/officeart/2005/8/layout/target3" loCatId="list" qsTypeId="urn:microsoft.com/office/officeart/2005/8/quickstyle/3d3" qsCatId="3D" csTypeId="urn:microsoft.com/office/officeart/2005/8/colors/colorful4" csCatId="colorful" phldr="1"/>
      <dgm:spPr/>
      <dgm:t>
        <a:bodyPr/>
        <a:lstStyle/>
        <a:p>
          <a:endParaRPr lang="es-EC"/>
        </a:p>
      </dgm:t>
    </dgm:pt>
    <dgm:pt modelId="{627DEB90-A25F-4660-A16D-798BE67A78EC}">
      <dgm:prSet phldrT="[Texto]"/>
      <dgm:spPr/>
      <dgm:t>
        <a:bodyPr/>
        <a:lstStyle/>
        <a:p>
          <a:r>
            <a:rPr lang="es-ES" dirty="0" smtClean="0"/>
            <a:t>Mejorar las condiciones de vida </a:t>
          </a:r>
          <a:endParaRPr lang="es-EC" dirty="0"/>
        </a:p>
      </dgm:t>
    </dgm:pt>
    <dgm:pt modelId="{A31139C9-A946-4D41-A2CF-866CAD3E7EAD}" type="parTrans" cxnId="{C16B9EF0-D41A-42AB-8B23-4299D83CEF97}">
      <dgm:prSet/>
      <dgm:spPr/>
      <dgm:t>
        <a:bodyPr/>
        <a:lstStyle/>
        <a:p>
          <a:endParaRPr lang="es-EC"/>
        </a:p>
      </dgm:t>
    </dgm:pt>
    <dgm:pt modelId="{1DBCCEA3-6E94-4B5F-9AE7-F9F008122E09}" type="sibTrans" cxnId="{C16B9EF0-D41A-42AB-8B23-4299D83CEF97}">
      <dgm:prSet/>
      <dgm:spPr/>
      <dgm:t>
        <a:bodyPr/>
        <a:lstStyle/>
        <a:p>
          <a:endParaRPr lang="es-EC"/>
        </a:p>
      </dgm:t>
    </dgm:pt>
    <dgm:pt modelId="{7B4C703A-5340-42FF-BDA3-B294EA9A8AFB}">
      <dgm:prSet phldrT="[Texto]"/>
      <dgm:spPr/>
      <dgm:t>
        <a:bodyPr/>
        <a:lstStyle/>
        <a:p>
          <a:endParaRPr lang="es-EC" dirty="0"/>
        </a:p>
      </dgm:t>
    </dgm:pt>
    <dgm:pt modelId="{762989BA-4D78-438D-8A05-6395BC9598BC}" type="parTrans" cxnId="{8DC85C5C-C0EB-41B6-B42E-8439A3BB7758}">
      <dgm:prSet/>
      <dgm:spPr/>
      <dgm:t>
        <a:bodyPr/>
        <a:lstStyle/>
        <a:p>
          <a:endParaRPr lang="es-EC"/>
        </a:p>
      </dgm:t>
    </dgm:pt>
    <dgm:pt modelId="{1C7F80D7-326A-4EDA-A266-9020CB5397E7}" type="sibTrans" cxnId="{8DC85C5C-C0EB-41B6-B42E-8439A3BB7758}">
      <dgm:prSet/>
      <dgm:spPr/>
      <dgm:t>
        <a:bodyPr/>
        <a:lstStyle/>
        <a:p>
          <a:endParaRPr lang="es-EC"/>
        </a:p>
      </dgm:t>
    </dgm:pt>
    <dgm:pt modelId="{D2F52C07-8292-4A5D-8756-00E239365359}">
      <dgm:prSet phldrT="[Texto]"/>
      <dgm:spPr/>
      <dgm:t>
        <a:bodyPr/>
        <a:lstStyle/>
        <a:p>
          <a:r>
            <a:rPr lang="es-ES" dirty="0" smtClean="0"/>
            <a:t>Producción e industrialización del cacao</a:t>
          </a:r>
          <a:endParaRPr lang="es-EC" dirty="0"/>
        </a:p>
      </dgm:t>
    </dgm:pt>
    <dgm:pt modelId="{10339498-56DC-48B1-AEB6-04F2CEBC7F4A}" type="parTrans" cxnId="{560875FE-6A9D-45A4-8E73-D87CD2D8DA76}">
      <dgm:prSet/>
      <dgm:spPr/>
      <dgm:t>
        <a:bodyPr/>
        <a:lstStyle/>
        <a:p>
          <a:endParaRPr lang="es-EC"/>
        </a:p>
      </dgm:t>
    </dgm:pt>
    <dgm:pt modelId="{A4509690-4668-49AD-BD4D-B0F765A216ED}" type="sibTrans" cxnId="{560875FE-6A9D-45A4-8E73-D87CD2D8DA76}">
      <dgm:prSet/>
      <dgm:spPr/>
      <dgm:t>
        <a:bodyPr/>
        <a:lstStyle/>
        <a:p>
          <a:endParaRPr lang="es-EC"/>
        </a:p>
      </dgm:t>
    </dgm:pt>
    <dgm:pt modelId="{8DCD9001-6CF1-49FA-BB2C-6F3BE424C88C}">
      <dgm:prSet phldrT="[Texto]"/>
      <dgm:spPr/>
      <dgm:t>
        <a:bodyPr/>
        <a:lstStyle/>
        <a:p>
          <a:r>
            <a:rPr lang="es-ES" dirty="0" smtClean="0"/>
            <a:t>Para la exportación del chocolate apto para diabéticos</a:t>
          </a:r>
          <a:endParaRPr lang="es-EC" dirty="0"/>
        </a:p>
      </dgm:t>
    </dgm:pt>
    <dgm:pt modelId="{0621290D-0C40-494B-B322-B5D0CC8566F1}" type="parTrans" cxnId="{7C3C6077-3CB3-4D32-AA99-D8FDC77A5565}">
      <dgm:prSet/>
      <dgm:spPr/>
      <dgm:t>
        <a:bodyPr/>
        <a:lstStyle/>
        <a:p>
          <a:endParaRPr lang="es-EC"/>
        </a:p>
      </dgm:t>
    </dgm:pt>
    <dgm:pt modelId="{F0C15A90-3DC1-4903-B261-35885A874AAC}" type="sibTrans" cxnId="{7C3C6077-3CB3-4D32-AA99-D8FDC77A5565}">
      <dgm:prSet/>
      <dgm:spPr/>
      <dgm:t>
        <a:bodyPr/>
        <a:lstStyle/>
        <a:p>
          <a:endParaRPr lang="es-EC"/>
        </a:p>
      </dgm:t>
    </dgm:pt>
    <dgm:pt modelId="{EE7BD985-3544-4532-AA04-A0E6223D95B7}">
      <dgm:prSet phldrT="[Texto]"/>
      <dgm:spPr/>
      <dgm:t>
        <a:bodyPr/>
        <a:lstStyle/>
        <a:p>
          <a:r>
            <a:rPr lang="es-ES" dirty="0" smtClean="0"/>
            <a:t>Hacia el mercado francés</a:t>
          </a:r>
          <a:endParaRPr lang="es-EC" dirty="0"/>
        </a:p>
      </dgm:t>
    </dgm:pt>
    <dgm:pt modelId="{A1051B01-C9C2-4A3D-847E-4D79B2245FDD}" type="parTrans" cxnId="{885ADFF0-CB0F-4AE1-A202-7ABC89D8009F}">
      <dgm:prSet/>
      <dgm:spPr/>
      <dgm:t>
        <a:bodyPr/>
        <a:lstStyle/>
        <a:p>
          <a:endParaRPr lang="es-EC"/>
        </a:p>
      </dgm:t>
    </dgm:pt>
    <dgm:pt modelId="{6B76B62C-BC95-4C65-8C0E-39D73918A0B1}" type="sibTrans" cxnId="{885ADFF0-CB0F-4AE1-A202-7ABC89D8009F}">
      <dgm:prSet/>
      <dgm:spPr/>
      <dgm:t>
        <a:bodyPr/>
        <a:lstStyle/>
        <a:p>
          <a:endParaRPr lang="es-EC"/>
        </a:p>
      </dgm:t>
    </dgm:pt>
    <dgm:pt modelId="{11C45E2B-E02B-41F9-A00F-B2871E309522}">
      <dgm:prSet phldrT="[Texto]"/>
      <dgm:spPr/>
      <dgm:t>
        <a:bodyPr/>
        <a:lstStyle/>
        <a:p>
          <a:r>
            <a:rPr lang="es-ES" dirty="0" smtClean="0"/>
            <a:t>El modelo clúster fundamentalmente es un modelo integrador </a:t>
          </a:r>
          <a:endParaRPr lang="es-EC" dirty="0"/>
        </a:p>
      </dgm:t>
    </dgm:pt>
    <dgm:pt modelId="{071DFE5B-BAC1-4D48-886F-46C870BC7C6D}" type="parTrans" cxnId="{65D389C6-E2D8-41EC-B314-A6216DB76C7F}">
      <dgm:prSet/>
      <dgm:spPr/>
      <dgm:t>
        <a:bodyPr/>
        <a:lstStyle/>
        <a:p>
          <a:endParaRPr lang="es-EC"/>
        </a:p>
      </dgm:t>
    </dgm:pt>
    <dgm:pt modelId="{3A9DC04E-0F5F-41C5-B11E-BF85B160893E}" type="sibTrans" cxnId="{65D389C6-E2D8-41EC-B314-A6216DB76C7F}">
      <dgm:prSet/>
      <dgm:spPr/>
      <dgm:t>
        <a:bodyPr/>
        <a:lstStyle/>
        <a:p>
          <a:endParaRPr lang="es-EC"/>
        </a:p>
      </dgm:t>
    </dgm:pt>
    <dgm:pt modelId="{54A13C30-9476-445A-99CC-A804DDD3DC0B}">
      <dgm:prSet phldrT="[Texto]"/>
      <dgm:spPr/>
      <dgm:t>
        <a:bodyPr/>
        <a:lstStyle/>
        <a:p>
          <a:r>
            <a:rPr lang="es-ES" dirty="0" smtClean="0"/>
            <a:t>Replicable que fomente la productividad </a:t>
          </a:r>
          <a:endParaRPr lang="es-EC" dirty="0"/>
        </a:p>
      </dgm:t>
    </dgm:pt>
    <dgm:pt modelId="{1408769E-466E-45BF-89EF-135738A97CE2}" type="parTrans" cxnId="{6D29A6D8-07B9-44F1-90EC-9756DD4CAFC2}">
      <dgm:prSet/>
      <dgm:spPr/>
      <dgm:t>
        <a:bodyPr/>
        <a:lstStyle/>
        <a:p>
          <a:endParaRPr lang="es-EC"/>
        </a:p>
      </dgm:t>
    </dgm:pt>
    <dgm:pt modelId="{0C6C3E80-796D-4DCB-8BC8-9D0C83DFE3DB}" type="sibTrans" cxnId="{6D29A6D8-07B9-44F1-90EC-9756DD4CAFC2}">
      <dgm:prSet/>
      <dgm:spPr/>
      <dgm:t>
        <a:bodyPr/>
        <a:lstStyle/>
        <a:p>
          <a:endParaRPr lang="es-EC"/>
        </a:p>
      </dgm:t>
    </dgm:pt>
    <dgm:pt modelId="{C9CEE2A8-CA7F-4DA8-932B-2B248390D67C}">
      <dgm:prSet phldrT="[Texto]"/>
      <dgm:spPr/>
      <dgm:t>
        <a:bodyPr/>
        <a:lstStyle/>
        <a:p>
          <a:r>
            <a:rPr lang="es-ES" dirty="0" smtClean="0"/>
            <a:t>Que establece un producto con innovación y valor agregado</a:t>
          </a:r>
          <a:endParaRPr lang="es-EC" dirty="0"/>
        </a:p>
      </dgm:t>
    </dgm:pt>
    <dgm:pt modelId="{A0DF6627-62DF-491A-A759-FD9A10CA8F83}" type="parTrans" cxnId="{83A7C851-B06F-4E3A-9CAF-476F6DEDED34}">
      <dgm:prSet/>
      <dgm:spPr/>
      <dgm:t>
        <a:bodyPr/>
        <a:lstStyle/>
        <a:p>
          <a:endParaRPr lang="es-EC"/>
        </a:p>
      </dgm:t>
    </dgm:pt>
    <dgm:pt modelId="{7B8A0B40-2A8E-4FD1-8B3E-14C397155434}" type="sibTrans" cxnId="{83A7C851-B06F-4E3A-9CAF-476F6DEDED34}">
      <dgm:prSet/>
      <dgm:spPr/>
      <dgm:t>
        <a:bodyPr/>
        <a:lstStyle/>
        <a:p>
          <a:endParaRPr lang="es-EC"/>
        </a:p>
      </dgm:t>
    </dgm:pt>
    <dgm:pt modelId="{210F54F9-01DF-4CC9-9F6B-709F16C581B4}">
      <dgm:prSet/>
      <dgm:spPr/>
      <dgm:t>
        <a:bodyPr/>
        <a:lstStyle/>
        <a:p>
          <a:r>
            <a:rPr lang="es-ES" smtClean="0"/>
            <a:t>Provincia de Santo Domingo de los Tsáchilas </a:t>
          </a:r>
          <a:endParaRPr lang="es-EC"/>
        </a:p>
      </dgm:t>
    </dgm:pt>
    <dgm:pt modelId="{1B2966C0-D169-42C7-B855-20830E359E6F}" type="parTrans" cxnId="{FFDD1927-B037-4F09-9DCA-0AFDD81B13EB}">
      <dgm:prSet/>
      <dgm:spPr/>
      <dgm:t>
        <a:bodyPr/>
        <a:lstStyle/>
        <a:p>
          <a:endParaRPr lang="es-EC"/>
        </a:p>
      </dgm:t>
    </dgm:pt>
    <dgm:pt modelId="{A9B0ECDA-E4FF-4D62-8E56-E6F53D874E8B}" type="sibTrans" cxnId="{FFDD1927-B037-4F09-9DCA-0AFDD81B13EB}">
      <dgm:prSet/>
      <dgm:spPr/>
      <dgm:t>
        <a:bodyPr/>
        <a:lstStyle/>
        <a:p>
          <a:endParaRPr lang="es-EC"/>
        </a:p>
      </dgm:t>
    </dgm:pt>
    <dgm:pt modelId="{63B077AA-7CF2-4AA1-A936-A0FF4ED2A69B}">
      <dgm:prSet/>
      <dgm:spPr/>
      <dgm:t>
        <a:bodyPr/>
        <a:lstStyle/>
        <a:p>
          <a:r>
            <a:rPr lang="es-ES" dirty="0" smtClean="0"/>
            <a:t>Cantón La Concordia</a:t>
          </a:r>
          <a:endParaRPr lang="es-EC" dirty="0"/>
        </a:p>
      </dgm:t>
    </dgm:pt>
    <dgm:pt modelId="{F9D038F3-5A25-485E-90D0-D3F41ECA1349}" type="parTrans" cxnId="{EAAE6F9A-44BD-40D7-9DFD-07C85492861A}">
      <dgm:prSet/>
      <dgm:spPr/>
      <dgm:t>
        <a:bodyPr/>
        <a:lstStyle/>
        <a:p>
          <a:endParaRPr lang="es-EC"/>
        </a:p>
      </dgm:t>
    </dgm:pt>
    <dgm:pt modelId="{DC3626F8-56FD-4D38-99B2-4783643E931E}" type="sibTrans" cxnId="{EAAE6F9A-44BD-40D7-9DFD-07C85492861A}">
      <dgm:prSet/>
      <dgm:spPr/>
      <dgm:t>
        <a:bodyPr/>
        <a:lstStyle/>
        <a:p>
          <a:endParaRPr lang="es-EC"/>
        </a:p>
      </dgm:t>
    </dgm:pt>
    <dgm:pt modelId="{D573A2D7-B4F8-470E-BE29-BC6817605BE4}">
      <dgm:prSet/>
      <dgm:spPr/>
      <dgm:t>
        <a:bodyPr/>
        <a:lstStyle/>
        <a:p>
          <a:r>
            <a:rPr lang="es-ES" dirty="0" smtClean="0"/>
            <a:t>La especialización de la industrialización</a:t>
          </a:r>
          <a:endParaRPr lang="es-EC" dirty="0"/>
        </a:p>
      </dgm:t>
    </dgm:pt>
    <dgm:pt modelId="{7A758B46-1B9E-45D0-A844-AA5DA1A4B032}" type="parTrans" cxnId="{569D3823-7638-4279-8A20-4BAE1F794B2C}">
      <dgm:prSet/>
      <dgm:spPr/>
      <dgm:t>
        <a:bodyPr/>
        <a:lstStyle/>
        <a:p>
          <a:endParaRPr lang="es-EC"/>
        </a:p>
      </dgm:t>
    </dgm:pt>
    <dgm:pt modelId="{906F0CC7-C69A-45BA-9311-E6B0BD788A31}" type="sibTrans" cxnId="{569D3823-7638-4279-8A20-4BAE1F794B2C}">
      <dgm:prSet/>
      <dgm:spPr/>
      <dgm:t>
        <a:bodyPr/>
        <a:lstStyle/>
        <a:p>
          <a:endParaRPr lang="es-EC"/>
        </a:p>
      </dgm:t>
    </dgm:pt>
    <dgm:pt modelId="{798B9F7B-D4CD-446C-A6EA-439B350EEFAD}" type="pres">
      <dgm:prSet presAssocID="{D96D0F3C-08F9-49BF-9F8B-7434F2F508C0}" presName="Name0" presStyleCnt="0">
        <dgm:presLayoutVars>
          <dgm:chMax val="7"/>
          <dgm:dir/>
          <dgm:animLvl val="lvl"/>
          <dgm:resizeHandles val="exact"/>
        </dgm:presLayoutVars>
      </dgm:prSet>
      <dgm:spPr/>
      <dgm:t>
        <a:bodyPr/>
        <a:lstStyle/>
        <a:p>
          <a:endParaRPr lang="es-EC"/>
        </a:p>
      </dgm:t>
    </dgm:pt>
    <dgm:pt modelId="{A6D27C1C-E822-4E42-AE2F-3462C423CB20}" type="pres">
      <dgm:prSet presAssocID="{627DEB90-A25F-4660-A16D-798BE67A78EC}" presName="circle1" presStyleLbl="node1" presStyleIdx="0" presStyleCnt="3"/>
      <dgm:spPr>
        <a:solidFill>
          <a:srgbClr val="00B0F0">
            <a:alpha val="77000"/>
          </a:srgbClr>
        </a:solidFill>
      </dgm:spPr>
    </dgm:pt>
    <dgm:pt modelId="{54C699B0-AC27-4A5E-8F0D-452A0D5511C4}" type="pres">
      <dgm:prSet presAssocID="{627DEB90-A25F-4660-A16D-798BE67A78EC}" presName="space" presStyleCnt="0"/>
      <dgm:spPr/>
    </dgm:pt>
    <dgm:pt modelId="{3BE10477-894A-4366-AF60-3053131A22AD}" type="pres">
      <dgm:prSet presAssocID="{627DEB90-A25F-4660-A16D-798BE67A78EC}" presName="rect1" presStyleLbl="alignAcc1" presStyleIdx="0" presStyleCnt="3"/>
      <dgm:spPr/>
      <dgm:t>
        <a:bodyPr/>
        <a:lstStyle/>
        <a:p>
          <a:endParaRPr lang="es-EC"/>
        </a:p>
      </dgm:t>
    </dgm:pt>
    <dgm:pt modelId="{73F73EC2-884F-48F4-AD74-D108456CE333}" type="pres">
      <dgm:prSet presAssocID="{D2F52C07-8292-4A5D-8756-00E239365359}" presName="vertSpace2" presStyleLbl="node1" presStyleIdx="0" presStyleCnt="3"/>
      <dgm:spPr/>
    </dgm:pt>
    <dgm:pt modelId="{C04F2CAD-EE2D-441D-9A87-E26BA0A69AA4}" type="pres">
      <dgm:prSet presAssocID="{D2F52C07-8292-4A5D-8756-00E239365359}" presName="circle2" presStyleLbl="node1" presStyleIdx="1" presStyleCnt="3"/>
      <dgm:spPr/>
    </dgm:pt>
    <dgm:pt modelId="{047AC913-4B74-411C-BBF9-10D89DFFDB57}" type="pres">
      <dgm:prSet presAssocID="{D2F52C07-8292-4A5D-8756-00E239365359}" presName="rect2" presStyleLbl="alignAcc1" presStyleIdx="1" presStyleCnt="3"/>
      <dgm:spPr/>
      <dgm:t>
        <a:bodyPr/>
        <a:lstStyle/>
        <a:p>
          <a:endParaRPr lang="es-EC"/>
        </a:p>
      </dgm:t>
    </dgm:pt>
    <dgm:pt modelId="{D50CDC0A-524B-4172-89EF-4F271F308919}" type="pres">
      <dgm:prSet presAssocID="{11C45E2B-E02B-41F9-A00F-B2871E309522}" presName="vertSpace3" presStyleLbl="node1" presStyleIdx="1" presStyleCnt="3"/>
      <dgm:spPr/>
    </dgm:pt>
    <dgm:pt modelId="{36CD5E8E-B180-4828-826A-A886296FD042}" type="pres">
      <dgm:prSet presAssocID="{11C45E2B-E02B-41F9-A00F-B2871E309522}" presName="circle3" presStyleLbl="node1" presStyleIdx="2" presStyleCnt="3"/>
      <dgm:spPr/>
    </dgm:pt>
    <dgm:pt modelId="{CC7F815D-719B-4D23-9400-5BBFF4FE2665}" type="pres">
      <dgm:prSet presAssocID="{11C45E2B-E02B-41F9-A00F-B2871E309522}" presName="rect3" presStyleLbl="alignAcc1" presStyleIdx="2" presStyleCnt="3"/>
      <dgm:spPr/>
      <dgm:t>
        <a:bodyPr/>
        <a:lstStyle/>
        <a:p>
          <a:endParaRPr lang="es-EC"/>
        </a:p>
      </dgm:t>
    </dgm:pt>
    <dgm:pt modelId="{BA24B657-3F09-4D39-9011-49115031199E}" type="pres">
      <dgm:prSet presAssocID="{627DEB90-A25F-4660-A16D-798BE67A78EC}" presName="rect1ParTx" presStyleLbl="alignAcc1" presStyleIdx="2" presStyleCnt="3">
        <dgm:presLayoutVars>
          <dgm:chMax val="1"/>
          <dgm:bulletEnabled val="1"/>
        </dgm:presLayoutVars>
      </dgm:prSet>
      <dgm:spPr/>
      <dgm:t>
        <a:bodyPr/>
        <a:lstStyle/>
        <a:p>
          <a:endParaRPr lang="es-EC"/>
        </a:p>
      </dgm:t>
    </dgm:pt>
    <dgm:pt modelId="{F43DBB5E-EA20-4071-B826-AECCB1712CA9}" type="pres">
      <dgm:prSet presAssocID="{627DEB90-A25F-4660-A16D-798BE67A78EC}" presName="rect1ChTx" presStyleLbl="alignAcc1" presStyleIdx="2" presStyleCnt="3">
        <dgm:presLayoutVars>
          <dgm:bulletEnabled val="1"/>
        </dgm:presLayoutVars>
      </dgm:prSet>
      <dgm:spPr/>
      <dgm:t>
        <a:bodyPr/>
        <a:lstStyle/>
        <a:p>
          <a:endParaRPr lang="es-EC"/>
        </a:p>
      </dgm:t>
    </dgm:pt>
    <dgm:pt modelId="{080194E3-8653-4BE8-B23D-ABC728490946}" type="pres">
      <dgm:prSet presAssocID="{D2F52C07-8292-4A5D-8756-00E239365359}" presName="rect2ParTx" presStyleLbl="alignAcc1" presStyleIdx="2" presStyleCnt="3">
        <dgm:presLayoutVars>
          <dgm:chMax val="1"/>
          <dgm:bulletEnabled val="1"/>
        </dgm:presLayoutVars>
      </dgm:prSet>
      <dgm:spPr/>
      <dgm:t>
        <a:bodyPr/>
        <a:lstStyle/>
        <a:p>
          <a:endParaRPr lang="es-EC"/>
        </a:p>
      </dgm:t>
    </dgm:pt>
    <dgm:pt modelId="{72316966-A3C9-42E5-8FB9-260BDE9499C6}" type="pres">
      <dgm:prSet presAssocID="{D2F52C07-8292-4A5D-8756-00E239365359}" presName="rect2ChTx" presStyleLbl="alignAcc1" presStyleIdx="2" presStyleCnt="3">
        <dgm:presLayoutVars>
          <dgm:bulletEnabled val="1"/>
        </dgm:presLayoutVars>
      </dgm:prSet>
      <dgm:spPr/>
      <dgm:t>
        <a:bodyPr/>
        <a:lstStyle/>
        <a:p>
          <a:endParaRPr lang="es-EC"/>
        </a:p>
      </dgm:t>
    </dgm:pt>
    <dgm:pt modelId="{91C8FCF7-F1FD-4D94-B73D-8ED930D207EB}" type="pres">
      <dgm:prSet presAssocID="{11C45E2B-E02B-41F9-A00F-B2871E309522}" presName="rect3ParTx" presStyleLbl="alignAcc1" presStyleIdx="2" presStyleCnt="3">
        <dgm:presLayoutVars>
          <dgm:chMax val="1"/>
          <dgm:bulletEnabled val="1"/>
        </dgm:presLayoutVars>
      </dgm:prSet>
      <dgm:spPr/>
      <dgm:t>
        <a:bodyPr/>
        <a:lstStyle/>
        <a:p>
          <a:endParaRPr lang="es-EC"/>
        </a:p>
      </dgm:t>
    </dgm:pt>
    <dgm:pt modelId="{E63B07A0-AE9E-4F5B-A376-645985324DA3}" type="pres">
      <dgm:prSet presAssocID="{11C45E2B-E02B-41F9-A00F-B2871E309522}" presName="rect3ChTx" presStyleLbl="alignAcc1" presStyleIdx="2" presStyleCnt="3">
        <dgm:presLayoutVars>
          <dgm:bulletEnabled val="1"/>
        </dgm:presLayoutVars>
      </dgm:prSet>
      <dgm:spPr/>
      <dgm:t>
        <a:bodyPr/>
        <a:lstStyle/>
        <a:p>
          <a:endParaRPr lang="es-EC"/>
        </a:p>
      </dgm:t>
    </dgm:pt>
  </dgm:ptLst>
  <dgm:cxnLst>
    <dgm:cxn modelId="{569D3823-7638-4279-8A20-4BAE1F794B2C}" srcId="{11C45E2B-E02B-41F9-A00F-B2871E309522}" destId="{D573A2D7-B4F8-470E-BE29-BC6817605BE4}" srcOrd="1" destOrd="0" parTransId="{7A758B46-1B9E-45D0-A844-AA5DA1A4B032}" sibTransId="{906F0CC7-C69A-45BA-9311-E6B0BD788A31}"/>
    <dgm:cxn modelId="{39A51C8F-F8FD-4E7D-ACFE-C52AA5C75C1B}" type="presOf" srcId="{8DCD9001-6CF1-49FA-BB2C-6F3BE424C88C}" destId="{72316966-A3C9-42E5-8FB9-260BDE9499C6}" srcOrd="0" destOrd="0" presId="urn:microsoft.com/office/officeart/2005/8/layout/target3"/>
    <dgm:cxn modelId="{5095E32B-69F4-4DCF-9A9E-515F62756208}" type="presOf" srcId="{11C45E2B-E02B-41F9-A00F-B2871E309522}" destId="{CC7F815D-719B-4D23-9400-5BBFF4FE2665}" srcOrd="0" destOrd="0" presId="urn:microsoft.com/office/officeart/2005/8/layout/target3"/>
    <dgm:cxn modelId="{520BE189-1551-495B-A852-90189426438F}" type="presOf" srcId="{54A13C30-9476-445A-99CC-A804DDD3DC0B}" destId="{E63B07A0-AE9E-4F5B-A376-645985324DA3}" srcOrd="0" destOrd="0" presId="urn:microsoft.com/office/officeart/2005/8/layout/target3"/>
    <dgm:cxn modelId="{7C3C6077-3CB3-4D32-AA99-D8FDC77A5565}" srcId="{D2F52C07-8292-4A5D-8756-00E239365359}" destId="{8DCD9001-6CF1-49FA-BB2C-6F3BE424C88C}" srcOrd="0" destOrd="0" parTransId="{0621290D-0C40-494B-B322-B5D0CC8566F1}" sibTransId="{F0C15A90-3DC1-4903-B261-35885A874AAC}"/>
    <dgm:cxn modelId="{002B9F3B-341C-44C2-819D-DB8348D03302}" type="presOf" srcId="{627DEB90-A25F-4660-A16D-798BE67A78EC}" destId="{BA24B657-3F09-4D39-9011-49115031199E}" srcOrd="1" destOrd="0" presId="urn:microsoft.com/office/officeart/2005/8/layout/target3"/>
    <dgm:cxn modelId="{AA881FB9-A3BC-4411-9237-AA6BCB63B559}" type="presOf" srcId="{D573A2D7-B4F8-470E-BE29-BC6817605BE4}" destId="{E63B07A0-AE9E-4F5B-A376-645985324DA3}" srcOrd="0" destOrd="1" presId="urn:microsoft.com/office/officeart/2005/8/layout/target3"/>
    <dgm:cxn modelId="{1736EDBF-0D5C-4DC2-B515-68A51D07439D}" type="presOf" srcId="{11C45E2B-E02B-41F9-A00F-B2871E309522}" destId="{91C8FCF7-F1FD-4D94-B73D-8ED930D207EB}" srcOrd="1" destOrd="0" presId="urn:microsoft.com/office/officeart/2005/8/layout/target3"/>
    <dgm:cxn modelId="{83A7C851-B06F-4E3A-9CAF-476F6DEDED34}" srcId="{11C45E2B-E02B-41F9-A00F-B2871E309522}" destId="{C9CEE2A8-CA7F-4DA8-932B-2B248390D67C}" srcOrd="2" destOrd="0" parTransId="{A0DF6627-62DF-491A-A759-FD9A10CA8F83}" sibTransId="{7B8A0B40-2A8E-4FD1-8B3E-14C397155434}"/>
    <dgm:cxn modelId="{80EBCD30-A52F-4B63-BA38-505EF3B6273E}" type="presOf" srcId="{D2F52C07-8292-4A5D-8756-00E239365359}" destId="{080194E3-8653-4BE8-B23D-ABC728490946}" srcOrd="1" destOrd="0" presId="urn:microsoft.com/office/officeart/2005/8/layout/target3"/>
    <dgm:cxn modelId="{65D389C6-E2D8-41EC-B314-A6216DB76C7F}" srcId="{D96D0F3C-08F9-49BF-9F8B-7434F2F508C0}" destId="{11C45E2B-E02B-41F9-A00F-B2871E309522}" srcOrd="2" destOrd="0" parTransId="{071DFE5B-BAC1-4D48-886F-46C870BC7C6D}" sibTransId="{3A9DC04E-0F5F-41C5-B11E-BF85B160893E}"/>
    <dgm:cxn modelId="{6D29A6D8-07B9-44F1-90EC-9756DD4CAFC2}" srcId="{11C45E2B-E02B-41F9-A00F-B2871E309522}" destId="{54A13C30-9476-445A-99CC-A804DDD3DC0B}" srcOrd="0" destOrd="0" parTransId="{1408769E-466E-45BF-89EF-135738A97CE2}" sibTransId="{0C6C3E80-796D-4DCB-8BC8-9D0C83DFE3DB}"/>
    <dgm:cxn modelId="{4CA10F5F-1F4B-49D1-9CB8-0FA0B85C3506}" type="presOf" srcId="{EE7BD985-3544-4532-AA04-A0E6223D95B7}" destId="{72316966-A3C9-42E5-8FB9-260BDE9499C6}" srcOrd="0" destOrd="1" presId="urn:microsoft.com/office/officeart/2005/8/layout/target3"/>
    <dgm:cxn modelId="{7A1C6CFF-F9B8-4C0B-9F8F-474D427298B4}" type="presOf" srcId="{63B077AA-7CF2-4AA1-A936-A0FF4ED2A69B}" destId="{F43DBB5E-EA20-4071-B826-AECCB1712CA9}" srcOrd="0" destOrd="2" presId="urn:microsoft.com/office/officeart/2005/8/layout/target3"/>
    <dgm:cxn modelId="{51D0C113-C1E9-4639-988E-3FD25B65C43A}" type="presOf" srcId="{D2F52C07-8292-4A5D-8756-00E239365359}" destId="{047AC913-4B74-411C-BBF9-10D89DFFDB57}" srcOrd="0" destOrd="0" presId="urn:microsoft.com/office/officeart/2005/8/layout/target3"/>
    <dgm:cxn modelId="{A46062B6-6C89-45EF-8661-C5D7EAB1608E}" type="presOf" srcId="{C9CEE2A8-CA7F-4DA8-932B-2B248390D67C}" destId="{E63B07A0-AE9E-4F5B-A376-645985324DA3}" srcOrd="0" destOrd="2" presId="urn:microsoft.com/office/officeart/2005/8/layout/target3"/>
    <dgm:cxn modelId="{6543C2B2-56E3-480E-9CFD-798593E79D20}" type="presOf" srcId="{627DEB90-A25F-4660-A16D-798BE67A78EC}" destId="{3BE10477-894A-4366-AF60-3053131A22AD}" srcOrd="0" destOrd="0" presId="urn:microsoft.com/office/officeart/2005/8/layout/target3"/>
    <dgm:cxn modelId="{8DC85C5C-C0EB-41B6-B42E-8439A3BB7758}" srcId="{627DEB90-A25F-4660-A16D-798BE67A78EC}" destId="{7B4C703A-5340-42FF-BDA3-B294EA9A8AFB}" srcOrd="0" destOrd="0" parTransId="{762989BA-4D78-438D-8A05-6395BC9598BC}" sibTransId="{1C7F80D7-326A-4EDA-A266-9020CB5397E7}"/>
    <dgm:cxn modelId="{EAAE6F9A-44BD-40D7-9DFD-07C85492861A}" srcId="{627DEB90-A25F-4660-A16D-798BE67A78EC}" destId="{63B077AA-7CF2-4AA1-A936-A0FF4ED2A69B}" srcOrd="2" destOrd="0" parTransId="{F9D038F3-5A25-485E-90D0-D3F41ECA1349}" sibTransId="{DC3626F8-56FD-4D38-99B2-4783643E931E}"/>
    <dgm:cxn modelId="{FFDD1927-B037-4F09-9DCA-0AFDD81B13EB}" srcId="{627DEB90-A25F-4660-A16D-798BE67A78EC}" destId="{210F54F9-01DF-4CC9-9F6B-709F16C581B4}" srcOrd="1" destOrd="0" parTransId="{1B2966C0-D169-42C7-B855-20830E359E6F}" sibTransId="{A9B0ECDA-E4FF-4D62-8E56-E6F53D874E8B}"/>
    <dgm:cxn modelId="{15ED8F15-5B74-41CD-823D-EF86A89B2480}" type="presOf" srcId="{7B4C703A-5340-42FF-BDA3-B294EA9A8AFB}" destId="{F43DBB5E-EA20-4071-B826-AECCB1712CA9}" srcOrd="0" destOrd="0" presId="urn:microsoft.com/office/officeart/2005/8/layout/target3"/>
    <dgm:cxn modelId="{C16B9EF0-D41A-42AB-8B23-4299D83CEF97}" srcId="{D96D0F3C-08F9-49BF-9F8B-7434F2F508C0}" destId="{627DEB90-A25F-4660-A16D-798BE67A78EC}" srcOrd="0" destOrd="0" parTransId="{A31139C9-A946-4D41-A2CF-866CAD3E7EAD}" sibTransId="{1DBCCEA3-6E94-4B5F-9AE7-F9F008122E09}"/>
    <dgm:cxn modelId="{CAFF3C36-D50B-44E4-87C6-B656200E3CC5}" type="presOf" srcId="{D96D0F3C-08F9-49BF-9F8B-7434F2F508C0}" destId="{798B9F7B-D4CD-446C-A6EA-439B350EEFAD}" srcOrd="0" destOrd="0" presId="urn:microsoft.com/office/officeart/2005/8/layout/target3"/>
    <dgm:cxn modelId="{DB07C0B4-FF99-46E4-9709-8E5914954F2A}" type="presOf" srcId="{210F54F9-01DF-4CC9-9F6B-709F16C581B4}" destId="{F43DBB5E-EA20-4071-B826-AECCB1712CA9}" srcOrd="0" destOrd="1" presId="urn:microsoft.com/office/officeart/2005/8/layout/target3"/>
    <dgm:cxn modelId="{560875FE-6A9D-45A4-8E73-D87CD2D8DA76}" srcId="{D96D0F3C-08F9-49BF-9F8B-7434F2F508C0}" destId="{D2F52C07-8292-4A5D-8756-00E239365359}" srcOrd="1" destOrd="0" parTransId="{10339498-56DC-48B1-AEB6-04F2CEBC7F4A}" sibTransId="{A4509690-4668-49AD-BD4D-B0F765A216ED}"/>
    <dgm:cxn modelId="{885ADFF0-CB0F-4AE1-A202-7ABC89D8009F}" srcId="{D2F52C07-8292-4A5D-8756-00E239365359}" destId="{EE7BD985-3544-4532-AA04-A0E6223D95B7}" srcOrd="1" destOrd="0" parTransId="{A1051B01-C9C2-4A3D-847E-4D79B2245FDD}" sibTransId="{6B76B62C-BC95-4C65-8C0E-39D73918A0B1}"/>
    <dgm:cxn modelId="{F285EE67-5FE4-4C87-B788-71155823C3D9}" type="presParOf" srcId="{798B9F7B-D4CD-446C-A6EA-439B350EEFAD}" destId="{A6D27C1C-E822-4E42-AE2F-3462C423CB20}" srcOrd="0" destOrd="0" presId="urn:microsoft.com/office/officeart/2005/8/layout/target3"/>
    <dgm:cxn modelId="{9C7A9EF1-B640-41A7-A726-660DA6092CD7}" type="presParOf" srcId="{798B9F7B-D4CD-446C-A6EA-439B350EEFAD}" destId="{54C699B0-AC27-4A5E-8F0D-452A0D5511C4}" srcOrd="1" destOrd="0" presId="urn:microsoft.com/office/officeart/2005/8/layout/target3"/>
    <dgm:cxn modelId="{3C1D2117-CCC1-4838-88F5-9F06BC265928}" type="presParOf" srcId="{798B9F7B-D4CD-446C-A6EA-439B350EEFAD}" destId="{3BE10477-894A-4366-AF60-3053131A22AD}" srcOrd="2" destOrd="0" presId="urn:microsoft.com/office/officeart/2005/8/layout/target3"/>
    <dgm:cxn modelId="{7EA7B1AE-5849-43C5-932C-ED4EFA327DD5}" type="presParOf" srcId="{798B9F7B-D4CD-446C-A6EA-439B350EEFAD}" destId="{73F73EC2-884F-48F4-AD74-D108456CE333}" srcOrd="3" destOrd="0" presId="urn:microsoft.com/office/officeart/2005/8/layout/target3"/>
    <dgm:cxn modelId="{1DB85B82-A7E2-425B-894E-C66C4B92DA72}" type="presParOf" srcId="{798B9F7B-D4CD-446C-A6EA-439B350EEFAD}" destId="{C04F2CAD-EE2D-441D-9A87-E26BA0A69AA4}" srcOrd="4" destOrd="0" presId="urn:microsoft.com/office/officeart/2005/8/layout/target3"/>
    <dgm:cxn modelId="{ECE7DA12-9C8B-4F2C-8527-C8784AAC1CC5}" type="presParOf" srcId="{798B9F7B-D4CD-446C-A6EA-439B350EEFAD}" destId="{047AC913-4B74-411C-BBF9-10D89DFFDB57}" srcOrd="5" destOrd="0" presId="urn:microsoft.com/office/officeart/2005/8/layout/target3"/>
    <dgm:cxn modelId="{6EE60746-6121-4671-8D7D-267AAFBCAEE4}" type="presParOf" srcId="{798B9F7B-D4CD-446C-A6EA-439B350EEFAD}" destId="{D50CDC0A-524B-4172-89EF-4F271F308919}" srcOrd="6" destOrd="0" presId="urn:microsoft.com/office/officeart/2005/8/layout/target3"/>
    <dgm:cxn modelId="{083BE63D-6DEF-42BA-878A-E916342157E4}" type="presParOf" srcId="{798B9F7B-D4CD-446C-A6EA-439B350EEFAD}" destId="{36CD5E8E-B180-4828-826A-A886296FD042}" srcOrd="7" destOrd="0" presId="urn:microsoft.com/office/officeart/2005/8/layout/target3"/>
    <dgm:cxn modelId="{A04D710E-516D-453E-B88F-41B30F57EC5D}" type="presParOf" srcId="{798B9F7B-D4CD-446C-A6EA-439B350EEFAD}" destId="{CC7F815D-719B-4D23-9400-5BBFF4FE2665}" srcOrd="8" destOrd="0" presId="urn:microsoft.com/office/officeart/2005/8/layout/target3"/>
    <dgm:cxn modelId="{ABF2B823-F208-4423-B3A2-4B7DEE6ED785}" type="presParOf" srcId="{798B9F7B-D4CD-446C-A6EA-439B350EEFAD}" destId="{BA24B657-3F09-4D39-9011-49115031199E}" srcOrd="9" destOrd="0" presId="urn:microsoft.com/office/officeart/2005/8/layout/target3"/>
    <dgm:cxn modelId="{CE76D5EF-D49B-4425-98D0-309742ACE289}" type="presParOf" srcId="{798B9F7B-D4CD-446C-A6EA-439B350EEFAD}" destId="{F43DBB5E-EA20-4071-B826-AECCB1712CA9}" srcOrd="10" destOrd="0" presId="urn:microsoft.com/office/officeart/2005/8/layout/target3"/>
    <dgm:cxn modelId="{5C3E179A-9634-4566-81BE-8699F243EFDF}" type="presParOf" srcId="{798B9F7B-D4CD-446C-A6EA-439B350EEFAD}" destId="{080194E3-8653-4BE8-B23D-ABC728490946}" srcOrd="11" destOrd="0" presId="urn:microsoft.com/office/officeart/2005/8/layout/target3"/>
    <dgm:cxn modelId="{9EF901B6-6D42-44ED-8357-63164895884D}" type="presParOf" srcId="{798B9F7B-D4CD-446C-A6EA-439B350EEFAD}" destId="{72316966-A3C9-42E5-8FB9-260BDE9499C6}" srcOrd="12" destOrd="0" presId="urn:microsoft.com/office/officeart/2005/8/layout/target3"/>
    <dgm:cxn modelId="{6D17EFD3-BCE3-4F13-88A2-E193C62A9651}" type="presParOf" srcId="{798B9F7B-D4CD-446C-A6EA-439B350EEFAD}" destId="{91C8FCF7-F1FD-4D94-B73D-8ED930D207EB}" srcOrd="13" destOrd="0" presId="urn:microsoft.com/office/officeart/2005/8/layout/target3"/>
    <dgm:cxn modelId="{A55F84EA-3E2E-4FAA-81EC-2534D247BCD7}" type="presParOf" srcId="{798B9F7B-D4CD-446C-A6EA-439B350EEFAD}" destId="{E63B07A0-AE9E-4F5B-A376-645985324DA3}"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C7D542-7E2D-4B74-9E8F-EEF5BC208CCB}"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s-EC"/>
        </a:p>
      </dgm:t>
    </dgm:pt>
    <dgm:pt modelId="{33B35890-448B-49D6-A797-35E1AD6B4725}">
      <dgm:prSet phldrT="[Texto]"/>
      <dgm:spPr/>
      <dgm:t>
        <a:bodyPr/>
        <a:lstStyle/>
        <a:p>
          <a:pPr algn="ctr"/>
          <a:endParaRPr lang="es-EC" b="1" dirty="0" smtClean="0">
            <a:effectLst>
              <a:outerShdw blurRad="38100" dist="38100" dir="2700000" algn="tl">
                <a:srgbClr val="000000">
                  <a:alpha val="43137"/>
                </a:srgbClr>
              </a:outerShdw>
            </a:effectLst>
          </a:endParaRPr>
        </a:p>
        <a:p>
          <a:pPr algn="ctr"/>
          <a:endParaRPr lang="es-EC" b="1" dirty="0" smtClean="0">
            <a:effectLst>
              <a:outerShdw blurRad="38100" dist="38100" dir="2700000" algn="tl">
                <a:srgbClr val="000000">
                  <a:alpha val="43137"/>
                </a:srgbClr>
              </a:outerShdw>
            </a:effectLst>
          </a:endParaRPr>
        </a:p>
        <a:p>
          <a:pPr algn="ctr"/>
          <a:r>
            <a:rPr lang="es-EC" b="1" dirty="0" smtClean="0">
              <a:effectLst>
                <a:outerShdw blurRad="38100" dist="38100" dir="2700000" algn="tl">
                  <a:srgbClr val="000000">
                    <a:alpha val="43137"/>
                  </a:srgbClr>
                </a:outerShdw>
              </a:effectLst>
            </a:rPr>
            <a:t>Consorcios de Exportación</a:t>
          </a:r>
        </a:p>
      </dgm:t>
    </dgm:pt>
    <dgm:pt modelId="{380597AB-9295-458B-AC16-D8427C35694B}" type="parTrans" cxnId="{46F5B236-A0E8-4CA0-BCBB-CB1481CCF60A}">
      <dgm:prSet/>
      <dgm:spPr/>
      <dgm:t>
        <a:bodyPr/>
        <a:lstStyle/>
        <a:p>
          <a:pPr algn="ctr"/>
          <a:endParaRPr lang="es-EC" b="1">
            <a:effectLst>
              <a:outerShdw blurRad="38100" dist="38100" dir="2700000" algn="tl">
                <a:srgbClr val="000000">
                  <a:alpha val="43137"/>
                </a:srgbClr>
              </a:outerShdw>
            </a:effectLst>
          </a:endParaRPr>
        </a:p>
      </dgm:t>
    </dgm:pt>
    <dgm:pt modelId="{C6F248A3-1495-4154-B696-3FA6AB8FE4DF}" type="sibTrans" cxnId="{46F5B236-A0E8-4CA0-BCBB-CB1481CCF60A}">
      <dgm:prSet/>
      <dgm:spPr/>
      <dgm:t>
        <a:bodyPr/>
        <a:lstStyle/>
        <a:p>
          <a:pPr algn="ctr"/>
          <a:endParaRPr lang="es-EC" b="1">
            <a:effectLst>
              <a:outerShdw blurRad="38100" dist="38100" dir="2700000" algn="tl">
                <a:srgbClr val="000000">
                  <a:alpha val="43137"/>
                </a:srgbClr>
              </a:outerShdw>
            </a:effectLst>
          </a:endParaRPr>
        </a:p>
      </dgm:t>
    </dgm:pt>
    <dgm:pt modelId="{AB232B87-EC53-4DAF-B26B-19739B52E470}">
      <dgm:prSet phldrT="[Texto]"/>
      <dgm:spPr/>
      <dgm:t>
        <a:bodyPr/>
        <a:lstStyle/>
        <a:p>
          <a:pPr algn="ctr"/>
          <a:endParaRPr lang="es-EC" b="1" dirty="0" smtClean="0">
            <a:effectLst>
              <a:outerShdw blurRad="38100" dist="38100" dir="2700000" algn="tl">
                <a:srgbClr val="000000">
                  <a:alpha val="43137"/>
                </a:srgbClr>
              </a:outerShdw>
            </a:effectLst>
          </a:endParaRPr>
        </a:p>
        <a:p>
          <a:pPr algn="ctr"/>
          <a:endParaRPr lang="es-EC" b="1" dirty="0" smtClean="0">
            <a:effectLst>
              <a:outerShdw blurRad="38100" dist="38100" dir="2700000" algn="tl">
                <a:srgbClr val="000000">
                  <a:alpha val="43137"/>
                </a:srgbClr>
              </a:outerShdw>
            </a:effectLst>
          </a:endParaRPr>
        </a:p>
        <a:p>
          <a:pPr algn="ctr"/>
          <a:r>
            <a:rPr lang="es-EC" b="1" dirty="0" smtClean="0">
              <a:effectLst>
                <a:outerShdw blurRad="38100" dist="38100" dir="2700000" algn="tl">
                  <a:srgbClr val="000000">
                    <a:alpha val="43137"/>
                  </a:srgbClr>
                </a:outerShdw>
              </a:effectLst>
            </a:rPr>
            <a:t>Centro de Acopio </a:t>
          </a:r>
          <a:endParaRPr lang="es-EC" b="1" dirty="0">
            <a:effectLst>
              <a:outerShdw blurRad="38100" dist="38100" dir="2700000" algn="tl">
                <a:srgbClr val="000000">
                  <a:alpha val="43137"/>
                </a:srgbClr>
              </a:outerShdw>
            </a:effectLst>
          </a:endParaRPr>
        </a:p>
      </dgm:t>
    </dgm:pt>
    <dgm:pt modelId="{304CB25F-DC16-4B0C-93EE-C4D554DE650B}" type="parTrans" cxnId="{C31DD040-60E2-4B52-9CF7-094ADF4503C3}">
      <dgm:prSet/>
      <dgm:spPr/>
      <dgm:t>
        <a:bodyPr/>
        <a:lstStyle/>
        <a:p>
          <a:pPr algn="ctr"/>
          <a:endParaRPr lang="es-EC" b="1">
            <a:effectLst>
              <a:outerShdw blurRad="38100" dist="38100" dir="2700000" algn="tl">
                <a:srgbClr val="000000">
                  <a:alpha val="43137"/>
                </a:srgbClr>
              </a:outerShdw>
            </a:effectLst>
          </a:endParaRPr>
        </a:p>
      </dgm:t>
    </dgm:pt>
    <dgm:pt modelId="{FCD1624F-F88C-47C1-84B7-39BCBAEC3E0D}" type="sibTrans" cxnId="{C31DD040-60E2-4B52-9CF7-094ADF4503C3}">
      <dgm:prSet/>
      <dgm:spPr/>
      <dgm:t>
        <a:bodyPr/>
        <a:lstStyle/>
        <a:p>
          <a:pPr algn="ctr"/>
          <a:endParaRPr lang="es-EC" b="1">
            <a:effectLst>
              <a:outerShdw blurRad="38100" dist="38100" dir="2700000" algn="tl">
                <a:srgbClr val="000000">
                  <a:alpha val="43137"/>
                </a:srgbClr>
              </a:outerShdw>
            </a:effectLst>
          </a:endParaRPr>
        </a:p>
      </dgm:t>
    </dgm:pt>
    <dgm:pt modelId="{1B604C6C-4127-4276-A56D-FD9AC006E6C7}" type="pres">
      <dgm:prSet presAssocID="{ECC7D542-7E2D-4B74-9E8F-EEF5BC208CCB}" presName="Name0" presStyleCnt="0">
        <dgm:presLayoutVars>
          <dgm:chMax val="2"/>
          <dgm:chPref val="2"/>
          <dgm:animLvl val="lvl"/>
        </dgm:presLayoutVars>
      </dgm:prSet>
      <dgm:spPr/>
      <dgm:t>
        <a:bodyPr/>
        <a:lstStyle/>
        <a:p>
          <a:endParaRPr lang="es-EC"/>
        </a:p>
      </dgm:t>
    </dgm:pt>
    <dgm:pt modelId="{E2284061-F1EE-4B3C-AF56-C69DB1CC8FBF}" type="pres">
      <dgm:prSet presAssocID="{ECC7D542-7E2D-4B74-9E8F-EEF5BC208CCB}" presName="LeftText" presStyleLbl="revTx" presStyleIdx="0" presStyleCnt="0">
        <dgm:presLayoutVars>
          <dgm:bulletEnabled val="1"/>
        </dgm:presLayoutVars>
      </dgm:prSet>
      <dgm:spPr/>
      <dgm:t>
        <a:bodyPr/>
        <a:lstStyle/>
        <a:p>
          <a:endParaRPr lang="es-EC"/>
        </a:p>
      </dgm:t>
    </dgm:pt>
    <dgm:pt modelId="{CC1B6673-7E21-470D-BED3-50CC8EB2114D}" type="pres">
      <dgm:prSet presAssocID="{ECC7D542-7E2D-4B74-9E8F-EEF5BC208CCB}" presName="LeftNode" presStyleLbl="bgImgPlace1" presStyleIdx="0" presStyleCnt="2">
        <dgm:presLayoutVars>
          <dgm:chMax val="2"/>
          <dgm:chPref val="2"/>
        </dgm:presLayoutVars>
      </dgm:prSet>
      <dgm:spPr/>
      <dgm:t>
        <a:bodyPr/>
        <a:lstStyle/>
        <a:p>
          <a:endParaRPr lang="es-EC"/>
        </a:p>
      </dgm:t>
    </dgm:pt>
    <dgm:pt modelId="{E93DA38D-B3B7-432E-916B-A7D390BA6C27}" type="pres">
      <dgm:prSet presAssocID="{ECC7D542-7E2D-4B74-9E8F-EEF5BC208CCB}" presName="RightText" presStyleLbl="revTx" presStyleIdx="0" presStyleCnt="0">
        <dgm:presLayoutVars>
          <dgm:bulletEnabled val="1"/>
        </dgm:presLayoutVars>
      </dgm:prSet>
      <dgm:spPr/>
      <dgm:t>
        <a:bodyPr/>
        <a:lstStyle/>
        <a:p>
          <a:endParaRPr lang="es-EC"/>
        </a:p>
      </dgm:t>
    </dgm:pt>
    <dgm:pt modelId="{24C708D5-E2CF-4EF3-A89A-9B5EC5D37477}" type="pres">
      <dgm:prSet presAssocID="{ECC7D542-7E2D-4B74-9E8F-EEF5BC208CCB}" presName="RightNode" presStyleLbl="bgImgPlace1" presStyleIdx="1" presStyleCnt="2">
        <dgm:presLayoutVars>
          <dgm:chMax val="0"/>
          <dgm:chPref val="0"/>
        </dgm:presLayoutVars>
      </dgm:prSet>
      <dgm:spPr/>
      <dgm:t>
        <a:bodyPr/>
        <a:lstStyle/>
        <a:p>
          <a:endParaRPr lang="es-EC"/>
        </a:p>
      </dgm:t>
    </dgm:pt>
    <dgm:pt modelId="{F6B2E603-B08C-4053-A812-E9CED1431924}" type="pres">
      <dgm:prSet presAssocID="{ECC7D542-7E2D-4B74-9E8F-EEF5BC208CCB}" presName="TopArrow" presStyleLbl="node1" presStyleIdx="0" presStyleCnt="2"/>
      <dgm:spPr/>
    </dgm:pt>
    <dgm:pt modelId="{ADEC579C-5846-4B88-92E8-F6BE2F4B8BD9}" type="pres">
      <dgm:prSet presAssocID="{ECC7D542-7E2D-4B74-9E8F-EEF5BC208CCB}" presName="BottomArrow" presStyleLbl="node1" presStyleIdx="1" presStyleCnt="2"/>
      <dgm:spPr/>
    </dgm:pt>
  </dgm:ptLst>
  <dgm:cxnLst>
    <dgm:cxn modelId="{D79DD031-7698-44B2-9443-D56C626A739B}" type="presOf" srcId="{AB232B87-EC53-4DAF-B26B-19739B52E470}" destId="{E93DA38D-B3B7-432E-916B-A7D390BA6C27}" srcOrd="0" destOrd="0" presId="urn:microsoft.com/office/officeart/2009/layout/ReverseList"/>
    <dgm:cxn modelId="{0238BD61-B366-4143-A447-131C64703FF2}" type="presOf" srcId="{33B35890-448B-49D6-A797-35E1AD6B4725}" destId="{E2284061-F1EE-4B3C-AF56-C69DB1CC8FBF}" srcOrd="0" destOrd="0" presId="urn:microsoft.com/office/officeart/2009/layout/ReverseList"/>
    <dgm:cxn modelId="{C31DD040-60E2-4B52-9CF7-094ADF4503C3}" srcId="{ECC7D542-7E2D-4B74-9E8F-EEF5BC208CCB}" destId="{AB232B87-EC53-4DAF-B26B-19739B52E470}" srcOrd="1" destOrd="0" parTransId="{304CB25F-DC16-4B0C-93EE-C4D554DE650B}" sibTransId="{FCD1624F-F88C-47C1-84B7-39BCBAEC3E0D}"/>
    <dgm:cxn modelId="{7344E8D7-584B-415A-8A50-B32FA386CE68}" type="presOf" srcId="{ECC7D542-7E2D-4B74-9E8F-EEF5BC208CCB}" destId="{1B604C6C-4127-4276-A56D-FD9AC006E6C7}" srcOrd="0" destOrd="0" presId="urn:microsoft.com/office/officeart/2009/layout/ReverseList"/>
    <dgm:cxn modelId="{3BF7A2AB-89CC-496D-BAA5-CDE5B48A408B}" type="presOf" srcId="{33B35890-448B-49D6-A797-35E1AD6B4725}" destId="{CC1B6673-7E21-470D-BED3-50CC8EB2114D}" srcOrd="1" destOrd="0" presId="urn:microsoft.com/office/officeart/2009/layout/ReverseList"/>
    <dgm:cxn modelId="{46F5B236-A0E8-4CA0-BCBB-CB1481CCF60A}" srcId="{ECC7D542-7E2D-4B74-9E8F-EEF5BC208CCB}" destId="{33B35890-448B-49D6-A797-35E1AD6B4725}" srcOrd="0" destOrd="0" parTransId="{380597AB-9295-458B-AC16-D8427C35694B}" sibTransId="{C6F248A3-1495-4154-B696-3FA6AB8FE4DF}"/>
    <dgm:cxn modelId="{B514D106-BE30-4C0D-84B7-3FF2E0C89932}" type="presOf" srcId="{AB232B87-EC53-4DAF-B26B-19739B52E470}" destId="{24C708D5-E2CF-4EF3-A89A-9B5EC5D37477}" srcOrd="1" destOrd="0" presId="urn:microsoft.com/office/officeart/2009/layout/ReverseList"/>
    <dgm:cxn modelId="{7BDFEC94-A2BA-4CE0-A1C4-BEE84B558250}" type="presParOf" srcId="{1B604C6C-4127-4276-A56D-FD9AC006E6C7}" destId="{E2284061-F1EE-4B3C-AF56-C69DB1CC8FBF}" srcOrd="0" destOrd="0" presId="urn:microsoft.com/office/officeart/2009/layout/ReverseList"/>
    <dgm:cxn modelId="{9CD2209C-4D20-437C-8C3E-EDCF48CAC2CE}" type="presParOf" srcId="{1B604C6C-4127-4276-A56D-FD9AC006E6C7}" destId="{CC1B6673-7E21-470D-BED3-50CC8EB2114D}" srcOrd="1" destOrd="0" presId="urn:microsoft.com/office/officeart/2009/layout/ReverseList"/>
    <dgm:cxn modelId="{05576C78-E0F2-4CCD-B943-A1AC5BF08E2D}" type="presParOf" srcId="{1B604C6C-4127-4276-A56D-FD9AC006E6C7}" destId="{E93DA38D-B3B7-432E-916B-A7D390BA6C27}" srcOrd="2" destOrd="0" presId="urn:microsoft.com/office/officeart/2009/layout/ReverseList"/>
    <dgm:cxn modelId="{C2BA3011-3943-410D-9608-038E3D47F538}" type="presParOf" srcId="{1B604C6C-4127-4276-A56D-FD9AC006E6C7}" destId="{24C708D5-E2CF-4EF3-A89A-9B5EC5D37477}" srcOrd="3" destOrd="0" presId="urn:microsoft.com/office/officeart/2009/layout/ReverseList"/>
    <dgm:cxn modelId="{2F9A35FD-E946-4652-8B51-EDCAFF76D1EF}" type="presParOf" srcId="{1B604C6C-4127-4276-A56D-FD9AC006E6C7}" destId="{F6B2E603-B08C-4053-A812-E9CED1431924}" srcOrd="4" destOrd="0" presId="urn:microsoft.com/office/officeart/2009/layout/ReverseList"/>
    <dgm:cxn modelId="{F1B5736D-A27D-4EFA-966F-C2A94F0284F6}" type="presParOf" srcId="{1B604C6C-4127-4276-A56D-FD9AC006E6C7}" destId="{ADEC579C-5846-4B88-92E8-F6BE2F4B8BD9}" srcOrd="5" destOrd="0" presId="urn:microsoft.com/office/officeart/2009/layout/Revers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07A6C1-18E8-460C-9E64-2F87CC1C0869}" type="doc">
      <dgm:prSet loTypeId="urn:microsoft.com/office/officeart/2005/8/layout/radial6" loCatId="cycle" qsTypeId="urn:microsoft.com/office/officeart/2005/8/quickstyle/3d3" qsCatId="3D" csTypeId="urn:microsoft.com/office/officeart/2005/8/colors/colorful1#6" csCatId="colorful" phldr="1"/>
      <dgm:spPr/>
      <dgm:t>
        <a:bodyPr/>
        <a:lstStyle/>
        <a:p>
          <a:endParaRPr lang="es-EC"/>
        </a:p>
      </dgm:t>
    </dgm:pt>
    <dgm:pt modelId="{D7A6E78C-D778-4CE5-8C35-0FB3A95F1746}">
      <dgm:prSet phldrT="[Texto]" custT="1"/>
      <dgm:spPr>
        <a:gradFill rotWithShape="0">
          <a:gsLst>
            <a:gs pos="0">
              <a:srgbClr val="000000"/>
            </a:gs>
            <a:gs pos="39999">
              <a:srgbClr val="0A128C"/>
            </a:gs>
            <a:gs pos="70000">
              <a:srgbClr val="181CC7"/>
            </a:gs>
            <a:gs pos="88000">
              <a:srgbClr val="7005D4"/>
            </a:gs>
            <a:gs pos="100000">
              <a:srgbClr val="8C3D91"/>
            </a:gs>
          </a:gsLst>
          <a:lin ang="5400000" scaled="0"/>
        </a:gradFill>
      </dgm:spPr>
      <dgm:t>
        <a:bodyPr/>
        <a:lstStyle/>
        <a:p>
          <a:pPr>
            <a:lnSpc>
              <a:spcPct val="150000"/>
            </a:lnSpc>
          </a:pPr>
          <a:r>
            <a:rPr lang="es-EC" sz="2000" b="1" noProof="0" smtClean="0">
              <a:solidFill>
                <a:schemeClr val="bg1"/>
              </a:solidFill>
              <a:effectLst>
                <a:outerShdw blurRad="38100" dist="38100" dir="2700000" algn="tl">
                  <a:srgbClr val="000000">
                    <a:alpha val="43137"/>
                  </a:srgbClr>
                </a:outerShdw>
              </a:effectLst>
            </a:rPr>
            <a:t>MODELO CLUSTER PROPUESTO</a:t>
          </a:r>
        </a:p>
      </dgm:t>
    </dgm:pt>
    <dgm:pt modelId="{486FC9C7-FEC4-4159-A48A-AE9860C690C6}" type="parTrans" cxnId="{ED68099F-F960-48A9-9079-F69860366D61}">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C616182E-A14D-4285-999A-EA05C3F7C128}" type="sibTrans" cxnId="{ED68099F-F960-48A9-9079-F69860366D61}">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2DD4979B-ECB2-489D-BC3D-43C0765BEF05}">
      <dgm:prSet phldrT="[Texto]" custT="1"/>
      <dgm:spPr>
        <a:solidFill>
          <a:srgbClr val="00B0F0">
            <a:alpha val="98000"/>
          </a:srgbClr>
        </a:solidFill>
      </dgm:spPr>
      <dgm:t>
        <a:bodyPr/>
        <a:lstStyle/>
        <a:p>
          <a:r>
            <a:rPr lang="es-EC" sz="1050" noProof="0" smtClean="0">
              <a:solidFill>
                <a:schemeClr val="tx1"/>
              </a:solidFill>
              <a:effectLst>
                <a:outerShdw blurRad="38100" dist="38100" dir="2700000" algn="tl">
                  <a:srgbClr val="000000">
                    <a:alpha val="43137"/>
                  </a:srgbClr>
                </a:outerShdw>
              </a:effectLst>
            </a:rPr>
            <a:t>Desarrollo de acciones piloto</a:t>
          </a:r>
          <a:endParaRPr lang="es-EC" sz="1050" noProof="0">
            <a:solidFill>
              <a:schemeClr val="tx1"/>
            </a:solidFill>
            <a:effectLst>
              <a:outerShdw blurRad="38100" dist="38100" dir="2700000" algn="tl">
                <a:srgbClr val="000000">
                  <a:alpha val="43137"/>
                </a:srgbClr>
              </a:outerShdw>
            </a:effectLst>
          </a:endParaRPr>
        </a:p>
      </dgm:t>
    </dgm:pt>
    <dgm:pt modelId="{E8EE0AEF-B609-4C4D-96EB-A727E93D3AF8}" type="parTrans" cxnId="{E42F7ACA-435E-4D0C-A0B5-4DC7A2F15208}">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D1DC9D81-B397-4171-88C1-42078362CD5A}" type="sibTrans" cxnId="{E42F7ACA-435E-4D0C-A0B5-4DC7A2F15208}">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AA3019C1-1118-42BB-9662-662CF3C9E40F}">
      <dgm:prSet phldrT="[Texto]" custT="1"/>
      <dgm:spPr/>
      <dgm:t>
        <a:bodyPr/>
        <a:lstStyle/>
        <a:p>
          <a:r>
            <a:rPr lang="es-EC" sz="1050" noProof="0" smtClean="0">
              <a:solidFill>
                <a:schemeClr val="tx1"/>
              </a:solidFill>
              <a:effectLst>
                <a:outerShdw blurRad="38100" dist="38100" dir="2700000" algn="tl">
                  <a:srgbClr val="000000">
                    <a:alpha val="43137"/>
                  </a:srgbClr>
                </a:outerShdw>
              </a:effectLst>
            </a:rPr>
            <a:t>Diseño de estrategia</a:t>
          </a:r>
          <a:endParaRPr lang="es-EC" sz="1050" noProof="0">
            <a:solidFill>
              <a:schemeClr val="tx1"/>
            </a:solidFill>
            <a:effectLst>
              <a:outerShdw blurRad="38100" dist="38100" dir="2700000" algn="tl">
                <a:srgbClr val="000000">
                  <a:alpha val="43137"/>
                </a:srgbClr>
              </a:outerShdw>
            </a:effectLst>
          </a:endParaRPr>
        </a:p>
      </dgm:t>
    </dgm:pt>
    <dgm:pt modelId="{74A5BDB3-9C28-45E6-9965-CE9CF4AFC77A}" type="parTrans" cxnId="{3783DE05-3FE2-4B11-8987-459D57380071}">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03C8509A-21F0-48CB-83B5-9E3EC03E01CC}" type="sibTrans" cxnId="{3783DE05-3FE2-4B11-8987-459D57380071}">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978B40F8-5471-447A-BEFF-F5485B517D53}">
      <dgm:prSet phldrT="[Texto]" custT="1"/>
      <dgm:spPr>
        <a:solidFill>
          <a:srgbClr val="7030A0">
            <a:alpha val="85000"/>
          </a:srgbClr>
        </a:solidFill>
      </dgm:spPr>
      <dgm:t>
        <a:bodyPr/>
        <a:lstStyle/>
        <a:p>
          <a:r>
            <a:rPr lang="es-EC" sz="1050" noProof="0" smtClean="0">
              <a:solidFill>
                <a:schemeClr val="tx1"/>
              </a:solidFill>
              <a:effectLst>
                <a:outerShdw blurRad="38100" dist="38100" dir="2700000" algn="tl">
                  <a:srgbClr val="000000">
                    <a:alpha val="43137"/>
                  </a:srgbClr>
                </a:outerShdw>
              </a:effectLst>
            </a:rPr>
            <a:t>Gestión e implementación</a:t>
          </a:r>
          <a:endParaRPr lang="es-EC" sz="1050" noProof="0">
            <a:solidFill>
              <a:schemeClr val="tx1"/>
            </a:solidFill>
            <a:effectLst>
              <a:outerShdw blurRad="38100" dist="38100" dir="2700000" algn="tl">
                <a:srgbClr val="000000">
                  <a:alpha val="43137"/>
                </a:srgbClr>
              </a:outerShdw>
            </a:effectLst>
          </a:endParaRPr>
        </a:p>
      </dgm:t>
    </dgm:pt>
    <dgm:pt modelId="{245ED1F3-EBAF-4F7F-8FF1-7864DCA18841}" type="parTrans" cxnId="{E6CDF800-C733-497D-A473-4721DF616466}">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A5CF2D13-A937-46E0-8E9E-62C87F1A4896}" type="sibTrans" cxnId="{E6CDF800-C733-497D-A473-4721DF616466}">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9EE05299-03B0-4560-85E5-61BFD0E2B490}">
      <dgm:prSet phldrT="[Texto]" custT="1"/>
      <dgm:spPr>
        <a:solidFill>
          <a:srgbClr val="FF9933">
            <a:alpha val="99000"/>
          </a:srgbClr>
        </a:solidFill>
      </dgm:spPr>
      <dgm:t>
        <a:bodyPr/>
        <a:lstStyle/>
        <a:p>
          <a:r>
            <a:rPr lang="es-EC" sz="1050" noProof="0" smtClean="0">
              <a:solidFill>
                <a:schemeClr val="tx1"/>
              </a:solidFill>
              <a:effectLst>
                <a:outerShdw blurRad="38100" dist="38100" dir="2700000" algn="tl">
                  <a:srgbClr val="000000">
                    <a:alpha val="43137"/>
                  </a:srgbClr>
                </a:outerShdw>
              </a:effectLst>
            </a:rPr>
            <a:t>Asociatividad de productores de Cacao</a:t>
          </a:r>
          <a:endParaRPr lang="es-EC" sz="1050" noProof="0">
            <a:solidFill>
              <a:schemeClr val="tx1"/>
            </a:solidFill>
            <a:effectLst>
              <a:outerShdw blurRad="38100" dist="38100" dir="2700000" algn="tl">
                <a:srgbClr val="000000">
                  <a:alpha val="43137"/>
                </a:srgbClr>
              </a:outerShdw>
            </a:effectLst>
          </a:endParaRPr>
        </a:p>
      </dgm:t>
    </dgm:pt>
    <dgm:pt modelId="{E216FD7C-FF12-4A4B-85AC-EE35B30418CE}" type="parTrans" cxnId="{D028B89F-F1FB-4E59-A0AB-135C1C7567C3}">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834F5006-F08E-4F18-9FA8-2F744EA1B8D6}" type="sibTrans" cxnId="{D028B89F-F1FB-4E59-A0AB-135C1C7567C3}">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CB183C02-E350-4009-A69F-74388882645E}">
      <dgm:prSet phldrT="[Texto]" custT="1"/>
      <dgm:spPr>
        <a:solidFill>
          <a:srgbClr val="92D050">
            <a:alpha val="94000"/>
          </a:srgbClr>
        </a:solidFill>
      </dgm:spPr>
      <dgm:t>
        <a:bodyPr/>
        <a:lstStyle/>
        <a:p>
          <a:r>
            <a:rPr lang="es-EC" sz="1050" noProof="0" dirty="0" smtClean="0">
              <a:solidFill>
                <a:schemeClr val="tx1"/>
              </a:solidFill>
              <a:effectLst>
                <a:outerShdw blurRad="38100" dist="38100" dir="2700000" algn="tl">
                  <a:srgbClr val="000000">
                    <a:alpha val="43137"/>
                  </a:srgbClr>
                </a:outerShdw>
              </a:effectLst>
            </a:rPr>
            <a:t>Participación del Municipio La Concordia</a:t>
          </a:r>
          <a:endParaRPr lang="es-EC" sz="1050" noProof="0" dirty="0">
            <a:solidFill>
              <a:schemeClr val="tx1"/>
            </a:solidFill>
            <a:effectLst>
              <a:outerShdw blurRad="38100" dist="38100" dir="2700000" algn="tl">
                <a:srgbClr val="000000">
                  <a:alpha val="43137"/>
                </a:srgbClr>
              </a:outerShdw>
            </a:effectLst>
          </a:endParaRPr>
        </a:p>
      </dgm:t>
    </dgm:pt>
    <dgm:pt modelId="{6F9D0C20-9C70-493C-B944-B05E9434ACCC}" type="parTrans" cxnId="{5E385580-A4F0-4213-A77B-20CEA2AB0DE9}">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0A603976-84E2-497B-91A9-3071916961AA}" type="sibTrans" cxnId="{5E385580-A4F0-4213-A77B-20CEA2AB0DE9}">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A9683D68-5ACC-4CDB-AF9A-8F18C18C4B60}">
      <dgm:prSet phldrT="[Texto]" custT="1"/>
      <dgm:spPr/>
      <dgm:t>
        <a:bodyPr/>
        <a:lstStyle/>
        <a:p>
          <a:r>
            <a:rPr lang="es-EC" sz="1050" noProof="0" smtClean="0">
              <a:solidFill>
                <a:schemeClr val="tx1"/>
              </a:solidFill>
              <a:effectLst>
                <a:outerShdw blurRad="38100" dist="38100" dir="2700000" algn="tl">
                  <a:srgbClr val="000000">
                    <a:alpha val="43137"/>
                  </a:srgbClr>
                </a:outerShdw>
              </a:effectLst>
            </a:rPr>
            <a:t>Selección del centro de acopio</a:t>
          </a:r>
          <a:endParaRPr lang="es-EC" sz="1050" noProof="0">
            <a:solidFill>
              <a:schemeClr val="tx1"/>
            </a:solidFill>
            <a:effectLst>
              <a:outerShdw blurRad="38100" dist="38100" dir="2700000" algn="tl">
                <a:srgbClr val="000000">
                  <a:alpha val="43137"/>
                </a:srgbClr>
              </a:outerShdw>
            </a:effectLst>
          </a:endParaRPr>
        </a:p>
      </dgm:t>
    </dgm:pt>
    <dgm:pt modelId="{4C7B3C50-16DD-48FB-9346-A8391562B92A}" type="parTrans" cxnId="{08070C53-9D08-457C-8C08-C52E8023E488}">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8781F908-8174-4248-8AAD-BB74CFBB29B3}" type="sibTrans" cxnId="{08070C53-9D08-457C-8C08-C52E8023E488}">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6C655482-0280-4A5B-AC63-77B7BF4957AE}">
      <dgm:prSet phldrT="[Texto]" custT="1"/>
      <dgm:spPr>
        <a:solidFill>
          <a:srgbClr val="FF0000">
            <a:alpha val="78000"/>
          </a:srgbClr>
        </a:solidFill>
      </dgm:spPr>
      <dgm:t>
        <a:bodyPr/>
        <a:lstStyle/>
        <a:p>
          <a:r>
            <a:rPr lang="es-EC" sz="1050" noProof="0" smtClean="0">
              <a:solidFill>
                <a:schemeClr val="tx1"/>
              </a:solidFill>
              <a:effectLst>
                <a:outerShdw blurRad="38100" dist="38100" dir="2700000" algn="tl">
                  <a:srgbClr val="000000">
                    <a:alpha val="43137"/>
                  </a:srgbClr>
                </a:outerShdw>
              </a:effectLst>
            </a:rPr>
            <a:t>Logística y Transporte</a:t>
          </a:r>
          <a:endParaRPr lang="es-EC" sz="1050" noProof="0">
            <a:solidFill>
              <a:schemeClr val="tx1"/>
            </a:solidFill>
            <a:effectLst>
              <a:outerShdw blurRad="38100" dist="38100" dir="2700000" algn="tl">
                <a:srgbClr val="000000">
                  <a:alpha val="43137"/>
                </a:srgbClr>
              </a:outerShdw>
            </a:effectLst>
          </a:endParaRPr>
        </a:p>
      </dgm:t>
    </dgm:pt>
    <dgm:pt modelId="{32B2D200-F564-4351-B998-26B58DCF013D}" type="parTrans" cxnId="{7AF44B77-28EB-4F93-863E-C85F7F5A68CA}">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61CC7425-0138-4AA9-8771-F6004F38EA3D}" type="sibTrans" cxnId="{7AF44B77-28EB-4F93-863E-C85F7F5A68CA}">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5933C857-A194-4CA1-A834-D035C197E1BA}">
      <dgm:prSet phldrT="[Texto]" custT="1"/>
      <dgm:spPr/>
      <dgm:t>
        <a:bodyPr/>
        <a:lstStyle/>
        <a:p>
          <a:r>
            <a:rPr lang="es-EC" sz="1050" noProof="0" smtClean="0">
              <a:solidFill>
                <a:schemeClr val="tx1"/>
              </a:solidFill>
              <a:effectLst>
                <a:outerShdw blurRad="38100" dist="38100" dir="2700000" algn="tl">
                  <a:srgbClr val="000000">
                    <a:alpha val="43137"/>
                  </a:srgbClr>
                </a:outerShdw>
              </a:effectLst>
            </a:rPr>
            <a:t>Industrialización de Cacao a Chocolate</a:t>
          </a:r>
          <a:endParaRPr lang="es-EC" sz="1050" noProof="0">
            <a:solidFill>
              <a:schemeClr val="tx1"/>
            </a:solidFill>
            <a:effectLst>
              <a:outerShdw blurRad="38100" dist="38100" dir="2700000" algn="tl">
                <a:srgbClr val="000000">
                  <a:alpha val="43137"/>
                </a:srgbClr>
              </a:outerShdw>
            </a:effectLst>
          </a:endParaRPr>
        </a:p>
      </dgm:t>
    </dgm:pt>
    <dgm:pt modelId="{90986372-47C1-4D06-ABA1-74B5803AEBD6}" type="parTrans" cxnId="{BE1F393C-8FE6-4182-9FB3-37BFC91E66C3}">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E27F3E62-40A8-43B9-B784-5810665C7D6F}" type="sibTrans" cxnId="{BE1F393C-8FE6-4182-9FB3-37BFC91E66C3}">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594F020B-6314-4B62-A840-9B875A627725}">
      <dgm:prSet phldrT="[Texto]" custT="1"/>
      <dgm:spPr>
        <a:solidFill>
          <a:srgbClr val="D54FA5">
            <a:alpha val="92000"/>
          </a:srgbClr>
        </a:solidFill>
      </dgm:spPr>
      <dgm:t>
        <a:bodyPr/>
        <a:lstStyle/>
        <a:p>
          <a:r>
            <a:rPr lang="es-EC" sz="1050" noProof="0" smtClean="0">
              <a:solidFill>
                <a:schemeClr val="tx1"/>
              </a:solidFill>
              <a:effectLst>
                <a:outerShdw blurRad="38100" dist="38100" dir="2700000" algn="tl">
                  <a:srgbClr val="000000">
                    <a:alpha val="43137"/>
                  </a:srgbClr>
                </a:outerShdw>
              </a:effectLst>
            </a:rPr>
            <a:t>Plan de Exportación </a:t>
          </a:r>
          <a:endParaRPr lang="es-EC" sz="1050" noProof="0">
            <a:solidFill>
              <a:schemeClr val="tx1"/>
            </a:solidFill>
            <a:effectLst>
              <a:outerShdw blurRad="38100" dist="38100" dir="2700000" algn="tl">
                <a:srgbClr val="000000">
                  <a:alpha val="43137"/>
                </a:srgbClr>
              </a:outerShdw>
            </a:effectLst>
          </a:endParaRPr>
        </a:p>
      </dgm:t>
    </dgm:pt>
    <dgm:pt modelId="{8E22BDA4-6968-4F79-9D6C-3D125C733309}" type="parTrans" cxnId="{41D593CD-6C35-4F72-9D97-9EEDED884DE1}">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90B88C2D-202D-4E0F-9CF0-E08961C7E3F5}" type="sibTrans" cxnId="{41D593CD-6C35-4F72-9D97-9EEDED884DE1}">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A7C76329-5CE9-4A72-A17C-AE2FEC98D864}">
      <dgm:prSet phldrT="[Texto]" custT="1"/>
      <dgm:spPr/>
      <dgm:t>
        <a:bodyPr/>
        <a:lstStyle/>
        <a:p>
          <a:r>
            <a:rPr lang="es-EC" sz="1050" noProof="0" smtClean="0">
              <a:solidFill>
                <a:schemeClr val="tx1"/>
              </a:solidFill>
              <a:effectLst>
                <a:outerShdw blurRad="38100" dist="38100" dir="2700000" algn="tl">
                  <a:srgbClr val="000000">
                    <a:alpha val="43137"/>
                  </a:srgbClr>
                </a:outerShdw>
              </a:effectLst>
            </a:rPr>
            <a:t>Promoción y selección de productores</a:t>
          </a:r>
          <a:endParaRPr lang="es-EC" sz="1050" noProof="0">
            <a:solidFill>
              <a:schemeClr val="tx1"/>
            </a:solidFill>
            <a:effectLst>
              <a:outerShdw blurRad="38100" dist="38100" dir="2700000" algn="tl">
                <a:srgbClr val="000000">
                  <a:alpha val="43137"/>
                </a:srgbClr>
              </a:outerShdw>
            </a:effectLst>
          </a:endParaRPr>
        </a:p>
      </dgm:t>
    </dgm:pt>
    <dgm:pt modelId="{56CDF3F7-3BC6-4BB5-A0A4-38577122807D}" type="parTrans" cxnId="{F80C5B30-C7BF-41DF-A0B0-6A584DF10732}">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20B9542F-0EBE-4105-9CC4-3D7FCF0484D2}" type="sibTrans" cxnId="{F80C5B30-C7BF-41DF-A0B0-6A584DF10732}">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856A9C78-F3EF-4644-9CF5-F455EBD48EB7}">
      <dgm:prSet phldrT="[Texto]" custT="1"/>
      <dgm:spPr>
        <a:solidFill>
          <a:srgbClr val="FFC000">
            <a:alpha val="94000"/>
          </a:srgbClr>
        </a:solidFill>
      </dgm:spPr>
      <dgm:t>
        <a:bodyPr/>
        <a:lstStyle/>
        <a:p>
          <a:r>
            <a:rPr lang="es-EC" sz="1050" noProof="0" smtClean="0">
              <a:solidFill>
                <a:schemeClr val="tx1"/>
              </a:solidFill>
              <a:effectLst>
                <a:outerShdw blurRad="38100" dist="38100" dir="2700000" algn="tl">
                  <a:srgbClr val="000000">
                    <a:alpha val="43137"/>
                  </a:srgbClr>
                </a:outerShdw>
              </a:effectLst>
            </a:rPr>
            <a:t>Formación base de confianza</a:t>
          </a:r>
          <a:endParaRPr lang="es-EC" sz="1050" noProof="0">
            <a:solidFill>
              <a:schemeClr val="tx1"/>
            </a:solidFill>
            <a:effectLst>
              <a:outerShdw blurRad="38100" dist="38100" dir="2700000" algn="tl">
                <a:srgbClr val="000000">
                  <a:alpha val="43137"/>
                </a:srgbClr>
              </a:outerShdw>
            </a:effectLst>
          </a:endParaRPr>
        </a:p>
      </dgm:t>
    </dgm:pt>
    <dgm:pt modelId="{E01FAF6C-3393-40A2-9DEC-049F23F5D941}" type="parTrans" cxnId="{8712D888-B9AB-4851-B1FE-085E01EF3969}">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BB15F9D2-D3B3-4991-A7AC-E70803AC78BF}" type="sibTrans" cxnId="{8712D888-B9AB-4851-B1FE-085E01EF3969}">
      <dgm:prSet/>
      <dgm:spPr/>
      <dgm:t>
        <a:bodyPr/>
        <a:lstStyle/>
        <a:p>
          <a:endParaRPr lang="es-EC" sz="3200" noProof="0">
            <a:solidFill>
              <a:schemeClr val="tx1"/>
            </a:solidFill>
            <a:effectLst>
              <a:outerShdw blurRad="38100" dist="38100" dir="2700000" algn="tl">
                <a:srgbClr val="000000">
                  <a:alpha val="43137"/>
                </a:srgbClr>
              </a:outerShdw>
            </a:effectLst>
          </a:endParaRPr>
        </a:p>
      </dgm:t>
    </dgm:pt>
    <dgm:pt modelId="{B4FB6A06-C9C2-442E-9053-2282D19988A5}" type="pres">
      <dgm:prSet presAssocID="{0F07A6C1-18E8-460C-9E64-2F87CC1C0869}" presName="Name0" presStyleCnt="0">
        <dgm:presLayoutVars>
          <dgm:chMax val="1"/>
          <dgm:dir/>
          <dgm:animLvl val="ctr"/>
          <dgm:resizeHandles val="exact"/>
        </dgm:presLayoutVars>
      </dgm:prSet>
      <dgm:spPr/>
      <dgm:t>
        <a:bodyPr/>
        <a:lstStyle/>
        <a:p>
          <a:endParaRPr lang="es-EC"/>
        </a:p>
      </dgm:t>
    </dgm:pt>
    <dgm:pt modelId="{32148E29-EAA4-49FC-9C2A-9E5546EDFCE8}" type="pres">
      <dgm:prSet presAssocID="{D7A6E78C-D778-4CE5-8C35-0FB3A95F1746}" presName="centerShape" presStyleLbl="node0" presStyleIdx="0" presStyleCnt="1" custScaleX="179860" custScaleY="154827"/>
      <dgm:spPr/>
      <dgm:t>
        <a:bodyPr/>
        <a:lstStyle/>
        <a:p>
          <a:endParaRPr lang="es-EC"/>
        </a:p>
      </dgm:t>
    </dgm:pt>
    <dgm:pt modelId="{6DBA3A82-6466-4A0E-8085-07D02248B7E3}" type="pres">
      <dgm:prSet presAssocID="{2DD4979B-ECB2-489D-BC3D-43C0765BEF05}" presName="node" presStyleLbl="node1" presStyleIdx="0" presStyleCnt="11" custScaleX="122301" custScaleY="120289">
        <dgm:presLayoutVars>
          <dgm:bulletEnabled val="1"/>
        </dgm:presLayoutVars>
      </dgm:prSet>
      <dgm:spPr/>
      <dgm:t>
        <a:bodyPr/>
        <a:lstStyle/>
        <a:p>
          <a:endParaRPr lang="es-EC"/>
        </a:p>
      </dgm:t>
    </dgm:pt>
    <dgm:pt modelId="{033D5820-5C11-4967-8227-C0C26398A916}" type="pres">
      <dgm:prSet presAssocID="{2DD4979B-ECB2-489D-BC3D-43C0765BEF05}" presName="dummy" presStyleCnt="0"/>
      <dgm:spPr/>
    </dgm:pt>
    <dgm:pt modelId="{2082CE2D-A2BC-4F67-B206-13D9B7ACB46D}" type="pres">
      <dgm:prSet presAssocID="{D1DC9D81-B397-4171-88C1-42078362CD5A}" presName="sibTrans" presStyleLbl="sibTrans2D1" presStyleIdx="0" presStyleCnt="11"/>
      <dgm:spPr/>
      <dgm:t>
        <a:bodyPr/>
        <a:lstStyle/>
        <a:p>
          <a:endParaRPr lang="es-EC"/>
        </a:p>
      </dgm:t>
    </dgm:pt>
    <dgm:pt modelId="{F5C9D81F-FDFA-4D57-8C0A-8F23A27E9632}" type="pres">
      <dgm:prSet presAssocID="{A7C76329-5CE9-4A72-A17C-AE2FEC98D864}" presName="node" presStyleLbl="node1" presStyleIdx="1" presStyleCnt="11" custScaleX="125628" custScaleY="115696">
        <dgm:presLayoutVars>
          <dgm:bulletEnabled val="1"/>
        </dgm:presLayoutVars>
      </dgm:prSet>
      <dgm:spPr/>
      <dgm:t>
        <a:bodyPr/>
        <a:lstStyle/>
        <a:p>
          <a:endParaRPr lang="es-EC"/>
        </a:p>
      </dgm:t>
    </dgm:pt>
    <dgm:pt modelId="{FDF8B43B-7EE9-4042-AB68-A631632F9252}" type="pres">
      <dgm:prSet presAssocID="{A7C76329-5CE9-4A72-A17C-AE2FEC98D864}" presName="dummy" presStyleCnt="0"/>
      <dgm:spPr/>
    </dgm:pt>
    <dgm:pt modelId="{46BA4CB6-994C-4A6F-B459-37DC6D9F1688}" type="pres">
      <dgm:prSet presAssocID="{20B9542F-0EBE-4105-9CC4-3D7FCF0484D2}" presName="sibTrans" presStyleLbl="sibTrans2D1" presStyleIdx="1" presStyleCnt="11"/>
      <dgm:spPr/>
      <dgm:t>
        <a:bodyPr/>
        <a:lstStyle/>
        <a:p>
          <a:endParaRPr lang="es-EC"/>
        </a:p>
      </dgm:t>
    </dgm:pt>
    <dgm:pt modelId="{8F26BF7D-AC5A-49CE-9B27-8D233C44E173}" type="pres">
      <dgm:prSet presAssocID="{856A9C78-F3EF-4644-9CF5-F455EBD48EB7}" presName="node" presStyleLbl="node1" presStyleIdx="2" presStyleCnt="11" custScaleX="128426" custScaleY="121149">
        <dgm:presLayoutVars>
          <dgm:bulletEnabled val="1"/>
        </dgm:presLayoutVars>
      </dgm:prSet>
      <dgm:spPr/>
      <dgm:t>
        <a:bodyPr/>
        <a:lstStyle/>
        <a:p>
          <a:endParaRPr lang="es-EC"/>
        </a:p>
      </dgm:t>
    </dgm:pt>
    <dgm:pt modelId="{BA47154C-D810-4F32-B145-EE4855D930E7}" type="pres">
      <dgm:prSet presAssocID="{856A9C78-F3EF-4644-9CF5-F455EBD48EB7}" presName="dummy" presStyleCnt="0"/>
      <dgm:spPr/>
    </dgm:pt>
    <dgm:pt modelId="{A7688310-06F8-4DB7-B41A-2F67BFACA0B5}" type="pres">
      <dgm:prSet presAssocID="{BB15F9D2-D3B3-4991-A7AC-E70803AC78BF}" presName="sibTrans" presStyleLbl="sibTrans2D1" presStyleIdx="2" presStyleCnt="11"/>
      <dgm:spPr/>
      <dgm:t>
        <a:bodyPr/>
        <a:lstStyle/>
        <a:p>
          <a:endParaRPr lang="es-EC"/>
        </a:p>
      </dgm:t>
    </dgm:pt>
    <dgm:pt modelId="{0F275825-3468-46BB-B93A-A80E4DE8D456}" type="pres">
      <dgm:prSet presAssocID="{AA3019C1-1118-42BB-9662-662CF3C9E40F}" presName="node" presStyleLbl="node1" presStyleIdx="3" presStyleCnt="11" custScaleX="121250" custScaleY="118841">
        <dgm:presLayoutVars>
          <dgm:bulletEnabled val="1"/>
        </dgm:presLayoutVars>
      </dgm:prSet>
      <dgm:spPr/>
      <dgm:t>
        <a:bodyPr/>
        <a:lstStyle/>
        <a:p>
          <a:endParaRPr lang="es-EC"/>
        </a:p>
      </dgm:t>
    </dgm:pt>
    <dgm:pt modelId="{1C3F6305-00DE-4F2E-B679-8A86EC4837EE}" type="pres">
      <dgm:prSet presAssocID="{AA3019C1-1118-42BB-9662-662CF3C9E40F}" presName="dummy" presStyleCnt="0"/>
      <dgm:spPr/>
    </dgm:pt>
    <dgm:pt modelId="{ACC2BECA-E78C-44FA-A5D4-6D9A66D92E6A}" type="pres">
      <dgm:prSet presAssocID="{03C8509A-21F0-48CB-83B5-9E3EC03E01CC}" presName="sibTrans" presStyleLbl="sibTrans2D1" presStyleIdx="3" presStyleCnt="11"/>
      <dgm:spPr/>
      <dgm:t>
        <a:bodyPr/>
        <a:lstStyle/>
        <a:p>
          <a:endParaRPr lang="es-EC"/>
        </a:p>
      </dgm:t>
    </dgm:pt>
    <dgm:pt modelId="{12DA790C-0720-4480-9EE5-46303EF3B483}" type="pres">
      <dgm:prSet presAssocID="{978B40F8-5471-447A-BEFF-F5485B517D53}" presName="node" presStyleLbl="node1" presStyleIdx="4" presStyleCnt="11" custScaleX="123484" custScaleY="115892">
        <dgm:presLayoutVars>
          <dgm:bulletEnabled val="1"/>
        </dgm:presLayoutVars>
      </dgm:prSet>
      <dgm:spPr/>
      <dgm:t>
        <a:bodyPr/>
        <a:lstStyle/>
        <a:p>
          <a:endParaRPr lang="es-EC"/>
        </a:p>
      </dgm:t>
    </dgm:pt>
    <dgm:pt modelId="{2C55CC5E-9E29-4F7C-AF68-CB6D94486D4A}" type="pres">
      <dgm:prSet presAssocID="{978B40F8-5471-447A-BEFF-F5485B517D53}" presName="dummy" presStyleCnt="0"/>
      <dgm:spPr/>
    </dgm:pt>
    <dgm:pt modelId="{128BC389-C38D-4924-970F-1397009938B3}" type="pres">
      <dgm:prSet presAssocID="{A5CF2D13-A937-46E0-8E9E-62C87F1A4896}" presName="sibTrans" presStyleLbl="sibTrans2D1" presStyleIdx="4" presStyleCnt="11"/>
      <dgm:spPr/>
      <dgm:t>
        <a:bodyPr/>
        <a:lstStyle/>
        <a:p>
          <a:endParaRPr lang="es-EC"/>
        </a:p>
      </dgm:t>
    </dgm:pt>
    <dgm:pt modelId="{D3D6F420-AB42-4444-A43F-792DF8F1300F}" type="pres">
      <dgm:prSet presAssocID="{9EE05299-03B0-4560-85E5-61BFD0E2B490}" presName="node" presStyleLbl="node1" presStyleIdx="5" presStyleCnt="11" custScaleX="115018" custScaleY="109236">
        <dgm:presLayoutVars>
          <dgm:bulletEnabled val="1"/>
        </dgm:presLayoutVars>
      </dgm:prSet>
      <dgm:spPr/>
      <dgm:t>
        <a:bodyPr/>
        <a:lstStyle/>
        <a:p>
          <a:endParaRPr lang="es-EC"/>
        </a:p>
      </dgm:t>
    </dgm:pt>
    <dgm:pt modelId="{B58F429E-B0C8-4D57-92D6-5CE2D447EC6D}" type="pres">
      <dgm:prSet presAssocID="{9EE05299-03B0-4560-85E5-61BFD0E2B490}" presName="dummy" presStyleCnt="0"/>
      <dgm:spPr/>
    </dgm:pt>
    <dgm:pt modelId="{32C8D010-AEB0-4E70-8885-DB5CC323D89F}" type="pres">
      <dgm:prSet presAssocID="{834F5006-F08E-4F18-9FA8-2F744EA1B8D6}" presName="sibTrans" presStyleLbl="sibTrans2D1" presStyleIdx="5" presStyleCnt="11"/>
      <dgm:spPr/>
      <dgm:t>
        <a:bodyPr/>
        <a:lstStyle/>
        <a:p>
          <a:endParaRPr lang="es-EC"/>
        </a:p>
      </dgm:t>
    </dgm:pt>
    <dgm:pt modelId="{FF68508A-3B5E-4311-8F4E-0CB9E3431893}" type="pres">
      <dgm:prSet presAssocID="{CB183C02-E350-4009-A69F-74388882645E}" presName="node" presStyleLbl="node1" presStyleIdx="6" presStyleCnt="11" custScaleX="124587" custScaleY="118472">
        <dgm:presLayoutVars>
          <dgm:bulletEnabled val="1"/>
        </dgm:presLayoutVars>
      </dgm:prSet>
      <dgm:spPr/>
      <dgm:t>
        <a:bodyPr/>
        <a:lstStyle/>
        <a:p>
          <a:endParaRPr lang="es-EC"/>
        </a:p>
      </dgm:t>
    </dgm:pt>
    <dgm:pt modelId="{7EF09F93-7127-4D36-8C26-2E1A173778FF}" type="pres">
      <dgm:prSet presAssocID="{CB183C02-E350-4009-A69F-74388882645E}" presName="dummy" presStyleCnt="0"/>
      <dgm:spPr/>
    </dgm:pt>
    <dgm:pt modelId="{45F9CEF0-7CF4-40FA-B7D0-9EBEBA4EE5F9}" type="pres">
      <dgm:prSet presAssocID="{0A603976-84E2-497B-91A9-3071916961AA}" presName="sibTrans" presStyleLbl="sibTrans2D1" presStyleIdx="6" presStyleCnt="11"/>
      <dgm:spPr/>
      <dgm:t>
        <a:bodyPr/>
        <a:lstStyle/>
        <a:p>
          <a:endParaRPr lang="es-EC"/>
        </a:p>
      </dgm:t>
    </dgm:pt>
    <dgm:pt modelId="{5A9CAB30-2B21-40AB-B916-460040E9C231}" type="pres">
      <dgm:prSet presAssocID="{A9683D68-5ACC-4CDB-AF9A-8F18C18C4B60}" presName="node" presStyleLbl="node1" presStyleIdx="7" presStyleCnt="11" custScaleX="116121" custScaleY="118678">
        <dgm:presLayoutVars>
          <dgm:bulletEnabled val="1"/>
        </dgm:presLayoutVars>
      </dgm:prSet>
      <dgm:spPr/>
      <dgm:t>
        <a:bodyPr/>
        <a:lstStyle/>
        <a:p>
          <a:endParaRPr lang="es-EC"/>
        </a:p>
      </dgm:t>
    </dgm:pt>
    <dgm:pt modelId="{E95352E2-3EE4-4E63-86AD-405A125CE835}" type="pres">
      <dgm:prSet presAssocID="{A9683D68-5ACC-4CDB-AF9A-8F18C18C4B60}" presName="dummy" presStyleCnt="0"/>
      <dgm:spPr/>
    </dgm:pt>
    <dgm:pt modelId="{60047E0E-E1FF-454D-9880-56928D8FF485}" type="pres">
      <dgm:prSet presAssocID="{8781F908-8174-4248-8AAD-BB74CFBB29B3}" presName="sibTrans" presStyleLbl="sibTrans2D1" presStyleIdx="7" presStyleCnt="11"/>
      <dgm:spPr/>
      <dgm:t>
        <a:bodyPr/>
        <a:lstStyle/>
        <a:p>
          <a:endParaRPr lang="es-EC"/>
        </a:p>
      </dgm:t>
    </dgm:pt>
    <dgm:pt modelId="{19F2F82A-95BB-4172-B80E-4DA57AA95623}" type="pres">
      <dgm:prSet presAssocID="{6C655482-0280-4A5B-AC63-77B7BF4957AE}" presName="node" presStyleLbl="node1" presStyleIdx="8" presStyleCnt="11" custScaleX="136709" custScaleY="131983">
        <dgm:presLayoutVars>
          <dgm:bulletEnabled val="1"/>
        </dgm:presLayoutVars>
      </dgm:prSet>
      <dgm:spPr/>
      <dgm:t>
        <a:bodyPr/>
        <a:lstStyle/>
        <a:p>
          <a:endParaRPr lang="es-EC"/>
        </a:p>
      </dgm:t>
    </dgm:pt>
    <dgm:pt modelId="{3D1937DC-569D-4902-B7CE-F44EE5EFB9D7}" type="pres">
      <dgm:prSet presAssocID="{6C655482-0280-4A5B-AC63-77B7BF4957AE}" presName="dummy" presStyleCnt="0"/>
      <dgm:spPr/>
    </dgm:pt>
    <dgm:pt modelId="{D5EF0C5D-4416-40E9-AA39-276A6656D798}" type="pres">
      <dgm:prSet presAssocID="{61CC7425-0138-4AA9-8771-F6004F38EA3D}" presName="sibTrans" presStyleLbl="sibTrans2D1" presStyleIdx="8" presStyleCnt="11"/>
      <dgm:spPr/>
      <dgm:t>
        <a:bodyPr/>
        <a:lstStyle/>
        <a:p>
          <a:endParaRPr lang="es-EC"/>
        </a:p>
      </dgm:t>
    </dgm:pt>
    <dgm:pt modelId="{0284AB37-060A-42CC-B23E-E19E787C2DE1}" type="pres">
      <dgm:prSet presAssocID="{5933C857-A194-4CA1-A834-D035C197E1BA}" presName="node" presStyleLbl="node1" presStyleIdx="9" presStyleCnt="11" custScaleX="123905" custScaleY="122057">
        <dgm:presLayoutVars>
          <dgm:bulletEnabled val="1"/>
        </dgm:presLayoutVars>
      </dgm:prSet>
      <dgm:spPr/>
      <dgm:t>
        <a:bodyPr/>
        <a:lstStyle/>
        <a:p>
          <a:endParaRPr lang="es-EC"/>
        </a:p>
      </dgm:t>
    </dgm:pt>
    <dgm:pt modelId="{20B454C0-B9F6-4982-A5E0-55657C217381}" type="pres">
      <dgm:prSet presAssocID="{5933C857-A194-4CA1-A834-D035C197E1BA}" presName="dummy" presStyleCnt="0"/>
      <dgm:spPr/>
    </dgm:pt>
    <dgm:pt modelId="{D68EE35A-B3B9-474F-BAA9-D22644D61111}" type="pres">
      <dgm:prSet presAssocID="{E27F3E62-40A8-43B9-B784-5810665C7D6F}" presName="sibTrans" presStyleLbl="sibTrans2D1" presStyleIdx="9" presStyleCnt="11"/>
      <dgm:spPr/>
      <dgm:t>
        <a:bodyPr/>
        <a:lstStyle/>
        <a:p>
          <a:endParaRPr lang="es-EC"/>
        </a:p>
      </dgm:t>
    </dgm:pt>
    <dgm:pt modelId="{37344D02-8A46-4DA6-8608-8FA08AB89119}" type="pres">
      <dgm:prSet presAssocID="{594F020B-6314-4B62-A840-9B875A627725}" presName="node" presStyleLbl="node1" presStyleIdx="10" presStyleCnt="11" custScaleX="118973" custScaleY="117966">
        <dgm:presLayoutVars>
          <dgm:bulletEnabled val="1"/>
        </dgm:presLayoutVars>
      </dgm:prSet>
      <dgm:spPr/>
      <dgm:t>
        <a:bodyPr/>
        <a:lstStyle/>
        <a:p>
          <a:endParaRPr lang="es-EC"/>
        </a:p>
      </dgm:t>
    </dgm:pt>
    <dgm:pt modelId="{6CC593E8-B059-423E-81E8-E4D72243FC97}" type="pres">
      <dgm:prSet presAssocID="{594F020B-6314-4B62-A840-9B875A627725}" presName="dummy" presStyleCnt="0"/>
      <dgm:spPr/>
    </dgm:pt>
    <dgm:pt modelId="{6EE8315D-4E47-432C-80A2-680FC7B7BE1B}" type="pres">
      <dgm:prSet presAssocID="{90B88C2D-202D-4E0F-9CF0-E08961C7E3F5}" presName="sibTrans" presStyleLbl="sibTrans2D1" presStyleIdx="10" presStyleCnt="11"/>
      <dgm:spPr/>
      <dgm:t>
        <a:bodyPr/>
        <a:lstStyle/>
        <a:p>
          <a:endParaRPr lang="es-EC"/>
        </a:p>
      </dgm:t>
    </dgm:pt>
  </dgm:ptLst>
  <dgm:cxnLst>
    <dgm:cxn modelId="{8712D888-B9AB-4851-B1FE-085E01EF3969}" srcId="{D7A6E78C-D778-4CE5-8C35-0FB3A95F1746}" destId="{856A9C78-F3EF-4644-9CF5-F455EBD48EB7}" srcOrd="2" destOrd="0" parTransId="{E01FAF6C-3393-40A2-9DEC-049F23F5D941}" sibTransId="{BB15F9D2-D3B3-4991-A7AC-E70803AC78BF}"/>
    <dgm:cxn modelId="{B4829BCF-8C90-4413-BC28-8EA81BB61211}" type="presOf" srcId="{E27F3E62-40A8-43B9-B784-5810665C7D6F}" destId="{D68EE35A-B3B9-474F-BAA9-D22644D61111}" srcOrd="0" destOrd="0" presId="urn:microsoft.com/office/officeart/2005/8/layout/radial6"/>
    <dgm:cxn modelId="{EDF8789A-9C3E-45D2-8ED2-26E62B6F942C}" type="presOf" srcId="{594F020B-6314-4B62-A840-9B875A627725}" destId="{37344D02-8A46-4DA6-8608-8FA08AB89119}" srcOrd="0" destOrd="0" presId="urn:microsoft.com/office/officeart/2005/8/layout/radial6"/>
    <dgm:cxn modelId="{955B6396-FD7A-451A-A340-0A71CF8E46C8}" type="presOf" srcId="{6C655482-0280-4A5B-AC63-77B7BF4957AE}" destId="{19F2F82A-95BB-4172-B80E-4DA57AA95623}" srcOrd="0" destOrd="0" presId="urn:microsoft.com/office/officeart/2005/8/layout/radial6"/>
    <dgm:cxn modelId="{DFDAE886-1751-4F06-9B88-7AEFB5FCFB2C}" type="presOf" srcId="{BB15F9D2-D3B3-4991-A7AC-E70803AC78BF}" destId="{A7688310-06F8-4DB7-B41A-2F67BFACA0B5}" srcOrd="0" destOrd="0" presId="urn:microsoft.com/office/officeart/2005/8/layout/radial6"/>
    <dgm:cxn modelId="{796A7E97-AF10-4AF2-8C5B-D065B5CFE9BB}" type="presOf" srcId="{0F07A6C1-18E8-460C-9E64-2F87CC1C0869}" destId="{B4FB6A06-C9C2-442E-9053-2282D19988A5}" srcOrd="0" destOrd="0" presId="urn:microsoft.com/office/officeart/2005/8/layout/radial6"/>
    <dgm:cxn modelId="{A42E3515-19EA-499E-AFB2-1DB5CC8BB2CB}" type="presOf" srcId="{A9683D68-5ACC-4CDB-AF9A-8F18C18C4B60}" destId="{5A9CAB30-2B21-40AB-B916-460040E9C231}" srcOrd="0" destOrd="0" presId="urn:microsoft.com/office/officeart/2005/8/layout/radial6"/>
    <dgm:cxn modelId="{D028B89F-F1FB-4E59-A0AB-135C1C7567C3}" srcId="{D7A6E78C-D778-4CE5-8C35-0FB3A95F1746}" destId="{9EE05299-03B0-4560-85E5-61BFD0E2B490}" srcOrd="5" destOrd="0" parTransId="{E216FD7C-FF12-4A4B-85AC-EE35B30418CE}" sibTransId="{834F5006-F08E-4F18-9FA8-2F744EA1B8D6}"/>
    <dgm:cxn modelId="{A6D6C3E4-8C96-4797-819F-556CA526D613}" type="presOf" srcId="{5933C857-A194-4CA1-A834-D035C197E1BA}" destId="{0284AB37-060A-42CC-B23E-E19E787C2DE1}" srcOrd="0" destOrd="0" presId="urn:microsoft.com/office/officeart/2005/8/layout/radial6"/>
    <dgm:cxn modelId="{41C96F2F-F4ED-4AB9-8D29-A73CC85CDB09}" type="presOf" srcId="{AA3019C1-1118-42BB-9662-662CF3C9E40F}" destId="{0F275825-3468-46BB-B93A-A80E4DE8D456}" srcOrd="0" destOrd="0" presId="urn:microsoft.com/office/officeart/2005/8/layout/radial6"/>
    <dgm:cxn modelId="{E42F7ACA-435E-4D0C-A0B5-4DC7A2F15208}" srcId="{D7A6E78C-D778-4CE5-8C35-0FB3A95F1746}" destId="{2DD4979B-ECB2-489D-BC3D-43C0765BEF05}" srcOrd="0" destOrd="0" parTransId="{E8EE0AEF-B609-4C4D-96EB-A727E93D3AF8}" sibTransId="{D1DC9D81-B397-4171-88C1-42078362CD5A}"/>
    <dgm:cxn modelId="{5E385580-A4F0-4213-A77B-20CEA2AB0DE9}" srcId="{D7A6E78C-D778-4CE5-8C35-0FB3A95F1746}" destId="{CB183C02-E350-4009-A69F-74388882645E}" srcOrd="6" destOrd="0" parTransId="{6F9D0C20-9C70-493C-B944-B05E9434ACCC}" sibTransId="{0A603976-84E2-497B-91A9-3071916961AA}"/>
    <dgm:cxn modelId="{B76AF6FC-2BAC-4026-AC23-3D2C4E3AD2D8}" type="presOf" srcId="{90B88C2D-202D-4E0F-9CF0-E08961C7E3F5}" destId="{6EE8315D-4E47-432C-80A2-680FC7B7BE1B}" srcOrd="0" destOrd="0" presId="urn:microsoft.com/office/officeart/2005/8/layout/radial6"/>
    <dgm:cxn modelId="{3783DE05-3FE2-4B11-8987-459D57380071}" srcId="{D7A6E78C-D778-4CE5-8C35-0FB3A95F1746}" destId="{AA3019C1-1118-42BB-9662-662CF3C9E40F}" srcOrd="3" destOrd="0" parTransId="{74A5BDB3-9C28-45E6-9965-CE9CF4AFC77A}" sibTransId="{03C8509A-21F0-48CB-83B5-9E3EC03E01CC}"/>
    <dgm:cxn modelId="{E155473A-C900-4F42-B6CD-3200CFFED41A}" type="presOf" srcId="{D7A6E78C-D778-4CE5-8C35-0FB3A95F1746}" destId="{32148E29-EAA4-49FC-9C2A-9E5546EDFCE8}" srcOrd="0" destOrd="0" presId="urn:microsoft.com/office/officeart/2005/8/layout/radial6"/>
    <dgm:cxn modelId="{F80C5B30-C7BF-41DF-A0B0-6A584DF10732}" srcId="{D7A6E78C-D778-4CE5-8C35-0FB3A95F1746}" destId="{A7C76329-5CE9-4A72-A17C-AE2FEC98D864}" srcOrd="1" destOrd="0" parTransId="{56CDF3F7-3BC6-4BB5-A0A4-38577122807D}" sibTransId="{20B9542F-0EBE-4105-9CC4-3D7FCF0484D2}"/>
    <dgm:cxn modelId="{B8B73DA4-D92E-4C1A-A17B-0BEECA28A4C1}" type="presOf" srcId="{856A9C78-F3EF-4644-9CF5-F455EBD48EB7}" destId="{8F26BF7D-AC5A-49CE-9B27-8D233C44E173}" srcOrd="0" destOrd="0" presId="urn:microsoft.com/office/officeart/2005/8/layout/radial6"/>
    <dgm:cxn modelId="{ED68099F-F960-48A9-9079-F69860366D61}" srcId="{0F07A6C1-18E8-460C-9E64-2F87CC1C0869}" destId="{D7A6E78C-D778-4CE5-8C35-0FB3A95F1746}" srcOrd="0" destOrd="0" parTransId="{486FC9C7-FEC4-4159-A48A-AE9860C690C6}" sibTransId="{C616182E-A14D-4285-999A-EA05C3F7C128}"/>
    <dgm:cxn modelId="{BE1F393C-8FE6-4182-9FB3-37BFC91E66C3}" srcId="{D7A6E78C-D778-4CE5-8C35-0FB3A95F1746}" destId="{5933C857-A194-4CA1-A834-D035C197E1BA}" srcOrd="9" destOrd="0" parTransId="{90986372-47C1-4D06-ABA1-74B5803AEBD6}" sibTransId="{E27F3E62-40A8-43B9-B784-5810665C7D6F}"/>
    <dgm:cxn modelId="{08070C53-9D08-457C-8C08-C52E8023E488}" srcId="{D7A6E78C-D778-4CE5-8C35-0FB3A95F1746}" destId="{A9683D68-5ACC-4CDB-AF9A-8F18C18C4B60}" srcOrd="7" destOrd="0" parTransId="{4C7B3C50-16DD-48FB-9346-A8391562B92A}" sibTransId="{8781F908-8174-4248-8AAD-BB74CFBB29B3}"/>
    <dgm:cxn modelId="{F6505469-7044-49BA-9B31-EB57D06099DF}" type="presOf" srcId="{CB183C02-E350-4009-A69F-74388882645E}" destId="{FF68508A-3B5E-4311-8F4E-0CB9E3431893}" srcOrd="0" destOrd="0" presId="urn:microsoft.com/office/officeart/2005/8/layout/radial6"/>
    <dgm:cxn modelId="{DD8672EE-37A7-4983-B4BA-720EAA474ABE}" type="presOf" srcId="{20B9542F-0EBE-4105-9CC4-3D7FCF0484D2}" destId="{46BA4CB6-994C-4A6F-B459-37DC6D9F1688}" srcOrd="0" destOrd="0" presId="urn:microsoft.com/office/officeart/2005/8/layout/radial6"/>
    <dgm:cxn modelId="{DBFBA8A4-FA75-41C5-9A77-1BB31041DEF0}" type="presOf" srcId="{834F5006-F08E-4F18-9FA8-2F744EA1B8D6}" destId="{32C8D010-AEB0-4E70-8885-DB5CC323D89F}" srcOrd="0" destOrd="0" presId="urn:microsoft.com/office/officeart/2005/8/layout/radial6"/>
    <dgm:cxn modelId="{E6CDF800-C733-497D-A473-4721DF616466}" srcId="{D7A6E78C-D778-4CE5-8C35-0FB3A95F1746}" destId="{978B40F8-5471-447A-BEFF-F5485B517D53}" srcOrd="4" destOrd="0" parTransId="{245ED1F3-EBAF-4F7F-8FF1-7864DCA18841}" sibTransId="{A5CF2D13-A937-46E0-8E9E-62C87F1A4896}"/>
    <dgm:cxn modelId="{3BD47E0A-40BF-4B7B-AE78-BA9DB443B4B6}" type="presOf" srcId="{A5CF2D13-A937-46E0-8E9E-62C87F1A4896}" destId="{128BC389-C38D-4924-970F-1397009938B3}" srcOrd="0" destOrd="0" presId="urn:microsoft.com/office/officeart/2005/8/layout/radial6"/>
    <dgm:cxn modelId="{8A7AF1D8-FD35-4660-8FDD-0887BA936E51}" type="presOf" srcId="{03C8509A-21F0-48CB-83B5-9E3EC03E01CC}" destId="{ACC2BECA-E78C-44FA-A5D4-6D9A66D92E6A}" srcOrd="0" destOrd="0" presId="urn:microsoft.com/office/officeart/2005/8/layout/radial6"/>
    <dgm:cxn modelId="{C0EAC41C-D6E5-4E00-983A-DD262B8FCD9A}" type="presOf" srcId="{8781F908-8174-4248-8AAD-BB74CFBB29B3}" destId="{60047E0E-E1FF-454D-9880-56928D8FF485}" srcOrd="0" destOrd="0" presId="urn:microsoft.com/office/officeart/2005/8/layout/radial6"/>
    <dgm:cxn modelId="{41D593CD-6C35-4F72-9D97-9EEDED884DE1}" srcId="{D7A6E78C-D778-4CE5-8C35-0FB3A95F1746}" destId="{594F020B-6314-4B62-A840-9B875A627725}" srcOrd="10" destOrd="0" parTransId="{8E22BDA4-6968-4F79-9D6C-3D125C733309}" sibTransId="{90B88C2D-202D-4E0F-9CF0-E08961C7E3F5}"/>
    <dgm:cxn modelId="{C751FD53-B681-4387-B045-8DC83FDCD653}" type="presOf" srcId="{9EE05299-03B0-4560-85E5-61BFD0E2B490}" destId="{D3D6F420-AB42-4444-A43F-792DF8F1300F}" srcOrd="0" destOrd="0" presId="urn:microsoft.com/office/officeart/2005/8/layout/radial6"/>
    <dgm:cxn modelId="{96F74D5F-3A41-4185-92CC-FD2368E9B95B}" type="presOf" srcId="{D1DC9D81-B397-4171-88C1-42078362CD5A}" destId="{2082CE2D-A2BC-4F67-B206-13D9B7ACB46D}" srcOrd="0" destOrd="0" presId="urn:microsoft.com/office/officeart/2005/8/layout/radial6"/>
    <dgm:cxn modelId="{7AF44B77-28EB-4F93-863E-C85F7F5A68CA}" srcId="{D7A6E78C-D778-4CE5-8C35-0FB3A95F1746}" destId="{6C655482-0280-4A5B-AC63-77B7BF4957AE}" srcOrd="8" destOrd="0" parTransId="{32B2D200-F564-4351-B998-26B58DCF013D}" sibTransId="{61CC7425-0138-4AA9-8771-F6004F38EA3D}"/>
    <dgm:cxn modelId="{0C205169-FF6B-40EA-AAC3-06999F81AD34}" type="presOf" srcId="{61CC7425-0138-4AA9-8771-F6004F38EA3D}" destId="{D5EF0C5D-4416-40E9-AA39-276A6656D798}" srcOrd="0" destOrd="0" presId="urn:microsoft.com/office/officeart/2005/8/layout/radial6"/>
    <dgm:cxn modelId="{F79927F9-F1B5-49EE-88F9-C124752F9C2A}" type="presOf" srcId="{978B40F8-5471-447A-BEFF-F5485B517D53}" destId="{12DA790C-0720-4480-9EE5-46303EF3B483}" srcOrd="0" destOrd="0" presId="urn:microsoft.com/office/officeart/2005/8/layout/radial6"/>
    <dgm:cxn modelId="{D656E6C9-0139-4E92-9B13-3E53BBD96EFD}" type="presOf" srcId="{A7C76329-5CE9-4A72-A17C-AE2FEC98D864}" destId="{F5C9D81F-FDFA-4D57-8C0A-8F23A27E9632}" srcOrd="0" destOrd="0" presId="urn:microsoft.com/office/officeart/2005/8/layout/radial6"/>
    <dgm:cxn modelId="{6ACDC303-362B-42DA-9426-A38E437A63E7}" type="presOf" srcId="{0A603976-84E2-497B-91A9-3071916961AA}" destId="{45F9CEF0-7CF4-40FA-B7D0-9EBEBA4EE5F9}" srcOrd="0" destOrd="0" presId="urn:microsoft.com/office/officeart/2005/8/layout/radial6"/>
    <dgm:cxn modelId="{FDBB87DC-C2D1-461F-BD6F-66F7E1B5248F}" type="presOf" srcId="{2DD4979B-ECB2-489D-BC3D-43C0765BEF05}" destId="{6DBA3A82-6466-4A0E-8085-07D02248B7E3}" srcOrd="0" destOrd="0" presId="urn:microsoft.com/office/officeart/2005/8/layout/radial6"/>
    <dgm:cxn modelId="{A54A7523-D9E6-4ABF-86E7-3DB223D39821}" type="presParOf" srcId="{B4FB6A06-C9C2-442E-9053-2282D19988A5}" destId="{32148E29-EAA4-49FC-9C2A-9E5546EDFCE8}" srcOrd="0" destOrd="0" presId="urn:microsoft.com/office/officeart/2005/8/layout/radial6"/>
    <dgm:cxn modelId="{4590C948-EFEA-450F-B2E1-24608D7F19AF}" type="presParOf" srcId="{B4FB6A06-C9C2-442E-9053-2282D19988A5}" destId="{6DBA3A82-6466-4A0E-8085-07D02248B7E3}" srcOrd="1" destOrd="0" presId="urn:microsoft.com/office/officeart/2005/8/layout/radial6"/>
    <dgm:cxn modelId="{62A4F370-429F-4FBA-900D-0A3824013F1B}" type="presParOf" srcId="{B4FB6A06-C9C2-442E-9053-2282D19988A5}" destId="{033D5820-5C11-4967-8227-C0C26398A916}" srcOrd="2" destOrd="0" presId="urn:microsoft.com/office/officeart/2005/8/layout/radial6"/>
    <dgm:cxn modelId="{F63533D4-79C3-4BD5-9ACD-0AB618DB083D}" type="presParOf" srcId="{B4FB6A06-C9C2-442E-9053-2282D19988A5}" destId="{2082CE2D-A2BC-4F67-B206-13D9B7ACB46D}" srcOrd="3" destOrd="0" presId="urn:microsoft.com/office/officeart/2005/8/layout/radial6"/>
    <dgm:cxn modelId="{92857B0E-EC81-4106-950E-0C23136F83A4}" type="presParOf" srcId="{B4FB6A06-C9C2-442E-9053-2282D19988A5}" destId="{F5C9D81F-FDFA-4D57-8C0A-8F23A27E9632}" srcOrd="4" destOrd="0" presId="urn:microsoft.com/office/officeart/2005/8/layout/radial6"/>
    <dgm:cxn modelId="{75C97020-6D80-447E-BA78-8F21999F72D3}" type="presParOf" srcId="{B4FB6A06-C9C2-442E-9053-2282D19988A5}" destId="{FDF8B43B-7EE9-4042-AB68-A631632F9252}" srcOrd="5" destOrd="0" presId="urn:microsoft.com/office/officeart/2005/8/layout/radial6"/>
    <dgm:cxn modelId="{5517C0C1-6CCC-485A-8EFA-73597B10104A}" type="presParOf" srcId="{B4FB6A06-C9C2-442E-9053-2282D19988A5}" destId="{46BA4CB6-994C-4A6F-B459-37DC6D9F1688}" srcOrd="6" destOrd="0" presId="urn:microsoft.com/office/officeart/2005/8/layout/radial6"/>
    <dgm:cxn modelId="{EC8DDA24-3105-41EF-AA74-E137239DA7EB}" type="presParOf" srcId="{B4FB6A06-C9C2-442E-9053-2282D19988A5}" destId="{8F26BF7D-AC5A-49CE-9B27-8D233C44E173}" srcOrd="7" destOrd="0" presId="urn:microsoft.com/office/officeart/2005/8/layout/radial6"/>
    <dgm:cxn modelId="{8BC6665B-ECF6-444B-A6E6-43D4D49441A8}" type="presParOf" srcId="{B4FB6A06-C9C2-442E-9053-2282D19988A5}" destId="{BA47154C-D810-4F32-B145-EE4855D930E7}" srcOrd="8" destOrd="0" presId="urn:microsoft.com/office/officeart/2005/8/layout/radial6"/>
    <dgm:cxn modelId="{48EC77FE-DFE0-4048-84FE-2CBD0FC78009}" type="presParOf" srcId="{B4FB6A06-C9C2-442E-9053-2282D19988A5}" destId="{A7688310-06F8-4DB7-B41A-2F67BFACA0B5}" srcOrd="9" destOrd="0" presId="urn:microsoft.com/office/officeart/2005/8/layout/radial6"/>
    <dgm:cxn modelId="{CFCAEDF8-8FBD-457A-8F7C-123A2D84D283}" type="presParOf" srcId="{B4FB6A06-C9C2-442E-9053-2282D19988A5}" destId="{0F275825-3468-46BB-B93A-A80E4DE8D456}" srcOrd="10" destOrd="0" presId="urn:microsoft.com/office/officeart/2005/8/layout/radial6"/>
    <dgm:cxn modelId="{5FE16AD7-073F-47CD-B92A-70432E991876}" type="presParOf" srcId="{B4FB6A06-C9C2-442E-9053-2282D19988A5}" destId="{1C3F6305-00DE-4F2E-B679-8A86EC4837EE}" srcOrd="11" destOrd="0" presId="urn:microsoft.com/office/officeart/2005/8/layout/radial6"/>
    <dgm:cxn modelId="{97AD6A0F-DFC9-4F1F-88CD-97015B3E0F5E}" type="presParOf" srcId="{B4FB6A06-C9C2-442E-9053-2282D19988A5}" destId="{ACC2BECA-E78C-44FA-A5D4-6D9A66D92E6A}" srcOrd="12" destOrd="0" presId="urn:microsoft.com/office/officeart/2005/8/layout/radial6"/>
    <dgm:cxn modelId="{63708E82-53B0-475F-8A5A-D277B9BE1E4D}" type="presParOf" srcId="{B4FB6A06-C9C2-442E-9053-2282D19988A5}" destId="{12DA790C-0720-4480-9EE5-46303EF3B483}" srcOrd="13" destOrd="0" presId="urn:microsoft.com/office/officeart/2005/8/layout/radial6"/>
    <dgm:cxn modelId="{5937E6F9-CDBA-4A5D-996A-CBD1EF52E682}" type="presParOf" srcId="{B4FB6A06-C9C2-442E-9053-2282D19988A5}" destId="{2C55CC5E-9E29-4F7C-AF68-CB6D94486D4A}" srcOrd="14" destOrd="0" presId="urn:microsoft.com/office/officeart/2005/8/layout/radial6"/>
    <dgm:cxn modelId="{4F97A2FE-907A-40D1-9C4C-A1CC86427618}" type="presParOf" srcId="{B4FB6A06-C9C2-442E-9053-2282D19988A5}" destId="{128BC389-C38D-4924-970F-1397009938B3}" srcOrd="15" destOrd="0" presId="urn:microsoft.com/office/officeart/2005/8/layout/radial6"/>
    <dgm:cxn modelId="{FDC2799F-E804-42D3-9675-A15813C60D03}" type="presParOf" srcId="{B4FB6A06-C9C2-442E-9053-2282D19988A5}" destId="{D3D6F420-AB42-4444-A43F-792DF8F1300F}" srcOrd="16" destOrd="0" presId="urn:microsoft.com/office/officeart/2005/8/layout/radial6"/>
    <dgm:cxn modelId="{F6D866F6-3690-4222-A1A4-15F8159E7CC0}" type="presParOf" srcId="{B4FB6A06-C9C2-442E-9053-2282D19988A5}" destId="{B58F429E-B0C8-4D57-92D6-5CE2D447EC6D}" srcOrd="17" destOrd="0" presId="urn:microsoft.com/office/officeart/2005/8/layout/radial6"/>
    <dgm:cxn modelId="{20EAAA49-CF9A-42C2-8BCF-0CD7B384DAE8}" type="presParOf" srcId="{B4FB6A06-C9C2-442E-9053-2282D19988A5}" destId="{32C8D010-AEB0-4E70-8885-DB5CC323D89F}" srcOrd="18" destOrd="0" presId="urn:microsoft.com/office/officeart/2005/8/layout/radial6"/>
    <dgm:cxn modelId="{32130000-9B32-491B-896E-16A435E1BC2B}" type="presParOf" srcId="{B4FB6A06-C9C2-442E-9053-2282D19988A5}" destId="{FF68508A-3B5E-4311-8F4E-0CB9E3431893}" srcOrd="19" destOrd="0" presId="urn:microsoft.com/office/officeart/2005/8/layout/radial6"/>
    <dgm:cxn modelId="{E23C24CD-2F92-4130-846B-D50B2E81792E}" type="presParOf" srcId="{B4FB6A06-C9C2-442E-9053-2282D19988A5}" destId="{7EF09F93-7127-4D36-8C26-2E1A173778FF}" srcOrd="20" destOrd="0" presId="urn:microsoft.com/office/officeart/2005/8/layout/radial6"/>
    <dgm:cxn modelId="{F64B31D6-D5DF-4444-93A3-5346AFEDC199}" type="presParOf" srcId="{B4FB6A06-C9C2-442E-9053-2282D19988A5}" destId="{45F9CEF0-7CF4-40FA-B7D0-9EBEBA4EE5F9}" srcOrd="21" destOrd="0" presId="urn:microsoft.com/office/officeart/2005/8/layout/radial6"/>
    <dgm:cxn modelId="{F4F27CEE-EB7E-4695-AFF3-83EFE14E8668}" type="presParOf" srcId="{B4FB6A06-C9C2-442E-9053-2282D19988A5}" destId="{5A9CAB30-2B21-40AB-B916-460040E9C231}" srcOrd="22" destOrd="0" presId="urn:microsoft.com/office/officeart/2005/8/layout/radial6"/>
    <dgm:cxn modelId="{1A5DE48F-9DA8-45F4-8562-719585627898}" type="presParOf" srcId="{B4FB6A06-C9C2-442E-9053-2282D19988A5}" destId="{E95352E2-3EE4-4E63-86AD-405A125CE835}" srcOrd="23" destOrd="0" presId="urn:microsoft.com/office/officeart/2005/8/layout/radial6"/>
    <dgm:cxn modelId="{9FFBF922-CF55-48A2-A103-7F4ED1E337D5}" type="presParOf" srcId="{B4FB6A06-C9C2-442E-9053-2282D19988A5}" destId="{60047E0E-E1FF-454D-9880-56928D8FF485}" srcOrd="24" destOrd="0" presId="urn:microsoft.com/office/officeart/2005/8/layout/radial6"/>
    <dgm:cxn modelId="{DA664BF5-12F6-451A-82A8-1B6730D2E756}" type="presParOf" srcId="{B4FB6A06-C9C2-442E-9053-2282D19988A5}" destId="{19F2F82A-95BB-4172-B80E-4DA57AA95623}" srcOrd="25" destOrd="0" presId="urn:microsoft.com/office/officeart/2005/8/layout/radial6"/>
    <dgm:cxn modelId="{C2DA14E3-C132-4004-9752-EF0FE823CB16}" type="presParOf" srcId="{B4FB6A06-C9C2-442E-9053-2282D19988A5}" destId="{3D1937DC-569D-4902-B7CE-F44EE5EFB9D7}" srcOrd="26" destOrd="0" presId="urn:microsoft.com/office/officeart/2005/8/layout/radial6"/>
    <dgm:cxn modelId="{A7819F76-D32B-45EF-BAEA-09BCED074DBC}" type="presParOf" srcId="{B4FB6A06-C9C2-442E-9053-2282D19988A5}" destId="{D5EF0C5D-4416-40E9-AA39-276A6656D798}" srcOrd="27" destOrd="0" presId="urn:microsoft.com/office/officeart/2005/8/layout/radial6"/>
    <dgm:cxn modelId="{20102EB2-66CF-46F4-AD53-A1A1B309EB07}" type="presParOf" srcId="{B4FB6A06-C9C2-442E-9053-2282D19988A5}" destId="{0284AB37-060A-42CC-B23E-E19E787C2DE1}" srcOrd="28" destOrd="0" presId="urn:microsoft.com/office/officeart/2005/8/layout/radial6"/>
    <dgm:cxn modelId="{9A4C809A-D278-4828-8BF8-BF7B2F788136}" type="presParOf" srcId="{B4FB6A06-C9C2-442E-9053-2282D19988A5}" destId="{20B454C0-B9F6-4982-A5E0-55657C217381}" srcOrd="29" destOrd="0" presId="urn:microsoft.com/office/officeart/2005/8/layout/radial6"/>
    <dgm:cxn modelId="{C522A16A-6EB6-454B-8F09-6CB644C0C970}" type="presParOf" srcId="{B4FB6A06-C9C2-442E-9053-2282D19988A5}" destId="{D68EE35A-B3B9-474F-BAA9-D22644D61111}" srcOrd="30" destOrd="0" presId="urn:microsoft.com/office/officeart/2005/8/layout/radial6"/>
    <dgm:cxn modelId="{02A9D0BF-9C45-4B79-BEE3-1AC7011BF461}" type="presParOf" srcId="{B4FB6A06-C9C2-442E-9053-2282D19988A5}" destId="{37344D02-8A46-4DA6-8608-8FA08AB89119}" srcOrd="31" destOrd="0" presId="urn:microsoft.com/office/officeart/2005/8/layout/radial6"/>
    <dgm:cxn modelId="{95414FC8-3E1E-4420-9BE9-BDD707740900}" type="presParOf" srcId="{B4FB6A06-C9C2-442E-9053-2282D19988A5}" destId="{6CC593E8-B059-423E-81E8-E4D72243FC97}" srcOrd="32" destOrd="0" presId="urn:microsoft.com/office/officeart/2005/8/layout/radial6"/>
    <dgm:cxn modelId="{20DBD611-2EA3-4C73-A112-E5278BD5A0A2}" type="presParOf" srcId="{B4FB6A06-C9C2-442E-9053-2282D19988A5}" destId="{6EE8315D-4E47-432C-80A2-680FC7B7BE1B}" srcOrd="33"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4F4CDC-494C-4E9B-A648-C106427614A4}" type="doc">
      <dgm:prSet loTypeId="urn:microsoft.com/office/officeart/2005/8/layout/chevron1" loCatId="process" qsTypeId="urn:microsoft.com/office/officeart/2005/8/quickstyle/3d3" qsCatId="3D" csTypeId="urn:microsoft.com/office/officeart/2005/8/colors/colorful4" csCatId="colorful" phldr="1"/>
      <dgm:spPr/>
    </dgm:pt>
    <dgm:pt modelId="{63B61953-B38C-4284-BC13-E7F2DBE77FD6}">
      <dgm:prSet phldrT="[Texto]"/>
      <dgm:spPr/>
      <dgm:t>
        <a:bodyPr/>
        <a:lstStyle/>
        <a:p>
          <a:r>
            <a:rPr lang="es-ES" dirty="0" smtClean="0"/>
            <a:t>a) Corporaciones</a:t>
          </a:r>
          <a:endParaRPr lang="es-EC" dirty="0" smtClean="0"/>
        </a:p>
      </dgm:t>
    </dgm:pt>
    <dgm:pt modelId="{A89BF8CC-4472-4214-A273-5DED6676A078}" type="parTrans" cxnId="{7F2B1212-A187-4FA7-BEC7-2C7DC94A0E53}">
      <dgm:prSet/>
      <dgm:spPr/>
      <dgm:t>
        <a:bodyPr/>
        <a:lstStyle/>
        <a:p>
          <a:endParaRPr lang="es-EC"/>
        </a:p>
      </dgm:t>
    </dgm:pt>
    <dgm:pt modelId="{A64E8735-3D11-4DEF-9D0E-A89B7CF5E14A}" type="sibTrans" cxnId="{7F2B1212-A187-4FA7-BEC7-2C7DC94A0E53}">
      <dgm:prSet/>
      <dgm:spPr/>
      <dgm:t>
        <a:bodyPr/>
        <a:lstStyle/>
        <a:p>
          <a:endParaRPr lang="es-EC"/>
        </a:p>
      </dgm:t>
    </dgm:pt>
    <dgm:pt modelId="{069D9074-9061-4A3A-9665-6DA2358FABEA}">
      <dgm:prSet phldrT="[Texto]"/>
      <dgm:spPr/>
      <dgm:t>
        <a:bodyPr/>
        <a:lstStyle/>
        <a:p>
          <a:r>
            <a:rPr lang="es-ES" dirty="0" smtClean="0"/>
            <a:t>b) Sociedades anónimas y limitadas</a:t>
          </a:r>
          <a:endParaRPr lang="es-EC" dirty="0" smtClean="0"/>
        </a:p>
      </dgm:t>
    </dgm:pt>
    <dgm:pt modelId="{21F0E4B2-DC41-4AFF-B0F3-B822A0E9E5D9}" type="parTrans" cxnId="{6B62CC51-53B5-4889-BD50-0DBCC1CB7CA4}">
      <dgm:prSet/>
      <dgm:spPr/>
      <dgm:t>
        <a:bodyPr/>
        <a:lstStyle/>
        <a:p>
          <a:endParaRPr lang="es-EC"/>
        </a:p>
      </dgm:t>
    </dgm:pt>
    <dgm:pt modelId="{5420F0CC-793C-4054-B819-C92D46438691}" type="sibTrans" cxnId="{6B62CC51-53B5-4889-BD50-0DBCC1CB7CA4}">
      <dgm:prSet/>
      <dgm:spPr/>
      <dgm:t>
        <a:bodyPr/>
        <a:lstStyle/>
        <a:p>
          <a:endParaRPr lang="es-EC"/>
        </a:p>
      </dgm:t>
    </dgm:pt>
    <dgm:pt modelId="{618CF633-C38D-40C6-A642-28076A7F07FF}">
      <dgm:prSet phldrT="[Texto]"/>
      <dgm:spPr/>
      <dgm:t>
        <a:bodyPr/>
        <a:lstStyle/>
        <a:p>
          <a:r>
            <a:rPr lang="es-ES" smtClean="0"/>
            <a:t>c) Unión en sociedad de hecho</a:t>
          </a:r>
          <a:endParaRPr lang="es-EC" dirty="0" smtClean="0"/>
        </a:p>
      </dgm:t>
    </dgm:pt>
    <dgm:pt modelId="{832F8A0B-28C0-4F01-882A-F97479821D8C}" type="parTrans" cxnId="{0874609A-0B1E-4B51-93E7-BD7785C72A40}">
      <dgm:prSet/>
      <dgm:spPr/>
      <dgm:t>
        <a:bodyPr/>
        <a:lstStyle/>
        <a:p>
          <a:endParaRPr lang="es-EC"/>
        </a:p>
      </dgm:t>
    </dgm:pt>
    <dgm:pt modelId="{3670E911-39B1-4A6F-9215-19C7F46C2CEE}" type="sibTrans" cxnId="{0874609A-0B1E-4B51-93E7-BD7785C72A40}">
      <dgm:prSet/>
      <dgm:spPr/>
      <dgm:t>
        <a:bodyPr/>
        <a:lstStyle/>
        <a:p>
          <a:endParaRPr lang="es-EC"/>
        </a:p>
      </dgm:t>
    </dgm:pt>
    <dgm:pt modelId="{03CBFA04-AC71-4CD9-B17A-6ECE5C27916C}" type="pres">
      <dgm:prSet presAssocID="{BB4F4CDC-494C-4E9B-A648-C106427614A4}" presName="Name0" presStyleCnt="0">
        <dgm:presLayoutVars>
          <dgm:dir/>
          <dgm:animLvl val="lvl"/>
          <dgm:resizeHandles val="exact"/>
        </dgm:presLayoutVars>
      </dgm:prSet>
      <dgm:spPr/>
    </dgm:pt>
    <dgm:pt modelId="{EBBF93A0-EB77-4BF5-B56D-59FEB8FCA4D4}" type="pres">
      <dgm:prSet presAssocID="{63B61953-B38C-4284-BC13-E7F2DBE77FD6}" presName="parTxOnly" presStyleLbl="node1" presStyleIdx="0" presStyleCnt="3">
        <dgm:presLayoutVars>
          <dgm:chMax val="0"/>
          <dgm:chPref val="0"/>
          <dgm:bulletEnabled val="1"/>
        </dgm:presLayoutVars>
      </dgm:prSet>
      <dgm:spPr/>
      <dgm:t>
        <a:bodyPr/>
        <a:lstStyle/>
        <a:p>
          <a:endParaRPr lang="es-EC"/>
        </a:p>
      </dgm:t>
    </dgm:pt>
    <dgm:pt modelId="{1E17298A-6FB3-40BA-B2AA-C8CBCD4946E6}" type="pres">
      <dgm:prSet presAssocID="{A64E8735-3D11-4DEF-9D0E-A89B7CF5E14A}" presName="parTxOnlySpace" presStyleCnt="0"/>
      <dgm:spPr/>
    </dgm:pt>
    <dgm:pt modelId="{77289B0A-3008-4025-9062-CFBFAAC4778E}" type="pres">
      <dgm:prSet presAssocID="{069D9074-9061-4A3A-9665-6DA2358FABEA}" presName="parTxOnly" presStyleLbl="node1" presStyleIdx="1" presStyleCnt="3">
        <dgm:presLayoutVars>
          <dgm:chMax val="0"/>
          <dgm:chPref val="0"/>
          <dgm:bulletEnabled val="1"/>
        </dgm:presLayoutVars>
      </dgm:prSet>
      <dgm:spPr/>
      <dgm:t>
        <a:bodyPr/>
        <a:lstStyle/>
        <a:p>
          <a:endParaRPr lang="es-EC"/>
        </a:p>
      </dgm:t>
    </dgm:pt>
    <dgm:pt modelId="{81D6C373-97F2-4729-A79F-3692779661BC}" type="pres">
      <dgm:prSet presAssocID="{5420F0CC-793C-4054-B819-C92D46438691}" presName="parTxOnlySpace" presStyleCnt="0"/>
      <dgm:spPr/>
    </dgm:pt>
    <dgm:pt modelId="{0DA885C2-BFC4-48D2-9A76-7E3A1723E8FC}" type="pres">
      <dgm:prSet presAssocID="{618CF633-C38D-40C6-A642-28076A7F07FF}" presName="parTxOnly" presStyleLbl="node1" presStyleIdx="2" presStyleCnt="3">
        <dgm:presLayoutVars>
          <dgm:chMax val="0"/>
          <dgm:chPref val="0"/>
          <dgm:bulletEnabled val="1"/>
        </dgm:presLayoutVars>
      </dgm:prSet>
      <dgm:spPr/>
      <dgm:t>
        <a:bodyPr/>
        <a:lstStyle/>
        <a:p>
          <a:endParaRPr lang="es-EC"/>
        </a:p>
      </dgm:t>
    </dgm:pt>
  </dgm:ptLst>
  <dgm:cxnLst>
    <dgm:cxn modelId="{0874609A-0B1E-4B51-93E7-BD7785C72A40}" srcId="{BB4F4CDC-494C-4E9B-A648-C106427614A4}" destId="{618CF633-C38D-40C6-A642-28076A7F07FF}" srcOrd="2" destOrd="0" parTransId="{832F8A0B-28C0-4F01-882A-F97479821D8C}" sibTransId="{3670E911-39B1-4A6F-9215-19C7F46C2CEE}"/>
    <dgm:cxn modelId="{7F2B1212-A187-4FA7-BEC7-2C7DC94A0E53}" srcId="{BB4F4CDC-494C-4E9B-A648-C106427614A4}" destId="{63B61953-B38C-4284-BC13-E7F2DBE77FD6}" srcOrd="0" destOrd="0" parTransId="{A89BF8CC-4472-4214-A273-5DED6676A078}" sibTransId="{A64E8735-3D11-4DEF-9D0E-A89B7CF5E14A}"/>
    <dgm:cxn modelId="{6B62CC51-53B5-4889-BD50-0DBCC1CB7CA4}" srcId="{BB4F4CDC-494C-4E9B-A648-C106427614A4}" destId="{069D9074-9061-4A3A-9665-6DA2358FABEA}" srcOrd="1" destOrd="0" parTransId="{21F0E4B2-DC41-4AFF-B0F3-B822A0E9E5D9}" sibTransId="{5420F0CC-793C-4054-B819-C92D46438691}"/>
    <dgm:cxn modelId="{2440395B-6C06-4CC2-AE95-239A12F4B61F}" type="presOf" srcId="{069D9074-9061-4A3A-9665-6DA2358FABEA}" destId="{77289B0A-3008-4025-9062-CFBFAAC4778E}" srcOrd="0" destOrd="0" presId="urn:microsoft.com/office/officeart/2005/8/layout/chevron1"/>
    <dgm:cxn modelId="{423CECCF-B82A-481E-9332-B0BA3652E735}" type="presOf" srcId="{BB4F4CDC-494C-4E9B-A648-C106427614A4}" destId="{03CBFA04-AC71-4CD9-B17A-6ECE5C27916C}" srcOrd="0" destOrd="0" presId="urn:microsoft.com/office/officeart/2005/8/layout/chevron1"/>
    <dgm:cxn modelId="{43F2B7AD-6B0A-4E43-9192-F7917912EC8C}" type="presOf" srcId="{63B61953-B38C-4284-BC13-E7F2DBE77FD6}" destId="{EBBF93A0-EB77-4BF5-B56D-59FEB8FCA4D4}" srcOrd="0" destOrd="0" presId="urn:microsoft.com/office/officeart/2005/8/layout/chevron1"/>
    <dgm:cxn modelId="{88B08010-DCAE-4ACF-B92D-C85F8A11D967}" type="presOf" srcId="{618CF633-C38D-40C6-A642-28076A7F07FF}" destId="{0DA885C2-BFC4-48D2-9A76-7E3A1723E8FC}" srcOrd="0" destOrd="0" presId="urn:microsoft.com/office/officeart/2005/8/layout/chevron1"/>
    <dgm:cxn modelId="{39E42ADE-E5CF-4719-A8F2-7CB464BBE003}" type="presParOf" srcId="{03CBFA04-AC71-4CD9-B17A-6ECE5C27916C}" destId="{EBBF93A0-EB77-4BF5-B56D-59FEB8FCA4D4}" srcOrd="0" destOrd="0" presId="urn:microsoft.com/office/officeart/2005/8/layout/chevron1"/>
    <dgm:cxn modelId="{85EAC441-635D-476E-AD3A-B3AD4205FE9D}" type="presParOf" srcId="{03CBFA04-AC71-4CD9-B17A-6ECE5C27916C}" destId="{1E17298A-6FB3-40BA-B2AA-C8CBCD4946E6}" srcOrd="1" destOrd="0" presId="urn:microsoft.com/office/officeart/2005/8/layout/chevron1"/>
    <dgm:cxn modelId="{B0D63553-BDC3-4675-9AD5-B6DC255CC81B}" type="presParOf" srcId="{03CBFA04-AC71-4CD9-B17A-6ECE5C27916C}" destId="{77289B0A-3008-4025-9062-CFBFAAC4778E}" srcOrd="2" destOrd="0" presId="urn:microsoft.com/office/officeart/2005/8/layout/chevron1"/>
    <dgm:cxn modelId="{28DE4A6F-4278-4D08-8755-9884E3F47741}" type="presParOf" srcId="{03CBFA04-AC71-4CD9-B17A-6ECE5C27916C}" destId="{81D6C373-97F2-4729-A79F-3692779661BC}" srcOrd="3" destOrd="0" presId="urn:microsoft.com/office/officeart/2005/8/layout/chevron1"/>
    <dgm:cxn modelId="{5E366C3E-E4E0-497C-9284-43C96E327E39}" type="presParOf" srcId="{03CBFA04-AC71-4CD9-B17A-6ECE5C27916C}" destId="{0DA885C2-BFC4-48D2-9A76-7E3A1723E8FC}"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BA7D9A-9589-4A0D-8D09-FB9DABE04673}"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s-EC"/>
        </a:p>
      </dgm:t>
    </dgm:pt>
    <dgm:pt modelId="{3FFED793-C68E-447F-96C5-0422F7BC6BD3}">
      <dgm:prSet phldrT="[Texto]"/>
      <dgm:spPr>
        <a:solidFill>
          <a:srgbClr val="0070C0"/>
        </a:solidFill>
      </dgm:spPr>
      <dgm:t>
        <a:bodyPr/>
        <a:lstStyle/>
        <a:p>
          <a:r>
            <a:rPr lang="es-ES" b="1" dirty="0" smtClean="0"/>
            <a:t>Unidades de producción en el Cantón La Concordia</a:t>
          </a:r>
          <a:endParaRPr lang="es-EC" dirty="0"/>
        </a:p>
      </dgm:t>
    </dgm:pt>
    <dgm:pt modelId="{FD07B77A-D8EF-4248-93A6-C4C8E1B383B6}" type="parTrans" cxnId="{0A487A6A-D23F-4E91-8892-B059D9106732}">
      <dgm:prSet/>
      <dgm:spPr/>
      <dgm:t>
        <a:bodyPr/>
        <a:lstStyle/>
        <a:p>
          <a:endParaRPr lang="es-EC"/>
        </a:p>
      </dgm:t>
    </dgm:pt>
    <dgm:pt modelId="{C3A583AC-E814-4270-A53E-5996A2B2C3A3}" type="sibTrans" cxnId="{0A487A6A-D23F-4E91-8892-B059D9106732}">
      <dgm:prSet/>
      <dgm:spPr/>
      <dgm:t>
        <a:bodyPr/>
        <a:lstStyle/>
        <a:p>
          <a:endParaRPr lang="es-EC"/>
        </a:p>
      </dgm:t>
    </dgm:pt>
    <dgm:pt modelId="{0531B63E-D837-4B74-B8BA-301D244AD848}">
      <dgm:prSet phldrT="[Texto]"/>
      <dgm:spPr>
        <a:solidFill>
          <a:schemeClr val="accent1">
            <a:lumMod val="75000"/>
          </a:schemeClr>
        </a:solidFill>
      </dgm:spPr>
      <dgm:t>
        <a:bodyPr/>
        <a:lstStyle/>
        <a:p>
          <a:r>
            <a:rPr lang="es-ES" dirty="0" smtClean="0"/>
            <a:t>La Concordia </a:t>
          </a:r>
        </a:p>
        <a:p>
          <a:r>
            <a:rPr lang="es-ES" dirty="0" smtClean="0"/>
            <a:t>1.500 unidades productivas (familias) </a:t>
          </a:r>
        </a:p>
        <a:p>
          <a:r>
            <a:rPr lang="es-ES" dirty="0" smtClean="0"/>
            <a:t>Sector Cacaotero</a:t>
          </a:r>
        </a:p>
      </dgm:t>
    </dgm:pt>
    <dgm:pt modelId="{4D20078F-F8A0-472B-8C01-0254810620B7}" type="parTrans" cxnId="{79F5A87E-B28A-43DC-98F4-46C60D598B75}">
      <dgm:prSet/>
      <dgm:spPr/>
      <dgm:t>
        <a:bodyPr/>
        <a:lstStyle/>
        <a:p>
          <a:endParaRPr lang="es-EC"/>
        </a:p>
      </dgm:t>
    </dgm:pt>
    <dgm:pt modelId="{89979EFA-8500-47EA-A647-ADD283A6BC53}" type="sibTrans" cxnId="{79F5A87E-B28A-43DC-98F4-46C60D598B75}">
      <dgm:prSet/>
      <dgm:spPr/>
      <dgm:t>
        <a:bodyPr/>
        <a:lstStyle/>
        <a:p>
          <a:endParaRPr lang="es-EC"/>
        </a:p>
      </dgm:t>
    </dgm:pt>
    <dgm:pt modelId="{ECAC07A5-8095-471B-BDBD-D48C50663192}">
      <dgm:prSet phldrT="[Texto]"/>
      <dgm:spPr/>
      <dgm:t>
        <a:bodyPr/>
        <a:lstStyle/>
        <a:p>
          <a:r>
            <a:rPr lang="es-ES" dirty="0" smtClean="0"/>
            <a:t>ASOCA-LC: 30 comunidades</a:t>
          </a:r>
          <a:r>
            <a:rPr lang="es-EC" dirty="0" smtClean="0"/>
            <a:t>, </a:t>
          </a:r>
          <a:r>
            <a:rPr lang="es-ES" dirty="0" smtClean="0"/>
            <a:t>son cerca de 400 UPAS (familias</a:t>
          </a:r>
          <a:endParaRPr lang="es-EC" dirty="0"/>
        </a:p>
      </dgm:t>
    </dgm:pt>
    <dgm:pt modelId="{38AD963A-BA1C-4A62-B9BB-9FE93A5368AA}" type="parTrans" cxnId="{3330B5E1-03D9-489B-A3AC-09A53A95E2E7}">
      <dgm:prSet/>
      <dgm:spPr/>
      <dgm:t>
        <a:bodyPr/>
        <a:lstStyle/>
        <a:p>
          <a:endParaRPr lang="es-EC"/>
        </a:p>
      </dgm:t>
    </dgm:pt>
    <dgm:pt modelId="{3C50CFEA-7E5F-46DF-A014-099355820AA6}" type="sibTrans" cxnId="{3330B5E1-03D9-489B-A3AC-09A53A95E2E7}">
      <dgm:prSet/>
      <dgm:spPr/>
      <dgm:t>
        <a:bodyPr/>
        <a:lstStyle/>
        <a:p>
          <a:endParaRPr lang="es-EC"/>
        </a:p>
      </dgm:t>
    </dgm:pt>
    <dgm:pt modelId="{C7BF0C78-64CA-4098-9589-2943FDD7A8E3}" type="pres">
      <dgm:prSet presAssocID="{46BA7D9A-9589-4A0D-8D09-FB9DABE04673}" presName="composite" presStyleCnt="0">
        <dgm:presLayoutVars>
          <dgm:chMax val="1"/>
          <dgm:dir/>
          <dgm:resizeHandles val="exact"/>
        </dgm:presLayoutVars>
      </dgm:prSet>
      <dgm:spPr/>
      <dgm:t>
        <a:bodyPr/>
        <a:lstStyle/>
        <a:p>
          <a:endParaRPr lang="es-EC"/>
        </a:p>
      </dgm:t>
    </dgm:pt>
    <dgm:pt modelId="{840248DD-7786-48C9-BE11-CAAF50CB9D8D}" type="pres">
      <dgm:prSet presAssocID="{3FFED793-C68E-447F-96C5-0422F7BC6BD3}" presName="roof" presStyleLbl="dkBgShp" presStyleIdx="0" presStyleCnt="2"/>
      <dgm:spPr/>
      <dgm:t>
        <a:bodyPr/>
        <a:lstStyle/>
        <a:p>
          <a:endParaRPr lang="es-EC"/>
        </a:p>
      </dgm:t>
    </dgm:pt>
    <dgm:pt modelId="{95206270-D8A2-441C-8F01-7022144F4365}" type="pres">
      <dgm:prSet presAssocID="{3FFED793-C68E-447F-96C5-0422F7BC6BD3}" presName="pillars" presStyleCnt="0"/>
      <dgm:spPr/>
    </dgm:pt>
    <dgm:pt modelId="{63520092-D972-44DA-8810-2D6D7EECA331}" type="pres">
      <dgm:prSet presAssocID="{3FFED793-C68E-447F-96C5-0422F7BC6BD3}" presName="pillar1" presStyleLbl="node1" presStyleIdx="0" presStyleCnt="2">
        <dgm:presLayoutVars>
          <dgm:bulletEnabled val="1"/>
        </dgm:presLayoutVars>
      </dgm:prSet>
      <dgm:spPr/>
      <dgm:t>
        <a:bodyPr/>
        <a:lstStyle/>
        <a:p>
          <a:endParaRPr lang="es-EC"/>
        </a:p>
      </dgm:t>
    </dgm:pt>
    <dgm:pt modelId="{2EAA7B3D-D9CA-442C-A347-6AE737766F91}" type="pres">
      <dgm:prSet presAssocID="{ECAC07A5-8095-471B-BDBD-D48C50663192}" presName="pillarX" presStyleLbl="node1" presStyleIdx="1" presStyleCnt="2">
        <dgm:presLayoutVars>
          <dgm:bulletEnabled val="1"/>
        </dgm:presLayoutVars>
      </dgm:prSet>
      <dgm:spPr/>
      <dgm:t>
        <a:bodyPr/>
        <a:lstStyle/>
        <a:p>
          <a:endParaRPr lang="es-EC"/>
        </a:p>
      </dgm:t>
    </dgm:pt>
    <dgm:pt modelId="{ACED9C73-003A-4CAC-8096-A9AB0BDEB42C}" type="pres">
      <dgm:prSet presAssocID="{3FFED793-C68E-447F-96C5-0422F7BC6BD3}" presName="base" presStyleLbl="dkBgShp" presStyleIdx="1" presStyleCnt="2"/>
      <dgm:spPr>
        <a:solidFill>
          <a:schemeClr val="tx2">
            <a:lumMod val="50000"/>
          </a:schemeClr>
        </a:solidFill>
      </dgm:spPr>
    </dgm:pt>
  </dgm:ptLst>
  <dgm:cxnLst>
    <dgm:cxn modelId="{3330B5E1-03D9-489B-A3AC-09A53A95E2E7}" srcId="{3FFED793-C68E-447F-96C5-0422F7BC6BD3}" destId="{ECAC07A5-8095-471B-BDBD-D48C50663192}" srcOrd="1" destOrd="0" parTransId="{38AD963A-BA1C-4A62-B9BB-9FE93A5368AA}" sibTransId="{3C50CFEA-7E5F-46DF-A014-099355820AA6}"/>
    <dgm:cxn modelId="{79F5A87E-B28A-43DC-98F4-46C60D598B75}" srcId="{3FFED793-C68E-447F-96C5-0422F7BC6BD3}" destId="{0531B63E-D837-4B74-B8BA-301D244AD848}" srcOrd="0" destOrd="0" parTransId="{4D20078F-F8A0-472B-8C01-0254810620B7}" sibTransId="{89979EFA-8500-47EA-A647-ADD283A6BC53}"/>
    <dgm:cxn modelId="{0A487A6A-D23F-4E91-8892-B059D9106732}" srcId="{46BA7D9A-9589-4A0D-8D09-FB9DABE04673}" destId="{3FFED793-C68E-447F-96C5-0422F7BC6BD3}" srcOrd="0" destOrd="0" parTransId="{FD07B77A-D8EF-4248-93A6-C4C8E1B383B6}" sibTransId="{C3A583AC-E814-4270-A53E-5996A2B2C3A3}"/>
    <dgm:cxn modelId="{1AD58BC3-9BCE-4CF3-82EB-8EEE03EA1DE7}" type="presOf" srcId="{0531B63E-D837-4B74-B8BA-301D244AD848}" destId="{63520092-D972-44DA-8810-2D6D7EECA331}" srcOrd="0" destOrd="0" presId="urn:microsoft.com/office/officeart/2005/8/layout/hList3"/>
    <dgm:cxn modelId="{581D33EB-6308-455C-BE76-EDF5DCD1ADC5}" type="presOf" srcId="{3FFED793-C68E-447F-96C5-0422F7BC6BD3}" destId="{840248DD-7786-48C9-BE11-CAAF50CB9D8D}" srcOrd="0" destOrd="0" presId="urn:microsoft.com/office/officeart/2005/8/layout/hList3"/>
    <dgm:cxn modelId="{C9569CF5-4D8B-4F2D-A828-93D85AD21791}" type="presOf" srcId="{ECAC07A5-8095-471B-BDBD-D48C50663192}" destId="{2EAA7B3D-D9CA-442C-A347-6AE737766F91}" srcOrd="0" destOrd="0" presId="urn:microsoft.com/office/officeart/2005/8/layout/hList3"/>
    <dgm:cxn modelId="{6AA4001C-8C0F-4C44-B15A-A4836E426520}" type="presOf" srcId="{46BA7D9A-9589-4A0D-8D09-FB9DABE04673}" destId="{C7BF0C78-64CA-4098-9589-2943FDD7A8E3}" srcOrd="0" destOrd="0" presId="urn:microsoft.com/office/officeart/2005/8/layout/hList3"/>
    <dgm:cxn modelId="{0A932AE0-7C53-44A2-B1E4-979EDFEED32A}" type="presParOf" srcId="{C7BF0C78-64CA-4098-9589-2943FDD7A8E3}" destId="{840248DD-7786-48C9-BE11-CAAF50CB9D8D}" srcOrd="0" destOrd="0" presId="urn:microsoft.com/office/officeart/2005/8/layout/hList3"/>
    <dgm:cxn modelId="{3650AADF-E57C-4467-A16F-E3539644A43E}" type="presParOf" srcId="{C7BF0C78-64CA-4098-9589-2943FDD7A8E3}" destId="{95206270-D8A2-441C-8F01-7022144F4365}" srcOrd="1" destOrd="0" presId="urn:microsoft.com/office/officeart/2005/8/layout/hList3"/>
    <dgm:cxn modelId="{319A8D18-20FF-4FA1-9795-C336DC9B7147}" type="presParOf" srcId="{95206270-D8A2-441C-8F01-7022144F4365}" destId="{63520092-D972-44DA-8810-2D6D7EECA331}" srcOrd="0" destOrd="0" presId="urn:microsoft.com/office/officeart/2005/8/layout/hList3"/>
    <dgm:cxn modelId="{2297EFF9-40E1-43E7-B3EE-CAEBE53CFB8D}" type="presParOf" srcId="{95206270-D8A2-441C-8F01-7022144F4365}" destId="{2EAA7B3D-D9CA-442C-A347-6AE737766F91}" srcOrd="1" destOrd="0" presId="urn:microsoft.com/office/officeart/2005/8/layout/hList3"/>
    <dgm:cxn modelId="{7D5964E5-7EF9-4E0F-97D6-04A36E3ACA2A}" type="presParOf" srcId="{C7BF0C78-64CA-4098-9589-2943FDD7A8E3}" destId="{ACED9C73-003A-4CAC-8096-A9AB0BDEB42C}"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36FC93-398E-45C8-AFA2-3C3634ED2E1B}"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es-EC"/>
        </a:p>
      </dgm:t>
    </dgm:pt>
    <dgm:pt modelId="{A5669079-48A6-4D0E-86D6-4A66B0CF5C3E}">
      <dgm:prSet phldrT="[Texto]"/>
      <dgm:spPr>
        <a:solidFill>
          <a:schemeClr val="bg2">
            <a:lumMod val="50000"/>
          </a:schemeClr>
        </a:solidFill>
      </dgm:spPr>
      <dgm:t>
        <a:bodyPr/>
        <a:lstStyle/>
        <a:p>
          <a:r>
            <a:rPr lang="es-EC" dirty="0" smtClean="0">
              <a:effectLst>
                <a:outerShdw blurRad="38100" dist="38100" dir="2700000" algn="tl">
                  <a:srgbClr val="000000">
                    <a:alpha val="43137"/>
                  </a:srgbClr>
                </a:outerShdw>
              </a:effectLst>
            </a:rPr>
            <a:t>Europa busca chocolates de alta calidad, consume más de 40% del chocolate mundial</a:t>
          </a:r>
        </a:p>
      </dgm:t>
    </dgm:pt>
    <dgm:pt modelId="{F9149A29-E011-4C38-9EFF-34C0F6030BEE}" type="parTrans" cxnId="{F17FB194-F9D6-4409-8C7D-4E1CA6AA5934}">
      <dgm:prSet/>
      <dgm:spPr/>
      <dgm:t>
        <a:bodyPr/>
        <a:lstStyle/>
        <a:p>
          <a:endParaRPr lang="es-EC">
            <a:effectLst>
              <a:outerShdw blurRad="38100" dist="38100" dir="2700000" algn="tl">
                <a:srgbClr val="000000">
                  <a:alpha val="43137"/>
                </a:srgbClr>
              </a:outerShdw>
            </a:effectLst>
          </a:endParaRPr>
        </a:p>
      </dgm:t>
    </dgm:pt>
    <dgm:pt modelId="{130CE878-A66A-4289-A9B5-67901346C423}" type="sibTrans" cxnId="{F17FB194-F9D6-4409-8C7D-4E1CA6AA5934}">
      <dgm:prSet/>
      <dgm:spPr/>
      <dgm:t>
        <a:bodyPr/>
        <a:lstStyle/>
        <a:p>
          <a:endParaRPr lang="es-EC">
            <a:effectLst>
              <a:outerShdw blurRad="38100" dist="38100" dir="2700000" algn="tl">
                <a:srgbClr val="000000">
                  <a:alpha val="43137"/>
                </a:srgbClr>
              </a:outerShdw>
            </a:effectLst>
          </a:endParaRPr>
        </a:p>
      </dgm:t>
    </dgm:pt>
    <dgm:pt modelId="{E5715440-2A86-4C0E-A5E4-0D8D2B530387}">
      <dgm:prSet phldrT="[Texto]"/>
      <dgm:spPr>
        <a:solidFill>
          <a:srgbClr val="92D050"/>
        </a:solidFill>
      </dgm:spPr>
      <dgm:t>
        <a:bodyPr/>
        <a:lstStyle/>
        <a:p>
          <a:r>
            <a:rPr lang="es-EC" dirty="0" smtClean="0">
              <a:effectLst>
                <a:outerShdw blurRad="38100" dist="38100" dir="2700000" algn="tl">
                  <a:srgbClr val="000000">
                    <a:alpha val="43137"/>
                  </a:srgbClr>
                </a:outerShdw>
              </a:effectLst>
            </a:rPr>
            <a:t>Productos de calidad que cumplen con ciertos criterios.</a:t>
          </a:r>
        </a:p>
      </dgm:t>
    </dgm:pt>
    <dgm:pt modelId="{BAE3C2B8-B018-412D-8AD3-28E4C952B81D}" type="parTrans" cxnId="{B574B3A0-D517-4687-9B6E-C1E6D19F7CE1}">
      <dgm:prSet/>
      <dgm:spPr/>
      <dgm:t>
        <a:bodyPr/>
        <a:lstStyle/>
        <a:p>
          <a:endParaRPr lang="es-EC">
            <a:effectLst>
              <a:outerShdw blurRad="38100" dist="38100" dir="2700000" algn="tl">
                <a:srgbClr val="000000">
                  <a:alpha val="43137"/>
                </a:srgbClr>
              </a:outerShdw>
            </a:effectLst>
          </a:endParaRPr>
        </a:p>
      </dgm:t>
    </dgm:pt>
    <dgm:pt modelId="{5F49561D-9EBC-4EC7-87EB-4563E1AF1F69}" type="sibTrans" cxnId="{B574B3A0-D517-4687-9B6E-C1E6D19F7CE1}">
      <dgm:prSet/>
      <dgm:spPr/>
      <dgm:t>
        <a:bodyPr/>
        <a:lstStyle/>
        <a:p>
          <a:endParaRPr lang="es-EC">
            <a:effectLst>
              <a:outerShdw blurRad="38100" dist="38100" dir="2700000" algn="tl">
                <a:srgbClr val="000000">
                  <a:alpha val="43137"/>
                </a:srgbClr>
              </a:outerShdw>
            </a:effectLst>
          </a:endParaRPr>
        </a:p>
      </dgm:t>
    </dgm:pt>
    <dgm:pt modelId="{735D7450-767C-42D1-8C1D-5AE87C5EADF7}">
      <dgm:prSet phldrT="[Texto]"/>
      <dgm:spPr>
        <a:solidFill>
          <a:schemeClr val="accent5">
            <a:lumMod val="75000"/>
          </a:schemeClr>
        </a:solidFill>
      </dgm:spPr>
      <dgm:t>
        <a:bodyPr/>
        <a:lstStyle/>
        <a:p>
          <a:r>
            <a:rPr lang="es-EC" dirty="0" smtClean="0">
              <a:effectLst>
                <a:outerShdw blurRad="38100" dist="38100" dir="2700000" algn="tl">
                  <a:srgbClr val="000000">
                    <a:alpha val="43137"/>
                  </a:srgbClr>
                </a:outerShdw>
              </a:effectLst>
            </a:rPr>
            <a:t>Las certificaciones internacionales, europeas y nacionales.</a:t>
          </a:r>
        </a:p>
      </dgm:t>
    </dgm:pt>
    <dgm:pt modelId="{181BEB0A-5E22-43CB-83ED-349369EACC19}" type="parTrans" cxnId="{A5CFB88F-DC42-4DA6-A93C-E5F4EE98AC43}">
      <dgm:prSet/>
      <dgm:spPr/>
      <dgm:t>
        <a:bodyPr/>
        <a:lstStyle/>
        <a:p>
          <a:endParaRPr lang="es-EC">
            <a:effectLst>
              <a:outerShdw blurRad="38100" dist="38100" dir="2700000" algn="tl">
                <a:srgbClr val="000000">
                  <a:alpha val="43137"/>
                </a:srgbClr>
              </a:outerShdw>
            </a:effectLst>
          </a:endParaRPr>
        </a:p>
      </dgm:t>
    </dgm:pt>
    <dgm:pt modelId="{69EE3BC5-6727-4495-A306-AA385CDCA08C}" type="sibTrans" cxnId="{A5CFB88F-DC42-4DA6-A93C-E5F4EE98AC43}">
      <dgm:prSet/>
      <dgm:spPr/>
      <dgm:t>
        <a:bodyPr/>
        <a:lstStyle/>
        <a:p>
          <a:endParaRPr lang="es-EC">
            <a:effectLst>
              <a:outerShdw blurRad="38100" dist="38100" dir="2700000" algn="tl">
                <a:srgbClr val="000000">
                  <a:alpha val="43137"/>
                </a:srgbClr>
              </a:outerShdw>
            </a:effectLst>
          </a:endParaRPr>
        </a:p>
      </dgm:t>
    </dgm:pt>
    <dgm:pt modelId="{95D6C342-442D-4CC5-9F1F-2E750D312CC4}">
      <dgm:prSet phldrT="[Texto]"/>
      <dgm:spPr>
        <a:solidFill>
          <a:srgbClr val="FFC000"/>
        </a:solidFill>
      </dgm:spPr>
      <dgm:t>
        <a:bodyPr/>
        <a:lstStyle/>
        <a:p>
          <a:r>
            <a:rPr lang="es-EC" dirty="0" smtClean="0">
              <a:effectLst>
                <a:outerShdw blurRad="38100" dist="38100" dir="2700000" algn="tl">
                  <a:srgbClr val="000000">
                    <a:alpha val="43137"/>
                  </a:srgbClr>
                </a:outerShdw>
              </a:effectLst>
            </a:rPr>
            <a:t>Francia es el país en el que se consume chocolate negro con alta tasa de cacao.</a:t>
          </a:r>
          <a:endParaRPr lang="es-EC" dirty="0">
            <a:effectLst>
              <a:outerShdw blurRad="38100" dist="38100" dir="2700000" algn="tl">
                <a:srgbClr val="000000">
                  <a:alpha val="43137"/>
                </a:srgbClr>
              </a:outerShdw>
            </a:effectLst>
          </a:endParaRPr>
        </a:p>
      </dgm:t>
    </dgm:pt>
    <dgm:pt modelId="{080B2017-1917-4626-866F-F0F9AF29AF88}" type="parTrans" cxnId="{5A5A25E2-45F9-4F16-8F01-CDC068C8018C}">
      <dgm:prSet/>
      <dgm:spPr/>
      <dgm:t>
        <a:bodyPr/>
        <a:lstStyle/>
        <a:p>
          <a:endParaRPr lang="es-EC">
            <a:effectLst>
              <a:outerShdw blurRad="38100" dist="38100" dir="2700000" algn="tl">
                <a:srgbClr val="000000">
                  <a:alpha val="43137"/>
                </a:srgbClr>
              </a:outerShdw>
            </a:effectLst>
          </a:endParaRPr>
        </a:p>
      </dgm:t>
    </dgm:pt>
    <dgm:pt modelId="{618C161F-AE63-4067-BA52-5ACDE553247B}" type="sibTrans" cxnId="{5A5A25E2-45F9-4F16-8F01-CDC068C8018C}">
      <dgm:prSet/>
      <dgm:spPr/>
      <dgm:t>
        <a:bodyPr/>
        <a:lstStyle/>
        <a:p>
          <a:endParaRPr lang="es-EC">
            <a:effectLst>
              <a:outerShdw blurRad="38100" dist="38100" dir="2700000" algn="tl">
                <a:srgbClr val="000000">
                  <a:alpha val="43137"/>
                </a:srgbClr>
              </a:outerShdw>
            </a:effectLst>
          </a:endParaRPr>
        </a:p>
      </dgm:t>
    </dgm:pt>
    <dgm:pt modelId="{E0C3CAFA-D9E5-43A1-902A-91B5A5E7B132}" type="pres">
      <dgm:prSet presAssocID="{0836FC93-398E-45C8-AFA2-3C3634ED2E1B}" presName="matrix" presStyleCnt="0">
        <dgm:presLayoutVars>
          <dgm:chMax val="1"/>
          <dgm:dir/>
          <dgm:resizeHandles val="exact"/>
        </dgm:presLayoutVars>
      </dgm:prSet>
      <dgm:spPr/>
      <dgm:t>
        <a:bodyPr/>
        <a:lstStyle/>
        <a:p>
          <a:endParaRPr lang="es-EC"/>
        </a:p>
      </dgm:t>
    </dgm:pt>
    <dgm:pt modelId="{B5745B67-97B5-415D-BF35-3071F993DA7D}" type="pres">
      <dgm:prSet presAssocID="{0836FC93-398E-45C8-AFA2-3C3634ED2E1B}" presName="axisShape" presStyleLbl="bgShp" presStyleIdx="0" presStyleCnt="1"/>
      <dgm:spPr/>
    </dgm:pt>
    <dgm:pt modelId="{A90CD726-982A-4592-8C86-407350ED9E23}" type="pres">
      <dgm:prSet presAssocID="{0836FC93-398E-45C8-AFA2-3C3634ED2E1B}" presName="rect1" presStyleLbl="node1" presStyleIdx="0" presStyleCnt="4">
        <dgm:presLayoutVars>
          <dgm:chMax val="0"/>
          <dgm:chPref val="0"/>
          <dgm:bulletEnabled val="1"/>
        </dgm:presLayoutVars>
      </dgm:prSet>
      <dgm:spPr/>
      <dgm:t>
        <a:bodyPr/>
        <a:lstStyle/>
        <a:p>
          <a:endParaRPr lang="es-EC"/>
        </a:p>
      </dgm:t>
    </dgm:pt>
    <dgm:pt modelId="{C00A73B6-E186-448B-9B92-AE44732F1286}" type="pres">
      <dgm:prSet presAssocID="{0836FC93-398E-45C8-AFA2-3C3634ED2E1B}" presName="rect2" presStyleLbl="node1" presStyleIdx="1" presStyleCnt="4">
        <dgm:presLayoutVars>
          <dgm:chMax val="0"/>
          <dgm:chPref val="0"/>
          <dgm:bulletEnabled val="1"/>
        </dgm:presLayoutVars>
      </dgm:prSet>
      <dgm:spPr/>
      <dgm:t>
        <a:bodyPr/>
        <a:lstStyle/>
        <a:p>
          <a:endParaRPr lang="es-EC"/>
        </a:p>
      </dgm:t>
    </dgm:pt>
    <dgm:pt modelId="{632F9875-9891-4CE5-BD68-C415F6091FA0}" type="pres">
      <dgm:prSet presAssocID="{0836FC93-398E-45C8-AFA2-3C3634ED2E1B}" presName="rect3" presStyleLbl="node1" presStyleIdx="2" presStyleCnt="4">
        <dgm:presLayoutVars>
          <dgm:chMax val="0"/>
          <dgm:chPref val="0"/>
          <dgm:bulletEnabled val="1"/>
        </dgm:presLayoutVars>
      </dgm:prSet>
      <dgm:spPr/>
      <dgm:t>
        <a:bodyPr/>
        <a:lstStyle/>
        <a:p>
          <a:endParaRPr lang="es-EC"/>
        </a:p>
      </dgm:t>
    </dgm:pt>
    <dgm:pt modelId="{94B0FCB7-04B0-45B4-852C-C055F7978D83}" type="pres">
      <dgm:prSet presAssocID="{0836FC93-398E-45C8-AFA2-3C3634ED2E1B}" presName="rect4" presStyleLbl="node1" presStyleIdx="3" presStyleCnt="4">
        <dgm:presLayoutVars>
          <dgm:chMax val="0"/>
          <dgm:chPref val="0"/>
          <dgm:bulletEnabled val="1"/>
        </dgm:presLayoutVars>
      </dgm:prSet>
      <dgm:spPr/>
      <dgm:t>
        <a:bodyPr/>
        <a:lstStyle/>
        <a:p>
          <a:endParaRPr lang="es-EC"/>
        </a:p>
      </dgm:t>
    </dgm:pt>
  </dgm:ptLst>
  <dgm:cxnLst>
    <dgm:cxn modelId="{F17FB194-F9D6-4409-8C7D-4E1CA6AA5934}" srcId="{0836FC93-398E-45C8-AFA2-3C3634ED2E1B}" destId="{A5669079-48A6-4D0E-86D6-4A66B0CF5C3E}" srcOrd="0" destOrd="0" parTransId="{F9149A29-E011-4C38-9EFF-34C0F6030BEE}" sibTransId="{130CE878-A66A-4289-A9B5-67901346C423}"/>
    <dgm:cxn modelId="{B574B3A0-D517-4687-9B6E-C1E6D19F7CE1}" srcId="{0836FC93-398E-45C8-AFA2-3C3634ED2E1B}" destId="{E5715440-2A86-4C0E-A5E4-0D8D2B530387}" srcOrd="1" destOrd="0" parTransId="{BAE3C2B8-B018-412D-8AD3-28E4C952B81D}" sibTransId="{5F49561D-9EBC-4EC7-87EB-4563E1AF1F69}"/>
    <dgm:cxn modelId="{9C9D9532-6554-428F-90F3-7C5A7843F622}" type="presOf" srcId="{A5669079-48A6-4D0E-86D6-4A66B0CF5C3E}" destId="{A90CD726-982A-4592-8C86-407350ED9E23}" srcOrd="0" destOrd="0" presId="urn:microsoft.com/office/officeart/2005/8/layout/matrix2"/>
    <dgm:cxn modelId="{36953DDC-2709-47D7-9890-728663B774D3}" type="presOf" srcId="{95D6C342-442D-4CC5-9F1F-2E750D312CC4}" destId="{94B0FCB7-04B0-45B4-852C-C055F7978D83}" srcOrd="0" destOrd="0" presId="urn:microsoft.com/office/officeart/2005/8/layout/matrix2"/>
    <dgm:cxn modelId="{21A12FAC-B6FE-43F3-B3AB-68F6464C0FB5}" type="presOf" srcId="{735D7450-767C-42D1-8C1D-5AE87C5EADF7}" destId="{632F9875-9891-4CE5-BD68-C415F6091FA0}" srcOrd="0" destOrd="0" presId="urn:microsoft.com/office/officeart/2005/8/layout/matrix2"/>
    <dgm:cxn modelId="{EE1A03F0-5E95-4266-BE9E-0CA91A8DB43D}" type="presOf" srcId="{E5715440-2A86-4C0E-A5E4-0D8D2B530387}" destId="{C00A73B6-E186-448B-9B92-AE44732F1286}" srcOrd="0" destOrd="0" presId="urn:microsoft.com/office/officeart/2005/8/layout/matrix2"/>
    <dgm:cxn modelId="{5A5A25E2-45F9-4F16-8F01-CDC068C8018C}" srcId="{0836FC93-398E-45C8-AFA2-3C3634ED2E1B}" destId="{95D6C342-442D-4CC5-9F1F-2E750D312CC4}" srcOrd="3" destOrd="0" parTransId="{080B2017-1917-4626-866F-F0F9AF29AF88}" sibTransId="{618C161F-AE63-4067-BA52-5ACDE553247B}"/>
    <dgm:cxn modelId="{75656FA7-CAFD-4FB6-8A8F-0B7194AA4AFC}" type="presOf" srcId="{0836FC93-398E-45C8-AFA2-3C3634ED2E1B}" destId="{E0C3CAFA-D9E5-43A1-902A-91B5A5E7B132}" srcOrd="0" destOrd="0" presId="urn:microsoft.com/office/officeart/2005/8/layout/matrix2"/>
    <dgm:cxn modelId="{A5CFB88F-DC42-4DA6-A93C-E5F4EE98AC43}" srcId="{0836FC93-398E-45C8-AFA2-3C3634ED2E1B}" destId="{735D7450-767C-42D1-8C1D-5AE87C5EADF7}" srcOrd="2" destOrd="0" parTransId="{181BEB0A-5E22-43CB-83ED-349369EACC19}" sibTransId="{69EE3BC5-6727-4495-A306-AA385CDCA08C}"/>
    <dgm:cxn modelId="{DD4A2E4B-A4CA-4ED7-A109-2C0D42D84073}" type="presParOf" srcId="{E0C3CAFA-D9E5-43A1-902A-91B5A5E7B132}" destId="{B5745B67-97B5-415D-BF35-3071F993DA7D}" srcOrd="0" destOrd="0" presId="urn:microsoft.com/office/officeart/2005/8/layout/matrix2"/>
    <dgm:cxn modelId="{51000BBC-0596-4013-B2AE-D08AB5E1B42D}" type="presParOf" srcId="{E0C3CAFA-D9E5-43A1-902A-91B5A5E7B132}" destId="{A90CD726-982A-4592-8C86-407350ED9E23}" srcOrd="1" destOrd="0" presId="urn:microsoft.com/office/officeart/2005/8/layout/matrix2"/>
    <dgm:cxn modelId="{733271E8-1E06-4B89-B289-E10B250CC5B9}" type="presParOf" srcId="{E0C3CAFA-D9E5-43A1-902A-91B5A5E7B132}" destId="{C00A73B6-E186-448B-9B92-AE44732F1286}" srcOrd="2" destOrd="0" presId="urn:microsoft.com/office/officeart/2005/8/layout/matrix2"/>
    <dgm:cxn modelId="{E4D10CB1-6E34-4A91-91A0-62D5FBFF7C50}" type="presParOf" srcId="{E0C3CAFA-D9E5-43A1-902A-91B5A5E7B132}" destId="{632F9875-9891-4CE5-BD68-C415F6091FA0}" srcOrd="3" destOrd="0" presId="urn:microsoft.com/office/officeart/2005/8/layout/matrix2"/>
    <dgm:cxn modelId="{EB864797-25B6-4615-A2C0-7B8660504AFA}" type="presParOf" srcId="{E0C3CAFA-D9E5-43A1-902A-91B5A5E7B132}" destId="{94B0FCB7-04B0-45B4-852C-C055F7978D83}"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1226686-44AE-45F3-9492-7F2824F9B20F}" type="doc">
      <dgm:prSet loTypeId="urn:microsoft.com/office/officeart/2005/8/layout/vProcess5" loCatId="process" qsTypeId="urn:microsoft.com/office/officeart/2005/8/quickstyle/3d7" qsCatId="3D" csTypeId="urn:microsoft.com/office/officeart/2005/8/colors/colorful4" csCatId="colorful" phldr="1"/>
      <dgm:spPr/>
      <dgm:t>
        <a:bodyPr/>
        <a:lstStyle/>
        <a:p>
          <a:endParaRPr lang="es-EC"/>
        </a:p>
      </dgm:t>
    </dgm:pt>
    <dgm:pt modelId="{892A7CED-7170-420A-A3A1-40D9D18E990C}">
      <dgm:prSet phldrT="[Texto]"/>
      <dgm:spPr/>
      <dgm:t>
        <a:bodyPr/>
        <a:lstStyle/>
        <a:p>
          <a:r>
            <a:rPr lang="es-ES" b="1" dirty="0" smtClean="0"/>
            <a:t>RUC</a:t>
          </a:r>
          <a:endParaRPr lang="es-EC" dirty="0"/>
        </a:p>
      </dgm:t>
    </dgm:pt>
    <dgm:pt modelId="{924838C3-A209-48AB-9DC1-2EC9CC4ACCA0}" type="parTrans" cxnId="{06591062-307A-4061-9ACD-A261411DF298}">
      <dgm:prSet/>
      <dgm:spPr/>
      <dgm:t>
        <a:bodyPr/>
        <a:lstStyle/>
        <a:p>
          <a:endParaRPr lang="es-EC"/>
        </a:p>
      </dgm:t>
    </dgm:pt>
    <dgm:pt modelId="{DAC17F6E-33F5-4B73-9E42-D61D51D4EB46}" type="sibTrans" cxnId="{06591062-307A-4061-9ACD-A261411DF298}">
      <dgm:prSet/>
      <dgm:spPr/>
      <dgm:t>
        <a:bodyPr/>
        <a:lstStyle/>
        <a:p>
          <a:endParaRPr lang="es-EC"/>
        </a:p>
      </dgm:t>
    </dgm:pt>
    <dgm:pt modelId="{DA2DF797-F716-48E8-82D4-4708B7DA04B8}">
      <dgm:prSet phldrT="[Texto]"/>
      <dgm:spPr/>
      <dgm:t>
        <a:bodyPr/>
        <a:lstStyle/>
        <a:p>
          <a:r>
            <a:rPr lang="es-ES" b="1" dirty="0" smtClean="0"/>
            <a:t>Patente Municipal</a:t>
          </a:r>
          <a:endParaRPr lang="es-EC" dirty="0"/>
        </a:p>
      </dgm:t>
    </dgm:pt>
    <dgm:pt modelId="{42A4A7C5-6645-4A77-85EA-A2D3302D2B22}" type="parTrans" cxnId="{E37D29B4-EC4B-4715-A2B9-59A1E62BC006}">
      <dgm:prSet/>
      <dgm:spPr/>
      <dgm:t>
        <a:bodyPr/>
        <a:lstStyle/>
        <a:p>
          <a:endParaRPr lang="es-EC"/>
        </a:p>
      </dgm:t>
    </dgm:pt>
    <dgm:pt modelId="{80232707-3379-4B18-B6E8-12DEF470E212}" type="sibTrans" cxnId="{E37D29B4-EC4B-4715-A2B9-59A1E62BC006}">
      <dgm:prSet/>
      <dgm:spPr/>
      <dgm:t>
        <a:bodyPr/>
        <a:lstStyle/>
        <a:p>
          <a:endParaRPr lang="es-EC"/>
        </a:p>
      </dgm:t>
    </dgm:pt>
    <dgm:pt modelId="{7D9BFD24-ED21-42C0-BAD0-2D51B73B3419}">
      <dgm:prSet phldrT="[Texto]"/>
      <dgm:spPr/>
      <dgm:t>
        <a:bodyPr/>
        <a:lstStyle/>
        <a:p>
          <a:r>
            <a:rPr lang="es-ES" b="1" dirty="0" smtClean="0"/>
            <a:t>Registro como Operador Económico Autorizado</a:t>
          </a:r>
          <a:endParaRPr lang="es-EC" dirty="0"/>
        </a:p>
      </dgm:t>
    </dgm:pt>
    <dgm:pt modelId="{5AFAD529-0689-4805-A9E5-3ECD1A0B5CA3}" type="parTrans" cxnId="{F50F63E6-8A9F-4656-A267-772B84CD2FA4}">
      <dgm:prSet/>
      <dgm:spPr/>
      <dgm:t>
        <a:bodyPr/>
        <a:lstStyle/>
        <a:p>
          <a:endParaRPr lang="es-EC"/>
        </a:p>
      </dgm:t>
    </dgm:pt>
    <dgm:pt modelId="{0C1DE3B4-B4C2-4BF5-860B-A7E98826BCE1}" type="sibTrans" cxnId="{F50F63E6-8A9F-4656-A267-772B84CD2FA4}">
      <dgm:prSet/>
      <dgm:spPr/>
      <dgm:t>
        <a:bodyPr/>
        <a:lstStyle/>
        <a:p>
          <a:endParaRPr lang="es-EC"/>
        </a:p>
      </dgm:t>
    </dgm:pt>
    <dgm:pt modelId="{EE54C27C-C729-4720-A3E0-A767215CBC21}">
      <dgm:prSet/>
      <dgm:spPr/>
      <dgm:t>
        <a:bodyPr/>
        <a:lstStyle/>
        <a:p>
          <a:r>
            <a:rPr lang="es-ES" b="1" dirty="0" smtClean="0"/>
            <a:t>Registro como Exportador</a:t>
          </a:r>
          <a:endParaRPr lang="es-EC" dirty="0"/>
        </a:p>
      </dgm:t>
    </dgm:pt>
    <dgm:pt modelId="{748CD53F-4932-4E8A-9512-F705C0846387}" type="parTrans" cxnId="{7357B32C-8E59-4A75-BCF5-B6BAA7336756}">
      <dgm:prSet/>
      <dgm:spPr/>
      <dgm:t>
        <a:bodyPr/>
        <a:lstStyle/>
        <a:p>
          <a:endParaRPr lang="es-EC"/>
        </a:p>
      </dgm:t>
    </dgm:pt>
    <dgm:pt modelId="{4C9B1745-6B6C-4245-B5AE-902F057DF412}" type="sibTrans" cxnId="{7357B32C-8E59-4A75-BCF5-B6BAA7336756}">
      <dgm:prSet/>
      <dgm:spPr/>
      <dgm:t>
        <a:bodyPr/>
        <a:lstStyle/>
        <a:p>
          <a:endParaRPr lang="es-EC"/>
        </a:p>
      </dgm:t>
    </dgm:pt>
    <dgm:pt modelId="{5EA6DC3D-897B-46BE-A09A-14CD3DFD4B4A}" type="pres">
      <dgm:prSet presAssocID="{01226686-44AE-45F3-9492-7F2824F9B20F}" presName="outerComposite" presStyleCnt="0">
        <dgm:presLayoutVars>
          <dgm:chMax val="5"/>
          <dgm:dir/>
          <dgm:resizeHandles val="exact"/>
        </dgm:presLayoutVars>
      </dgm:prSet>
      <dgm:spPr/>
      <dgm:t>
        <a:bodyPr/>
        <a:lstStyle/>
        <a:p>
          <a:endParaRPr lang="es-EC"/>
        </a:p>
      </dgm:t>
    </dgm:pt>
    <dgm:pt modelId="{B6419F6B-EEC0-4511-B1D9-616F9A027E73}" type="pres">
      <dgm:prSet presAssocID="{01226686-44AE-45F3-9492-7F2824F9B20F}" presName="dummyMaxCanvas" presStyleCnt="0">
        <dgm:presLayoutVars/>
      </dgm:prSet>
      <dgm:spPr/>
    </dgm:pt>
    <dgm:pt modelId="{EBD2406F-F89D-430D-A59C-0E7D837A6005}" type="pres">
      <dgm:prSet presAssocID="{01226686-44AE-45F3-9492-7F2824F9B20F}" presName="FourNodes_1" presStyleLbl="node1" presStyleIdx="0" presStyleCnt="4">
        <dgm:presLayoutVars>
          <dgm:bulletEnabled val="1"/>
        </dgm:presLayoutVars>
      </dgm:prSet>
      <dgm:spPr/>
      <dgm:t>
        <a:bodyPr/>
        <a:lstStyle/>
        <a:p>
          <a:endParaRPr lang="es-EC"/>
        </a:p>
      </dgm:t>
    </dgm:pt>
    <dgm:pt modelId="{E0B7B9EE-6CCB-4B9F-B485-6A3F6188BF8D}" type="pres">
      <dgm:prSet presAssocID="{01226686-44AE-45F3-9492-7F2824F9B20F}" presName="FourNodes_2" presStyleLbl="node1" presStyleIdx="1" presStyleCnt="4">
        <dgm:presLayoutVars>
          <dgm:bulletEnabled val="1"/>
        </dgm:presLayoutVars>
      </dgm:prSet>
      <dgm:spPr/>
      <dgm:t>
        <a:bodyPr/>
        <a:lstStyle/>
        <a:p>
          <a:endParaRPr lang="es-EC"/>
        </a:p>
      </dgm:t>
    </dgm:pt>
    <dgm:pt modelId="{8CA06E62-6547-46BA-9046-BAC25903743B}" type="pres">
      <dgm:prSet presAssocID="{01226686-44AE-45F3-9492-7F2824F9B20F}" presName="FourNodes_3" presStyleLbl="node1" presStyleIdx="2" presStyleCnt="4">
        <dgm:presLayoutVars>
          <dgm:bulletEnabled val="1"/>
        </dgm:presLayoutVars>
      </dgm:prSet>
      <dgm:spPr/>
      <dgm:t>
        <a:bodyPr/>
        <a:lstStyle/>
        <a:p>
          <a:endParaRPr lang="es-EC"/>
        </a:p>
      </dgm:t>
    </dgm:pt>
    <dgm:pt modelId="{D9C70C77-3705-4368-A502-78817B6924B3}" type="pres">
      <dgm:prSet presAssocID="{01226686-44AE-45F3-9492-7F2824F9B20F}" presName="FourNodes_4" presStyleLbl="node1" presStyleIdx="3" presStyleCnt="4">
        <dgm:presLayoutVars>
          <dgm:bulletEnabled val="1"/>
        </dgm:presLayoutVars>
      </dgm:prSet>
      <dgm:spPr/>
      <dgm:t>
        <a:bodyPr/>
        <a:lstStyle/>
        <a:p>
          <a:endParaRPr lang="es-EC"/>
        </a:p>
      </dgm:t>
    </dgm:pt>
    <dgm:pt modelId="{75173FE3-DD18-42FB-B4C3-C0DEFAA8BE48}" type="pres">
      <dgm:prSet presAssocID="{01226686-44AE-45F3-9492-7F2824F9B20F}" presName="FourConn_1-2" presStyleLbl="fgAccFollowNode1" presStyleIdx="0" presStyleCnt="3">
        <dgm:presLayoutVars>
          <dgm:bulletEnabled val="1"/>
        </dgm:presLayoutVars>
      </dgm:prSet>
      <dgm:spPr/>
      <dgm:t>
        <a:bodyPr/>
        <a:lstStyle/>
        <a:p>
          <a:endParaRPr lang="es-EC"/>
        </a:p>
      </dgm:t>
    </dgm:pt>
    <dgm:pt modelId="{3A392BA6-8B6C-482A-8EF6-138504DF8CEE}" type="pres">
      <dgm:prSet presAssocID="{01226686-44AE-45F3-9492-7F2824F9B20F}" presName="FourConn_2-3" presStyleLbl="fgAccFollowNode1" presStyleIdx="1" presStyleCnt="3">
        <dgm:presLayoutVars>
          <dgm:bulletEnabled val="1"/>
        </dgm:presLayoutVars>
      </dgm:prSet>
      <dgm:spPr/>
      <dgm:t>
        <a:bodyPr/>
        <a:lstStyle/>
        <a:p>
          <a:endParaRPr lang="es-EC"/>
        </a:p>
      </dgm:t>
    </dgm:pt>
    <dgm:pt modelId="{95A68025-1C61-45FE-B518-2DDA79B0BEBF}" type="pres">
      <dgm:prSet presAssocID="{01226686-44AE-45F3-9492-7F2824F9B20F}" presName="FourConn_3-4" presStyleLbl="fgAccFollowNode1" presStyleIdx="2" presStyleCnt="3">
        <dgm:presLayoutVars>
          <dgm:bulletEnabled val="1"/>
        </dgm:presLayoutVars>
      </dgm:prSet>
      <dgm:spPr/>
      <dgm:t>
        <a:bodyPr/>
        <a:lstStyle/>
        <a:p>
          <a:endParaRPr lang="es-EC"/>
        </a:p>
      </dgm:t>
    </dgm:pt>
    <dgm:pt modelId="{5DA120C9-0FCA-4AD1-8A01-E72CB4A79DD1}" type="pres">
      <dgm:prSet presAssocID="{01226686-44AE-45F3-9492-7F2824F9B20F}" presName="FourNodes_1_text" presStyleLbl="node1" presStyleIdx="3" presStyleCnt="4">
        <dgm:presLayoutVars>
          <dgm:bulletEnabled val="1"/>
        </dgm:presLayoutVars>
      </dgm:prSet>
      <dgm:spPr/>
      <dgm:t>
        <a:bodyPr/>
        <a:lstStyle/>
        <a:p>
          <a:endParaRPr lang="es-EC"/>
        </a:p>
      </dgm:t>
    </dgm:pt>
    <dgm:pt modelId="{82BA6E1A-7181-45CD-9CE6-63E84184FEB2}" type="pres">
      <dgm:prSet presAssocID="{01226686-44AE-45F3-9492-7F2824F9B20F}" presName="FourNodes_2_text" presStyleLbl="node1" presStyleIdx="3" presStyleCnt="4">
        <dgm:presLayoutVars>
          <dgm:bulletEnabled val="1"/>
        </dgm:presLayoutVars>
      </dgm:prSet>
      <dgm:spPr/>
      <dgm:t>
        <a:bodyPr/>
        <a:lstStyle/>
        <a:p>
          <a:endParaRPr lang="es-EC"/>
        </a:p>
      </dgm:t>
    </dgm:pt>
    <dgm:pt modelId="{1F2BE055-51C7-46CC-A278-BCBCA36E185B}" type="pres">
      <dgm:prSet presAssocID="{01226686-44AE-45F3-9492-7F2824F9B20F}" presName="FourNodes_3_text" presStyleLbl="node1" presStyleIdx="3" presStyleCnt="4">
        <dgm:presLayoutVars>
          <dgm:bulletEnabled val="1"/>
        </dgm:presLayoutVars>
      </dgm:prSet>
      <dgm:spPr/>
      <dgm:t>
        <a:bodyPr/>
        <a:lstStyle/>
        <a:p>
          <a:endParaRPr lang="es-EC"/>
        </a:p>
      </dgm:t>
    </dgm:pt>
    <dgm:pt modelId="{CD2A7BFE-9AF9-4E0C-800B-9150C30CECD1}" type="pres">
      <dgm:prSet presAssocID="{01226686-44AE-45F3-9492-7F2824F9B20F}" presName="FourNodes_4_text" presStyleLbl="node1" presStyleIdx="3" presStyleCnt="4">
        <dgm:presLayoutVars>
          <dgm:bulletEnabled val="1"/>
        </dgm:presLayoutVars>
      </dgm:prSet>
      <dgm:spPr/>
      <dgm:t>
        <a:bodyPr/>
        <a:lstStyle/>
        <a:p>
          <a:endParaRPr lang="es-EC"/>
        </a:p>
      </dgm:t>
    </dgm:pt>
  </dgm:ptLst>
  <dgm:cxnLst>
    <dgm:cxn modelId="{D1CD7E24-6575-4287-9F30-9DC3D80A23DA}" type="presOf" srcId="{DA2DF797-F716-48E8-82D4-4708B7DA04B8}" destId="{82BA6E1A-7181-45CD-9CE6-63E84184FEB2}" srcOrd="1" destOrd="0" presId="urn:microsoft.com/office/officeart/2005/8/layout/vProcess5"/>
    <dgm:cxn modelId="{890A12A3-068C-4827-96F4-09DC0A30E2B4}" type="presOf" srcId="{DA2DF797-F716-48E8-82D4-4708B7DA04B8}" destId="{E0B7B9EE-6CCB-4B9F-B485-6A3F6188BF8D}" srcOrd="0" destOrd="0" presId="urn:microsoft.com/office/officeart/2005/8/layout/vProcess5"/>
    <dgm:cxn modelId="{E6CC2F90-2C31-4C13-8869-342C371CCC8F}" type="presOf" srcId="{01226686-44AE-45F3-9492-7F2824F9B20F}" destId="{5EA6DC3D-897B-46BE-A09A-14CD3DFD4B4A}" srcOrd="0" destOrd="0" presId="urn:microsoft.com/office/officeart/2005/8/layout/vProcess5"/>
    <dgm:cxn modelId="{482137DA-E367-4A26-A3E7-54B221F77A64}" type="presOf" srcId="{7D9BFD24-ED21-42C0-BAD0-2D51B73B3419}" destId="{8CA06E62-6547-46BA-9046-BAC25903743B}" srcOrd="0" destOrd="0" presId="urn:microsoft.com/office/officeart/2005/8/layout/vProcess5"/>
    <dgm:cxn modelId="{59AB7FE3-5B17-43FB-9E4A-AB25FD6E354D}" type="presOf" srcId="{0C1DE3B4-B4C2-4BF5-860B-A7E98826BCE1}" destId="{95A68025-1C61-45FE-B518-2DDA79B0BEBF}" srcOrd="0" destOrd="0" presId="urn:microsoft.com/office/officeart/2005/8/layout/vProcess5"/>
    <dgm:cxn modelId="{9DF0D642-172B-41D0-8B7B-0A47DAA747AF}" type="presOf" srcId="{EE54C27C-C729-4720-A3E0-A767215CBC21}" destId="{CD2A7BFE-9AF9-4E0C-800B-9150C30CECD1}" srcOrd="1" destOrd="0" presId="urn:microsoft.com/office/officeart/2005/8/layout/vProcess5"/>
    <dgm:cxn modelId="{5FBB4B29-62C3-46EB-B847-D2D14751B1A9}" type="presOf" srcId="{DAC17F6E-33F5-4B73-9E42-D61D51D4EB46}" destId="{75173FE3-DD18-42FB-B4C3-C0DEFAA8BE48}" srcOrd="0" destOrd="0" presId="urn:microsoft.com/office/officeart/2005/8/layout/vProcess5"/>
    <dgm:cxn modelId="{0A52DEBE-FC21-4452-B269-9091514FB7D3}" type="presOf" srcId="{80232707-3379-4B18-B6E8-12DEF470E212}" destId="{3A392BA6-8B6C-482A-8EF6-138504DF8CEE}" srcOrd="0" destOrd="0" presId="urn:microsoft.com/office/officeart/2005/8/layout/vProcess5"/>
    <dgm:cxn modelId="{06591062-307A-4061-9ACD-A261411DF298}" srcId="{01226686-44AE-45F3-9492-7F2824F9B20F}" destId="{892A7CED-7170-420A-A3A1-40D9D18E990C}" srcOrd="0" destOrd="0" parTransId="{924838C3-A209-48AB-9DC1-2EC9CC4ACCA0}" sibTransId="{DAC17F6E-33F5-4B73-9E42-D61D51D4EB46}"/>
    <dgm:cxn modelId="{2B79E314-661E-4B66-B0BC-437471096F7C}" type="presOf" srcId="{EE54C27C-C729-4720-A3E0-A767215CBC21}" destId="{D9C70C77-3705-4368-A502-78817B6924B3}" srcOrd="0" destOrd="0" presId="urn:microsoft.com/office/officeart/2005/8/layout/vProcess5"/>
    <dgm:cxn modelId="{78B27ACF-E51B-486C-9AA2-A84F65EE7CB3}" type="presOf" srcId="{892A7CED-7170-420A-A3A1-40D9D18E990C}" destId="{5DA120C9-0FCA-4AD1-8A01-E72CB4A79DD1}" srcOrd="1" destOrd="0" presId="urn:microsoft.com/office/officeart/2005/8/layout/vProcess5"/>
    <dgm:cxn modelId="{7357B32C-8E59-4A75-BCF5-B6BAA7336756}" srcId="{01226686-44AE-45F3-9492-7F2824F9B20F}" destId="{EE54C27C-C729-4720-A3E0-A767215CBC21}" srcOrd="3" destOrd="0" parTransId="{748CD53F-4932-4E8A-9512-F705C0846387}" sibTransId="{4C9B1745-6B6C-4245-B5AE-902F057DF412}"/>
    <dgm:cxn modelId="{E37D29B4-EC4B-4715-A2B9-59A1E62BC006}" srcId="{01226686-44AE-45F3-9492-7F2824F9B20F}" destId="{DA2DF797-F716-48E8-82D4-4708B7DA04B8}" srcOrd="1" destOrd="0" parTransId="{42A4A7C5-6645-4A77-85EA-A2D3302D2B22}" sibTransId="{80232707-3379-4B18-B6E8-12DEF470E212}"/>
    <dgm:cxn modelId="{ACF29344-71D5-48CC-A1A5-A4FF94647BDA}" type="presOf" srcId="{892A7CED-7170-420A-A3A1-40D9D18E990C}" destId="{EBD2406F-F89D-430D-A59C-0E7D837A6005}" srcOrd="0" destOrd="0" presId="urn:microsoft.com/office/officeart/2005/8/layout/vProcess5"/>
    <dgm:cxn modelId="{9F839FE4-AE45-49D0-AE2A-6563AF3B6458}" type="presOf" srcId="{7D9BFD24-ED21-42C0-BAD0-2D51B73B3419}" destId="{1F2BE055-51C7-46CC-A278-BCBCA36E185B}" srcOrd="1" destOrd="0" presId="urn:microsoft.com/office/officeart/2005/8/layout/vProcess5"/>
    <dgm:cxn modelId="{F50F63E6-8A9F-4656-A267-772B84CD2FA4}" srcId="{01226686-44AE-45F3-9492-7F2824F9B20F}" destId="{7D9BFD24-ED21-42C0-BAD0-2D51B73B3419}" srcOrd="2" destOrd="0" parTransId="{5AFAD529-0689-4805-A9E5-3ECD1A0B5CA3}" sibTransId="{0C1DE3B4-B4C2-4BF5-860B-A7E98826BCE1}"/>
    <dgm:cxn modelId="{5F379FDD-204E-47C9-82CD-841D57663BC8}" type="presParOf" srcId="{5EA6DC3D-897B-46BE-A09A-14CD3DFD4B4A}" destId="{B6419F6B-EEC0-4511-B1D9-616F9A027E73}" srcOrd="0" destOrd="0" presId="urn:microsoft.com/office/officeart/2005/8/layout/vProcess5"/>
    <dgm:cxn modelId="{95D7ED35-6E19-4F70-939A-F7733D1EC0B1}" type="presParOf" srcId="{5EA6DC3D-897B-46BE-A09A-14CD3DFD4B4A}" destId="{EBD2406F-F89D-430D-A59C-0E7D837A6005}" srcOrd="1" destOrd="0" presId="urn:microsoft.com/office/officeart/2005/8/layout/vProcess5"/>
    <dgm:cxn modelId="{B1CF7ACE-D04B-4AB4-AECA-0C79EF8F7E78}" type="presParOf" srcId="{5EA6DC3D-897B-46BE-A09A-14CD3DFD4B4A}" destId="{E0B7B9EE-6CCB-4B9F-B485-6A3F6188BF8D}" srcOrd="2" destOrd="0" presId="urn:microsoft.com/office/officeart/2005/8/layout/vProcess5"/>
    <dgm:cxn modelId="{E502EEDF-9D21-4AF2-81AE-8E3FB9AC8653}" type="presParOf" srcId="{5EA6DC3D-897B-46BE-A09A-14CD3DFD4B4A}" destId="{8CA06E62-6547-46BA-9046-BAC25903743B}" srcOrd="3" destOrd="0" presId="urn:microsoft.com/office/officeart/2005/8/layout/vProcess5"/>
    <dgm:cxn modelId="{EEE92FA1-4C5C-4194-949D-864505711CCE}" type="presParOf" srcId="{5EA6DC3D-897B-46BE-A09A-14CD3DFD4B4A}" destId="{D9C70C77-3705-4368-A502-78817B6924B3}" srcOrd="4" destOrd="0" presId="urn:microsoft.com/office/officeart/2005/8/layout/vProcess5"/>
    <dgm:cxn modelId="{FF7869BF-4522-4A50-84FA-6E179B857BEE}" type="presParOf" srcId="{5EA6DC3D-897B-46BE-A09A-14CD3DFD4B4A}" destId="{75173FE3-DD18-42FB-B4C3-C0DEFAA8BE48}" srcOrd="5" destOrd="0" presId="urn:microsoft.com/office/officeart/2005/8/layout/vProcess5"/>
    <dgm:cxn modelId="{5ECB5A05-CE32-403A-B391-FEFAC07F031B}" type="presParOf" srcId="{5EA6DC3D-897B-46BE-A09A-14CD3DFD4B4A}" destId="{3A392BA6-8B6C-482A-8EF6-138504DF8CEE}" srcOrd="6" destOrd="0" presId="urn:microsoft.com/office/officeart/2005/8/layout/vProcess5"/>
    <dgm:cxn modelId="{1B0331A6-8279-4BA9-826C-B5E69A1F6469}" type="presParOf" srcId="{5EA6DC3D-897B-46BE-A09A-14CD3DFD4B4A}" destId="{95A68025-1C61-45FE-B518-2DDA79B0BEBF}" srcOrd="7" destOrd="0" presId="urn:microsoft.com/office/officeart/2005/8/layout/vProcess5"/>
    <dgm:cxn modelId="{6939820C-1BBE-4D3A-BC2E-04C3247A3483}" type="presParOf" srcId="{5EA6DC3D-897B-46BE-A09A-14CD3DFD4B4A}" destId="{5DA120C9-0FCA-4AD1-8A01-E72CB4A79DD1}" srcOrd="8" destOrd="0" presId="urn:microsoft.com/office/officeart/2005/8/layout/vProcess5"/>
    <dgm:cxn modelId="{3F46D314-F2B3-406C-B586-82BF17D0FB6D}" type="presParOf" srcId="{5EA6DC3D-897B-46BE-A09A-14CD3DFD4B4A}" destId="{82BA6E1A-7181-45CD-9CE6-63E84184FEB2}" srcOrd="9" destOrd="0" presId="urn:microsoft.com/office/officeart/2005/8/layout/vProcess5"/>
    <dgm:cxn modelId="{2C2C9ABA-60C2-4945-96DE-886C0F92F0BD}" type="presParOf" srcId="{5EA6DC3D-897B-46BE-A09A-14CD3DFD4B4A}" destId="{1F2BE055-51C7-46CC-A278-BCBCA36E185B}" srcOrd="10" destOrd="0" presId="urn:microsoft.com/office/officeart/2005/8/layout/vProcess5"/>
    <dgm:cxn modelId="{A57F48F0-C665-4D2A-A800-ABEF30F82862}" type="presParOf" srcId="{5EA6DC3D-897B-46BE-A09A-14CD3DFD4B4A}" destId="{CD2A7BFE-9AF9-4E0C-800B-9150C30CECD1}"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788B7B-5E4D-4676-8BD7-2D928900CFA5}" type="doc">
      <dgm:prSet loTypeId="urn:microsoft.com/office/officeart/2005/8/layout/vProcess5" loCatId="process" qsTypeId="urn:microsoft.com/office/officeart/2005/8/quickstyle/3d7" qsCatId="3D" csTypeId="urn:microsoft.com/office/officeart/2005/8/colors/colorful5" csCatId="colorful" phldr="1"/>
      <dgm:spPr/>
      <dgm:t>
        <a:bodyPr/>
        <a:lstStyle/>
        <a:p>
          <a:endParaRPr lang="es-EC"/>
        </a:p>
      </dgm:t>
    </dgm:pt>
    <dgm:pt modelId="{85287E89-44A9-41D4-B154-F5E56560830B}">
      <dgm:prSet phldrT="[Texto]"/>
      <dgm:spPr/>
      <dgm:t>
        <a:bodyPr/>
        <a:lstStyle/>
        <a:p>
          <a:r>
            <a:rPr lang="es-ES" b="1" dirty="0" smtClean="0"/>
            <a:t>Factura Comercial</a:t>
          </a:r>
          <a:endParaRPr lang="es-EC" dirty="0"/>
        </a:p>
      </dgm:t>
    </dgm:pt>
    <dgm:pt modelId="{5C5F9A2B-B86D-4A43-BC46-958EA7980CA8}" type="parTrans" cxnId="{4A14FDCD-7D5D-49E9-AA09-C435326244F3}">
      <dgm:prSet/>
      <dgm:spPr/>
      <dgm:t>
        <a:bodyPr/>
        <a:lstStyle/>
        <a:p>
          <a:endParaRPr lang="es-EC"/>
        </a:p>
      </dgm:t>
    </dgm:pt>
    <dgm:pt modelId="{7AA23AAC-16A4-495C-9458-F8ECDED2E8AE}" type="sibTrans" cxnId="{4A14FDCD-7D5D-49E9-AA09-C435326244F3}">
      <dgm:prSet/>
      <dgm:spPr/>
      <dgm:t>
        <a:bodyPr/>
        <a:lstStyle/>
        <a:p>
          <a:endParaRPr lang="es-EC"/>
        </a:p>
      </dgm:t>
    </dgm:pt>
    <dgm:pt modelId="{A22712C7-E2EE-4B42-B03F-E88A95543D2D}">
      <dgm:prSet phldrT="[Texto]"/>
      <dgm:spPr/>
      <dgm:t>
        <a:bodyPr/>
        <a:lstStyle/>
        <a:p>
          <a:r>
            <a:rPr lang="es-ES" b="1" dirty="0" smtClean="0"/>
            <a:t>Certificado de Origen</a:t>
          </a:r>
          <a:endParaRPr lang="es-EC" dirty="0"/>
        </a:p>
      </dgm:t>
    </dgm:pt>
    <dgm:pt modelId="{FCB6FCEF-72D1-462A-9B72-0006657AF0B7}" type="parTrans" cxnId="{92F778DB-5046-4A38-AC1D-C7A272B3FCA3}">
      <dgm:prSet/>
      <dgm:spPr/>
      <dgm:t>
        <a:bodyPr/>
        <a:lstStyle/>
        <a:p>
          <a:endParaRPr lang="es-EC"/>
        </a:p>
      </dgm:t>
    </dgm:pt>
    <dgm:pt modelId="{87DF56E6-EFA8-4744-8795-8A2A782780F2}" type="sibTrans" cxnId="{92F778DB-5046-4A38-AC1D-C7A272B3FCA3}">
      <dgm:prSet/>
      <dgm:spPr/>
      <dgm:t>
        <a:bodyPr/>
        <a:lstStyle/>
        <a:p>
          <a:endParaRPr lang="es-EC"/>
        </a:p>
      </dgm:t>
    </dgm:pt>
    <dgm:pt modelId="{8472FE42-9A76-46A3-BC42-FDFC76EE9E42}">
      <dgm:prSet phldrT="[Texto]"/>
      <dgm:spPr/>
      <dgm:t>
        <a:bodyPr/>
        <a:lstStyle/>
        <a:p>
          <a:r>
            <a:rPr lang="es-ES" b="1" dirty="0" smtClean="0"/>
            <a:t>Packing </a:t>
          </a:r>
          <a:r>
            <a:rPr lang="es-ES" b="1" dirty="0" err="1" smtClean="0"/>
            <a:t>List</a:t>
          </a:r>
          <a:endParaRPr lang="es-EC" dirty="0"/>
        </a:p>
      </dgm:t>
    </dgm:pt>
    <dgm:pt modelId="{DD96AC46-E582-4FDE-A043-B05F73F7C1B2}" type="parTrans" cxnId="{50F2A1E2-9227-44D5-9798-55AEF9F2A3C8}">
      <dgm:prSet/>
      <dgm:spPr/>
      <dgm:t>
        <a:bodyPr/>
        <a:lstStyle/>
        <a:p>
          <a:endParaRPr lang="es-EC"/>
        </a:p>
      </dgm:t>
    </dgm:pt>
    <dgm:pt modelId="{CD4603F1-BCB5-474D-AE70-A8D2D1C11C6B}" type="sibTrans" cxnId="{50F2A1E2-9227-44D5-9798-55AEF9F2A3C8}">
      <dgm:prSet/>
      <dgm:spPr/>
      <dgm:t>
        <a:bodyPr/>
        <a:lstStyle/>
        <a:p>
          <a:endParaRPr lang="es-EC"/>
        </a:p>
      </dgm:t>
    </dgm:pt>
    <dgm:pt modelId="{07470EAD-B37A-401C-8DA2-6D60BD8F00E1}">
      <dgm:prSet phldrT="[Texto]"/>
      <dgm:spPr/>
      <dgm:t>
        <a:bodyPr/>
        <a:lstStyle/>
        <a:p>
          <a:r>
            <a:rPr lang="es-ES" b="1" smtClean="0"/>
            <a:t>Documento de Transporte</a:t>
          </a:r>
          <a:endParaRPr lang="es-EC" dirty="0"/>
        </a:p>
      </dgm:t>
    </dgm:pt>
    <dgm:pt modelId="{6639852C-9A88-487A-8C9E-FA89A9C9366A}" type="parTrans" cxnId="{3EEDF57F-F07F-42A5-9A86-5F500DED7F5A}">
      <dgm:prSet/>
      <dgm:spPr/>
      <dgm:t>
        <a:bodyPr/>
        <a:lstStyle/>
        <a:p>
          <a:endParaRPr lang="es-EC"/>
        </a:p>
      </dgm:t>
    </dgm:pt>
    <dgm:pt modelId="{96559225-476C-4197-9C18-E8C2E3274771}" type="sibTrans" cxnId="{3EEDF57F-F07F-42A5-9A86-5F500DED7F5A}">
      <dgm:prSet/>
      <dgm:spPr/>
      <dgm:t>
        <a:bodyPr/>
        <a:lstStyle/>
        <a:p>
          <a:endParaRPr lang="es-EC"/>
        </a:p>
      </dgm:t>
    </dgm:pt>
    <dgm:pt modelId="{8EEB1C47-91EA-46FC-988B-2060E687D677}" type="pres">
      <dgm:prSet presAssocID="{C8788B7B-5E4D-4676-8BD7-2D928900CFA5}" presName="outerComposite" presStyleCnt="0">
        <dgm:presLayoutVars>
          <dgm:chMax val="5"/>
          <dgm:dir/>
          <dgm:resizeHandles val="exact"/>
        </dgm:presLayoutVars>
      </dgm:prSet>
      <dgm:spPr/>
      <dgm:t>
        <a:bodyPr/>
        <a:lstStyle/>
        <a:p>
          <a:endParaRPr lang="es-EC"/>
        </a:p>
      </dgm:t>
    </dgm:pt>
    <dgm:pt modelId="{D1D5A02F-D837-4E17-856D-9242AD10EF25}" type="pres">
      <dgm:prSet presAssocID="{C8788B7B-5E4D-4676-8BD7-2D928900CFA5}" presName="dummyMaxCanvas" presStyleCnt="0">
        <dgm:presLayoutVars/>
      </dgm:prSet>
      <dgm:spPr/>
    </dgm:pt>
    <dgm:pt modelId="{A92DBDB2-6A7F-4156-B260-2D0DC011BEB2}" type="pres">
      <dgm:prSet presAssocID="{C8788B7B-5E4D-4676-8BD7-2D928900CFA5}" presName="FourNodes_1" presStyleLbl="node1" presStyleIdx="0" presStyleCnt="4">
        <dgm:presLayoutVars>
          <dgm:bulletEnabled val="1"/>
        </dgm:presLayoutVars>
      </dgm:prSet>
      <dgm:spPr/>
      <dgm:t>
        <a:bodyPr/>
        <a:lstStyle/>
        <a:p>
          <a:endParaRPr lang="es-EC"/>
        </a:p>
      </dgm:t>
    </dgm:pt>
    <dgm:pt modelId="{E98ADF71-F729-4382-9C8E-21853EDA711D}" type="pres">
      <dgm:prSet presAssocID="{C8788B7B-5E4D-4676-8BD7-2D928900CFA5}" presName="FourNodes_2" presStyleLbl="node1" presStyleIdx="1" presStyleCnt="4">
        <dgm:presLayoutVars>
          <dgm:bulletEnabled val="1"/>
        </dgm:presLayoutVars>
      </dgm:prSet>
      <dgm:spPr/>
      <dgm:t>
        <a:bodyPr/>
        <a:lstStyle/>
        <a:p>
          <a:endParaRPr lang="es-EC"/>
        </a:p>
      </dgm:t>
    </dgm:pt>
    <dgm:pt modelId="{8B1ED367-C444-4392-9164-C653E9B82AED}" type="pres">
      <dgm:prSet presAssocID="{C8788B7B-5E4D-4676-8BD7-2D928900CFA5}" presName="FourNodes_3" presStyleLbl="node1" presStyleIdx="2" presStyleCnt="4">
        <dgm:presLayoutVars>
          <dgm:bulletEnabled val="1"/>
        </dgm:presLayoutVars>
      </dgm:prSet>
      <dgm:spPr/>
      <dgm:t>
        <a:bodyPr/>
        <a:lstStyle/>
        <a:p>
          <a:endParaRPr lang="es-EC"/>
        </a:p>
      </dgm:t>
    </dgm:pt>
    <dgm:pt modelId="{24D77302-8AED-4E3A-9E84-51307C20AC8A}" type="pres">
      <dgm:prSet presAssocID="{C8788B7B-5E4D-4676-8BD7-2D928900CFA5}" presName="FourNodes_4" presStyleLbl="node1" presStyleIdx="3" presStyleCnt="4">
        <dgm:presLayoutVars>
          <dgm:bulletEnabled val="1"/>
        </dgm:presLayoutVars>
      </dgm:prSet>
      <dgm:spPr/>
      <dgm:t>
        <a:bodyPr/>
        <a:lstStyle/>
        <a:p>
          <a:endParaRPr lang="es-EC"/>
        </a:p>
      </dgm:t>
    </dgm:pt>
    <dgm:pt modelId="{A3735543-038C-4EB9-AD32-32E87FB74280}" type="pres">
      <dgm:prSet presAssocID="{C8788B7B-5E4D-4676-8BD7-2D928900CFA5}" presName="FourConn_1-2" presStyleLbl="fgAccFollowNode1" presStyleIdx="0" presStyleCnt="3">
        <dgm:presLayoutVars>
          <dgm:bulletEnabled val="1"/>
        </dgm:presLayoutVars>
      </dgm:prSet>
      <dgm:spPr/>
      <dgm:t>
        <a:bodyPr/>
        <a:lstStyle/>
        <a:p>
          <a:endParaRPr lang="es-EC"/>
        </a:p>
      </dgm:t>
    </dgm:pt>
    <dgm:pt modelId="{425BB55B-EE9E-4435-9850-93825AF3A195}" type="pres">
      <dgm:prSet presAssocID="{C8788B7B-5E4D-4676-8BD7-2D928900CFA5}" presName="FourConn_2-3" presStyleLbl="fgAccFollowNode1" presStyleIdx="1" presStyleCnt="3">
        <dgm:presLayoutVars>
          <dgm:bulletEnabled val="1"/>
        </dgm:presLayoutVars>
      </dgm:prSet>
      <dgm:spPr/>
      <dgm:t>
        <a:bodyPr/>
        <a:lstStyle/>
        <a:p>
          <a:endParaRPr lang="es-EC"/>
        </a:p>
      </dgm:t>
    </dgm:pt>
    <dgm:pt modelId="{3ACB00F8-EE40-4A58-B4AD-7C7DF3B4919C}" type="pres">
      <dgm:prSet presAssocID="{C8788B7B-5E4D-4676-8BD7-2D928900CFA5}" presName="FourConn_3-4" presStyleLbl="fgAccFollowNode1" presStyleIdx="2" presStyleCnt="3">
        <dgm:presLayoutVars>
          <dgm:bulletEnabled val="1"/>
        </dgm:presLayoutVars>
      </dgm:prSet>
      <dgm:spPr/>
      <dgm:t>
        <a:bodyPr/>
        <a:lstStyle/>
        <a:p>
          <a:endParaRPr lang="es-EC"/>
        </a:p>
      </dgm:t>
    </dgm:pt>
    <dgm:pt modelId="{1F7F5413-E47D-42FC-8D62-69A04EE0203D}" type="pres">
      <dgm:prSet presAssocID="{C8788B7B-5E4D-4676-8BD7-2D928900CFA5}" presName="FourNodes_1_text" presStyleLbl="node1" presStyleIdx="3" presStyleCnt="4">
        <dgm:presLayoutVars>
          <dgm:bulletEnabled val="1"/>
        </dgm:presLayoutVars>
      </dgm:prSet>
      <dgm:spPr/>
      <dgm:t>
        <a:bodyPr/>
        <a:lstStyle/>
        <a:p>
          <a:endParaRPr lang="es-EC"/>
        </a:p>
      </dgm:t>
    </dgm:pt>
    <dgm:pt modelId="{A36FC613-269D-4C40-AF26-49E3D8048B10}" type="pres">
      <dgm:prSet presAssocID="{C8788B7B-5E4D-4676-8BD7-2D928900CFA5}" presName="FourNodes_2_text" presStyleLbl="node1" presStyleIdx="3" presStyleCnt="4">
        <dgm:presLayoutVars>
          <dgm:bulletEnabled val="1"/>
        </dgm:presLayoutVars>
      </dgm:prSet>
      <dgm:spPr/>
      <dgm:t>
        <a:bodyPr/>
        <a:lstStyle/>
        <a:p>
          <a:endParaRPr lang="es-EC"/>
        </a:p>
      </dgm:t>
    </dgm:pt>
    <dgm:pt modelId="{63F922CF-E8A4-4DC2-B53B-FA11CACCC4A8}" type="pres">
      <dgm:prSet presAssocID="{C8788B7B-5E4D-4676-8BD7-2D928900CFA5}" presName="FourNodes_3_text" presStyleLbl="node1" presStyleIdx="3" presStyleCnt="4">
        <dgm:presLayoutVars>
          <dgm:bulletEnabled val="1"/>
        </dgm:presLayoutVars>
      </dgm:prSet>
      <dgm:spPr/>
      <dgm:t>
        <a:bodyPr/>
        <a:lstStyle/>
        <a:p>
          <a:endParaRPr lang="es-EC"/>
        </a:p>
      </dgm:t>
    </dgm:pt>
    <dgm:pt modelId="{0E355E4B-B487-4998-B931-19F78784B993}" type="pres">
      <dgm:prSet presAssocID="{C8788B7B-5E4D-4676-8BD7-2D928900CFA5}" presName="FourNodes_4_text" presStyleLbl="node1" presStyleIdx="3" presStyleCnt="4">
        <dgm:presLayoutVars>
          <dgm:bulletEnabled val="1"/>
        </dgm:presLayoutVars>
      </dgm:prSet>
      <dgm:spPr/>
      <dgm:t>
        <a:bodyPr/>
        <a:lstStyle/>
        <a:p>
          <a:endParaRPr lang="es-EC"/>
        </a:p>
      </dgm:t>
    </dgm:pt>
  </dgm:ptLst>
  <dgm:cxnLst>
    <dgm:cxn modelId="{92F778DB-5046-4A38-AC1D-C7A272B3FCA3}" srcId="{C8788B7B-5E4D-4676-8BD7-2D928900CFA5}" destId="{A22712C7-E2EE-4B42-B03F-E88A95543D2D}" srcOrd="1" destOrd="0" parTransId="{FCB6FCEF-72D1-462A-9B72-0006657AF0B7}" sibTransId="{87DF56E6-EFA8-4744-8795-8A2A782780F2}"/>
    <dgm:cxn modelId="{64A87429-553B-4587-96F5-FDE9DDC71A68}" type="presOf" srcId="{A22712C7-E2EE-4B42-B03F-E88A95543D2D}" destId="{A36FC613-269D-4C40-AF26-49E3D8048B10}" srcOrd="1" destOrd="0" presId="urn:microsoft.com/office/officeart/2005/8/layout/vProcess5"/>
    <dgm:cxn modelId="{3EEDF57F-F07F-42A5-9A86-5F500DED7F5A}" srcId="{C8788B7B-5E4D-4676-8BD7-2D928900CFA5}" destId="{07470EAD-B37A-401C-8DA2-6D60BD8F00E1}" srcOrd="3" destOrd="0" parTransId="{6639852C-9A88-487A-8C9E-FA89A9C9366A}" sibTransId="{96559225-476C-4197-9C18-E8C2E3274771}"/>
    <dgm:cxn modelId="{74922214-A7F3-4809-ACDA-77B431E8B41B}" type="presOf" srcId="{87DF56E6-EFA8-4744-8795-8A2A782780F2}" destId="{425BB55B-EE9E-4435-9850-93825AF3A195}" srcOrd="0" destOrd="0" presId="urn:microsoft.com/office/officeart/2005/8/layout/vProcess5"/>
    <dgm:cxn modelId="{C24EF93D-1207-47B5-AE3F-2A06D7A89922}" type="presOf" srcId="{7AA23AAC-16A4-495C-9458-F8ECDED2E8AE}" destId="{A3735543-038C-4EB9-AD32-32E87FB74280}" srcOrd="0" destOrd="0" presId="urn:microsoft.com/office/officeart/2005/8/layout/vProcess5"/>
    <dgm:cxn modelId="{50F2A1E2-9227-44D5-9798-55AEF9F2A3C8}" srcId="{C8788B7B-5E4D-4676-8BD7-2D928900CFA5}" destId="{8472FE42-9A76-46A3-BC42-FDFC76EE9E42}" srcOrd="2" destOrd="0" parTransId="{DD96AC46-E582-4FDE-A043-B05F73F7C1B2}" sibTransId="{CD4603F1-BCB5-474D-AE70-A8D2D1C11C6B}"/>
    <dgm:cxn modelId="{8ECFFDB2-A8EC-4FB8-937B-12915D952554}" type="presOf" srcId="{07470EAD-B37A-401C-8DA2-6D60BD8F00E1}" destId="{24D77302-8AED-4E3A-9E84-51307C20AC8A}" srcOrd="0" destOrd="0" presId="urn:microsoft.com/office/officeart/2005/8/layout/vProcess5"/>
    <dgm:cxn modelId="{4A14FDCD-7D5D-49E9-AA09-C435326244F3}" srcId="{C8788B7B-5E4D-4676-8BD7-2D928900CFA5}" destId="{85287E89-44A9-41D4-B154-F5E56560830B}" srcOrd="0" destOrd="0" parTransId="{5C5F9A2B-B86D-4A43-BC46-958EA7980CA8}" sibTransId="{7AA23AAC-16A4-495C-9458-F8ECDED2E8AE}"/>
    <dgm:cxn modelId="{8279E56F-E9D9-46C8-9CA6-63623A632F02}" type="presOf" srcId="{8472FE42-9A76-46A3-BC42-FDFC76EE9E42}" destId="{8B1ED367-C444-4392-9164-C653E9B82AED}" srcOrd="0" destOrd="0" presId="urn:microsoft.com/office/officeart/2005/8/layout/vProcess5"/>
    <dgm:cxn modelId="{C93ABB29-597F-4521-A010-A796F731CB6C}" type="presOf" srcId="{8472FE42-9A76-46A3-BC42-FDFC76EE9E42}" destId="{63F922CF-E8A4-4DC2-B53B-FA11CACCC4A8}" srcOrd="1" destOrd="0" presId="urn:microsoft.com/office/officeart/2005/8/layout/vProcess5"/>
    <dgm:cxn modelId="{A6B3F871-EAE5-4592-A702-2748BCF03BD4}" type="presOf" srcId="{A22712C7-E2EE-4B42-B03F-E88A95543D2D}" destId="{E98ADF71-F729-4382-9C8E-21853EDA711D}" srcOrd="0" destOrd="0" presId="urn:microsoft.com/office/officeart/2005/8/layout/vProcess5"/>
    <dgm:cxn modelId="{5A848C10-5C8E-4C99-A020-AB5C38E58A0D}" type="presOf" srcId="{85287E89-44A9-41D4-B154-F5E56560830B}" destId="{A92DBDB2-6A7F-4156-B260-2D0DC011BEB2}" srcOrd="0" destOrd="0" presId="urn:microsoft.com/office/officeart/2005/8/layout/vProcess5"/>
    <dgm:cxn modelId="{3D5ED7D2-14D2-4E51-8EE7-2808440E4AF2}" type="presOf" srcId="{C8788B7B-5E4D-4676-8BD7-2D928900CFA5}" destId="{8EEB1C47-91EA-46FC-988B-2060E687D677}" srcOrd="0" destOrd="0" presId="urn:microsoft.com/office/officeart/2005/8/layout/vProcess5"/>
    <dgm:cxn modelId="{DE471E18-A8BF-4B07-9F69-2C8A57F7230E}" type="presOf" srcId="{CD4603F1-BCB5-474D-AE70-A8D2D1C11C6B}" destId="{3ACB00F8-EE40-4A58-B4AD-7C7DF3B4919C}" srcOrd="0" destOrd="0" presId="urn:microsoft.com/office/officeart/2005/8/layout/vProcess5"/>
    <dgm:cxn modelId="{E3B16BB9-7BC5-4A24-ABBC-ACD75BD5F880}" type="presOf" srcId="{85287E89-44A9-41D4-B154-F5E56560830B}" destId="{1F7F5413-E47D-42FC-8D62-69A04EE0203D}" srcOrd="1" destOrd="0" presId="urn:microsoft.com/office/officeart/2005/8/layout/vProcess5"/>
    <dgm:cxn modelId="{BFFE6250-C49A-488A-B4B4-A7C7D235EC4F}" type="presOf" srcId="{07470EAD-B37A-401C-8DA2-6D60BD8F00E1}" destId="{0E355E4B-B487-4998-B931-19F78784B993}" srcOrd="1" destOrd="0" presId="urn:microsoft.com/office/officeart/2005/8/layout/vProcess5"/>
    <dgm:cxn modelId="{6831F688-9E8C-4C9A-8AA7-D49D7908B33B}" type="presParOf" srcId="{8EEB1C47-91EA-46FC-988B-2060E687D677}" destId="{D1D5A02F-D837-4E17-856D-9242AD10EF25}" srcOrd="0" destOrd="0" presId="urn:microsoft.com/office/officeart/2005/8/layout/vProcess5"/>
    <dgm:cxn modelId="{EF109396-387B-4236-833C-598186E3CAC8}" type="presParOf" srcId="{8EEB1C47-91EA-46FC-988B-2060E687D677}" destId="{A92DBDB2-6A7F-4156-B260-2D0DC011BEB2}" srcOrd="1" destOrd="0" presId="urn:microsoft.com/office/officeart/2005/8/layout/vProcess5"/>
    <dgm:cxn modelId="{CB917803-B01A-4778-8251-2854DD3C2951}" type="presParOf" srcId="{8EEB1C47-91EA-46FC-988B-2060E687D677}" destId="{E98ADF71-F729-4382-9C8E-21853EDA711D}" srcOrd="2" destOrd="0" presId="urn:microsoft.com/office/officeart/2005/8/layout/vProcess5"/>
    <dgm:cxn modelId="{CBF42773-5C65-475C-AEA0-B72E00ABD418}" type="presParOf" srcId="{8EEB1C47-91EA-46FC-988B-2060E687D677}" destId="{8B1ED367-C444-4392-9164-C653E9B82AED}" srcOrd="3" destOrd="0" presId="urn:microsoft.com/office/officeart/2005/8/layout/vProcess5"/>
    <dgm:cxn modelId="{5F9FB56C-9BD0-4A2B-A289-CEC26C107219}" type="presParOf" srcId="{8EEB1C47-91EA-46FC-988B-2060E687D677}" destId="{24D77302-8AED-4E3A-9E84-51307C20AC8A}" srcOrd="4" destOrd="0" presId="urn:microsoft.com/office/officeart/2005/8/layout/vProcess5"/>
    <dgm:cxn modelId="{1DF69882-51FE-49FA-B1F8-7AA7AAA9AC1D}" type="presParOf" srcId="{8EEB1C47-91EA-46FC-988B-2060E687D677}" destId="{A3735543-038C-4EB9-AD32-32E87FB74280}" srcOrd="5" destOrd="0" presId="urn:microsoft.com/office/officeart/2005/8/layout/vProcess5"/>
    <dgm:cxn modelId="{EAE2A571-E6E0-4514-A3F7-2C681EB3E2B0}" type="presParOf" srcId="{8EEB1C47-91EA-46FC-988B-2060E687D677}" destId="{425BB55B-EE9E-4435-9850-93825AF3A195}" srcOrd="6" destOrd="0" presId="urn:microsoft.com/office/officeart/2005/8/layout/vProcess5"/>
    <dgm:cxn modelId="{AAC73AC2-8E20-4CE9-83CC-B20178A8C0EF}" type="presParOf" srcId="{8EEB1C47-91EA-46FC-988B-2060E687D677}" destId="{3ACB00F8-EE40-4A58-B4AD-7C7DF3B4919C}" srcOrd="7" destOrd="0" presId="urn:microsoft.com/office/officeart/2005/8/layout/vProcess5"/>
    <dgm:cxn modelId="{3B1878CF-20F5-4764-A6B8-0084F8078B80}" type="presParOf" srcId="{8EEB1C47-91EA-46FC-988B-2060E687D677}" destId="{1F7F5413-E47D-42FC-8D62-69A04EE0203D}" srcOrd="8" destOrd="0" presId="urn:microsoft.com/office/officeart/2005/8/layout/vProcess5"/>
    <dgm:cxn modelId="{2F4CC3CD-392E-48CF-A0AE-D887B2BDE9FD}" type="presParOf" srcId="{8EEB1C47-91EA-46FC-988B-2060E687D677}" destId="{A36FC613-269D-4C40-AF26-49E3D8048B10}" srcOrd="9" destOrd="0" presId="urn:microsoft.com/office/officeart/2005/8/layout/vProcess5"/>
    <dgm:cxn modelId="{91AF8957-6403-4429-B3EE-20CAF26CA973}" type="presParOf" srcId="{8EEB1C47-91EA-46FC-988B-2060E687D677}" destId="{63F922CF-E8A4-4DC2-B53B-FA11CACCC4A8}" srcOrd="10" destOrd="0" presId="urn:microsoft.com/office/officeart/2005/8/layout/vProcess5"/>
    <dgm:cxn modelId="{31109240-2412-44A9-82A5-29DBC03423FC}" type="presParOf" srcId="{8EEB1C47-91EA-46FC-988B-2060E687D677}" destId="{0E355E4B-B487-4998-B931-19F78784B993}"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0CC73C0-7429-4609-B940-753A47298A77}" type="doc">
      <dgm:prSet loTypeId="urn:microsoft.com/office/officeart/2005/8/layout/arrow4" loCatId="relationship" qsTypeId="urn:microsoft.com/office/officeart/2005/8/quickstyle/simple2" qsCatId="simple" csTypeId="urn:microsoft.com/office/officeart/2005/8/colors/accent1_2" csCatId="accent1" phldr="1"/>
      <dgm:spPr/>
      <dgm:t>
        <a:bodyPr/>
        <a:lstStyle/>
        <a:p>
          <a:endParaRPr lang="es-EC"/>
        </a:p>
      </dgm:t>
    </dgm:pt>
    <dgm:pt modelId="{E56A16D8-E744-437E-B7F2-9E6E6BFE7267}">
      <dgm:prSet phldrT="[Texto]"/>
      <dgm:spPr/>
      <dgm:t>
        <a:bodyPr/>
        <a:lstStyle/>
        <a:p>
          <a:r>
            <a:rPr lang="es-ES" b="1" dirty="0" smtClean="0"/>
            <a:t>Licencias Previas</a:t>
          </a:r>
          <a:endParaRPr lang="es-EC" dirty="0"/>
        </a:p>
      </dgm:t>
    </dgm:pt>
    <dgm:pt modelId="{56C4908E-C75F-492F-9A0D-E6F1F450CE68}" type="parTrans" cxnId="{EFC899D3-B754-41F8-A83C-D7AA3775A56E}">
      <dgm:prSet/>
      <dgm:spPr/>
      <dgm:t>
        <a:bodyPr/>
        <a:lstStyle/>
        <a:p>
          <a:endParaRPr lang="es-EC"/>
        </a:p>
      </dgm:t>
    </dgm:pt>
    <dgm:pt modelId="{588CCE8C-6AF3-4495-A52A-FE2C435D09D5}" type="sibTrans" cxnId="{EFC899D3-B754-41F8-A83C-D7AA3775A56E}">
      <dgm:prSet/>
      <dgm:spPr/>
      <dgm:t>
        <a:bodyPr/>
        <a:lstStyle/>
        <a:p>
          <a:endParaRPr lang="es-EC"/>
        </a:p>
      </dgm:t>
    </dgm:pt>
    <dgm:pt modelId="{0D624B47-F1E9-4FC7-BAB3-9746C6F2FCD2}">
      <dgm:prSet phldrT="[Texto]"/>
      <dgm:spPr/>
      <dgm:t>
        <a:bodyPr/>
        <a:lstStyle/>
        <a:p>
          <a:r>
            <a:rPr lang="es-ES" b="1" dirty="0" smtClean="0"/>
            <a:t>Certificado Fitosanitario</a:t>
          </a:r>
          <a:endParaRPr lang="es-EC" dirty="0"/>
        </a:p>
      </dgm:t>
    </dgm:pt>
    <dgm:pt modelId="{79286248-67C8-42DB-8F59-C174E8ED9ADE}" type="parTrans" cxnId="{E30EE035-6085-44DD-B81D-D24FEF1329B9}">
      <dgm:prSet/>
      <dgm:spPr/>
      <dgm:t>
        <a:bodyPr/>
        <a:lstStyle/>
        <a:p>
          <a:endParaRPr lang="es-EC"/>
        </a:p>
      </dgm:t>
    </dgm:pt>
    <dgm:pt modelId="{D4DBC9C3-44B9-4C51-91AE-4EEC53C55D56}" type="sibTrans" cxnId="{E30EE035-6085-44DD-B81D-D24FEF1329B9}">
      <dgm:prSet/>
      <dgm:spPr/>
      <dgm:t>
        <a:bodyPr/>
        <a:lstStyle/>
        <a:p>
          <a:endParaRPr lang="es-EC"/>
        </a:p>
      </dgm:t>
    </dgm:pt>
    <dgm:pt modelId="{70CB3907-8520-495B-94B4-8DD744D05ECF}" type="pres">
      <dgm:prSet presAssocID="{20CC73C0-7429-4609-B940-753A47298A77}" presName="compositeShape" presStyleCnt="0">
        <dgm:presLayoutVars>
          <dgm:chMax val="2"/>
          <dgm:dir/>
          <dgm:resizeHandles val="exact"/>
        </dgm:presLayoutVars>
      </dgm:prSet>
      <dgm:spPr/>
      <dgm:t>
        <a:bodyPr/>
        <a:lstStyle/>
        <a:p>
          <a:endParaRPr lang="es-EC"/>
        </a:p>
      </dgm:t>
    </dgm:pt>
    <dgm:pt modelId="{CE1BCB25-4F28-44F8-BA15-7A23DE743B98}" type="pres">
      <dgm:prSet presAssocID="{E56A16D8-E744-437E-B7F2-9E6E6BFE7267}" presName="upArrow" presStyleLbl="node1" presStyleIdx="0" presStyleCnt="2"/>
      <dgm:spPr/>
    </dgm:pt>
    <dgm:pt modelId="{04F902C0-4B74-4D7C-B067-3564D55CBC55}" type="pres">
      <dgm:prSet presAssocID="{E56A16D8-E744-437E-B7F2-9E6E6BFE7267}" presName="upArrowText" presStyleLbl="revTx" presStyleIdx="0" presStyleCnt="2">
        <dgm:presLayoutVars>
          <dgm:chMax val="0"/>
          <dgm:bulletEnabled val="1"/>
        </dgm:presLayoutVars>
      </dgm:prSet>
      <dgm:spPr/>
      <dgm:t>
        <a:bodyPr/>
        <a:lstStyle/>
        <a:p>
          <a:endParaRPr lang="es-EC"/>
        </a:p>
      </dgm:t>
    </dgm:pt>
    <dgm:pt modelId="{D830ABDF-4FF4-4F11-8E8A-D01E20541F07}" type="pres">
      <dgm:prSet presAssocID="{0D624B47-F1E9-4FC7-BAB3-9746C6F2FCD2}" presName="downArrow" presStyleLbl="node1" presStyleIdx="1" presStyleCnt="2"/>
      <dgm:spPr/>
    </dgm:pt>
    <dgm:pt modelId="{61814A8F-2748-4783-9212-CA21260677DA}" type="pres">
      <dgm:prSet presAssocID="{0D624B47-F1E9-4FC7-BAB3-9746C6F2FCD2}" presName="downArrowText" presStyleLbl="revTx" presStyleIdx="1" presStyleCnt="2">
        <dgm:presLayoutVars>
          <dgm:chMax val="0"/>
          <dgm:bulletEnabled val="1"/>
        </dgm:presLayoutVars>
      </dgm:prSet>
      <dgm:spPr/>
      <dgm:t>
        <a:bodyPr/>
        <a:lstStyle/>
        <a:p>
          <a:endParaRPr lang="es-EC"/>
        </a:p>
      </dgm:t>
    </dgm:pt>
  </dgm:ptLst>
  <dgm:cxnLst>
    <dgm:cxn modelId="{E30EE035-6085-44DD-B81D-D24FEF1329B9}" srcId="{20CC73C0-7429-4609-B940-753A47298A77}" destId="{0D624B47-F1E9-4FC7-BAB3-9746C6F2FCD2}" srcOrd="1" destOrd="0" parTransId="{79286248-67C8-42DB-8F59-C174E8ED9ADE}" sibTransId="{D4DBC9C3-44B9-4C51-91AE-4EEC53C55D56}"/>
    <dgm:cxn modelId="{E2367955-C57E-4644-A31B-FD794BA0FD76}" type="presOf" srcId="{E56A16D8-E744-437E-B7F2-9E6E6BFE7267}" destId="{04F902C0-4B74-4D7C-B067-3564D55CBC55}" srcOrd="0" destOrd="0" presId="urn:microsoft.com/office/officeart/2005/8/layout/arrow4"/>
    <dgm:cxn modelId="{22D5E738-5A4E-4647-94AE-916439D1EA91}" type="presOf" srcId="{20CC73C0-7429-4609-B940-753A47298A77}" destId="{70CB3907-8520-495B-94B4-8DD744D05ECF}" srcOrd="0" destOrd="0" presId="urn:microsoft.com/office/officeart/2005/8/layout/arrow4"/>
    <dgm:cxn modelId="{8BBF8AEA-EACE-440A-8AFB-8D7A10BADF6A}" type="presOf" srcId="{0D624B47-F1E9-4FC7-BAB3-9746C6F2FCD2}" destId="{61814A8F-2748-4783-9212-CA21260677DA}" srcOrd="0" destOrd="0" presId="urn:microsoft.com/office/officeart/2005/8/layout/arrow4"/>
    <dgm:cxn modelId="{EFC899D3-B754-41F8-A83C-D7AA3775A56E}" srcId="{20CC73C0-7429-4609-B940-753A47298A77}" destId="{E56A16D8-E744-437E-B7F2-9E6E6BFE7267}" srcOrd="0" destOrd="0" parTransId="{56C4908E-C75F-492F-9A0D-E6F1F450CE68}" sibTransId="{588CCE8C-6AF3-4495-A52A-FE2C435D09D5}"/>
    <dgm:cxn modelId="{231710E4-45FD-4157-B901-BA0E4906F836}" type="presParOf" srcId="{70CB3907-8520-495B-94B4-8DD744D05ECF}" destId="{CE1BCB25-4F28-44F8-BA15-7A23DE743B98}" srcOrd="0" destOrd="0" presId="urn:microsoft.com/office/officeart/2005/8/layout/arrow4"/>
    <dgm:cxn modelId="{C6992EA2-BF2C-421C-9132-97DBEFCAE1E5}" type="presParOf" srcId="{70CB3907-8520-495B-94B4-8DD744D05ECF}" destId="{04F902C0-4B74-4D7C-B067-3564D55CBC55}" srcOrd="1" destOrd="0" presId="urn:microsoft.com/office/officeart/2005/8/layout/arrow4"/>
    <dgm:cxn modelId="{6E035709-C67F-49F3-A50E-4C8202C26167}" type="presParOf" srcId="{70CB3907-8520-495B-94B4-8DD744D05ECF}" destId="{D830ABDF-4FF4-4F11-8E8A-D01E20541F07}" srcOrd="2" destOrd="0" presId="urn:microsoft.com/office/officeart/2005/8/layout/arrow4"/>
    <dgm:cxn modelId="{17EF7708-553F-4CD7-8039-B905C5210F4F}" type="presParOf" srcId="{70CB3907-8520-495B-94B4-8DD744D05ECF}" destId="{61814A8F-2748-4783-9212-CA21260677DA}"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1496A1-E375-46BF-ACE4-AE7B2AC6E1DD}" type="doc">
      <dgm:prSet loTypeId="urn:microsoft.com/office/officeart/2009/3/layout/PieProcess" loCatId="list" qsTypeId="urn:microsoft.com/office/officeart/2005/8/quickstyle/3d1" qsCatId="3D" csTypeId="urn:microsoft.com/office/officeart/2005/8/colors/accent1_4" csCatId="accent1" phldr="1"/>
      <dgm:spPr/>
      <dgm:t>
        <a:bodyPr/>
        <a:lstStyle/>
        <a:p>
          <a:endParaRPr lang="es-EC"/>
        </a:p>
      </dgm:t>
    </dgm:pt>
    <dgm:pt modelId="{684E7F33-08AC-46D7-8B5A-41544C4714F2}">
      <dgm:prSet phldrT="[Texto]"/>
      <dgm:spPr/>
      <dgm:t>
        <a:bodyPr/>
        <a:lstStyle/>
        <a:p>
          <a:r>
            <a:rPr lang="es-ES" dirty="0" smtClean="0"/>
            <a:t>Transoceánica</a:t>
          </a:r>
          <a:endParaRPr lang="es-EC" dirty="0"/>
        </a:p>
      </dgm:t>
    </dgm:pt>
    <dgm:pt modelId="{058E8DE2-9B70-4F4D-9399-CCB737321559}" type="parTrans" cxnId="{446F0139-DE51-46EB-8CFF-ACBA132689E8}">
      <dgm:prSet/>
      <dgm:spPr/>
      <dgm:t>
        <a:bodyPr/>
        <a:lstStyle/>
        <a:p>
          <a:endParaRPr lang="es-EC"/>
        </a:p>
      </dgm:t>
    </dgm:pt>
    <dgm:pt modelId="{711BC96F-2BE4-4A01-AD91-A08E140A704F}" type="sibTrans" cxnId="{446F0139-DE51-46EB-8CFF-ACBA132689E8}">
      <dgm:prSet/>
      <dgm:spPr/>
      <dgm:t>
        <a:bodyPr/>
        <a:lstStyle/>
        <a:p>
          <a:endParaRPr lang="es-EC"/>
        </a:p>
      </dgm:t>
    </dgm:pt>
    <dgm:pt modelId="{8146CA84-F121-44F2-AFE8-49F0ABA8879E}">
      <dgm:prSet phldrT="[Texto]"/>
      <dgm:spPr/>
      <dgm:t>
        <a:bodyPr/>
        <a:lstStyle/>
        <a:p>
          <a:r>
            <a:rPr lang="es-ES" dirty="0" smtClean="0"/>
            <a:t>Mayor frecuencia </a:t>
          </a:r>
          <a:endParaRPr lang="es-EC" dirty="0"/>
        </a:p>
      </dgm:t>
    </dgm:pt>
    <dgm:pt modelId="{27C37293-C162-46AE-8A18-BA0422C67723}" type="parTrans" cxnId="{1D5E4871-66D3-4350-92E8-E86D2D282553}">
      <dgm:prSet/>
      <dgm:spPr/>
      <dgm:t>
        <a:bodyPr/>
        <a:lstStyle/>
        <a:p>
          <a:endParaRPr lang="es-EC"/>
        </a:p>
      </dgm:t>
    </dgm:pt>
    <dgm:pt modelId="{47CC877A-096E-458B-8AE0-E95AD57AA18D}" type="sibTrans" cxnId="{1D5E4871-66D3-4350-92E8-E86D2D282553}">
      <dgm:prSet/>
      <dgm:spPr/>
      <dgm:t>
        <a:bodyPr/>
        <a:lstStyle/>
        <a:p>
          <a:endParaRPr lang="es-EC"/>
        </a:p>
      </dgm:t>
    </dgm:pt>
    <dgm:pt modelId="{558E6F8C-A041-45B3-B816-4B24AB269A43}">
      <dgm:prSet phldrT="[Texto]"/>
      <dgm:spPr/>
      <dgm:t>
        <a:bodyPr/>
        <a:lstStyle/>
        <a:p>
          <a:r>
            <a:rPr lang="es-ES" dirty="0" smtClean="0"/>
            <a:t>En Ecuador </a:t>
          </a:r>
          <a:endParaRPr lang="es-EC" dirty="0"/>
        </a:p>
      </dgm:t>
    </dgm:pt>
    <dgm:pt modelId="{2B9811A8-B2F6-4C27-88D2-E4779CC05AD4}" type="parTrans" cxnId="{031C1654-2423-429E-A86E-A808DCDF5680}">
      <dgm:prSet/>
      <dgm:spPr/>
      <dgm:t>
        <a:bodyPr/>
        <a:lstStyle/>
        <a:p>
          <a:endParaRPr lang="es-EC"/>
        </a:p>
      </dgm:t>
    </dgm:pt>
    <dgm:pt modelId="{B092EC61-7D16-4B28-9F76-F638BC50ED1C}" type="sibTrans" cxnId="{031C1654-2423-429E-A86E-A808DCDF5680}">
      <dgm:prSet/>
      <dgm:spPr/>
      <dgm:t>
        <a:bodyPr/>
        <a:lstStyle/>
        <a:p>
          <a:endParaRPr lang="es-EC"/>
        </a:p>
      </dgm:t>
    </dgm:pt>
    <dgm:pt modelId="{D4B34704-26AC-4C30-BEA0-5395712F4A18}">
      <dgm:prSet phldrT="[Texto]"/>
      <dgm:spPr/>
      <dgm:t>
        <a:bodyPr/>
        <a:lstStyle/>
        <a:p>
          <a:r>
            <a:rPr lang="es-ES" dirty="0" smtClean="0"/>
            <a:t>Los puertos de Manta y Guayaquil. </a:t>
          </a:r>
          <a:endParaRPr lang="es-EC" dirty="0"/>
        </a:p>
      </dgm:t>
    </dgm:pt>
    <dgm:pt modelId="{A375DDDA-69BD-4FD3-B2CD-C6E557C4C2E6}" type="parTrans" cxnId="{E4863EFF-D987-4D7B-A629-EEE0D480250F}">
      <dgm:prSet/>
      <dgm:spPr/>
      <dgm:t>
        <a:bodyPr/>
        <a:lstStyle/>
        <a:p>
          <a:endParaRPr lang="es-EC"/>
        </a:p>
      </dgm:t>
    </dgm:pt>
    <dgm:pt modelId="{AEF1935D-CE6C-4808-A1F3-557BD75ED997}" type="sibTrans" cxnId="{E4863EFF-D987-4D7B-A629-EEE0D480250F}">
      <dgm:prSet/>
      <dgm:spPr/>
      <dgm:t>
        <a:bodyPr/>
        <a:lstStyle/>
        <a:p>
          <a:endParaRPr lang="es-EC"/>
        </a:p>
      </dgm:t>
    </dgm:pt>
    <dgm:pt modelId="{858A3576-FB00-4E4C-A8B0-C703D55C2B43}">
      <dgm:prSet phldrT="[Texto]"/>
      <dgm:spPr/>
      <dgm:t>
        <a:bodyPr/>
        <a:lstStyle/>
        <a:p>
          <a:r>
            <a:rPr lang="es-ES" dirty="0" smtClean="0"/>
            <a:t>En Francia </a:t>
          </a:r>
          <a:endParaRPr lang="es-EC" dirty="0"/>
        </a:p>
      </dgm:t>
    </dgm:pt>
    <dgm:pt modelId="{C02D565E-C011-4CAE-A5E8-B48006325884}" type="parTrans" cxnId="{D2494227-9334-4854-BDA8-F0C5D0AEEDFE}">
      <dgm:prSet/>
      <dgm:spPr/>
      <dgm:t>
        <a:bodyPr/>
        <a:lstStyle/>
        <a:p>
          <a:endParaRPr lang="es-EC"/>
        </a:p>
      </dgm:t>
    </dgm:pt>
    <dgm:pt modelId="{F1A600BB-6D46-498B-9E04-54E42FD17A4D}" type="sibTrans" cxnId="{D2494227-9334-4854-BDA8-F0C5D0AEEDFE}">
      <dgm:prSet/>
      <dgm:spPr/>
      <dgm:t>
        <a:bodyPr/>
        <a:lstStyle/>
        <a:p>
          <a:endParaRPr lang="es-EC"/>
        </a:p>
      </dgm:t>
    </dgm:pt>
    <dgm:pt modelId="{179A1ECE-AD06-4276-9AC6-E7F07B4E2442}">
      <dgm:prSet phldrT="[Texto]"/>
      <dgm:spPr/>
      <dgm:t>
        <a:bodyPr/>
        <a:lstStyle/>
        <a:p>
          <a:r>
            <a:rPr lang="es-ES" dirty="0" smtClean="0"/>
            <a:t>Los puertos de Dunkerque  y Brest.</a:t>
          </a:r>
          <a:endParaRPr lang="es-EC" dirty="0"/>
        </a:p>
      </dgm:t>
    </dgm:pt>
    <dgm:pt modelId="{5964432F-6E5C-4B56-AAFD-B4C382FBD3AC}" type="parTrans" cxnId="{718CDF43-FF79-44C6-8FE3-4010BA8FB561}">
      <dgm:prSet/>
      <dgm:spPr/>
      <dgm:t>
        <a:bodyPr/>
        <a:lstStyle/>
        <a:p>
          <a:endParaRPr lang="es-EC"/>
        </a:p>
      </dgm:t>
    </dgm:pt>
    <dgm:pt modelId="{882E950B-F7ED-48EC-8EAF-EB5698679C0F}" type="sibTrans" cxnId="{718CDF43-FF79-44C6-8FE3-4010BA8FB561}">
      <dgm:prSet/>
      <dgm:spPr/>
      <dgm:t>
        <a:bodyPr/>
        <a:lstStyle/>
        <a:p>
          <a:endParaRPr lang="es-EC"/>
        </a:p>
      </dgm:t>
    </dgm:pt>
    <dgm:pt modelId="{168DD482-E31D-43A9-B911-0A1DDE5D088E}" type="pres">
      <dgm:prSet presAssocID="{C31496A1-E375-46BF-ACE4-AE7B2AC6E1DD}" presName="Name0" presStyleCnt="0">
        <dgm:presLayoutVars>
          <dgm:chMax val="7"/>
          <dgm:chPref val="7"/>
          <dgm:dir/>
          <dgm:animOne val="branch"/>
          <dgm:animLvl val="lvl"/>
        </dgm:presLayoutVars>
      </dgm:prSet>
      <dgm:spPr/>
      <dgm:t>
        <a:bodyPr/>
        <a:lstStyle/>
        <a:p>
          <a:endParaRPr lang="es-EC"/>
        </a:p>
      </dgm:t>
    </dgm:pt>
    <dgm:pt modelId="{017B0E2B-A955-444B-9AAD-0673597DF3D8}" type="pres">
      <dgm:prSet presAssocID="{684E7F33-08AC-46D7-8B5A-41544C4714F2}" presName="ParentComposite" presStyleCnt="0"/>
      <dgm:spPr/>
    </dgm:pt>
    <dgm:pt modelId="{666CAE6B-4403-4F71-8767-E16017B41FCF}" type="pres">
      <dgm:prSet presAssocID="{684E7F33-08AC-46D7-8B5A-41544C4714F2}" presName="Chord" presStyleLbl="bgShp" presStyleIdx="0" presStyleCnt="3"/>
      <dgm:spPr/>
    </dgm:pt>
    <dgm:pt modelId="{1714B55B-8764-45BA-938F-FFD3D3F10FED}" type="pres">
      <dgm:prSet presAssocID="{684E7F33-08AC-46D7-8B5A-41544C4714F2}" presName="Pie" presStyleLbl="alignNode1" presStyleIdx="0" presStyleCnt="3"/>
      <dgm:spPr/>
    </dgm:pt>
    <dgm:pt modelId="{844D7911-7C62-46E1-B272-0087A857DF15}" type="pres">
      <dgm:prSet presAssocID="{684E7F33-08AC-46D7-8B5A-41544C4714F2}" presName="Parent" presStyleLbl="revTx" presStyleIdx="0" presStyleCnt="6">
        <dgm:presLayoutVars>
          <dgm:chMax val="1"/>
          <dgm:chPref val="1"/>
          <dgm:bulletEnabled val="1"/>
        </dgm:presLayoutVars>
      </dgm:prSet>
      <dgm:spPr/>
      <dgm:t>
        <a:bodyPr/>
        <a:lstStyle/>
        <a:p>
          <a:endParaRPr lang="es-EC"/>
        </a:p>
      </dgm:t>
    </dgm:pt>
    <dgm:pt modelId="{3D0FCAB0-E8D2-4084-A32B-E3E8872DDEE8}" type="pres">
      <dgm:prSet presAssocID="{47CC877A-096E-458B-8AE0-E95AD57AA18D}" presName="negSibTrans" presStyleCnt="0"/>
      <dgm:spPr/>
    </dgm:pt>
    <dgm:pt modelId="{2CBB204A-91F2-45DA-A521-1AD26DB7B7E0}" type="pres">
      <dgm:prSet presAssocID="{684E7F33-08AC-46D7-8B5A-41544C4714F2}" presName="composite" presStyleCnt="0"/>
      <dgm:spPr/>
    </dgm:pt>
    <dgm:pt modelId="{B322EE37-67FC-4F53-AE75-A11C3463585C}" type="pres">
      <dgm:prSet presAssocID="{684E7F33-08AC-46D7-8B5A-41544C4714F2}" presName="Child" presStyleLbl="revTx" presStyleIdx="1" presStyleCnt="6">
        <dgm:presLayoutVars>
          <dgm:chMax val="0"/>
          <dgm:chPref val="0"/>
          <dgm:bulletEnabled val="1"/>
        </dgm:presLayoutVars>
      </dgm:prSet>
      <dgm:spPr/>
      <dgm:t>
        <a:bodyPr/>
        <a:lstStyle/>
        <a:p>
          <a:endParaRPr lang="es-EC"/>
        </a:p>
      </dgm:t>
    </dgm:pt>
    <dgm:pt modelId="{E45D8893-998B-449E-8214-E12EFF6BF6B1}" type="pres">
      <dgm:prSet presAssocID="{711BC96F-2BE4-4A01-AD91-A08E140A704F}" presName="sibTrans" presStyleCnt="0"/>
      <dgm:spPr/>
    </dgm:pt>
    <dgm:pt modelId="{A79433D7-2A5B-45FB-A3E1-6FFCD5D7B5D9}" type="pres">
      <dgm:prSet presAssocID="{558E6F8C-A041-45B3-B816-4B24AB269A43}" presName="ParentComposite" presStyleCnt="0"/>
      <dgm:spPr/>
    </dgm:pt>
    <dgm:pt modelId="{3C1A1EFA-193C-4D7D-BE10-090893B044B1}" type="pres">
      <dgm:prSet presAssocID="{558E6F8C-A041-45B3-B816-4B24AB269A43}" presName="Chord" presStyleLbl="bgShp" presStyleIdx="1" presStyleCnt="3"/>
      <dgm:spPr/>
    </dgm:pt>
    <dgm:pt modelId="{3693FDC1-08C0-4726-BF05-A4FD71B49CB6}" type="pres">
      <dgm:prSet presAssocID="{558E6F8C-A041-45B3-B816-4B24AB269A43}" presName="Pie" presStyleLbl="alignNode1" presStyleIdx="1" presStyleCnt="3"/>
      <dgm:spPr/>
    </dgm:pt>
    <dgm:pt modelId="{4CD4508C-E3FE-4825-AC4A-EB89603748F4}" type="pres">
      <dgm:prSet presAssocID="{558E6F8C-A041-45B3-B816-4B24AB269A43}" presName="Parent" presStyleLbl="revTx" presStyleIdx="2" presStyleCnt="6">
        <dgm:presLayoutVars>
          <dgm:chMax val="1"/>
          <dgm:chPref val="1"/>
          <dgm:bulletEnabled val="1"/>
        </dgm:presLayoutVars>
      </dgm:prSet>
      <dgm:spPr/>
      <dgm:t>
        <a:bodyPr/>
        <a:lstStyle/>
        <a:p>
          <a:endParaRPr lang="es-EC"/>
        </a:p>
      </dgm:t>
    </dgm:pt>
    <dgm:pt modelId="{9A754182-8643-449C-ACB6-2ACEFD68DCE9}" type="pres">
      <dgm:prSet presAssocID="{AEF1935D-CE6C-4808-A1F3-557BD75ED997}" presName="negSibTrans" presStyleCnt="0"/>
      <dgm:spPr/>
    </dgm:pt>
    <dgm:pt modelId="{E5DC4E72-110A-4229-A509-C5A5D399B157}" type="pres">
      <dgm:prSet presAssocID="{558E6F8C-A041-45B3-B816-4B24AB269A43}" presName="composite" presStyleCnt="0"/>
      <dgm:spPr/>
    </dgm:pt>
    <dgm:pt modelId="{C6F812EB-FCBD-4A58-9172-1D6E75CD3369}" type="pres">
      <dgm:prSet presAssocID="{558E6F8C-A041-45B3-B816-4B24AB269A43}" presName="Child" presStyleLbl="revTx" presStyleIdx="3" presStyleCnt="6">
        <dgm:presLayoutVars>
          <dgm:chMax val="0"/>
          <dgm:chPref val="0"/>
          <dgm:bulletEnabled val="1"/>
        </dgm:presLayoutVars>
      </dgm:prSet>
      <dgm:spPr/>
      <dgm:t>
        <a:bodyPr/>
        <a:lstStyle/>
        <a:p>
          <a:endParaRPr lang="es-EC"/>
        </a:p>
      </dgm:t>
    </dgm:pt>
    <dgm:pt modelId="{165BEDA1-F30C-43C8-B92E-2C584B0FC30C}" type="pres">
      <dgm:prSet presAssocID="{B092EC61-7D16-4B28-9F76-F638BC50ED1C}" presName="sibTrans" presStyleCnt="0"/>
      <dgm:spPr/>
    </dgm:pt>
    <dgm:pt modelId="{88A424DD-337C-4ABA-8237-97C4F6DA0A34}" type="pres">
      <dgm:prSet presAssocID="{858A3576-FB00-4E4C-A8B0-C703D55C2B43}" presName="ParentComposite" presStyleCnt="0"/>
      <dgm:spPr/>
    </dgm:pt>
    <dgm:pt modelId="{E0A65BA3-152E-4A54-9576-8520354A1665}" type="pres">
      <dgm:prSet presAssocID="{858A3576-FB00-4E4C-A8B0-C703D55C2B43}" presName="Chord" presStyleLbl="bgShp" presStyleIdx="2" presStyleCnt="3"/>
      <dgm:spPr/>
    </dgm:pt>
    <dgm:pt modelId="{598B7E5C-35CC-4A64-B31D-CF92A4AADCCE}" type="pres">
      <dgm:prSet presAssocID="{858A3576-FB00-4E4C-A8B0-C703D55C2B43}" presName="Pie" presStyleLbl="alignNode1" presStyleIdx="2" presStyleCnt="3"/>
      <dgm:spPr/>
    </dgm:pt>
    <dgm:pt modelId="{8895EE45-180D-4077-8882-56A6DEDA159F}" type="pres">
      <dgm:prSet presAssocID="{858A3576-FB00-4E4C-A8B0-C703D55C2B43}" presName="Parent" presStyleLbl="revTx" presStyleIdx="4" presStyleCnt="6">
        <dgm:presLayoutVars>
          <dgm:chMax val="1"/>
          <dgm:chPref val="1"/>
          <dgm:bulletEnabled val="1"/>
        </dgm:presLayoutVars>
      </dgm:prSet>
      <dgm:spPr/>
      <dgm:t>
        <a:bodyPr/>
        <a:lstStyle/>
        <a:p>
          <a:endParaRPr lang="es-EC"/>
        </a:p>
      </dgm:t>
    </dgm:pt>
    <dgm:pt modelId="{C1CED902-A401-4D51-BD50-9F4A34D74BFB}" type="pres">
      <dgm:prSet presAssocID="{882E950B-F7ED-48EC-8EAF-EB5698679C0F}" presName="negSibTrans" presStyleCnt="0"/>
      <dgm:spPr/>
    </dgm:pt>
    <dgm:pt modelId="{94AF30F0-A3DC-47FD-A6DA-972AF715003D}" type="pres">
      <dgm:prSet presAssocID="{858A3576-FB00-4E4C-A8B0-C703D55C2B43}" presName="composite" presStyleCnt="0"/>
      <dgm:spPr/>
    </dgm:pt>
    <dgm:pt modelId="{271B84F4-920E-4BFF-AD9E-4C78B191ACB0}" type="pres">
      <dgm:prSet presAssocID="{858A3576-FB00-4E4C-A8B0-C703D55C2B43}" presName="Child" presStyleLbl="revTx" presStyleIdx="5" presStyleCnt="6">
        <dgm:presLayoutVars>
          <dgm:chMax val="0"/>
          <dgm:chPref val="0"/>
          <dgm:bulletEnabled val="1"/>
        </dgm:presLayoutVars>
      </dgm:prSet>
      <dgm:spPr/>
      <dgm:t>
        <a:bodyPr/>
        <a:lstStyle/>
        <a:p>
          <a:endParaRPr lang="es-EC"/>
        </a:p>
      </dgm:t>
    </dgm:pt>
  </dgm:ptLst>
  <dgm:cxnLst>
    <dgm:cxn modelId="{D913E396-F7E0-45C9-B151-C3D5F5FEEE9F}" type="presOf" srcId="{179A1ECE-AD06-4276-9AC6-E7F07B4E2442}" destId="{271B84F4-920E-4BFF-AD9E-4C78B191ACB0}" srcOrd="0" destOrd="0" presId="urn:microsoft.com/office/officeart/2009/3/layout/PieProcess"/>
    <dgm:cxn modelId="{D2494227-9334-4854-BDA8-F0C5D0AEEDFE}" srcId="{C31496A1-E375-46BF-ACE4-AE7B2AC6E1DD}" destId="{858A3576-FB00-4E4C-A8B0-C703D55C2B43}" srcOrd="2" destOrd="0" parTransId="{C02D565E-C011-4CAE-A5E8-B48006325884}" sibTransId="{F1A600BB-6D46-498B-9E04-54E42FD17A4D}"/>
    <dgm:cxn modelId="{435F131A-A83A-4509-BC3E-0327EA0139DA}" type="presOf" srcId="{558E6F8C-A041-45B3-B816-4B24AB269A43}" destId="{4CD4508C-E3FE-4825-AC4A-EB89603748F4}" srcOrd="0" destOrd="0" presId="urn:microsoft.com/office/officeart/2009/3/layout/PieProcess"/>
    <dgm:cxn modelId="{E4863EFF-D987-4D7B-A629-EEE0D480250F}" srcId="{558E6F8C-A041-45B3-B816-4B24AB269A43}" destId="{D4B34704-26AC-4C30-BEA0-5395712F4A18}" srcOrd="0" destOrd="0" parTransId="{A375DDDA-69BD-4FD3-B2CD-C6E557C4C2E6}" sibTransId="{AEF1935D-CE6C-4808-A1F3-557BD75ED997}"/>
    <dgm:cxn modelId="{15AC733F-72E9-4CF4-AD15-28F683BA1020}" type="presOf" srcId="{C31496A1-E375-46BF-ACE4-AE7B2AC6E1DD}" destId="{168DD482-E31D-43A9-B911-0A1DDE5D088E}" srcOrd="0" destOrd="0" presId="urn:microsoft.com/office/officeart/2009/3/layout/PieProcess"/>
    <dgm:cxn modelId="{B4DFAEC6-472A-47B4-A845-5A970E7DC629}" type="presOf" srcId="{D4B34704-26AC-4C30-BEA0-5395712F4A18}" destId="{C6F812EB-FCBD-4A58-9172-1D6E75CD3369}" srcOrd="0" destOrd="0" presId="urn:microsoft.com/office/officeart/2009/3/layout/PieProcess"/>
    <dgm:cxn modelId="{97DD0EAA-3FAE-4B1D-9B70-B9AE58E39C3E}" type="presOf" srcId="{684E7F33-08AC-46D7-8B5A-41544C4714F2}" destId="{844D7911-7C62-46E1-B272-0087A857DF15}" srcOrd="0" destOrd="0" presId="urn:microsoft.com/office/officeart/2009/3/layout/PieProcess"/>
    <dgm:cxn modelId="{D22090DE-5F92-4173-BA75-46C4272420CF}" type="presOf" srcId="{858A3576-FB00-4E4C-A8B0-C703D55C2B43}" destId="{8895EE45-180D-4077-8882-56A6DEDA159F}" srcOrd="0" destOrd="0" presId="urn:microsoft.com/office/officeart/2009/3/layout/PieProcess"/>
    <dgm:cxn modelId="{718CDF43-FF79-44C6-8FE3-4010BA8FB561}" srcId="{858A3576-FB00-4E4C-A8B0-C703D55C2B43}" destId="{179A1ECE-AD06-4276-9AC6-E7F07B4E2442}" srcOrd="0" destOrd="0" parTransId="{5964432F-6E5C-4B56-AAFD-B4C382FBD3AC}" sibTransId="{882E950B-F7ED-48EC-8EAF-EB5698679C0F}"/>
    <dgm:cxn modelId="{0FBF4FC4-D64C-4FB9-BF1D-F0CFDAA9493E}" type="presOf" srcId="{8146CA84-F121-44F2-AFE8-49F0ABA8879E}" destId="{B322EE37-67FC-4F53-AE75-A11C3463585C}" srcOrd="0" destOrd="0" presId="urn:microsoft.com/office/officeart/2009/3/layout/PieProcess"/>
    <dgm:cxn modelId="{031C1654-2423-429E-A86E-A808DCDF5680}" srcId="{C31496A1-E375-46BF-ACE4-AE7B2AC6E1DD}" destId="{558E6F8C-A041-45B3-B816-4B24AB269A43}" srcOrd="1" destOrd="0" parTransId="{2B9811A8-B2F6-4C27-88D2-E4779CC05AD4}" sibTransId="{B092EC61-7D16-4B28-9F76-F638BC50ED1C}"/>
    <dgm:cxn modelId="{1D5E4871-66D3-4350-92E8-E86D2D282553}" srcId="{684E7F33-08AC-46D7-8B5A-41544C4714F2}" destId="{8146CA84-F121-44F2-AFE8-49F0ABA8879E}" srcOrd="0" destOrd="0" parTransId="{27C37293-C162-46AE-8A18-BA0422C67723}" sibTransId="{47CC877A-096E-458B-8AE0-E95AD57AA18D}"/>
    <dgm:cxn modelId="{446F0139-DE51-46EB-8CFF-ACBA132689E8}" srcId="{C31496A1-E375-46BF-ACE4-AE7B2AC6E1DD}" destId="{684E7F33-08AC-46D7-8B5A-41544C4714F2}" srcOrd="0" destOrd="0" parTransId="{058E8DE2-9B70-4F4D-9399-CCB737321559}" sibTransId="{711BC96F-2BE4-4A01-AD91-A08E140A704F}"/>
    <dgm:cxn modelId="{51CC2D61-C714-45B2-8463-B43F7D3E16BC}" type="presParOf" srcId="{168DD482-E31D-43A9-B911-0A1DDE5D088E}" destId="{017B0E2B-A955-444B-9AAD-0673597DF3D8}" srcOrd="0" destOrd="0" presId="urn:microsoft.com/office/officeart/2009/3/layout/PieProcess"/>
    <dgm:cxn modelId="{F592CB30-D18B-497D-B903-8D38C48B7B5A}" type="presParOf" srcId="{017B0E2B-A955-444B-9AAD-0673597DF3D8}" destId="{666CAE6B-4403-4F71-8767-E16017B41FCF}" srcOrd="0" destOrd="0" presId="urn:microsoft.com/office/officeart/2009/3/layout/PieProcess"/>
    <dgm:cxn modelId="{949137E7-E1B2-4790-AF9C-31DA4E3DDAA0}" type="presParOf" srcId="{017B0E2B-A955-444B-9AAD-0673597DF3D8}" destId="{1714B55B-8764-45BA-938F-FFD3D3F10FED}" srcOrd="1" destOrd="0" presId="urn:microsoft.com/office/officeart/2009/3/layout/PieProcess"/>
    <dgm:cxn modelId="{BDB80DC2-5428-43E6-8FCB-BA14D1C793BE}" type="presParOf" srcId="{017B0E2B-A955-444B-9AAD-0673597DF3D8}" destId="{844D7911-7C62-46E1-B272-0087A857DF15}" srcOrd="2" destOrd="0" presId="urn:microsoft.com/office/officeart/2009/3/layout/PieProcess"/>
    <dgm:cxn modelId="{C37DDEE7-54EF-423F-BFC7-0497821D3DC3}" type="presParOf" srcId="{168DD482-E31D-43A9-B911-0A1DDE5D088E}" destId="{3D0FCAB0-E8D2-4084-A32B-E3E8872DDEE8}" srcOrd="1" destOrd="0" presId="urn:microsoft.com/office/officeart/2009/3/layout/PieProcess"/>
    <dgm:cxn modelId="{94924E69-E003-46D3-B49E-CF5242C7DB6C}" type="presParOf" srcId="{168DD482-E31D-43A9-B911-0A1DDE5D088E}" destId="{2CBB204A-91F2-45DA-A521-1AD26DB7B7E0}" srcOrd="2" destOrd="0" presId="urn:microsoft.com/office/officeart/2009/3/layout/PieProcess"/>
    <dgm:cxn modelId="{EC6A9633-A602-439B-A710-437C469A3E58}" type="presParOf" srcId="{2CBB204A-91F2-45DA-A521-1AD26DB7B7E0}" destId="{B322EE37-67FC-4F53-AE75-A11C3463585C}" srcOrd="0" destOrd="0" presId="urn:microsoft.com/office/officeart/2009/3/layout/PieProcess"/>
    <dgm:cxn modelId="{BE0DE13A-C4D0-4AA4-8B9C-E9E396E3F139}" type="presParOf" srcId="{168DD482-E31D-43A9-B911-0A1DDE5D088E}" destId="{E45D8893-998B-449E-8214-E12EFF6BF6B1}" srcOrd="3" destOrd="0" presId="urn:microsoft.com/office/officeart/2009/3/layout/PieProcess"/>
    <dgm:cxn modelId="{81FB098A-AF9D-44A0-AFFA-BB644A627B99}" type="presParOf" srcId="{168DD482-E31D-43A9-B911-0A1DDE5D088E}" destId="{A79433D7-2A5B-45FB-A3E1-6FFCD5D7B5D9}" srcOrd="4" destOrd="0" presId="urn:microsoft.com/office/officeart/2009/3/layout/PieProcess"/>
    <dgm:cxn modelId="{25A79F23-E126-45DC-8919-7557B5963B23}" type="presParOf" srcId="{A79433D7-2A5B-45FB-A3E1-6FFCD5D7B5D9}" destId="{3C1A1EFA-193C-4D7D-BE10-090893B044B1}" srcOrd="0" destOrd="0" presId="urn:microsoft.com/office/officeart/2009/3/layout/PieProcess"/>
    <dgm:cxn modelId="{AF6750AE-CA79-4B01-A8A7-D295A186E1CE}" type="presParOf" srcId="{A79433D7-2A5B-45FB-A3E1-6FFCD5D7B5D9}" destId="{3693FDC1-08C0-4726-BF05-A4FD71B49CB6}" srcOrd="1" destOrd="0" presId="urn:microsoft.com/office/officeart/2009/3/layout/PieProcess"/>
    <dgm:cxn modelId="{63FCF259-24F5-43AD-9DF7-E275440DA944}" type="presParOf" srcId="{A79433D7-2A5B-45FB-A3E1-6FFCD5D7B5D9}" destId="{4CD4508C-E3FE-4825-AC4A-EB89603748F4}" srcOrd="2" destOrd="0" presId="urn:microsoft.com/office/officeart/2009/3/layout/PieProcess"/>
    <dgm:cxn modelId="{A664E680-3E69-4086-97C4-553AE5DF8A8C}" type="presParOf" srcId="{168DD482-E31D-43A9-B911-0A1DDE5D088E}" destId="{9A754182-8643-449C-ACB6-2ACEFD68DCE9}" srcOrd="5" destOrd="0" presId="urn:microsoft.com/office/officeart/2009/3/layout/PieProcess"/>
    <dgm:cxn modelId="{3AD18C90-2730-4AA2-941F-5FA10CBFC6AB}" type="presParOf" srcId="{168DD482-E31D-43A9-B911-0A1DDE5D088E}" destId="{E5DC4E72-110A-4229-A509-C5A5D399B157}" srcOrd="6" destOrd="0" presId="urn:microsoft.com/office/officeart/2009/3/layout/PieProcess"/>
    <dgm:cxn modelId="{F775D568-ADF4-41A9-9EC9-336B052BE184}" type="presParOf" srcId="{E5DC4E72-110A-4229-A509-C5A5D399B157}" destId="{C6F812EB-FCBD-4A58-9172-1D6E75CD3369}" srcOrd="0" destOrd="0" presId="urn:microsoft.com/office/officeart/2009/3/layout/PieProcess"/>
    <dgm:cxn modelId="{9063E021-1FE4-4F45-8D7E-4485327E2897}" type="presParOf" srcId="{168DD482-E31D-43A9-B911-0A1DDE5D088E}" destId="{165BEDA1-F30C-43C8-B92E-2C584B0FC30C}" srcOrd="7" destOrd="0" presId="urn:microsoft.com/office/officeart/2009/3/layout/PieProcess"/>
    <dgm:cxn modelId="{3E2B18FA-C7B3-451A-AE71-B93E4ED16CAF}" type="presParOf" srcId="{168DD482-E31D-43A9-B911-0A1DDE5D088E}" destId="{88A424DD-337C-4ABA-8237-97C4F6DA0A34}" srcOrd="8" destOrd="0" presId="urn:microsoft.com/office/officeart/2009/3/layout/PieProcess"/>
    <dgm:cxn modelId="{FAEDB40C-71F6-4066-95A1-F5F4B8670B13}" type="presParOf" srcId="{88A424DD-337C-4ABA-8237-97C4F6DA0A34}" destId="{E0A65BA3-152E-4A54-9576-8520354A1665}" srcOrd="0" destOrd="0" presId="urn:microsoft.com/office/officeart/2009/3/layout/PieProcess"/>
    <dgm:cxn modelId="{73C47541-290D-43BD-87BA-EB27E7AE0784}" type="presParOf" srcId="{88A424DD-337C-4ABA-8237-97C4F6DA0A34}" destId="{598B7E5C-35CC-4A64-B31D-CF92A4AADCCE}" srcOrd="1" destOrd="0" presId="urn:microsoft.com/office/officeart/2009/3/layout/PieProcess"/>
    <dgm:cxn modelId="{7CD24E6A-E976-4C8E-8B5E-1C09571DF365}" type="presParOf" srcId="{88A424DD-337C-4ABA-8237-97C4F6DA0A34}" destId="{8895EE45-180D-4077-8882-56A6DEDA159F}" srcOrd="2" destOrd="0" presId="urn:microsoft.com/office/officeart/2009/3/layout/PieProcess"/>
    <dgm:cxn modelId="{EAD70253-9B8A-4387-B676-88117940E3C3}" type="presParOf" srcId="{168DD482-E31D-43A9-B911-0A1DDE5D088E}" destId="{C1CED902-A401-4D51-BD50-9F4A34D74BFB}" srcOrd="9" destOrd="0" presId="urn:microsoft.com/office/officeart/2009/3/layout/PieProcess"/>
    <dgm:cxn modelId="{8390C23E-B690-4296-B184-7E28C7597E1D}" type="presParOf" srcId="{168DD482-E31D-43A9-B911-0A1DDE5D088E}" destId="{94AF30F0-A3DC-47FD-A6DA-972AF715003D}" srcOrd="10" destOrd="0" presId="urn:microsoft.com/office/officeart/2009/3/layout/PieProcess"/>
    <dgm:cxn modelId="{0023CAAC-406A-4299-9DB2-C3710A6FC178}" type="presParOf" srcId="{94AF30F0-A3DC-47FD-A6DA-972AF715003D}" destId="{271B84F4-920E-4BFF-AD9E-4C78B191ACB0}" srcOrd="0" destOrd="0" presId="urn:microsoft.com/office/officeart/2009/3/layout/Pi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ABEB8C-C984-4F63-9D6E-4712341EB5F2}" type="doc">
      <dgm:prSet loTypeId="urn:microsoft.com/office/officeart/2008/layout/AscendingPictureAccentProcess" loCatId="process" qsTypeId="urn:microsoft.com/office/officeart/2005/8/quickstyle/simple1" qsCatId="simple" csTypeId="urn:microsoft.com/office/officeart/2005/8/colors/colorful5" csCatId="colorful" phldr="1"/>
      <dgm:spPr/>
      <dgm:t>
        <a:bodyPr/>
        <a:lstStyle/>
        <a:p>
          <a:endParaRPr lang="es-EC"/>
        </a:p>
      </dgm:t>
    </dgm:pt>
    <dgm:pt modelId="{CFCD3E16-78DE-4083-830F-8E7EF555A3E7}">
      <dgm:prSet phldrT="[Texto]" custT="1"/>
      <dgm:spPr>
        <a:solidFill>
          <a:srgbClr val="002060"/>
        </a:solidFill>
      </dgm:spPr>
      <dgm:t>
        <a:bodyPr/>
        <a:lstStyle/>
        <a:p>
          <a:r>
            <a:rPr lang="es-ES" sz="1400" b="1" dirty="0" smtClean="0"/>
            <a:t>2000/36/EC del Parlamento Europeo y del Consejo (23/06/2000) se encuentran los requisitos relativos al cacao y chocolate especificaciones de etiquetado</a:t>
          </a:r>
          <a:endParaRPr lang="es-EC" sz="1400" b="1" dirty="0"/>
        </a:p>
      </dgm:t>
    </dgm:pt>
    <dgm:pt modelId="{DB576738-070A-463C-99F3-9E0931BCF0AB}" type="parTrans" cxnId="{541D9F68-CA5A-4CC9-8201-2DF056D85A9A}">
      <dgm:prSet/>
      <dgm:spPr/>
      <dgm:t>
        <a:bodyPr/>
        <a:lstStyle/>
        <a:p>
          <a:endParaRPr lang="es-EC" sz="2400" b="1"/>
        </a:p>
      </dgm:t>
    </dgm:pt>
    <dgm:pt modelId="{50E7E4CB-97D4-4675-8E74-E89D0A4E3506}" type="sibTrans" cxnId="{541D9F68-CA5A-4CC9-8201-2DF056D85A9A}">
      <dgm:prSet/>
      <dgm:spPr>
        <a:solidFill>
          <a:schemeClr val="accent1">
            <a:alpha val="77000"/>
          </a:schemeClr>
        </a:solidFill>
      </dgm:spPr>
      <dgm:t>
        <a:bodyPr/>
        <a:lstStyle/>
        <a:p>
          <a:endParaRPr lang="es-EC" sz="2400" b="1"/>
        </a:p>
      </dgm:t>
    </dgm:pt>
    <dgm:pt modelId="{77B1DDBD-2205-445A-B03B-D27F568E57FE}">
      <dgm:prSet phldrT="[Texto]" custT="1"/>
      <dgm:spPr>
        <a:solidFill>
          <a:srgbClr val="7030A0"/>
        </a:solidFill>
      </dgm:spPr>
      <dgm:t>
        <a:bodyPr/>
        <a:lstStyle/>
        <a:p>
          <a:r>
            <a:rPr lang="es-ES" sz="1400" b="1" dirty="0" smtClean="0"/>
            <a:t>Directiva 2000/13/EC Etiquetado, presentación y publicidad </a:t>
          </a:r>
          <a:endParaRPr lang="es-EC" sz="1400" b="1" dirty="0"/>
        </a:p>
      </dgm:t>
    </dgm:pt>
    <dgm:pt modelId="{8946DD70-4D8A-442B-A681-8599BF527BDE}" type="parTrans" cxnId="{7964AB9D-BBEE-4228-BA2A-34D7A3400B26}">
      <dgm:prSet/>
      <dgm:spPr/>
      <dgm:t>
        <a:bodyPr/>
        <a:lstStyle/>
        <a:p>
          <a:endParaRPr lang="es-EC" sz="2400" b="1"/>
        </a:p>
      </dgm:t>
    </dgm:pt>
    <dgm:pt modelId="{BE32A5D0-C5F9-4310-A1DA-94B3CE2C59D4}" type="sibTrans" cxnId="{7964AB9D-BBEE-4228-BA2A-34D7A3400B26}">
      <dgm:prSet/>
      <dgm:spPr>
        <a:solidFill>
          <a:srgbClr val="D54FA5">
            <a:alpha val="64000"/>
          </a:srgbClr>
        </a:solidFill>
      </dgm:spPr>
      <dgm:t>
        <a:bodyPr/>
        <a:lstStyle/>
        <a:p>
          <a:endParaRPr lang="es-EC" sz="2400" b="1"/>
        </a:p>
      </dgm:t>
    </dgm:pt>
    <dgm:pt modelId="{2043ADDF-6EC1-4E83-84A6-94A0C57D295F}" type="pres">
      <dgm:prSet presAssocID="{12ABEB8C-C984-4F63-9D6E-4712341EB5F2}" presName="Name0" presStyleCnt="0">
        <dgm:presLayoutVars>
          <dgm:chMax val="7"/>
          <dgm:chPref val="7"/>
          <dgm:dir/>
        </dgm:presLayoutVars>
      </dgm:prSet>
      <dgm:spPr/>
      <dgm:t>
        <a:bodyPr/>
        <a:lstStyle/>
        <a:p>
          <a:endParaRPr lang="es-EC"/>
        </a:p>
      </dgm:t>
    </dgm:pt>
    <dgm:pt modelId="{BBD529A8-8659-486A-95A0-EF49031CF7E9}" type="pres">
      <dgm:prSet presAssocID="{12ABEB8C-C984-4F63-9D6E-4712341EB5F2}" presName="dot1" presStyleLbl="alignNode1" presStyleIdx="0" presStyleCnt="10"/>
      <dgm:spPr/>
    </dgm:pt>
    <dgm:pt modelId="{875EB33B-171D-460F-9696-708687852D09}" type="pres">
      <dgm:prSet presAssocID="{12ABEB8C-C984-4F63-9D6E-4712341EB5F2}" presName="dot2" presStyleLbl="alignNode1" presStyleIdx="1" presStyleCnt="10"/>
      <dgm:spPr/>
    </dgm:pt>
    <dgm:pt modelId="{E217B001-5C06-4D0F-826E-2E6B8B59BAEC}" type="pres">
      <dgm:prSet presAssocID="{12ABEB8C-C984-4F63-9D6E-4712341EB5F2}" presName="dot3" presStyleLbl="alignNode1" presStyleIdx="2" presStyleCnt="10"/>
      <dgm:spPr/>
    </dgm:pt>
    <dgm:pt modelId="{FBB5B319-2480-4DD8-9494-77FDBDD79A5C}" type="pres">
      <dgm:prSet presAssocID="{12ABEB8C-C984-4F63-9D6E-4712341EB5F2}" presName="dotArrow1" presStyleLbl="alignNode1" presStyleIdx="3" presStyleCnt="10"/>
      <dgm:spPr/>
    </dgm:pt>
    <dgm:pt modelId="{F24F1C75-7D0B-4058-BBB2-B1CC445758BC}" type="pres">
      <dgm:prSet presAssocID="{12ABEB8C-C984-4F63-9D6E-4712341EB5F2}" presName="dotArrow2" presStyleLbl="alignNode1" presStyleIdx="4" presStyleCnt="10"/>
      <dgm:spPr/>
    </dgm:pt>
    <dgm:pt modelId="{4B87B787-C6F1-4357-B60E-8A89DB4FC25D}" type="pres">
      <dgm:prSet presAssocID="{12ABEB8C-C984-4F63-9D6E-4712341EB5F2}" presName="dotArrow3" presStyleLbl="alignNode1" presStyleIdx="5" presStyleCnt="10"/>
      <dgm:spPr/>
    </dgm:pt>
    <dgm:pt modelId="{6F78F4DE-869C-45F3-9713-6B73B8AB6813}" type="pres">
      <dgm:prSet presAssocID="{12ABEB8C-C984-4F63-9D6E-4712341EB5F2}" presName="dotArrow4" presStyleLbl="alignNode1" presStyleIdx="6" presStyleCnt="10"/>
      <dgm:spPr/>
    </dgm:pt>
    <dgm:pt modelId="{760BA390-932B-4029-8FC6-448E784DF050}" type="pres">
      <dgm:prSet presAssocID="{12ABEB8C-C984-4F63-9D6E-4712341EB5F2}" presName="dotArrow5" presStyleLbl="alignNode1" presStyleIdx="7" presStyleCnt="10"/>
      <dgm:spPr/>
    </dgm:pt>
    <dgm:pt modelId="{72DDA222-4304-4046-A15C-B4A690C9475E}" type="pres">
      <dgm:prSet presAssocID="{12ABEB8C-C984-4F63-9D6E-4712341EB5F2}" presName="dotArrow6" presStyleLbl="alignNode1" presStyleIdx="8" presStyleCnt="10"/>
      <dgm:spPr/>
    </dgm:pt>
    <dgm:pt modelId="{EAF12E72-5BE9-439B-A0AF-FF7DE9DB14E8}" type="pres">
      <dgm:prSet presAssocID="{12ABEB8C-C984-4F63-9D6E-4712341EB5F2}" presName="dotArrow7" presStyleLbl="alignNode1" presStyleIdx="9" presStyleCnt="10"/>
      <dgm:spPr/>
    </dgm:pt>
    <dgm:pt modelId="{4BF431BE-94B5-4219-B01A-CA7214752C03}" type="pres">
      <dgm:prSet presAssocID="{CFCD3E16-78DE-4083-830F-8E7EF555A3E7}" presName="parTx1" presStyleLbl="node1" presStyleIdx="0" presStyleCnt="2" custScaleX="140880" custScaleY="209363" custLinFactNeighborX="18357" custLinFactNeighborY="2479"/>
      <dgm:spPr/>
      <dgm:t>
        <a:bodyPr/>
        <a:lstStyle/>
        <a:p>
          <a:endParaRPr lang="es-EC"/>
        </a:p>
      </dgm:t>
    </dgm:pt>
    <dgm:pt modelId="{A5E7D295-FA11-4904-81DD-4B60FBE402D5}" type="pres">
      <dgm:prSet presAssocID="{50E7E4CB-97D4-4675-8E74-E89D0A4E3506}" presName="picture1" presStyleCnt="0"/>
      <dgm:spPr/>
    </dgm:pt>
    <dgm:pt modelId="{F3B243B7-BED1-4AD4-B21F-1E93EE319A98}" type="pres">
      <dgm:prSet presAssocID="{50E7E4CB-97D4-4675-8E74-E89D0A4E3506}" presName="imageRepeatNode" presStyleLbl="fgImgPlace1" presStyleIdx="0" presStyleCnt="2"/>
      <dgm:spPr/>
      <dgm:t>
        <a:bodyPr/>
        <a:lstStyle/>
        <a:p>
          <a:endParaRPr lang="es-EC"/>
        </a:p>
      </dgm:t>
    </dgm:pt>
    <dgm:pt modelId="{C37A81A5-E205-442C-AFFE-DF1EF706015F}" type="pres">
      <dgm:prSet presAssocID="{77B1DDBD-2205-445A-B03B-D27F568E57FE}" presName="parTx2" presStyleLbl="node1" presStyleIdx="1" presStyleCnt="2" custScaleX="113117" custScaleY="186135" custLinFactNeighborX="11506" custLinFactNeighborY="-31542"/>
      <dgm:spPr/>
      <dgm:t>
        <a:bodyPr/>
        <a:lstStyle/>
        <a:p>
          <a:endParaRPr lang="es-EC"/>
        </a:p>
      </dgm:t>
    </dgm:pt>
    <dgm:pt modelId="{DA37DA04-EA28-4D99-BFA1-40D5CE26D303}" type="pres">
      <dgm:prSet presAssocID="{BE32A5D0-C5F9-4310-A1DA-94B3CE2C59D4}" presName="picture2" presStyleCnt="0"/>
      <dgm:spPr/>
    </dgm:pt>
    <dgm:pt modelId="{A9871157-B77D-4F63-8828-8DEADDE90F2A}" type="pres">
      <dgm:prSet presAssocID="{BE32A5D0-C5F9-4310-A1DA-94B3CE2C59D4}" presName="imageRepeatNode" presStyleLbl="fgImgPlace1" presStyleIdx="1" presStyleCnt="2"/>
      <dgm:spPr/>
      <dgm:t>
        <a:bodyPr/>
        <a:lstStyle/>
        <a:p>
          <a:endParaRPr lang="es-EC"/>
        </a:p>
      </dgm:t>
    </dgm:pt>
  </dgm:ptLst>
  <dgm:cxnLst>
    <dgm:cxn modelId="{684A17BA-47D6-40D3-B2ED-24B8D87A4418}" type="presOf" srcId="{77B1DDBD-2205-445A-B03B-D27F568E57FE}" destId="{C37A81A5-E205-442C-AFFE-DF1EF706015F}" srcOrd="0" destOrd="0" presId="urn:microsoft.com/office/officeart/2008/layout/AscendingPictureAccentProcess"/>
    <dgm:cxn modelId="{541D9F68-CA5A-4CC9-8201-2DF056D85A9A}" srcId="{12ABEB8C-C984-4F63-9D6E-4712341EB5F2}" destId="{CFCD3E16-78DE-4083-830F-8E7EF555A3E7}" srcOrd="0" destOrd="0" parTransId="{DB576738-070A-463C-99F3-9E0931BCF0AB}" sibTransId="{50E7E4CB-97D4-4675-8E74-E89D0A4E3506}"/>
    <dgm:cxn modelId="{BAB86134-B3F5-48E2-80C9-DED93C5A8B5D}" type="presOf" srcId="{12ABEB8C-C984-4F63-9D6E-4712341EB5F2}" destId="{2043ADDF-6EC1-4E83-84A6-94A0C57D295F}" srcOrd="0" destOrd="0" presId="urn:microsoft.com/office/officeart/2008/layout/AscendingPictureAccentProcess"/>
    <dgm:cxn modelId="{7964AB9D-BBEE-4228-BA2A-34D7A3400B26}" srcId="{12ABEB8C-C984-4F63-9D6E-4712341EB5F2}" destId="{77B1DDBD-2205-445A-B03B-D27F568E57FE}" srcOrd="1" destOrd="0" parTransId="{8946DD70-4D8A-442B-A681-8599BF527BDE}" sibTransId="{BE32A5D0-C5F9-4310-A1DA-94B3CE2C59D4}"/>
    <dgm:cxn modelId="{D5D609A9-DB78-4F41-9E21-46259D33BB7C}" type="presOf" srcId="{CFCD3E16-78DE-4083-830F-8E7EF555A3E7}" destId="{4BF431BE-94B5-4219-B01A-CA7214752C03}" srcOrd="0" destOrd="0" presId="urn:microsoft.com/office/officeart/2008/layout/AscendingPictureAccentProcess"/>
    <dgm:cxn modelId="{6AF54C65-D5CF-409C-9DD9-5E872420F493}" type="presOf" srcId="{50E7E4CB-97D4-4675-8E74-E89D0A4E3506}" destId="{F3B243B7-BED1-4AD4-B21F-1E93EE319A98}" srcOrd="0" destOrd="0" presId="urn:microsoft.com/office/officeart/2008/layout/AscendingPictureAccentProcess"/>
    <dgm:cxn modelId="{3B3DC7F6-47E6-4620-8937-85577E062057}" type="presOf" srcId="{BE32A5D0-C5F9-4310-A1DA-94B3CE2C59D4}" destId="{A9871157-B77D-4F63-8828-8DEADDE90F2A}" srcOrd="0" destOrd="0" presId="urn:microsoft.com/office/officeart/2008/layout/AscendingPictureAccentProcess"/>
    <dgm:cxn modelId="{12333F52-7278-412F-B9A7-C535213C1923}" type="presParOf" srcId="{2043ADDF-6EC1-4E83-84A6-94A0C57D295F}" destId="{BBD529A8-8659-486A-95A0-EF49031CF7E9}" srcOrd="0" destOrd="0" presId="urn:microsoft.com/office/officeart/2008/layout/AscendingPictureAccentProcess"/>
    <dgm:cxn modelId="{A7E63C92-A612-468F-B256-6D18B3B61816}" type="presParOf" srcId="{2043ADDF-6EC1-4E83-84A6-94A0C57D295F}" destId="{875EB33B-171D-460F-9696-708687852D09}" srcOrd="1" destOrd="0" presId="urn:microsoft.com/office/officeart/2008/layout/AscendingPictureAccentProcess"/>
    <dgm:cxn modelId="{92F1C550-C53A-4001-B9FF-67FBF3C6E45B}" type="presParOf" srcId="{2043ADDF-6EC1-4E83-84A6-94A0C57D295F}" destId="{E217B001-5C06-4D0F-826E-2E6B8B59BAEC}" srcOrd="2" destOrd="0" presId="urn:microsoft.com/office/officeart/2008/layout/AscendingPictureAccentProcess"/>
    <dgm:cxn modelId="{14509E7F-ED9B-4F12-951C-AFB6D2ABAB31}" type="presParOf" srcId="{2043ADDF-6EC1-4E83-84A6-94A0C57D295F}" destId="{FBB5B319-2480-4DD8-9494-77FDBDD79A5C}" srcOrd="3" destOrd="0" presId="urn:microsoft.com/office/officeart/2008/layout/AscendingPictureAccentProcess"/>
    <dgm:cxn modelId="{26F673E8-C00A-43A3-B415-F3E93145A914}" type="presParOf" srcId="{2043ADDF-6EC1-4E83-84A6-94A0C57D295F}" destId="{F24F1C75-7D0B-4058-BBB2-B1CC445758BC}" srcOrd="4" destOrd="0" presId="urn:microsoft.com/office/officeart/2008/layout/AscendingPictureAccentProcess"/>
    <dgm:cxn modelId="{83BBFB11-A997-4DF8-93C8-431097436326}" type="presParOf" srcId="{2043ADDF-6EC1-4E83-84A6-94A0C57D295F}" destId="{4B87B787-C6F1-4357-B60E-8A89DB4FC25D}" srcOrd="5" destOrd="0" presId="urn:microsoft.com/office/officeart/2008/layout/AscendingPictureAccentProcess"/>
    <dgm:cxn modelId="{6F1683B2-D6A4-4B00-9270-E26EF2ACBAED}" type="presParOf" srcId="{2043ADDF-6EC1-4E83-84A6-94A0C57D295F}" destId="{6F78F4DE-869C-45F3-9713-6B73B8AB6813}" srcOrd="6" destOrd="0" presId="urn:microsoft.com/office/officeart/2008/layout/AscendingPictureAccentProcess"/>
    <dgm:cxn modelId="{8186657F-C355-4172-AC78-D9A422DFEE16}" type="presParOf" srcId="{2043ADDF-6EC1-4E83-84A6-94A0C57D295F}" destId="{760BA390-932B-4029-8FC6-448E784DF050}" srcOrd="7" destOrd="0" presId="urn:microsoft.com/office/officeart/2008/layout/AscendingPictureAccentProcess"/>
    <dgm:cxn modelId="{955C9284-EE71-407D-A048-D78F2C7DB37F}" type="presParOf" srcId="{2043ADDF-6EC1-4E83-84A6-94A0C57D295F}" destId="{72DDA222-4304-4046-A15C-B4A690C9475E}" srcOrd="8" destOrd="0" presId="urn:microsoft.com/office/officeart/2008/layout/AscendingPictureAccentProcess"/>
    <dgm:cxn modelId="{3B81BEED-C4F3-47FC-B54C-CBD0BBBAC057}" type="presParOf" srcId="{2043ADDF-6EC1-4E83-84A6-94A0C57D295F}" destId="{EAF12E72-5BE9-439B-A0AF-FF7DE9DB14E8}" srcOrd="9" destOrd="0" presId="urn:microsoft.com/office/officeart/2008/layout/AscendingPictureAccentProcess"/>
    <dgm:cxn modelId="{0C3FB73B-DFDD-4472-BF7F-29ED4B205BC7}" type="presParOf" srcId="{2043ADDF-6EC1-4E83-84A6-94A0C57D295F}" destId="{4BF431BE-94B5-4219-B01A-CA7214752C03}" srcOrd="10" destOrd="0" presId="urn:microsoft.com/office/officeart/2008/layout/AscendingPictureAccentProcess"/>
    <dgm:cxn modelId="{AD37B934-B065-4B5F-9442-B2C36669C5E1}" type="presParOf" srcId="{2043ADDF-6EC1-4E83-84A6-94A0C57D295F}" destId="{A5E7D295-FA11-4904-81DD-4B60FBE402D5}" srcOrd="11" destOrd="0" presId="urn:microsoft.com/office/officeart/2008/layout/AscendingPictureAccentProcess"/>
    <dgm:cxn modelId="{EDF94335-44B0-4C31-BFBA-227D26143D23}" type="presParOf" srcId="{A5E7D295-FA11-4904-81DD-4B60FBE402D5}" destId="{F3B243B7-BED1-4AD4-B21F-1E93EE319A98}" srcOrd="0" destOrd="0" presId="urn:microsoft.com/office/officeart/2008/layout/AscendingPictureAccentProcess"/>
    <dgm:cxn modelId="{5F540F77-6323-454B-9FC4-37630A229A9D}" type="presParOf" srcId="{2043ADDF-6EC1-4E83-84A6-94A0C57D295F}" destId="{C37A81A5-E205-442C-AFFE-DF1EF706015F}" srcOrd="12" destOrd="0" presId="urn:microsoft.com/office/officeart/2008/layout/AscendingPictureAccentProcess"/>
    <dgm:cxn modelId="{5A19AD87-DA4C-44C0-BACB-E6F8B5CD14DF}" type="presParOf" srcId="{2043ADDF-6EC1-4E83-84A6-94A0C57D295F}" destId="{DA37DA04-EA28-4D99-BFA1-40D5CE26D303}" srcOrd="13" destOrd="0" presId="urn:microsoft.com/office/officeart/2008/layout/AscendingPictureAccentProcess"/>
    <dgm:cxn modelId="{5559C70E-28A8-413C-A611-15612444AA96}" type="presParOf" srcId="{DA37DA04-EA28-4D99-BFA1-40D5CE26D303}" destId="{A9871157-B77D-4F63-8828-8DEADDE90F2A}" srcOrd="0" destOrd="0" presId="urn:microsoft.com/office/officeart/2008/layout/AscendingPictureAccen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03180-0C06-4A5B-906F-FC3BD1D16193}" type="doc">
      <dgm:prSet loTypeId="urn:microsoft.com/office/officeart/2005/8/layout/equation2" loCatId="relationship" qsTypeId="urn:microsoft.com/office/officeart/2005/8/quickstyle/simple5" qsCatId="simple" csTypeId="urn:microsoft.com/office/officeart/2005/8/colors/colorful1#4" csCatId="colorful" phldr="1"/>
      <dgm:spPr/>
    </dgm:pt>
    <dgm:pt modelId="{A343B1D5-52D7-4DF0-9ACA-EFF5E8905A98}">
      <dgm:prSet phldrT="[Texto]"/>
      <dgm:spPr>
        <a:solidFill>
          <a:schemeClr val="bg2">
            <a:lumMod val="25000"/>
          </a:schemeClr>
        </a:solidFill>
      </dgm:spPr>
      <dgm:t>
        <a:bodyPr/>
        <a:lstStyle/>
        <a:p>
          <a:r>
            <a:rPr lang="es-EC" noProof="0" dirty="0" smtClean="0"/>
            <a:t>Cacao Fino de Aroma</a:t>
          </a:r>
          <a:endParaRPr lang="es-EC" noProof="0" dirty="0"/>
        </a:p>
      </dgm:t>
    </dgm:pt>
    <dgm:pt modelId="{EACEBE5B-9F0F-44CC-B52E-44D92D6F4C6E}" type="parTrans" cxnId="{C29407CA-1110-4CAE-82DC-673067684230}">
      <dgm:prSet/>
      <dgm:spPr/>
      <dgm:t>
        <a:bodyPr/>
        <a:lstStyle/>
        <a:p>
          <a:endParaRPr lang="es-EC"/>
        </a:p>
      </dgm:t>
    </dgm:pt>
    <dgm:pt modelId="{1923311E-5988-4F48-B46D-1AAB1C8DFF03}" type="sibTrans" cxnId="{C29407CA-1110-4CAE-82DC-673067684230}">
      <dgm:prSet/>
      <dgm:spPr/>
      <dgm:t>
        <a:bodyPr/>
        <a:lstStyle/>
        <a:p>
          <a:endParaRPr lang="es-EC"/>
        </a:p>
      </dgm:t>
    </dgm:pt>
    <dgm:pt modelId="{88FA5531-E1CC-42CE-A9E1-77C67EDEE30C}">
      <dgm:prSet phldrT="[Texto]"/>
      <dgm:spPr>
        <a:solidFill>
          <a:schemeClr val="accent5"/>
        </a:solidFill>
      </dgm:spPr>
      <dgm:t>
        <a:bodyPr/>
        <a:lstStyle/>
        <a:p>
          <a:r>
            <a:rPr lang="es-ES" dirty="0" smtClean="0"/>
            <a:t>Stevia</a:t>
          </a:r>
          <a:endParaRPr lang="es-EC" dirty="0"/>
        </a:p>
      </dgm:t>
    </dgm:pt>
    <dgm:pt modelId="{86A58EE8-EF4E-470E-A9C3-D4F4EBCDA403}" type="parTrans" cxnId="{0307106C-34D8-4476-8DF5-07B20DE6B396}">
      <dgm:prSet/>
      <dgm:spPr/>
      <dgm:t>
        <a:bodyPr/>
        <a:lstStyle/>
        <a:p>
          <a:endParaRPr lang="es-EC"/>
        </a:p>
      </dgm:t>
    </dgm:pt>
    <dgm:pt modelId="{DED84F89-496D-4C2E-9F02-C8691477D4C2}" type="sibTrans" cxnId="{0307106C-34D8-4476-8DF5-07B20DE6B396}">
      <dgm:prSet/>
      <dgm:spPr/>
      <dgm:t>
        <a:bodyPr/>
        <a:lstStyle/>
        <a:p>
          <a:endParaRPr lang="es-EC"/>
        </a:p>
      </dgm:t>
    </dgm:pt>
    <dgm:pt modelId="{CDEE9824-03CD-426A-8E9C-D2A6E5F7D66B}">
      <dgm:prSet phldrT="[Texto]"/>
      <dgm:spPr>
        <a:solidFill>
          <a:srgbClr val="FFC000"/>
        </a:solidFill>
      </dgm:spPr>
      <dgm:t>
        <a:bodyPr/>
        <a:lstStyle/>
        <a:p>
          <a:r>
            <a:rPr lang="es-ES" dirty="0" smtClean="0">
              <a:solidFill>
                <a:schemeClr val="tx1"/>
              </a:solidFill>
              <a:effectLst>
                <a:outerShdw blurRad="38100" dist="38100" dir="2700000" algn="tl">
                  <a:srgbClr val="000000">
                    <a:alpha val="43137"/>
                  </a:srgbClr>
                </a:outerShdw>
              </a:effectLst>
            </a:rPr>
            <a:t>El Chocolate apto para diabéticos que contiene propiedades saludables como: Regular el azúcar en la sangre, reduce la ansiedad y la presión arterial, entre otros. </a:t>
          </a:r>
          <a:endParaRPr lang="es-EC" dirty="0">
            <a:solidFill>
              <a:schemeClr val="tx1"/>
            </a:solidFill>
            <a:effectLst>
              <a:outerShdw blurRad="38100" dist="38100" dir="2700000" algn="tl">
                <a:srgbClr val="000000">
                  <a:alpha val="43137"/>
                </a:srgbClr>
              </a:outerShdw>
            </a:effectLst>
          </a:endParaRPr>
        </a:p>
      </dgm:t>
    </dgm:pt>
    <dgm:pt modelId="{D391A952-0B3E-41DA-B490-6E5B08C84046}" type="parTrans" cxnId="{7E5575AC-FE9A-44C8-ACEB-B2056E9B4D66}">
      <dgm:prSet/>
      <dgm:spPr/>
      <dgm:t>
        <a:bodyPr/>
        <a:lstStyle/>
        <a:p>
          <a:endParaRPr lang="es-EC"/>
        </a:p>
      </dgm:t>
    </dgm:pt>
    <dgm:pt modelId="{785C2F46-12F0-4DDF-840C-A6348FCD250F}" type="sibTrans" cxnId="{7E5575AC-FE9A-44C8-ACEB-B2056E9B4D66}">
      <dgm:prSet/>
      <dgm:spPr/>
      <dgm:t>
        <a:bodyPr/>
        <a:lstStyle/>
        <a:p>
          <a:endParaRPr lang="es-EC"/>
        </a:p>
      </dgm:t>
    </dgm:pt>
    <dgm:pt modelId="{9251F2FE-98F4-4DF4-98CA-08A135AC6C06}" type="pres">
      <dgm:prSet presAssocID="{C4B03180-0C06-4A5B-906F-FC3BD1D16193}" presName="Name0" presStyleCnt="0">
        <dgm:presLayoutVars>
          <dgm:dir/>
          <dgm:resizeHandles val="exact"/>
        </dgm:presLayoutVars>
      </dgm:prSet>
      <dgm:spPr/>
    </dgm:pt>
    <dgm:pt modelId="{F23E0646-2462-405F-B32A-C085E944FAD2}" type="pres">
      <dgm:prSet presAssocID="{C4B03180-0C06-4A5B-906F-FC3BD1D16193}" presName="vNodes" presStyleCnt="0"/>
      <dgm:spPr/>
    </dgm:pt>
    <dgm:pt modelId="{04876F61-D626-42F2-A326-31CB2C86655B}" type="pres">
      <dgm:prSet presAssocID="{A343B1D5-52D7-4DF0-9ACA-EFF5E8905A98}" presName="node" presStyleLbl="node1" presStyleIdx="0" presStyleCnt="3">
        <dgm:presLayoutVars>
          <dgm:bulletEnabled val="1"/>
        </dgm:presLayoutVars>
      </dgm:prSet>
      <dgm:spPr/>
      <dgm:t>
        <a:bodyPr/>
        <a:lstStyle/>
        <a:p>
          <a:endParaRPr lang="es-EC"/>
        </a:p>
      </dgm:t>
    </dgm:pt>
    <dgm:pt modelId="{60521D7C-21CE-475B-B933-A3E242A93EA2}" type="pres">
      <dgm:prSet presAssocID="{1923311E-5988-4F48-B46D-1AAB1C8DFF03}" presName="spacerT" presStyleCnt="0"/>
      <dgm:spPr/>
    </dgm:pt>
    <dgm:pt modelId="{0A8D9A1F-A348-4D96-B622-C68FED331514}" type="pres">
      <dgm:prSet presAssocID="{1923311E-5988-4F48-B46D-1AAB1C8DFF03}" presName="sibTrans" presStyleLbl="sibTrans2D1" presStyleIdx="0" presStyleCnt="2"/>
      <dgm:spPr/>
      <dgm:t>
        <a:bodyPr/>
        <a:lstStyle/>
        <a:p>
          <a:endParaRPr lang="es-EC"/>
        </a:p>
      </dgm:t>
    </dgm:pt>
    <dgm:pt modelId="{6063BCFB-A8C6-43B4-8BB2-B3E686570F56}" type="pres">
      <dgm:prSet presAssocID="{1923311E-5988-4F48-B46D-1AAB1C8DFF03}" presName="spacerB" presStyleCnt="0"/>
      <dgm:spPr/>
    </dgm:pt>
    <dgm:pt modelId="{35853F62-0956-433F-98DF-C6913587B21D}" type="pres">
      <dgm:prSet presAssocID="{88FA5531-E1CC-42CE-A9E1-77C67EDEE30C}" presName="node" presStyleLbl="node1" presStyleIdx="1" presStyleCnt="3">
        <dgm:presLayoutVars>
          <dgm:bulletEnabled val="1"/>
        </dgm:presLayoutVars>
      </dgm:prSet>
      <dgm:spPr/>
      <dgm:t>
        <a:bodyPr/>
        <a:lstStyle/>
        <a:p>
          <a:endParaRPr lang="es-EC"/>
        </a:p>
      </dgm:t>
    </dgm:pt>
    <dgm:pt modelId="{9BEB9256-4DFE-4578-B380-EEDE4563DD3E}" type="pres">
      <dgm:prSet presAssocID="{C4B03180-0C06-4A5B-906F-FC3BD1D16193}" presName="sibTransLast" presStyleLbl="sibTrans2D1" presStyleIdx="1" presStyleCnt="2"/>
      <dgm:spPr/>
      <dgm:t>
        <a:bodyPr/>
        <a:lstStyle/>
        <a:p>
          <a:endParaRPr lang="es-EC"/>
        </a:p>
      </dgm:t>
    </dgm:pt>
    <dgm:pt modelId="{D39DEEB3-1389-4FEC-9619-A2177DC9474F}" type="pres">
      <dgm:prSet presAssocID="{C4B03180-0C06-4A5B-906F-FC3BD1D16193}" presName="connectorText" presStyleLbl="sibTrans2D1" presStyleIdx="1" presStyleCnt="2"/>
      <dgm:spPr/>
      <dgm:t>
        <a:bodyPr/>
        <a:lstStyle/>
        <a:p>
          <a:endParaRPr lang="es-EC"/>
        </a:p>
      </dgm:t>
    </dgm:pt>
    <dgm:pt modelId="{B4DE4692-50D6-4BF1-85F4-12B722D35570}" type="pres">
      <dgm:prSet presAssocID="{C4B03180-0C06-4A5B-906F-FC3BD1D16193}" presName="lastNode" presStyleLbl="node1" presStyleIdx="2" presStyleCnt="3">
        <dgm:presLayoutVars>
          <dgm:bulletEnabled val="1"/>
        </dgm:presLayoutVars>
      </dgm:prSet>
      <dgm:spPr/>
      <dgm:t>
        <a:bodyPr/>
        <a:lstStyle/>
        <a:p>
          <a:endParaRPr lang="es-EC"/>
        </a:p>
      </dgm:t>
    </dgm:pt>
  </dgm:ptLst>
  <dgm:cxnLst>
    <dgm:cxn modelId="{1437D6D1-5C65-4277-930D-1F0C1AF45AEF}" type="presOf" srcId="{C4B03180-0C06-4A5B-906F-FC3BD1D16193}" destId="{9251F2FE-98F4-4DF4-98CA-08A135AC6C06}" srcOrd="0" destOrd="0" presId="urn:microsoft.com/office/officeart/2005/8/layout/equation2"/>
    <dgm:cxn modelId="{704FCAA8-508F-4782-AEEE-A8680016A2FB}" type="presOf" srcId="{DED84F89-496D-4C2E-9F02-C8691477D4C2}" destId="{9BEB9256-4DFE-4578-B380-EEDE4563DD3E}" srcOrd="0" destOrd="0" presId="urn:microsoft.com/office/officeart/2005/8/layout/equation2"/>
    <dgm:cxn modelId="{0307106C-34D8-4476-8DF5-07B20DE6B396}" srcId="{C4B03180-0C06-4A5B-906F-FC3BD1D16193}" destId="{88FA5531-E1CC-42CE-A9E1-77C67EDEE30C}" srcOrd="1" destOrd="0" parTransId="{86A58EE8-EF4E-470E-A9C3-D4F4EBCDA403}" sibTransId="{DED84F89-496D-4C2E-9F02-C8691477D4C2}"/>
    <dgm:cxn modelId="{32C2CE3D-A0E7-44C2-BD78-EDCB45D4AD91}" type="presOf" srcId="{DED84F89-496D-4C2E-9F02-C8691477D4C2}" destId="{D39DEEB3-1389-4FEC-9619-A2177DC9474F}" srcOrd="1" destOrd="0" presId="urn:microsoft.com/office/officeart/2005/8/layout/equation2"/>
    <dgm:cxn modelId="{66726062-02AD-426B-BC35-C523DB1B04EE}" type="presOf" srcId="{1923311E-5988-4F48-B46D-1AAB1C8DFF03}" destId="{0A8D9A1F-A348-4D96-B622-C68FED331514}" srcOrd="0" destOrd="0" presId="urn:microsoft.com/office/officeart/2005/8/layout/equation2"/>
    <dgm:cxn modelId="{C29407CA-1110-4CAE-82DC-673067684230}" srcId="{C4B03180-0C06-4A5B-906F-FC3BD1D16193}" destId="{A343B1D5-52D7-4DF0-9ACA-EFF5E8905A98}" srcOrd="0" destOrd="0" parTransId="{EACEBE5B-9F0F-44CC-B52E-44D92D6F4C6E}" sibTransId="{1923311E-5988-4F48-B46D-1AAB1C8DFF03}"/>
    <dgm:cxn modelId="{9536CF64-5699-44D8-907B-7FE51BD8676F}" type="presOf" srcId="{88FA5531-E1CC-42CE-A9E1-77C67EDEE30C}" destId="{35853F62-0956-433F-98DF-C6913587B21D}" srcOrd="0" destOrd="0" presId="urn:microsoft.com/office/officeart/2005/8/layout/equation2"/>
    <dgm:cxn modelId="{56922BFF-07E0-4714-9A07-6A585062FDCE}" type="presOf" srcId="{CDEE9824-03CD-426A-8E9C-D2A6E5F7D66B}" destId="{B4DE4692-50D6-4BF1-85F4-12B722D35570}" srcOrd="0" destOrd="0" presId="urn:microsoft.com/office/officeart/2005/8/layout/equation2"/>
    <dgm:cxn modelId="{7E5575AC-FE9A-44C8-ACEB-B2056E9B4D66}" srcId="{C4B03180-0C06-4A5B-906F-FC3BD1D16193}" destId="{CDEE9824-03CD-426A-8E9C-D2A6E5F7D66B}" srcOrd="2" destOrd="0" parTransId="{D391A952-0B3E-41DA-B490-6E5B08C84046}" sibTransId="{785C2F46-12F0-4DDF-840C-A6348FCD250F}"/>
    <dgm:cxn modelId="{EA1BF2E8-39D1-4D1A-B0E8-AE772ACAB642}" type="presOf" srcId="{A343B1D5-52D7-4DF0-9ACA-EFF5E8905A98}" destId="{04876F61-D626-42F2-A326-31CB2C86655B}" srcOrd="0" destOrd="0" presId="urn:microsoft.com/office/officeart/2005/8/layout/equation2"/>
    <dgm:cxn modelId="{4F350A70-F622-461C-B9E7-AE3EB849B9ED}" type="presParOf" srcId="{9251F2FE-98F4-4DF4-98CA-08A135AC6C06}" destId="{F23E0646-2462-405F-B32A-C085E944FAD2}" srcOrd="0" destOrd="0" presId="urn:microsoft.com/office/officeart/2005/8/layout/equation2"/>
    <dgm:cxn modelId="{93B395DC-6A5F-49A4-A113-30A3778FAFBC}" type="presParOf" srcId="{F23E0646-2462-405F-B32A-C085E944FAD2}" destId="{04876F61-D626-42F2-A326-31CB2C86655B}" srcOrd="0" destOrd="0" presId="urn:microsoft.com/office/officeart/2005/8/layout/equation2"/>
    <dgm:cxn modelId="{596A21DA-347D-4024-AA82-69B68B4A396D}" type="presParOf" srcId="{F23E0646-2462-405F-B32A-C085E944FAD2}" destId="{60521D7C-21CE-475B-B933-A3E242A93EA2}" srcOrd="1" destOrd="0" presId="urn:microsoft.com/office/officeart/2005/8/layout/equation2"/>
    <dgm:cxn modelId="{9337294C-E6B4-4E0F-B8D6-EB991E7190F4}" type="presParOf" srcId="{F23E0646-2462-405F-B32A-C085E944FAD2}" destId="{0A8D9A1F-A348-4D96-B622-C68FED331514}" srcOrd="2" destOrd="0" presId="urn:microsoft.com/office/officeart/2005/8/layout/equation2"/>
    <dgm:cxn modelId="{F5B00C8B-9C0E-4053-9E46-BB1ED3A2FA45}" type="presParOf" srcId="{F23E0646-2462-405F-B32A-C085E944FAD2}" destId="{6063BCFB-A8C6-43B4-8BB2-B3E686570F56}" srcOrd="3" destOrd="0" presId="urn:microsoft.com/office/officeart/2005/8/layout/equation2"/>
    <dgm:cxn modelId="{32CCBB0C-EF74-4215-841F-A42F7A44F2C8}" type="presParOf" srcId="{F23E0646-2462-405F-B32A-C085E944FAD2}" destId="{35853F62-0956-433F-98DF-C6913587B21D}" srcOrd="4" destOrd="0" presId="urn:microsoft.com/office/officeart/2005/8/layout/equation2"/>
    <dgm:cxn modelId="{AB05594A-FD77-4844-8DB5-15AACB513640}" type="presParOf" srcId="{9251F2FE-98F4-4DF4-98CA-08A135AC6C06}" destId="{9BEB9256-4DFE-4578-B380-EEDE4563DD3E}" srcOrd="1" destOrd="0" presId="urn:microsoft.com/office/officeart/2005/8/layout/equation2"/>
    <dgm:cxn modelId="{5F6D66D2-B4CD-4E84-AC65-CDA0013C380E}" type="presParOf" srcId="{9BEB9256-4DFE-4578-B380-EEDE4563DD3E}" destId="{D39DEEB3-1389-4FEC-9619-A2177DC9474F}" srcOrd="0" destOrd="0" presId="urn:microsoft.com/office/officeart/2005/8/layout/equation2"/>
    <dgm:cxn modelId="{DCE87334-934F-42F4-8BC9-D83B540377EF}" type="presParOf" srcId="{9251F2FE-98F4-4DF4-98CA-08A135AC6C06}" destId="{B4DE4692-50D6-4BF1-85F4-12B722D35570}"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0734B0C-0EC6-4F7D-9C28-1D9B0206493E}" type="doc">
      <dgm:prSet loTypeId="urn:microsoft.com/office/officeart/2009/layout/CircleArrowProcess" loCatId="cycle" qsTypeId="urn:microsoft.com/office/officeart/2005/8/quickstyle/simple1" qsCatId="simple" csTypeId="urn:microsoft.com/office/officeart/2005/8/colors/colorful1#1" csCatId="colorful" phldr="1"/>
      <dgm:spPr/>
      <dgm:t>
        <a:bodyPr/>
        <a:lstStyle/>
        <a:p>
          <a:endParaRPr lang="es-EC"/>
        </a:p>
      </dgm:t>
    </dgm:pt>
    <dgm:pt modelId="{82DA5EBB-3F76-4745-A9D0-EEB16106439C}">
      <dgm:prSet phldrT="[Texto]"/>
      <dgm:spPr/>
      <dgm:t>
        <a:bodyPr/>
        <a:lstStyle/>
        <a:p>
          <a:r>
            <a:rPr lang="es-EC" dirty="0" smtClean="0"/>
            <a:t>Amarrillo</a:t>
          </a:r>
          <a:endParaRPr lang="es-EC" dirty="0"/>
        </a:p>
      </dgm:t>
    </dgm:pt>
    <dgm:pt modelId="{064B63F7-85A4-4FDD-A34C-6B1D44588C24}" type="parTrans" cxnId="{974B69B2-196A-4BAE-ACB7-0BE972307CAB}">
      <dgm:prSet/>
      <dgm:spPr/>
      <dgm:t>
        <a:bodyPr/>
        <a:lstStyle/>
        <a:p>
          <a:endParaRPr lang="es-EC"/>
        </a:p>
      </dgm:t>
    </dgm:pt>
    <dgm:pt modelId="{5D48F89C-885C-4579-A0E4-3067012CDE65}" type="sibTrans" cxnId="{974B69B2-196A-4BAE-ACB7-0BE972307CAB}">
      <dgm:prSet/>
      <dgm:spPr/>
      <dgm:t>
        <a:bodyPr/>
        <a:lstStyle/>
        <a:p>
          <a:endParaRPr lang="es-EC"/>
        </a:p>
      </dgm:t>
    </dgm:pt>
    <dgm:pt modelId="{254B90EF-2AEE-4CC9-8EBB-D2BAE3FB2221}">
      <dgm:prSet phldrT="[Texto]"/>
      <dgm:spPr/>
      <dgm:t>
        <a:bodyPr/>
        <a:lstStyle/>
        <a:p>
          <a:r>
            <a:rPr lang="es-EC" dirty="0" smtClean="0"/>
            <a:t>Dorado</a:t>
          </a:r>
          <a:endParaRPr lang="es-EC" dirty="0"/>
        </a:p>
      </dgm:t>
    </dgm:pt>
    <dgm:pt modelId="{26AF5B47-5E1A-43CF-8BCD-BB5576F58F28}" type="parTrans" cxnId="{23B4CB8B-18FA-4C42-825B-FFA2B8D2DE7C}">
      <dgm:prSet/>
      <dgm:spPr/>
      <dgm:t>
        <a:bodyPr/>
        <a:lstStyle/>
        <a:p>
          <a:endParaRPr lang="es-EC"/>
        </a:p>
      </dgm:t>
    </dgm:pt>
    <dgm:pt modelId="{78453344-CD30-4774-A9DB-FE883FEB2965}" type="sibTrans" cxnId="{23B4CB8B-18FA-4C42-825B-FFA2B8D2DE7C}">
      <dgm:prSet/>
      <dgm:spPr/>
      <dgm:t>
        <a:bodyPr/>
        <a:lstStyle/>
        <a:p>
          <a:endParaRPr lang="es-EC"/>
        </a:p>
      </dgm:t>
    </dgm:pt>
    <dgm:pt modelId="{3A8A8DFE-0BF0-4992-BC8A-CFA7E74B9E71}">
      <dgm:prSet phldrT="[Texto]"/>
      <dgm:spPr/>
      <dgm:t>
        <a:bodyPr/>
        <a:lstStyle/>
        <a:p>
          <a:r>
            <a:rPr lang="es-EC" dirty="0" err="1" smtClean="0"/>
            <a:t>Cafe</a:t>
          </a:r>
          <a:endParaRPr lang="es-EC" dirty="0"/>
        </a:p>
      </dgm:t>
    </dgm:pt>
    <dgm:pt modelId="{574CE2CD-053F-4006-A4A9-B7BD494E7B72}" type="parTrans" cxnId="{70DDD4FD-124A-49C0-AC13-EBFD5EC3FCF7}">
      <dgm:prSet/>
      <dgm:spPr/>
      <dgm:t>
        <a:bodyPr/>
        <a:lstStyle/>
        <a:p>
          <a:endParaRPr lang="es-EC"/>
        </a:p>
      </dgm:t>
    </dgm:pt>
    <dgm:pt modelId="{97F73BB5-E59D-4A99-9F91-BEB3E2C37AE8}" type="sibTrans" cxnId="{70DDD4FD-124A-49C0-AC13-EBFD5EC3FCF7}">
      <dgm:prSet/>
      <dgm:spPr/>
      <dgm:t>
        <a:bodyPr/>
        <a:lstStyle/>
        <a:p>
          <a:endParaRPr lang="es-EC"/>
        </a:p>
      </dgm:t>
    </dgm:pt>
    <dgm:pt modelId="{930E1CE3-E297-4F53-B65E-0B5E62F2728D}" type="pres">
      <dgm:prSet presAssocID="{30734B0C-0EC6-4F7D-9C28-1D9B0206493E}" presName="Name0" presStyleCnt="0">
        <dgm:presLayoutVars>
          <dgm:chMax val="7"/>
          <dgm:chPref val="7"/>
          <dgm:dir/>
          <dgm:animLvl val="lvl"/>
        </dgm:presLayoutVars>
      </dgm:prSet>
      <dgm:spPr/>
      <dgm:t>
        <a:bodyPr/>
        <a:lstStyle/>
        <a:p>
          <a:endParaRPr lang="es-EC"/>
        </a:p>
      </dgm:t>
    </dgm:pt>
    <dgm:pt modelId="{E03FC018-B6B9-4BDA-A674-06F5044C3949}" type="pres">
      <dgm:prSet presAssocID="{82DA5EBB-3F76-4745-A9D0-EEB16106439C}" presName="Accent1" presStyleCnt="0"/>
      <dgm:spPr/>
    </dgm:pt>
    <dgm:pt modelId="{6962B3C9-48AB-4AD8-B9F3-ADC1AB0B8103}" type="pres">
      <dgm:prSet presAssocID="{82DA5EBB-3F76-4745-A9D0-EEB16106439C}" presName="Accent" presStyleLbl="node1" presStyleIdx="0" presStyleCnt="3"/>
      <dgm:spPr>
        <a:solidFill>
          <a:srgbClr val="FFFF00"/>
        </a:solidFill>
      </dgm:spPr>
    </dgm:pt>
    <dgm:pt modelId="{A6BD7C0E-29DE-4DA2-A248-74AB0B10DCAB}" type="pres">
      <dgm:prSet presAssocID="{82DA5EBB-3F76-4745-A9D0-EEB16106439C}" presName="Parent1" presStyleLbl="revTx" presStyleIdx="0" presStyleCnt="3">
        <dgm:presLayoutVars>
          <dgm:chMax val="1"/>
          <dgm:chPref val="1"/>
          <dgm:bulletEnabled val="1"/>
        </dgm:presLayoutVars>
      </dgm:prSet>
      <dgm:spPr/>
      <dgm:t>
        <a:bodyPr/>
        <a:lstStyle/>
        <a:p>
          <a:endParaRPr lang="es-EC"/>
        </a:p>
      </dgm:t>
    </dgm:pt>
    <dgm:pt modelId="{AFA19B72-EE1C-46C7-BEA0-E23C39A5134B}" type="pres">
      <dgm:prSet presAssocID="{254B90EF-2AEE-4CC9-8EBB-D2BAE3FB2221}" presName="Accent2" presStyleCnt="0"/>
      <dgm:spPr/>
    </dgm:pt>
    <dgm:pt modelId="{87A45655-7A3D-42EA-8EF5-885ADE97E203}" type="pres">
      <dgm:prSet presAssocID="{254B90EF-2AEE-4CC9-8EBB-D2BAE3FB2221}" presName="Accent" presStyleLbl="node1" presStyleIdx="1" presStyleCnt="3"/>
      <dgm:spPr>
        <a:solidFill>
          <a:schemeClr val="accent4">
            <a:lumMod val="75000"/>
          </a:schemeClr>
        </a:solidFill>
      </dgm:spPr>
    </dgm:pt>
    <dgm:pt modelId="{A71E3B8A-8DD8-49B9-A558-C57591FD6D02}" type="pres">
      <dgm:prSet presAssocID="{254B90EF-2AEE-4CC9-8EBB-D2BAE3FB2221}" presName="Parent2" presStyleLbl="revTx" presStyleIdx="1" presStyleCnt="3">
        <dgm:presLayoutVars>
          <dgm:chMax val="1"/>
          <dgm:chPref val="1"/>
          <dgm:bulletEnabled val="1"/>
        </dgm:presLayoutVars>
      </dgm:prSet>
      <dgm:spPr/>
      <dgm:t>
        <a:bodyPr/>
        <a:lstStyle/>
        <a:p>
          <a:endParaRPr lang="es-EC"/>
        </a:p>
      </dgm:t>
    </dgm:pt>
    <dgm:pt modelId="{7B995475-C6C2-4EA5-ABE3-44D45CF237EE}" type="pres">
      <dgm:prSet presAssocID="{3A8A8DFE-0BF0-4992-BC8A-CFA7E74B9E71}" presName="Accent3" presStyleCnt="0"/>
      <dgm:spPr/>
    </dgm:pt>
    <dgm:pt modelId="{EB4BB94F-8CAF-4003-AB39-C76031A0493D}" type="pres">
      <dgm:prSet presAssocID="{3A8A8DFE-0BF0-4992-BC8A-CFA7E74B9E71}" presName="Accent" presStyleLbl="node1" presStyleIdx="2" presStyleCnt="3"/>
      <dgm:spPr>
        <a:solidFill>
          <a:schemeClr val="tx2"/>
        </a:solidFill>
      </dgm:spPr>
    </dgm:pt>
    <dgm:pt modelId="{FB0697D2-8D66-4768-92C6-21C0DC630F06}" type="pres">
      <dgm:prSet presAssocID="{3A8A8DFE-0BF0-4992-BC8A-CFA7E74B9E71}" presName="Parent3" presStyleLbl="revTx" presStyleIdx="2" presStyleCnt="3">
        <dgm:presLayoutVars>
          <dgm:chMax val="1"/>
          <dgm:chPref val="1"/>
          <dgm:bulletEnabled val="1"/>
        </dgm:presLayoutVars>
      </dgm:prSet>
      <dgm:spPr/>
      <dgm:t>
        <a:bodyPr/>
        <a:lstStyle/>
        <a:p>
          <a:endParaRPr lang="es-EC"/>
        </a:p>
      </dgm:t>
    </dgm:pt>
  </dgm:ptLst>
  <dgm:cxnLst>
    <dgm:cxn modelId="{23B4CB8B-18FA-4C42-825B-FFA2B8D2DE7C}" srcId="{30734B0C-0EC6-4F7D-9C28-1D9B0206493E}" destId="{254B90EF-2AEE-4CC9-8EBB-D2BAE3FB2221}" srcOrd="1" destOrd="0" parTransId="{26AF5B47-5E1A-43CF-8BCD-BB5576F58F28}" sibTransId="{78453344-CD30-4774-A9DB-FE883FEB2965}"/>
    <dgm:cxn modelId="{974B69B2-196A-4BAE-ACB7-0BE972307CAB}" srcId="{30734B0C-0EC6-4F7D-9C28-1D9B0206493E}" destId="{82DA5EBB-3F76-4745-A9D0-EEB16106439C}" srcOrd="0" destOrd="0" parTransId="{064B63F7-85A4-4FDD-A34C-6B1D44588C24}" sibTransId="{5D48F89C-885C-4579-A0E4-3067012CDE65}"/>
    <dgm:cxn modelId="{01285383-0B42-4295-B1AC-9AE07DF67D51}" type="presOf" srcId="{3A8A8DFE-0BF0-4992-BC8A-CFA7E74B9E71}" destId="{FB0697D2-8D66-4768-92C6-21C0DC630F06}" srcOrd="0" destOrd="0" presId="urn:microsoft.com/office/officeart/2009/layout/CircleArrowProcess"/>
    <dgm:cxn modelId="{90C37723-D929-4BE3-BE46-CF322242F94F}" type="presOf" srcId="{30734B0C-0EC6-4F7D-9C28-1D9B0206493E}" destId="{930E1CE3-E297-4F53-B65E-0B5E62F2728D}" srcOrd="0" destOrd="0" presId="urn:microsoft.com/office/officeart/2009/layout/CircleArrowProcess"/>
    <dgm:cxn modelId="{5DD7ECC0-E903-4BE2-9F85-3A5DC16CFA84}" type="presOf" srcId="{82DA5EBB-3F76-4745-A9D0-EEB16106439C}" destId="{A6BD7C0E-29DE-4DA2-A248-74AB0B10DCAB}" srcOrd="0" destOrd="0" presId="urn:microsoft.com/office/officeart/2009/layout/CircleArrowProcess"/>
    <dgm:cxn modelId="{F5A5F537-C4B3-413F-AA39-E9C33808FDB2}" type="presOf" srcId="{254B90EF-2AEE-4CC9-8EBB-D2BAE3FB2221}" destId="{A71E3B8A-8DD8-49B9-A558-C57591FD6D02}" srcOrd="0" destOrd="0" presId="urn:microsoft.com/office/officeart/2009/layout/CircleArrowProcess"/>
    <dgm:cxn modelId="{70DDD4FD-124A-49C0-AC13-EBFD5EC3FCF7}" srcId="{30734B0C-0EC6-4F7D-9C28-1D9B0206493E}" destId="{3A8A8DFE-0BF0-4992-BC8A-CFA7E74B9E71}" srcOrd="2" destOrd="0" parTransId="{574CE2CD-053F-4006-A4A9-B7BD494E7B72}" sibTransId="{97F73BB5-E59D-4A99-9F91-BEB3E2C37AE8}"/>
    <dgm:cxn modelId="{88113F49-3D1C-409E-ADA0-9157448086F8}" type="presParOf" srcId="{930E1CE3-E297-4F53-B65E-0B5E62F2728D}" destId="{E03FC018-B6B9-4BDA-A674-06F5044C3949}" srcOrd="0" destOrd="0" presId="urn:microsoft.com/office/officeart/2009/layout/CircleArrowProcess"/>
    <dgm:cxn modelId="{4DA80FA6-7AE3-4AA0-9159-C84C5687D37D}" type="presParOf" srcId="{E03FC018-B6B9-4BDA-A674-06F5044C3949}" destId="{6962B3C9-48AB-4AD8-B9F3-ADC1AB0B8103}" srcOrd="0" destOrd="0" presId="urn:microsoft.com/office/officeart/2009/layout/CircleArrowProcess"/>
    <dgm:cxn modelId="{48EB6BFB-CF0D-4DAC-94F5-4476FD5D5AA2}" type="presParOf" srcId="{930E1CE3-E297-4F53-B65E-0B5E62F2728D}" destId="{A6BD7C0E-29DE-4DA2-A248-74AB0B10DCAB}" srcOrd="1" destOrd="0" presId="urn:microsoft.com/office/officeart/2009/layout/CircleArrowProcess"/>
    <dgm:cxn modelId="{1CF856F3-1159-4DA8-A1CF-4538A3099786}" type="presParOf" srcId="{930E1CE3-E297-4F53-B65E-0B5E62F2728D}" destId="{AFA19B72-EE1C-46C7-BEA0-E23C39A5134B}" srcOrd="2" destOrd="0" presId="urn:microsoft.com/office/officeart/2009/layout/CircleArrowProcess"/>
    <dgm:cxn modelId="{03FF0CA2-E8B6-4EB6-8409-4C7E891C679C}" type="presParOf" srcId="{AFA19B72-EE1C-46C7-BEA0-E23C39A5134B}" destId="{87A45655-7A3D-42EA-8EF5-885ADE97E203}" srcOrd="0" destOrd="0" presId="urn:microsoft.com/office/officeart/2009/layout/CircleArrowProcess"/>
    <dgm:cxn modelId="{A14D648E-D6DB-4757-AFE8-2FBE7B4FF43A}" type="presParOf" srcId="{930E1CE3-E297-4F53-B65E-0B5E62F2728D}" destId="{A71E3B8A-8DD8-49B9-A558-C57591FD6D02}" srcOrd="3" destOrd="0" presId="urn:microsoft.com/office/officeart/2009/layout/CircleArrowProcess"/>
    <dgm:cxn modelId="{BC507D1A-23A2-4F03-B2C7-D1E9531D7507}" type="presParOf" srcId="{930E1CE3-E297-4F53-B65E-0B5E62F2728D}" destId="{7B995475-C6C2-4EA5-ABE3-44D45CF237EE}" srcOrd="4" destOrd="0" presId="urn:microsoft.com/office/officeart/2009/layout/CircleArrowProcess"/>
    <dgm:cxn modelId="{9242D2BF-8BC5-4ECB-9C75-D87EE88DE059}" type="presParOf" srcId="{7B995475-C6C2-4EA5-ABE3-44D45CF237EE}" destId="{EB4BB94F-8CAF-4003-AB39-C76031A0493D}" srcOrd="0" destOrd="0" presId="urn:microsoft.com/office/officeart/2009/layout/CircleArrowProcess"/>
    <dgm:cxn modelId="{EE44840E-3D77-48ED-BDF6-FFA9CC20DB5A}" type="presParOf" srcId="{930E1CE3-E297-4F53-B65E-0B5E62F2728D}" destId="{FB0697D2-8D66-4768-92C6-21C0DC630F06}" srcOrd="5" destOrd="0" presId="urn:microsoft.com/office/officeart/2009/layout/CircleArrow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D80BB30-9BDA-49E7-966A-8A0060074FE2}"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s-EC"/>
        </a:p>
      </dgm:t>
    </dgm:pt>
    <dgm:pt modelId="{B70A6940-83C9-4118-9916-1D48EF5B7C05}">
      <dgm:prSet phldrT="[Texto]" custT="1"/>
      <dgm:spPr>
        <a:solidFill>
          <a:schemeClr val="accent5">
            <a:lumMod val="50000"/>
          </a:schemeClr>
        </a:solidFill>
      </dgm:spPr>
      <dgm:t>
        <a:bodyPr/>
        <a:lstStyle/>
        <a:p>
          <a:r>
            <a:rPr lang="es-ES" sz="1400" b="0" dirty="0" smtClean="0">
              <a:effectLst>
                <a:outerShdw blurRad="38100" dist="38100" dir="2700000" algn="tl">
                  <a:srgbClr val="000000">
                    <a:alpha val="43137"/>
                  </a:srgbClr>
                </a:outerShdw>
              </a:effectLst>
            </a:rPr>
            <a:t>En el análisis situacional del Cantón de La Concordia se determino que por su ubicación, su nivel de producción de materia prima y su bajo nivel de industrialización del cacao, es un sector que necesita aportar el proyecto. Además se cuenta con apoyo del Gobierno Autónomo Descentralizado Municipal del Cantón La Concordia. </a:t>
          </a:r>
          <a:endParaRPr lang="es-EC" sz="1400" b="0" dirty="0">
            <a:effectLst>
              <a:outerShdw blurRad="38100" dist="38100" dir="2700000" algn="tl">
                <a:srgbClr val="000000">
                  <a:alpha val="43137"/>
                </a:srgbClr>
              </a:outerShdw>
            </a:effectLst>
          </a:endParaRPr>
        </a:p>
      </dgm:t>
    </dgm:pt>
    <dgm:pt modelId="{5B7EE0C0-AD06-4274-9E9A-CFE1B26192E2}" type="parTrans" cxnId="{78D10BD9-0331-4617-8E8E-C7879BC0602C}">
      <dgm:prSet/>
      <dgm:spPr/>
      <dgm:t>
        <a:bodyPr/>
        <a:lstStyle/>
        <a:p>
          <a:endParaRPr lang="es-EC" sz="4800" b="0">
            <a:effectLst>
              <a:outerShdw blurRad="38100" dist="38100" dir="2700000" algn="tl">
                <a:srgbClr val="000000">
                  <a:alpha val="43137"/>
                </a:srgbClr>
              </a:outerShdw>
            </a:effectLst>
          </a:endParaRPr>
        </a:p>
      </dgm:t>
    </dgm:pt>
    <dgm:pt modelId="{7B572D19-2B5B-44BA-85EF-C38AB43A02D5}" type="sibTrans" cxnId="{78D10BD9-0331-4617-8E8E-C7879BC0602C}">
      <dgm:prSet/>
      <dgm:spPr/>
      <dgm:t>
        <a:bodyPr/>
        <a:lstStyle/>
        <a:p>
          <a:endParaRPr lang="es-EC" sz="4800" b="0">
            <a:effectLst>
              <a:outerShdw blurRad="38100" dist="38100" dir="2700000" algn="tl">
                <a:srgbClr val="000000">
                  <a:alpha val="43137"/>
                </a:srgbClr>
              </a:outerShdw>
            </a:effectLst>
          </a:endParaRPr>
        </a:p>
      </dgm:t>
    </dgm:pt>
    <dgm:pt modelId="{5CDA6504-18AC-415C-BAE7-BDDDA2878818}">
      <dgm:prSet phldrT="[Texto]" custT="1"/>
      <dgm:spPr>
        <a:solidFill>
          <a:schemeClr val="accent1">
            <a:lumMod val="50000"/>
          </a:schemeClr>
        </a:solidFill>
      </dgm:spPr>
      <dgm:t>
        <a:bodyPr/>
        <a:lstStyle/>
        <a:p>
          <a:r>
            <a:rPr lang="es-ES" sz="1400" b="0" dirty="0" smtClean="0">
              <a:effectLst>
                <a:outerShdw blurRad="38100" dist="38100" dir="2700000" algn="tl">
                  <a:srgbClr val="000000">
                    <a:alpha val="43137"/>
                  </a:srgbClr>
                </a:outerShdw>
              </a:effectLst>
            </a:rPr>
            <a:t>El chocolate apto para diabéticos, ha sido comparado acorde a la competencia, sin embargo el chocolate similar es el chocolate sin azúcar que es un chocolate que no es de agrado al paladar. Motivo fundamental por el que se eligió como materia prima la </a:t>
          </a:r>
          <a:r>
            <a:rPr lang="es-ES" sz="1400" b="0" dirty="0" err="1" smtClean="0">
              <a:effectLst>
                <a:outerShdw blurRad="38100" dist="38100" dir="2700000" algn="tl">
                  <a:srgbClr val="000000">
                    <a:alpha val="43137"/>
                  </a:srgbClr>
                </a:outerShdw>
              </a:effectLst>
            </a:rPr>
            <a:t>stevia</a:t>
          </a:r>
          <a:r>
            <a:rPr lang="es-ES" sz="1400" b="0" dirty="0" smtClean="0">
              <a:effectLst>
                <a:outerShdw blurRad="38100" dist="38100" dir="2700000" algn="tl">
                  <a:srgbClr val="000000">
                    <a:alpha val="43137"/>
                  </a:srgbClr>
                </a:outerShdw>
              </a:effectLst>
            </a:rPr>
            <a:t> ya que contiene ingredientes que son saludables para una persona diabética.</a:t>
          </a:r>
          <a:endParaRPr lang="es-EC" sz="1400" b="0" dirty="0">
            <a:effectLst>
              <a:outerShdw blurRad="38100" dist="38100" dir="2700000" algn="tl">
                <a:srgbClr val="000000">
                  <a:alpha val="43137"/>
                </a:srgbClr>
              </a:outerShdw>
            </a:effectLst>
          </a:endParaRPr>
        </a:p>
      </dgm:t>
    </dgm:pt>
    <dgm:pt modelId="{429E142A-ADBC-41A4-8CD1-A8783BBF62F6}" type="parTrans" cxnId="{0E7770BB-2D90-40C2-98D5-1C4D68CC9936}">
      <dgm:prSet/>
      <dgm:spPr/>
      <dgm:t>
        <a:bodyPr/>
        <a:lstStyle/>
        <a:p>
          <a:endParaRPr lang="es-EC" sz="4800" b="0">
            <a:effectLst>
              <a:outerShdw blurRad="38100" dist="38100" dir="2700000" algn="tl">
                <a:srgbClr val="000000">
                  <a:alpha val="43137"/>
                </a:srgbClr>
              </a:outerShdw>
            </a:effectLst>
          </a:endParaRPr>
        </a:p>
      </dgm:t>
    </dgm:pt>
    <dgm:pt modelId="{98A13D91-9A90-42A2-908E-5A669B6B666B}" type="sibTrans" cxnId="{0E7770BB-2D90-40C2-98D5-1C4D68CC9936}">
      <dgm:prSet/>
      <dgm:spPr/>
      <dgm:t>
        <a:bodyPr/>
        <a:lstStyle/>
        <a:p>
          <a:endParaRPr lang="es-EC" sz="4800" b="0">
            <a:effectLst>
              <a:outerShdw blurRad="38100" dist="38100" dir="2700000" algn="tl">
                <a:srgbClr val="000000">
                  <a:alpha val="43137"/>
                </a:srgbClr>
              </a:outerShdw>
            </a:effectLst>
          </a:endParaRPr>
        </a:p>
      </dgm:t>
    </dgm:pt>
    <dgm:pt modelId="{53DE2547-FCC5-4F8E-9115-69D2BF327447}">
      <dgm:prSet phldrT="[Texto]" custT="1"/>
      <dgm:spPr>
        <a:solidFill>
          <a:srgbClr val="660066">
            <a:alpha val="82000"/>
          </a:srgbClr>
        </a:solidFill>
      </dgm:spPr>
      <dgm:t>
        <a:bodyPr/>
        <a:lstStyle/>
        <a:p>
          <a:r>
            <a:rPr lang="es-EC" sz="1400" b="0" dirty="0" smtClean="0">
              <a:effectLst>
                <a:outerShdw blurRad="38100" dist="38100" dir="2700000" algn="tl">
                  <a:srgbClr val="000000">
                    <a:alpha val="43137"/>
                  </a:srgbClr>
                </a:outerShdw>
              </a:effectLst>
            </a:rPr>
            <a:t>La pre-factibilidad de un proyecto es demostrada en el análisis financiero ya que mediante sus estados financieros, balances, flujos de caja e indicadores de rentabilidad se define si es rentable un proyecto, en el caso del </a:t>
          </a:r>
          <a:r>
            <a:rPr lang="es-EC" sz="1400" b="0" dirty="0" err="1" smtClean="0">
              <a:effectLst>
                <a:outerShdw blurRad="38100" dist="38100" dir="2700000" algn="tl">
                  <a:srgbClr val="000000">
                    <a:alpha val="43137"/>
                  </a:srgbClr>
                </a:outerShdw>
              </a:effectLst>
            </a:rPr>
            <a:t>Cluster</a:t>
          </a:r>
          <a:r>
            <a:rPr lang="es-EC" sz="1400" b="0" dirty="0" smtClean="0">
              <a:effectLst>
                <a:outerShdw blurRad="38100" dist="38100" dir="2700000" algn="tl">
                  <a:srgbClr val="000000">
                    <a:alpha val="43137"/>
                  </a:srgbClr>
                </a:outerShdw>
              </a:effectLst>
            </a:rPr>
            <a:t> Chocolate-</a:t>
          </a:r>
          <a:r>
            <a:rPr lang="es-EC" sz="1400" b="0" dirty="0" err="1" smtClean="0">
              <a:effectLst>
                <a:outerShdw blurRad="38100" dist="38100" dir="2700000" algn="tl">
                  <a:srgbClr val="000000">
                    <a:alpha val="43137"/>
                  </a:srgbClr>
                </a:outerShdw>
              </a:effectLst>
            </a:rPr>
            <a:t>Export</a:t>
          </a:r>
          <a:r>
            <a:rPr lang="es-EC" sz="1400" b="0" dirty="0" smtClean="0">
              <a:effectLst>
                <a:outerShdw blurRad="38100" dist="38100" dir="2700000" algn="tl">
                  <a:srgbClr val="000000">
                    <a:alpha val="43137"/>
                  </a:srgbClr>
                </a:outerShdw>
              </a:effectLst>
            </a:rPr>
            <a:t> los indicadores expresan que el proyecto es factible y genera rentabilidad. </a:t>
          </a:r>
          <a:endParaRPr lang="es-EC" sz="1400" b="0" dirty="0">
            <a:effectLst>
              <a:outerShdw blurRad="38100" dist="38100" dir="2700000" algn="tl">
                <a:srgbClr val="000000">
                  <a:alpha val="43137"/>
                </a:srgbClr>
              </a:outerShdw>
            </a:effectLst>
          </a:endParaRPr>
        </a:p>
      </dgm:t>
    </dgm:pt>
    <dgm:pt modelId="{A50D066D-C3BC-4623-89BD-2AC90CAAD808}" type="parTrans" cxnId="{17D524C5-55CD-4A63-9514-A82758FF10E3}">
      <dgm:prSet/>
      <dgm:spPr/>
      <dgm:t>
        <a:bodyPr/>
        <a:lstStyle/>
        <a:p>
          <a:endParaRPr lang="es-EC" sz="4800" b="0">
            <a:effectLst>
              <a:outerShdw blurRad="38100" dist="38100" dir="2700000" algn="tl">
                <a:srgbClr val="000000">
                  <a:alpha val="43137"/>
                </a:srgbClr>
              </a:outerShdw>
            </a:effectLst>
          </a:endParaRPr>
        </a:p>
      </dgm:t>
    </dgm:pt>
    <dgm:pt modelId="{CE04BD81-979F-43C3-A26A-B07C7F9CD893}" type="sibTrans" cxnId="{17D524C5-55CD-4A63-9514-A82758FF10E3}">
      <dgm:prSet/>
      <dgm:spPr/>
      <dgm:t>
        <a:bodyPr/>
        <a:lstStyle/>
        <a:p>
          <a:endParaRPr lang="es-EC" sz="4800" b="0">
            <a:effectLst>
              <a:outerShdw blurRad="38100" dist="38100" dir="2700000" algn="tl">
                <a:srgbClr val="000000">
                  <a:alpha val="43137"/>
                </a:srgbClr>
              </a:outerShdw>
            </a:effectLst>
          </a:endParaRPr>
        </a:p>
      </dgm:t>
    </dgm:pt>
    <dgm:pt modelId="{8848423C-4854-403B-947C-A6792593D9BB}" type="pres">
      <dgm:prSet presAssocID="{7D80BB30-9BDA-49E7-966A-8A0060074FE2}" presName="linear" presStyleCnt="0">
        <dgm:presLayoutVars>
          <dgm:dir/>
          <dgm:animLvl val="lvl"/>
          <dgm:resizeHandles val="exact"/>
        </dgm:presLayoutVars>
      </dgm:prSet>
      <dgm:spPr/>
      <dgm:t>
        <a:bodyPr/>
        <a:lstStyle/>
        <a:p>
          <a:endParaRPr lang="es-EC"/>
        </a:p>
      </dgm:t>
    </dgm:pt>
    <dgm:pt modelId="{707C1043-143A-427E-832D-272A71ABE994}" type="pres">
      <dgm:prSet presAssocID="{B70A6940-83C9-4118-9916-1D48EF5B7C05}" presName="parentLin" presStyleCnt="0"/>
      <dgm:spPr/>
    </dgm:pt>
    <dgm:pt modelId="{1E3B4551-A71A-4197-85F0-A9F3956EA968}" type="pres">
      <dgm:prSet presAssocID="{B70A6940-83C9-4118-9916-1D48EF5B7C05}" presName="parentLeftMargin" presStyleLbl="node1" presStyleIdx="0" presStyleCnt="3"/>
      <dgm:spPr/>
      <dgm:t>
        <a:bodyPr/>
        <a:lstStyle/>
        <a:p>
          <a:endParaRPr lang="es-EC"/>
        </a:p>
      </dgm:t>
    </dgm:pt>
    <dgm:pt modelId="{54705FE7-8B30-459C-99A9-4F2BADEB2BFF}" type="pres">
      <dgm:prSet presAssocID="{B70A6940-83C9-4118-9916-1D48EF5B7C05}" presName="parentText" presStyleLbl="node1" presStyleIdx="0" presStyleCnt="3">
        <dgm:presLayoutVars>
          <dgm:chMax val="0"/>
          <dgm:bulletEnabled val="1"/>
        </dgm:presLayoutVars>
      </dgm:prSet>
      <dgm:spPr/>
      <dgm:t>
        <a:bodyPr/>
        <a:lstStyle/>
        <a:p>
          <a:endParaRPr lang="es-EC"/>
        </a:p>
      </dgm:t>
    </dgm:pt>
    <dgm:pt modelId="{0551E68E-B740-4C7A-AE2E-4CD766E2715E}" type="pres">
      <dgm:prSet presAssocID="{B70A6940-83C9-4118-9916-1D48EF5B7C05}" presName="negativeSpace" presStyleCnt="0"/>
      <dgm:spPr/>
    </dgm:pt>
    <dgm:pt modelId="{5F5DCAAD-1D77-48E2-9A59-7B1829810644}" type="pres">
      <dgm:prSet presAssocID="{B70A6940-83C9-4118-9916-1D48EF5B7C05}" presName="childText" presStyleLbl="conFgAcc1" presStyleIdx="0" presStyleCnt="3">
        <dgm:presLayoutVars>
          <dgm:bulletEnabled val="1"/>
        </dgm:presLayoutVars>
      </dgm:prSet>
      <dgm:spPr/>
    </dgm:pt>
    <dgm:pt modelId="{835E382D-8612-4C9F-A542-4FBD1DE59606}" type="pres">
      <dgm:prSet presAssocID="{7B572D19-2B5B-44BA-85EF-C38AB43A02D5}" presName="spaceBetweenRectangles" presStyleCnt="0"/>
      <dgm:spPr/>
    </dgm:pt>
    <dgm:pt modelId="{F1316DB6-B8AD-432A-A775-9D122F84FAEB}" type="pres">
      <dgm:prSet presAssocID="{5CDA6504-18AC-415C-BAE7-BDDDA2878818}" presName="parentLin" presStyleCnt="0"/>
      <dgm:spPr/>
    </dgm:pt>
    <dgm:pt modelId="{2F4DB804-5BEF-4A83-9CA4-DCBCFE79484D}" type="pres">
      <dgm:prSet presAssocID="{5CDA6504-18AC-415C-BAE7-BDDDA2878818}" presName="parentLeftMargin" presStyleLbl="node1" presStyleIdx="0" presStyleCnt="3"/>
      <dgm:spPr/>
      <dgm:t>
        <a:bodyPr/>
        <a:lstStyle/>
        <a:p>
          <a:endParaRPr lang="es-EC"/>
        </a:p>
      </dgm:t>
    </dgm:pt>
    <dgm:pt modelId="{96BD35AA-2266-4EAA-BFE9-12FCEC9EE60F}" type="pres">
      <dgm:prSet presAssocID="{5CDA6504-18AC-415C-BAE7-BDDDA2878818}" presName="parentText" presStyleLbl="node1" presStyleIdx="1" presStyleCnt="3">
        <dgm:presLayoutVars>
          <dgm:chMax val="0"/>
          <dgm:bulletEnabled val="1"/>
        </dgm:presLayoutVars>
      </dgm:prSet>
      <dgm:spPr/>
      <dgm:t>
        <a:bodyPr/>
        <a:lstStyle/>
        <a:p>
          <a:endParaRPr lang="es-EC"/>
        </a:p>
      </dgm:t>
    </dgm:pt>
    <dgm:pt modelId="{1D940E26-FC26-4271-97B3-549C02AF508E}" type="pres">
      <dgm:prSet presAssocID="{5CDA6504-18AC-415C-BAE7-BDDDA2878818}" presName="negativeSpace" presStyleCnt="0"/>
      <dgm:spPr/>
    </dgm:pt>
    <dgm:pt modelId="{A6D3201B-ED3F-4AEC-8C91-14D311974F79}" type="pres">
      <dgm:prSet presAssocID="{5CDA6504-18AC-415C-BAE7-BDDDA2878818}" presName="childText" presStyleLbl="conFgAcc1" presStyleIdx="1" presStyleCnt="3">
        <dgm:presLayoutVars>
          <dgm:bulletEnabled val="1"/>
        </dgm:presLayoutVars>
      </dgm:prSet>
      <dgm:spPr/>
    </dgm:pt>
    <dgm:pt modelId="{2A58D66D-C5B5-40EA-920A-80C797BBE67F}" type="pres">
      <dgm:prSet presAssocID="{98A13D91-9A90-42A2-908E-5A669B6B666B}" presName="spaceBetweenRectangles" presStyleCnt="0"/>
      <dgm:spPr/>
    </dgm:pt>
    <dgm:pt modelId="{EC403D9C-E046-42F4-B14A-6EE9F26F6F77}" type="pres">
      <dgm:prSet presAssocID="{53DE2547-FCC5-4F8E-9115-69D2BF327447}" presName="parentLin" presStyleCnt="0"/>
      <dgm:spPr/>
    </dgm:pt>
    <dgm:pt modelId="{CA9A5432-2550-4E49-8DBB-B5ED65D076B5}" type="pres">
      <dgm:prSet presAssocID="{53DE2547-FCC5-4F8E-9115-69D2BF327447}" presName="parentLeftMargin" presStyleLbl="node1" presStyleIdx="1" presStyleCnt="3"/>
      <dgm:spPr/>
      <dgm:t>
        <a:bodyPr/>
        <a:lstStyle/>
        <a:p>
          <a:endParaRPr lang="es-EC"/>
        </a:p>
      </dgm:t>
    </dgm:pt>
    <dgm:pt modelId="{D44460DE-16BC-43F4-8A49-463B03282509}" type="pres">
      <dgm:prSet presAssocID="{53DE2547-FCC5-4F8E-9115-69D2BF327447}" presName="parentText" presStyleLbl="node1" presStyleIdx="2" presStyleCnt="3">
        <dgm:presLayoutVars>
          <dgm:chMax val="0"/>
          <dgm:bulletEnabled val="1"/>
        </dgm:presLayoutVars>
      </dgm:prSet>
      <dgm:spPr/>
      <dgm:t>
        <a:bodyPr/>
        <a:lstStyle/>
        <a:p>
          <a:endParaRPr lang="es-EC"/>
        </a:p>
      </dgm:t>
    </dgm:pt>
    <dgm:pt modelId="{85642B72-B8E0-4620-8831-101E9C43365B}" type="pres">
      <dgm:prSet presAssocID="{53DE2547-FCC5-4F8E-9115-69D2BF327447}" presName="negativeSpace" presStyleCnt="0"/>
      <dgm:spPr/>
    </dgm:pt>
    <dgm:pt modelId="{873E2525-CBBE-48E7-A16F-3C297B222E45}" type="pres">
      <dgm:prSet presAssocID="{53DE2547-FCC5-4F8E-9115-69D2BF327447}" presName="childText" presStyleLbl="conFgAcc1" presStyleIdx="2" presStyleCnt="3">
        <dgm:presLayoutVars>
          <dgm:bulletEnabled val="1"/>
        </dgm:presLayoutVars>
      </dgm:prSet>
      <dgm:spPr/>
    </dgm:pt>
  </dgm:ptLst>
  <dgm:cxnLst>
    <dgm:cxn modelId="{17D524C5-55CD-4A63-9514-A82758FF10E3}" srcId="{7D80BB30-9BDA-49E7-966A-8A0060074FE2}" destId="{53DE2547-FCC5-4F8E-9115-69D2BF327447}" srcOrd="2" destOrd="0" parTransId="{A50D066D-C3BC-4623-89BD-2AC90CAAD808}" sibTransId="{CE04BD81-979F-43C3-A26A-B07C7F9CD893}"/>
    <dgm:cxn modelId="{BFC4034D-2582-41F1-9F41-8FF9EC4D1B4B}" type="presOf" srcId="{B70A6940-83C9-4118-9916-1D48EF5B7C05}" destId="{1E3B4551-A71A-4197-85F0-A9F3956EA968}" srcOrd="0" destOrd="0" presId="urn:microsoft.com/office/officeart/2005/8/layout/list1"/>
    <dgm:cxn modelId="{FA266658-6DA8-4EAA-830D-F6DF84D72D4E}" type="presOf" srcId="{5CDA6504-18AC-415C-BAE7-BDDDA2878818}" destId="{96BD35AA-2266-4EAA-BFE9-12FCEC9EE60F}" srcOrd="1" destOrd="0" presId="urn:microsoft.com/office/officeart/2005/8/layout/list1"/>
    <dgm:cxn modelId="{ADDEA1F7-5C18-4677-BC8C-354DAD39751F}" type="presOf" srcId="{5CDA6504-18AC-415C-BAE7-BDDDA2878818}" destId="{2F4DB804-5BEF-4A83-9CA4-DCBCFE79484D}" srcOrd="0" destOrd="0" presId="urn:microsoft.com/office/officeart/2005/8/layout/list1"/>
    <dgm:cxn modelId="{78D10BD9-0331-4617-8E8E-C7879BC0602C}" srcId="{7D80BB30-9BDA-49E7-966A-8A0060074FE2}" destId="{B70A6940-83C9-4118-9916-1D48EF5B7C05}" srcOrd="0" destOrd="0" parTransId="{5B7EE0C0-AD06-4274-9E9A-CFE1B26192E2}" sibTransId="{7B572D19-2B5B-44BA-85EF-C38AB43A02D5}"/>
    <dgm:cxn modelId="{0E7770BB-2D90-40C2-98D5-1C4D68CC9936}" srcId="{7D80BB30-9BDA-49E7-966A-8A0060074FE2}" destId="{5CDA6504-18AC-415C-BAE7-BDDDA2878818}" srcOrd="1" destOrd="0" parTransId="{429E142A-ADBC-41A4-8CD1-A8783BBF62F6}" sibTransId="{98A13D91-9A90-42A2-908E-5A669B6B666B}"/>
    <dgm:cxn modelId="{2EF4C11B-BE5E-472D-AD7C-0E48E1E569F5}" type="presOf" srcId="{B70A6940-83C9-4118-9916-1D48EF5B7C05}" destId="{54705FE7-8B30-459C-99A9-4F2BADEB2BFF}" srcOrd="1" destOrd="0" presId="urn:microsoft.com/office/officeart/2005/8/layout/list1"/>
    <dgm:cxn modelId="{72108C59-2A8C-4DE6-BDF8-3C188515BB2A}" type="presOf" srcId="{7D80BB30-9BDA-49E7-966A-8A0060074FE2}" destId="{8848423C-4854-403B-947C-A6792593D9BB}" srcOrd="0" destOrd="0" presId="urn:microsoft.com/office/officeart/2005/8/layout/list1"/>
    <dgm:cxn modelId="{E21AF849-395A-4B9C-9082-FE2F7A803F21}" type="presOf" srcId="{53DE2547-FCC5-4F8E-9115-69D2BF327447}" destId="{D44460DE-16BC-43F4-8A49-463B03282509}" srcOrd="1" destOrd="0" presId="urn:microsoft.com/office/officeart/2005/8/layout/list1"/>
    <dgm:cxn modelId="{74844D51-550A-4E46-B9A2-87C2D45BBA1C}" type="presOf" srcId="{53DE2547-FCC5-4F8E-9115-69D2BF327447}" destId="{CA9A5432-2550-4E49-8DBB-B5ED65D076B5}" srcOrd="0" destOrd="0" presId="urn:microsoft.com/office/officeart/2005/8/layout/list1"/>
    <dgm:cxn modelId="{7FD84E0E-EEDA-4B91-AE12-1F28CF358693}" type="presParOf" srcId="{8848423C-4854-403B-947C-A6792593D9BB}" destId="{707C1043-143A-427E-832D-272A71ABE994}" srcOrd="0" destOrd="0" presId="urn:microsoft.com/office/officeart/2005/8/layout/list1"/>
    <dgm:cxn modelId="{392B705D-480A-4F98-A998-98FB7D8CCA01}" type="presParOf" srcId="{707C1043-143A-427E-832D-272A71ABE994}" destId="{1E3B4551-A71A-4197-85F0-A9F3956EA968}" srcOrd="0" destOrd="0" presId="urn:microsoft.com/office/officeart/2005/8/layout/list1"/>
    <dgm:cxn modelId="{5A9114B7-CD81-4D41-BAF3-77B6CF4C99A6}" type="presParOf" srcId="{707C1043-143A-427E-832D-272A71ABE994}" destId="{54705FE7-8B30-459C-99A9-4F2BADEB2BFF}" srcOrd="1" destOrd="0" presId="urn:microsoft.com/office/officeart/2005/8/layout/list1"/>
    <dgm:cxn modelId="{B0D6C355-AC60-4696-818B-20719AE11C72}" type="presParOf" srcId="{8848423C-4854-403B-947C-A6792593D9BB}" destId="{0551E68E-B740-4C7A-AE2E-4CD766E2715E}" srcOrd="1" destOrd="0" presId="urn:microsoft.com/office/officeart/2005/8/layout/list1"/>
    <dgm:cxn modelId="{C0FA3299-C506-4FF5-8535-5FE81A4A9270}" type="presParOf" srcId="{8848423C-4854-403B-947C-A6792593D9BB}" destId="{5F5DCAAD-1D77-48E2-9A59-7B1829810644}" srcOrd="2" destOrd="0" presId="urn:microsoft.com/office/officeart/2005/8/layout/list1"/>
    <dgm:cxn modelId="{ADA8E42A-8AE4-4B00-B4A9-CFD3679F29F2}" type="presParOf" srcId="{8848423C-4854-403B-947C-A6792593D9BB}" destId="{835E382D-8612-4C9F-A542-4FBD1DE59606}" srcOrd="3" destOrd="0" presId="urn:microsoft.com/office/officeart/2005/8/layout/list1"/>
    <dgm:cxn modelId="{7505CE9D-281A-4A12-9BEE-87C0EA79E9E5}" type="presParOf" srcId="{8848423C-4854-403B-947C-A6792593D9BB}" destId="{F1316DB6-B8AD-432A-A775-9D122F84FAEB}" srcOrd="4" destOrd="0" presId="urn:microsoft.com/office/officeart/2005/8/layout/list1"/>
    <dgm:cxn modelId="{AC133432-C596-43B1-8510-E5B9AADF87C1}" type="presParOf" srcId="{F1316DB6-B8AD-432A-A775-9D122F84FAEB}" destId="{2F4DB804-5BEF-4A83-9CA4-DCBCFE79484D}" srcOrd="0" destOrd="0" presId="urn:microsoft.com/office/officeart/2005/8/layout/list1"/>
    <dgm:cxn modelId="{26C5F906-343E-4EA2-9143-A767DA005CD7}" type="presParOf" srcId="{F1316DB6-B8AD-432A-A775-9D122F84FAEB}" destId="{96BD35AA-2266-4EAA-BFE9-12FCEC9EE60F}" srcOrd="1" destOrd="0" presId="urn:microsoft.com/office/officeart/2005/8/layout/list1"/>
    <dgm:cxn modelId="{7930E85B-E50C-4CBF-AE18-B663DB0DF365}" type="presParOf" srcId="{8848423C-4854-403B-947C-A6792593D9BB}" destId="{1D940E26-FC26-4271-97B3-549C02AF508E}" srcOrd="5" destOrd="0" presId="urn:microsoft.com/office/officeart/2005/8/layout/list1"/>
    <dgm:cxn modelId="{7C89BCC1-977D-43DF-B0BC-20AEC845A503}" type="presParOf" srcId="{8848423C-4854-403B-947C-A6792593D9BB}" destId="{A6D3201B-ED3F-4AEC-8C91-14D311974F79}" srcOrd="6" destOrd="0" presId="urn:microsoft.com/office/officeart/2005/8/layout/list1"/>
    <dgm:cxn modelId="{C09FD0C7-53B9-4A6D-A73D-B953B71F2A60}" type="presParOf" srcId="{8848423C-4854-403B-947C-A6792593D9BB}" destId="{2A58D66D-C5B5-40EA-920A-80C797BBE67F}" srcOrd="7" destOrd="0" presId="urn:microsoft.com/office/officeart/2005/8/layout/list1"/>
    <dgm:cxn modelId="{D719B7A1-ED39-4340-B077-74A02E09D617}" type="presParOf" srcId="{8848423C-4854-403B-947C-A6792593D9BB}" destId="{EC403D9C-E046-42F4-B14A-6EE9F26F6F77}" srcOrd="8" destOrd="0" presId="urn:microsoft.com/office/officeart/2005/8/layout/list1"/>
    <dgm:cxn modelId="{05AEC11B-203D-4E3E-A10A-7A47A853F0F5}" type="presParOf" srcId="{EC403D9C-E046-42F4-B14A-6EE9F26F6F77}" destId="{CA9A5432-2550-4E49-8DBB-B5ED65D076B5}" srcOrd="0" destOrd="0" presId="urn:microsoft.com/office/officeart/2005/8/layout/list1"/>
    <dgm:cxn modelId="{DEAEDF5A-A8A3-4F36-ABC6-391073AEF890}" type="presParOf" srcId="{EC403D9C-E046-42F4-B14A-6EE9F26F6F77}" destId="{D44460DE-16BC-43F4-8A49-463B03282509}" srcOrd="1" destOrd="0" presId="urn:microsoft.com/office/officeart/2005/8/layout/list1"/>
    <dgm:cxn modelId="{6C7F23A6-2292-42C3-8F9A-97FE9F412470}" type="presParOf" srcId="{8848423C-4854-403B-947C-A6792593D9BB}" destId="{85642B72-B8E0-4620-8831-101E9C43365B}" srcOrd="9" destOrd="0" presId="urn:microsoft.com/office/officeart/2005/8/layout/list1"/>
    <dgm:cxn modelId="{5E4B394A-BE9F-46E3-B30B-70E931F4E044}" type="presParOf" srcId="{8848423C-4854-403B-947C-A6792593D9BB}" destId="{873E2525-CBBE-48E7-A16F-3C297B222E45}"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AEFB157-A0E8-4E7A-A167-EFFF9E9F177C}"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D8F9AD84-F705-4F93-A883-B5C84F2088BC}">
      <dgm:prSet phldrT="[Texto]"/>
      <dgm:spPr>
        <a:solidFill>
          <a:srgbClr val="FFFF00"/>
        </a:solidFill>
      </dgm:spPr>
      <dgm:t>
        <a:bodyPr/>
        <a:lstStyle/>
        <a:p>
          <a:r>
            <a:rPr lang="es-ES" dirty="0" smtClean="0">
              <a:solidFill>
                <a:schemeClr val="tx1"/>
              </a:solidFill>
              <a:effectLst>
                <a:outerShdw blurRad="38100" dist="38100" dir="2700000" algn="tl">
                  <a:srgbClr val="000000">
                    <a:alpha val="43137"/>
                  </a:srgbClr>
                </a:outerShdw>
              </a:effectLst>
            </a:rPr>
            <a:t>A pesar de disponer de apoyo gubernamental, un proyecto factible y autosustentable como el que se propone determina un índice de éxito elevado para su ejecución, la </a:t>
          </a:r>
          <a:r>
            <a:rPr lang="es-ES" dirty="0" err="1" smtClean="0">
              <a:solidFill>
                <a:schemeClr val="tx1"/>
              </a:solidFill>
              <a:effectLst>
                <a:outerShdw blurRad="38100" dist="38100" dir="2700000" algn="tl">
                  <a:srgbClr val="000000">
                    <a:alpha val="43137"/>
                  </a:srgbClr>
                </a:outerShdw>
              </a:effectLst>
            </a:rPr>
            <a:t>asociatividad</a:t>
          </a:r>
          <a:r>
            <a:rPr lang="es-ES" dirty="0" smtClean="0">
              <a:solidFill>
                <a:schemeClr val="tx1"/>
              </a:solidFill>
              <a:effectLst>
                <a:outerShdw blurRad="38100" dist="38100" dir="2700000" algn="tl">
                  <a:srgbClr val="000000">
                    <a:alpha val="43137"/>
                  </a:srgbClr>
                </a:outerShdw>
              </a:effectLst>
            </a:rPr>
            <a:t> propuesta para lograr beneficios colectivos y distribución de utilidades equitativas para el exportador y el productor es la primera fase para un desarrollo productivo e industrial. </a:t>
          </a:r>
          <a:endParaRPr lang="es-EC" dirty="0">
            <a:solidFill>
              <a:schemeClr val="tx1"/>
            </a:solidFill>
            <a:effectLst>
              <a:outerShdw blurRad="38100" dist="38100" dir="2700000" algn="tl">
                <a:srgbClr val="000000">
                  <a:alpha val="43137"/>
                </a:srgbClr>
              </a:outerShdw>
            </a:effectLst>
          </a:endParaRPr>
        </a:p>
      </dgm:t>
    </dgm:pt>
    <dgm:pt modelId="{EF759081-54A4-421E-8053-9A40AE9D38C4}" type="parTrans" cxnId="{56D9E243-36EB-443B-97BD-2A679F2202E7}">
      <dgm:prSet/>
      <dgm:spPr/>
      <dgm:t>
        <a:bodyPr/>
        <a:lstStyle/>
        <a:p>
          <a:endParaRPr lang="es-EC"/>
        </a:p>
      </dgm:t>
    </dgm:pt>
    <dgm:pt modelId="{16456726-892B-454D-A22B-2B3DBF20C31F}" type="sibTrans" cxnId="{56D9E243-36EB-443B-97BD-2A679F2202E7}">
      <dgm:prSet/>
      <dgm:spPr/>
      <dgm:t>
        <a:bodyPr/>
        <a:lstStyle/>
        <a:p>
          <a:endParaRPr lang="es-EC"/>
        </a:p>
      </dgm:t>
    </dgm:pt>
    <dgm:pt modelId="{4257089C-764A-49CB-A03D-B7BEDA2BEF64}">
      <dgm:prSet phldrT="[Texto]"/>
      <dgm:spPr>
        <a:solidFill>
          <a:srgbClr val="00B050"/>
        </a:solidFill>
      </dgm:spPr>
      <dgm:t>
        <a:bodyPr/>
        <a:lstStyle/>
        <a:p>
          <a:r>
            <a:rPr lang="es-ES" dirty="0" smtClean="0">
              <a:solidFill>
                <a:schemeClr val="tx1"/>
              </a:solidFill>
              <a:effectLst>
                <a:outerShdw blurRad="38100" dist="38100" dir="2700000" algn="tl">
                  <a:srgbClr val="000000">
                    <a:alpha val="43137"/>
                  </a:srgbClr>
                </a:outerShdw>
              </a:effectLst>
            </a:rPr>
            <a:t>Los chocolates amargos son poco conocidos y apetecidos a nivel nacional, sin embargo el mercado objetivo tiene una gran influencia en este tipo de chocolates con alto índice de cacao, poca manteca de cacao, y bajos azucares. Al momento de crear un producto se debe analizar inicialmente los procedimientos de calidad y de certificación, acompañado de las preferencias del consumidor. </a:t>
          </a:r>
          <a:endParaRPr lang="es-EC" dirty="0">
            <a:solidFill>
              <a:schemeClr val="tx1"/>
            </a:solidFill>
            <a:effectLst>
              <a:outerShdw blurRad="38100" dist="38100" dir="2700000" algn="tl">
                <a:srgbClr val="000000">
                  <a:alpha val="43137"/>
                </a:srgbClr>
              </a:outerShdw>
            </a:effectLst>
          </a:endParaRPr>
        </a:p>
      </dgm:t>
    </dgm:pt>
    <dgm:pt modelId="{450F3251-CEEA-4CFA-93FC-689E4357A492}" type="parTrans" cxnId="{00979EC4-A067-4F02-AE95-A2065AA4AE82}">
      <dgm:prSet/>
      <dgm:spPr/>
      <dgm:t>
        <a:bodyPr/>
        <a:lstStyle/>
        <a:p>
          <a:endParaRPr lang="es-EC"/>
        </a:p>
      </dgm:t>
    </dgm:pt>
    <dgm:pt modelId="{96626A3E-4DC1-4DAA-B348-300B71367C04}" type="sibTrans" cxnId="{00979EC4-A067-4F02-AE95-A2065AA4AE82}">
      <dgm:prSet/>
      <dgm:spPr/>
      <dgm:t>
        <a:bodyPr/>
        <a:lstStyle/>
        <a:p>
          <a:endParaRPr lang="es-EC"/>
        </a:p>
      </dgm:t>
    </dgm:pt>
    <dgm:pt modelId="{4EC8264D-FE75-4FAA-AB4A-3B7FAF508FD5}">
      <dgm:prSet phldrT="[Texto]"/>
      <dgm:spPr>
        <a:solidFill>
          <a:srgbClr val="00B0F0"/>
        </a:solidFill>
      </dgm:spPr>
      <dgm:t>
        <a:bodyPr/>
        <a:lstStyle/>
        <a:p>
          <a:r>
            <a:rPr lang="es-EC" dirty="0" smtClean="0">
              <a:solidFill>
                <a:schemeClr val="tx1"/>
              </a:solidFill>
              <a:effectLst>
                <a:outerShdw blurRad="38100" dist="38100" dir="2700000" algn="tl">
                  <a:srgbClr val="000000">
                    <a:alpha val="43137"/>
                  </a:srgbClr>
                </a:outerShdw>
              </a:effectLst>
            </a:rPr>
            <a:t>El marketing de un producto acoge mucho más que la publicidad y promoción de un producto, en este análisis se lleva a cabo estudios que brindan un alcance y una visión más completa del comportamiento del mercado, que en caso de no pactar el negocio con el comprador en Francia, brinda una apertura de mercado para  dirigir el producto.</a:t>
          </a:r>
          <a:endParaRPr lang="es-EC" dirty="0">
            <a:solidFill>
              <a:schemeClr val="tx1"/>
            </a:solidFill>
            <a:effectLst>
              <a:outerShdw blurRad="38100" dist="38100" dir="2700000" algn="tl">
                <a:srgbClr val="000000">
                  <a:alpha val="43137"/>
                </a:srgbClr>
              </a:outerShdw>
            </a:effectLst>
          </a:endParaRPr>
        </a:p>
      </dgm:t>
    </dgm:pt>
    <dgm:pt modelId="{D6C414FC-95B9-49DB-ACA5-6EAA69767D6B}" type="parTrans" cxnId="{249D60AC-C16D-4958-B0DE-100319218BB2}">
      <dgm:prSet/>
      <dgm:spPr/>
      <dgm:t>
        <a:bodyPr/>
        <a:lstStyle/>
        <a:p>
          <a:endParaRPr lang="es-EC"/>
        </a:p>
      </dgm:t>
    </dgm:pt>
    <dgm:pt modelId="{A157D661-B17B-4ADB-8F87-0C25A314B15C}" type="sibTrans" cxnId="{249D60AC-C16D-4958-B0DE-100319218BB2}">
      <dgm:prSet/>
      <dgm:spPr/>
      <dgm:t>
        <a:bodyPr/>
        <a:lstStyle/>
        <a:p>
          <a:endParaRPr lang="es-EC"/>
        </a:p>
      </dgm:t>
    </dgm:pt>
    <dgm:pt modelId="{D228061B-DA95-4F35-A038-2D61B8C4B956}" type="pres">
      <dgm:prSet presAssocID="{9AEFB157-A0E8-4E7A-A167-EFFF9E9F177C}" presName="Name0" presStyleCnt="0">
        <dgm:presLayoutVars>
          <dgm:chMax val="7"/>
          <dgm:chPref val="7"/>
          <dgm:dir/>
        </dgm:presLayoutVars>
      </dgm:prSet>
      <dgm:spPr/>
      <dgm:t>
        <a:bodyPr/>
        <a:lstStyle/>
        <a:p>
          <a:endParaRPr lang="es-EC"/>
        </a:p>
      </dgm:t>
    </dgm:pt>
    <dgm:pt modelId="{CE23EEF1-F23C-43EF-8381-002AA9F3B7A7}" type="pres">
      <dgm:prSet presAssocID="{9AEFB157-A0E8-4E7A-A167-EFFF9E9F177C}" presName="Name1" presStyleCnt="0"/>
      <dgm:spPr/>
    </dgm:pt>
    <dgm:pt modelId="{B09EE3AB-E798-45F5-A625-F979F43ABDFD}" type="pres">
      <dgm:prSet presAssocID="{9AEFB157-A0E8-4E7A-A167-EFFF9E9F177C}" presName="cycle" presStyleCnt="0"/>
      <dgm:spPr/>
    </dgm:pt>
    <dgm:pt modelId="{C1A5FE48-B492-4047-BFD4-7A2C82D3EA54}" type="pres">
      <dgm:prSet presAssocID="{9AEFB157-A0E8-4E7A-A167-EFFF9E9F177C}" presName="srcNode" presStyleLbl="node1" presStyleIdx="0" presStyleCnt="3"/>
      <dgm:spPr/>
    </dgm:pt>
    <dgm:pt modelId="{0943B146-2115-454D-897A-27C058B3EBB3}" type="pres">
      <dgm:prSet presAssocID="{9AEFB157-A0E8-4E7A-A167-EFFF9E9F177C}" presName="conn" presStyleLbl="parChTrans1D2" presStyleIdx="0" presStyleCnt="1"/>
      <dgm:spPr/>
      <dgm:t>
        <a:bodyPr/>
        <a:lstStyle/>
        <a:p>
          <a:endParaRPr lang="es-EC"/>
        </a:p>
      </dgm:t>
    </dgm:pt>
    <dgm:pt modelId="{28775FBD-BCE6-4DC6-BC18-A295F21151A4}" type="pres">
      <dgm:prSet presAssocID="{9AEFB157-A0E8-4E7A-A167-EFFF9E9F177C}" presName="extraNode" presStyleLbl="node1" presStyleIdx="0" presStyleCnt="3"/>
      <dgm:spPr/>
    </dgm:pt>
    <dgm:pt modelId="{484B4EF1-0EFA-407A-B3F9-BAEFE854F879}" type="pres">
      <dgm:prSet presAssocID="{9AEFB157-A0E8-4E7A-A167-EFFF9E9F177C}" presName="dstNode" presStyleLbl="node1" presStyleIdx="0" presStyleCnt="3"/>
      <dgm:spPr/>
    </dgm:pt>
    <dgm:pt modelId="{433A6D0D-7360-4B49-A8AE-EC439366307A}" type="pres">
      <dgm:prSet presAssocID="{D8F9AD84-F705-4F93-A883-B5C84F2088BC}" presName="text_1" presStyleLbl="node1" presStyleIdx="0" presStyleCnt="3">
        <dgm:presLayoutVars>
          <dgm:bulletEnabled val="1"/>
        </dgm:presLayoutVars>
      </dgm:prSet>
      <dgm:spPr/>
      <dgm:t>
        <a:bodyPr/>
        <a:lstStyle/>
        <a:p>
          <a:endParaRPr lang="es-EC"/>
        </a:p>
      </dgm:t>
    </dgm:pt>
    <dgm:pt modelId="{6B0B7210-B5A1-4868-B2A5-0334E61E9070}" type="pres">
      <dgm:prSet presAssocID="{D8F9AD84-F705-4F93-A883-B5C84F2088BC}" presName="accent_1" presStyleCnt="0"/>
      <dgm:spPr/>
    </dgm:pt>
    <dgm:pt modelId="{B58C895B-7176-438C-AD8A-CB20F4A43F08}" type="pres">
      <dgm:prSet presAssocID="{D8F9AD84-F705-4F93-A883-B5C84F2088BC}" presName="accentRepeatNode" presStyleLbl="solidFgAcc1" presStyleIdx="0" presStyleCnt="3"/>
      <dgm:spPr>
        <a:blipFill rotWithShape="0">
          <a:blip xmlns:r="http://schemas.openxmlformats.org/officeDocument/2006/relationships" r:embed="rId1"/>
          <a:stretch>
            <a:fillRect/>
          </a:stretch>
        </a:blipFill>
      </dgm:spPr>
    </dgm:pt>
    <dgm:pt modelId="{04F100F6-0D77-4851-805A-CA510C2FF0E2}" type="pres">
      <dgm:prSet presAssocID="{4257089C-764A-49CB-A03D-B7BEDA2BEF64}" presName="text_2" presStyleLbl="node1" presStyleIdx="1" presStyleCnt="3">
        <dgm:presLayoutVars>
          <dgm:bulletEnabled val="1"/>
        </dgm:presLayoutVars>
      </dgm:prSet>
      <dgm:spPr/>
      <dgm:t>
        <a:bodyPr/>
        <a:lstStyle/>
        <a:p>
          <a:endParaRPr lang="es-EC"/>
        </a:p>
      </dgm:t>
    </dgm:pt>
    <dgm:pt modelId="{95CEDE0F-B392-487E-AE71-67C2959568DF}" type="pres">
      <dgm:prSet presAssocID="{4257089C-764A-49CB-A03D-B7BEDA2BEF64}" presName="accent_2" presStyleCnt="0"/>
      <dgm:spPr/>
    </dgm:pt>
    <dgm:pt modelId="{B855E425-24F9-478F-8641-D87360B83575}" type="pres">
      <dgm:prSet presAssocID="{4257089C-764A-49CB-A03D-B7BEDA2BEF64}" presName="accentRepeatNode" presStyleLbl="solidFgAcc1" presStyleIdx="1" presStyleCnt="3"/>
      <dgm:spPr>
        <a:blipFill rotWithShape="0">
          <a:blip xmlns:r="http://schemas.openxmlformats.org/officeDocument/2006/relationships" r:embed="rId2"/>
          <a:stretch>
            <a:fillRect/>
          </a:stretch>
        </a:blipFill>
      </dgm:spPr>
    </dgm:pt>
    <dgm:pt modelId="{695634AF-5D5F-4537-ADEE-37786CC9621D}" type="pres">
      <dgm:prSet presAssocID="{4EC8264D-FE75-4FAA-AB4A-3B7FAF508FD5}" presName="text_3" presStyleLbl="node1" presStyleIdx="2" presStyleCnt="3">
        <dgm:presLayoutVars>
          <dgm:bulletEnabled val="1"/>
        </dgm:presLayoutVars>
      </dgm:prSet>
      <dgm:spPr/>
      <dgm:t>
        <a:bodyPr/>
        <a:lstStyle/>
        <a:p>
          <a:endParaRPr lang="es-EC"/>
        </a:p>
      </dgm:t>
    </dgm:pt>
    <dgm:pt modelId="{6E8B270B-893C-4A2F-8523-963898BCAFA8}" type="pres">
      <dgm:prSet presAssocID="{4EC8264D-FE75-4FAA-AB4A-3B7FAF508FD5}" presName="accent_3" presStyleCnt="0"/>
      <dgm:spPr/>
    </dgm:pt>
    <dgm:pt modelId="{2BECBF4D-95B4-4FF7-BBD2-DBE02208B915}" type="pres">
      <dgm:prSet presAssocID="{4EC8264D-FE75-4FAA-AB4A-3B7FAF508FD5}" presName="accentRepeatNode" presStyleLbl="solidFgAcc1" presStyleIdx="2" presStyleCnt="3"/>
      <dgm:spPr>
        <a:blipFill rotWithShape="0">
          <a:blip xmlns:r="http://schemas.openxmlformats.org/officeDocument/2006/relationships" r:embed="rId3"/>
          <a:stretch>
            <a:fillRect/>
          </a:stretch>
        </a:blipFill>
      </dgm:spPr>
    </dgm:pt>
  </dgm:ptLst>
  <dgm:cxnLst>
    <dgm:cxn modelId="{3C7F628F-13DA-4FAC-A19C-1BD6CFB88E3B}" type="presOf" srcId="{D8F9AD84-F705-4F93-A883-B5C84F2088BC}" destId="{433A6D0D-7360-4B49-A8AE-EC439366307A}" srcOrd="0" destOrd="0" presId="urn:microsoft.com/office/officeart/2008/layout/VerticalCurvedList"/>
    <dgm:cxn modelId="{00979EC4-A067-4F02-AE95-A2065AA4AE82}" srcId="{9AEFB157-A0E8-4E7A-A167-EFFF9E9F177C}" destId="{4257089C-764A-49CB-A03D-B7BEDA2BEF64}" srcOrd="1" destOrd="0" parTransId="{450F3251-CEEA-4CFA-93FC-689E4357A492}" sibTransId="{96626A3E-4DC1-4DAA-B348-300B71367C04}"/>
    <dgm:cxn modelId="{D4955CFE-3D7E-46A1-B22E-527744310941}" type="presOf" srcId="{4EC8264D-FE75-4FAA-AB4A-3B7FAF508FD5}" destId="{695634AF-5D5F-4537-ADEE-37786CC9621D}" srcOrd="0" destOrd="0" presId="urn:microsoft.com/office/officeart/2008/layout/VerticalCurvedList"/>
    <dgm:cxn modelId="{56D9E243-36EB-443B-97BD-2A679F2202E7}" srcId="{9AEFB157-A0E8-4E7A-A167-EFFF9E9F177C}" destId="{D8F9AD84-F705-4F93-A883-B5C84F2088BC}" srcOrd="0" destOrd="0" parTransId="{EF759081-54A4-421E-8053-9A40AE9D38C4}" sibTransId="{16456726-892B-454D-A22B-2B3DBF20C31F}"/>
    <dgm:cxn modelId="{185032A9-9789-49F0-9F09-63DD287B4D44}" type="presOf" srcId="{9AEFB157-A0E8-4E7A-A167-EFFF9E9F177C}" destId="{D228061B-DA95-4F35-A038-2D61B8C4B956}" srcOrd="0" destOrd="0" presId="urn:microsoft.com/office/officeart/2008/layout/VerticalCurvedList"/>
    <dgm:cxn modelId="{F145CBED-C85C-420D-AAAE-65CE08986485}" type="presOf" srcId="{16456726-892B-454D-A22B-2B3DBF20C31F}" destId="{0943B146-2115-454D-897A-27C058B3EBB3}" srcOrd="0" destOrd="0" presId="urn:microsoft.com/office/officeart/2008/layout/VerticalCurvedList"/>
    <dgm:cxn modelId="{249D60AC-C16D-4958-B0DE-100319218BB2}" srcId="{9AEFB157-A0E8-4E7A-A167-EFFF9E9F177C}" destId="{4EC8264D-FE75-4FAA-AB4A-3B7FAF508FD5}" srcOrd="2" destOrd="0" parTransId="{D6C414FC-95B9-49DB-ACA5-6EAA69767D6B}" sibTransId="{A157D661-B17B-4ADB-8F87-0C25A314B15C}"/>
    <dgm:cxn modelId="{DE37B2F2-18A6-413E-B8DE-0A0795E178F9}" type="presOf" srcId="{4257089C-764A-49CB-A03D-B7BEDA2BEF64}" destId="{04F100F6-0D77-4851-805A-CA510C2FF0E2}" srcOrd="0" destOrd="0" presId="urn:microsoft.com/office/officeart/2008/layout/VerticalCurvedList"/>
    <dgm:cxn modelId="{12095609-D16B-437F-A1CE-B76B56B40555}" type="presParOf" srcId="{D228061B-DA95-4F35-A038-2D61B8C4B956}" destId="{CE23EEF1-F23C-43EF-8381-002AA9F3B7A7}" srcOrd="0" destOrd="0" presId="urn:microsoft.com/office/officeart/2008/layout/VerticalCurvedList"/>
    <dgm:cxn modelId="{0C248213-2B51-4736-ABDF-0C1354142D65}" type="presParOf" srcId="{CE23EEF1-F23C-43EF-8381-002AA9F3B7A7}" destId="{B09EE3AB-E798-45F5-A625-F979F43ABDFD}" srcOrd="0" destOrd="0" presId="urn:microsoft.com/office/officeart/2008/layout/VerticalCurvedList"/>
    <dgm:cxn modelId="{91BB2F3E-8830-4E51-BA3D-9FBAA110204D}" type="presParOf" srcId="{B09EE3AB-E798-45F5-A625-F979F43ABDFD}" destId="{C1A5FE48-B492-4047-BFD4-7A2C82D3EA54}" srcOrd="0" destOrd="0" presId="urn:microsoft.com/office/officeart/2008/layout/VerticalCurvedList"/>
    <dgm:cxn modelId="{37E9C1A1-FA78-49F2-99EC-8BE771A1DA7E}" type="presParOf" srcId="{B09EE3AB-E798-45F5-A625-F979F43ABDFD}" destId="{0943B146-2115-454D-897A-27C058B3EBB3}" srcOrd="1" destOrd="0" presId="urn:microsoft.com/office/officeart/2008/layout/VerticalCurvedList"/>
    <dgm:cxn modelId="{FA0703B3-9177-4821-98C5-BBB0DECC83CA}" type="presParOf" srcId="{B09EE3AB-E798-45F5-A625-F979F43ABDFD}" destId="{28775FBD-BCE6-4DC6-BC18-A295F21151A4}" srcOrd="2" destOrd="0" presId="urn:microsoft.com/office/officeart/2008/layout/VerticalCurvedList"/>
    <dgm:cxn modelId="{D92B4FA5-2D65-4C64-92EB-47D6F9630FB7}" type="presParOf" srcId="{B09EE3AB-E798-45F5-A625-F979F43ABDFD}" destId="{484B4EF1-0EFA-407A-B3F9-BAEFE854F879}" srcOrd="3" destOrd="0" presId="urn:microsoft.com/office/officeart/2008/layout/VerticalCurvedList"/>
    <dgm:cxn modelId="{6D43A38C-510E-4DA5-9A44-26DF28DDC435}" type="presParOf" srcId="{CE23EEF1-F23C-43EF-8381-002AA9F3B7A7}" destId="{433A6D0D-7360-4B49-A8AE-EC439366307A}" srcOrd="1" destOrd="0" presId="urn:microsoft.com/office/officeart/2008/layout/VerticalCurvedList"/>
    <dgm:cxn modelId="{980CBB1B-2D47-4ECE-8BF9-8E6C8CFD3C68}" type="presParOf" srcId="{CE23EEF1-F23C-43EF-8381-002AA9F3B7A7}" destId="{6B0B7210-B5A1-4868-B2A5-0334E61E9070}" srcOrd="2" destOrd="0" presId="urn:microsoft.com/office/officeart/2008/layout/VerticalCurvedList"/>
    <dgm:cxn modelId="{7B0683AB-CE91-40E6-8D21-CC9523A568D4}" type="presParOf" srcId="{6B0B7210-B5A1-4868-B2A5-0334E61E9070}" destId="{B58C895B-7176-438C-AD8A-CB20F4A43F08}" srcOrd="0" destOrd="0" presId="urn:microsoft.com/office/officeart/2008/layout/VerticalCurvedList"/>
    <dgm:cxn modelId="{F0A9454F-0E04-45B9-B08E-2FE483F61BB2}" type="presParOf" srcId="{CE23EEF1-F23C-43EF-8381-002AA9F3B7A7}" destId="{04F100F6-0D77-4851-805A-CA510C2FF0E2}" srcOrd="3" destOrd="0" presId="urn:microsoft.com/office/officeart/2008/layout/VerticalCurvedList"/>
    <dgm:cxn modelId="{334FB060-379F-45A3-AABA-9D93AF48C937}" type="presParOf" srcId="{CE23EEF1-F23C-43EF-8381-002AA9F3B7A7}" destId="{95CEDE0F-B392-487E-AE71-67C2959568DF}" srcOrd="4" destOrd="0" presId="urn:microsoft.com/office/officeart/2008/layout/VerticalCurvedList"/>
    <dgm:cxn modelId="{E7698D7D-A808-4E11-9EA7-B58F6F7D230F}" type="presParOf" srcId="{95CEDE0F-B392-487E-AE71-67C2959568DF}" destId="{B855E425-24F9-478F-8641-D87360B83575}" srcOrd="0" destOrd="0" presId="urn:microsoft.com/office/officeart/2008/layout/VerticalCurvedList"/>
    <dgm:cxn modelId="{573AC42E-9D99-4A84-A3FB-F90602762358}" type="presParOf" srcId="{CE23EEF1-F23C-43EF-8381-002AA9F3B7A7}" destId="{695634AF-5D5F-4537-ADEE-37786CC9621D}" srcOrd="5" destOrd="0" presId="urn:microsoft.com/office/officeart/2008/layout/VerticalCurvedList"/>
    <dgm:cxn modelId="{CBA0C163-BB18-4347-BFD6-2BF7BB7BF3AD}" type="presParOf" srcId="{CE23EEF1-F23C-43EF-8381-002AA9F3B7A7}" destId="{6E8B270B-893C-4A2F-8523-963898BCAFA8}" srcOrd="6" destOrd="0" presId="urn:microsoft.com/office/officeart/2008/layout/VerticalCurvedList"/>
    <dgm:cxn modelId="{9BB22857-DC55-4AB2-8BCE-B59DA2C4FD8A}" type="presParOf" srcId="{6E8B270B-893C-4A2F-8523-963898BCAFA8}" destId="{2BECBF4D-95B4-4FF7-BBD2-DBE02208B91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8D294-DA29-4EEB-BA1F-44F2B38AFBF5}" type="doc">
      <dgm:prSet loTypeId="urn:microsoft.com/office/officeart/2005/8/layout/hProcess9" loCatId="process" qsTypeId="urn:microsoft.com/office/officeart/2005/8/quickstyle/3d2" qsCatId="3D" csTypeId="urn:microsoft.com/office/officeart/2005/8/colors/colorful5" csCatId="colorful" phldr="1"/>
      <dgm:spPr/>
    </dgm:pt>
    <dgm:pt modelId="{6D262722-88A7-4395-AE50-2A4020B0D5E8}">
      <dgm:prSet phldrT="[Texto]"/>
      <dgm:spPr/>
      <dgm:t>
        <a:bodyPr/>
        <a:lstStyle/>
        <a:p>
          <a:r>
            <a:rPr lang="es-ES" dirty="0" smtClean="0">
              <a:solidFill>
                <a:schemeClr val="tx1"/>
              </a:solidFill>
            </a:rPr>
            <a:t>Los productores Cacaoteros de La Concordia </a:t>
          </a:r>
          <a:endParaRPr lang="es-EC" dirty="0">
            <a:solidFill>
              <a:schemeClr val="tx1"/>
            </a:solidFill>
          </a:endParaRPr>
        </a:p>
      </dgm:t>
    </dgm:pt>
    <dgm:pt modelId="{521A9EFB-FA97-4D2F-A842-343FC7E3F806}" type="parTrans" cxnId="{A133E810-52D9-4167-88DF-89560E5F98C2}">
      <dgm:prSet/>
      <dgm:spPr/>
      <dgm:t>
        <a:bodyPr/>
        <a:lstStyle/>
        <a:p>
          <a:endParaRPr lang="es-EC">
            <a:solidFill>
              <a:schemeClr val="tx1"/>
            </a:solidFill>
          </a:endParaRPr>
        </a:p>
      </dgm:t>
    </dgm:pt>
    <dgm:pt modelId="{0984463E-02DE-4D57-B55C-D8813FE2F9EC}" type="sibTrans" cxnId="{A133E810-52D9-4167-88DF-89560E5F98C2}">
      <dgm:prSet/>
      <dgm:spPr/>
      <dgm:t>
        <a:bodyPr/>
        <a:lstStyle/>
        <a:p>
          <a:endParaRPr lang="es-EC">
            <a:solidFill>
              <a:schemeClr val="tx1"/>
            </a:solidFill>
          </a:endParaRPr>
        </a:p>
      </dgm:t>
    </dgm:pt>
    <dgm:pt modelId="{60AB2AA7-2223-44D8-A3E9-28F636C359BF}">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dirty="0" smtClean="0">
              <a:solidFill>
                <a:schemeClr val="tx1"/>
              </a:solidFill>
            </a:rPr>
            <a:t>Conozcan el diseño de exportación</a:t>
          </a:r>
          <a:endParaRPr lang="es-EC" dirty="0" smtClean="0">
            <a:solidFill>
              <a:schemeClr val="tx1"/>
            </a:solidFill>
          </a:endParaRPr>
        </a:p>
        <a:p>
          <a:pPr defTabSz="1022350">
            <a:lnSpc>
              <a:spcPct val="90000"/>
            </a:lnSpc>
            <a:spcBef>
              <a:spcPct val="0"/>
            </a:spcBef>
            <a:spcAft>
              <a:spcPct val="35000"/>
            </a:spcAft>
          </a:pPr>
          <a:endParaRPr lang="es-EC" dirty="0">
            <a:solidFill>
              <a:schemeClr val="tx1"/>
            </a:solidFill>
          </a:endParaRPr>
        </a:p>
      </dgm:t>
    </dgm:pt>
    <dgm:pt modelId="{5C6131C0-42E4-473F-A500-64421BC8B88B}" type="parTrans" cxnId="{A13E594F-0455-4FE0-AC35-B2D0462D5D24}">
      <dgm:prSet/>
      <dgm:spPr/>
      <dgm:t>
        <a:bodyPr/>
        <a:lstStyle/>
        <a:p>
          <a:endParaRPr lang="es-EC">
            <a:solidFill>
              <a:schemeClr val="tx1"/>
            </a:solidFill>
          </a:endParaRPr>
        </a:p>
      </dgm:t>
    </dgm:pt>
    <dgm:pt modelId="{DEE14D98-3B6B-4E6C-B117-EA6B0D710E4C}" type="sibTrans" cxnId="{A13E594F-0455-4FE0-AC35-B2D0462D5D24}">
      <dgm:prSet/>
      <dgm:spPr/>
      <dgm:t>
        <a:bodyPr/>
        <a:lstStyle/>
        <a:p>
          <a:endParaRPr lang="es-EC">
            <a:solidFill>
              <a:schemeClr val="tx1"/>
            </a:solidFill>
          </a:endParaRPr>
        </a:p>
      </dgm:t>
    </dgm:pt>
    <dgm:pt modelId="{B3F53DD8-7F88-4228-A838-3ECF010518DA}">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dirty="0" smtClean="0">
              <a:solidFill>
                <a:schemeClr val="tx1"/>
              </a:solidFill>
            </a:rPr>
            <a:t>Permita insertarse en el mercado internacional</a:t>
          </a:r>
          <a:endParaRPr lang="es-EC" dirty="0" smtClean="0">
            <a:solidFill>
              <a:schemeClr val="tx1"/>
            </a:solidFill>
          </a:endParaRPr>
        </a:p>
        <a:p>
          <a:pPr defTabSz="1111250">
            <a:lnSpc>
              <a:spcPct val="90000"/>
            </a:lnSpc>
            <a:spcBef>
              <a:spcPct val="0"/>
            </a:spcBef>
            <a:spcAft>
              <a:spcPct val="35000"/>
            </a:spcAft>
          </a:pPr>
          <a:endParaRPr lang="es-EC" dirty="0">
            <a:solidFill>
              <a:schemeClr val="tx1"/>
            </a:solidFill>
          </a:endParaRPr>
        </a:p>
      </dgm:t>
    </dgm:pt>
    <dgm:pt modelId="{9A3AD70F-45EB-497D-8D93-1850F71E9BAB}" type="parTrans" cxnId="{3040791D-E0CA-4E32-9D77-1636E5766F50}">
      <dgm:prSet/>
      <dgm:spPr/>
      <dgm:t>
        <a:bodyPr/>
        <a:lstStyle/>
        <a:p>
          <a:endParaRPr lang="es-EC">
            <a:solidFill>
              <a:schemeClr val="tx1"/>
            </a:solidFill>
          </a:endParaRPr>
        </a:p>
      </dgm:t>
    </dgm:pt>
    <dgm:pt modelId="{0B1BB86E-360E-4416-B5C1-3EB9FCA3BCEC}" type="sibTrans" cxnId="{3040791D-E0CA-4E32-9D77-1636E5766F50}">
      <dgm:prSet/>
      <dgm:spPr/>
      <dgm:t>
        <a:bodyPr/>
        <a:lstStyle/>
        <a:p>
          <a:endParaRPr lang="es-EC">
            <a:solidFill>
              <a:schemeClr val="tx1"/>
            </a:solidFill>
          </a:endParaRPr>
        </a:p>
      </dgm:t>
    </dgm:pt>
    <dgm:pt modelId="{AF894157-A94B-4962-B834-51FC56E31865}" type="pres">
      <dgm:prSet presAssocID="{4D28D294-DA29-4EEB-BA1F-44F2B38AFBF5}" presName="CompostProcess" presStyleCnt="0">
        <dgm:presLayoutVars>
          <dgm:dir/>
          <dgm:resizeHandles val="exact"/>
        </dgm:presLayoutVars>
      </dgm:prSet>
      <dgm:spPr/>
    </dgm:pt>
    <dgm:pt modelId="{7F1D48F5-D8AA-47B3-ABE9-33F33DBC50F9}" type="pres">
      <dgm:prSet presAssocID="{4D28D294-DA29-4EEB-BA1F-44F2B38AFBF5}" presName="arrow" presStyleLbl="bgShp" presStyleIdx="0" presStyleCnt="1"/>
      <dgm:spPr/>
    </dgm:pt>
    <dgm:pt modelId="{2D595245-ECD8-47D6-ADC3-B8F8C9EA5D69}" type="pres">
      <dgm:prSet presAssocID="{4D28D294-DA29-4EEB-BA1F-44F2B38AFBF5}" presName="linearProcess" presStyleCnt="0"/>
      <dgm:spPr/>
    </dgm:pt>
    <dgm:pt modelId="{5C21A4FD-6D9E-41C7-9353-710B1BA68783}" type="pres">
      <dgm:prSet presAssocID="{6D262722-88A7-4395-AE50-2A4020B0D5E8}" presName="textNode" presStyleLbl="node1" presStyleIdx="0" presStyleCnt="3">
        <dgm:presLayoutVars>
          <dgm:bulletEnabled val="1"/>
        </dgm:presLayoutVars>
      </dgm:prSet>
      <dgm:spPr/>
      <dgm:t>
        <a:bodyPr/>
        <a:lstStyle/>
        <a:p>
          <a:endParaRPr lang="es-EC"/>
        </a:p>
      </dgm:t>
    </dgm:pt>
    <dgm:pt modelId="{22913E16-7939-493A-9BE9-1023D15FC66B}" type="pres">
      <dgm:prSet presAssocID="{0984463E-02DE-4D57-B55C-D8813FE2F9EC}" presName="sibTrans" presStyleCnt="0"/>
      <dgm:spPr/>
    </dgm:pt>
    <dgm:pt modelId="{C52CC018-FBD6-454A-B99E-2118069B32F5}" type="pres">
      <dgm:prSet presAssocID="{60AB2AA7-2223-44D8-A3E9-28F636C359BF}" presName="textNode" presStyleLbl="node1" presStyleIdx="1" presStyleCnt="3">
        <dgm:presLayoutVars>
          <dgm:bulletEnabled val="1"/>
        </dgm:presLayoutVars>
      </dgm:prSet>
      <dgm:spPr/>
      <dgm:t>
        <a:bodyPr/>
        <a:lstStyle/>
        <a:p>
          <a:endParaRPr lang="es-EC"/>
        </a:p>
      </dgm:t>
    </dgm:pt>
    <dgm:pt modelId="{68BA15A4-3F0D-4FFD-AB09-0DF332F42455}" type="pres">
      <dgm:prSet presAssocID="{DEE14D98-3B6B-4E6C-B117-EA6B0D710E4C}" presName="sibTrans" presStyleCnt="0"/>
      <dgm:spPr/>
    </dgm:pt>
    <dgm:pt modelId="{8FE9F2B0-549A-4FDD-B6B7-36D4E7B8B673}" type="pres">
      <dgm:prSet presAssocID="{B3F53DD8-7F88-4228-A838-3ECF010518DA}" presName="textNode" presStyleLbl="node1" presStyleIdx="2" presStyleCnt="3">
        <dgm:presLayoutVars>
          <dgm:bulletEnabled val="1"/>
        </dgm:presLayoutVars>
      </dgm:prSet>
      <dgm:spPr/>
      <dgm:t>
        <a:bodyPr/>
        <a:lstStyle/>
        <a:p>
          <a:endParaRPr lang="es-EC"/>
        </a:p>
      </dgm:t>
    </dgm:pt>
  </dgm:ptLst>
  <dgm:cxnLst>
    <dgm:cxn modelId="{A70E05CC-D578-47B1-9B78-29D3EBCCDBAF}" type="presOf" srcId="{B3F53DD8-7F88-4228-A838-3ECF010518DA}" destId="{8FE9F2B0-549A-4FDD-B6B7-36D4E7B8B673}" srcOrd="0" destOrd="0" presId="urn:microsoft.com/office/officeart/2005/8/layout/hProcess9"/>
    <dgm:cxn modelId="{B6FB9BFD-2189-434A-AB20-78D6F6646AA8}" type="presOf" srcId="{4D28D294-DA29-4EEB-BA1F-44F2B38AFBF5}" destId="{AF894157-A94B-4962-B834-51FC56E31865}" srcOrd="0" destOrd="0" presId="urn:microsoft.com/office/officeart/2005/8/layout/hProcess9"/>
    <dgm:cxn modelId="{E4679EF7-E93F-442E-B754-BEAA16255037}" type="presOf" srcId="{60AB2AA7-2223-44D8-A3E9-28F636C359BF}" destId="{C52CC018-FBD6-454A-B99E-2118069B32F5}" srcOrd="0" destOrd="0" presId="urn:microsoft.com/office/officeart/2005/8/layout/hProcess9"/>
    <dgm:cxn modelId="{A13E594F-0455-4FE0-AC35-B2D0462D5D24}" srcId="{4D28D294-DA29-4EEB-BA1F-44F2B38AFBF5}" destId="{60AB2AA7-2223-44D8-A3E9-28F636C359BF}" srcOrd="1" destOrd="0" parTransId="{5C6131C0-42E4-473F-A500-64421BC8B88B}" sibTransId="{DEE14D98-3B6B-4E6C-B117-EA6B0D710E4C}"/>
    <dgm:cxn modelId="{3040791D-E0CA-4E32-9D77-1636E5766F50}" srcId="{4D28D294-DA29-4EEB-BA1F-44F2B38AFBF5}" destId="{B3F53DD8-7F88-4228-A838-3ECF010518DA}" srcOrd="2" destOrd="0" parTransId="{9A3AD70F-45EB-497D-8D93-1850F71E9BAB}" sibTransId="{0B1BB86E-360E-4416-B5C1-3EB9FCA3BCEC}"/>
    <dgm:cxn modelId="{5C20A271-A556-424C-B807-CF6B91BE9FC1}" type="presOf" srcId="{6D262722-88A7-4395-AE50-2A4020B0D5E8}" destId="{5C21A4FD-6D9E-41C7-9353-710B1BA68783}" srcOrd="0" destOrd="0" presId="urn:microsoft.com/office/officeart/2005/8/layout/hProcess9"/>
    <dgm:cxn modelId="{A133E810-52D9-4167-88DF-89560E5F98C2}" srcId="{4D28D294-DA29-4EEB-BA1F-44F2B38AFBF5}" destId="{6D262722-88A7-4395-AE50-2A4020B0D5E8}" srcOrd="0" destOrd="0" parTransId="{521A9EFB-FA97-4D2F-A842-343FC7E3F806}" sibTransId="{0984463E-02DE-4D57-B55C-D8813FE2F9EC}"/>
    <dgm:cxn modelId="{A2B54FA1-B9B2-41B3-AA90-AEA9608F0549}" type="presParOf" srcId="{AF894157-A94B-4962-B834-51FC56E31865}" destId="{7F1D48F5-D8AA-47B3-ABE9-33F33DBC50F9}" srcOrd="0" destOrd="0" presId="urn:microsoft.com/office/officeart/2005/8/layout/hProcess9"/>
    <dgm:cxn modelId="{212E4372-D6EB-4E60-B2E7-3BE9AB041FCD}" type="presParOf" srcId="{AF894157-A94B-4962-B834-51FC56E31865}" destId="{2D595245-ECD8-47D6-ADC3-B8F8C9EA5D69}" srcOrd="1" destOrd="0" presId="urn:microsoft.com/office/officeart/2005/8/layout/hProcess9"/>
    <dgm:cxn modelId="{A78872DF-56AE-43F3-8B61-2EC0684BF325}" type="presParOf" srcId="{2D595245-ECD8-47D6-ADC3-B8F8C9EA5D69}" destId="{5C21A4FD-6D9E-41C7-9353-710B1BA68783}" srcOrd="0" destOrd="0" presId="urn:microsoft.com/office/officeart/2005/8/layout/hProcess9"/>
    <dgm:cxn modelId="{6B364D57-C78B-4E1D-9393-F7C2E5C2E3C2}" type="presParOf" srcId="{2D595245-ECD8-47D6-ADC3-B8F8C9EA5D69}" destId="{22913E16-7939-493A-9BE9-1023D15FC66B}" srcOrd="1" destOrd="0" presId="urn:microsoft.com/office/officeart/2005/8/layout/hProcess9"/>
    <dgm:cxn modelId="{6C391A03-D65E-42CF-B581-EA6AA19B6466}" type="presParOf" srcId="{2D595245-ECD8-47D6-ADC3-B8F8C9EA5D69}" destId="{C52CC018-FBD6-454A-B99E-2118069B32F5}" srcOrd="2" destOrd="0" presId="urn:microsoft.com/office/officeart/2005/8/layout/hProcess9"/>
    <dgm:cxn modelId="{6FFC3D60-F613-4514-B0CF-FAF044089FB4}" type="presParOf" srcId="{2D595245-ECD8-47D6-ADC3-B8F8C9EA5D69}" destId="{68BA15A4-3F0D-4FFD-AB09-0DF332F42455}" srcOrd="3" destOrd="0" presId="urn:microsoft.com/office/officeart/2005/8/layout/hProcess9"/>
    <dgm:cxn modelId="{527570DE-2834-452C-A456-849404E5895E}" type="presParOf" srcId="{2D595245-ECD8-47D6-ADC3-B8F8C9EA5D69}" destId="{8FE9F2B0-549A-4FDD-B6B7-36D4E7B8B67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A201CE-A1FB-47D7-89C1-58658D80DD12}" type="doc">
      <dgm:prSet loTypeId="urn:microsoft.com/office/officeart/2005/8/layout/matrix1" loCatId="matrix" qsTypeId="urn:microsoft.com/office/officeart/2005/8/quickstyle/3d2" qsCatId="3D" csTypeId="urn:microsoft.com/office/officeart/2005/8/colors/colorful4" csCatId="colorful" phldr="1"/>
      <dgm:spPr/>
      <dgm:t>
        <a:bodyPr/>
        <a:lstStyle/>
        <a:p>
          <a:endParaRPr lang="es-EC"/>
        </a:p>
      </dgm:t>
    </dgm:pt>
    <dgm:pt modelId="{6438AA14-84BD-4B1E-A788-3BF5814535C8}">
      <dgm:prSet phldrT="[Texto]"/>
      <dgm:spPr/>
      <dgm:t>
        <a:bodyPr/>
        <a:lstStyle/>
        <a:p>
          <a:r>
            <a:rPr lang="es-ES" dirty="0" smtClean="0"/>
            <a:t>Factores que influyen </a:t>
          </a:r>
          <a:endParaRPr lang="es-EC" dirty="0"/>
        </a:p>
      </dgm:t>
    </dgm:pt>
    <dgm:pt modelId="{325D8DEF-5D28-4D5E-8ECB-C6A381CF8130}" type="parTrans" cxnId="{2C0C047C-5B7F-42A3-BF9A-DE2C4593D536}">
      <dgm:prSet/>
      <dgm:spPr/>
      <dgm:t>
        <a:bodyPr/>
        <a:lstStyle/>
        <a:p>
          <a:endParaRPr lang="es-EC"/>
        </a:p>
      </dgm:t>
    </dgm:pt>
    <dgm:pt modelId="{E20D4631-FDAA-4CB5-904C-2C1EE9274E92}" type="sibTrans" cxnId="{2C0C047C-5B7F-42A3-BF9A-DE2C4593D536}">
      <dgm:prSet/>
      <dgm:spPr/>
      <dgm:t>
        <a:bodyPr/>
        <a:lstStyle/>
        <a:p>
          <a:endParaRPr lang="es-EC"/>
        </a:p>
      </dgm:t>
    </dgm:pt>
    <dgm:pt modelId="{0F960131-1A20-42CD-9B8C-822691880B40}">
      <dgm:prSet phldrT="[Texto]"/>
      <dgm:spPr>
        <a:solidFill>
          <a:srgbClr val="FFC000"/>
        </a:solidFill>
      </dgm:spPr>
      <dgm:t>
        <a:bodyPr/>
        <a:lstStyle/>
        <a:p>
          <a:r>
            <a:rPr lang="es-ES" dirty="0" smtClean="0">
              <a:solidFill>
                <a:schemeClr val="tx1"/>
              </a:solidFill>
              <a:effectLst>
                <a:outerShdw blurRad="38100" dist="38100" dir="2700000" algn="tl">
                  <a:srgbClr val="000000">
                    <a:alpha val="43137"/>
                  </a:srgbClr>
                </a:outerShdw>
              </a:effectLst>
            </a:rPr>
            <a:t>Condiciones de vida</a:t>
          </a:r>
        </a:p>
      </dgm:t>
    </dgm:pt>
    <dgm:pt modelId="{72B15068-30F6-43A7-A84E-912838EC23AF}" type="parTrans" cxnId="{5904BD7F-A87D-4DEA-9779-122755ED38B4}">
      <dgm:prSet/>
      <dgm:spPr/>
      <dgm:t>
        <a:bodyPr/>
        <a:lstStyle/>
        <a:p>
          <a:endParaRPr lang="es-EC"/>
        </a:p>
      </dgm:t>
    </dgm:pt>
    <dgm:pt modelId="{8E34C7D1-5ADE-4E6F-85DB-73B8541F0E27}" type="sibTrans" cxnId="{5904BD7F-A87D-4DEA-9779-122755ED38B4}">
      <dgm:prSet/>
      <dgm:spPr/>
      <dgm:t>
        <a:bodyPr/>
        <a:lstStyle/>
        <a:p>
          <a:endParaRPr lang="es-EC"/>
        </a:p>
      </dgm:t>
    </dgm:pt>
    <dgm:pt modelId="{947B0E72-4CB6-4CAF-AD6D-5630E51F6834}">
      <dgm:prSet phldrT="[Texto]"/>
      <dgm:spPr>
        <a:solidFill>
          <a:srgbClr val="92D050"/>
        </a:solidFill>
      </dgm:spPr>
      <dgm:t>
        <a:bodyPr/>
        <a:lstStyle/>
        <a:p>
          <a:r>
            <a:rPr lang="es-ES" dirty="0" smtClean="0">
              <a:solidFill>
                <a:schemeClr val="tx1"/>
              </a:solidFill>
              <a:effectLst>
                <a:outerShdw blurRad="38100" dist="38100" dir="2700000" algn="tl">
                  <a:srgbClr val="000000">
                    <a:alpha val="43137"/>
                  </a:srgbClr>
                </a:outerShdw>
              </a:effectLst>
            </a:rPr>
            <a:t>Demanda</a:t>
          </a:r>
        </a:p>
      </dgm:t>
    </dgm:pt>
    <dgm:pt modelId="{829C7BAA-F3AE-4C98-B9DC-25B2A32D9835}" type="parTrans" cxnId="{F8D86574-5F68-4E43-A556-482EED54B62A}">
      <dgm:prSet/>
      <dgm:spPr/>
      <dgm:t>
        <a:bodyPr/>
        <a:lstStyle/>
        <a:p>
          <a:endParaRPr lang="es-EC"/>
        </a:p>
      </dgm:t>
    </dgm:pt>
    <dgm:pt modelId="{B6C0FB28-7563-4E94-BE6D-FF09C88E5352}" type="sibTrans" cxnId="{F8D86574-5F68-4E43-A556-482EED54B62A}">
      <dgm:prSet/>
      <dgm:spPr/>
      <dgm:t>
        <a:bodyPr/>
        <a:lstStyle/>
        <a:p>
          <a:endParaRPr lang="es-EC"/>
        </a:p>
      </dgm:t>
    </dgm:pt>
    <dgm:pt modelId="{CE262118-4C7C-405C-9013-C83D09945E5F}">
      <dgm:prSet phldrT="[Texto]"/>
      <dgm:spPr>
        <a:solidFill>
          <a:srgbClr val="47AEE1"/>
        </a:solidFill>
      </dgm:spPr>
      <dgm:t>
        <a:bodyPr/>
        <a:lstStyle/>
        <a:p>
          <a:r>
            <a:rPr lang="es-ES" dirty="0" smtClean="0">
              <a:solidFill>
                <a:schemeClr val="tx1"/>
              </a:solidFill>
              <a:effectLst>
                <a:outerShdw blurRad="38100" dist="38100" dir="2700000" algn="tl">
                  <a:srgbClr val="000000">
                    <a:alpha val="43137"/>
                  </a:srgbClr>
                </a:outerShdw>
              </a:effectLst>
            </a:rPr>
            <a:t>Modelo Clúster </a:t>
          </a:r>
          <a:endParaRPr lang="es-EC" dirty="0">
            <a:solidFill>
              <a:schemeClr val="tx1"/>
            </a:solidFill>
            <a:effectLst>
              <a:outerShdw blurRad="38100" dist="38100" dir="2700000" algn="tl">
                <a:srgbClr val="000000">
                  <a:alpha val="43137"/>
                </a:srgbClr>
              </a:outerShdw>
            </a:effectLst>
          </a:endParaRPr>
        </a:p>
      </dgm:t>
    </dgm:pt>
    <dgm:pt modelId="{90080C74-D07E-4B1B-BBD8-E434EC275D09}" type="parTrans" cxnId="{EC5E439A-FBFC-4192-BE34-47CAD83E9AE2}">
      <dgm:prSet/>
      <dgm:spPr/>
      <dgm:t>
        <a:bodyPr/>
        <a:lstStyle/>
        <a:p>
          <a:endParaRPr lang="es-EC"/>
        </a:p>
      </dgm:t>
    </dgm:pt>
    <dgm:pt modelId="{534DE981-6895-4CAC-BCA6-4752F5737707}" type="sibTrans" cxnId="{EC5E439A-FBFC-4192-BE34-47CAD83E9AE2}">
      <dgm:prSet/>
      <dgm:spPr/>
      <dgm:t>
        <a:bodyPr/>
        <a:lstStyle/>
        <a:p>
          <a:endParaRPr lang="es-EC"/>
        </a:p>
      </dgm:t>
    </dgm:pt>
    <dgm:pt modelId="{7B5C5292-7AB3-4470-A202-121E8CC54487}">
      <dgm:prSet phldrT="[Texto]"/>
      <dgm:spPr>
        <a:solidFill>
          <a:srgbClr val="DE2CEC"/>
        </a:solidFill>
      </dgm:spPr>
      <dgm:t>
        <a:bodyPr/>
        <a:lstStyle/>
        <a:p>
          <a:r>
            <a:rPr lang="es-ES" dirty="0" smtClean="0">
              <a:solidFill>
                <a:schemeClr val="tx1"/>
              </a:solidFill>
              <a:effectLst>
                <a:outerShdw blurRad="38100" dist="38100" dir="2700000" algn="tl">
                  <a:srgbClr val="000000">
                    <a:alpha val="43137"/>
                  </a:srgbClr>
                </a:outerShdw>
              </a:effectLst>
            </a:rPr>
            <a:t>Oferta</a:t>
          </a:r>
          <a:endParaRPr lang="es-EC" dirty="0">
            <a:solidFill>
              <a:schemeClr val="tx1"/>
            </a:solidFill>
            <a:effectLst>
              <a:outerShdw blurRad="38100" dist="38100" dir="2700000" algn="tl">
                <a:srgbClr val="000000">
                  <a:alpha val="43137"/>
                </a:srgbClr>
              </a:outerShdw>
            </a:effectLst>
          </a:endParaRPr>
        </a:p>
      </dgm:t>
    </dgm:pt>
    <dgm:pt modelId="{5D6D2722-A663-4110-9D0F-6A827B4012CD}" type="parTrans" cxnId="{0A3E6448-C0FF-492D-BF3D-452AF9136179}">
      <dgm:prSet/>
      <dgm:spPr/>
      <dgm:t>
        <a:bodyPr/>
        <a:lstStyle/>
        <a:p>
          <a:endParaRPr lang="es-EC"/>
        </a:p>
      </dgm:t>
    </dgm:pt>
    <dgm:pt modelId="{E2E8F0AB-158F-453F-AF67-4708D71E79F7}" type="sibTrans" cxnId="{0A3E6448-C0FF-492D-BF3D-452AF9136179}">
      <dgm:prSet/>
      <dgm:spPr/>
      <dgm:t>
        <a:bodyPr/>
        <a:lstStyle/>
        <a:p>
          <a:endParaRPr lang="es-EC"/>
        </a:p>
      </dgm:t>
    </dgm:pt>
    <dgm:pt modelId="{E7B83D2A-3B6C-4D28-8462-328176D68CA3}" type="pres">
      <dgm:prSet presAssocID="{CCA201CE-A1FB-47D7-89C1-58658D80DD12}" presName="diagram" presStyleCnt="0">
        <dgm:presLayoutVars>
          <dgm:chMax val="1"/>
          <dgm:dir/>
          <dgm:animLvl val="ctr"/>
          <dgm:resizeHandles val="exact"/>
        </dgm:presLayoutVars>
      </dgm:prSet>
      <dgm:spPr/>
      <dgm:t>
        <a:bodyPr/>
        <a:lstStyle/>
        <a:p>
          <a:endParaRPr lang="es-EC"/>
        </a:p>
      </dgm:t>
    </dgm:pt>
    <dgm:pt modelId="{211A3F02-0C76-4987-BE0A-F8B4CFE76723}" type="pres">
      <dgm:prSet presAssocID="{CCA201CE-A1FB-47D7-89C1-58658D80DD12}" presName="matrix" presStyleCnt="0"/>
      <dgm:spPr/>
    </dgm:pt>
    <dgm:pt modelId="{A24FF8C2-1D9D-4110-82F7-E4B2F8679B81}" type="pres">
      <dgm:prSet presAssocID="{CCA201CE-A1FB-47D7-89C1-58658D80DD12}" presName="tile1" presStyleLbl="node1" presStyleIdx="0" presStyleCnt="4"/>
      <dgm:spPr/>
      <dgm:t>
        <a:bodyPr/>
        <a:lstStyle/>
        <a:p>
          <a:endParaRPr lang="es-EC"/>
        </a:p>
      </dgm:t>
    </dgm:pt>
    <dgm:pt modelId="{D1803D90-1943-4EE0-ABAC-7898856DDCEE}" type="pres">
      <dgm:prSet presAssocID="{CCA201CE-A1FB-47D7-89C1-58658D80DD12}" presName="tile1text" presStyleLbl="node1" presStyleIdx="0" presStyleCnt="4">
        <dgm:presLayoutVars>
          <dgm:chMax val="0"/>
          <dgm:chPref val="0"/>
          <dgm:bulletEnabled val="1"/>
        </dgm:presLayoutVars>
      </dgm:prSet>
      <dgm:spPr/>
      <dgm:t>
        <a:bodyPr/>
        <a:lstStyle/>
        <a:p>
          <a:endParaRPr lang="es-EC"/>
        </a:p>
      </dgm:t>
    </dgm:pt>
    <dgm:pt modelId="{AC4DB1B4-637B-439F-9742-E68258C29ADD}" type="pres">
      <dgm:prSet presAssocID="{CCA201CE-A1FB-47D7-89C1-58658D80DD12}" presName="tile2" presStyleLbl="node1" presStyleIdx="1" presStyleCnt="4" custLinFactNeighborX="1012" custLinFactNeighborY="-3784"/>
      <dgm:spPr/>
      <dgm:t>
        <a:bodyPr/>
        <a:lstStyle/>
        <a:p>
          <a:endParaRPr lang="es-EC"/>
        </a:p>
      </dgm:t>
    </dgm:pt>
    <dgm:pt modelId="{29444402-C855-4CFD-98A8-3E62B58525A6}" type="pres">
      <dgm:prSet presAssocID="{CCA201CE-A1FB-47D7-89C1-58658D80DD12}" presName="tile2text" presStyleLbl="node1" presStyleIdx="1" presStyleCnt="4">
        <dgm:presLayoutVars>
          <dgm:chMax val="0"/>
          <dgm:chPref val="0"/>
          <dgm:bulletEnabled val="1"/>
        </dgm:presLayoutVars>
      </dgm:prSet>
      <dgm:spPr/>
      <dgm:t>
        <a:bodyPr/>
        <a:lstStyle/>
        <a:p>
          <a:endParaRPr lang="es-EC"/>
        </a:p>
      </dgm:t>
    </dgm:pt>
    <dgm:pt modelId="{0089B053-5A33-4619-885F-96CAFCDEBA61}" type="pres">
      <dgm:prSet presAssocID="{CCA201CE-A1FB-47D7-89C1-58658D80DD12}" presName="tile3" presStyleLbl="node1" presStyleIdx="2" presStyleCnt="4"/>
      <dgm:spPr/>
      <dgm:t>
        <a:bodyPr/>
        <a:lstStyle/>
        <a:p>
          <a:endParaRPr lang="es-EC"/>
        </a:p>
      </dgm:t>
    </dgm:pt>
    <dgm:pt modelId="{E3989AC3-1E4B-4C0C-A5D8-4B615EB15DB8}" type="pres">
      <dgm:prSet presAssocID="{CCA201CE-A1FB-47D7-89C1-58658D80DD12}" presName="tile3text" presStyleLbl="node1" presStyleIdx="2" presStyleCnt="4">
        <dgm:presLayoutVars>
          <dgm:chMax val="0"/>
          <dgm:chPref val="0"/>
          <dgm:bulletEnabled val="1"/>
        </dgm:presLayoutVars>
      </dgm:prSet>
      <dgm:spPr/>
      <dgm:t>
        <a:bodyPr/>
        <a:lstStyle/>
        <a:p>
          <a:endParaRPr lang="es-EC"/>
        </a:p>
      </dgm:t>
    </dgm:pt>
    <dgm:pt modelId="{8D5E6368-28DE-4443-A0E4-EB642A316AEE}" type="pres">
      <dgm:prSet presAssocID="{CCA201CE-A1FB-47D7-89C1-58658D80DD12}" presName="tile4" presStyleLbl="node1" presStyleIdx="3" presStyleCnt="4" custLinFactNeighborX="1012" custLinFactNeighborY="-3784"/>
      <dgm:spPr/>
      <dgm:t>
        <a:bodyPr/>
        <a:lstStyle/>
        <a:p>
          <a:endParaRPr lang="es-EC"/>
        </a:p>
      </dgm:t>
    </dgm:pt>
    <dgm:pt modelId="{1A288043-62D9-448F-B5DF-35A465E584A3}" type="pres">
      <dgm:prSet presAssocID="{CCA201CE-A1FB-47D7-89C1-58658D80DD12}" presName="tile4text" presStyleLbl="node1" presStyleIdx="3" presStyleCnt="4">
        <dgm:presLayoutVars>
          <dgm:chMax val="0"/>
          <dgm:chPref val="0"/>
          <dgm:bulletEnabled val="1"/>
        </dgm:presLayoutVars>
      </dgm:prSet>
      <dgm:spPr/>
      <dgm:t>
        <a:bodyPr/>
        <a:lstStyle/>
        <a:p>
          <a:endParaRPr lang="es-EC"/>
        </a:p>
      </dgm:t>
    </dgm:pt>
    <dgm:pt modelId="{7B73EB01-851C-418A-8A1A-AA8AECC334F1}" type="pres">
      <dgm:prSet presAssocID="{CCA201CE-A1FB-47D7-89C1-58658D80DD12}" presName="centerTile" presStyleLbl="fgShp" presStyleIdx="0" presStyleCnt="1">
        <dgm:presLayoutVars>
          <dgm:chMax val="0"/>
          <dgm:chPref val="0"/>
        </dgm:presLayoutVars>
      </dgm:prSet>
      <dgm:spPr/>
      <dgm:t>
        <a:bodyPr/>
        <a:lstStyle/>
        <a:p>
          <a:endParaRPr lang="es-EC"/>
        </a:p>
      </dgm:t>
    </dgm:pt>
  </dgm:ptLst>
  <dgm:cxnLst>
    <dgm:cxn modelId="{323C5249-AAEE-40E9-84DB-3961543F65C7}" type="presOf" srcId="{0F960131-1A20-42CD-9B8C-822691880B40}" destId="{A24FF8C2-1D9D-4110-82F7-E4B2F8679B81}" srcOrd="0" destOrd="0" presId="urn:microsoft.com/office/officeart/2005/8/layout/matrix1"/>
    <dgm:cxn modelId="{0A3E6448-C0FF-492D-BF3D-452AF9136179}" srcId="{6438AA14-84BD-4B1E-A788-3BF5814535C8}" destId="{7B5C5292-7AB3-4470-A202-121E8CC54487}" srcOrd="3" destOrd="0" parTransId="{5D6D2722-A663-4110-9D0F-6A827B4012CD}" sibTransId="{E2E8F0AB-158F-453F-AF67-4708D71E79F7}"/>
    <dgm:cxn modelId="{5904BD7F-A87D-4DEA-9779-122755ED38B4}" srcId="{6438AA14-84BD-4B1E-A788-3BF5814535C8}" destId="{0F960131-1A20-42CD-9B8C-822691880B40}" srcOrd="0" destOrd="0" parTransId="{72B15068-30F6-43A7-A84E-912838EC23AF}" sibTransId="{8E34C7D1-5ADE-4E6F-85DB-73B8541F0E27}"/>
    <dgm:cxn modelId="{2C0C047C-5B7F-42A3-BF9A-DE2C4593D536}" srcId="{CCA201CE-A1FB-47D7-89C1-58658D80DD12}" destId="{6438AA14-84BD-4B1E-A788-3BF5814535C8}" srcOrd="0" destOrd="0" parTransId="{325D8DEF-5D28-4D5E-8ECB-C6A381CF8130}" sibTransId="{E20D4631-FDAA-4CB5-904C-2C1EE9274E92}"/>
    <dgm:cxn modelId="{EC5E439A-FBFC-4192-BE34-47CAD83E9AE2}" srcId="{6438AA14-84BD-4B1E-A788-3BF5814535C8}" destId="{CE262118-4C7C-405C-9013-C83D09945E5F}" srcOrd="2" destOrd="0" parTransId="{90080C74-D07E-4B1B-BBD8-E434EC275D09}" sibTransId="{534DE981-6895-4CAC-BCA6-4752F5737707}"/>
    <dgm:cxn modelId="{CDA93B86-6D4E-45EA-84E0-2FFB944D165F}" type="presOf" srcId="{6438AA14-84BD-4B1E-A788-3BF5814535C8}" destId="{7B73EB01-851C-418A-8A1A-AA8AECC334F1}" srcOrd="0" destOrd="0" presId="urn:microsoft.com/office/officeart/2005/8/layout/matrix1"/>
    <dgm:cxn modelId="{2D0777ED-B66C-4C11-8795-1F94CB895045}" type="presOf" srcId="{947B0E72-4CB6-4CAF-AD6D-5630E51F6834}" destId="{AC4DB1B4-637B-439F-9742-E68258C29ADD}" srcOrd="0" destOrd="0" presId="urn:microsoft.com/office/officeart/2005/8/layout/matrix1"/>
    <dgm:cxn modelId="{81B8534A-C929-43D9-B572-CF3D2177969F}" type="presOf" srcId="{7B5C5292-7AB3-4470-A202-121E8CC54487}" destId="{8D5E6368-28DE-4443-A0E4-EB642A316AEE}" srcOrd="0" destOrd="0" presId="urn:microsoft.com/office/officeart/2005/8/layout/matrix1"/>
    <dgm:cxn modelId="{DADADD68-44B3-42EA-926A-F6EC5AA26FA4}" type="presOf" srcId="{CCA201CE-A1FB-47D7-89C1-58658D80DD12}" destId="{E7B83D2A-3B6C-4D28-8462-328176D68CA3}" srcOrd="0" destOrd="0" presId="urn:microsoft.com/office/officeart/2005/8/layout/matrix1"/>
    <dgm:cxn modelId="{BD304784-58BD-4935-AF02-4AEE25149D90}" type="presOf" srcId="{CE262118-4C7C-405C-9013-C83D09945E5F}" destId="{0089B053-5A33-4619-885F-96CAFCDEBA61}" srcOrd="0" destOrd="0" presId="urn:microsoft.com/office/officeart/2005/8/layout/matrix1"/>
    <dgm:cxn modelId="{B72F8B1E-4CDA-40F7-9C28-592AA52ABA81}" type="presOf" srcId="{7B5C5292-7AB3-4470-A202-121E8CC54487}" destId="{1A288043-62D9-448F-B5DF-35A465E584A3}" srcOrd="1" destOrd="0" presId="urn:microsoft.com/office/officeart/2005/8/layout/matrix1"/>
    <dgm:cxn modelId="{5852CE93-C55A-43AF-AAF1-2F596B21A7DF}" type="presOf" srcId="{CE262118-4C7C-405C-9013-C83D09945E5F}" destId="{E3989AC3-1E4B-4C0C-A5D8-4B615EB15DB8}" srcOrd="1" destOrd="0" presId="urn:microsoft.com/office/officeart/2005/8/layout/matrix1"/>
    <dgm:cxn modelId="{392E3711-19D3-4FD5-A1C8-62C2D1E1A73A}" type="presOf" srcId="{0F960131-1A20-42CD-9B8C-822691880B40}" destId="{D1803D90-1943-4EE0-ABAC-7898856DDCEE}" srcOrd="1" destOrd="0" presId="urn:microsoft.com/office/officeart/2005/8/layout/matrix1"/>
    <dgm:cxn modelId="{F8D86574-5F68-4E43-A556-482EED54B62A}" srcId="{6438AA14-84BD-4B1E-A788-3BF5814535C8}" destId="{947B0E72-4CB6-4CAF-AD6D-5630E51F6834}" srcOrd="1" destOrd="0" parTransId="{829C7BAA-F3AE-4C98-B9DC-25B2A32D9835}" sibTransId="{B6C0FB28-7563-4E94-BE6D-FF09C88E5352}"/>
    <dgm:cxn modelId="{FA991F3B-606B-45D2-90FA-98A4AB6552F1}" type="presOf" srcId="{947B0E72-4CB6-4CAF-AD6D-5630E51F6834}" destId="{29444402-C855-4CFD-98A8-3E62B58525A6}" srcOrd="1" destOrd="0" presId="urn:microsoft.com/office/officeart/2005/8/layout/matrix1"/>
    <dgm:cxn modelId="{5E6D9DEC-3ABF-4F99-954E-E268E797285C}" type="presParOf" srcId="{E7B83D2A-3B6C-4D28-8462-328176D68CA3}" destId="{211A3F02-0C76-4987-BE0A-F8B4CFE76723}" srcOrd="0" destOrd="0" presId="urn:microsoft.com/office/officeart/2005/8/layout/matrix1"/>
    <dgm:cxn modelId="{C6989E3D-815B-4F2F-A55B-8E465CB45932}" type="presParOf" srcId="{211A3F02-0C76-4987-BE0A-F8B4CFE76723}" destId="{A24FF8C2-1D9D-4110-82F7-E4B2F8679B81}" srcOrd="0" destOrd="0" presId="urn:microsoft.com/office/officeart/2005/8/layout/matrix1"/>
    <dgm:cxn modelId="{0DB031D7-F696-4FC6-894F-D14D57ECFB62}" type="presParOf" srcId="{211A3F02-0C76-4987-BE0A-F8B4CFE76723}" destId="{D1803D90-1943-4EE0-ABAC-7898856DDCEE}" srcOrd="1" destOrd="0" presId="urn:microsoft.com/office/officeart/2005/8/layout/matrix1"/>
    <dgm:cxn modelId="{E9BCBCE1-B059-4FE6-B52D-1769C808AF6D}" type="presParOf" srcId="{211A3F02-0C76-4987-BE0A-F8B4CFE76723}" destId="{AC4DB1B4-637B-439F-9742-E68258C29ADD}" srcOrd="2" destOrd="0" presId="urn:microsoft.com/office/officeart/2005/8/layout/matrix1"/>
    <dgm:cxn modelId="{E879FDFE-F178-4BCD-A3DB-BD825152A12C}" type="presParOf" srcId="{211A3F02-0C76-4987-BE0A-F8B4CFE76723}" destId="{29444402-C855-4CFD-98A8-3E62B58525A6}" srcOrd="3" destOrd="0" presId="urn:microsoft.com/office/officeart/2005/8/layout/matrix1"/>
    <dgm:cxn modelId="{D10D192E-0D2E-4646-97E8-E276BD12787D}" type="presParOf" srcId="{211A3F02-0C76-4987-BE0A-F8B4CFE76723}" destId="{0089B053-5A33-4619-885F-96CAFCDEBA61}" srcOrd="4" destOrd="0" presId="urn:microsoft.com/office/officeart/2005/8/layout/matrix1"/>
    <dgm:cxn modelId="{505E7297-9387-4D08-B45C-D2CC3EE51057}" type="presParOf" srcId="{211A3F02-0C76-4987-BE0A-F8B4CFE76723}" destId="{E3989AC3-1E4B-4C0C-A5D8-4B615EB15DB8}" srcOrd="5" destOrd="0" presId="urn:microsoft.com/office/officeart/2005/8/layout/matrix1"/>
    <dgm:cxn modelId="{DB23B0DC-1393-4CF8-8291-2F1C75F2E1E3}" type="presParOf" srcId="{211A3F02-0C76-4987-BE0A-F8B4CFE76723}" destId="{8D5E6368-28DE-4443-A0E4-EB642A316AEE}" srcOrd="6" destOrd="0" presId="urn:microsoft.com/office/officeart/2005/8/layout/matrix1"/>
    <dgm:cxn modelId="{BCDD6CE2-AB7A-43B1-B758-539662D22A3B}" type="presParOf" srcId="{211A3F02-0C76-4987-BE0A-F8B4CFE76723}" destId="{1A288043-62D9-448F-B5DF-35A465E584A3}" srcOrd="7" destOrd="0" presId="urn:microsoft.com/office/officeart/2005/8/layout/matrix1"/>
    <dgm:cxn modelId="{D514A65F-698B-4497-9196-5DD75B399808}" type="presParOf" srcId="{E7B83D2A-3B6C-4D28-8462-328176D68CA3}" destId="{7B73EB01-851C-418A-8A1A-AA8AECC334F1}"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7DF98E-8C44-4DF8-8EFC-2200EDAF30B6}" type="doc">
      <dgm:prSet loTypeId="urn:microsoft.com/office/officeart/2009/3/layout/RandomtoResultProcess" loCatId="process" qsTypeId="urn:microsoft.com/office/officeart/2005/8/quickstyle/simple5" qsCatId="simple" csTypeId="urn:microsoft.com/office/officeart/2005/8/colors/colorful4" csCatId="colorful" phldr="1"/>
      <dgm:spPr/>
      <dgm:t>
        <a:bodyPr/>
        <a:lstStyle/>
        <a:p>
          <a:endParaRPr lang="es-EC"/>
        </a:p>
      </dgm:t>
    </dgm:pt>
    <dgm:pt modelId="{95DBCA28-6725-4182-A138-600A81F233B0}">
      <dgm:prSet phldrT="[Texto]"/>
      <dgm:spPr/>
      <dgm:t>
        <a:bodyPr/>
        <a:lstStyle/>
        <a:p>
          <a:r>
            <a:rPr lang="es-ES" dirty="0" smtClean="0"/>
            <a:t>No existe comercio directo entre el productor y el cliente en el exterior</a:t>
          </a:r>
          <a:endParaRPr lang="es-EC" dirty="0" smtClean="0"/>
        </a:p>
      </dgm:t>
    </dgm:pt>
    <dgm:pt modelId="{76AEB50A-592F-43E5-93E4-2F9C063D1EB5}" type="parTrans" cxnId="{A9D0AA45-E3DA-4104-9F6A-203045C09889}">
      <dgm:prSet/>
      <dgm:spPr/>
      <dgm:t>
        <a:bodyPr/>
        <a:lstStyle/>
        <a:p>
          <a:endParaRPr lang="es-EC"/>
        </a:p>
      </dgm:t>
    </dgm:pt>
    <dgm:pt modelId="{F094E537-60A7-41C4-A7B9-2E8347EC1D7E}" type="sibTrans" cxnId="{A9D0AA45-E3DA-4104-9F6A-203045C09889}">
      <dgm:prSet/>
      <dgm:spPr/>
      <dgm:t>
        <a:bodyPr/>
        <a:lstStyle/>
        <a:p>
          <a:endParaRPr lang="es-EC"/>
        </a:p>
      </dgm:t>
    </dgm:pt>
    <dgm:pt modelId="{96FCCAA5-5096-4663-8F3B-725B4B36823D}">
      <dgm:prSet phldrT="[Texto]"/>
      <dgm:spPr/>
      <dgm:t>
        <a:bodyPr/>
        <a:lstStyle/>
        <a:p>
          <a:r>
            <a:rPr lang="es-EC" b="1" dirty="0" smtClean="0">
              <a:effectLst>
                <a:outerShdw blurRad="38100" dist="38100" dir="2700000" algn="tl">
                  <a:srgbClr val="000000">
                    <a:alpha val="43137"/>
                  </a:srgbClr>
                </a:outerShdw>
              </a:effectLst>
            </a:rPr>
            <a:t>PROBLEMAS PERCIBIDOS</a:t>
          </a:r>
          <a:endParaRPr lang="es-EC" b="1" dirty="0">
            <a:effectLst>
              <a:outerShdw blurRad="38100" dist="38100" dir="2700000" algn="tl">
                <a:srgbClr val="000000">
                  <a:alpha val="43137"/>
                </a:srgbClr>
              </a:outerShdw>
            </a:effectLst>
          </a:endParaRPr>
        </a:p>
      </dgm:t>
    </dgm:pt>
    <dgm:pt modelId="{70143D7B-FBB3-4136-B281-FF279DCDD3D3}" type="parTrans" cxnId="{EDDF5E91-F541-4DB6-AAE7-C0641B583631}">
      <dgm:prSet/>
      <dgm:spPr/>
      <dgm:t>
        <a:bodyPr/>
        <a:lstStyle/>
        <a:p>
          <a:endParaRPr lang="es-EC"/>
        </a:p>
      </dgm:t>
    </dgm:pt>
    <dgm:pt modelId="{22DB44A7-95CA-4FA8-A9A7-9A86AA4BB20C}" type="sibTrans" cxnId="{EDDF5E91-F541-4DB6-AAE7-C0641B583631}">
      <dgm:prSet/>
      <dgm:spPr/>
      <dgm:t>
        <a:bodyPr/>
        <a:lstStyle/>
        <a:p>
          <a:endParaRPr lang="es-EC"/>
        </a:p>
      </dgm:t>
    </dgm:pt>
    <dgm:pt modelId="{25BA09D7-F72A-4E3A-82C5-136A0E3D2E5A}">
      <dgm:prSet phldrT="[Texto]"/>
      <dgm:spPr>
        <a:solidFill>
          <a:srgbClr val="5AC8BE"/>
        </a:solidFill>
      </dgm:spPr>
      <dgm:t>
        <a:bodyPr/>
        <a:lstStyle/>
        <a:p>
          <a:r>
            <a:rPr lang="es-ES" b="0" dirty="0" smtClean="0">
              <a:solidFill>
                <a:schemeClr val="tx1"/>
              </a:solidFill>
              <a:effectLst>
                <a:outerShdw blurRad="38100" dist="38100" dir="2700000" algn="tl">
                  <a:srgbClr val="000000">
                    <a:alpha val="43137"/>
                  </a:srgbClr>
                </a:outerShdw>
              </a:effectLst>
            </a:rPr>
            <a:t>Poco valor agregado </a:t>
          </a:r>
          <a:endParaRPr lang="es-EC" b="0" dirty="0">
            <a:solidFill>
              <a:schemeClr val="tx1"/>
            </a:solidFill>
            <a:effectLst>
              <a:outerShdw blurRad="38100" dist="38100" dir="2700000" algn="tl">
                <a:srgbClr val="000000">
                  <a:alpha val="43137"/>
                </a:srgbClr>
              </a:outerShdw>
            </a:effectLst>
          </a:endParaRPr>
        </a:p>
      </dgm:t>
    </dgm:pt>
    <dgm:pt modelId="{1A0159CB-ACD4-4F07-B84B-C8A11471D829}" type="parTrans" cxnId="{1CD26EDC-785E-4DD7-B0DC-E1C9D41FDBF7}">
      <dgm:prSet/>
      <dgm:spPr/>
      <dgm:t>
        <a:bodyPr/>
        <a:lstStyle/>
        <a:p>
          <a:endParaRPr lang="es-EC"/>
        </a:p>
      </dgm:t>
    </dgm:pt>
    <dgm:pt modelId="{1637F2B8-DA17-4B6F-A8C0-D817204872B9}" type="sibTrans" cxnId="{1CD26EDC-785E-4DD7-B0DC-E1C9D41FDBF7}">
      <dgm:prSet/>
      <dgm:spPr/>
      <dgm:t>
        <a:bodyPr/>
        <a:lstStyle/>
        <a:p>
          <a:endParaRPr lang="es-EC"/>
        </a:p>
      </dgm:t>
    </dgm:pt>
    <dgm:pt modelId="{18A8C3A1-1364-4393-AB6E-A23CB3A51F52}" type="pres">
      <dgm:prSet presAssocID="{517DF98E-8C44-4DF8-8EFC-2200EDAF30B6}" presName="Name0" presStyleCnt="0">
        <dgm:presLayoutVars>
          <dgm:dir/>
          <dgm:animOne val="branch"/>
          <dgm:animLvl val="lvl"/>
        </dgm:presLayoutVars>
      </dgm:prSet>
      <dgm:spPr/>
      <dgm:t>
        <a:bodyPr/>
        <a:lstStyle/>
        <a:p>
          <a:endParaRPr lang="es-EC"/>
        </a:p>
      </dgm:t>
    </dgm:pt>
    <dgm:pt modelId="{FE03A2CE-D666-473C-ACF7-0D6B967926B9}" type="pres">
      <dgm:prSet presAssocID="{95DBCA28-6725-4182-A138-600A81F233B0}" presName="chaos" presStyleCnt="0"/>
      <dgm:spPr/>
    </dgm:pt>
    <dgm:pt modelId="{94C4E6B7-823F-4452-B37F-13B34AB7465E}" type="pres">
      <dgm:prSet presAssocID="{95DBCA28-6725-4182-A138-600A81F233B0}" presName="parTx1" presStyleLbl="revTx" presStyleIdx="0" presStyleCnt="2" custLinFactY="37714" custLinFactNeighborX="1305" custLinFactNeighborY="100000"/>
      <dgm:spPr/>
      <dgm:t>
        <a:bodyPr/>
        <a:lstStyle/>
        <a:p>
          <a:endParaRPr lang="es-EC"/>
        </a:p>
      </dgm:t>
    </dgm:pt>
    <dgm:pt modelId="{88C06EDA-2BB4-4587-BF7F-84993F40F0F0}" type="pres">
      <dgm:prSet presAssocID="{95DBCA28-6725-4182-A138-600A81F233B0}" presName="desTx1" presStyleLbl="revTx" presStyleIdx="1" presStyleCnt="2" custLinFactY="-72880" custLinFactNeighborX="79145" custLinFactNeighborY="-100000">
        <dgm:presLayoutVars>
          <dgm:bulletEnabled val="1"/>
        </dgm:presLayoutVars>
      </dgm:prSet>
      <dgm:spPr/>
      <dgm:t>
        <a:bodyPr/>
        <a:lstStyle/>
        <a:p>
          <a:endParaRPr lang="es-EC"/>
        </a:p>
      </dgm:t>
    </dgm:pt>
    <dgm:pt modelId="{7E6C7088-E343-41B1-A6C7-D0A245A282AE}" type="pres">
      <dgm:prSet presAssocID="{95DBCA28-6725-4182-A138-600A81F233B0}" presName="c1" presStyleLbl="node1" presStyleIdx="0" presStyleCnt="19" custLinFactY="270528" custLinFactNeighborX="16407" custLinFactNeighborY="300000"/>
      <dgm:spPr/>
    </dgm:pt>
    <dgm:pt modelId="{024D87EF-D515-4198-8F1B-3CC6CA69673C}" type="pres">
      <dgm:prSet presAssocID="{95DBCA28-6725-4182-A138-600A81F233B0}" presName="c2" presStyleLbl="node1" presStyleIdx="1" presStyleCnt="19" custLinFactY="270528" custLinFactNeighborX="16407" custLinFactNeighborY="300000"/>
      <dgm:spPr/>
    </dgm:pt>
    <dgm:pt modelId="{F4D9BC15-EE4B-41F9-BDB6-6F63EBC499A4}" type="pres">
      <dgm:prSet presAssocID="{95DBCA28-6725-4182-A138-600A81F233B0}" presName="c3" presStyleLbl="node1" presStyleIdx="2" presStyleCnt="19" custLinFactY="163063" custLinFactNeighborX="10441" custLinFactNeighborY="200000"/>
      <dgm:spPr/>
    </dgm:pt>
    <dgm:pt modelId="{518D0A18-360E-4124-ABAB-1B7051DB7946}" type="pres">
      <dgm:prSet presAssocID="{95DBCA28-6725-4182-A138-600A81F233B0}" presName="c4" presStyleLbl="node1" presStyleIdx="3" presStyleCnt="19" custLinFactY="270528" custLinFactNeighborX="16407" custLinFactNeighborY="300000"/>
      <dgm:spPr/>
    </dgm:pt>
    <dgm:pt modelId="{17825648-C3ED-4CDB-8599-814DE2FA6791}" type="pres">
      <dgm:prSet presAssocID="{95DBCA28-6725-4182-A138-600A81F233B0}" presName="c5" presStyleLbl="node1" presStyleIdx="4" presStyleCnt="19" custLinFactY="270528" custLinFactNeighborX="16407" custLinFactNeighborY="300000"/>
      <dgm:spPr/>
    </dgm:pt>
    <dgm:pt modelId="{CFD53CAA-51DD-4F06-8B6C-C0971928C195}" type="pres">
      <dgm:prSet presAssocID="{95DBCA28-6725-4182-A138-600A81F233B0}" presName="c6" presStyleLbl="node1" presStyleIdx="5" presStyleCnt="19" custLinFactY="270528" custLinFactNeighborX="16407" custLinFactNeighborY="300000"/>
      <dgm:spPr/>
    </dgm:pt>
    <dgm:pt modelId="{AC0CAF09-218E-4257-B6E8-E6082382ECBF}" type="pres">
      <dgm:prSet presAssocID="{95DBCA28-6725-4182-A138-600A81F233B0}" presName="c7" presStyleLbl="node1" presStyleIdx="6" presStyleCnt="19" custLinFactY="163063" custLinFactNeighborX="10441" custLinFactNeighborY="200000"/>
      <dgm:spPr/>
    </dgm:pt>
    <dgm:pt modelId="{FDC57AE7-9EB0-45C7-A2AF-E3BB2855D172}" type="pres">
      <dgm:prSet presAssocID="{95DBCA28-6725-4182-A138-600A81F233B0}" presName="c8" presStyleLbl="node1" presStyleIdx="7" presStyleCnt="19" custLinFactY="270528" custLinFactNeighborX="16407" custLinFactNeighborY="300000"/>
      <dgm:spPr/>
    </dgm:pt>
    <dgm:pt modelId="{18ABB574-57D7-4B7C-8BEC-34A0E298A4D0}" type="pres">
      <dgm:prSet presAssocID="{95DBCA28-6725-4182-A138-600A81F233B0}" presName="c9" presStyleLbl="node1" presStyleIdx="8" presStyleCnt="19" custLinFactY="270528" custLinFactNeighborX="16407" custLinFactNeighborY="300000"/>
      <dgm:spPr/>
    </dgm:pt>
    <dgm:pt modelId="{4D09CD30-0002-47B3-9C53-E890DA550EA5}" type="pres">
      <dgm:prSet presAssocID="{95DBCA28-6725-4182-A138-600A81F233B0}" presName="c10" presStyleLbl="node1" presStyleIdx="9" presStyleCnt="19" custLinFactY="100000" custLinFactNeighborX="6381" custLinFactNeighborY="121872"/>
      <dgm:spPr/>
    </dgm:pt>
    <dgm:pt modelId="{3A5CF695-ACFC-4AB9-84FF-1447DEFC9F21}" type="pres">
      <dgm:prSet presAssocID="{95DBCA28-6725-4182-A138-600A81F233B0}" presName="c11" presStyleLbl="node1" presStyleIdx="10" presStyleCnt="19" custLinFactY="270528" custLinFactNeighborX="16407" custLinFactNeighborY="300000"/>
      <dgm:spPr/>
    </dgm:pt>
    <dgm:pt modelId="{98AA9043-9B07-46B3-B271-2B0C2299A665}" type="pres">
      <dgm:prSet presAssocID="{95DBCA28-6725-4182-A138-600A81F233B0}" presName="c12" presStyleLbl="node1" presStyleIdx="11" presStyleCnt="19" custLinFactY="163063" custLinFactNeighborX="10441" custLinFactNeighborY="200000"/>
      <dgm:spPr/>
    </dgm:pt>
    <dgm:pt modelId="{D8BE7ABE-B3BE-4B15-94B8-1BCB6D8ADD4C}" type="pres">
      <dgm:prSet presAssocID="{95DBCA28-6725-4182-A138-600A81F233B0}" presName="c13" presStyleLbl="node1" presStyleIdx="12" presStyleCnt="19" custLinFactY="100000" custLinFactNeighborX="7178" custLinFactNeighborY="108951"/>
      <dgm:spPr/>
    </dgm:pt>
    <dgm:pt modelId="{61102A1D-E099-4A06-8229-9AE55B4D9ECC}" type="pres">
      <dgm:prSet presAssocID="{95DBCA28-6725-4182-A138-600A81F233B0}" presName="c14" presStyleLbl="node1" presStyleIdx="13" presStyleCnt="19" custLinFactY="200000" custLinFactNeighborX="16407" custLinFactNeighborY="224174"/>
      <dgm:spPr/>
    </dgm:pt>
    <dgm:pt modelId="{0DB2F465-8F57-421B-BF46-F2489BC400E8}" type="pres">
      <dgm:prSet presAssocID="{95DBCA28-6725-4182-A138-600A81F233B0}" presName="c15" presStyleLbl="node1" presStyleIdx="14" presStyleCnt="19" custLinFactY="149383" custLinFactNeighborX="10441" custLinFactNeighborY="200000"/>
      <dgm:spPr/>
    </dgm:pt>
    <dgm:pt modelId="{38A31F82-9168-4727-92DB-F9D560F06D16}" type="pres">
      <dgm:prSet presAssocID="{95DBCA28-6725-4182-A138-600A81F233B0}" presName="c16" presStyleLbl="node1" presStyleIdx="15" presStyleCnt="19" custLinFactY="200000" custLinFactNeighborX="16407" custLinFactNeighborY="210174"/>
      <dgm:spPr/>
    </dgm:pt>
    <dgm:pt modelId="{994EDBB4-9434-4E2A-9715-640A872B3D6E}" type="pres">
      <dgm:prSet presAssocID="{95DBCA28-6725-4182-A138-600A81F233B0}" presName="c17" presStyleLbl="node1" presStyleIdx="16" presStyleCnt="19" custLinFactY="100000" custLinFactNeighborX="7178" custLinFactNeighborY="121201"/>
      <dgm:spPr/>
    </dgm:pt>
    <dgm:pt modelId="{CBAF6B5D-B01B-4294-9BDA-05879870D8C0}" type="pres">
      <dgm:prSet presAssocID="{95DBCA28-6725-4182-A138-600A81F233B0}" presName="c18" presStyleLbl="node1" presStyleIdx="17" presStyleCnt="19" custLinFactY="163063" custLinFactNeighborX="10441" custLinFactNeighborY="200000"/>
      <dgm:spPr/>
    </dgm:pt>
    <dgm:pt modelId="{BB7BAB58-EDA1-4382-B67E-34D655AECFC9}" type="pres">
      <dgm:prSet presAssocID="{F094E537-60A7-41C4-A7B9-2E8347EC1D7E}" presName="chevronComposite1" presStyleCnt="0"/>
      <dgm:spPr/>
    </dgm:pt>
    <dgm:pt modelId="{86D8DE21-363D-4916-8473-CC4D9E4C02F8}" type="pres">
      <dgm:prSet presAssocID="{F094E537-60A7-41C4-A7B9-2E8347EC1D7E}" presName="chevron1" presStyleLbl="sibTrans2D1" presStyleIdx="0" presStyleCnt="2" custLinFactNeighborX="3556" custLinFactNeighborY="64393"/>
      <dgm:spPr/>
    </dgm:pt>
    <dgm:pt modelId="{FCC891A4-4588-4D3A-908B-DF1D11CB0E43}" type="pres">
      <dgm:prSet presAssocID="{F094E537-60A7-41C4-A7B9-2E8347EC1D7E}" presName="spChevron1" presStyleCnt="0"/>
      <dgm:spPr/>
    </dgm:pt>
    <dgm:pt modelId="{63A164CD-4526-4F60-B802-B5B30569ACFF}" type="pres">
      <dgm:prSet presAssocID="{F094E537-60A7-41C4-A7B9-2E8347EC1D7E}" presName="overlap" presStyleCnt="0"/>
      <dgm:spPr/>
    </dgm:pt>
    <dgm:pt modelId="{9E52F297-4041-4A2F-B406-758CDF4E3101}" type="pres">
      <dgm:prSet presAssocID="{F094E537-60A7-41C4-A7B9-2E8347EC1D7E}" presName="chevronComposite2" presStyleCnt="0"/>
      <dgm:spPr/>
    </dgm:pt>
    <dgm:pt modelId="{1ABBA8C7-54C9-49D0-917D-56DDA9668D87}" type="pres">
      <dgm:prSet presAssocID="{F094E537-60A7-41C4-A7B9-2E8347EC1D7E}" presName="chevron2" presStyleLbl="sibTrans2D1" presStyleIdx="1" presStyleCnt="2" custLinFactNeighborX="3556" custLinFactNeighborY="64393"/>
      <dgm:spPr/>
    </dgm:pt>
    <dgm:pt modelId="{9EBD0357-4EB6-46FD-B097-B87F4F08CC30}" type="pres">
      <dgm:prSet presAssocID="{F094E537-60A7-41C4-A7B9-2E8347EC1D7E}" presName="spChevron2" presStyleCnt="0"/>
      <dgm:spPr/>
    </dgm:pt>
    <dgm:pt modelId="{72918CE5-CB45-4E72-9E1D-5E24AE765DC5}" type="pres">
      <dgm:prSet presAssocID="{25BA09D7-F72A-4E3A-82C5-136A0E3D2E5A}" presName="last" presStyleCnt="0"/>
      <dgm:spPr/>
    </dgm:pt>
    <dgm:pt modelId="{703AA372-08B0-48A5-A0EB-4BB37672DF92}" type="pres">
      <dgm:prSet presAssocID="{25BA09D7-F72A-4E3A-82C5-136A0E3D2E5A}" presName="circleTx" presStyleLbl="node1" presStyleIdx="18" presStyleCnt="19" custLinFactNeighborX="1533" custLinFactNeighborY="42189"/>
      <dgm:spPr/>
      <dgm:t>
        <a:bodyPr/>
        <a:lstStyle/>
        <a:p>
          <a:endParaRPr lang="es-EC"/>
        </a:p>
      </dgm:t>
    </dgm:pt>
    <dgm:pt modelId="{570AFFBE-8667-4BB6-BD56-8DAFE786524A}" type="pres">
      <dgm:prSet presAssocID="{25BA09D7-F72A-4E3A-82C5-136A0E3D2E5A}" presName="spN" presStyleCnt="0"/>
      <dgm:spPr/>
    </dgm:pt>
  </dgm:ptLst>
  <dgm:cxnLst>
    <dgm:cxn modelId="{2D4E25AF-6721-4663-AD26-3A006FBDDF4F}" type="presOf" srcId="{95DBCA28-6725-4182-A138-600A81F233B0}" destId="{94C4E6B7-823F-4452-B37F-13B34AB7465E}" srcOrd="0" destOrd="0" presId="urn:microsoft.com/office/officeart/2009/3/layout/RandomtoResultProcess"/>
    <dgm:cxn modelId="{1CD26EDC-785E-4DD7-B0DC-E1C9D41FDBF7}" srcId="{517DF98E-8C44-4DF8-8EFC-2200EDAF30B6}" destId="{25BA09D7-F72A-4E3A-82C5-136A0E3D2E5A}" srcOrd="1" destOrd="0" parTransId="{1A0159CB-ACD4-4F07-B84B-C8A11471D829}" sibTransId="{1637F2B8-DA17-4B6F-A8C0-D817204872B9}"/>
    <dgm:cxn modelId="{3AEB034C-FE52-46B4-9648-E7CCCA7519AE}" type="presOf" srcId="{96FCCAA5-5096-4663-8F3B-725B4B36823D}" destId="{88C06EDA-2BB4-4587-BF7F-84993F40F0F0}" srcOrd="0" destOrd="0" presId="urn:microsoft.com/office/officeart/2009/3/layout/RandomtoResultProcess"/>
    <dgm:cxn modelId="{A9D0AA45-E3DA-4104-9F6A-203045C09889}" srcId="{517DF98E-8C44-4DF8-8EFC-2200EDAF30B6}" destId="{95DBCA28-6725-4182-A138-600A81F233B0}" srcOrd="0" destOrd="0" parTransId="{76AEB50A-592F-43E5-93E4-2F9C063D1EB5}" sibTransId="{F094E537-60A7-41C4-A7B9-2E8347EC1D7E}"/>
    <dgm:cxn modelId="{6D31780B-CCBF-4774-BC1C-42C99E82F1BE}" type="presOf" srcId="{517DF98E-8C44-4DF8-8EFC-2200EDAF30B6}" destId="{18A8C3A1-1364-4393-AB6E-A23CB3A51F52}" srcOrd="0" destOrd="0" presId="urn:microsoft.com/office/officeart/2009/3/layout/RandomtoResultProcess"/>
    <dgm:cxn modelId="{DA876D24-3BB3-4B06-949C-53C4151194B6}" type="presOf" srcId="{25BA09D7-F72A-4E3A-82C5-136A0E3D2E5A}" destId="{703AA372-08B0-48A5-A0EB-4BB37672DF92}" srcOrd="0" destOrd="0" presId="urn:microsoft.com/office/officeart/2009/3/layout/RandomtoResultProcess"/>
    <dgm:cxn modelId="{EDDF5E91-F541-4DB6-AAE7-C0641B583631}" srcId="{95DBCA28-6725-4182-A138-600A81F233B0}" destId="{96FCCAA5-5096-4663-8F3B-725B4B36823D}" srcOrd="0" destOrd="0" parTransId="{70143D7B-FBB3-4136-B281-FF279DCDD3D3}" sibTransId="{22DB44A7-95CA-4FA8-A9A7-9A86AA4BB20C}"/>
    <dgm:cxn modelId="{DA78DF39-CAAD-4871-A4FA-CEEA3DFD623E}" type="presParOf" srcId="{18A8C3A1-1364-4393-AB6E-A23CB3A51F52}" destId="{FE03A2CE-D666-473C-ACF7-0D6B967926B9}" srcOrd="0" destOrd="0" presId="urn:microsoft.com/office/officeart/2009/3/layout/RandomtoResultProcess"/>
    <dgm:cxn modelId="{700122DA-722D-4C7F-B720-359CD7F59BA9}" type="presParOf" srcId="{FE03A2CE-D666-473C-ACF7-0D6B967926B9}" destId="{94C4E6B7-823F-4452-B37F-13B34AB7465E}" srcOrd="0" destOrd="0" presId="urn:microsoft.com/office/officeart/2009/3/layout/RandomtoResultProcess"/>
    <dgm:cxn modelId="{C215E68D-1C9E-41D2-BF73-2DBFD4DD4465}" type="presParOf" srcId="{FE03A2CE-D666-473C-ACF7-0D6B967926B9}" destId="{88C06EDA-2BB4-4587-BF7F-84993F40F0F0}" srcOrd="1" destOrd="0" presId="urn:microsoft.com/office/officeart/2009/3/layout/RandomtoResultProcess"/>
    <dgm:cxn modelId="{B98E58C9-0DF4-4366-9F58-4C4C97687D37}" type="presParOf" srcId="{FE03A2CE-D666-473C-ACF7-0D6B967926B9}" destId="{7E6C7088-E343-41B1-A6C7-D0A245A282AE}" srcOrd="2" destOrd="0" presId="urn:microsoft.com/office/officeart/2009/3/layout/RandomtoResultProcess"/>
    <dgm:cxn modelId="{BD85C9EE-0694-48F7-B7B7-FC6122688279}" type="presParOf" srcId="{FE03A2CE-D666-473C-ACF7-0D6B967926B9}" destId="{024D87EF-D515-4198-8F1B-3CC6CA69673C}" srcOrd="3" destOrd="0" presId="urn:microsoft.com/office/officeart/2009/3/layout/RandomtoResultProcess"/>
    <dgm:cxn modelId="{498076F1-F152-4AAA-B505-CE5873EE3D19}" type="presParOf" srcId="{FE03A2CE-D666-473C-ACF7-0D6B967926B9}" destId="{F4D9BC15-EE4B-41F9-BDB6-6F63EBC499A4}" srcOrd="4" destOrd="0" presId="urn:microsoft.com/office/officeart/2009/3/layout/RandomtoResultProcess"/>
    <dgm:cxn modelId="{20D6D8E3-8F41-4765-B0C4-B741A219762A}" type="presParOf" srcId="{FE03A2CE-D666-473C-ACF7-0D6B967926B9}" destId="{518D0A18-360E-4124-ABAB-1B7051DB7946}" srcOrd="5" destOrd="0" presId="urn:microsoft.com/office/officeart/2009/3/layout/RandomtoResultProcess"/>
    <dgm:cxn modelId="{EEB6119A-DFE6-4D28-8347-B04147D0700B}" type="presParOf" srcId="{FE03A2CE-D666-473C-ACF7-0D6B967926B9}" destId="{17825648-C3ED-4CDB-8599-814DE2FA6791}" srcOrd="6" destOrd="0" presId="urn:microsoft.com/office/officeart/2009/3/layout/RandomtoResultProcess"/>
    <dgm:cxn modelId="{DB42BDBE-095C-4D67-AD1C-BB18FAA4CCC9}" type="presParOf" srcId="{FE03A2CE-D666-473C-ACF7-0D6B967926B9}" destId="{CFD53CAA-51DD-4F06-8B6C-C0971928C195}" srcOrd="7" destOrd="0" presId="urn:microsoft.com/office/officeart/2009/3/layout/RandomtoResultProcess"/>
    <dgm:cxn modelId="{51D9B153-8AB8-4874-B737-29A051FF8212}" type="presParOf" srcId="{FE03A2CE-D666-473C-ACF7-0D6B967926B9}" destId="{AC0CAF09-218E-4257-B6E8-E6082382ECBF}" srcOrd="8" destOrd="0" presId="urn:microsoft.com/office/officeart/2009/3/layout/RandomtoResultProcess"/>
    <dgm:cxn modelId="{641FAC6F-3C5C-4861-AF5C-6C05C6DA7578}" type="presParOf" srcId="{FE03A2CE-D666-473C-ACF7-0D6B967926B9}" destId="{FDC57AE7-9EB0-45C7-A2AF-E3BB2855D172}" srcOrd="9" destOrd="0" presId="urn:microsoft.com/office/officeart/2009/3/layout/RandomtoResultProcess"/>
    <dgm:cxn modelId="{5241D53E-4A50-4D4F-8776-17149E3291A5}" type="presParOf" srcId="{FE03A2CE-D666-473C-ACF7-0D6B967926B9}" destId="{18ABB574-57D7-4B7C-8BEC-34A0E298A4D0}" srcOrd="10" destOrd="0" presId="urn:microsoft.com/office/officeart/2009/3/layout/RandomtoResultProcess"/>
    <dgm:cxn modelId="{4C43D5A1-8D48-49BA-9D49-AC3DD4EBD604}" type="presParOf" srcId="{FE03A2CE-D666-473C-ACF7-0D6B967926B9}" destId="{4D09CD30-0002-47B3-9C53-E890DA550EA5}" srcOrd="11" destOrd="0" presId="urn:microsoft.com/office/officeart/2009/3/layout/RandomtoResultProcess"/>
    <dgm:cxn modelId="{4314D13F-6F13-4082-8A10-7338C758AC1A}" type="presParOf" srcId="{FE03A2CE-D666-473C-ACF7-0D6B967926B9}" destId="{3A5CF695-ACFC-4AB9-84FF-1447DEFC9F21}" srcOrd="12" destOrd="0" presId="urn:microsoft.com/office/officeart/2009/3/layout/RandomtoResultProcess"/>
    <dgm:cxn modelId="{BB4F809A-131B-41A0-A165-07AA8A3A9F1D}" type="presParOf" srcId="{FE03A2CE-D666-473C-ACF7-0D6B967926B9}" destId="{98AA9043-9B07-46B3-B271-2B0C2299A665}" srcOrd="13" destOrd="0" presId="urn:microsoft.com/office/officeart/2009/3/layout/RandomtoResultProcess"/>
    <dgm:cxn modelId="{6E7EC220-DCA1-4700-A54E-21DE53115A85}" type="presParOf" srcId="{FE03A2CE-D666-473C-ACF7-0D6B967926B9}" destId="{D8BE7ABE-B3BE-4B15-94B8-1BCB6D8ADD4C}" srcOrd="14" destOrd="0" presId="urn:microsoft.com/office/officeart/2009/3/layout/RandomtoResultProcess"/>
    <dgm:cxn modelId="{1A5D1E53-C164-4FAC-A1F0-6A1596B5D0E9}" type="presParOf" srcId="{FE03A2CE-D666-473C-ACF7-0D6B967926B9}" destId="{61102A1D-E099-4A06-8229-9AE55B4D9ECC}" srcOrd="15" destOrd="0" presId="urn:microsoft.com/office/officeart/2009/3/layout/RandomtoResultProcess"/>
    <dgm:cxn modelId="{F544ADC1-189D-40FB-B9C9-20A807852288}" type="presParOf" srcId="{FE03A2CE-D666-473C-ACF7-0D6B967926B9}" destId="{0DB2F465-8F57-421B-BF46-F2489BC400E8}" srcOrd="16" destOrd="0" presId="urn:microsoft.com/office/officeart/2009/3/layout/RandomtoResultProcess"/>
    <dgm:cxn modelId="{CDEACA4E-9611-4B3D-A111-234E7FF7093F}" type="presParOf" srcId="{FE03A2CE-D666-473C-ACF7-0D6B967926B9}" destId="{38A31F82-9168-4727-92DB-F9D560F06D16}" srcOrd="17" destOrd="0" presId="urn:microsoft.com/office/officeart/2009/3/layout/RandomtoResultProcess"/>
    <dgm:cxn modelId="{ED214729-10EC-4E54-A28F-254E89BD6BDC}" type="presParOf" srcId="{FE03A2CE-D666-473C-ACF7-0D6B967926B9}" destId="{994EDBB4-9434-4E2A-9715-640A872B3D6E}" srcOrd="18" destOrd="0" presId="urn:microsoft.com/office/officeart/2009/3/layout/RandomtoResultProcess"/>
    <dgm:cxn modelId="{CD72614E-D077-42D9-A09C-2D0B094B2290}" type="presParOf" srcId="{FE03A2CE-D666-473C-ACF7-0D6B967926B9}" destId="{CBAF6B5D-B01B-4294-9BDA-05879870D8C0}" srcOrd="19" destOrd="0" presId="urn:microsoft.com/office/officeart/2009/3/layout/RandomtoResultProcess"/>
    <dgm:cxn modelId="{DAAA53EB-58FD-4EBE-AD15-188B7E75751A}" type="presParOf" srcId="{18A8C3A1-1364-4393-AB6E-A23CB3A51F52}" destId="{BB7BAB58-EDA1-4382-B67E-34D655AECFC9}" srcOrd="1" destOrd="0" presId="urn:microsoft.com/office/officeart/2009/3/layout/RandomtoResultProcess"/>
    <dgm:cxn modelId="{F01EA154-576F-4D65-996F-2D23183DB7FC}" type="presParOf" srcId="{BB7BAB58-EDA1-4382-B67E-34D655AECFC9}" destId="{86D8DE21-363D-4916-8473-CC4D9E4C02F8}" srcOrd="0" destOrd="0" presId="urn:microsoft.com/office/officeart/2009/3/layout/RandomtoResultProcess"/>
    <dgm:cxn modelId="{F4F80B6D-B9D6-402A-B4F7-6126BD1D3496}" type="presParOf" srcId="{BB7BAB58-EDA1-4382-B67E-34D655AECFC9}" destId="{FCC891A4-4588-4D3A-908B-DF1D11CB0E43}" srcOrd="1" destOrd="0" presId="urn:microsoft.com/office/officeart/2009/3/layout/RandomtoResultProcess"/>
    <dgm:cxn modelId="{BDB1AD41-73A0-4DF1-A49E-F6AD9AAFF58C}" type="presParOf" srcId="{18A8C3A1-1364-4393-AB6E-A23CB3A51F52}" destId="{63A164CD-4526-4F60-B802-B5B30569ACFF}" srcOrd="2" destOrd="0" presId="urn:microsoft.com/office/officeart/2009/3/layout/RandomtoResultProcess"/>
    <dgm:cxn modelId="{A95DA8BA-AEC3-45A6-BC10-DDC8BAFFD3E5}" type="presParOf" srcId="{18A8C3A1-1364-4393-AB6E-A23CB3A51F52}" destId="{9E52F297-4041-4A2F-B406-758CDF4E3101}" srcOrd="3" destOrd="0" presId="urn:microsoft.com/office/officeart/2009/3/layout/RandomtoResultProcess"/>
    <dgm:cxn modelId="{631E2320-5575-4379-95EE-C0C5728EFC3E}" type="presParOf" srcId="{9E52F297-4041-4A2F-B406-758CDF4E3101}" destId="{1ABBA8C7-54C9-49D0-917D-56DDA9668D87}" srcOrd="0" destOrd="0" presId="urn:microsoft.com/office/officeart/2009/3/layout/RandomtoResultProcess"/>
    <dgm:cxn modelId="{D583FDFA-FA72-4732-A87B-A7E14129B352}" type="presParOf" srcId="{9E52F297-4041-4A2F-B406-758CDF4E3101}" destId="{9EBD0357-4EB6-46FD-B097-B87F4F08CC30}" srcOrd="1" destOrd="0" presId="urn:microsoft.com/office/officeart/2009/3/layout/RandomtoResultProcess"/>
    <dgm:cxn modelId="{2D75713E-8015-4060-B5BE-C34F67ABB8D3}" type="presParOf" srcId="{18A8C3A1-1364-4393-AB6E-A23CB3A51F52}" destId="{72918CE5-CB45-4E72-9E1D-5E24AE765DC5}" srcOrd="4" destOrd="0" presId="urn:microsoft.com/office/officeart/2009/3/layout/RandomtoResultProcess"/>
    <dgm:cxn modelId="{679095CF-E0BC-42E9-A2BB-F802A1F7BB3B}" type="presParOf" srcId="{72918CE5-CB45-4E72-9E1D-5E24AE765DC5}" destId="{703AA372-08B0-48A5-A0EB-4BB37672DF92}" srcOrd="0" destOrd="0" presId="urn:microsoft.com/office/officeart/2009/3/layout/RandomtoResultProcess"/>
    <dgm:cxn modelId="{C1D26F33-8788-4D7E-93E1-0D48425A9C84}" type="presParOf" srcId="{72918CE5-CB45-4E72-9E1D-5E24AE765DC5}" destId="{570AFFBE-8667-4BB6-BD56-8DAFE786524A}" srcOrd="1" destOrd="0" presId="urn:microsoft.com/office/officeart/2009/3/layout/RandomtoResul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3BD644-2DAC-41B6-9E2C-90707C1245D2}" type="doc">
      <dgm:prSet loTypeId="urn:microsoft.com/office/officeart/2005/8/layout/cycle3" loCatId="cycle" qsTypeId="urn:microsoft.com/office/officeart/2005/8/quickstyle/3d7" qsCatId="3D" csTypeId="urn:microsoft.com/office/officeart/2005/8/colors/colorful1#5" csCatId="colorful" phldr="1"/>
      <dgm:spPr/>
      <dgm:t>
        <a:bodyPr/>
        <a:lstStyle/>
        <a:p>
          <a:endParaRPr lang="es-EC"/>
        </a:p>
      </dgm:t>
    </dgm:pt>
    <dgm:pt modelId="{CD5E8D25-3726-4771-A283-8B259CF2F5DB}">
      <dgm:prSet phldrT="[Texto]"/>
      <dgm:spPr/>
      <dgm:t>
        <a:bodyPr/>
        <a:lstStyle/>
        <a:p>
          <a:r>
            <a:rPr lang="es-ES" b="1" dirty="0" smtClean="0"/>
            <a:t>Constitución del Ecuador </a:t>
          </a:r>
          <a:endParaRPr lang="es-EC" b="1" dirty="0"/>
        </a:p>
      </dgm:t>
    </dgm:pt>
    <dgm:pt modelId="{B3163D81-B800-443E-AB5E-414470C13271}" type="parTrans" cxnId="{549926EE-611F-4025-A141-208276FEA40F}">
      <dgm:prSet/>
      <dgm:spPr/>
      <dgm:t>
        <a:bodyPr/>
        <a:lstStyle/>
        <a:p>
          <a:endParaRPr lang="es-EC" b="1"/>
        </a:p>
      </dgm:t>
    </dgm:pt>
    <dgm:pt modelId="{3CC4D41D-446E-4BF1-84FB-45B8DF8BE016}" type="sibTrans" cxnId="{549926EE-611F-4025-A141-208276FEA40F}">
      <dgm:prSet/>
      <dgm:spPr/>
      <dgm:t>
        <a:bodyPr/>
        <a:lstStyle/>
        <a:p>
          <a:endParaRPr lang="es-EC" b="1"/>
        </a:p>
      </dgm:t>
    </dgm:pt>
    <dgm:pt modelId="{210FC9A4-5C15-4208-A4FB-99BF82913E0E}">
      <dgm:prSet phldrT="[Texto]"/>
      <dgm:spPr/>
      <dgm:t>
        <a:bodyPr/>
        <a:lstStyle/>
        <a:p>
          <a:r>
            <a:rPr lang="es-ES" b="1" dirty="0" smtClean="0"/>
            <a:t>Código Orgánico de la Producción, Comercio e Inversiones</a:t>
          </a:r>
          <a:endParaRPr lang="es-EC" b="1" dirty="0"/>
        </a:p>
      </dgm:t>
    </dgm:pt>
    <dgm:pt modelId="{92B7341C-3A12-47E1-A480-66ADE7317546}" type="parTrans" cxnId="{23DBDBC6-19E7-4635-93D8-0D2A598B0C6C}">
      <dgm:prSet/>
      <dgm:spPr/>
      <dgm:t>
        <a:bodyPr/>
        <a:lstStyle/>
        <a:p>
          <a:endParaRPr lang="es-EC" b="1"/>
        </a:p>
      </dgm:t>
    </dgm:pt>
    <dgm:pt modelId="{43D53C29-9BCB-434C-9FCD-CAC4F832C7F4}" type="sibTrans" cxnId="{23DBDBC6-19E7-4635-93D8-0D2A598B0C6C}">
      <dgm:prSet/>
      <dgm:spPr/>
      <dgm:t>
        <a:bodyPr/>
        <a:lstStyle/>
        <a:p>
          <a:endParaRPr lang="es-EC" b="1"/>
        </a:p>
      </dgm:t>
    </dgm:pt>
    <dgm:pt modelId="{DB5FA04D-230E-44EC-95D7-B3D7D0173C88}">
      <dgm:prSet phldrT="[Texto]"/>
      <dgm:spPr/>
      <dgm:t>
        <a:bodyPr/>
        <a:lstStyle/>
        <a:p>
          <a:r>
            <a:rPr lang="es-ES" b="1" dirty="0" smtClean="0"/>
            <a:t>Ley de Economía Popular y Solidaria </a:t>
          </a:r>
          <a:endParaRPr lang="es-EC" b="1" dirty="0"/>
        </a:p>
      </dgm:t>
    </dgm:pt>
    <dgm:pt modelId="{55021205-3866-4490-A9FD-72ACBD9A3F28}" type="parTrans" cxnId="{ED191147-B172-4343-90FE-A2EEA685E9A9}">
      <dgm:prSet/>
      <dgm:spPr/>
      <dgm:t>
        <a:bodyPr/>
        <a:lstStyle/>
        <a:p>
          <a:endParaRPr lang="es-EC" b="1"/>
        </a:p>
      </dgm:t>
    </dgm:pt>
    <dgm:pt modelId="{54DEB029-CCDC-4A58-AD7C-0A5524D7856B}" type="sibTrans" cxnId="{ED191147-B172-4343-90FE-A2EEA685E9A9}">
      <dgm:prSet/>
      <dgm:spPr/>
      <dgm:t>
        <a:bodyPr/>
        <a:lstStyle/>
        <a:p>
          <a:endParaRPr lang="es-EC" b="1"/>
        </a:p>
      </dgm:t>
    </dgm:pt>
    <dgm:pt modelId="{D547740F-9B72-44A6-88C1-FCD711B9F238}">
      <dgm:prSet phldrT="[Texto]"/>
      <dgm:spPr/>
      <dgm:t>
        <a:bodyPr/>
        <a:lstStyle/>
        <a:p>
          <a:r>
            <a:rPr lang="es-ES" b="1" dirty="0" smtClean="0"/>
            <a:t>Superintendencia de Bancos y Seguros</a:t>
          </a:r>
          <a:endParaRPr lang="es-EC" b="1" dirty="0"/>
        </a:p>
      </dgm:t>
    </dgm:pt>
    <dgm:pt modelId="{9835D8FA-7A8A-4CE4-B4D6-4AC143C535AE}" type="parTrans" cxnId="{75814C9A-6248-4BA8-A12E-36547D286FD5}">
      <dgm:prSet/>
      <dgm:spPr/>
      <dgm:t>
        <a:bodyPr/>
        <a:lstStyle/>
        <a:p>
          <a:endParaRPr lang="es-EC" b="1"/>
        </a:p>
      </dgm:t>
    </dgm:pt>
    <dgm:pt modelId="{70AA1EFC-2A9B-49EC-B990-0331FF59E1D5}" type="sibTrans" cxnId="{75814C9A-6248-4BA8-A12E-36547D286FD5}">
      <dgm:prSet/>
      <dgm:spPr/>
      <dgm:t>
        <a:bodyPr/>
        <a:lstStyle/>
        <a:p>
          <a:endParaRPr lang="es-EC" b="1"/>
        </a:p>
      </dgm:t>
    </dgm:pt>
    <dgm:pt modelId="{278CB2FB-1577-4214-9303-0D48C8954EAC}">
      <dgm:prSet phldrT="[Texto]"/>
      <dgm:spPr/>
      <dgm:t>
        <a:bodyPr/>
        <a:lstStyle/>
        <a:p>
          <a:r>
            <a:rPr lang="es-ES" b="1" dirty="0" smtClean="0"/>
            <a:t>El Plan Nacional del Buen Vivir </a:t>
          </a:r>
          <a:endParaRPr lang="es-EC" b="1" dirty="0"/>
        </a:p>
      </dgm:t>
    </dgm:pt>
    <dgm:pt modelId="{1F3DB0D4-15BE-4E7E-861F-4EED84F9170D}" type="parTrans" cxnId="{326DCBD7-5004-4733-8354-03B9AB651D80}">
      <dgm:prSet/>
      <dgm:spPr/>
      <dgm:t>
        <a:bodyPr/>
        <a:lstStyle/>
        <a:p>
          <a:endParaRPr lang="es-EC" b="1"/>
        </a:p>
      </dgm:t>
    </dgm:pt>
    <dgm:pt modelId="{155AB61B-BF20-449E-ADCC-F9D7F19B8C15}" type="sibTrans" cxnId="{326DCBD7-5004-4733-8354-03B9AB651D80}">
      <dgm:prSet/>
      <dgm:spPr/>
      <dgm:t>
        <a:bodyPr/>
        <a:lstStyle/>
        <a:p>
          <a:endParaRPr lang="es-EC" b="1"/>
        </a:p>
      </dgm:t>
    </dgm:pt>
    <dgm:pt modelId="{46881D48-238B-4A8E-A5CD-280491A661CE}" type="pres">
      <dgm:prSet presAssocID="{A43BD644-2DAC-41B6-9E2C-90707C1245D2}" presName="Name0" presStyleCnt="0">
        <dgm:presLayoutVars>
          <dgm:dir/>
          <dgm:resizeHandles val="exact"/>
        </dgm:presLayoutVars>
      </dgm:prSet>
      <dgm:spPr/>
      <dgm:t>
        <a:bodyPr/>
        <a:lstStyle/>
        <a:p>
          <a:endParaRPr lang="es-EC"/>
        </a:p>
      </dgm:t>
    </dgm:pt>
    <dgm:pt modelId="{5F5968FC-FA4A-40E2-A7DF-C47B789354C2}" type="pres">
      <dgm:prSet presAssocID="{A43BD644-2DAC-41B6-9E2C-90707C1245D2}" presName="cycle" presStyleCnt="0"/>
      <dgm:spPr/>
    </dgm:pt>
    <dgm:pt modelId="{9D16A0ED-3E51-466E-ABA4-E8D507C3A470}" type="pres">
      <dgm:prSet presAssocID="{CD5E8D25-3726-4771-A283-8B259CF2F5DB}" presName="nodeFirstNode" presStyleLbl="node1" presStyleIdx="0" presStyleCnt="5">
        <dgm:presLayoutVars>
          <dgm:bulletEnabled val="1"/>
        </dgm:presLayoutVars>
      </dgm:prSet>
      <dgm:spPr/>
      <dgm:t>
        <a:bodyPr/>
        <a:lstStyle/>
        <a:p>
          <a:endParaRPr lang="es-EC"/>
        </a:p>
      </dgm:t>
    </dgm:pt>
    <dgm:pt modelId="{441BC00A-DCFC-4BD2-B5D8-22E2D219C5BA}" type="pres">
      <dgm:prSet presAssocID="{3CC4D41D-446E-4BF1-84FB-45B8DF8BE016}" presName="sibTransFirstNode" presStyleLbl="bgShp" presStyleIdx="0" presStyleCnt="1"/>
      <dgm:spPr/>
      <dgm:t>
        <a:bodyPr/>
        <a:lstStyle/>
        <a:p>
          <a:endParaRPr lang="es-EC"/>
        </a:p>
      </dgm:t>
    </dgm:pt>
    <dgm:pt modelId="{ECD1AA3B-8C49-448F-833E-F06F4CE96235}" type="pres">
      <dgm:prSet presAssocID="{210FC9A4-5C15-4208-A4FB-99BF82913E0E}" presName="nodeFollowingNodes" presStyleLbl="node1" presStyleIdx="1" presStyleCnt="5">
        <dgm:presLayoutVars>
          <dgm:bulletEnabled val="1"/>
        </dgm:presLayoutVars>
      </dgm:prSet>
      <dgm:spPr/>
      <dgm:t>
        <a:bodyPr/>
        <a:lstStyle/>
        <a:p>
          <a:endParaRPr lang="es-EC"/>
        </a:p>
      </dgm:t>
    </dgm:pt>
    <dgm:pt modelId="{425E7668-6243-441B-B8CE-453CC793B084}" type="pres">
      <dgm:prSet presAssocID="{DB5FA04D-230E-44EC-95D7-B3D7D0173C88}" presName="nodeFollowingNodes" presStyleLbl="node1" presStyleIdx="2" presStyleCnt="5">
        <dgm:presLayoutVars>
          <dgm:bulletEnabled val="1"/>
        </dgm:presLayoutVars>
      </dgm:prSet>
      <dgm:spPr/>
      <dgm:t>
        <a:bodyPr/>
        <a:lstStyle/>
        <a:p>
          <a:endParaRPr lang="es-EC"/>
        </a:p>
      </dgm:t>
    </dgm:pt>
    <dgm:pt modelId="{6F42B99F-B8A2-4D28-861E-4637532445E7}" type="pres">
      <dgm:prSet presAssocID="{D547740F-9B72-44A6-88C1-FCD711B9F238}" presName="nodeFollowingNodes" presStyleLbl="node1" presStyleIdx="3" presStyleCnt="5">
        <dgm:presLayoutVars>
          <dgm:bulletEnabled val="1"/>
        </dgm:presLayoutVars>
      </dgm:prSet>
      <dgm:spPr/>
      <dgm:t>
        <a:bodyPr/>
        <a:lstStyle/>
        <a:p>
          <a:endParaRPr lang="es-EC"/>
        </a:p>
      </dgm:t>
    </dgm:pt>
    <dgm:pt modelId="{206BC00D-0210-4141-8ADD-C4DA0EFFEF9F}" type="pres">
      <dgm:prSet presAssocID="{278CB2FB-1577-4214-9303-0D48C8954EAC}" presName="nodeFollowingNodes" presStyleLbl="node1" presStyleIdx="4" presStyleCnt="5">
        <dgm:presLayoutVars>
          <dgm:bulletEnabled val="1"/>
        </dgm:presLayoutVars>
      </dgm:prSet>
      <dgm:spPr/>
      <dgm:t>
        <a:bodyPr/>
        <a:lstStyle/>
        <a:p>
          <a:endParaRPr lang="es-EC"/>
        </a:p>
      </dgm:t>
    </dgm:pt>
  </dgm:ptLst>
  <dgm:cxnLst>
    <dgm:cxn modelId="{326DCBD7-5004-4733-8354-03B9AB651D80}" srcId="{A43BD644-2DAC-41B6-9E2C-90707C1245D2}" destId="{278CB2FB-1577-4214-9303-0D48C8954EAC}" srcOrd="4" destOrd="0" parTransId="{1F3DB0D4-15BE-4E7E-861F-4EED84F9170D}" sibTransId="{155AB61B-BF20-449E-ADCC-F9D7F19B8C15}"/>
    <dgm:cxn modelId="{B6C4FF97-BA3C-482C-881E-77EDF988B4E4}" type="presOf" srcId="{DB5FA04D-230E-44EC-95D7-B3D7D0173C88}" destId="{425E7668-6243-441B-B8CE-453CC793B084}" srcOrd="0" destOrd="0" presId="urn:microsoft.com/office/officeart/2005/8/layout/cycle3"/>
    <dgm:cxn modelId="{8B545D5D-DC0F-4E25-9013-E2731FA6B675}" type="presOf" srcId="{3CC4D41D-446E-4BF1-84FB-45B8DF8BE016}" destId="{441BC00A-DCFC-4BD2-B5D8-22E2D219C5BA}" srcOrd="0" destOrd="0" presId="urn:microsoft.com/office/officeart/2005/8/layout/cycle3"/>
    <dgm:cxn modelId="{E728AABE-50C6-46A2-92AB-42D464B1D64E}" type="presOf" srcId="{A43BD644-2DAC-41B6-9E2C-90707C1245D2}" destId="{46881D48-238B-4A8E-A5CD-280491A661CE}" srcOrd="0" destOrd="0" presId="urn:microsoft.com/office/officeart/2005/8/layout/cycle3"/>
    <dgm:cxn modelId="{ED191147-B172-4343-90FE-A2EEA685E9A9}" srcId="{A43BD644-2DAC-41B6-9E2C-90707C1245D2}" destId="{DB5FA04D-230E-44EC-95D7-B3D7D0173C88}" srcOrd="2" destOrd="0" parTransId="{55021205-3866-4490-A9FD-72ACBD9A3F28}" sibTransId="{54DEB029-CCDC-4A58-AD7C-0A5524D7856B}"/>
    <dgm:cxn modelId="{29DC981E-B893-4584-B9D6-8CA3F893BE48}" type="presOf" srcId="{CD5E8D25-3726-4771-A283-8B259CF2F5DB}" destId="{9D16A0ED-3E51-466E-ABA4-E8D507C3A470}" srcOrd="0" destOrd="0" presId="urn:microsoft.com/office/officeart/2005/8/layout/cycle3"/>
    <dgm:cxn modelId="{644B5580-C0A6-4516-BDAA-99D3A131DB21}" type="presOf" srcId="{278CB2FB-1577-4214-9303-0D48C8954EAC}" destId="{206BC00D-0210-4141-8ADD-C4DA0EFFEF9F}" srcOrd="0" destOrd="0" presId="urn:microsoft.com/office/officeart/2005/8/layout/cycle3"/>
    <dgm:cxn modelId="{75814C9A-6248-4BA8-A12E-36547D286FD5}" srcId="{A43BD644-2DAC-41B6-9E2C-90707C1245D2}" destId="{D547740F-9B72-44A6-88C1-FCD711B9F238}" srcOrd="3" destOrd="0" parTransId="{9835D8FA-7A8A-4CE4-B4D6-4AC143C535AE}" sibTransId="{70AA1EFC-2A9B-49EC-B990-0331FF59E1D5}"/>
    <dgm:cxn modelId="{D35AA2C2-997F-40D8-B8E1-490D4A1BD54B}" type="presOf" srcId="{210FC9A4-5C15-4208-A4FB-99BF82913E0E}" destId="{ECD1AA3B-8C49-448F-833E-F06F4CE96235}" srcOrd="0" destOrd="0" presId="urn:microsoft.com/office/officeart/2005/8/layout/cycle3"/>
    <dgm:cxn modelId="{549926EE-611F-4025-A141-208276FEA40F}" srcId="{A43BD644-2DAC-41B6-9E2C-90707C1245D2}" destId="{CD5E8D25-3726-4771-A283-8B259CF2F5DB}" srcOrd="0" destOrd="0" parTransId="{B3163D81-B800-443E-AB5E-414470C13271}" sibTransId="{3CC4D41D-446E-4BF1-84FB-45B8DF8BE016}"/>
    <dgm:cxn modelId="{A52D5DAC-0E2A-4414-ABDA-353CA4EDBF70}" type="presOf" srcId="{D547740F-9B72-44A6-88C1-FCD711B9F238}" destId="{6F42B99F-B8A2-4D28-861E-4637532445E7}" srcOrd="0" destOrd="0" presId="urn:microsoft.com/office/officeart/2005/8/layout/cycle3"/>
    <dgm:cxn modelId="{23DBDBC6-19E7-4635-93D8-0D2A598B0C6C}" srcId="{A43BD644-2DAC-41B6-9E2C-90707C1245D2}" destId="{210FC9A4-5C15-4208-A4FB-99BF82913E0E}" srcOrd="1" destOrd="0" parTransId="{92B7341C-3A12-47E1-A480-66ADE7317546}" sibTransId="{43D53C29-9BCB-434C-9FCD-CAC4F832C7F4}"/>
    <dgm:cxn modelId="{0E8A2258-175E-433D-B2FE-4F6E96C5F90E}" type="presParOf" srcId="{46881D48-238B-4A8E-A5CD-280491A661CE}" destId="{5F5968FC-FA4A-40E2-A7DF-C47B789354C2}" srcOrd="0" destOrd="0" presId="urn:microsoft.com/office/officeart/2005/8/layout/cycle3"/>
    <dgm:cxn modelId="{78656D3A-7DA5-4ACA-8ADD-63E7508AA3C9}" type="presParOf" srcId="{5F5968FC-FA4A-40E2-A7DF-C47B789354C2}" destId="{9D16A0ED-3E51-466E-ABA4-E8D507C3A470}" srcOrd="0" destOrd="0" presId="urn:microsoft.com/office/officeart/2005/8/layout/cycle3"/>
    <dgm:cxn modelId="{EAAA276D-A047-44C1-8AF1-C9B7F9FD80CB}" type="presParOf" srcId="{5F5968FC-FA4A-40E2-A7DF-C47B789354C2}" destId="{441BC00A-DCFC-4BD2-B5D8-22E2D219C5BA}" srcOrd="1" destOrd="0" presId="urn:microsoft.com/office/officeart/2005/8/layout/cycle3"/>
    <dgm:cxn modelId="{F1CE3315-991C-4471-8A6F-1628C1906FAA}" type="presParOf" srcId="{5F5968FC-FA4A-40E2-A7DF-C47B789354C2}" destId="{ECD1AA3B-8C49-448F-833E-F06F4CE96235}" srcOrd="2" destOrd="0" presId="urn:microsoft.com/office/officeart/2005/8/layout/cycle3"/>
    <dgm:cxn modelId="{CA6CF4CD-07EE-4398-A743-4EBB45A7D336}" type="presParOf" srcId="{5F5968FC-FA4A-40E2-A7DF-C47B789354C2}" destId="{425E7668-6243-441B-B8CE-453CC793B084}" srcOrd="3" destOrd="0" presId="urn:microsoft.com/office/officeart/2005/8/layout/cycle3"/>
    <dgm:cxn modelId="{A10ED110-4D2D-4081-9888-9CFB3EDA1B68}" type="presParOf" srcId="{5F5968FC-FA4A-40E2-A7DF-C47B789354C2}" destId="{6F42B99F-B8A2-4D28-861E-4637532445E7}" srcOrd="4" destOrd="0" presId="urn:microsoft.com/office/officeart/2005/8/layout/cycle3"/>
    <dgm:cxn modelId="{DAB590A5-ECBF-43B2-A8C6-2A67B0CECBEA}" type="presParOf" srcId="{5F5968FC-FA4A-40E2-A7DF-C47B789354C2}" destId="{206BC00D-0210-4141-8ADD-C4DA0EFFEF9F}"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B2B431-5092-434D-B674-4364F1A3E949}" type="doc">
      <dgm:prSet loTypeId="urn:microsoft.com/office/officeart/2008/layout/RadialCluster" loCatId="relationship" qsTypeId="urn:microsoft.com/office/officeart/2005/8/quickstyle/3d3" qsCatId="3D" csTypeId="urn:microsoft.com/office/officeart/2005/8/colors/colorful5" csCatId="colorful" phldr="1"/>
      <dgm:spPr/>
      <dgm:t>
        <a:bodyPr/>
        <a:lstStyle/>
        <a:p>
          <a:endParaRPr lang="es-EC"/>
        </a:p>
      </dgm:t>
    </dgm:pt>
    <dgm:pt modelId="{22444BEC-1A2E-4A6E-B1CA-58D99ED4B9A7}">
      <dgm:prSet phldrT="[Texto]"/>
      <dgm:spPr/>
      <dgm:t>
        <a:bodyPr/>
        <a:lstStyle/>
        <a:p>
          <a:r>
            <a:rPr lang="es-ES" b="1" dirty="0" smtClean="0">
              <a:solidFill>
                <a:schemeClr val="tx1"/>
              </a:solidFill>
              <a:effectLst>
                <a:outerShdw blurRad="38100" dist="38100" dir="2700000" algn="tl">
                  <a:srgbClr val="000000">
                    <a:alpha val="43137"/>
                  </a:srgbClr>
                </a:outerShdw>
              </a:effectLst>
            </a:rPr>
            <a:t>Objetivo General</a:t>
          </a:r>
          <a:endParaRPr lang="es-EC" dirty="0">
            <a:solidFill>
              <a:schemeClr val="tx1"/>
            </a:solidFill>
            <a:effectLst>
              <a:outerShdw blurRad="38100" dist="38100" dir="2700000" algn="tl">
                <a:srgbClr val="000000">
                  <a:alpha val="43137"/>
                </a:srgbClr>
              </a:outerShdw>
            </a:effectLst>
          </a:endParaRPr>
        </a:p>
      </dgm:t>
    </dgm:pt>
    <dgm:pt modelId="{89E9E51A-E8AB-4510-8909-6B528A5DA5CE}" type="parTrans" cxnId="{D29A0BDF-D9B8-4B62-95BD-6A5F160D4FAC}">
      <dgm:prSet/>
      <dgm:spPr/>
      <dgm:t>
        <a:bodyPr/>
        <a:lstStyle/>
        <a:p>
          <a:endParaRPr lang="es-EC">
            <a:solidFill>
              <a:schemeClr val="tx1"/>
            </a:solidFill>
            <a:effectLst>
              <a:outerShdw blurRad="38100" dist="38100" dir="2700000" algn="tl">
                <a:srgbClr val="000000">
                  <a:alpha val="43137"/>
                </a:srgbClr>
              </a:outerShdw>
            </a:effectLst>
          </a:endParaRPr>
        </a:p>
      </dgm:t>
    </dgm:pt>
    <dgm:pt modelId="{E7B6FFB9-108F-4099-8401-8747D96AB7A1}" type="sibTrans" cxnId="{D29A0BDF-D9B8-4B62-95BD-6A5F160D4FAC}">
      <dgm:prSet/>
      <dgm:spPr/>
      <dgm:t>
        <a:bodyPr/>
        <a:lstStyle/>
        <a:p>
          <a:endParaRPr lang="es-EC">
            <a:solidFill>
              <a:schemeClr val="tx1"/>
            </a:solidFill>
            <a:effectLst>
              <a:outerShdw blurRad="38100" dist="38100" dir="2700000" algn="tl">
                <a:srgbClr val="000000">
                  <a:alpha val="43137"/>
                </a:srgbClr>
              </a:outerShdw>
            </a:effectLst>
          </a:endParaRPr>
        </a:p>
      </dgm:t>
    </dgm:pt>
    <dgm:pt modelId="{E9251BD7-3710-4B35-927B-75D7A5025608}">
      <dgm:prSet phldrT="[Texto]"/>
      <dgm:spPr/>
      <dgm:t>
        <a:bodyPr/>
        <a:lstStyle/>
        <a:p>
          <a:r>
            <a:rPr lang="es-ES" dirty="0" smtClean="0">
              <a:solidFill>
                <a:schemeClr val="tx1"/>
              </a:solidFill>
              <a:effectLst>
                <a:outerShdw blurRad="38100" dist="38100" dir="2700000" algn="tl">
                  <a:srgbClr val="000000">
                    <a:alpha val="43137"/>
                  </a:srgbClr>
                </a:outerShdw>
              </a:effectLst>
            </a:rPr>
            <a:t>Diseñar un modelo clúster de comercio exterior y negocios internacionales</a:t>
          </a:r>
          <a:endParaRPr lang="es-EC" dirty="0">
            <a:solidFill>
              <a:schemeClr val="tx1"/>
            </a:solidFill>
            <a:effectLst>
              <a:outerShdw blurRad="38100" dist="38100" dir="2700000" algn="tl">
                <a:srgbClr val="000000">
                  <a:alpha val="43137"/>
                </a:srgbClr>
              </a:outerShdw>
            </a:effectLst>
          </a:endParaRPr>
        </a:p>
      </dgm:t>
    </dgm:pt>
    <dgm:pt modelId="{AC737558-0D19-42C5-9332-98CB29B72AB0}" type="parTrans" cxnId="{A00E5327-28B3-49C9-A2FB-FBEE794C1360}">
      <dgm:prSet/>
      <dgm:spPr/>
      <dgm:t>
        <a:bodyPr/>
        <a:lstStyle/>
        <a:p>
          <a:endParaRPr lang="es-EC">
            <a:solidFill>
              <a:schemeClr val="tx1"/>
            </a:solidFill>
            <a:effectLst>
              <a:outerShdw blurRad="38100" dist="38100" dir="2700000" algn="tl">
                <a:srgbClr val="000000">
                  <a:alpha val="43137"/>
                </a:srgbClr>
              </a:outerShdw>
            </a:effectLst>
          </a:endParaRPr>
        </a:p>
      </dgm:t>
    </dgm:pt>
    <dgm:pt modelId="{08967674-DF75-40A3-9BC6-CB0D6AF17BC1}" type="sibTrans" cxnId="{A00E5327-28B3-49C9-A2FB-FBEE794C1360}">
      <dgm:prSet/>
      <dgm:spPr/>
      <dgm:t>
        <a:bodyPr/>
        <a:lstStyle/>
        <a:p>
          <a:endParaRPr lang="es-EC">
            <a:solidFill>
              <a:schemeClr val="tx1"/>
            </a:solidFill>
            <a:effectLst>
              <a:outerShdw blurRad="38100" dist="38100" dir="2700000" algn="tl">
                <a:srgbClr val="000000">
                  <a:alpha val="43137"/>
                </a:srgbClr>
              </a:outerShdw>
            </a:effectLst>
          </a:endParaRPr>
        </a:p>
      </dgm:t>
    </dgm:pt>
    <dgm:pt modelId="{D113A9EF-1154-4410-B163-065F2C69277F}">
      <dgm:prSet phldrT="[Texto]"/>
      <dgm:spPr/>
      <dgm:t>
        <a:bodyPr/>
        <a:lstStyle/>
        <a:p>
          <a:r>
            <a:rPr lang="es-ES" dirty="0" smtClean="0">
              <a:solidFill>
                <a:schemeClr val="tx1"/>
              </a:solidFill>
              <a:effectLst>
                <a:outerShdw blurRad="38100" dist="38100" dir="2700000" algn="tl">
                  <a:srgbClr val="000000">
                    <a:alpha val="43137"/>
                  </a:srgbClr>
                </a:outerShdw>
              </a:effectLst>
            </a:rPr>
            <a:t>Que mejore las condiciones de vida de los productores Cacaoteros del Cantón La Concordia. </a:t>
          </a:r>
          <a:endParaRPr lang="es-EC" dirty="0">
            <a:solidFill>
              <a:schemeClr val="tx1"/>
            </a:solidFill>
            <a:effectLst>
              <a:outerShdw blurRad="38100" dist="38100" dir="2700000" algn="tl">
                <a:srgbClr val="000000">
                  <a:alpha val="43137"/>
                </a:srgbClr>
              </a:outerShdw>
            </a:effectLst>
          </a:endParaRPr>
        </a:p>
      </dgm:t>
    </dgm:pt>
    <dgm:pt modelId="{DAECECE2-907E-4A01-8D0E-6220666D3747}" type="parTrans" cxnId="{6C55EFCB-500C-4501-8F12-C1A49DD9E3A4}">
      <dgm:prSet/>
      <dgm:spPr/>
      <dgm:t>
        <a:bodyPr/>
        <a:lstStyle/>
        <a:p>
          <a:endParaRPr lang="es-EC">
            <a:solidFill>
              <a:schemeClr val="tx1"/>
            </a:solidFill>
            <a:effectLst>
              <a:outerShdw blurRad="38100" dist="38100" dir="2700000" algn="tl">
                <a:srgbClr val="000000">
                  <a:alpha val="43137"/>
                </a:srgbClr>
              </a:outerShdw>
            </a:effectLst>
          </a:endParaRPr>
        </a:p>
      </dgm:t>
    </dgm:pt>
    <dgm:pt modelId="{F8824D8F-5474-4A9F-8952-F2BDC12915BF}" type="sibTrans" cxnId="{6C55EFCB-500C-4501-8F12-C1A49DD9E3A4}">
      <dgm:prSet/>
      <dgm:spPr/>
      <dgm:t>
        <a:bodyPr/>
        <a:lstStyle/>
        <a:p>
          <a:endParaRPr lang="es-EC">
            <a:solidFill>
              <a:schemeClr val="tx1"/>
            </a:solidFill>
            <a:effectLst>
              <a:outerShdw blurRad="38100" dist="38100" dir="2700000" algn="tl">
                <a:srgbClr val="000000">
                  <a:alpha val="43137"/>
                </a:srgbClr>
              </a:outerShdw>
            </a:effectLst>
          </a:endParaRPr>
        </a:p>
      </dgm:t>
    </dgm:pt>
    <dgm:pt modelId="{0D4CE80F-069E-480C-A347-ED0D3880F707}">
      <dgm:prSet phldrT="[Texto]"/>
      <dgm:spPr/>
      <dgm:t>
        <a:bodyPr/>
        <a:lstStyle/>
        <a:p>
          <a:r>
            <a:rPr lang="es-ES" dirty="0" smtClean="0">
              <a:solidFill>
                <a:schemeClr val="tx1"/>
              </a:solidFill>
              <a:effectLst>
                <a:outerShdw blurRad="38100" dist="38100" dir="2700000" algn="tl">
                  <a:srgbClr val="000000">
                    <a:alpha val="43137"/>
                  </a:srgbClr>
                </a:outerShdw>
              </a:effectLst>
            </a:rPr>
            <a:t>Para la exportación de chocolate apto para diabéticos en el Cantón La Concordia hacia el mercado Francés </a:t>
          </a:r>
          <a:endParaRPr lang="es-EC" dirty="0">
            <a:solidFill>
              <a:schemeClr val="tx1"/>
            </a:solidFill>
            <a:effectLst>
              <a:outerShdw blurRad="38100" dist="38100" dir="2700000" algn="tl">
                <a:srgbClr val="000000">
                  <a:alpha val="43137"/>
                </a:srgbClr>
              </a:outerShdw>
            </a:effectLst>
          </a:endParaRPr>
        </a:p>
      </dgm:t>
    </dgm:pt>
    <dgm:pt modelId="{A7E93DF9-0921-46E7-8FF8-8E56CB63FAC5}" type="parTrans" cxnId="{46035721-A56F-4E3D-A102-C9578DAC21A7}">
      <dgm:prSet/>
      <dgm:spPr/>
      <dgm:t>
        <a:bodyPr/>
        <a:lstStyle/>
        <a:p>
          <a:endParaRPr lang="es-EC">
            <a:solidFill>
              <a:schemeClr val="tx1"/>
            </a:solidFill>
            <a:effectLst>
              <a:outerShdw blurRad="38100" dist="38100" dir="2700000" algn="tl">
                <a:srgbClr val="000000">
                  <a:alpha val="43137"/>
                </a:srgbClr>
              </a:outerShdw>
            </a:effectLst>
          </a:endParaRPr>
        </a:p>
      </dgm:t>
    </dgm:pt>
    <dgm:pt modelId="{37EEBCF9-1EFE-4DF9-AD0D-AA4833277254}" type="sibTrans" cxnId="{46035721-A56F-4E3D-A102-C9578DAC21A7}">
      <dgm:prSet/>
      <dgm:spPr/>
      <dgm:t>
        <a:bodyPr/>
        <a:lstStyle/>
        <a:p>
          <a:endParaRPr lang="es-EC">
            <a:solidFill>
              <a:schemeClr val="tx1"/>
            </a:solidFill>
            <a:effectLst>
              <a:outerShdw blurRad="38100" dist="38100" dir="2700000" algn="tl">
                <a:srgbClr val="000000">
                  <a:alpha val="43137"/>
                </a:srgbClr>
              </a:outerShdw>
            </a:effectLst>
          </a:endParaRPr>
        </a:p>
      </dgm:t>
    </dgm:pt>
    <dgm:pt modelId="{1A0CA543-5295-49A6-9BDE-78FE95ED352D}" type="pres">
      <dgm:prSet presAssocID="{79B2B431-5092-434D-B674-4364F1A3E949}" presName="Name0" presStyleCnt="0">
        <dgm:presLayoutVars>
          <dgm:chMax val="1"/>
          <dgm:chPref val="1"/>
          <dgm:dir/>
          <dgm:animOne val="branch"/>
          <dgm:animLvl val="lvl"/>
        </dgm:presLayoutVars>
      </dgm:prSet>
      <dgm:spPr/>
      <dgm:t>
        <a:bodyPr/>
        <a:lstStyle/>
        <a:p>
          <a:endParaRPr lang="es-EC"/>
        </a:p>
      </dgm:t>
    </dgm:pt>
    <dgm:pt modelId="{2ED097C7-F08A-4AC2-834C-812D0E23A4C6}" type="pres">
      <dgm:prSet presAssocID="{22444BEC-1A2E-4A6E-B1CA-58D99ED4B9A7}" presName="singleCycle" presStyleCnt="0"/>
      <dgm:spPr/>
    </dgm:pt>
    <dgm:pt modelId="{0DB0B4BA-673C-44C9-B84E-A2EDC56C568A}" type="pres">
      <dgm:prSet presAssocID="{22444BEC-1A2E-4A6E-B1CA-58D99ED4B9A7}" presName="singleCenter" presStyleLbl="node1" presStyleIdx="0" presStyleCnt="4">
        <dgm:presLayoutVars>
          <dgm:chMax val="7"/>
          <dgm:chPref val="7"/>
        </dgm:presLayoutVars>
      </dgm:prSet>
      <dgm:spPr/>
      <dgm:t>
        <a:bodyPr/>
        <a:lstStyle/>
        <a:p>
          <a:endParaRPr lang="es-EC"/>
        </a:p>
      </dgm:t>
    </dgm:pt>
    <dgm:pt modelId="{DF555E05-5262-4461-A537-DD9C43FC4488}" type="pres">
      <dgm:prSet presAssocID="{AC737558-0D19-42C5-9332-98CB29B72AB0}" presName="Name56" presStyleLbl="parChTrans1D2" presStyleIdx="0" presStyleCnt="3"/>
      <dgm:spPr/>
      <dgm:t>
        <a:bodyPr/>
        <a:lstStyle/>
        <a:p>
          <a:endParaRPr lang="es-EC"/>
        </a:p>
      </dgm:t>
    </dgm:pt>
    <dgm:pt modelId="{9DEE52A1-8068-4A41-B20E-EFF421EBEDA8}" type="pres">
      <dgm:prSet presAssocID="{E9251BD7-3710-4B35-927B-75D7A5025608}" presName="text0" presStyleLbl="node1" presStyleIdx="1" presStyleCnt="4" custScaleX="174511" custScaleY="166749">
        <dgm:presLayoutVars>
          <dgm:bulletEnabled val="1"/>
        </dgm:presLayoutVars>
      </dgm:prSet>
      <dgm:spPr/>
      <dgm:t>
        <a:bodyPr/>
        <a:lstStyle/>
        <a:p>
          <a:endParaRPr lang="es-EC"/>
        </a:p>
      </dgm:t>
    </dgm:pt>
    <dgm:pt modelId="{EBBDA780-BAAC-4AD1-BA79-7164171D328A}" type="pres">
      <dgm:prSet presAssocID="{A7E93DF9-0921-46E7-8FF8-8E56CB63FAC5}" presName="Name56" presStyleLbl="parChTrans1D2" presStyleIdx="1" presStyleCnt="3"/>
      <dgm:spPr/>
      <dgm:t>
        <a:bodyPr/>
        <a:lstStyle/>
        <a:p>
          <a:endParaRPr lang="es-EC"/>
        </a:p>
      </dgm:t>
    </dgm:pt>
    <dgm:pt modelId="{20DF3B71-C610-4F0F-BDE5-11AD0F073424}" type="pres">
      <dgm:prSet presAssocID="{0D4CE80F-069E-480C-A347-ED0D3880F707}" presName="text0" presStyleLbl="node1" presStyleIdx="2" presStyleCnt="4" custScaleX="170248" custScaleY="161151">
        <dgm:presLayoutVars>
          <dgm:bulletEnabled val="1"/>
        </dgm:presLayoutVars>
      </dgm:prSet>
      <dgm:spPr/>
      <dgm:t>
        <a:bodyPr/>
        <a:lstStyle/>
        <a:p>
          <a:endParaRPr lang="es-EC"/>
        </a:p>
      </dgm:t>
    </dgm:pt>
    <dgm:pt modelId="{F89A5B6F-E531-457F-A36D-DC73FE92742D}" type="pres">
      <dgm:prSet presAssocID="{DAECECE2-907E-4A01-8D0E-6220666D3747}" presName="Name56" presStyleLbl="parChTrans1D2" presStyleIdx="2" presStyleCnt="3"/>
      <dgm:spPr/>
      <dgm:t>
        <a:bodyPr/>
        <a:lstStyle/>
        <a:p>
          <a:endParaRPr lang="es-EC"/>
        </a:p>
      </dgm:t>
    </dgm:pt>
    <dgm:pt modelId="{72EC536C-6A0E-4FD8-91D1-349A6B131987}" type="pres">
      <dgm:prSet presAssocID="{D113A9EF-1154-4410-B163-065F2C69277F}" presName="text0" presStyleLbl="node1" presStyleIdx="3" presStyleCnt="4" custScaleX="178862" custScaleY="165426">
        <dgm:presLayoutVars>
          <dgm:bulletEnabled val="1"/>
        </dgm:presLayoutVars>
      </dgm:prSet>
      <dgm:spPr/>
      <dgm:t>
        <a:bodyPr/>
        <a:lstStyle/>
        <a:p>
          <a:endParaRPr lang="es-EC"/>
        </a:p>
      </dgm:t>
    </dgm:pt>
  </dgm:ptLst>
  <dgm:cxnLst>
    <dgm:cxn modelId="{6C55EFCB-500C-4501-8F12-C1A49DD9E3A4}" srcId="{22444BEC-1A2E-4A6E-B1CA-58D99ED4B9A7}" destId="{D113A9EF-1154-4410-B163-065F2C69277F}" srcOrd="2" destOrd="0" parTransId="{DAECECE2-907E-4A01-8D0E-6220666D3747}" sibTransId="{F8824D8F-5474-4A9F-8952-F2BDC12915BF}"/>
    <dgm:cxn modelId="{E1C71A3D-9523-467C-B335-008D01BC2B78}" type="presOf" srcId="{D113A9EF-1154-4410-B163-065F2C69277F}" destId="{72EC536C-6A0E-4FD8-91D1-349A6B131987}" srcOrd="0" destOrd="0" presId="urn:microsoft.com/office/officeart/2008/layout/RadialCluster"/>
    <dgm:cxn modelId="{3C7B1892-5782-458E-A16B-0DA233480699}" type="presOf" srcId="{79B2B431-5092-434D-B674-4364F1A3E949}" destId="{1A0CA543-5295-49A6-9BDE-78FE95ED352D}" srcOrd="0" destOrd="0" presId="urn:microsoft.com/office/officeart/2008/layout/RadialCluster"/>
    <dgm:cxn modelId="{46035721-A56F-4E3D-A102-C9578DAC21A7}" srcId="{22444BEC-1A2E-4A6E-B1CA-58D99ED4B9A7}" destId="{0D4CE80F-069E-480C-A347-ED0D3880F707}" srcOrd="1" destOrd="0" parTransId="{A7E93DF9-0921-46E7-8FF8-8E56CB63FAC5}" sibTransId="{37EEBCF9-1EFE-4DF9-AD0D-AA4833277254}"/>
    <dgm:cxn modelId="{B0F7BEA4-8EFE-4229-8F13-090D8779AC71}" type="presOf" srcId="{DAECECE2-907E-4A01-8D0E-6220666D3747}" destId="{F89A5B6F-E531-457F-A36D-DC73FE92742D}" srcOrd="0" destOrd="0" presId="urn:microsoft.com/office/officeart/2008/layout/RadialCluster"/>
    <dgm:cxn modelId="{DCFECF83-2BF9-4272-BEE3-F9BDCD0011BB}" type="presOf" srcId="{E9251BD7-3710-4B35-927B-75D7A5025608}" destId="{9DEE52A1-8068-4A41-B20E-EFF421EBEDA8}" srcOrd="0" destOrd="0" presId="urn:microsoft.com/office/officeart/2008/layout/RadialCluster"/>
    <dgm:cxn modelId="{EED0F680-79C6-432D-B02B-0CF11BD2B8D6}" type="presOf" srcId="{A7E93DF9-0921-46E7-8FF8-8E56CB63FAC5}" destId="{EBBDA780-BAAC-4AD1-BA79-7164171D328A}" srcOrd="0" destOrd="0" presId="urn:microsoft.com/office/officeart/2008/layout/RadialCluster"/>
    <dgm:cxn modelId="{0C1F7405-6770-4C43-8842-817000CF061C}" type="presOf" srcId="{AC737558-0D19-42C5-9332-98CB29B72AB0}" destId="{DF555E05-5262-4461-A537-DD9C43FC4488}" srcOrd="0" destOrd="0" presId="urn:microsoft.com/office/officeart/2008/layout/RadialCluster"/>
    <dgm:cxn modelId="{03C86895-A88B-4768-9BAA-3003071601C9}" type="presOf" srcId="{22444BEC-1A2E-4A6E-B1CA-58D99ED4B9A7}" destId="{0DB0B4BA-673C-44C9-B84E-A2EDC56C568A}" srcOrd="0" destOrd="0" presId="urn:microsoft.com/office/officeart/2008/layout/RadialCluster"/>
    <dgm:cxn modelId="{A00E5327-28B3-49C9-A2FB-FBEE794C1360}" srcId="{22444BEC-1A2E-4A6E-B1CA-58D99ED4B9A7}" destId="{E9251BD7-3710-4B35-927B-75D7A5025608}" srcOrd="0" destOrd="0" parTransId="{AC737558-0D19-42C5-9332-98CB29B72AB0}" sibTransId="{08967674-DF75-40A3-9BC6-CB0D6AF17BC1}"/>
    <dgm:cxn modelId="{D29A0BDF-D9B8-4B62-95BD-6A5F160D4FAC}" srcId="{79B2B431-5092-434D-B674-4364F1A3E949}" destId="{22444BEC-1A2E-4A6E-B1CA-58D99ED4B9A7}" srcOrd="0" destOrd="0" parTransId="{89E9E51A-E8AB-4510-8909-6B528A5DA5CE}" sibTransId="{E7B6FFB9-108F-4099-8401-8747D96AB7A1}"/>
    <dgm:cxn modelId="{9753E017-CA14-4774-A969-65AA808A2089}" type="presOf" srcId="{0D4CE80F-069E-480C-A347-ED0D3880F707}" destId="{20DF3B71-C610-4F0F-BDE5-11AD0F073424}" srcOrd="0" destOrd="0" presId="urn:microsoft.com/office/officeart/2008/layout/RadialCluster"/>
    <dgm:cxn modelId="{D9288B78-FD03-4717-8BFF-DDB14D83808F}" type="presParOf" srcId="{1A0CA543-5295-49A6-9BDE-78FE95ED352D}" destId="{2ED097C7-F08A-4AC2-834C-812D0E23A4C6}" srcOrd="0" destOrd="0" presId="urn:microsoft.com/office/officeart/2008/layout/RadialCluster"/>
    <dgm:cxn modelId="{721D58A4-6064-4A88-AEF9-A9A2D395E97C}" type="presParOf" srcId="{2ED097C7-F08A-4AC2-834C-812D0E23A4C6}" destId="{0DB0B4BA-673C-44C9-B84E-A2EDC56C568A}" srcOrd="0" destOrd="0" presId="urn:microsoft.com/office/officeart/2008/layout/RadialCluster"/>
    <dgm:cxn modelId="{8E70C57E-75E7-4A92-918A-AE289202FA1A}" type="presParOf" srcId="{2ED097C7-F08A-4AC2-834C-812D0E23A4C6}" destId="{DF555E05-5262-4461-A537-DD9C43FC4488}" srcOrd="1" destOrd="0" presId="urn:microsoft.com/office/officeart/2008/layout/RadialCluster"/>
    <dgm:cxn modelId="{F7400295-5A9D-448B-8F6A-9F9DD280BAD6}" type="presParOf" srcId="{2ED097C7-F08A-4AC2-834C-812D0E23A4C6}" destId="{9DEE52A1-8068-4A41-B20E-EFF421EBEDA8}" srcOrd="2" destOrd="0" presId="urn:microsoft.com/office/officeart/2008/layout/RadialCluster"/>
    <dgm:cxn modelId="{60F83468-A521-494D-A71D-4708DD41E729}" type="presParOf" srcId="{2ED097C7-F08A-4AC2-834C-812D0E23A4C6}" destId="{EBBDA780-BAAC-4AD1-BA79-7164171D328A}" srcOrd="3" destOrd="0" presId="urn:microsoft.com/office/officeart/2008/layout/RadialCluster"/>
    <dgm:cxn modelId="{5E6E1688-A0D9-4A79-820E-7DDE371C8CF3}" type="presParOf" srcId="{2ED097C7-F08A-4AC2-834C-812D0E23A4C6}" destId="{20DF3B71-C610-4F0F-BDE5-11AD0F073424}" srcOrd="4" destOrd="0" presId="urn:microsoft.com/office/officeart/2008/layout/RadialCluster"/>
    <dgm:cxn modelId="{2F7542A0-563C-4CA8-B640-453F3921FBD0}" type="presParOf" srcId="{2ED097C7-F08A-4AC2-834C-812D0E23A4C6}" destId="{F89A5B6F-E531-457F-A36D-DC73FE92742D}" srcOrd="5" destOrd="0" presId="urn:microsoft.com/office/officeart/2008/layout/RadialCluster"/>
    <dgm:cxn modelId="{F637B4C5-D9A1-4460-91B5-95C0422E0D9D}" type="presParOf" srcId="{2ED097C7-F08A-4AC2-834C-812D0E23A4C6}" destId="{72EC536C-6A0E-4FD8-91D1-349A6B131987}"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D26EEA-C56C-4FEE-AFEC-929F323215BF}" type="doc">
      <dgm:prSet loTypeId="urn:microsoft.com/office/officeart/2008/layout/VerticalAccentList" loCatId="list" qsTypeId="urn:microsoft.com/office/officeart/2005/8/quickstyle/3d4" qsCatId="3D" csTypeId="urn:microsoft.com/office/officeart/2005/8/colors/colorful4" csCatId="colorful" phldr="1"/>
      <dgm:spPr/>
      <dgm:t>
        <a:bodyPr/>
        <a:lstStyle/>
        <a:p>
          <a:endParaRPr lang="es-EC"/>
        </a:p>
      </dgm:t>
    </dgm:pt>
    <dgm:pt modelId="{095110F7-E7CD-461D-9A8F-A205A36D02E7}">
      <dgm:prSet phldrT="[Texto]"/>
      <dgm:spPr/>
      <dgm:t>
        <a:bodyPr/>
        <a:lstStyle/>
        <a:p>
          <a:r>
            <a:rPr lang="es-ES" dirty="0" smtClean="0">
              <a:effectLst>
                <a:outerShdw blurRad="38100" dist="38100" dir="2700000" algn="tl">
                  <a:srgbClr val="000000">
                    <a:alpha val="43137"/>
                  </a:srgbClr>
                </a:outerShdw>
              </a:effectLst>
            </a:rPr>
            <a:t>Identificar las generalidades del cantón La Concordia, conjuntamente con la base conceptual en el que se establece el proyecto de tesis. </a:t>
          </a:r>
          <a:endParaRPr lang="es-EC" dirty="0" smtClean="0">
            <a:effectLst>
              <a:outerShdw blurRad="38100" dist="38100" dir="2700000" algn="tl">
                <a:srgbClr val="000000">
                  <a:alpha val="43137"/>
                </a:srgbClr>
              </a:outerShdw>
            </a:effectLst>
          </a:endParaRPr>
        </a:p>
      </dgm:t>
    </dgm:pt>
    <dgm:pt modelId="{7EA12565-937B-4241-BF7B-D7D2BD0CF7A1}" type="parTrans" cxnId="{EB794669-342D-4A94-8A97-E022D334BDFA}">
      <dgm:prSet/>
      <dgm:spPr/>
      <dgm:t>
        <a:bodyPr/>
        <a:lstStyle/>
        <a:p>
          <a:endParaRPr lang="es-EC">
            <a:effectLst>
              <a:outerShdw blurRad="38100" dist="38100" dir="2700000" algn="tl">
                <a:srgbClr val="000000">
                  <a:alpha val="43137"/>
                </a:srgbClr>
              </a:outerShdw>
            </a:effectLst>
          </a:endParaRPr>
        </a:p>
      </dgm:t>
    </dgm:pt>
    <dgm:pt modelId="{C85FC439-BC71-4C7E-9FA0-7D89ABD24497}" type="sibTrans" cxnId="{EB794669-342D-4A94-8A97-E022D334BDFA}">
      <dgm:prSet/>
      <dgm:spPr/>
      <dgm:t>
        <a:bodyPr/>
        <a:lstStyle/>
        <a:p>
          <a:endParaRPr lang="es-EC">
            <a:effectLst>
              <a:outerShdw blurRad="38100" dist="38100" dir="2700000" algn="tl">
                <a:srgbClr val="000000">
                  <a:alpha val="43137"/>
                </a:srgbClr>
              </a:outerShdw>
            </a:effectLst>
          </a:endParaRPr>
        </a:p>
      </dgm:t>
    </dgm:pt>
    <dgm:pt modelId="{37FE0C0F-7E6B-49EA-B786-9D95530542F4}">
      <dgm:prSet phldrT="[Texto]"/>
      <dgm:spPr/>
      <dgm:t>
        <a:bodyPr/>
        <a:lstStyle/>
        <a:p>
          <a:r>
            <a:rPr lang="es-ES" dirty="0" smtClean="0">
              <a:effectLst>
                <a:outerShdw blurRad="38100" dist="38100" dir="2700000" algn="tl">
                  <a:srgbClr val="000000">
                    <a:alpha val="43137"/>
                  </a:srgbClr>
                </a:outerShdw>
              </a:effectLst>
            </a:rPr>
            <a:t>Efectuar un análisis situacional del cantón de La Concordia y de la aplicación de la </a:t>
          </a:r>
          <a:r>
            <a:rPr lang="es-ES" dirty="0" err="1" smtClean="0">
              <a:effectLst>
                <a:outerShdw blurRad="38100" dist="38100" dir="2700000" algn="tl">
                  <a:srgbClr val="000000">
                    <a:alpha val="43137"/>
                  </a:srgbClr>
                </a:outerShdw>
              </a:effectLst>
            </a:rPr>
            <a:t>asociatividad</a:t>
          </a:r>
          <a:r>
            <a:rPr lang="es-ES" dirty="0" smtClean="0">
              <a:effectLst>
                <a:outerShdw blurRad="38100" dist="38100" dir="2700000" algn="tl">
                  <a:srgbClr val="000000">
                    <a:alpha val="43137"/>
                  </a:srgbClr>
                </a:outerShdw>
              </a:effectLst>
            </a:rPr>
            <a:t> como fundamento en modelos clúster para la exportación.</a:t>
          </a:r>
          <a:endParaRPr lang="es-EC" dirty="0" smtClean="0">
            <a:effectLst>
              <a:outerShdw blurRad="38100" dist="38100" dir="2700000" algn="tl">
                <a:srgbClr val="000000">
                  <a:alpha val="43137"/>
                </a:srgbClr>
              </a:outerShdw>
            </a:effectLst>
          </a:endParaRPr>
        </a:p>
      </dgm:t>
    </dgm:pt>
    <dgm:pt modelId="{DC269D85-E4D9-4016-BE29-65D59078377C}" type="parTrans" cxnId="{44F26592-05AE-4F3C-8EA3-F80ABD4C9F3A}">
      <dgm:prSet/>
      <dgm:spPr/>
      <dgm:t>
        <a:bodyPr/>
        <a:lstStyle/>
        <a:p>
          <a:endParaRPr lang="es-EC">
            <a:effectLst>
              <a:outerShdw blurRad="38100" dist="38100" dir="2700000" algn="tl">
                <a:srgbClr val="000000">
                  <a:alpha val="43137"/>
                </a:srgbClr>
              </a:outerShdw>
            </a:effectLst>
          </a:endParaRPr>
        </a:p>
      </dgm:t>
    </dgm:pt>
    <dgm:pt modelId="{2059B07B-8BA4-45D1-BB77-9790767D8EAD}" type="sibTrans" cxnId="{44F26592-05AE-4F3C-8EA3-F80ABD4C9F3A}">
      <dgm:prSet/>
      <dgm:spPr/>
      <dgm:t>
        <a:bodyPr/>
        <a:lstStyle/>
        <a:p>
          <a:endParaRPr lang="es-EC">
            <a:effectLst>
              <a:outerShdw blurRad="38100" dist="38100" dir="2700000" algn="tl">
                <a:srgbClr val="000000">
                  <a:alpha val="43137"/>
                </a:srgbClr>
              </a:outerShdw>
            </a:effectLst>
          </a:endParaRPr>
        </a:p>
      </dgm:t>
    </dgm:pt>
    <dgm:pt modelId="{0E32B12B-7688-4514-9F0E-E52EC73A1748}">
      <dgm:prSet phldrT="[Texto]"/>
      <dgm:spPr/>
      <dgm:t>
        <a:bodyPr/>
        <a:lstStyle/>
        <a:p>
          <a:r>
            <a:rPr lang="es-ES" dirty="0" smtClean="0">
              <a:effectLst>
                <a:outerShdw blurRad="38100" dist="38100" dir="2700000" algn="tl">
                  <a:srgbClr val="000000">
                    <a:alpha val="43137"/>
                  </a:srgbClr>
                </a:outerShdw>
              </a:effectLst>
            </a:rPr>
            <a:t>Analizar el sector cacaotero, las cifras de la producción nacional, nivel de abastecimiento de la producción y costos de producción. </a:t>
          </a:r>
        </a:p>
      </dgm:t>
    </dgm:pt>
    <dgm:pt modelId="{6980DE13-213C-424E-8AE3-84AED4646936}" type="parTrans" cxnId="{4FACB503-7C4A-497B-9B43-F1611EC7EA81}">
      <dgm:prSet/>
      <dgm:spPr/>
      <dgm:t>
        <a:bodyPr/>
        <a:lstStyle/>
        <a:p>
          <a:endParaRPr lang="es-EC">
            <a:effectLst>
              <a:outerShdw blurRad="38100" dist="38100" dir="2700000" algn="tl">
                <a:srgbClr val="000000">
                  <a:alpha val="43137"/>
                </a:srgbClr>
              </a:outerShdw>
            </a:effectLst>
          </a:endParaRPr>
        </a:p>
      </dgm:t>
    </dgm:pt>
    <dgm:pt modelId="{C110BC28-2E22-4C80-B2F3-C3509A979574}" type="sibTrans" cxnId="{4FACB503-7C4A-497B-9B43-F1611EC7EA81}">
      <dgm:prSet/>
      <dgm:spPr/>
      <dgm:t>
        <a:bodyPr/>
        <a:lstStyle/>
        <a:p>
          <a:endParaRPr lang="es-EC">
            <a:effectLst>
              <a:outerShdw blurRad="38100" dist="38100" dir="2700000" algn="tl">
                <a:srgbClr val="000000">
                  <a:alpha val="43137"/>
                </a:srgbClr>
              </a:outerShdw>
            </a:effectLst>
          </a:endParaRPr>
        </a:p>
      </dgm:t>
    </dgm:pt>
    <dgm:pt modelId="{6BF869A5-707A-4F63-9570-AC72A9117238}">
      <dgm:prSet phldrT="[Texto]"/>
      <dgm:spPr/>
      <dgm:t>
        <a:bodyPr/>
        <a:lstStyle/>
        <a:p>
          <a:r>
            <a:rPr lang="es-ES" dirty="0" smtClean="0">
              <a:effectLst>
                <a:outerShdw blurRad="38100" dist="38100" dir="2700000" algn="tl">
                  <a:srgbClr val="000000">
                    <a:alpha val="43137"/>
                  </a:srgbClr>
                </a:outerShdw>
              </a:effectLst>
            </a:rPr>
            <a:t>Evaluar el mercado, la demanda internacional y las condiciones del Mercado Francés de chocolate concretamente del chocolate apto para diabéticos.</a:t>
          </a:r>
          <a:endParaRPr lang="es-EC" dirty="0" smtClean="0">
            <a:effectLst>
              <a:outerShdw blurRad="38100" dist="38100" dir="2700000" algn="tl">
                <a:srgbClr val="000000">
                  <a:alpha val="43137"/>
                </a:srgbClr>
              </a:outerShdw>
            </a:effectLst>
          </a:endParaRPr>
        </a:p>
      </dgm:t>
    </dgm:pt>
    <dgm:pt modelId="{D82C70BD-BEC0-46D7-9034-F57E8B759114}" type="parTrans" cxnId="{0363AE52-293F-4DE4-A136-9ADBE7E7AE69}">
      <dgm:prSet/>
      <dgm:spPr/>
      <dgm:t>
        <a:bodyPr/>
        <a:lstStyle/>
        <a:p>
          <a:endParaRPr lang="es-EC">
            <a:effectLst>
              <a:outerShdw blurRad="38100" dist="38100" dir="2700000" algn="tl">
                <a:srgbClr val="000000">
                  <a:alpha val="43137"/>
                </a:srgbClr>
              </a:outerShdw>
            </a:effectLst>
          </a:endParaRPr>
        </a:p>
      </dgm:t>
    </dgm:pt>
    <dgm:pt modelId="{38D2EE02-EE1A-4126-86D7-8B6B87B97B43}" type="sibTrans" cxnId="{0363AE52-293F-4DE4-A136-9ADBE7E7AE69}">
      <dgm:prSet/>
      <dgm:spPr/>
      <dgm:t>
        <a:bodyPr/>
        <a:lstStyle/>
        <a:p>
          <a:endParaRPr lang="es-EC">
            <a:effectLst>
              <a:outerShdw blurRad="38100" dist="38100" dir="2700000" algn="tl">
                <a:srgbClr val="000000">
                  <a:alpha val="43137"/>
                </a:srgbClr>
              </a:outerShdw>
            </a:effectLst>
          </a:endParaRPr>
        </a:p>
      </dgm:t>
    </dgm:pt>
    <dgm:pt modelId="{83D79FE4-0B9F-4D58-A07D-8CB6200F3210}">
      <dgm:prSet phldrT="[Texto]"/>
      <dgm:spPr/>
      <dgm:t>
        <a:bodyPr/>
        <a:lstStyle/>
        <a:p>
          <a:r>
            <a:rPr lang="es-ES" dirty="0" smtClean="0">
              <a:effectLst>
                <a:outerShdw blurRad="38100" dist="38100" dir="2700000" algn="tl">
                  <a:srgbClr val="000000">
                    <a:alpha val="43137"/>
                  </a:srgbClr>
                </a:outerShdw>
              </a:effectLst>
            </a:rPr>
            <a:t>Determinar un estudio y diseño del procedimiento de exportación, requisitos de exportación y servicios logísticos de mercancías.</a:t>
          </a:r>
          <a:endParaRPr lang="es-EC" dirty="0" smtClean="0">
            <a:effectLst>
              <a:outerShdw blurRad="38100" dist="38100" dir="2700000" algn="tl">
                <a:srgbClr val="000000">
                  <a:alpha val="43137"/>
                </a:srgbClr>
              </a:outerShdw>
            </a:effectLst>
          </a:endParaRPr>
        </a:p>
      </dgm:t>
    </dgm:pt>
    <dgm:pt modelId="{94E3B0A7-46D2-476C-BCF9-2FDF6D410472}" type="parTrans" cxnId="{C6776E3E-C472-4861-813C-6C1ABD4FB545}">
      <dgm:prSet/>
      <dgm:spPr/>
      <dgm:t>
        <a:bodyPr/>
        <a:lstStyle/>
        <a:p>
          <a:endParaRPr lang="es-EC">
            <a:effectLst>
              <a:outerShdw blurRad="38100" dist="38100" dir="2700000" algn="tl">
                <a:srgbClr val="000000">
                  <a:alpha val="43137"/>
                </a:srgbClr>
              </a:outerShdw>
            </a:effectLst>
          </a:endParaRPr>
        </a:p>
      </dgm:t>
    </dgm:pt>
    <dgm:pt modelId="{8EE9849E-A878-44F9-81A0-2403B3135BFA}" type="sibTrans" cxnId="{C6776E3E-C472-4861-813C-6C1ABD4FB545}">
      <dgm:prSet/>
      <dgm:spPr/>
      <dgm:t>
        <a:bodyPr/>
        <a:lstStyle/>
        <a:p>
          <a:endParaRPr lang="es-EC">
            <a:effectLst>
              <a:outerShdw blurRad="38100" dist="38100" dir="2700000" algn="tl">
                <a:srgbClr val="000000">
                  <a:alpha val="43137"/>
                </a:srgbClr>
              </a:outerShdw>
            </a:effectLst>
          </a:endParaRPr>
        </a:p>
      </dgm:t>
    </dgm:pt>
    <dgm:pt modelId="{879D33D2-8EC3-4D71-B975-5968AFF79B35}">
      <dgm:prSet phldrT="[Texto]"/>
      <dgm:spPr/>
      <dgm:t>
        <a:bodyPr/>
        <a:lstStyle/>
        <a:p>
          <a:r>
            <a:rPr lang="es-ES" dirty="0" smtClean="0">
              <a:effectLst>
                <a:outerShdw blurRad="38100" dist="38100" dir="2700000" algn="tl">
                  <a:srgbClr val="000000">
                    <a:alpha val="43137"/>
                  </a:srgbClr>
                </a:outerShdw>
              </a:effectLst>
            </a:rPr>
            <a:t>Diseñar un plan de marketing de exportación a nivel estratégico y diseño del producto: Chocolate apto para Diabéticos.</a:t>
          </a:r>
          <a:endParaRPr lang="es-EC" dirty="0" smtClean="0">
            <a:effectLst>
              <a:outerShdw blurRad="38100" dist="38100" dir="2700000" algn="tl">
                <a:srgbClr val="000000">
                  <a:alpha val="43137"/>
                </a:srgbClr>
              </a:outerShdw>
            </a:effectLst>
          </a:endParaRPr>
        </a:p>
      </dgm:t>
    </dgm:pt>
    <dgm:pt modelId="{7E1B7487-888D-4B91-932E-7EA72790AC0D}" type="parTrans" cxnId="{E35CD5A3-29B3-4BEC-BBB7-8CA22EE00909}">
      <dgm:prSet/>
      <dgm:spPr/>
      <dgm:t>
        <a:bodyPr/>
        <a:lstStyle/>
        <a:p>
          <a:endParaRPr lang="es-EC">
            <a:effectLst>
              <a:outerShdw blurRad="38100" dist="38100" dir="2700000" algn="tl">
                <a:srgbClr val="000000">
                  <a:alpha val="43137"/>
                </a:srgbClr>
              </a:outerShdw>
            </a:effectLst>
          </a:endParaRPr>
        </a:p>
      </dgm:t>
    </dgm:pt>
    <dgm:pt modelId="{66FA5689-46CF-4AB2-A635-E553B8F0640B}" type="sibTrans" cxnId="{E35CD5A3-29B3-4BEC-BBB7-8CA22EE00909}">
      <dgm:prSet/>
      <dgm:spPr/>
      <dgm:t>
        <a:bodyPr/>
        <a:lstStyle/>
        <a:p>
          <a:endParaRPr lang="es-EC">
            <a:effectLst>
              <a:outerShdw blurRad="38100" dist="38100" dir="2700000" algn="tl">
                <a:srgbClr val="000000">
                  <a:alpha val="43137"/>
                </a:srgbClr>
              </a:outerShdw>
            </a:effectLst>
          </a:endParaRPr>
        </a:p>
      </dgm:t>
    </dgm:pt>
    <dgm:pt modelId="{17657BBC-571A-4A52-A6D4-FCCFD7FD7AF4}">
      <dgm:prSet phldrT="[Texto]"/>
      <dgm:spPr/>
      <dgm:t>
        <a:bodyPr/>
        <a:lstStyle/>
        <a:p>
          <a:r>
            <a:rPr lang="es-ES" dirty="0" smtClean="0">
              <a:effectLst>
                <a:outerShdw blurRad="38100" dist="38100" dir="2700000" algn="tl">
                  <a:srgbClr val="000000">
                    <a:alpha val="43137"/>
                  </a:srgbClr>
                </a:outerShdw>
              </a:effectLst>
            </a:rPr>
            <a:t>Exponer los impactos económicos y financieros del Modelo Clúster a desarrollar.</a:t>
          </a:r>
          <a:endParaRPr lang="es-EC" dirty="0" smtClean="0">
            <a:effectLst>
              <a:outerShdw blurRad="38100" dist="38100" dir="2700000" algn="tl">
                <a:srgbClr val="000000">
                  <a:alpha val="43137"/>
                </a:srgbClr>
              </a:outerShdw>
            </a:effectLst>
          </a:endParaRPr>
        </a:p>
      </dgm:t>
    </dgm:pt>
    <dgm:pt modelId="{232FD15B-996C-4974-9A69-3EE65B693DB7}" type="parTrans" cxnId="{E1299258-21B8-429A-81D2-6104E3FE2643}">
      <dgm:prSet/>
      <dgm:spPr/>
      <dgm:t>
        <a:bodyPr/>
        <a:lstStyle/>
        <a:p>
          <a:endParaRPr lang="es-EC">
            <a:effectLst>
              <a:outerShdw blurRad="38100" dist="38100" dir="2700000" algn="tl">
                <a:srgbClr val="000000">
                  <a:alpha val="43137"/>
                </a:srgbClr>
              </a:outerShdw>
            </a:effectLst>
          </a:endParaRPr>
        </a:p>
      </dgm:t>
    </dgm:pt>
    <dgm:pt modelId="{2D27B869-A0E8-40E8-AC9D-C755431C1661}" type="sibTrans" cxnId="{E1299258-21B8-429A-81D2-6104E3FE2643}">
      <dgm:prSet/>
      <dgm:spPr/>
      <dgm:t>
        <a:bodyPr/>
        <a:lstStyle/>
        <a:p>
          <a:endParaRPr lang="es-EC">
            <a:effectLst>
              <a:outerShdw blurRad="38100" dist="38100" dir="2700000" algn="tl">
                <a:srgbClr val="000000">
                  <a:alpha val="43137"/>
                </a:srgbClr>
              </a:outerShdw>
            </a:effectLst>
          </a:endParaRPr>
        </a:p>
      </dgm:t>
    </dgm:pt>
    <dgm:pt modelId="{03AE78E7-67EA-497D-B58E-1005B429DB60}" type="pres">
      <dgm:prSet presAssocID="{92D26EEA-C56C-4FEE-AFEC-929F323215BF}" presName="Name0" presStyleCnt="0">
        <dgm:presLayoutVars>
          <dgm:chMax/>
          <dgm:chPref/>
          <dgm:dir/>
        </dgm:presLayoutVars>
      </dgm:prSet>
      <dgm:spPr/>
      <dgm:t>
        <a:bodyPr/>
        <a:lstStyle/>
        <a:p>
          <a:endParaRPr lang="es-EC"/>
        </a:p>
      </dgm:t>
    </dgm:pt>
    <dgm:pt modelId="{7A6B86D3-B4F5-4194-A4C4-B1255A44065D}" type="pres">
      <dgm:prSet presAssocID="{095110F7-E7CD-461D-9A8F-A205A36D02E7}" presName="parenttextcomposite" presStyleCnt="0"/>
      <dgm:spPr/>
    </dgm:pt>
    <dgm:pt modelId="{182A2DC4-D34B-43C7-A096-10BAB13C54DE}" type="pres">
      <dgm:prSet presAssocID="{095110F7-E7CD-461D-9A8F-A205A36D02E7}" presName="parenttext" presStyleLbl="revTx" presStyleIdx="0" presStyleCnt="7">
        <dgm:presLayoutVars>
          <dgm:chMax/>
          <dgm:chPref val="2"/>
          <dgm:bulletEnabled val="1"/>
        </dgm:presLayoutVars>
      </dgm:prSet>
      <dgm:spPr/>
      <dgm:t>
        <a:bodyPr/>
        <a:lstStyle/>
        <a:p>
          <a:endParaRPr lang="es-EC"/>
        </a:p>
      </dgm:t>
    </dgm:pt>
    <dgm:pt modelId="{45A552B5-049A-49FE-9FDC-304D072D5A07}" type="pres">
      <dgm:prSet presAssocID="{095110F7-E7CD-461D-9A8F-A205A36D02E7}" presName="parallelogramComposite" presStyleCnt="0"/>
      <dgm:spPr/>
    </dgm:pt>
    <dgm:pt modelId="{991E4B23-6768-4959-A8F0-07153B6B6EB2}" type="pres">
      <dgm:prSet presAssocID="{095110F7-E7CD-461D-9A8F-A205A36D02E7}" presName="parallelogram1" presStyleLbl="alignNode1" presStyleIdx="0" presStyleCnt="49"/>
      <dgm:spPr/>
    </dgm:pt>
    <dgm:pt modelId="{FA4E2A99-543A-4118-94F7-EC2D0C6DFBC7}" type="pres">
      <dgm:prSet presAssocID="{095110F7-E7CD-461D-9A8F-A205A36D02E7}" presName="parallelogram2" presStyleLbl="alignNode1" presStyleIdx="1" presStyleCnt="49"/>
      <dgm:spPr/>
    </dgm:pt>
    <dgm:pt modelId="{CFDBE48A-F602-4EF9-B90E-8EE711D7C5F5}" type="pres">
      <dgm:prSet presAssocID="{095110F7-E7CD-461D-9A8F-A205A36D02E7}" presName="parallelogram3" presStyleLbl="alignNode1" presStyleIdx="2" presStyleCnt="49"/>
      <dgm:spPr/>
    </dgm:pt>
    <dgm:pt modelId="{2EEE72AC-39C2-4CFE-9088-A9BA21EC922A}" type="pres">
      <dgm:prSet presAssocID="{095110F7-E7CD-461D-9A8F-A205A36D02E7}" presName="parallelogram4" presStyleLbl="alignNode1" presStyleIdx="3" presStyleCnt="49"/>
      <dgm:spPr/>
    </dgm:pt>
    <dgm:pt modelId="{5A0FE08A-2627-431A-8EA2-902A806111EF}" type="pres">
      <dgm:prSet presAssocID="{095110F7-E7CD-461D-9A8F-A205A36D02E7}" presName="parallelogram5" presStyleLbl="alignNode1" presStyleIdx="4" presStyleCnt="49"/>
      <dgm:spPr/>
    </dgm:pt>
    <dgm:pt modelId="{F955BD91-534E-4954-829D-821579135865}" type="pres">
      <dgm:prSet presAssocID="{095110F7-E7CD-461D-9A8F-A205A36D02E7}" presName="parallelogram6" presStyleLbl="alignNode1" presStyleIdx="5" presStyleCnt="49"/>
      <dgm:spPr/>
    </dgm:pt>
    <dgm:pt modelId="{A04F8FA0-0D19-4FED-B634-25FB60D5C761}" type="pres">
      <dgm:prSet presAssocID="{095110F7-E7CD-461D-9A8F-A205A36D02E7}" presName="parallelogram7" presStyleLbl="alignNode1" presStyleIdx="6" presStyleCnt="49"/>
      <dgm:spPr/>
    </dgm:pt>
    <dgm:pt modelId="{13DBC218-DBE3-4B95-BE5F-1693FD78FE5B}" type="pres">
      <dgm:prSet presAssocID="{C85FC439-BC71-4C7E-9FA0-7D89ABD24497}" presName="sibTrans" presStyleCnt="0"/>
      <dgm:spPr/>
    </dgm:pt>
    <dgm:pt modelId="{9F34DE8B-4ED7-42A5-A232-AC246F7A3391}" type="pres">
      <dgm:prSet presAssocID="{37FE0C0F-7E6B-49EA-B786-9D95530542F4}" presName="parenttextcomposite" presStyleCnt="0"/>
      <dgm:spPr/>
    </dgm:pt>
    <dgm:pt modelId="{F005BCA1-4F8F-4FF9-8DC9-7A4AD1F06F2C}" type="pres">
      <dgm:prSet presAssocID="{37FE0C0F-7E6B-49EA-B786-9D95530542F4}" presName="parenttext" presStyleLbl="revTx" presStyleIdx="1" presStyleCnt="7">
        <dgm:presLayoutVars>
          <dgm:chMax/>
          <dgm:chPref val="2"/>
          <dgm:bulletEnabled val="1"/>
        </dgm:presLayoutVars>
      </dgm:prSet>
      <dgm:spPr/>
      <dgm:t>
        <a:bodyPr/>
        <a:lstStyle/>
        <a:p>
          <a:endParaRPr lang="es-EC"/>
        </a:p>
      </dgm:t>
    </dgm:pt>
    <dgm:pt modelId="{60B19184-0303-430B-B40B-65396D4370B5}" type="pres">
      <dgm:prSet presAssocID="{37FE0C0F-7E6B-49EA-B786-9D95530542F4}" presName="parallelogramComposite" presStyleCnt="0"/>
      <dgm:spPr/>
    </dgm:pt>
    <dgm:pt modelId="{692DECD7-E037-4147-A56D-4A7CC85AF254}" type="pres">
      <dgm:prSet presAssocID="{37FE0C0F-7E6B-49EA-B786-9D95530542F4}" presName="parallelogram1" presStyleLbl="alignNode1" presStyleIdx="7" presStyleCnt="49"/>
      <dgm:spPr/>
    </dgm:pt>
    <dgm:pt modelId="{949F0360-C6BA-4A69-8820-37123301DDD6}" type="pres">
      <dgm:prSet presAssocID="{37FE0C0F-7E6B-49EA-B786-9D95530542F4}" presName="parallelogram2" presStyleLbl="alignNode1" presStyleIdx="8" presStyleCnt="49"/>
      <dgm:spPr/>
    </dgm:pt>
    <dgm:pt modelId="{C6096FE9-94E6-4F45-A335-DC14FF3773B7}" type="pres">
      <dgm:prSet presAssocID="{37FE0C0F-7E6B-49EA-B786-9D95530542F4}" presName="parallelogram3" presStyleLbl="alignNode1" presStyleIdx="9" presStyleCnt="49"/>
      <dgm:spPr/>
    </dgm:pt>
    <dgm:pt modelId="{5C43EEC5-0852-477A-8208-FD543C640906}" type="pres">
      <dgm:prSet presAssocID="{37FE0C0F-7E6B-49EA-B786-9D95530542F4}" presName="parallelogram4" presStyleLbl="alignNode1" presStyleIdx="10" presStyleCnt="49"/>
      <dgm:spPr/>
    </dgm:pt>
    <dgm:pt modelId="{3554FBE8-1104-4C21-B7CD-AE89A1AD17E7}" type="pres">
      <dgm:prSet presAssocID="{37FE0C0F-7E6B-49EA-B786-9D95530542F4}" presName="parallelogram5" presStyleLbl="alignNode1" presStyleIdx="11" presStyleCnt="49"/>
      <dgm:spPr/>
    </dgm:pt>
    <dgm:pt modelId="{26ADF207-6BE7-4EA9-BA1A-F530D687810C}" type="pres">
      <dgm:prSet presAssocID="{37FE0C0F-7E6B-49EA-B786-9D95530542F4}" presName="parallelogram6" presStyleLbl="alignNode1" presStyleIdx="12" presStyleCnt="49"/>
      <dgm:spPr/>
    </dgm:pt>
    <dgm:pt modelId="{687B5961-0044-4D73-B008-5A38E14912EB}" type="pres">
      <dgm:prSet presAssocID="{37FE0C0F-7E6B-49EA-B786-9D95530542F4}" presName="parallelogram7" presStyleLbl="alignNode1" presStyleIdx="13" presStyleCnt="49"/>
      <dgm:spPr/>
    </dgm:pt>
    <dgm:pt modelId="{CE7C753F-47B0-493B-B755-C1743144CBEC}" type="pres">
      <dgm:prSet presAssocID="{2059B07B-8BA4-45D1-BB77-9790767D8EAD}" presName="sibTrans" presStyleCnt="0"/>
      <dgm:spPr/>
    </dgm:pt>
    <dgm:pt modelId="{799BAB8A-4F2F-4746-8765-F850C0BF5A3F}" type="pres">
      <dgm:prSet presAssocID="{0E32B12B-7688-4514-9F0E-E52EC73A1748}" presName="parenttextcomposite" presStyleCnt="0"/>
      <dgm:spPr/>
    </dgm:pt>
    <dgm:pt modelId="{FD6029F7-0023-429A-8A40-E920BFD7E4F8}" type="pres">
      <dgm:prSet presAssocID="{0E32B12B-7688-4514-9F0E-E52EC73A1748}" presName="parenttext" presStyleLbl="revTx" presStyleIdx="2" presStyleCnt="7">
        <dgm:presLayoutVars>
          <dgm:chMax/>
          <dgm:chPref val="2"/>
          <dgm:bulletEnabled val="1"/>
        </dgm:presLayoutVars>
      </dgm:prSet>
      <dgm:spPr/>
      <dgm:t>
        <a:bodyPr/>
        <a:lstStyle/>
        <a:p>
          <a:endParaRPr lang="es-EC"/>
        </a:p>
      </dgm:t>
    </dgm:pt>
    <dgm:pt modelId="{BE6AE94E-F596-449F-B6AB-986AA715D2D7}" type="pres">
      <dgm:prSet presAssocID="{0E32B12B-7688-4514-9F0E-E52EC73A1748}" presName="parallelogramComposite" presStyleCnt="0"/>
      <dgm:spPr/>
    </dgm:pt>
    <dgm:pt modelId="{95FAB2A1-3A86-4D96-80A9-38BC3376E609}" type="pres">
      <dgm:prSet presAssocID="{0E32B12B-7688-4514-9F0E-E52EC73A1748}" presName="parallelogram1" presStyleLbl="alignNode1" presStyleIdx="14" presStyleCnt="49"/>
      <dgm:spPr/>
    </dgm:pt>
    <dgm:pt modelId="{EBAAF912-F726-48FF-8642-1B1AC358EF71}" type="pres">
      <dgm:prSet presAssocID="{0E32B12B-7688-4514-9F0E-E52EC73A1748}" presName="parallelogram2" presStyleLbl="alignNode1" presStyleIdx="15" presStyleCnt="49"/>
      <dgm:spPr/>
    </dgm:pt>
    <dgm:pt modelId="{B8F61265-782E-4B12-95CC-907899FCD218}" type="pres">
      <dgm:prSet presAssocID="{0E32B12B-7688-4514-9F0E-E52EC73A1748}" presName="parallelogram3" presStyleLbl="alignNode1" presStyleIdx="16" presStyleCnt="49"/>
      <dgm:spPr/>
    </dgm:pt>
    <dgm:pt modelId="{C9326F32-0B33-426E-AB19-F035294EFC34}" type="pres">
      <dgm:prSet presAssocID="{0E32B12B-7688-4514-9F0E-E52EC73A1748}" presName="parallelogram4" presStyleLbl="alignNode1" presStyleIdx="17" presStyleCnt="49"/>
      <dgm:spPr/>
    </dgm:pt>
    <dgm:pt modelId="{63FFADF5-9214-426D-A7DA-18655C54FDA2}" type="pres">
      <dgm:prSet presAssocID="{0E32B12B-7688-4514-9F0E-E52EC73A1748}" presName="parallelogram5" presStyleLbl="alignNode1" presStyleIdx="18" presStyleCnt="49"/>
      <dgm:spPr/>
    </dgm:pt>
    <dgm:pt modelId="{3ECB1593-BDFD-4924-9CB0-66B3406A4C7E}" type="pres">
      <dgm:prSet presAssocID="{0E32B12B-7688-4514-9F0E-E52EC73A1748}" presName="parallelogram6" presStyleLbl="alignNode1" presStyleIdx="19" presStyleCnt="49"/>
      <dgm:spPr/>
    </dgm:pt>
    <dgm:pt modelId="{397CDB03-01C0-408D-A693-25ADAAEBAF9C}" type="pres">
      <dgm:prSet presAssocID="{0E32B12B-7688-4514-9F0E-E52EC73A1748}" presName="parallelogram7" presStyleLbl="alignNode1" presStyleIdx="20" presStyleCnt="49"/>
      <dgm:spPr/>
    </dgm:pt>
    <dgm:pt modelId="{E3D33D76-9722-4CB3-BBAA-17B2B8EB1240}" type="pres">
      <dgm:prSet presAssocID="{C110BC28-2E22-4C80-B2F3-C3509A979574}" presName="sibTrans" presStyleCnt="0"/>
      <dgm:spPr/>
    </dgm:pt>
    <dgm:pt modelId="{FCA07935-0787-4288-96C6-DC1F165711F5}" type="pres">
      <dgm:prSet presAssocID="{6BF869A5-707A-4F63-9570-AC72A9117238}" presName="parenttextcomposite" presStyleCnt="0"/>
      <dgm:spPr/>
    </dgm:pt>
    <dgm:pt modelId="{CB7B4F7D-3C30-4110-BE10-EBCEB4B989A4}" type="pres">
      <dgm:prSet presAssocID="{6BF869A5-707A-4F63-9570-AC72A9117238}" presName="parenttext" presStyleLbl="revTx" presStyleIdx="3" presStyleCnt="7">
        <dgm:presLayoutVars>
          <dgm:chMax/>
          <dgm:chPref val="2"/>
          <dgm:bulletEnabled val="1"/>
        </dgm:presLayoutVars>
      </dgm:prSet>
      <dgm:spPr/>
      <dgm:t>
        <a:bodyPr/>
        <a:lstStyle/>
        <a:p>
          <a:endParaRPr lang="es-EC"/>
        </a:p>
      </dgm:t>
    </dgm:pt>
    <dgm:pt modelId="{43B6EB6C-B810-40E5-9DCB-3E5024DB98F7}" type="pres">
      <dgm:prSet presAssocID="{6BF869A5-707A-4F63-9570-AC72A9117238}" presName="parallelogramComposite" presStyleCnt="0"/>
      <dgm:spPr/>
    </dgm:pt>
    <dgm:pt modelId="{19519CFF-1567-4FA7-B093-9D6BB441FEA9}" type="pres">
      <dgm:prSet presAssocID="{6BF869A5-707A-4F63-9570-AC72A9117238}" presName="parallelogram1" presStyleLbl="alignNode1" presStyleIdx="21" presStyleCnt="49"/>
      <dgm:spPr/>
    </dgm:pt>
    <dgm:pt modelId="{8B10EF7E-612D-4E38-980F-1D879D40DAEC}" type="pres">
      <dgm:prSet presAssocID="{6BF869A5-707A-4F63-9570-AC72A9117238}" presName="parallelogram2" presStyleLbl="alignNode1" presStyleIdx="22" presStyleCnt="49"/>
      <dgm:spPr/>
    </dgm:pt>
    <dgm:pt modelId="{B2AA9B47-13AD-46EF-8F54-EEB39F71D7F8}" type="pres">
      <dgm:prSet presAssocID="{6BF869A5-707A-4F63-9570-AC72A9117238}" presName="parallelogram3" presStyleLbl="alignNode1" presStyleIdx="23" presStyleCnt="49"/>
      <dgm:spPr/>
    </dgm:pt>
    <dgm:pt modelId="{07DF7633-9E3F-4D4F-AA39-FF0CB8EC1414}" type="pres">
      <dgm:prSet presAssocID="{6BF869A5-707A-4F63-9570-AC72A9117238}" presName="parallelogram4" presStyleLbl="alignNode1" presStyleIdx="24" presStyleCnt="49"/>
      <dgm:spPr/>
    </dgm:pt>
    <dgm:pt modelId="{DF8A089F-079A-4B6E-A95E-BB7451D32877}" type="pres">
      <dgm:prSet presAssocID="{6BF869A5-707A-4F63-9570-AC72A9117238}" presName="parallelogram5" presStyleLbl="alignNode1" presStyleIdx="25" presStyleCnt="49"/>
      <dgm:spPr/>
    </dgm:pt>
    <dgm:pt modelId="{CF518A59-E53E-4808-823B-D78A9D05661F}" type="pres">
      <dgm:prSet presAssocID="{6BF869A5-707A-4F63-9570-AC72A9117238}" presName="parallelogram6" presStyleLbl="alignNode1" presStyleIdx="26" presStyleCnt="49"/>
      <dgm:spPr/>
    </dgm:pt>
    <dgm:pt modelId="{929D1F5D-8380-419F-9A49-EE34B3D3908B}" type="pres">
      <dgm:prSet presAssocID="{6BF869A5-707A-4F63-9570-AC72A9117238}" presName="parallelogram7" presStyleLbl="alignNode1" presStyleIdx="27" presStyleCnt="49"/>
      <dgm:spPr/>
    </dgm:pt>
    <dgm:pt modelId="{061EB6A4-AE3E-445F-AF38-A701060B99B4}" type="pres">
      <dgm:prSet presAssocID="{38D2EE02-EE1A-4126-86D7-8B6B87B97B43}" presName="sibTrans" presStyleCnt="0"/>
      <dgm:spPr/>
    </dgm:pt>
    <dgm:pt modelId="{9B2EABE0-102B-4F91-A44A-4B7025AFFE37}" type="pres">
      <dgm:prSet presAssocID="{83D79FE4-0B9F-4D58-A07D-8CB6200F3210}" presName="parenttextcomposite" presStyleCnt="0"/>
      <dgm:spPr/>
    </dgm:pt>
    <dgm:pt modelId="{2C53213E-170E-4247-BB4A-DB50D49EF762}" type="pres">
      <dgm:prSet presAssocID="{83D79FE4-0B9F-4D58-A07D-8CB6200F3210}" presName="parenttext" presStyleLbl="revTx" presStyleIdx="4" presStyleCnt="7">
        <dgm:presLayoutVars>
          <dgm:chMax/>
          <dgm:chPref val="2"/>
          <dgm:bulletEnabled val="1"/>
        </dgm:presLayoutVars>
      </dgm:prSet>
      <dgm:spPr/>
      <dgm:t>
        <a:bodyPr/>
        <a:lstStyle/>
        <a:p>
          <a:endParaRPr lang="es-EC"/>
        </a:p>
      </dgm:t>
    </dgm:pt>
    <dgm:pt modelId="{1EEE7EBB-29D2-4A3E-AC8D-09C9F9359E1E}" type="pres">
      <dgm:prSet presAssocID="{83D79FE4-0B9F-4D58-A07D-8CB6200F3210}" presName="parallelogramComposite" presStyleCnt="0"/>
      <dgm:spPr/>
    </dgm:pt>
    <dgm:pt modelId="{DB77F527-2572-42CA-AC86-73BDE31AF5EC}" type="pres">
      <dgm:prSet presAssocID="{83D79FE4-0B9F-4D58-A07D-8CB6200F3210}" presName="parallelogram1" presStyleLbl="alignNode1" presStyleIdx="28" presStyleCnt="49"/>
      <dgm:spPr/>
    </dgm:pt>
    <dgm:pt modelId="{3804A5BA-A38A-4A97-B8C7-A3DB09152CB0}" type="pres">
      <dgm:prSet presAssocID="{83D79FE4-0B9F-4D58-A07D-8CB6200F3210}" presName="parallelogram2" presStyleLbl="alignNode1" presStyleIdx="29" presStyleCnt="49"/>
      <dgm:spPr/>
    </dgm:pt>
    <dgm:pt modelId="{B4E09737-9942-4416-9471-047111048E84}" type="pres">
      <dgm:prSet presAssocID="{83D79FE4-0B9F-4D58-A07D-8CB6200F3210}" presName="parallelogram3" presStyleLbl="alignNode1" presStyleIdx="30" presStyleCnt="49"/>
      <dgm:spPr/>
    </dgm:pt>
    <dgm:pt modelId="{CF7E222F-F231-4122-912A-3FEA444351A6}" type="pres">
      <dgm:prSet presAssocID="{83D79FE4-0B9F-4D58-A07D-8CB6200F3210}" presName="parallelogram4" presStyleLbl="alignNode1" presStyleIdx="31" presStyleCnt="49"/>
      <dgm:spPr/>
    </dgm:pt>
    <dgm:pt modelId="{A2F3CFD2-4F42-47ED-A425-9A2EA7FDB4A4}" type="pres">
      <dgm:prSet presAssocID="{83D79FE4-0B9F-4D58-A07D-8CB6200F3210}" presName="parallelogram5" presStyleLbl="alignNode1" presStyleIdx="32" presStyleCnt="49"/>
      <dgm:spPr/>
    </dgm:pt>
    <dgm:pt modelId="{1B46E667-6941-4BDB-942B-C66A9A4E36DE}" type="pres">
      <dgm:prSet presAssocID="{83D79FE4-0B9F-4D58-A07D-8CB6200F3210}" presName="parallelogram6" presStyleLbl="alignNode1" presStyleIdx="33" presStyleCnt="49"/>
      <dgm:spPr/>
    </dgm:pt>
    <dgm:pt modelId="{F920F3CB-13A9-4C73-A04D-FCB7DDA19C45}" type="pres">
      <dgm:prSet presAssocID="{83D79FE4-0B9F-4D58-A07D-8CB6200F3210}" presName="parallelogram7" presStyleLbl="alignNode1" presStyleIdx="34" presStyleCnt="49"/>
      <dgm:spPr/>
    </dgm:pt>
    <dgm:pt modelId="{B6008098-AF4E-416B-9A97-46EB9592A4F2}" type="pres">
      <dgm:prSet presAssocID="{8EE9849E-A878-44F9-81A0-2403B3135BFA}" presName="sibTrans" presStyleCnt="0"/>
      <dgm:spPr/>
    </dgm:pt>
    <dgm:pt modelId="{5A982207-C430-49E1-9E6F-1F1528EA60B0}" type="pres">
      <dgm:prSet presAssocID="{879D33D2-8EC3-4D71-B975-5968AFF79B35}" presName="parenttextcomposite" presStyleCnt="0"/>
      <dgm:spPr/>
    </dgm:pt>
    <dgm:pt modelId="{674E20B3-6489-4D10-AE84-57EB4A731CCD}" type="pres">
      <dgm:prSet presAssocID="{879D33D2-8EC3-4D71-B975-5968AFF79B35}" presName="parenttext" presStyleLbl="revTx" presStyleIdx="5" presStyleCnt="7">
        <dgm:presLayoutVars>
          <dgm:chMax/>
          <dgm:chPref val="2"/>
          <dgm:bulletEnabled val="1"/>
        </dgm:presLayoutVars>
      </dgm:prSet>
      <dgm:spPr/>
      <dgm:t>
        <a:bodyPr/>
        <a:lstStyle/>
        <a:p>
          <a:endParaRPr lang="es-EC"/>
        </a:p>
      </dgm:t>
    </dgm:pt>
    <dgm:pt modelId="{7C9AE890-CE02-4C69-ACAD-3C1D7B5C8509}" type="pres">
      <dgm:prSet presAssocID="{879D33D2-8EC3-4D71-B975-5968AFF79B35}" presName="parallelogramComposite" presStyleCnt="0"/>
      <dgm:spPr/>
    </dgm:pt>
    <dgm:pt modelId="{D82F122C-9152-47D5-B370-9C3927180F88}" type="pres">
      <dgm:prSet presAssocID="{879D33D2-8EC3-4D71-B975-5968AFF79B35}" presName="parallelogram1" presStyleLbl="alignNode1" presStyleIdx="35" presStyleCnt="49"/>
      <dgm:spPr/>
    </dgm:pt>
    <dgm:pt modelId="{C6CB7333-86D6-4155-9610-D9683AB45CD8}" type="pres">
      <dgm:prSet presAssocID="{879D33D2-8EC3-4D71-B975-5968AFF79B35}" presName="parallelogram2" presStyleLbl="alignNode1" presStyleIdx="36" presStyleCnt="49"/>
      <dgm:spPr/>
    </dgm:pt>
    <dgm:pt modelId="{ABCAA357-E616-49A1-9BEA-6ECBF9F57314}" type="pres">
      <dgm:prSet presAssocID="{879D33D2-8EC3-4D71-B975-5968AFF79B35}" presName="parallelogram3" presStyleLbl="alignNode1" presStyleIdx="37" presStyleCnt="49"/>
      <dgm:spPr/>
    </dgm:pt>
    <dgm:pt modelId="{10CC183A-52A4-4B8E-873B-4D683D20201E}" type="pres">
      <dgm:prSet presAssocID="{879D33D2-8EC3-4D71-B975-5968AFF79B35}" presName="parallelogram4" presStyleLbl="alignNode1" presStyleIdx="38" presStyleCnt="49"/>
      <dgm:spPr/>
    </dgm:pt>
    <dgm:pt modelId="{D36598C3-3465-4AF3-8886-C8B51DE92A12}" type="pres">
      <dgm:prSet presAssocID="{879D33D2-8EC3-4D71-B975-5968AFF79B35}" presName="parallelogram5" presStyleLbl="alignNode1" presStyleIdx="39" presStyleCnt="49"/>
      <dgm:spPr/>
    </dgm:pt>
    <dgm:pt modelId="{1A32D0D3-B22C-40F0-9C7C-7CF86A0FF531}" type="pres">
      <dgm:prSet presAssocID="{879D33D2-8EC3-4D71-B975-5968AFF79B35}" presName="parallelogram6" presStyleLbl="alignNode1" presStyleIdx="40" presStyleCnt="49"/>
      <dgm:spPr/>
    </dgm:pt>
    <dgm:pt modelId="{598E09D0-B3DA-4543-BE82-A5E72EE67710}" type="pres">
      <dgm:prSet presAssocID="{879D33D2-8EC3-4D71-B975-5968AFF79B35}" presName="parallelogram7" presStyleLbl="alignNode1" presStyleIdx="41" presStyleCnt="49"/>
      <dgm:spPr/>
    </dgm:pt>
    <dgm:pt modelId="{62948185-9EB7-485A-BAD9-B9227F6C1BC4}" type="pres">
      <dgm:prSet presAssocID="{66FA5689-46CF-4AB2-A635-E553B8F0640B}" presName="sibTrans" presStyleCnt="0"/>
      <dgm:spPr/>
    </dgm:pt>
    <dgm:pt modelId="{73246499-C855-48CF-BB96-4E7845F96169}" type="pres">
      <dgm:prSet presAssocID="{17657BBC-571A-4A52-A6D4-FCCFD7FD7AF4}" presName="parenttextcomposite" presStyleCnt="0"/>
      <dgm:spPr/>
    </dgm:pt>
    <dgm:pt modelId="{1464CCFA-2D0D-4366-BAB6-E2D40DA62E36}" type="pres">
      <dgm:prSet presAssocID="{17657BBC-571A-4A52-A6D4-FCCFD7FD7AF4}" presName="parenttext" presStyleLbl="revTx" presStyleIdx="6" presStyleCnt="7" custScaleY="58458">
        <dgm:presLayoutVars>
          <dgm:chMax/>
          <dgm:chPref val="2"/>
          <dgm:bulletEnabled val="1"/>
        </dgm:presLayoutVars>
      </dgm:prSet>
      <dgm:spPr/>
      <dgm:t>
        <a:bodyPr/>
        <a:lstStyle/>
        <a:p>
          <a:endParaRPr lang="es-EC"/>
        </a:p>
      </dgm:t>
    </dgm:pt>
    <dgm:pt modelId="{29A21620-2139-4463-83E3-122C5105C1B2}" type="pres">
      <dgm:prSet presAssocID="{17657BBC-571A-4A52-A6D4-FCCFD7FD7AF4}" presName="parallelogramComposite" presStyleCnt="0"/>
      <dgm:spPr/>
    </dgm:pt>
    <dgm:pt modelId="{61D9D04B-E63D-41E7-B104-81B1EDDA0F14}" type="pres">
      <dgm:prSet presAssocID="{17657BBC-571A-4A52-A6D4-FCCFD7FD7AF4}" presName="parallelogram1" presStyleLbl="alignNode1" presStyleIdx="42" presStyleCnt="49"/>
      <dgm:spPr/>
    </dgm:pt>
    <dgm:pt modelId="{11DA3F84-DCE3-40CB-922A-90387F1809B8}" type="pres">
      <dgm:prSet presAssocID="{17657BBC-571A-4A52-A6D4-FCCFD7FD7AF4}" presName="parallelogram2" presStyleLbl="alignNode1" presStyleIdx="43" presStyleCnt="49"/>
      <dgm:spPr/>
    </dgm:pt>
    <dgm:pt modelId="{995EF98B-FAFF-4FBB-A8D2-50F25A94ECB3}" type="pres">
      <dgm:prSet presAssocID="{17657BBC-571A-4A52-A6D4-FCCFD7FD7AF4}" presName="parallelogram3" presStyleLbl="alignNode1" presStyleIdx="44" presStyleCnt="49"/>
      <dgm:spPr/>
    </dgm:pt>
    <dgm:pt modelId="{C7677760-950E-4285-8A06-77A87AF824A8}" type="pres">
      <dgm:prSet presAssocID="{17657BBC-571A-4A52-A6D4-FCCFD7FD7AF4}" presName="parallelogram4" presStyleLbl="alignNode1" presStyleIdx="45" presStyleCnt="49"/>
      <dgm:spPr/>
    </dgm:pt>
    <dgm:pt modelId="{AE660B89-18E5-4857-A7B1-F9AE7E018B40}" type="pres">
      <dgm:prSet presAssocID="{17657BBC-571A-4A52-A6D4-FCCFD7FD7AF4}" presName="parallelogram5" presStyleLbl="alignNode1" presStyleIdx="46" presStyleCnt="49"/>
      <dgm:spPr/>
    </dgm:pt>
    <dgm:pt modelId="{ECF44328-ED08-4C6A-9267-8D425E05222A}" type="pres">
      <dgm:prSet presAssocID="{17657BBC-571A-4A52-A6D4-FCCFD7FD7AF4}" presName="parallelogram6" presStyleLbl="alignNode1" presStyleIdx="47" presStyleCnt="49"/>
      <dgm:spPr/>
    </dgm:pt>
    <dgm:pt modelId="{CC9C88D8-D3EB-4435-AAB7-E2CBC784C74C}" type="pres">
      <dgm:prSet presAssocID="{17657BBC-571A-4A52-A6D4-FCCFD7FD7AF4}" presName="parallelogram7" presStyleLbl="alignNode1" presStyleIdx="48" presStyleCnt="49"/>
      <dgm:spPr/>
    </dgm:pt>
  </dgm:ptLst>
  <dgm:cxnLst>
    <dgm:cxn modelId="{4FACB503-7C4A-497B-9B43-F1611EC7EA81}" srcId="{92D26EEA-C56C-4FEE-AFEC-929F323215BF}" destId="{0E32B12B-7688-4514-9F0E-E52EC73A1748}" srcOrd="2" destOrd="0" parTransId="{6980DE13-213C-424E-8AE3-84AED4646936}" sibTransId="{C110BC28-2E22-4C80-B2F3-C3509A979574}"/>
    <dgm:cxn modelId="{2039A5D3-C911-4B7B-B2CC-B40E082C634E}" type="presOf" srcId="{6BF869A5-707A-4F63-9570-AC72A9117238}" destId="{CB7B4F7D-3C30-4110-BE10-EBCEB4B989A4}" srcOrd="0" destOrd="0" presId="urn:microsoft.com/office/officeart/2008/layout/VerticalAccentList"/>
    <dgm:cxn modelId="{0363AE52-293F-4DE4-A136-9ADBE7E7AE69}" srcId="{92D26EEA-C56C-4FEE-AFEC-929F323215BF}" destId="{6BF869A5-707A-4F63-9570-AC72A9117238}" srcOrd="3" destOrd="0" parTransId="{D82C70BD-BEC0-46D7-9034-F57E8B759114}" sibTransId="{38D2EE02-EE1A-4126-86D7-8B6B87B97B43}"/>
    <dgm:cxn modelId="{E35CD5A3-29B3-4BEC-BBB7-8CA22EE00909}" srcId="{92D26EEA-C56C-4FEE-AFEC-929F323215BF}" destId="{879D33D2-8EC3-4D71-B975-5968AFF79B35}" srcOrd="5" destOrd="0" parTransId="{7E1B7487-888D-4B91-932E-7EA72790AC0D}" sibTransId="{66FA5689-46CF-4AB2-A635-E553B8F0640B}"/>
    <dgm:cxn modelId="{EB794669-342D-4A94-8A97-E022D334BDFA}" srcId="{92D26EEA-C56C-4FEE-AFEC-929F323215BF}" destId="{095110F7-E7CD-461D-9A8F-A205A36D02E7}" srcOrd="0" destOrd="0" parTransId="{7EA12565-937B-4241-BF7B-D7D2BD0CF7A1}" sibTransId="{C85FC439-BC71-4C7E-9FA0-7D89ABD24497}"/>
    <dgm:cxn modelId="{44F26592-05AE-4F3C-8EA3-F80ABD4C9F3A}" srcId="{92D26EEA-C56C-4FEE-AFEC-929F323215BF}" destId="{37FE0C0F-7E6B-49EA-B786-9D95530542F4}" srcOrd="1" destOrd="0" parTransId="{DC269D85-E4D9-4016-BE29-65D59078377C}" sibTransId="{2059B07B-8BA4-45D1-BB77-9790767D8EAD}"/>
    <dgm:cxn modelId="{C27CDA7F-61BB-4538-A660-A03E8441C58D}" type="presOf" srcId="{095110F7-E7CD-461D-9A8F-A205A36D02E7}" destId="{182A2DC4-D34B-43C7-A096-10BAB13C54DE}" srcOrd="0" destOrd="0" presId="urn:microsoft.com/office/officeart/2008/layout/VerticalAccentList"/>
    <dgm:cxn modelId="{E1299258-21B8-429A-81D2-6104E3FE2643}" srcId="{92D26EEA-C56C-4FEE-AFEC-929F323215BF}" destId="{17657BBC-571A-4A52-A6D4-FCCFD7FD7AF4}" srcOrd="6" destOrd="0" parTransId="{232FD15B-996C-4974-9A69-3EE65B693DB7}" sibTransId="{2D27B869-A0E8-40E8-AC9D-C755431C1661}"/>
    <dgm:cxn modelId="{5D231B8B-2F0C-4B69-91AA-355891228EA7}" type="presOf" srcId="{37FE0C0F-7E6B-49EA-B786-9D95530542F4}" destId="{F005BCA1-4F8F-4FF9-8DC9-7A4AD1F06F2C}" srcOrd="0" destOrd="0" presId="urn:microsoft.com/office/officeart/2008/layout/VerticalAccentList"/>
    <dgm:cxn modelId="{C6776E3E-C472-4861-813C-6C1ABD4FB545}" srcId="{92D26EEA-C56C-4FEE-AFEC-929F323215BF}" destId="{83D79FE4-0B9F-4D58-A07D-8CB6200F3210}" srcOrd="4" destOrd="0" parTransId="{94E3B0A7-46D2-476C-BCF9-2FDF6D410472}" sibTransId="{8EE9849E-A878-44F9-81A0-2403B3135BFA}"/>
    <dgm:cxn modelId="{0F4BEEA6-1562-42BF-A6DF-3AA0969F8094}" type="presOf" srcId="{83D79FE4-0B9F-4D58-A07D-8CB6200F3210}" destId="{2C53213E-170E-4247-BB4A-DB50D49EF762}" srcOrd="0" destOrd="0" presId="urn:microsoft.com/office/officeart/2008/layout/VerticalAccentList"/>
    <dgm:cxn modelId="{E62932F0-F972-463F-B374-6F56CDA50B29}" type="presOf" srcId="{0E32B12B-7688-4514-9F0E-E52EC73A1748}" destId="{FD6029F7-0023-429A-8A40-E920BFD7E4F8}" srcOrd="0" destOrd="0" presId="urn:microsoft.com/office/officeart/2008/layout/VerticalAccentList"/>
    <dgm:cxn modelId="{480E9D8C-0984-4D88-B02F-62ACBD24A451}" type="presOf" srcId="{879D33D2-8EC3-4D71-B975-5968AFF79B35}" destId="{674E20B3-6489-4D10-AE84-57EB4A731CCD}" srcOrd="0" destOrd="0" presId="urn:microsoft.com/office/officeart/2008/layout/VerticalAccentList"/>
    <dgm:cxn modelId="{5BB797DF-CB02-4A0C-BFC6-5160ACB38698}" type="presOf" srcId="{17657BBC-571A-4A52-A6D4-FCCFD7FD7AF4}" destId="{1464CCFA-2D0D-4366-BAB6-E2D40DA62E36}" srcOrd="0" destOrd="0" presId="urn:microsoft.com/office/officeart/2008/layout/VerticalAccentList"/>
    <dgm:cxn modelId="{6E6FC88E-B879-4617-BFDD-943E43990CB0}" type="presOf" srcId="{92D26EEA-C56C-4FEE-AFEC-929F323215BF}" destId="{03AE78E7-67EA-497D-B58E-1005B429DB60}" srcOrd="0" destOrd="0" presId="urn:microsoft.com/office/officeart/2008/layout/VerticalAccentList"/>
    <dgm:cxn modelId="{80CE4677-92AE-46EF-9FCD-A069B1A1D796}" type="presParOf" srcId="{03AE78E7-67EA-497D-B58E-1005B429DB60}" destId="{7A6B86D3-B4F5-4194-A4C4-B1255A44065D}" srcOrd="0" destOrd="0" presId="urn:microsoft.com/office/officeart/2008/layout/VerticalAccentList"/>
    <dgm:cxn modelId="{9486CC1E-F3F8-4B27-8A0F-192EDF4AD040}" type="presParOf" srcId="{7A6B86D3-B4F5-4194-A4C4-B1255A44065D}" destId="{182A2DC4-D34B-43C7-A096-10BAB13C54DE}" srcOrd="0" destOrd="0" presId="urn:microsoft.com/office/officeart/2008/layout/VerticalAccentList"/>
    <dgm:cxn modelId="{820E8850-9DC6-451B-8BAE-99275170A6B4}" type="presParOf" srcId="{03AE78E7-67EA-497D-B58E-1005B429DB60}" destId="{45A552B5-049A-49FE-9FDC-304D072D5A07}" srcOrd="1" destOrd="0" presId="urn:microsoft.com/office/officeart/2008/layout/VerticalAccentList"/>
    <dgm:cxn modelId="{5E097C32-76A5-47C4-A28F-F1324DC2D5B0}" type="presParOf" srcId="{45A552B5-049A-49FE-9FDC-304D072D5A07}" destId="{991E4B23-6768-4959-A8F0-07153B6B6EB2}" srcOrd="0" destOrd="0" presId="urn:microsoft.com/office/officeart/2008/layout/VerticalAccentList"/>
    <dgm:cxn modelId="{D95F678A-1F17-482A-96D8-B02AD72CFD7A}" type="presParOf" srcId="{45A552B5-049A-49FE-9FDC-304D072D5A07}" destId="{FA4E2A99-543A-4118-94F7-EC2D0C6DFBC7}" srcOrd="1" destOrd="0" presId="urn:microsoft.com/office/officeart/2008/layout/VerticalAccentList"/>
    <dgm:cxn modelId="{D95025FA-B868-4146-877E-756A287602B9}" type="presParOf" srcId="{45A552B5-049A-49FE-9FDC-304D072D5A07}" destId="{CFDBE48A-F602-4EF9-B90E-8EE711D7C5F5}" srcOrd="2" destOrd="0" presId="urn:microsoft.com/office/officeart/2008/layout/VerticalAccentList"/>
    <dgm:cxn modelId="{06DEEF0A-5401-4D40-BD7A-78C402CB5F12}" type="presParOf" srcId="{45A552B5-049A-49FE-9FDC-304D072D5A07}" destId="{2EEE72AC-39C2-4CFE-9088-A9BA21EC922A}" srcOrd="3" destOrd="0" presId="urn:microsoft.com/office/officeart/2008/layout/VerticalAccentList"/>
    <dgm:cxn modelId="{18DFD9F1-4DC2-4479-9107-74C45BB156A3}" type="presParOf" srcId="{45A552B5-049A-49FE-9FDC-304D072D5A07}" destId="{5A0FE08A-2627-431A-8EA2-902A806111EF}" srcOrd="4" destOrd="0" presId="urn:microsoft.com/office/officeart/2008/layout/VerticalAccentList"/>
    <dgm:cxn modelId="{F5C207A5-36BB-4AB4-BD28-A33A6335D5FC}" type="presParOf" srcId="{45A552B5-049A-49FE-9FDC-304D072D5A07}" destId="{F955BD91-534E-4954-829D-821579135865}" srcOrd="5" destOrd="0" presId="urn:microsoft.com/office/officeart/2008/layout/VerticalAccentList"/>
    <dgm:cxn modelId="{3B0B713B-1093-4AD5-8091-4592AB75EA44}" type="presParOf" srcId="{45A552B5-049A-49FE-9FDC-304D072D5A07}" destId="{A04F8FA0-0D19-4FED-B634-25FB60D5C761}" srcOrd="6" destOrd="0" presId="urn:microsoft.com/office/officeart/2008/layout/VerticalAccentList"/>
    <dgm:cxn modelId="{0CCC6788-2008-457C-AEAE-40222A4CBB3C}" type="presParOf" srcId="{03AE78E7-67EA-497D-B58E-1005B429DB60}" destId="{13DBC218-DBE3-4B95-BE5F-1693FD78FE5B}" srcOrd="2" destOrd="0" presId="urn:microsoft.com/office/officeart/2008/layout/VerticalAccentList"/>
    <dgm:cxn modelId="{34CE7B8B-2073-413C-9096-0FB8AFE992F3}" type="presParOf" srcId="{03AE78E7-67EA-497D-B58E-1005B429DB60}" destId="{9F34DE8B-4ED7-42A5-A232-AC246F7A3391}" srcOrd="3" destOrd="0" presId="urn:microsoft.com/office/officeart/2008/layout/VerticalAccentList"/>
    <dgm:cxn modelId="{743187AF-89E2-4EA0-91CD-A86CF93FFB34}" type="presParOf" srcId="{9F34DE8B-4ED7-42A5-A232-AC246F7A3391}" destId="{F005BCA1-4F8F-4FF9-8DC9-7A4AD1F06F2C}" srcOrd="0" destOrd="0" presId="urn:microsoft.com/office/officeart/2008/layout/VerticalAccentList"/>
    <dgm:cxn modelId="{7F085360-0E8F-48A6-BBC7-7BAC486338F0}" type="presParOf" srcId="{03AE78E7-67EA-497D-B58E-1005B429DB60}" destId="{60B19184-0303-430B-B40B-65396D4370B5}" srcOrd="4" destOrd="0" presId="urn:microsoft.com/office/officeart/2008/layout/VerticalAccentList"/>
    <dgm:cxn modelId="{58452B35-9F2B-41CC-89EA-2A8D46ECA42D}" type="presParOf" srcId="{60B19184-0303-430B-B40B-65396D4370B5}" destId="{692DECD7-E037-4147-A56D-4A7CC85AF254}" srcOrd="0" destOrd="0" presId="urn:microsoft.com/office/officeart/2008/layout/VerticalAccentList"/>
    <dgm:cxn modelId="{DA296147-DAD7-4366-BB2C-1C32607D9E22}" type="presParOf" srcId="{60B19184-0303-430B-B40B-65396D4370B5}" destId="{949F0360-C6BA-4A69-8820-37123301DDD6}" srcOrd="1" destOrd="0" presId="urn:microsoft.com/office/officeart/2008/layout/VerticalAccentList"/>
    <dgm:cxn modelId="{FA48B597-6C04-4C54-A2AD-1F94D1B37042}" type="presParOf" srcId="{60B19184-0303-430B-B40B-65396D4370B5}" destId="{C6096FE9-94E6-4F45-A335-DC14FF3773B7}" srcOrd="2" destOrd="0" presId="urn:microsoft.com/office/officeart/2008/layout/VerticalAccentList"/>
    <dgm:cxn modelId="{99592A1B-3402-4A76-A1DA-5E9A5E7D9183}" type="presParOf" srcId="{60B19184-0303-430B-B40B-65396D4370B5}" destId="{5C43EEC5-0852-477A-8208-FD543C640906}" srcOrd="3" destOrd="0" presId="urn:microsoft.com/office/officeart/2008/layout/VerticalAccentList"/>
    <dgm:cxn modelId="{9AEEAEB5-7596-47C4-BA69-6D105B8688C4}" type="presParOf" srcId="{60B19184-0303-430B-B40B-65396D4370B5}" destId="{3554FBE8-1104-4C21-B7CD-AE89A1AD17E7}" srcOrd="4" destOrd="0" presId="urn:microsoft.com/office/officeart/2008/layout/VerticalAccentList"/>
    <dgm:cxn modelId="{90B654C8-C993-4782-87D1-DC663E93677E}" type="presParOf" srcId="{60B19184-0303-430B-B40B-65396D4370B5}" destId="{26ADF207-6BE7-4EA9-BA1A-F530D687810C}" srcOrd="5" destOrd="0" presId="urn:microsoft.com/office/officeart/2008/layout/VerticalAccentList"/>
    <dgm:cxn modelId="{6B346478-D56F-42C7-87DA-C4C4F15A7C1A}" type="presParOf" srcId="{60B19184-0303-430B-B40B-65396D4370B5}" destId="{687B5961-0044-4D73-B008-5A38E14912EB}" srcOrd="6" destOrd="0" presId="urn:microsoft.com/office/officeart/2008/layout/VerticalAccentList"/>
    <dgm:cxn modelId="{A226A9BB-3144-4C74-BED9-7F5328C14793}" type="presParOf" srcId="{03AE78E7-67EA-497D-B58E-1005B429DB60}" destId="{CE7C753F-47B0-493B-B755-C1743144CBEC}" srcOrd="5" destOrd="0" presId="urn:microsoft.com/office/officeart/2008/layout/VerticalAccentList"/>
    <dgm:cxn modelId="{639A4A5E-04FB-4949-AF5B-4A1BC970B47E}" type="presParOf" srcId="{03AE78E7-67EA-497D-B58E-1005B429DB60}" destId="{799BAB8A-4F2F-4746-8765-F850C0BF5A3F}" srcOrd="6" destOrd="0" presId="urn:microsoft.com/office/officeart/2008/layout/VerticalAccentList"/>
    <dgm:cxn modelId="{666B8090-51FA-46D2-A645-58034C038A61}" type="presParOf" srcId="{799BAB8A-4F2F-4746-8765-F850C0BF5A3F}" destId="{FD6029F7-0023-429A-8A40-E920BFD7E4F8}" srcOrd="0" destOrd="0" presId="urn:microsoft.com/office/officeart/2008/layout/VerticalAccentList"/>
    <dgm:cxn modelId="{F192E2F7-0A60-449C-9934-FC925AEF413F}" type="presParOf" srcId="{03AE78E7-67EA-497D-B58E-1005B429DB60}" destId="{BE6AE94E-F596-449F-B6AB-986AA715D2D7}" srcOrd="7" destOrd="0" presId="urn:microsoft.com/office/officeart/2008/layout/VerticalAccentList"/>
    <dgm:cxn modelId="{59C1FE81-C2D1-47B0-8DBA-4A166B92794B}" type="presParOf" srcId="{BE6AE94E-F596-449F-B6AB-986AA715D2D7}" destId="{95FAB2A1-3A86-4D96-80A9-38BC3376E609}" srcOrd="0" destOrd="0" presId="urn:microsoft.com/office/officeart/2008/layout/VerticalAccentList"/>
    <dgm:cxn modelId="{00BA738D-26D4-49A7-8D09-C7ED8E8B75B6}" type="presParOf" srcId="{BE6AE94E-F596-449F-B6AB-986AA715D2D7}" destId="{EBAAF912-F726-48FF-8642-1B1AC358EF71}" srcOrd="1" destOrd="0" presId="urn:microsoft.com/office/officeart/2008/layout/VerticalAccentList"/>
    <dgm:cxn modelId="{8CA6F6A5-5AFA-48A9-AEE9-52BA0800FFAF}" type="presParOf" srcId="{BE6AE94E-F596-449F-B6AB-986AA715D2D7}" destId="{B8F61265-782E-4B12-95CC-907899FCD218}" srcOrd="2" destOrd="0" presId="urn:microsoft.com/office/officeart/2008/layout/VerticalAccentList"/>
    <dgm:cxn modelId="{1A096AF0-9BA0-41DD-B8C3-99C5E58A3536}" type="presParOf" srcId="{BE6AE94E-F596-449F-B6AB-986AA715D2D7}" destId="{C9326F32-0B33-426E-AB19-F035294EFC34}" srcOrd="3" destOrd="0" presId="urn:microsoft.com/office/officeart/2008/layout/VerticalAccentList"/>
    <dgm:cxn modelId="{E1634B9E-151B-4EDD-88EB-1A409100F76A}" type="presParOf" srcId="{BE6AE94E-F596-449F-B6AB-986AA715D2D7}" destId="{63FFADF5-9214-426D-A7DA-18655C54FDA2}" srcOrd="4" destOrd="0" presId="urn:microsoft.com/office/officeart/2008/layout/VerticalAccentList"/>
    <dgm:cxn modelId="{D67FB6E1-3D5A-40D3-B38C-B0A121DC7FBF}" type="presParOf" srcId="{BE6AE94E-F596-449F-B6AB-986AA715D2D7}" destId="{3ECB1593-BDFD-4924-9CB0-66B3406A4C7E}" srcOrd="5" destOrd="0" presId="urn:microsoft.com/office/officeart/2008/layout/VerticalAccentList"/>
    <dgm:cxn modelId="{A310C6F5-91A1-47ED-9A38-172528E11F74}" type="presParOf" srcId="{BE6AE94E-F596-449F-B6AB-986AA715D2D7}" destId="{397CDB03-01C0-408D-A693-25ADAAEBAF9C}" srcOrd="6" destOrd="0" presId="urn:microsoft.com/office/officeart/2008/layout/VerticalAccentList"/>
    <dgm:cxn modelId="{C0444C7C-00A0-4B0E-89BB-BF891403B023}" type="presParOf" srcId="{03AE78E7-67EA-497D-B58E-1005B429DB60}" destId="{E3D33D76-9722-4CB3-BBAA-17B2B8EB1240}" srcOrd="8" destOrd="0" presId="urn:microsoft.com/office/officeart/2008/layout/VerticalAccentList"/>
    <dgm:cxn modelId="{1F9E58F8-C5F8-4AB5-B71F-92C70A9E5511}" type="presParOf" srcId="{03AE78E7-67EA-497D-B58E-1005B429DB60}" destId="{FCA07935-0787-4288-96C6-DC1F165711F5}" srcOrd="9" destOrd="0" presId="urn:microsoft.com/office/officeart/2008/layout/VerticalAccentList"/>
    <dgm:cxn modelId="{309F94C5-7D12-4FEE-A2FC-7240E9ECA737}" type="presParOf" srcId="{FCA07935-0787-4288-96C6-DC1F165711F5}" destId="{CB7B4F7D-3C30-4110-BE10-EBCEB4B989A4}" srcOrd="0" destOrd="0" presId="urn:microsoft.com/office/officeart/2008/layout/VerticalAccentList"/>
    <dgm:cxn modelId="{35B6BC61-B842-4495-932E-8DCD765D5180}" type="presParOf" srcId="{03AE78E7-67EA-497D-B58E-1005B429DB60}" destId="{43B6EB6C-B810-40E5-9DCB-3E5024DB98F7}" srcOrd="10" destOrd="0" presId="urn:microsoft.com/office/officeart/2008/layout/VerticalAccentList"/>
    <dgm:cxn modelId="{D1E775B9-1FB8-4106-80EA-3B3C2396188B}" type="presParOf" srcId="{43B6EB6C-B810-40E5-9DCB-3E5024DB98F7}" destId="{19519CFF-1567-4FA7-B093-9D6BB441FEA9}" srcOrd="0" destOrd="0" presId="urn:microsoft.com/office/officeart/2008/layout/VerticalAccentList"/>
    <dgm:cxn modelId="{9091F4D7-63C2-43C9-AF71-0C72D6CC3008}" type="presParOf" srcId="{43B6EB6C-B810-40E5-9DCB-3E5024DB98F7}" destId="{8B10EF7E-612D-4E38-980F-1D879D40DAEC}" srcOrd="1" destOrd="0" presId="urn:microsoft.com/office/officeart/2008/layout/VerticalAccentList"/>
    <dgm:cxn modelId="{99FA4CC2-A2A2-46D7-9931-1769902AFA6C}" type="presParOf" srcId="{43B6EB6C-B810-40E5-9DCB-3E5024DB98F7}" destId="{B2AA9B47-13AD-46EF-8F54-EEB39F71D7F8}" srcOrd="2" destOrd="0" presId="urn:microsoft.com/office/officeart/2008/layout/VerticalAccentList"/>
    <dgm:cxn modelId="{B448AC9F-87F4-4D81-83D4-AC946946001A}" type="presParOf" srcId="{43B6EB6C-B810-40E5-9DCB-3E5024DB98F7}" destId="{07DF7633-9E3F-4D4F-AA39-FF0CB8EC1414}" srcOrd="3" destOrd="0" presId="urn:microsoft.com/office/officeart/2008/layout/VerticalAccentList"/>
    <dgm:cxn modelId="{950569FD-8315-48CA-B0EC-AF99834A2EB9}" type="presParOf" srcId="{43B6EB6C-B810-40E5-9DCB-3E5024DB98F7}" destId="{DF8A089F-079A-4B6E-A95E-BB7451D32877}" srcOrd="4" destOrd="0" presId="urn:microsoft.com/office/officeart/2008/layout/VerticalAccentList"/>
    <dgm:cxn modelId="{77EE62A2-BD8A-4AC6-9132-B3C9519D051B}" type="presParOf" srcId="{43B6EB6C-B810-40E5-9DCB-3E5024DB98F7}" destId="{CF518A59-E53E-4808-823B-D78A9D05661F}" srcOrd="5" destOrd="0" presId="urn:microsoft.com/office/officeart/2008/layout/VerticalAccentList"/>
    <dgm:cxn modelId="{6E7FCDA5-8A24-4F09-A461-BA7D3D568A2F}" type="presParOf" srcId="{43B6EB6C-B810-40E5-9DCB-3E5024DB98F7}" destId="{929D1F5D-8380-419F-9A49-EE34B3D3908B}" srcOrd="6" destOrd="0" presId="urn:microsoft.com/office/officeart/2008/layout/VerticalAccentList"/>
    <dgm:cxn modelId="{3082AFAF-1EA7-482C-8DAA-A16271131272}" type="presParOf" srcId="{03AE78E7-67EA-497D-B58E-1005B429DB60}" destId="{061EB6A4-AE3E-445F-AF38-A701060B99B4}" srcOrd="11" destOrd="0" presId="urn:microsoft.com/office/officeart/2008/layout/VerticalAccentList"/>
    <dgm:cxn modelId="{6E5D58B4-A46C-4C8C-B3FB-32A1E4B01BB3}" type="presParOf" srcId="{03AE78E7-67EA-497D-B58E-1005B429DB60}" destId="{9B2EABE0-102B-4F91-A44A-4B7025AFFE37}" srcOrd="12" destOrd="0" presId="urn:microsoft.com/office/officeart/2008/layout/VerticalAccentList"/>
    <dgm:cxn modelId="{3F7354F4-A248-4676-B2F4-E51CF2C288EB}" type="presParOf" srcId="{9B2EABE0-102B-4F91-A44A-4B7025AFFE37}" destId="{2C53213E-170E-4247-BB4A-DB50D49EF762}" srcOrd="0" destOrd="0" presId="urn:microsoft.com/office/officeart/2008/layout/VerticalAccentList"/>
    <dgm:cxn modelId="{2ACE6465-265F-4179-90FA-752F0F91D9DF}" type="presParOf" srcId="{03AE78E7-67EA-497D-B58E-1005B429DB60}" destId="{1EEE7EBB-29D2-4A3E-AC8D-09C9F9359E1E}" srcOrd="13" destOrd="0" presId="urn:microsoft.com/office/officeart/2008/layout/VerticalAccentList"/>
    <dgm:cxn modelId="{E7B80FBC-6899-4ACD-882D-F4D061C5128B}" type="presParOf" srcId="{1EEE7EBB-29D2-4A3E-AC8D-09C9F9359E1E}" destId="{DB77F527-2572-42CA-AC86-73BDE31AF5EC}" srcOrd="0" destOrd="0" presId="urn:microsoft.com/office/officeart/2008/layout/VerticalAccentList"/>
    <dgm:cxn modelId="{DF2F9459-C681-4D8D-ACDC-3DD02094D857}" type="presParOf" srcId="{1EEE7EBB-29D2-4A3E-AC8D-09C9F9359E1E}" destId="{3804A5BA-A38A-4A97-B8C7-A3DB09152CB0}" srcOrd="1" destOrd="0" presId="urn:microsoft.com/office/officeart/2008/layout/VerticalAccentList"/>
    <dgm:cxn modelId="{CB3D538E-D3C3-469A-98B5-1C21A8D49958}" type="presParOf" srcId="{1EEE7EBB-29D2-4A3E-AC8D-09C9F9359E1E}" destId="{B4E09737-9942-4416-9471-047111048E84}" srcOrd="2" destOrd="0" presId="urn:microsoft.com/office/officeart/2008/layout/VerticalAccentList"/>
    <dgm:cxn modelId="{13A5A4FD-2FF2-4E23-BC29-97769E0DEDE3}" type="presParOf" srcId="{1EEE7EBB-29D2-4A3E-AC8D-09C9F9359E1E}" destId="{CF7E222F-F231-4122-912A-3FEA444351A6}" srcOrd="3" destOrd="0" presId="urn:microsoft.com/office/officeart/2008/layout/VerticalAccentList"/>
    <dgm:cxn modelId="{3E35EBAA-735A-4B34-BEF5-6A56029C6881}" type="presParOf" srcId="{1EEE7EBB-29D2-4A3E-AC8D-09C9F9359E1E}" destId="{A2F3CFD2-4F42-47ED-A425-9A2EA7FDB4A4}" srcOrd="4" destOrd="0" presId="urn:microsoft.com/office/officeart/2008/layout/VerticalAccentList"/>
    <dgm:cxn modelId="{074E1FDD-3A0E-4883-8B45-2C0112BC6A3B}" type="presParOf" srcId="{1EEE7EBB-29D2-4A3E-AC8D-09C9F9359E1E}" destId="{1B46E667-6941-4BDB-942B-C66A9A4E36DE}" srcOrd="5" destOrd="0" presId="urn:microsoft.com/office/officeart/2008/layout/VerticalAccentList"/>
    <dgm:cxn modelId="{C824CE59-E372-4B35-89FB-E8E1337D1BEB}" type="presParOf" srcId="{1EEE7EBB-29D2-4A3E-AC8D-09C9F9359E1E}" destId="{F920F3CB-13A9-4C73-A04D-FCB7DDA19C45}" srcOrd="6" destOrd="0" presId="urn:microsoft.com/office/officeart/2008/layout/VerticalAccentList"/>
    <dgm:cxn modelId="{AA78351C-32D2-410D-BE51-AD659D20473A}" type="presParOf" srcId="{03AE78E7-67EA-497D-B58E-1005B429DB60}" destId="{B6008098-AF4E-416B-9A97-46EB9592A4F2}" srcOrd="14" destOrd="0" presId="urn:microsoft.com/office/officeart/2008/layout/VerticalAccentList"/>
    <dgm:cxn modelId="{07E997A1-AFBC-427F-A49C-709DA6AA2832}" type="presParOf" srcId="{03AE78E7-67EA-497D-B58E-1005B429DB60}" destId="{5A982207-C430-49E1-9E6F-1F1528EA60B0}" srcOrd="15" destOrd="0" presId="urn:microsoft.com/office/officeart/2008/layout/VerticalAccentList"/>
    <dgm:cxn modelId="{0014A3FF-FE01-4588-AC0E-3D651233513A}" type="presParOf" srcId="{5A982207-C430-49E1-9E6F-1F1528EA60B0}" destId="{674E20B3-6489-4D10-AE84-57EB4A731CCD}" srcOrd="0" destOrd="0" presId="urn:microsoft.com/office/officeart/2008/layout/VerticalAccentList"/>
    <dgm:cxn modelId="{65B70928-13D7-445D-AB0C-3520A8246511}" type="presParOf" srcId="{03AE78E7-67EA-497D-B58E-1005B429DB60}" destId="{7C9AE890-CE02-4C69-ACAD-3C1D7B5C8509}" srcOrd="16" destOrd="0" presId="urn:microsoft.com/office/officeart/2008/layout/VerticalAccentList"/>
    <dgm:cxn modelId="{E6A21BF3-1214-47EC-B9B0-2C0B9245553E}" type="presParOf" srcId="{7C9AE890-CE02-4C69-ACAD-3C1D7B5C8509}" destId="{D82F122C-9152-47D5-B370-9C3927180F88}" srcOrd="0" destOrd="0" presId="urn:microsoft.com/office/officeart/2008/layout/VerticalAccentList"/>
    <dgm:cxn modelId="{E1185418-4174-4A6B-8532-0AAC252639D7}" type="presParOf" srcId="{7C9AE890-CE02-4C69-ACAD-3C1D7B5C8509}" destId="{C6CB7333-86D6-4155-9610-D9683AB45CD8}" srcOrd="1" destOrd="0" presId="urn:microsoft.com/office/officeart/2008/layout/VerticalAccentList"/>
    <dgm:cxn modelId="{74952BF8-32FF-4566-AA5B-70745A764548}" type="presParOf" srcId="{7C9AE890-CE02-4C69-ACAD-3C1D7B5C8509}" destId="{ABCAA357-E616-49A1-9BEA-6ECBF9F57314}" srcOrd="2" destOrd="0" presId="urn:microsoft.com/office/officeart/2008/layout/VerticalAccentList"/>
    <dgm:cxn modelId="{6C0DE6DD-663C-431F-8B06-E98AB6983D48}" type="presParOf" srcId="{7C9AE890-CE02-4C69-ACAD-3C1D7B5C8509}" destId="{10CC183A-52A4-4B8E-873B-4D683D20201E}" srcOrd="3" destOrd="0" presId="urn:microsoft.com/office/officeart/2008/layout/VerticalAccentList"/>
    <dgm:cxn modelId="{0B99D9B6-5A51-49A1-9D79-433567550C16}" type="presParOf" srcId="{7C9AE890-CE02-4C69-ACAD-3C1D7B5C8509}" destId="{D36598C3-3465-4AF3-8886-C8B51DE92A12}" srcOrd="4" destOrd="0" presId="urn:microsoft.com/office/officeart/2008/layout/VerticalAccentList"/>
    <dgm:cxn modelId="{5ADE9252-13A1-4B42-8F6D-C1011D7C7A02}" type="presParOf" srcId="{7C9AE890-CE02-4C69-ACAD-3C1D7B5C8509}" destId="{1A32D0D3-B22C-40F0-9C7C-7CF86A0FF531}" srcOrd="5" destOrd="0" presId="urn:microsoft.com/office/officeart/2008/layout/VerticalAccentList"/>
    <dgm:cxn modelId="{3FE11B67-D459-43FA-8E73-D0C221615B29}" type="presParOf" srcId="{7C9AE890-CE02-4C69-ACAD-3C1D7B5C8509}" destId="{598E09D0-B3DA-4543-BE82-A5E72EE67710}" srcOrd="6" destOrd="0" presId="urn:microsoft.com/office/officeart/2008/layout/VerticalAccentList"/>
    <dgm:cxn modelId="{FA9D6E73-21F6-4676-8AAA-663F323FCB25}" type="presParOf" srcId="{03AE78E7-67EA-497D-B58E-1005B429DB60}" destId="{62948185-9EB7-485A-BAD9-B9227F6C1BC4}" srcOrd="17" destOrd="0" presId="urn:microsoft.com/office/officeart/2008/layout/VerticalAccentList"/>
    <dgm:cxn modelId="{2FB23922-A1F8-4934-8E64-29D490595EC5}" type="presParOf" srcId="{03AE78E7-67EA-497D-B58E-1005B429DB60}" destId="{73246499-C855-48CF-BB96-4E7845F96169}" srcOrd="18" destOrd="0" presId="urn:microsoft.com/office/officeart/2008/layout/VerticalAccentList"/>
    <dgm:cxn modelId="{7A5FEAAC-6C8D-4FF3-9267-31353C07D8FE}" type="presParOf" srcId="{73246499-C855-48CF-BB96-4E7845F96169}" destId="{1464CCFA-2D0D-4366-BAB6-E2D40DA62E36}" srcOrd="0" destOrd="0" presId="urn:microsoft.com/office/officeart/2008/layout/VerticalAccentList"/>
    <dgm:cxn modelId="{9979FF51-4685-4E26-A2A6-6A585B8287ED}" type="presParOf" srcId="{03AE78E7-67EA-497D-B58E-1005B429DB60}" destId="{29A21620-2139-4463-83E3-122C5105C1B2}" srcOrd="19" destOrd="0" presId="urn:microsoft.com/office/officeart/2008/layout/VerticalAccentList"/>
    <dgm:cxn modelId="{31AF5CEC-EF7C-43F4-8955-A1AB28E34F3A}" type="presParOf" srcId="{29A21620-2139-4463-83E3-122C5105C1B2}" destId="{61D9D04B-E63D-41E7-B104-81B1EDDA0F14}" srcOrd="0" destOrd="0" presId="urn:microsoft.com/office/officeart/2008/layout/VerticalAccentList"/>
    <dgm:cxn modelId="{EB71B376-3927-4772-AA0D-FC379AB8EDBF}" type="presParOf" srcId="{29A21620-2139-4463-83E3-122C5105C1B2}" destId="{11DA3F84-DCE3-40CB-922A-90387F1809B8}" srcOrd="1" destOrd="0" presId="urn:microsoft.com/office/officeart/2008/layout/VerticalAccentList"/>
    <dgm:cxn modelId="{DEB3D12B-A108-4143-B7E9-AAD89D37338B}" type="presParOf" srcId="{29A21620-2139-4463-83E3-122C5105C1B2}" destId="{995EF98B-FAFF-4FBB-A8D2-50F25A94ECB3}" srcOrd="2" destOrd="0" presId="urn:microsoft.com/office/officeart/2008/layout/VerticalAccentList"/>
    <dgm:cxn modelId="{828E6B2F-AAB0-4894-BE88-D9384B53380F}" type="presParOf" srcId="{29A21620-2139-4463-83E3-122C5105C1B2}" destId="{C7677760-950E-4285-8A06-77A87AF824A8}" srcOrd="3" destOrd="0" presId="urn:microsoft.com/office/officeart/2008/layout/VerticalAccentList"/>
    <dgm:cxn modelId="{42EE4485-5EAE-41E4-A0AC-9EBCCF152CD2}" type="presParOf" srcId="{29A21620-2139-4463-83E3-122C5105C1B2}" destId="{AE660B89-18E5-4857-A7B1-F9AE7E018B40}" srcOrd="4" destOrd="0" presId="urn:microsoft.com/office/officeart/2008/layout/VerticalAccentList"/>
    <dgm:cxn modelId="{215E9A8C-294D-496B-8B68-94DFE9160737}" type="presParOf" srcId="{29A21620-2139-4463-83E3-122C5105C1B2}" destId="{ECF44328-ED08-4C6A-9267-8D425E05222A}" srcOrd="5" destOrd="0" presId="urn:microsoft.com/office/officeart/2008/layout/VerticalAccentList"/>
    <dgm:cxn modelId="{72A7F8B0-7FB9-41C5-80AD-90B50D30FFB2}" type="presParOf" srcId="{29A21620-2139-4463-83E3-122C5105C1B2}" destId="{CC9C88D8-D3EB-4435-AAB7-E2CBC784C74C}" srcOrd="6"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8D8D40-563F-45ED-92F7-936858B4D066}" type="doc">
      <dgm:prSet loTypeId="urn:microsoft.com/office/officeart/2008/layout/AlternatingHexagons" loCatId="list" qsTypeId="urn:microsoft.com/office/officeart/2005/8/quickstyle/simple2" qsCatId="simple" csTypeId="urn:microsoft.com/office/officeart/2005/8/colors/colorful4" csCatId="colorful" phldr="1"/>
      <dgm:spPr/>
      <dgm:t>
        <a:bodyPr/>
        <a:lstStyle/>
        <a:p>
          <a:endParaRPr lang="es-EC"/>
        </a:p>
      </dgm:t>
    </dgm:pt>
    <dgm:pt modelId="{3051C8F2-AD78-4A70-AD54-EAAF5F215460}">
      <dgm:prSet phldrT="[Texto]"/>
      <dgm:spPr/>
      <dgm:t>
        <a:bodyPr/>
        <a:lstStyle/>
        <a:p>
          <a:r>
            <a:rPr lang="es-EC" dirty="0" smtClean="0"/>
            <a:t>MIPRO</a:t>
          </a:r>
          <a:endParaRPr lang="es-EC" dirty="0"/>
        </a:p>
      </dgm:t>
    </dgm:pt>
    <dgm:pt modelId="{B57008FE-F80A-45C3-89DC-CE23E51E31FB}" type="parTrans" cxnId="{D2A0F315-BA86-4F9E-9A1F-593FD810B7A0}">
      <dgm:prSet/>
      <dgm:spPr/>
      <dgm:t>
        <a:bodyPr/>
        <a:lstStyle/>
        <a:p>
          <a:endParaRPr lang="es-EC"/>
        </a:p>
      </dgm:t>
    </dgm:pt>
    <dgm:pt modelId="{31251976-ABCB-4846-9867-B7EE9E399545}" type="sibTrans" cxnId="{D2A0F315-BA86-4F9E-9A1F-593FD810B7A0}">
      <dgm:prSet/>
      <dgm:spPr/>
      <dgm:t>
        <a:bodyPr/>
        <a:lstStyle/>
        <a:p>
          <a:endParaRPr lang="es-EC"/>
        </a:p>
      </dgm:t>
    </dgm:pt>
    <dgm:pt modelId="{BEA06D2B-655F-4FC1-8B5E-3D2898A15C8D}">
      <dgm:prSet phldrT="[Texto]"/>
      <dgm:spPr/>
      <dgm:t>
        <a:bodyPr/>
        <a:lstStyle/>
        <a:p>
          <a:r>
            <a:rPr lang="es-EC" dirty="0" smtClean="0"/>
            <a:t>Cultivos de cacao</a:t>
          </a:r>
          <a:endParaRPr lang="es-EC" dirty="0"/>
        </a:p>
      </dgm:t>
    </dgm:pt>
    <dgm:pt modelId="{A4E91F99-04B7-40FA-A61A-BAB57DFF21ED}" type="parTrans" cxnId="{248DC6BC-055C-46A4-89C1-E79435BF7038}">
      <dgm:prSet/>
      <dgm:spPr/>
      <dgm:t>
        <a:bodyPr/>
        <a:lstStyle/>
        <a:p>
          <a:endParaRPr lang="es-EC"/>
        </a:p>
      </dgm:t>
    </dgm:pt>
    <dgm:pt modelId="{52C948FB-818A-43D1-81EE-3F302D52718A}" type="sibTrans" cxnId="{248DC6BC-055C-46A4-89C1-E79435BF7038}">
      <dgm:prSet/>
      <dgm:spPr/>
      <dgm:t>
        <a:bodyPr/>
        <a:lstStyle/>
        <a:p>
          <a:endParaRPr lang="es-EC"/>
        </a:p>
      </dgm:t>
    </dgm:pt>
    <dgm:pt modelId="{C429543F-6F36-4FCC-9FB5-C30B70E557F6}">
      <dgm:prSet phldrT="[Texto]"/>
      <dgm:spPr/>
      <dgm:t>
        <a:bodyPr/>
        <a:lstStyle/>
        <a:p>
          <a:r>
            <a:rPr lang="es-EC" dirty="0" smtClean="0"/>
            <a:t>Producción de la finca</a:t>
          </a:r>
          <a:endParaRPr lang="es-EC" dirty="0"/>
        </a:p>
      </dgm:t>
    </dgm:pt>
    <dgm:pt modelId="{DB1437C4-619C-4737-97E1-B7299168B1F9}" type="parTrans" cxnId="{7626B883-B220-4829-BCF5-BE9233A23BD6}">
      <dgm:prSet/>
      <dgm:spPr/>
      <dgm:t>
        <a:bodyPr/>
        <a:lstStyle/>
        <a:p>
          <a:endParaRPr lang="es-EC"/>
        </a:p>
      </dgm:t>
    </dgm:pt>
    <dgm:pt modelId="{007191D3-4F8C-4384-A70A-568A60B64180}" type="sibTrans" cxnId="{7626B883-B220-4829-BCF5-BE9233A23BD6}">
      <dgm:prSet/>
      <dgm:spPr/>
      <dgm:t>
        <a:bodyPr/>
        <a:lstStyle/>
        <a:p>
          <a:endParaRPr lang="es-EC"/>
        </a:p>
      </dgm:t>
    </dgm:pt>
    <dgm:pt modelId="{F2A70D20-FEEF-4AF1-99E8-794A0B9D3FBE}">
      <dgm:prSet phldrT="[Texto]"/>
      <dgm:spPr/>
      <dgm:t>
        <a:bodyPr/>
        <a:lstStyle/>
        <a:p>
          <a:r>
            <a:rPr lang="es-EC" dirty="0" smtClean="0"/>
            <a:t>100 USD mensuales</a:t>
          </a:r>
          <a:endParaRPr lang="es-EC" dirty="0"/>
        </a:p>
      </dgm:t>
    </dgm:pt>
    <dgm:pt modelId="{CD2A0484-16CC-477A-A7E5-5CBE0B874B09}" type="parTrans" cxnId="{1FE98867-41AE-46C8-9181-F6ACC74F9525}">
      <dgm:prSet/>
      <dgm:spPr/>
      <dgm:t>
        <a:bodyPr/>
        <a:lstStyle/>
        <a:p>
          <a:endParaRPr lang="es-EC"/>
        </a:p>
      </dgm:t>
    </dgm:pt>
    <dgm:pt modelId="{802F6A45-3EB5-41A7-9BC2-DE942CDB0367}" type="sibTrans" cxnId="{1FE98867-41AE-46C8-9181-F6ACC74F9525}">
      <dgm:prSet/>
      <dgm:spPr/>
      <dgm:t>
        <a:bodyPr/>
        <a:lstStyle/>
        <a:p>
          <a:endParaRPr lang="es-EC"/>
        </a:p>
      </dgm:t>
    </dgm:pt>
    <dgm:pt modelId="{92EEADF2-CEBC-4071-9713-BA17DAFAF63B}">
      <dgm:prSet phldrT="[Texto]"/>
      <dgm:spPr/>
      <dgm:t>
        <a:bodyPr/>
        <a:lstStyle/>
        <a:p>
          <a:r>
            <a:rPr lang="es-EC" dirty="0" smtClean="0"/>
            <a:t>89% de la población </a:t>
          </a:r>
          <a:endParaRPr lang="es-EC" dirty="0"/>
        </a:p>
      </dgm:t>
    </dgm:pt>
    <dgm:pt modelId="{BD818143-F857-47E3-99D1-94972E89AF52}" type="parTrans" cxnId="{1948BE1E-1750-43C2-9261-E9212A86AAE0}">
      <dgm:prSet/>
      <dgm:spPr/>
      <dgm:t>
        <a:bodyPr/>
        <a:lstStyle/>
        <a:p>
          <a:endParaRPr lang="es-EC"/>
        </a:p>
      </dgm:t>
    </dgm:pt>
    <dgm:pt modelId="{9A6D332C-6D26-4DF7-99C0-CF2C06DB543D}" type="sibTrans" cxnId="{1948BE1E-1750-43C2-9261-E9212A86AAE0}">
      <dgm:prSet/>
      <dgm:spPr/>
      <dgm:t>
        <a:bodyPr/>
        <a:lstStyle/>
        <a:p>
          <a:endParaRPr lang="es-EC"/>
        </a:p>
      </dgm:t>
    </dgm:pt>
    <dgm:pt modelId="{18BB63EF-4695-4F9A-A423-625A0AB1B1B1}" type="pres">
      <dgm:prSet presAssocID="{B38D8D40-563F-45ED-92F7-936858B4D066}" presName="Name0" presStyleCnt="0">
        <dgm:presLayoutVars>
          <dgm:chMax/>
          <dgm:chPref/>
          <dgm:dir/>
          <dgm:animLvl val="lvl"/>
        </dgm:presLayoutVars>
      </dgm:prSet>
      <dgm:spPr/>
      <dgm:t>
        <a:bodyPr/>
        <a:lstStyle/>
        <a:p>
          <a:endParaRPr lang="es-EC"/>
        </a:p>
      </dgm:t>
    </dgm:pt>
    <dgm:pt modelId="{BCDCECC5-C1AA-4F33-8ED9-E33AEDB0412B}" type="pres">
      <dgm:prSet presAssocID="{3051C8F2-AD78-4A70-AD54-EAAF5F215460}" presName="composite" presStyleCnt="0"/>
      <dgm:spPr/>
      <dgm:t>
        <a:bodyPr/>
        <a:lstStyle/>
        <a:p>
          <a:endParaRPr lang="es-EC"/>
        </a:p>
      </dgm:t>
    </dgm:pt>
    <dgm:pt modelId="{5C351EB1-BB11-46A6-AE90-8CBD0EDABE52}" type="pres">
      <dgm:prSet presAssocID="{3051C8F2-AD78-4A70-AD54-EAAF5F215460}" presName="Parent1" presStyleLbl="node1" presStyleIdx="0" presStyleCnt="6">
        <dgm:presLayoutVars>
          <dgm:chMax val="1"/>
          <dgm:chPref val="1"/>
          <dgm:bulletEnabled val="1"/>
        </dgm:presLayoutVars>
      </dgm:prSet>
      <dgm:spPr/>
      <dgm:t>
        <a:bodyPr/>
        <a:lstStyle/>
        <a:p>
          <a:endParaRPr lang="es-EC"/>
        </a:p>
      </dgm:t>
    </dgm:pt>
    <dgm:pt modelId="{A7EA8FCB-9776-453E-B6A5-D7428C2B5661}" type="pres">
      <dgm:prSet presAssocID="{3051C8F2-AD78-4A70-AD54-EAAF5F215460}" presName="Childtext1" presStyleLbl="revTx" presStyleIdx="0" presStyleCnt="3">
        <dgm:presLayoutVars>
          <dgm:chMax val="0"/>
          <dgm:chPref val="0"/>
          <dgm:bulletEnabled val="1"/>
        </dgm:presLayoutVars>
      </dgm:prSet>
      <dgm:spPr/>
      <dgm:t>
        <a:bodyPr/>
        <a:lstStyle/>
        <a:p>
          <a:endParaRPr lang="es-EC"/>
        </a:p>
      </dgm:t>
    </dgm:pt>
    <dgm:pt modelId="{859647FA-D27C-43A9-BEEB-159F3D723E28}" type="pres">
      <dgm:prSet presAssocID="{3051C8F2-AD78-4A70-AD54-EAAF5F215460}" presName="BalanceSpacing" presStyleCnt="0"/>
      <dgm:spPr/>
      <dgm:t>
        <a:bodyPr/>
        <a:lstStyle/>
        <a:p>
          <a:endParaRPr lang="es-EC"/>
        </a:p>
      </dgm:t>
    </dgm:pt>
    <dgm:pt modelId="{F339DCE4-9743-4871-9AED-A8748A366827}" type="pres">
      <dgm:prSet presAssocID="{3051C8F2-AD78-4A70-AD54-EAAF5F215460}" presName="BalanceSpacing1" presStyleCnt="0"/>
      <dgm:spPr/>
      <dgm:t>
        <a:bodyPr/>
        <a:lstStyle/>
        <a:p>
          <a:endParaRPr lang="es-EC"/>
        </a:p>
      </dgm:t>
    </dgm:pt>
    <dgm:pt modelId="{0A5EB164-D471-47C5-B0E3-3956B674B471}" type="pres">
      <dgm:prSet presAssocID="{31251976-ABCB-4846-9867-B7EE9E399545}" presName="Accent1Text" presStyleLbl="node1" presStyleIdx="1" presStyleCnt="6"/>
      <dgm:spPr/>
      <dgm:t>
        <a:bodyPr/>
        <a:lstStyle/>
        <a:p>
          <a:endParaRPr lang="es-EC"/>
        </a:p>
      </dgm:t>
    </dgm:pt>
    <dgm:pt modelId="{2ED21E9A-868A-4EAE-A83D-852740B94FA8}" type="pres">
      <dgm:prSet presAssocID="{31251976-ABCB-4846-9867-B7EE9E399545}" presName="spaceBetweenRectangles" presStyleCnt="0"/>
      <dgm:spPr/>
      <dgm:t>
        <a:bodyPr/>
        <a:lstStyle/>
        <a:p>
          <a:endParaRPr lang="es-EC"/>
        </a:p>
      </dgm:t>
    </dgm:pt>
    <dgm:pt modelId="{9C3D4FB7-A600-49AC-8D4D-49012B0578A0}" type="pres">
      <dgm:prSet presAssocID="{BEA06D2B-655F-4FC1-8B5E-3D2898A15C8D}" presName="composite" presStyleCnt="0"/>
      <dgm:spPr/>
      <dgm:t>
        <a:bodyPr/>
        <a:lstStyle/>
        <a:p>
          <a:endParaRPr lang="es-EC"/>
        </a:p>
      </dgm:t>
    </dgm:pt>
    <dgm:pt modelId="{0DE6B719-7ABF-4310-A8AE-FB2E94909021}" type="pres">
      <dgm:prSet presAssocID="{BEA06D2B-655F-4FC1-8B5E-3D2898A15C8D}" presName="Parent1" presStyleLbl="node1" presStyleIdx="2" presStyleCnt="6">
        <dgm:presLayoutVars>
          <dgm:chMax val="1"/>
          <dgm:chPref val="1"/>
          <dgm:bulletEnabled val="1"/>
        </dgm:presLayoutVars>
      </dgm:prSet>
      <dgm:spPr/>
      <dgm:t>
        <a:bodyPr/>
        <a:lstStyle/>
        <a:p>
          <a:endParaRPr lang="es-EC"/>
        </a:p>
      </dgm:t>
    </dgm:pt>
    <dgm:pt modelId="{C793C93F-2ADC-4E06-AAAF-B5A664D148FE}" type="pres">
      <dgm:prSet presAssocID="{BEA06D2B-655F-4FC1-8B5E-3D2898A15C8D}" presName="Childtext1" presStyleLbl="revTx" presStyleIdx="1" presStyleCnt="3">
        <dgm:presLayoutVars>
          <dgm:chMax val="0"/>
          <dgm:chPref val="0"/>
          <dgm:bulletEnabled val="1"/>
        </dgm:presLayoutVars>
      </dgm:prSet>
      <dgm:spPr/>
      <dgm:t>
        <a:bodyPr/>
        <a:lstStyle/>
        <a:p>
          <a:endParaRPr lang="es-EC"/>
        </a:p>
      </dgm:t>
    </dgm:pt>
    <dgm:pt modelId="{6C0BF8CA-C8E8-4B82-A24E-761B9AA5D677}" type="pres">
      <dgm:prSet presAssocID="{BEA06D2B-655F-4FC1-8B5E-3D2898A15C8D}" presName="BalanceSpacing" presStyleCnt="0"/>
      <dgm:spPr/>
      <dgm:t>
        <a:bodyPr/>
        <a:lstStyle/>
        <a:p>
          <a:endParaRPr lang="es-EC"/>
        </a:p>
      </dgm:t>
    </dgm:pt>
    <dgm:pt modelId="{72DA8408-3BD8-47BD-9780-62EC87DDCD3B}" type="pres">
      <dgm:prSet presAssocID="{BEA06D2B-655F-4FC1-8B5E-3D2898A15C8D}" presName="BalanceSpacing1" presStyleCnt="0"/>
      <dgm:spPr/>
      <dgm:t>
        <a:bodyPr/>
        <a:lstStyle/>
        <a:p>
          <a:endParaRPr lang="es-EC"/>
        </a:p>
      </dgm:t>
    </dgm:pt>
    <dgm:pt modelId="{84886C89-276C-4BBC-96E7-14A31A62F115}" type="pres">
      <dgm:prSet presAssocID="{52C948FB-818A-43D1-81EE-3F302D52718A}" presName="Accent1Text" presStyleLbl="node1" presStyleIdx="3" presStyleCnt="6"/>
      <dgm:spPr/>
      <dgm:t>
        <a:bodyPr/>
        <a:lstStyle/>
        <a:p>
          <a:endParaRPr lang="es-EC"/>
        </a:p>
      </dgm:t>
    </dgm:pt>
    <dgm:pt modelId="{22F45A56-0DFE-493F-B253-5842F25599AA}" type="pres">
      <dgm:prSet presAssocID="{52C948FB-818A-43D1-81EE-3F302D52718A}" presName="spaceBetweenRectangles" presStyleCnt="0"/>
      <dgm:spPr/>
      <dgm:t>
        <a:bodyPr/>
        <a:lstStyle/>
        <a:p>
          <a:endParaRPr lang="es-EC"/>
        </a:p>
      </dgm:t>
    </dgm:pt>
    <dgm:pt modelId="{4B383C81-3AF0-4CF9-B2DD-5B679C246661}" type="pres">
      <dgm:prSet presAssocID="{F2A70D20-FEEF-4AF1-99E8-794A0B9D3FBE}" presName="composite" presStyleCnt="0"/>
      <dgm:spPr/>
      <dgm:t>
        <a:bodyPr/>
        <a:lstStyle/>
        <a:p>
          <a:endParaRPr lang="es-EC"/>
        </a:p>
      </dgm:t>
    </dgm:pt>
    <dgm:pt modelId="{A69E988C-8BF4-4BF6-B638-B432DC9D2400}" type="pres">
      <dgm:prSet presAssocID="{F2A70D20-FEEF-4AF1-99E8-794A0B9D3FBE}" presName="Parent1" presStyleLbl="node1" presStyleIdx="4" presStyleCnt="6">
        <dgm:presLayoutVars>
          <dgm:chMax val="1"/>
          <dgm:chPref val="1"/>
          <dgm:bulletEnabled val="1"/>
        </dgm:presLayoutVars>
      </dgm:prSet>
      <dgm:spPr/>
      <dgm:t>
        <a:bodyPr/>
        <a:lstStyle/>
        <a:p>
          <a:endParaRPr lang="es-EC"/>
        </a:p>
      </dgm:t>
    </dgm:pt>
    <dgm:pt modelId="{FB8DEA47-DA04-4F7E-83E7-EA4DFE785B50}" type="pres">
      <dgm:prSet presAssocID="{F2A70D20-FEEF-4AF1-99E8-794A0B9D3FBE}" presName="Childtext1" presStyleLbl="revTx" presStyleIdx="2" presStyleCnt="3">
        <dgm:presLayoutVars>
          <dgm:chMax val="0"/>
          <dgm:chPref val="0"/>
          <dgm:bulletEnabled val="1"/>
        </dgm:presLayoutVars>
      </dgm:prSet>
      <dgm:spPr/>
      <dgm:t>
        <a:bodyPr/>
        <a:lstStyle/>
        <a:p>
          <a:endParaRPr lang="es-EC"/>
        </a:p>
      </dgm:t>
    </dgm:pt>
    <dgm:pt modelId="{B8112F31-CE47-49FD-B8F4-05F5F69A66AA}" type="pres">
      <dgm:prSet presAssocID="{F2A70D20-FEEF-4AF1-99E8-794A0B9D3FBE}" presName="BalanceSpacing" presStyleCnt="0"/>
      <dgm:spPr/>
      <dgm:t>
        <a:bodyPr/>
        <a:lstStyle/>
        <a:p>
          <a:endParaRPr lang="es-EC"/>
        </a:p>
      </dgm:t>
    </dgm:pt>
    <dgm:pt modelId="{B7B52564-DA34-4693-BCDE-D5885ABC08FC}" type="pres">
      <dgm:prSet presAssocID="{F2A70D20-FEEF-4AF1-99E8-794A0B9D3FBE}" presName="BalanceSpacing1" presStyleCnt="0"/>
      <dgm:spPr/>
      <dgm:t>
        <a:bodyPr/>
        <a:lstStyle/>
        <a:p>
          <a:endParaRPr lang="es-EC"/>
        </a:p>
      </dgm:t>
    </dgm:pt>
    <dgm:pt modelId="{BD6902FF-AE0D-4A87-91E7-418956666ADA}" type="pres">
      <dgm:prSet presAssocID="{802F6A45-3EB5-41A7-9BC2-DE942CDB0367}" presName="Accent1Text" presStyleLbl="node1" presStyleIdx="5" presStyleCnt="6"/>
      <dgm:spPr/>
      <dgm:t>
        <a:bodyPr/>
        <a:lstStyle/>
        <a:p>
          <a:endParaRPr lang="es-EC"/>
        </a:p>
      </dgm:t>
    </dgm:pt>
  </dgm:ptLst>
  <dgm:cxnLst>
    <dgm:cxn modelId="{27C7F732-89D5-449C-BC59-97DC7C02E8A2}" type="presOf" srcId="{B38D8D40-563F-45ED-92F7-936858B4D066}" destId="{18BB63EF-4695-4F9A-A423-625A0AB1B1B1}" srcOrd="0" destOrd="0" presId="urn:microsoft.com/office/officeart/2008/layout/AlternatingHexagons"/>
    <dgm:cxn modelId="{1FE98867-41AE-46C8-9181-F6ACC74F9525}" srcId="{B38D8D40-563F-45ED-92F7-936858B4D066}" destId="{F2A70D20-FEEF-4AF1-99E8-794A0B9D3FBE}" srcOrd="2" destOrd="0" parTransId="{CD2A0484-16CC-477A-A7E5-5CBE0B874B09}" sibTransId="{802F6A45-3EB5-41A7-9BC2-DE942CDB0367}"/>
    <dgm:cxn modelId="{73A078C8-42FD-4D74-AA79-6A7C37977EF3}" type="presOf" srcId="{52C948FB-818A-43D1-81EE-3F302D52718A}" destId="{84886C89-276C-4BBC-96E7-14A31A62F115}" srcOrd="0" destOrd="0" presId="urn:microsoft.com/office/officeart/2008/layout/AlternatingHexagons"/>
    <dgm:cxn modelId="{602E10C6-6EA2-4241-BA55-A7FE1835640B}" type="presOf" srcId="{BEA06D2B-655F-4FC1-8B5E-3D2898A15C8D}" destId="{0DE6B719-7ABF-4310-A8AE-FB2E94909021}" srcOrd="0" destOrd="0" presId="urn:microsoft.com/office/officeart/2008/layout/AlternatingHexagons"/>
    <dgm:cxn modelId="{5AEB82B5-5498-40B5-9B81-24FED74D8BB2}" type="presOf" srcId="{3051C8F2-AD78-4A70-AD54-EAAF5F215460}" destId="{5C351EB1-BB11-46A6-AE90-8CBD0EDABE52}" srcOrd="0" destOrd="0" presId="urn:microsoft.com/office/officeart/2008/layout/AlternatingHexagons"/>
    <dgm:cxn modelId="{1948BE1E-1750-43C2-9261-E9212A86AAE0}" srcId="{3051C8F2-AD78-4A70-AD54-EAAF5F215460}" destId="{92EEADF2-CEBC-4071-9713-BA17DAFAF63B}" srcOrd="0" destOrd="0" parTransId="{BD818143-F857-47E3-99D1-94972E89AF52}" sibTransId="{9A6D332C-6D26-4DF7-99C0-CF2C06DB543D}"/>
    <dgm:cxn modelId="{8B578DE8-E40C-44B0-BCD9-B9E62C67EC7D}" type="presOf" srcId="{C429543F-6F36-4FCC-9FB5-C30B70E557F6}" destId="{C793C93F-2ADC-4E06-AAAF-B5A664D148FE}" srcOrd="0" destOrd="0" presId="urn:microsoft.com/office/officeart/2008/layout/AlternatingHexagons"/>
    <dgm:cxn modelId="{190CACBC-DC81-464E-B4C2-50EE1888D244}" type="presOf" srcId="{92EEADF2-CEBC-4071-9713-BA17DAFAF63B}" destId="{A7EA8FCB-9776-453E-B6A5-D7428C2B5661}" srcOrd="0" destOrd="0" presId="urn:microsoft.com/office/officeart/2008/layout/AlternatingHexagons"/>
    <dgm:cxn modelId="{0AF54563-3B3C-4C80-8433-EF46C88DD96A}" type="presOf" srcId="{F2A70D20-FEEF-4AF1-99E8-794A0B9D3FBE}" destId="{A69E988C-8BF4-4BF6-B638-B432DC9D2400}" srcOrd="0" destOrd="0" presId="urn:microsoft.com/office/officeart/2008/layout/AlternatingHexagons"/>
    <dgm:cxn modelId="{7626B883-B220-4829-BCF5-BE9233A23BD6}" srcId="{BEA06D2B-655F-4FC1-8B5E-3D2898A15C8D}" destId="{C429543F-6F36-4FCC-9FB5-C30B70E557F6}" srcOrd="0" destOrd="0" parTransId="{DB1437C4-619C-4737-97E1-B7299168B1F9}" sibTransId="{007191D3-4F8C-4384-A70A-568A60B64180}"/>
    <dgm:cxn modelId="{248DC6BC-055C-46A4-89C1-E79435BF7038}" srcId="{B38D8D40-563F-45ED-92F7-936858B4D066}" destId="{BEA06D2B-655F-4FC1-8B5E-3D2898A15C8D}" srcOrd="1" destOrd="0" parTransId="{A4E91F99-04B7-40FA-A61A-BAB57DFF21ED}" sibTransId="{52C948FB-818A-43D1-81EE-3F302D52718A}"/>
    <dgm:cxn modelId="{8B5034EF-516A-4F71-B2AF-6252F2D16BF7}" type="presOf" srcId="{31251976-ABCB-4846-9867-B7EE9E399545}" destId="{0A5EB164-D471-47C5-B0E3-3956B674B471}" srcOrd="0" destOrd="0" presId="urn:microsoft.com/office/officeart/2008/layout/AlternatingHexagons"/>
    <dgm:cxn modelId="{E4D6B9F3-22E9-418C-850E-F60688EFCE85}" type="presOf" srcId="{802F6A45-3EB5-41A7-9BC2-DE942CDB0367}" destId="{BD6902FF-AE0D-4A87-91E7-418956666ADA}" srcOrd="0" destOrd="0" presId="urn:microsoft.com/office/officeart/2008/layout/AlternatingHexagons"/>
    <dgm:cxn modelId="{D2A0F315-BA86-4F9E-9A1F-593FD810B7A0}" srcId="{B38D8D40-563F-45ED-92F7-936858B4D066}" destId="{3051C8F2-AD78-4A70-AD54-EAAF5F215460}" srcOrd="0" destOrd="0" parTransId="{B57008FE-F80A-45C3-89DC-CE23E51E31FB}" sibTransId="{31251976-ABCB-4846-9867-B7EE9E399545}"/>
    <dgm:cxn modelId="{2FB643E0-67AE-41EB-A3AF-C05071BD502B}" type="presParOf" srcId="{18BB63EF-4695-4F9A-A423-625A0AB1B1B1}" destId="{BCDCECC5-C1AA-4F33-8ED9-E33AEDB0412B}" srcOrd="0" destOrd="0" presId="urn:microsoft.com/office/officeart/2008/layout/AlternatingHexagons"/>
    <dgm:cxn modelId="{D8305F82-FD56-4BE9-9285-DC6CBCD8F562}" type="presParOf" srcId="{BCDCECC5-C1AA-4F33-8ED9-E33AEDB0412B}" destId="{5C351EB1-BB11-46A6-AE90-8CBD0EDABE52}" srcOrd="0" destOrd="0" presId="urn:microsoft.com/office/officeart/2008/layout/AlternatingHexagons"/>
    <dgm:cxn modelId="{CEB58213-4656-41A1-8640-FC3C9616C380}" type="presParOf" srcId="{BCDCECC5-C1AA-4F33-8ED9-E33AEDB0412B}" destId="{A7EA8FCB-9776-453E-B6A5-D7428C2B5661}" srcOrd="1" destOrd="0" presId="urn:microsoft.com/office/officeart/2008/layout/AlternatingHexagons"/>
    <dgm:cxn modelId="{2B0CA942-4970-4626-B05D-04898E131DD1}" type="presParOf" srcId="{BCDCECC5-C1AA-4F33-8ED9-E33AEDB0412B}" destId="{859647FA-D27C-43A9-BEEB-159F3D723E28}" srcOrd="2" destOrd="0" presId="urn:microsoft.com/office/officeart/2008/layout/AlternatingHexagons"/>
    <dgm:cxn modelId="{17F188FB-82F6-4609-A697-2C03C8E004C5}" type="presParOf" srcId="{BCDCECC5-C1AA-4F33-8ED9-E33AEDB0412B}" destId="{F339DCE4-9743-4871-9AED-A8748A366827}" srcOrd="3" destOrd="0" presId="urn:microsoft.com/office/officeart/2008/layout/AlternatingHexagons"/>
    <dgm:cxn modelId="{D1D4C6EB-CAD1-49B0-B67B-69F4DE431933}" type="presParOf" srcId="{BCDCECC5-C1AA-4F33-8ED9-E33AEDB0412B}" destId="{0A5EB164-D471-47C5-B0E3-3956B674B471}" srcOrd="4" destOrd="0" presId="urn:microsoft.com/office/officeart/2008/layout/AlternatingHexagons"/>
    <dgm:cxn modelId="{224105D8-9AD4-4A8D-85FF-6354DF0CA65D}" type="presParOf" srcId="{18BB63EF-4695-4F9A-A423-625A0AB1B1B1}" destId="{2ED21E9A-868A-4EAE-A83D-852740B94FA8}" srcOrd="1" destOrd="0" presId="urn:microsoft.com/office/officeart/2008/layout/AlternatingHexagons"/>
    <dgm:cxn modelId="{B0528152-C376-40B7-91A3-7D44FBD4A047}" type="presParOf" srcId="{18BB63EF-4695-4F9A-A423-625A0AB1B1B1}" destId="{9C3D4FB7-A600-49AC-8D4D-49012B0578A0}" srcOrd="2" destOrd="0" presId="urn:microsoft.com/office/officeart/2008/layout/AlternatingHexagons"/>
    <dgm:cxn modelId="{3A21EBB0-3F61-44D6-9141-FEA09AD2C833}" type="presParOf" srcId="{9C3D4FB7-A600-49AC-8D4D-49012B0578A0}" destId="{0DE6B719-7ABF-4310-A8AE-FB2E94909021}" srcOrd="0" destOrd="0" presId="urn:microsoft.com/office/officeart/2008/layout/AlternatingHexagons"/>
    <dgm:cxn modelId="{56B45AFE-2A51-4496-92F3-35C08BE38AA6}" type="presParOf" srcId="{9C3D4FB7-A600-49AC-8D4D-49012B0578A0}" destId="{C793C93F-2ADC-4E06-AAAF-B5A664D148FE}" srcOrd="1" destOrd="0" presId="urn:microsoft.com/office/officeart/2008/layout/AlternatingHexagons"/>
    <dgm:cxn modelId="{3EBA1CBB-EF92-40F9-88C4-232782FD499C}" type="presParOf" srcId="{9C3D4FB7-A600-49AC-8D4D-49012B0578A0}" destId="{6C0BF8CA-C8E8-4B82-A24E-761B9AA5D677}" srcOrd="2" destOrd="0" presId="urn:microsoft.com/office/officeart/2008/layout/AlternatingHexagons"/>
    <dgm:cxn modelId="{454FC4C6-573C-413A-B73F-B6DB8E929DD0}" type="presParOf" srcId="{9C3D4FB7-A600-49AC-8D4D-49012B0578A0}" destId="{72DA8408-3BD8-47BD-9780-62EC87DDCD3B}" srcOrd="3" destOrd="0" presId="urn:microsoft.com/office/officeart/2008/layout/AlternatingHexagons"/>
    <dgm:cxn modelId="{08FCFF1C-4701-4C77-980D-A0B2DFCAF769}" type="presParOf" srcId="{9C3D4FB7-A600-49AC-8D4D-49012B0578A0}" destId="{84886C89-276C-4BBC-96E7-14A31A62F115}" srcOrd="4" destOrd="0" presId="urn:microsoft.com/office/officeart/2008/layout/AlternatingHexagons"/>
    <dgm:cxn modelId="{E5AFB691-C43C-4723-A17C-45BE3CFE721D}" type="presParOf" srcId="{18BB63EF-4695-4F9A-A423-625A0AB1B1B1}" destId="{22F45A56-0DFE-493F-B253-5842F25599AA}" srcOrd="3" destOrd="0" presId="urn:microsoft.com/office/officeart/2008/layout/AlternatingHexagons"/>
    <dgm:cxn modelId="{4CC2185F-21E8-4A1A-92A5-7C250DFF2333}" type="presParOf" srcId="{18BB63EF-4695-4F9A-A423-625A0AB1B1B1}" destId="{4B383C81-3AF0-4CF9-B2DD-5B679C246661}" srcOrd="4" destOrd="0" presId="urn:microsoft.com/office/officeart/2008/layout/AlternatingHexagons"/>
    <dgm:cxn modelId="{3347E7D4-86BB-499B-ACCD-E863F00AA284}" type="presParOf" srcId="{4B383C81-3AF0-4CF9-B2DD-5B679C246661}" destId="{A69E988C-8BF4-4BF6-B638-B432DC9D2400}" srcOrd="0" destOrd="0" presId="urn:microsoft.com/office/officeart/2008/layout/AlternatingHexagons"/>
    <dgm:cxn modelId="{7F1719FB-3031-415A-944B-A71576B158CF}" type="presParOf" srcId="{4B383C81-3AF0-4CF9-B2DD-5B679C246661}" destId="{FB8DEA47-DA04-4F7E-83E7-EA4DFE785B50}" srcOrd="1" destOrd="0" presId="urn:microsoft.com/office/officeart/2008/layout/AlternatingHexagons"/>
    <dgm:cxn modelId="{7E60D158-D0C1-490E-94DF-53DBAADA5ADB}" type="presParOf" srcId="{4B383C81-3AF0-4CF9-B2DD-5B679C246661}" destId="{B8112F31-CE47-49FD-B8F4-05F5F69A66AA}" srcOrd="2" destOrd="0" presId="urn:microsoft.com/office/officeart/2008/layout/AlternatingHexagons"/>
    <dgm:cxn modelId="{DBA3BD96-9170-4EB0-AD08-ECF8EFC7DC05}" type="presParOf" srcId="{4B383C81-3AF0-4CF9-B2DD-5B679C246661}" destId="{B7B52564-DA34-4693-BCDE-D5885ABC08FC}" srcOrd="3" destOrd="0" presId="urn:microsoft.com/office/officeart/2008/layout/AlternatingHexagons"/>
    <dgm:cxn modelId="{B7169F33-F77A-40FF-9EB0-8355662F8128}" type="presParOf" srcId="{4B383C81-3AF0-4CF9-B2DD-5B679C246661}" destId="{BD6902FF-AE0D-4A87-91E7-418956666ADA}"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D27C1C-E822-4E42-AE2F-3462C423CB20}">
      <dsp:nvSpPr>
        <dsp:cNvPr id="0" name=""/>
        <dsp:cNvSpPr/>
      </dsp:nvSpPr>
      <dsp:spPr>
        <a:xfrm>
          <a:off x="0" y="103837"/>
          <a:ext cx="4937760" cy="4937760"/>
        </a:xfrm>
        <a:prstGeom prst="pie">
          <a:avLst>
            <a:gd name="adj1" fmla="val 5400000"/>
            <a:gd name="adj2" fmla="val 16200000"/>
          </a:avLst>
        </a:prstGeom>
        <a:solidFill>
          <a:srgbClr val="00B0F0">
            <a:alpha val="77000"/>
          </a:srgb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BE10477-894A-4366-AF60-3053131A22AD}">
      <dsp:nvSpPr>
        <dsp:cNvPr id="0" name=""/>
        <dsp:cNvSpPr/>
      </dsp:nvSpPr>
      <dsp:spPr>
        <a:xfrm>
          <a:off x="2468880" y="103837"/>
          <a:ext cx="5760719" cy="493776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Mejorar las condiciones de vida </a:t>
          </a:r>
          <a:endParaRPr lang="es-EC" sz="2500" kern="1200" dirty="0"/>
        </a:p>
      </dsp:txBody>
      <dsp:txXfrm>
        <a:off x="2468880" y="103837"/>
        <a:ext cx="2880359" cy="1481331"/>
      </dsp:txXfrm>
    </dsp:sp>
    <dsp:sp modelId="{C04F2CAD-EE2D-441D-9A87-E26BA0A69AA4}">
      <dsp:nvSpPr>
        <dsp:cNvPr id="0" name=""/>
        <dsp:cNvSpPr/>
      </dsp:nvSpPr>
      <dsp:spPr>
        <a:xfrm>
          <a:off x="864109" y="1585168"/>
          <a:ext cx="3209540" cy="3209540"/>
        </a:xfrm>
        <a:prstGeom prst="pie">
          <a:avLst>
            <a:gd name="adj1" fmla="val 5400000"/>
            <a:gd name="adj2" fmla="val 16200000"/>
          </a:avLst>
        </a:prstGeom>
        <a:solidFill>
          <a:schemeClr val="accent4">
            <a:hueOff val="3742489"/>
            <a:satOff val="-20694"/>
            <a:lumOff val="-1765"/>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47AC913-4B74-411C-BBF9-10D89DFFDB57}">
      <dsp:nvSpPr>
        <dsp:cNvPr id="0" name=""/>
        <dsp:cNvSpPr/>
      </dsp:nvSpPr>
      <dsp:spPr>
        <a:xfrm>
          <a:off x="2468880" y="1585168"/>
          <a:ext cx="5760719" cy="320954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Producción e industrialización del cacao</a:t>
          </a:r>
          <a:endParaRPr lang="es-EC" sz="2500" kern="1200" dirty="0"/>
        </a:p>
      </dsp:txBody>
      <dsp:txXfrm>
        <a:off x="2468880" y="1585168"/>
        <a:ext cx="2880359" cy="1481326"/>
      </dsp:txXfrm>
    </dsp:sp>
    <dsp:sp modelId="{36CD5E8E-B180-4828-826A-A886296FD042}">
      <dsp:nvSpPr>
        <dsp:cNvPr id="0" name=""/>
        <dsp:cNvSpPr/>
      </dsp:nvSpPr>
      <dsp:spPr>
        <a:xfrm>
          <a:off x="1728216" y="3066494"/>
          <a:ext cx="1481326" cy="1481326"/>
        </a:xfrm>
        <a:prstGeom prst="pie">
          <a:avLst>
            <a:gd name="adj1" fmla="val 5400000"/>
            <a:gd name="adj2" fmla="val 16200000"/>
          </a:avLst>
        </a:prstGeom>
        <a:solidFill>
          <a:schemeClr val="accent4">
            <a:hueOff val="7484979"/>
            <a:satOff val="-41387"/>
            <a:lumOff val="-3529"/>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7F815D-719B-4D23-9400-5BBFF4FE2665}">
      <dsp:nvSpPr>
        <dsp:cNvPr id="0" name=""/>
        <dsp:cNvSpPr/>
      </dsp:nvSpPr>
      <dsp:spPr>
        <a:xfrm>
          <a:off x="2468880" y="3066494"/>
          <a:ext cx="5760719" cy="148132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El modelo clúster fundamentalmente es un modelo integrador </a:t>
          </a:r>
          <a:endParaRPr lang="es-EC" sz="2500" kern="1200" dirty="0"/>
        </a:p>
      </dsp:txBody>
      <dsp:txXfrm>
        <a:off x="2468880" y="3066494"/>
        <a:ext cx="2880359" cy="1481326"/>
      </dsp:txXfrm>
    </dsp:sp>
    <dsp:sp modelId="{F43DBB5E-EA20-4071-B826-AECCB1712CA9}">
      <dsp:nvSpPr>
        <dsp:cNvPr id="0" name=""/>
        <dsp:cNvSpPr/>
      </dsp:nvSpPr>
      <dsp:spPr>
        <a:xfrm>
          <a:off x="5349240" y="103837"/>
          <a:ext cx="2880359" cy="1481331"/>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S" sz="1600" kern="1200" smtClean="0"/>
            <a:t>Provincia de Santo Domingo de los Tsáchilas </a:t>
          </a:r>
          <a:endParaRPr lang="es-EC" sz="1600" kern="1200"/>
        </a:p>
        <a:p>
          <a:pPr marL="171450" lvl="1" indent="-171450" algn="l" defTabSz="711200">
            <a:lnSpc>
              <a:spcPct val="90000"/>
            </a:lnSpc>
            <a:spcBef>
              <a:spcPct val="0"/>
            </a:spcBef>
            <a:spcAft>
              <a:spcPct val="15000"/>
            </a:spcAft>
            <a:buChar char="••"/>
          </a:pPr>
          <a:r>
            <a:rPr lang="es-ES" sz="1600" kern="1200" dirty="0" smtClean="0"/>
            <a:t>Cantón La Concordia</a:t>
          </a:r>
          <a:endParaRPr lang="es-EC" sz="1600" kern="1200" dirty="0"/>
        </a:p>
      </dsp:txBody>
      <dsp:txXfrm>
        <a:off x="5349240" y="103837"/>
        <a:ext cx="2880359" cy="1481331"/>
      </dsp:txXfrm>
    </dsp:sp>
    <dsp:sp modelId="{72316966-A3C9-42E5-8FB9-260BDE9499C6}">
      <dsp:nvSpPr>
        <dsp:cNvPr id="0" name=""/>
        <dsp:cNvSpPr/>
      </dsp:nvSpPr>
      <dsp:spPr>
        <a:xfrm>
          <a:off x="5349240" y="1585168"/>
          <a:ext cx="2880359" cy="1481326"/>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Para la exportación del chocolate apto para diabéticos</a:t>
          </a:r>
          <a:endParaRPr lang="es-EC" sz="1600" kern="1200" dirty="0"/>
        </a:p>
        <a:p>
          <a:pPr marL="171450" lvl="1" indent="-171450" algn="l" defTabSz="711200">
            <a:lnSpc>
              <a:spcPct val="90000"/>
            </a:lnSpc>
            <a:spcBef>
              <a:spcPct val="0"/>
            </a:spcBef>
            <a:spcAft>
              <a:spcPct val="15000"/>
            </a:spcAft>
            <a:buChar char="••"/>
          </a:pPr>
          <a:r>
            <a:rPr lang="es-ES" sz="1600" kern="1200" dirty="0" smtClean="0"/>
            <a:t>Hacia el mercado francés</a:t>
          </a:r>
          <a:endParaRPr lang="es-EC" sz="1600" kern="1200" dirty="0"/>
        </a:p>
      </dsp:txBody>
      <dsp:txXfrm>
        <a:off x="5349240" y="1585168"/>
        <a:ext cx="2880359" cy="1481326"/>
      </dsp:txXfrm>
    </dsp:sp>
    <dsp:sp modelId="{E63B07A0-AE9E-4F5B-A376-645985324DA3}">
      <dsp:nvSpPr>
        <dsp:cNvPr id="0" name=""/>
        <dsp:cNvSpPr/>
      </dsp:nvSpPr>
      <dsp:spPr>
        <a:xfrm>
          <a:off x="5349240" y="3066494"/>
          <a:ext cx="2880359" cy="1481326"/>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Replicable que fomente la productividad </a:t>
          </a:r>
          <a:endParaRPr lang="es-EC" sz="1600" kern="1200" dirty="0"/>
        </a:p>
        <a:p>
          <a:pPr marL="171450" lvl="1" indent="-171450" algn="l" defTabSz="711200">
            <a:lnSpc>
              <a:spcPct val="90000"/>
            </a:lnSpc>
            <a:spcBef>
              <a:spcPct val="0"/>
            </a:spcBef>
            <a:spcAft>
              <a:spcPct val="15000"/>
            </a:spcAft>
            <a:buChar char="••"/>
          </a:pPr>
          <a:r>
            <a:rPr lang="es-ES" sz="1600" kern="1200" dirty="0" smtClean="0"/>
            <a:t>La especialización de la industrialización</a:t>
          </a:r>
          <a:endParaRPr lang="es-EC" sz="1600" kern="1200" dirty="0"/>
        </a:p>
        <a:p>
          <a:pPr marL="171450" lvl="1" indent="-171450" algn="l" defTabSz="711200">
            <a:lnSpc>
              <a:spcPct val="90000"/>
            </a:lnSpc>
            <a:spcBef>
              <a:spcPct val="0"/>
            </a:spcBef>
            <a:spcAft>
              <a:spcPct val="15000"/>
            </a:spcAft>
            <a:buChar char="••"/>
          </a:pPr>
          <a:r>
            <a:rPr lang="es-ES" sz="1600" kern="1200" dirty="0" smtClean="0"/>
            <a:t>Que establece un producto con innovación y valor agregado</a:t>
          </a:r>
          <a:endParaRPr lang="es-EC" sz="1600" kern="1200" dirty="0"/>
        </a:p>
      </dsp:txBody>
      <dsp:txXfrm>
        <a:off x="5349240" y="3066494"/>
        <a:ext cx="2880359" cy="148132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1B6673-7E21-470D-BED3-50CC8EB2114D}">
      <dsp:nvSpPr>
        <dsp:cNvPr id="0" name=""/>
        <dsp:cNvSpPr/>
      </dsp:nvSpPr>
      <dsp:spPr>
        <a:xfrm rot="16200000">
          <a:off x="907044" y="1233870"/>
          <a:ext cx="2612745" cy="1596664"/>
        </a:xfrm>
        <a:prstGeom prst="round2SameRect">
          <a:avLst>
            <a:gd name="adj1" fmla="val 16670"/>
            <a:gd name="adj2" fmla="val 0"/>
          </a:avLst>
        </a:prstGeom>
        <a:solidFill>
          <a:schemeClr val="accent4">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lvl="0" algn="ctr" defTabSz="889000">
            <a:lnSpc>
              <a:spcPct val="90000"/>
            </a:lnSpc>
            <a:spcBef>
              <a:spcPct val="0"/>
            </a:spcBef>
            <a:spcAft>
              <a:spcPct val="35000"/>
            </a:spcAft>
          </a:pPr>
          <a:endParaRPr lang="es-EC" sz="2000" b="1" kern="1200" dirty="0" smtClean="0">
            <a:effectLst>
              <a:outerShdw blurRad="38100" dist="38100" dir="2700000" algn="tl">
                <a:srgbClr val="000000">
                  <a:alpha val="43137"/>
                </a:srgbClr>
              </a:outerShdw>
            </a:effectLst>
          </a:endParaRPr>
        </a:p>
        <a:p>
          <a:pPr lvl="0" algn="ctr" defTabSz="889000">
            <a:lnSpc>
              <a:spcPct val="90000"/>
            </a:lnSpc>
            <a:spcBef>
              <a:spcPct val="0"/>
            </a:spcBef>
            <a:spcAft>
              <a:spcPct val="35000"/>
            </a:spcAft>
          </a:pPr>
          <a:endParaRPr lang="es-EC" sz="2000" b="1" kern="1200" dirty="0" smtClean="0">
            <a:effectLst>
              <a:outerShdw blurRad="38100" dist="38100" dir="2700000" algn="tl">
                <a:srgbClr val="000000">
                  <a:alpha val="43137"/>
                </a:srgbClr>
              </a:outerShdw>
            </a:effectLst>
          </a:endParaRPr>
        </a:p>
        <a:p>
          <a:pPr lvl="0" algn="ctr"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Consorcios de Exportación</a:t>
          </a:r>
        </a:p>
      </dsp:txBody>
      <dsp:txXfrm rot="16200000">
        <a:off x="907044" y="1233870"/>
        <a:ext cx="2612745" cy="1596664"/>
      </dsp:txXfrm>
    </dsp:sp>
    <dsp:sp modelId="{24C708D5-E2CF-4EF3-A89A-9B5EC5D37477}">
      <dsp:nvSpPr>
        <dsp:cNvPr id="0" name=""/>
        <dsp:cNvSpPr/>
      </dsp:nvSpPr>
      <dsp:spPr>
        <a:xfrm rot="5400000">
          <a:off x="2576210" y="1233870"/>
          <a:ext cx="2612745" cy="1596664"/>
        </a:xfrm>
        <a:prstGeom prst="round2SameRect">
          <a:avLst>
            <a:gd name="adj1" fmla="val 16670"/>
            <a:gd name="adj2" fmla="val 0"/>
          </a:avLst>
        </a:prstGeom>
        <a:solidFill>
          <a:schemeClr val="accent4">
            <a:tint val="50000"/>
            <a:hueOff val="7661687"/>
            <a:satOff val="-38321"/>
            <a:lumOff val="86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lvl="0" algn="ctr" defTabSz="889000">
            <a:lnSpc>
              <a:spcPct val="90000"/>
            </a:lnSpc>
            <a:spcBef>
              <a:spcPct val="0"/>
            </a:spcBef>
            <a:spcAft>
              <a:spcPct val="35000"/>
            </a:spcAft>
          </a:pPr>
          <a:endParaRPr lang="es-EC" sz="2000" b="1" kern="1200" dirty="0" smtClean="0">
            <a:effectLst>
              <a:outerShdw blurRad="38100" dist="38100" dir="2700000" algn="tl">
                <a:srgbClr val="000000">
                  <a:alpha val="43137"/>
                </a:srgbClr>
              </a:outerShdw>
            </a:effectLst>
          </a:endParaRPr>
        </a:p>
        <a:p>
          <a:pPr lvl="0" algn="ctr" defTabSz="889000">
            <a:lnSpc>
              <a:spcPct val="90000"/>
            </a:lnSpc>
            <a:spcBef>
              <a:spcPct val="0"/>
            </a:spcBef>
            <a:spcAft>
              <a:spcPct val="35000"/>
            </a:spcAft>
          </a:pPr>
          <a:endParaRPr lang="es-EC" sz="2000" b="1" kern="1200" dirty="0" smtClean="0">
            <a:effectLst>
              <a:outerShdw blurRad="38100" dist="38100" dir="2700000" algn="tl">
                <a:srgbClr val="000000">
                  <a:alpha val="43137"/>
                </a:srgbClr>
              </a:outerShdw>
            </a:effectLst>
          </a:endParaRPr>
        </a:p>
        <a:p>
          <a:pPr lvl="0" algn="ctr"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Centro de Acopio </a:t>
          </a:r>
          <a:endParaRPr lang="es-EC" sz="2000" b="1" kern="1200" dirty="0">
            <a:effectLst>
              <a:outerShdw blurRad="38100" dist="38100" dir="2700000" algn="tl">
                <a:srgbClr val="000000">
                  <a:alpha val="43137"/>
                </a:srgbClr>
              </a:outerShdw>
            </a:effectLst>
          </a:endParaRPr>
        </a:p>
      </dsp:txBody>
      <dsp:txXfrm rot="5400000">
        <a:off x="2576210" y="1233870"/>
        <a:ext cx="2612745" cy="1596664"/>
      </dsp:txXfrm>
    </dsp:sp>
    <dsp:sp modelId="{F6B2E603-B08C-4053-A812-E9CED1431924}">
      <dsp:nvSpPr>
        <dsp:cNvPr id="0" name=""/>
        <dsp:cNvSpPr/>
      </dsp:nvSpPr>
      <dsp:spPr>
        <a:xfrm>
          <a:off x="2213253" y="0"/>
          <a:ext cx="1669165" cy="1669084"/>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C579C-5846-4B88-92E8-F6BE2F4B8BD9}">
      <dsp:nvSpPr>
        <dsp:cNvPr id="0" name=""/>
        <dsp:cNvSpPr/>
      </dsp:nvSpPr>
      <dsp:spPr>
        <a:xfrm rot="10800000">
          <a:off x="2213253" y="2394915"/>
          <a:ext cx="1669165" cy="1669084"/>
        </a:xfrm>
        <a:prstGeom prst="circularArrow">
          <a:avLst>
            <a:gd name="adj1" fmla="val 12500"/>
            <a:gd name="adj2" fmla="val 1142322"/>
            <a:gd name="adj3" fmla="val 20457678"/>
            <a:gd name="adj4" fmla="val 10800000"/>
            <a:gd name="adj5" fmla="val 12500"/>
          </a:avLst>
        </a:prstGeom>
        <a:solidFill>
          <a:schemeClr val="accent4">
            <a:hueOff val="7484979"/>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E8315D-4E47-432C-80A2-680FC7B7BE1B}">
      <dsp:nvSpPr>
        <dsp:cNvPr id="0" name=""/>
        <dsp:cNvSpPr/>
      </dsp:nvSpPr>
      <dsp:spPr>
        <a:xfrm>
          <a:off x="1565427" y="434684"/>
          <a:ext cx="5293571" cy="5293571"/>
        </a:xfrm>
        <a:prstGeom prst="blockArc">
          <a:avLst>
            <a:gd name="adj1" fmla="val 14236364"/>
            <a:gd name="adj2" fmla="val 16200000"/>
            <a:gd name="adj3" fmla="val 2516"/>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68EE35A-B3B9-474F-BAA9-D22644D61111}">
      <dsp:nvSpPr>
        <dsp:cNvPr id="0" name=""/>
        <dsp:cNvSpPr/>
      </dsp:nvSpPr>
      <dsp:spPr>
        <a:xfrm>
          <a:off x="1565427" y="434684"/>
          <a:ext cx="5293571" cy="5293571"/>
        </a:xfrm>
        <a:prstGeom prst="blockArc">
          <a:avLst>
            <a:gd name="adj1" fmla="val 12272727"/>
            <a:gd name="adj2" fmla="val 14236364"/>
            <a:gd name="adj3" fmla="val 2516"/>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5EF0C5D-4416-40E9-AA39-276A6656D798}">
      <dsp:nvSpPr>
        <dsp:cNvPr id="0" name=""/>
        <dsp:cNvSpPr/>
      </dsp:nvSpPr>
      <dsp:spPr>
        <a:xfrm>
          <a:off x="1565427" y="434684"/>
          <a:ext cx="5293571" cy="5293571"/>
        </a:xfrm>
        <a:prstGeom prst="blockArc">
          <a:avLst>
            <a:gd name="adj1" fmla="val 10309091"/>
            <a:gd name="adj2" fmla="val 12272727"/>
            <a:gd name="adj3" fmla="val 2516"/>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0047E0E-E1FF-454D-9880-56928D8FF485}">
      <dsp:nvSpPr>
        <dsp:cNvPr id="0" name=""/>
        <dsp:cNvSpPr/>
      </dsp:nvSpPr>
      <dsp:spPr>
        <a:xfrm>
          <a:off x="1565427" y="434684"/>
          <a:ext cx="5293571" cy="5293571"/>
        </a:xfrm>
        <a:prstGeom prst="blockArc">
          <a:avLst>
            <a:gd name="adj1" fmla="val 8345455"/>
            <a:gd name="adj2" fmla="val 10309091"/>
            <a:gd name="adj3" fmla="val 2516"/>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5F9CEF0-7CF4-40FA-B7D0-9EBEBA4EE5F9}">
      <dsp:nvSpPr>
        <dsp:cNvPr id="0" name=""/>
        <dsp:cNvSpPr/>
      </dsp:nvSpPr>
      <dsp:spPr>
        <a:xfrm>
          <a:off x="1565427" y="434684"/>
          <a:ext cx="5293571" cy="5293571"/>
        </a:xfrm>
        <a:prstGeom prst="blockArc">
          <a:avLst>
            <a:gd name="adj1" fmla="val 6381818"/>
            <a:gd name="adj2" fmla="val 8345455"/>
            <a:gd name="adj3" fmla="val 2516"/>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2C8D010-AEB0-4E70-8885-DB5CC323D89F}">
      <dsp:nvSpPr>
        <dsp:cNvPr id="0" name=""/>
        <dsp:cNvSpPr/>
      </dsp:nvSpPr>
      <dsp:spPr>
        <a:xfrm>
          <a:off x="1565427" y="434684"/>
          <a:ext cx="5293571" cy="5293571"/>
        </a:xfrm>
        <a:prstGeom prst="blockArc">
          <a:avLst>
            <a:gd name="adj1" fmla="val 4418182"/>
            <a:gd name="adj2" fmla="val 6381818"/>
            <a:gd name="adj3" fmla="val 2516"/>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28BC389-C38D-4924-970F-1397009938B3}">
      <dsp:nvSpPr>
        <dsp:cNvPr id="0" name=""/>
        <dsp:cNvSpPr/>
      </dsp:nvSpPr>
      <dsp:spPr>
        <a:xfrm>
          <a:off x="1565427" y="434684"/>
          <a:ext cx="5293571" cy="5293571"/>
        </a:xfrm>
        <a:prstGeom prst="blockArc">
          <a:avLst>
            <a:gd name="adj1" fmla="val 2454545"/>
            <a:gd name="adj2" fmla="val 4418182"/>
            <a:gd name="adj3" fmla="val 2516"/>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CC2BECA-E78C-44FA-A5D4-6D9A66D92E6A}">
      <dsp:nvSpPr>
        <dsp:cNvPr id="0" name=""/>
        <dsp:cNvSpPr/>
      </dsp:nvSpPr>
      <dsp:spPr>
        <a:xfrm>
          <a:off x="1565427" y="434684"/>
          <a:ext cx="5293571" cy="5293571"/>
        </a:xfrm>
        <a:prstGeom prst="blockArc">
          <a:avLst>
            <a:gd name="adj1" fmla="val 490909"/>
            <a:gd name="adj2" fmla="val 2454545"/>
            <a:gd name="adj3" fmla="val 2516"/>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7688310-06F8-4DB7-B41A-2F67BFACA0B5}">
      <dsp:nvSpPr>
        <dsp:cNvPr id="0" name=""/>
        <dsp:cNvSpPr/>
      </dsp:nvSpPr>
      <dsp:spPr>
        <a:xfrm>
          <a:off x="1565427" y="434684"/>
          <a:ext cx="5293571" cy="5293571"/>
        </a:xfrm>
        <a:prstGeom prst="blockArc">
          <a:avLst>
            <a:gd name="adj1" fmla="val 20127273"/>
            <a:gd name="adj2" fmla="val 490909"/>
            <a:gd name="adj3" fmla="val 2516"/>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6BA4CB6-994C-4A6F-B459-37DC6D9F1688}">
      <dsp:nvSpPr>
        <dsp:cNvPr id="0" name=""/>
        <dsp:cNvSpPr/>
      </dsp:nvSpPr>
      <dsp:spPr>
        <a:xfrm>
          <a:off x="1565427" y="434684"/>
          <a:ext cx="5293571" cy="5293571"/>
        </a:xfrm>
        <a:prstGeom prst="blockArc">
          <a:avLst>
            <a:gd name="adj1" fmla="val 18163636"/>
            <a:gd name="adj2" fmla="val 20127273"/>
            <a:gd name="adj3" fmla="val 2516"/>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082CE2D-A2BC-4F67-B206-13D9B7ACB46D}">
      <dsp:nvSpPr>
        <dsp:cNvPr id="0" name=""/>
        <dsp:cNvSpPr/>
      </dsp:nvSpPr>
      <dsp:spPr>
        <a:xfrm>
          <a:off x="1565427" y="434684"/>
          <a:ext cx="5293571" cy="5293571"/>
        </a:xfrm>
        <a:prstGeom prst="blockArc">
          <a:avLst>
            <a:gd name="adj1" fmla="val 16200000"/>
            <a:gd name="adj2" fmla="val 18163636"/>
            <a:gd name="adj3" fmla="val 2516"/>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2148E29-EAA4-49FC-9C2A-9E5546EDFCE8}">
      <dsp:nvSpPr>
        <dsp:cNvPr id="0" name=""/>
        <dsp:cNvSpPr/>
      </dsp:nvSpPr>
      <dsp:spPr>
        <a:xfrm>
          <a:off x="3023825" y="2058482"/>
          <a:ext cx="2376776" cy="2045975"/>
        </a:xfrm>
        <a:prstGeom prst="ellipse">
          <a:avLst/>
        </a:prstGeom>
        <a:gradFill rotWithShape="0">
          <a:gsLst>
            <a:gs pos="0">
              <a:srgbClr val="000000"/>
            </a:gs>
            <a:gs pos="39999">
              <a:srgbClr val="0A128C"/>
            </a:gs>
            <a:gs pos="70000">
              <a:srgbClr val="181CC7"/>
            </a:gs>
            <a:gs pos="88000">
              <a:srgbClr val="7005D4"/>
            </a:gs>
            <a:gs pos="100000">
              <a:srgbClr val="8C3D91"/>
            </a:gs>
          </a:gsLst>
          <a:lin ang="5400000" scaled="0"/>
        </a:gra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50000"/>
            </a:lnSpc>
            <a:spcBef>
              <a:spcPct val="0"/>
            </a:spcBef>
            <a:spcAft>
              <a:spcPct val="35000"/>
            </a:spcAft>
          </a:pPr>
          <a:r>
            <a:rPr lang="es-EC" sz="2000" b="1" kern="1200" noProof="0" smtClean="0">
              <a:solidFill>
                <a:schemeClr val="bg1"/>
              </a:solidFill>
              <a:effectLst>
                <a:outerShdw blurRad="38100" dist="38100" dir="2700000" algn="tl">
                  <a:srgbClr val="000000">
                    <a:alpha val="43137"/>
                  </a:srgbClr>
                </a:outerShdw>
              </a:effectLst>
            </a:rPr>
            <a:t>MODELO CLUSTER PROPUESTO</a:t>
          </a:r>
        </a:p>
      </dsp:txBody>
      <dsp:txXfrm>
        <a:off x="3023825" y="2058482"/>
        <a:ext cx="2376776" cy="2045975"/>
      </dsp:txXfrm>
    </dsp:sp>
    <dsp:sp modelId="{6DBA3A82-6466-4A0E-8085-07D02248B7E3}">
      <dsp:nvSpPr>
        <dsp:cNvPr id="0" name=""/>
        <dsp:cNvSpPr/>
      </dsp:nvSpPr>
      <dsp:spPr>
        <a:xfrm>
          <a:off x="3646558" y="-88364"/>
          <a:ext cx="1131310" cy="1112699"/>
        </a:xfrm>
        <a:prstGeom prst="ellipse">
          <a:avLst/>
        </a:prstGeom>
        <a:solidFill>
          <a:srgbClr val="00B0F0">
            <a:alpha val="98000"/>
          </a:srgb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noProof="0" smtClean="0">
              <a:solidFill>
                <a:schemeClr val="tx1"/>
              </a:solidFill>
              <a:effectLst>
                <a:outerShdw blurRad="38100" dist="38100" dir="2700000" algn="tl">
                  <a:srgbClr val="000000">
                    <a:alpha val="43137"/>
                  </a:srgbClr>
                </a:outerShdw>
              </a:effectLst>
            </a:rPr>
            <a:t>Desarrollo de acciones piloto</a:t>
          </a:r>
          <a:endParaRPr lang="es-EC" sz="1050" kern="1200" noProof="0">
            <a:solidFill>
              <a:schemeClr val="tx1"/>
            </a:solidFill>
            <a:effectLst>
              <a:outerShdw blurRad="38100" dist="38100" dir="2700000" algn="tl">
                <a:srgbClr val="000000">
                  <a:alpha val="43137"/>
                </a:srgbClr>
              </a:outerShdw>
            </a:effectLst>
          </a:endParaRPr>
        </a:p>
      </dsp:txBody>
      <dsp:txXfrm>
        <a:off x="3646558" y="-88364"/>
        <a:ext cx="1131310" cy="1112699"/>
      </dsp:txXfrm>
    </dsp:sp>
    <dsp:sp modelId="{F5C9D81F-FDFA-4D57-8C0A-8F23A27E9632}">
      <dsp:nvSpPr>
        <dsp:cNvPr id="0" name=""/>
        <dsp:cNvSpPr/>
      </dsp:nvSpPr>
      <dsp:spPr>
        <a:xfrm>
          <a:off x="5044127" y="347760"/>
          <a:ext cx="1162086" cy="1070212"/>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noProof="0" smtClean="0">
              <a:solidFill>
                <a:schemeClr val="tx1"/>
              </a:solidFill>
              <a:effectLst>
                <a:outerShdw blurRad="38100" dist="38100" dir="2700000" algn="tl">
                  <a:srgbClr val="000000">
                    <a:alpha val="43137"/>
                  </a:srgbClr>
                </a:outerShdw>
              </a:effectLst>
            </a:rPr>
            <a:t>Promoción y selección de productores</a:t>
          </a:r>
          <a:endParaRPr lang="es-EC" sz="1050" kern="1200" noProof="0">
            <a:solidFill>
              <a:schemeClr val="tx1"/>
            </a:solidFill>
            <a:effectLst>
              <a:outerShdw blurRad="38100" dist="38100" dir="2700000" algn="tl">
                <a:srgbClr val="000000">
                  <a:alpha val="43137"/>
                </a:srgbClr>
              </a:outerShdw>
            </a:effectLst>
          </a:endParaRPr>
        </a:p>
      </dsp:txBody>
      <dsp:txXfrm>
        <a:off x="5044127" y="347760"/>
        <a:ext cx="1162086" cy="1070212"/>
      </dsp:txXfrm>
    </dsp:sp>
    <dsp:sp modelId="{8F26BF7D-AC5A-49CE-9B27-8D233C44E173}">
      <dsp:nvSpPr>
        <dsp:cNvPr id="0" name=""/>
        <dsp:cNvSpPr/>
      </dsp:nvSpPr>
      <dsp:spPr>
        <a:xfrm>
          <a:off x="5995539" y="1435462"/>
          <a:ext cx="1187968" cy="1120654"/>
        </a:xfrm>
        <a:prstGeom prst="ellipse">
          <a:avLst/>
        </a:prstGeom>
        <a:solidFill>
          <a:srgbClr val="FFC000">
            <a:alpha val="94000"/>
          </a:srgb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noProof="0" smtClean="0">
              <a:solidFill>
                <a:schemeClr val="tx1"/>
              </a:solidFill>
              <a:effectLst>
                <a:outerShdw blurRad="38100" dist="38100" dir="2700000" algn="tl">
                  <a:srgbClr val="000000">
                    <a:alpha val="43137"/>
                  </a:srgbClr>
                </a:outerShdw>
              </a:effectLst>
            </a:rPr>
            <a:t>Formación base de confianza</a:t>
          </a:r>
          <a:endParaRPr lang="es-EC" sz="1050" kern="1200" noProof="0">
            <a:solidFill>
              <a:schemeClr val="tx1"/>
            </a:solidFill>
            <a:effectLst>
              <a:outerShdw blurRad="38100" dist="38100" dir="2700000" algn="tl">
                <a:srgbClr val="000000">
                  <a:alpha val="43137"/>
                </a:srgbClr>
              </a:outerShdw>
            </a:effectLst>
          </a:endParaRPr>
        </a:p>
      </dsp:txBody>
      <dsp:txXfrm>
        <a:off x="5995539" y="1435462"/>
        <a:ext cx="1187968" cy="1120654"/>
      </dsp:txXfrm>
    </dsp:sp>
    <dsp:sp modelId="{0F275825-3468-46BB-B93A-A80E4DE8D456}">
      <dsp:nvSpPr>
        <dsp:cNvPr id="0" name=""/>
        <dsp:cNvSpPr/>
      </dsp:nvSpPr>
      <dsp:spPr>
        <a:xfrm>
          <a:off x="6238303" y="2903755"/>
          <a:ext cx="1121588" cy="1099304"/>
        </a:xfrm>
        <a:prstGeom prst="ellipse">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noProof="0" smtClean="0">
              <a:solidFill>
                <a:schemeClr val="tx1"/>
              </a:solidFill>
              <a:effectLst>
                <a:outerShdw blurRad="38100" dist="38100" dir="2700000" algn="tl">
                  <a:srgbClr val="000000">
                    <a:alpha val="43137"/>
                  </a:srgbClr>
                </a:outerShdw>
              </a:effectLst>
            </a:rPr>
            <a:t>Diseño de estrategia</a:t>
          </a:r>
          <a:endParaRPr lang="es-EC" sz="1050" kern="1200" noProof="0">
            <a:solidFill>
              <a:schemeClr val="tx1"/>
            </a:solidFill>
            <a:effectLst>
              <a:outerShdw blurRad="38100" dist="38100" dir="2700000" algn="tl">
                <a:srgbClr val="000000">
                  <a:alpha val="43137"/>
                </a:srgbClr>
              </a:outerShdw>
            </a:effectLst>
          </a:endParaRPr>
        </a:p>
      </dsp:txBody>
      <dsp:txXfrm>
        <a:off x="6238303" y="2903755"/>
        <a:ext cx="1121588" cy="1099304"/>
      </dsp:txXfrm>
    </dsp:sp>
    <dsp:sp modelId="{12DA790C-0720-4480-9EE5-46303EF3B483}">
      <dsp:nvSpPr>
        <dsp:cNvPr id="0" name=""/>
        <dsp:cNvSpPr/>
      </dsp:nvSpPr>
      <dsp:spPr>
        <a:xfrm>
          <a:off x="5616227" y="4256926"/>
          <a:ext cx="1142253" cy="1072025"/>
        </a:xfrm>
        <a:prstGeom prst="ellipse">
          <a:avLst/>
        </a:prstGeom>
        <a:solidFill>
          <a:srgbClr val="7030A0">
            <a:alpha val="85000"/>
          </a:srgb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noProof="0" smtClean="0">
              <a:solidFill>
                <a:schemeClr val="tx1"/>
              </a:solidFill>
              <a:effectLst>
                <a:outerShdw blurRad="38100" dist="38100" dir="2700000" algn="tl">
                  <a:srgbClr val="000000">
                    <a:alpha val="43137"/>
                  </a:srgbClr>
                </a:outerShdw>
              </a:effectLst>
            </a:rPr>
            <a:t>Gestión e implementación</a:t>
          </a:r>
          <a:endParaRPr lang="es-EC" sz="1050" kern="1200" noProof="0">
            <a:solidFill>
              <a:schemeClr val="tx1"/>
            </a:solidFill>
            <a:effectLst>
              <a:outerShdw blurRad="38100" dist="38100" dir="2700000" algn="tl">
                <a:srgbClr val="000000">
                  <a:alpha val="43137"/>
                </a:srgbClr>
              </a:outerShdw>
            </a:effectLst>
          </a:endParaRPr>
        </a:p>
      </dsp:txBody>
      <dsp:txXfrm>
        <a:off x="5616227" y="4256926"/>
        <a:ext cx="1142253" cy="1072025"/>
      </dsp:txXfrm>
    </dsp:sp>
    <dsp:sp modelId="{D3D6F420-AB42-4444-A43F-792DF8F1300F}">
      <dsp:nvSpPr>
        <dsp:cNvPr id="0" name=""/>
        <dsp:cNvSpPr/>
      </dsp:nvSpPr>
      <dsp:spPr>
        <a:xfrm>
          <a:off x="4416546" y="5083862"/>
          <a:ext cx="1063941" cy="1010456"/>
        </a:xfrm>
        <a:prstGeom prst="ellipse">
          <a:avLst/>
        </a:prstGeom>
        <a:solidFill>
          <a:srgbClr val="FF9933">
            <a:alpha val="99000"/>
          </a:srgb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noProof="0" smtClean="0">
              <a:solidFill>
                <a:schemeClr val="tx1"/>
              </a:solidFill>
              <a:effectLst>
                <a:outerShdw blurRad="38100" dist="38100" dir="2700000" algn="tl">
                  <a:srgbClr val="000000">
                    <a:alpha val="43137"/>
                  </a:srgbClr>
                </a:outerShdw>
              </a:effectLst>
            </a:rPr>
            <a:t>Asociatividad de productores de Cacao</a:t>
          </a:r>
          <a:endParaRPr lang="es-EC" sz="1050" kern="1200" noProof="0">
            <a:solidFill>
              <a:schemeClr val="tx1"/>
            </a:solidFill>
            <a:effectLst>
              <a:outerShdw blurRad="38100" dist="38100" dir="2700000" algn="tl">
                <a:srgbClr val="000000">
                  <a:alpha val="43137"/>
                </a:srgbClr>
              </a:outerShdw>
            </a:effectLst>
          </a:endParaRPr>
        </a:p>
      </dsp:txBody>
      <dsp:txXfrm>
        <a:off x="4416546" y="5083862"/>
        <a:ext cx="1063941" cy="1010456"/>
      </dsp:txXfrm>
    </dsp:sp>
    <dsp:sp modelId="{FF68508A-3B5E-4311-8F4E-0CB9E3431893}">
      <dsp:nvSpPr>
        <dsp:cNvPr id="0" name=""/>
        <dsp:cNvSpPr/>
      </dsp:nvSpPr>
      <dsp:spPr>
        <a:xfrm>
          <a:off x="2899681" y="5041145"/>
          <a:ext cx="1152456" cy="1095891"/>
        </a:xfrm>
        <a:prstGeom prst="ellipse">
          <a:avLst/>
        </a:prstGeom>
        <a:solidFill>
          <a:srgbClr val="92D050">
            <a:alpha val="94000"/>
          </a:srgb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noProof="0" dirty="0" smtClean="0">
              <a:solidFill>
                <a:schemeClr val="tx1"/>
              </a:solidFill>
              <a:effectLst>
                <a:outerShdw blurRad="38100" dist="38100" dir="2700000" algn="tl">
                  <a:srgbClr val="000000">
                    <a:alpha val="43137"/>
                  </a:srgbClr>
                </a:outerShdw>
              </a:effectLst>
            </a:rPr>
            <a:t>Participación del Municipio La Concordia</a:t>
          </a:r>
          <a:endParaRPr lang="es-EC" sz="1050" kern="1200" noProof="0" dirty="0">
            <a:solidFill>
              <a:schemeClr val="tx1"/>
            </a:solidFill>
            <a:effectLst>
              <a:outerShdw blurRad="38100" dist="38100" dir="2700000" algn="tl">
                <a:srgbClr val="000000">
                  <a:alpha val="43137"/>
                </a:srgbClr>
              </a:outerShdw>
            </a:effectLst>
          </a:endParaRPr>
        </a:p>
      </dsp:txBody>
      <dsp:txXfrm>
        <a:off x="2899681" y="5041145"/>
        <a:ext cx="1152456" cy="1095891"/>
      </dsp:txXfrm>
    </dsp:sp>
    <dsp:sp modelId="{5A9CAB30-2B21-40AB-B916-460040E9C231}">
      <dsp:nvSpPr>
        <dsp:cNvPr id="0" name=""/>
        <dsp:cNvSpPr/>
      </dsp:nvSpPr>
      <dsp:spPr>
        <a:xfrm>
          <a:off x="1700001" y="4244040"/>
          <a:ext cx="1074144" cy="1097797"/>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noProof="0" smtClean="0">
              <a:solidFill>
                <a:schemeClr val="tx1"/>
              </a:solidFill>
              <a:effectLst>
                <a:outerShdw blurRad="38100" dist="38100" dir="2700000" algn="tl">
                  <a:srgbClr val="000000">
                    <a:alpha val="43137"/>
                  </a:srgbClr>
                </a:outerShdw>
              </a:effectLst>
            </a:rPr>
            <a:t>Selección del centro de acopio</a:t>
          </a:r>
          <a:endParaRPr lang="es-EC" sz="1050" kern="1200" noProof="0">
            <a:solidFill>
              <a:schemeClr val="tx1"/>
            </a:solidFill>
            <a:effectLst>
              <a:outerShdw blurRad="38100" dist="38100" dir="2700000" algn="tl">
                <a:srgbClr val="000000">
                  <a:alpha val="43137"/>
                </a:srgbClr>
              </a:outerShdw>
            </a:effectLst>
          </a:endParaRPr>
        </a:p>
      </dsp:txBody>
      <dsp:txXfrm>
        <a:off x="1700001" y="4244040"/>
        <a:ext cx="1074144" cy="1097797"/>
      </dsp:txXfrm>
    </dsp:sp>
    <dsp:sp modelId="{19F2F82A-95BB-4172-B80E-4DA57AA95623}">
      <dsp:nvSpPr>
        <dsp:cNvPr id="0" name=""/>
        <dsp:cNvSpPr/>
      </dsp:nvSpPr>
      <dsp:spPr>
        <a:xfrm>
          <a:off x="993036" y="2842972"/>
          <a:ext cx="1264587" cy="1220871"/>
        </a:xfrm>
        <a:prstGeom prst="ellipse">
          <a:avLst/>
        </a:prstGeom>
        <a:solidFill>
          <a:srgbClr val="FF0000">
            <a:alpha val="78000"/>
          </a:srgb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noProof="0" smtClean="0">
              <a:solidFill>
                <a:schemeClr val="tx1"/>
              </a:solidFill>
              <a:effectLst>
                <a:outerShdw blurRad="38100" dist="38100" dir="2700000" algn="tl">
                  <a:srgbClr val="000000">
                    <a:alpha val="43137"/>
                  </a:srgbClr>
                </a:outerShdw>
              </a:effectLst>
            </a:rPr>
            <a:t>Logística y Transporte</a:t>
          </a:r>
          <a:endParaRPr lang="es-EC" sz="1050" kern="1200" noProof="0">
            <a:solidFill>
              <a:schemeClr val="tx1"/>
            </a:solidFill>
            <a:effectLst>
              <a:outerShdw blurRad="38100" dist="38100" dir="2700000" algn="tl">
                <a:srgbClr val="000000">
                  <a:alpha val="43137"/>
                </a:srgbClr>
              </a:outerShdw>
            </a:effectLst>
          </a:endParaRPr>
        </a:p>
      </dsp:txBody>
      <dsp:txXfrm>
        <a:off x="993036" y="2842972"/>
        <a:ext cx="1264587" cy="1220871"/>
      </dsp:txXfrm>
    </dsp:sp>
    <dsp:sp modelId="{0284AB37-060A-42CC-B23E-E19E787C2DE1}">
      <dsp:nvSpPr>
        <dsp:cNvPr id="0" name=""/>
        <dsp:cNvSpPr/>
      </dsp:nvSpPr>
      <dsp:spPr>
        <a:xfrm>
          <a:off x="1261830" y="1431262"/>
          <a:ext cx="1146147" cy="1129053"/>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noProof="0" smtClean="0">
              <a:solidFill>
                <a:schemeClr val="tx1"/>
              </a:solidFill>
              <a:effectLst>
                <a:outerShdw blurRad="38100" dist="38100" dir="2700000" algn="tl">
                  <a:srgbClr val="000000">
                    <a:alpha val="43137"/>
                  </a:srgbClr>
                </a:outerShdw>
              </a:effectLst>
            </a:rPr>
            <a:t>Industrialización de Cacao a Chocolate</a:t>
          </a:r>
          <a:endParaRPr lang="es-EC" sz="1050" kern="1200" noProof="0">
            <a:solidFill>
              <a:schemeClr val="tx1"/>
            </a:solidFill>
            <a:effectLst>
              <a:outerShdw blurRad="38100" dist="38100" dir="2700000" algn="tl">
                <a:srgbClr val="000000">
                  <a:alpha val="43137"/>
                </a:srgbClr>
              </a:outerShdw>
            </a:effectLst>
          </a:endParaRPr>
        </a:p>
      </dsp:txBody>
      <dsp:txXfrm>
        <a:off x="1261830" y="1431262"/>
        <a:ext cx="1146147" cy="1129053"/>
      </dsp:txXfrm>
    </dsp:sp>
    <dsp:sp modelId="{37344D02-8A46-4DA6-8608-8FA08AB89119}">
      <dsp:nvSpPr>
        <dsp:cNvPr id="0" name=""/>
        <dsp:cNvSpPr/>
      </dsp:nvSpPr>
      <dsp:spPr>
        <a:xfrm>
          <a:off x="2248994" y="337261"/>
          <a:ext cx="1100525" cy="1091210"/>
        </a:xfrm>
        <a:prstGeom prst="ellipse">
          <a:avLst/>
        </a:prstGeom>
        <a:solidFill>
          <a:srgbClr val="D54FA5">
            <a:alpha val="92000"/>
          </a:srgb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kern="1200" noProof="0" smtClean="0">
              <a:solidFill>
                <a:schemeClr val="tx1"/>
              </a:solidFill>
              <a:effectLst>
                <a:outerShdw blurRad="38100" dist="38100" dir="2700000" algn="tl">
                  <a:srgbClr val="000000">
                    <a:alpha val="43137"/>
                  </a:srgbClr>
                </a:outerShdw>
              </a:effectLst>
            </a:rPr>
            <a:t>Plan de Exportación </a:t>
          </a:r>
          <a:endParaRPr lang="es-EC" sz="1050" kern="1200" noProof="0">
            <a:solidFill>
              <a:schemeClr val="tx1"/>
            </a:solidFill>
            <a:effectLst>
              <a:outerShdw blurRad="38100" dist="38100" dir="2700000" algn="tl">
                <a:srgbClr val="000000">
                  <a:alpha val="43137"/>
                </a:srgbClr>
              </a:outerShdw>
            </a:effectLst>
          </a:endParaRPr>
        </a:p>
      </dsp:txBody>
      <dsp:txXfrm>
        <a:off x="2248994" y="337261"/>
        <a:ext cx="1100525" cy="109121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BF93A0-EB77-4BF5-B56D-59FEB8FCA4D4}">
      <dsp:nvSpPr>
        <dsp:cNvPr id="0" name=""/>
        <dsp:cNvSpPr/>
      </dsp:nvSpPr>
      <dsp:spPr>
        <a:xfrm>
          <a:off x="2489" y="1425431"/>
          <a:ext cx="3032844" cy="1213137"/>
        </a:xfrm>
        <a:prstGeom prst="chevron">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S" sz="2300" kern="1200" dirty="0" smtClean="0"/>
            <a:t>a) Corporaciones</a:t>
          </a:r>
          <a:endParaRPr lang="es-EC" sz="2300" kern="1200" dirty="0" smtClean="0"/>
        </a:p>
      </dsp:txBody>
      <dsp:txXfrm>
        <a:off x="2489" y="1425431"/>
        <a:ext cx="3032844" cy="1213137"/>
      </dsp:txXfrm>
    </dsp:sp>
    <dsp:sp modelId="{77289B0A-3008-4025-9062-CFBFAAC4778E}">
      <dsp:nvSpPr>
        <dsp:cNvPr id="0" name=""/>
        <dsp:cNvSpPr/>
      </dsp:nvSpPr>
      <dsp:spPr>
        <a:xfrm>
          <a:off x="2732049" y="1425431"/>
          <a:ext cx="3032844" cy="1213137"/>
        </a:xfrm>
        <a:prstGeom prst="chevron">
          <a:avLst/>
        </a:prstGeom>
        <a:solidFill>
          <a:schemeClr val="accent4">
            <a:hueOff val="3742489"/>
            <a:satOff val="-20694"/>
            <a:lumOff val="-1765"/>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S" sz="2300" kern="1200" dirty="0" smtClean="0"/>
            <a:t>b) Sociedades anónimas y limitadas</a:t>
          </a:r>
          <a:endParaRPr lang="es-EC" sz="2300" kern="1200" dirty="0" smtClean="0"/>
        </a:p>
      </dsp:txBody>
      <dsp:txXfrm>
        <a:off x="2732049" y="1425431"/>
        <a:ext cx="3032844" cy="1213137"/>
      </dsp:txXfrm>
    </dsp:sp>
    <dsp:sp modelId="{0DA885C2-BFC4-48D2-9A76-7E3A1723E8FC}">
      <dsp:nvSpPr>
        <dsp:cNvPr id="0" name=""/>
        <dsp:cNvSpPr/>
      </dsp:nvSpPr>
      <dsp:spPr>
        <a:xfrm>
          <a:off x="5461609" y="1425431"/>
          <a:ext cx="3032844" cy="1213137"/>
        </a:xfrm>
        <a:prstGeom prst="chevron">
          <a:avLst/>
        </a:prstGeom>
        <a:solidFill>
          <a:schemeClr val="accent4">
            <a:hueOff val="7484979"/>
            <a:satOff val="-41387"/>
            <a:lumOff val="-3529"/>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S" sz="2300" kern="1200" smtClean="0"/>
            <a:t>c) Unión en sociedad de hecho</a:t>
          </a:r>
          <a:endParaRPr lang="es-EC" sz="2300" kern="1200" dirty="0" smtClean="0"/>
        </a:p>
      </dsp:txBody>
      <dsp:txXfrm>
        <a:off x="5461609" y="1425431"/>
        <a:ext cx="3032844" cy="1213137"/>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0248DD-7786-48C9-BE11-CAAF50CB9D8D}">
      <dsp:nvSpPr>
        <dsp:cNvPr id="0" name=""/>
        <dsp:cNvSpPr/>
      </dsp:nvSpPr>
      <dsp:spPr>
        <a:xfrm>
          <a:off x="0" y="0"/>
          <a:ext cx="8153399" cy="1729003"/>
        </a:xfrm>
        <a:prstGeom prst="rect">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s-ES" sz="5300" b="1" kern="1200" dirty="0" smtClean="0"/>
            <a:t>Unidades de producción en el Cantón La Concordia</a:t>
          </a:r>
          <a:endParaRPr lang="es-EC" sz="5300" kern="1200" dirty="0"/>
        </a:p>
      </dsp:txBody>
      <dsp:txXfrm>
        <a:off x="0" y="0"/>
        <a:ext cx="8153399" cy="1729003"/>
      </dsp:txXfrm>
    </dsp:sp>
    <dsp:sp modelId="{63520092-D972-44DA-8810-2D6D7EECA331}">
      <dsp:nvSpPr>
        <dsp:cNvPr id="0" name=""/>
        <dsp:cNvSpPr/>
      </dsp:nvSpPr>
      <dsp:spPr>
        <a:xfrm>
          <a:off x="0" y="1729003"/>
          <a:ext cx="4076700" cy="3630906"/>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S" sz="4200" kern="1200" dirty="0" smtClean="0"/>
            <a:t>La Concordia </a:t>
          </a:r>
        </a:p>
        <a:p>
          <a:pPr lvl="0" algn="ctr" defTabSz="1866900">
            <a:lnSpc>
              <a:spcPct val="90000"/>
            </a:lnSpc>
            <a:spcBef>
              <a:spcPct val="0"/>
            </a:spcBef>
            <a:spcAft>
              <a:spcPct val="35000"/>
            </a:spcAft>
          </a:pPr>
          <a:r>
            <a:rPr lang="es-ES" sz="4200" kern="1200" dirty="0" smtClean="0"/>
            <a:t>1.500 unidades productivas (familias) </a:t>
          </a:r>
        </a:p>
        <a:p>
          <a:pPr lvl="0" algn="ctr" defTabSz="1866900">
            <a:lnSpc>
              <a:spcPct val="90000"/>
            </a:lnSpc>
            <a:spcBef>
              <a:spcPct val="0"/>
            </a:spcBef>
            <a:spcAft>
              <a:spcPct val="35000"/>
            </a:spcAft>
          </a:pPr>
          <a:r>
            <a:rPr lang="es-ES" sz="4200" kern="1200" dirty="0" smtClean="0"/>
            <a:t>Sector Cacaotero</a:t>
          </a:r>
        </a:p>
      </dsp:txBody>
      <dsp:txXfrm>
        <a:off x="0" y="1729003"/>
        <a:ext cx="4076700" cy="3630906"/>
      </dsp:txXfrm>
    </dsp:sp>
    <dsp:sp modelId="{2EAA7B3D-D9CA-442C-A347-6AE737766F91}">
      <dsp:nvSpPr>
        <dsp:cNvPr id="0" name=""/>
        <dsp:cNvSpPr/>
      </dsp:nvSpPr>
      <dsp:spPr>
        <a:xfrm>
          <a:off x="4076699" y="1729003"/>
          <a:ext cx="4076700" cy="3630906"/>
        </a:xfrm>
        <a:prstGeom prst="rect">
          <a:avLst/>
        </a:prstGeom>
        <a:solidFill>
          <a:schemeClr val="accent5">
            <a:hueOff val="-9981745"/>
            <a:satOff val="-1545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S" sz="4200" kern="1200" dirty="0" smtClean="0"/>
            <a:t>ASOCA-LC: 30 comunidades</a:t>
          </a:r>
          <a:r>
            <a:rPr lang="es-EC" sz="4200" kern="1200" dirty="0" smtClean="0"/>
            <a:t>, </a:t>
          </a:r>
          <a:r>
            <a:rPr lang="es-ES" sz="4200" kern="1200" dirty="0" smtClean="0"/>
            <a:t>son cerca de 400 UPAS (familias</a:t>
          </a:r>
          <a:endParaRPr lang="es-EC" sz="4200" kern="1200" dirty="0"/>
        </a:p>
      </dsp:txBody>
      <dsp:txXfrm>
        <a:off x="4076699" y="1729003"/>
        <a:ext cx="4076700" cy="3630906"/>
      </dsp:txXfrm>
    </dsp:sp>
    <dsp:sp modelId="{ACED9C73-003A-4CAC-8096-A9AB0BDEB42C}">
      <dsp:nvSpPr>
        <dsp:cNvPr id="0" name=""/>
        <dsp:cNvSpPr/>
      </dsp:nvSpPr>
      <dsp:spPr>
        <a:xfrm>
          <a:off x="0" y="5359909"/>
          <a:ext cx="8153399" cy="403434"/>
        </a:xfrm>
        <a:prstGeom prst="rect">
          <a:avLst/>
        </a:prstGeom>
        <a:solidFill>
          <a:schemeClr val="tx2">
            <a:lumMod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745B67-97B5-415D-BF35-3071F993DA7D}">
      <dsp:nvSpPr>
        <dsp:cNvPr id="0" name=""/>
        <dsp:cNvSpPr/>
      </dsp:nvSpPr>
      <dsp:spPr>
        <a:xfrm>
          <a:off x="1828799" y="0"/>
          <a:ext cx="4495800" cy="4495800"/>
        </a:xfrm>
        <a:prstGeom prst="quadArrow">
          <a:avLst>
            <a:gd name="adj1" fmla="val 2000"/>
            <a:gd name="adj2" fmla="val 4000"/>
            <a:gd name="adj3" fmla="val 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CD726-982A-4592-8C86-407350ED9E23}">
      <dsp:nvSpPr>
        <dsp:cNvPr id="0" name=""/>
        <dsp:cNvSpPr/>
      </dsp:nvSpPr>
      <dsp:spPr>
        <a:xfrm>
          <a:off x="2121026" y="292227"/>
          <a:ext cx="1798320" cy="1798320"/>
        </a:xfrm>
        <a:prstGeom prst="roundRect">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effectLst>
                <a:outerShdw blurRad="38100" dist="38100" dir="2700000" algn="tl">
                  <a:srgbClr val="000000">
                    <a:alpha val="43137"/>
                  </a:srgbClr>
                </a:outerShdw>
              </a:effectLst>
            </a:rPr>
            <a:t>Europa busca chocolates de alta calidad, consume más de 40% del chocolate mundial</a:t>
          </a:r>
        </a:p>
      </dsp:txBody>
      <dsp:txXfrm>
        <a:off x="2121026" y="292227"/>
        <a:ext cx="1798320" cy="1798320"/>
      </dsp:txXfrm>
    </dsp:sp>
    <dsp:sp modelId="{C00A73B6-E186-448B-9B92-AE44732F1286}">
      <dsp:nvSpPr>
        <dsp:cNvPr id="0" name=""/>
        <dsp:cNvSpPr/>
      </dsp:nvSpPr>
      <dsp:spPr>
        <a:xfrm>
          <a:off x="4234052" y="292227"/>
          <a:ext cx="1798320" cy="1798320"/>
        </a:xfrm>
        <a:prstGeom prst="round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effectLst>
                <a:outerShdw blurRad="38100" dist="38100" dir="2700000" algn="tl">
                  <a:srgbClr val="000000">
                    <a:alpha val="43137"/>
                  </a:srgbClr>
                </a:outerShdw>
              </a:effectLst>
            </a:rPr>
            <a:t>Productos de calidad que cumplen con ciertos criterios.</a:t>
          </a:r>
        </a:p>
      </dsp:txBody>
      <dsp:txXfrm>
        <a:off x="4234052" y="292227"/>
        <a:ext cx="1798320" cy="1798320"/>
      </dsp:txXfrm>
    </dsp:sp>
    <dsp:sp modelId="{632F9875-9891-4CE5-BD68-C415F6091FA0}">
      <dsp:nvSpPr>
        <dsp:cNvPr id="0" name=""/>
        <dsp:cNvSpPr/>
      </dsp:nvSpPr>
      <dsp:spPr>
        <a:xfrm>
          <a:off x="2121026" y="2405253"/>
          <a:ext cx="1798320" cy="1798320"/>
        </a:xfrm>
        <a:prstGeom prst="roundRect">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effectLst>
                <a:outerShdw blurRad="38100" dist="38100" dir="2700000" algn="tl">
                  <a:srgbClr val="000000">
                    <a:alpha val="43137"/>
                  </a:srgbClr>
                </a:outerShdw>
              </a:effectLst>
            </a:rPr>
            <a:t>Las certificaciones internacionales, europeas y nacionales.</a:t>
          </a:r>
        </a:p>
      </dsp:txBody>
      <dsp:txXfrm>
        <a:off x="2121026" y="2405253"/>
        <a:ext cx="1798320" cy="1798320"/>
      </dsp:txXfrm>
    </dsp:sp>
    <dsp:sp modelId="{94B0FCB7-04B0-45B4-852C-C055F7978D83}">
      <dsp:nvSpPr>
        <dsp:cNvPr id="0" name=""/>
        <dsp:cNvSpPr/>
      </dsp:nvSpPr>
      <dsp:spPr>
        <a:xfrm>
          <a:off x="4234052" y="2405253"/>
          <a:ext cx="1798320" cy="179832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effectLst>
                <a:outerShdw blurRad="38100" dist="38100" dir="2700000" algn="tl">
                  <a:srgbClr val="000000">
                    <a:alpha val="43137"/>
                  </a:srgbClr>
                </a:outerShdw>
              </a:effectLst>
            </a:rPr>
            <a:t>Francia es el país en el que se consume chocolate negro con alta tasa de cacao.</a:t>
          </a:r>
          <a:endParaRPr lang="es-EC" sz="1700" kern="1200" dirty="0">
            <a:effectLst>
              <a:outerShdw blurRad="38100" dist="38100" dir="2700000" algn="tl">
                <a:srgbClr val="000000">
                  <a:alpha val="43137"/>
                </a:srgbClr>
              </a:outerShdw>
            </a:effectLst>
          </a:endParaRPr>
        </a:p>
      </dsp:txBody>
      <dsp:txXfrm>
        <a:off x="4234052" y="2405253"/>
        <a:ext cx="1798320" cy="179832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D2406F-F89D-430D-A59C-0E7D837A6005}">
      <dsp:nvSpPr>
        <dsp:cNvPr id="0" name=""/>
        <dsp:cNvSpPr/>
      </dsp:nvSpPr>
      <dsp:spPr>
        <a:xfrm>
          <a:off x="0" y="0"/>
          <a:ext cx="6522720" cy="989076"/>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b="1" kern="1200" dirty="0" smtClean="0"/>
            <a:t>RUC</a:t>
          </a:r>
          <a:endParaRPr lang="es-EC" sz="2800" kern="1200" dirty="0"/>
        </a:p>
      </dsp:txBody>
      <dsp:txXfrm>
        <a:off x="0" y="0"/>
        <a:ext cx="5429791" cy="989076"/>
      </dsp:txXfrm>
    </dsp:sp>
    <dsp:sp modelId="{E0B7B9EE-6CCB-4B9F-B485-6A3F6188BF8D}">
      <dsp:nvSpPr>
        <dsp:cNvPr id="0" name=""/>
        <dsp:cNvSpPr/>
      </dsp:nvSpPr>
      <dsp:spPr>
        <a:xfrm>
          <a:off x="546277" y="1168908"/>
          <a:ext cx="6522720" cy="989076"/>
        </a:xfrm>
        <a:prstGeom prst="roundRect">
          <a:avLst>
            <a:gd name="adj" fmla="val 10000"/>
          </a:avLst>
        </a:prstGeom>
        <a:solidFill>
          <a:schemeClr val="accent4">
            <a:hueOff val="2494993"/>
            <a:satOff val="-13796"/>
            <a:lumOff val="-1176"/>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b="1" kern="1200" dirty="0" smtClean="0"/>
            <a:t>Patente Municipal</a:t>
          </a:r>
          <a:endParaRPr lang="es-EC" sz="2800" kern="1200" dirty="0"/>
        </a:p>
      </dsp:txBody>
      <dsp:txXfrm>
        <a:off x="546277" y="1168908"/>
        <a:ext cx="5333542" cy="989076"/>
      </dsp:txXfrm>
    </dsp:sp>
    <dsp:sp modelId="{8CA06E62-6547-46BA-9046-BAC25903743B}">
      <dsp:nvSpPr>
        <dsp:cNvPr id="0" name=""/>
        <dsp:cNvSpPr/>
      </dsp:nvSpPr>
      <dsp:spPr>
        <a:xfrm>
          <a:off x="1084402" y="2337816"/>
          <a:ext cx="6522720" cy="989076"/>
        </a:xfrm>
        <a:prstGeom prst="roundRect">
          <a:avLst>
            <a:gd name="adj" fmla="val 10000"/>
          </a:avLst>
        </a:prstGeom>
        <a:solidFill>
          <a:schemeClr val="accent4">
            <a:hueOff val="4989986"/>
            <a:satOff val="-27591"/>
            <a:lumOff val="-2353"/>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b="1" kern="1200" dirty="0" smtClean="0"/>
            <a:t>Registro como Operador Económico Autorizado</a:t>
          </a:r>
          <a:endParaRPr lang="es-EC" sz="2800" kern="1200" dirty="0"/>
        </a:p>
      </dsp:txBody>
      <dsp:txXfrm>
        <a:off x="1084402" y="2337816"/>
        <a:ext cx="5341696" cy="989076"/>
      </dsp:txXfrm>
    </dsp:sp>
    <dsp:sp modelId="{D9C70C77-3705-4368-A502-78817B6924B3}">
      <dsp:nvSpPr>
        <dsp:cNvPr id="0" name=""/>
        <dsp:cNvSpPr/>
      </dsp:nvSpPr>
      <dsp:spPr>
        <a:xfrm>
          <a:off x="1630679" y="3506724"/>
          <a:ext cx="6522720" cy="989076"/>
        </a:xfrm>
        <a:prstGeom prst="roundRect">
          <a:avLst>
            <a:gd name="adj" fmla="val 10000"/>
          </a:avLst>
        </a:prstGeom>
        <a:solidFill>
          <a:schemeClr val="accent4">
            <a:hueOff val="7484979"/>
            <a:satOff val="-41387"/>
            <a:lumOff val="-3529"/>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b="1" kern="1200" dirty="0" smtClean="0"/>
            <a:t>Registro como Exportador</a:t>
          </a:r>
          <a:endParaRPr lang="es-EC" sz="2800" kern="1200" dirty="0"/>
        </a:p>
      </dsp:txBody>
      <dsp:txXfrm>
        <a:off x="1630679" y="3506724"/>
        <a:ext cx="5333542" cy="989076"/>
      </dsp:txXfrm>
    </dsp:sp>
    <dsp:sp modelId="{75173FE3-DD18-42FB-B4C3-C0DEFAA8BE48}">
      <dsp:nvSpPr>
        <dsp:cNvPr id="0" name=""/>
        <dsp:cNvSpPr/>
      </dsp:nvSpPr>
      <dsp:spPr>
        <a:xfrm>
          <a:off x="5879820" y="757542"/>
          <a:ext cx="642899" cy="642899"/>
        </a:xfrm>
        <a:prstGeom prst="downArrow">
          <a:avLst>
            <a:gd name="adj1" fmla="val 55000"/>
            <a:gd name="adj2" fmla="val 45000"/>
          </a:avLst>
        </a:prstGeom>
        <a:solidFill>
          <a:schemeClr val="accent4">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5879820" y="757542"/>
        <a:ext cx="642899" cy="642899"/>
      </dsp:txXfrm>
    </dsp:sp>
    <dsp:sp modelId="{3A392BA6-8B6C-482A-8EF6-138504DF8CEE}">
      <dsp:nvSpPr>
        <dsp:cNvPr id="0" name=""/>
        <dsp:cNvSpPr/>
      </dsp:nvSpPr>
      <dsp:spPr>
        <a:xfrm>
          <a:off x="6426098" y="1926450"/>
          <a:ext cx="642899" cy="642899"/>
        </a:xfrm>
        <a:prstGeom prst="downArrow">
          <a:avLst>
            <a:gd name="adj1" fmla="val 55000"/>
            <a:gd name="adj2" fmla="val 45000"/>
          </a:avLst>
        </a:prstGeom>
        <a:solidFill>
          <a:schemeClr val="accent4">
            <a:tint val="40000"/>
            <a:alpha val="90000"/>
            <a:hueOff val="3850876"/>
            <a:satOff val="-18259"/>
            <a:lumOff val="-979"/>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6426098" y="1926450"/>
        <a:ext cx="642899" cy="642899"/>
      </dsp:txXfrm>
    </dsp:sp>
    <dsp:sp modelId="{95A68025-1C61-45FE-B518-2DDA79B0BEBF}">
      <dsp:nvSpPr>
        <dsp:cNvPr id="0" name=""/>
        <dsp:cNvSpPr/>
      </dsp:nvSpPr>
      <dsp:spPr>
        <a:xfrm>
          <a:off x="6964222" y="3095358"/>
          <a:ext cx="642899" cy="642899"/>
        </a:xfrm>
        <a:prstGeom prst="downArrow">
          <a:avLst>
            <a:gd name="adj1" fmla="val 55000"/>
            <a:gd name="adj2" fmla="val 45000"/>
          </a:avLst>
        </a:prstGeom>
        <a:solidFill>
          <a:schemeClr val="accent4">
            <a:tint val="40000"/>
            <a:alpha val="90000"/>
            <a:hueOff val="7701753"/>
            <a:satOff val="-36518"/>
            <a:lumOff val="-1959"/>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6964222" y="3095358"/>
        <a:ext cx="642899" cy="64289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2DBDB2-6A7F-4156-B260-2D0DC011BEB2}">
      <dsp:nvSpPr>
        <dsp:cNvPr id="0" name=""/>
        <dsp:cNvSpPr/>
      </dsp:nvSpPr>
      <dsp:spPr>
        <a:xfrm>
          <a:off x="0" y="0"/>
          <a:ext cx="6522720" cy="989076"/>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S" sz="3600" b="1" kern="1200" dirty="0" smtClean="0"/>
            <a:t>Factura Comercial</a:t>
          </a:r>
          <a:endParaRPr lang="es-EC" sz="3600" kern="1200" dirty="0"/>
        </a:p>
      </dsp:txBody>
      <dsp:txXfrm>
        <a:off x="0" y="0"/>
        <a:ext cx="5429791" cy="989076"/>
      </dsp:txXfrm>
    </dsp:sp>
    <dsp:sp modelId="{E98ADF71-F729-4382-9C8E-21853EDA711D}">
      <dsp:nvSpPr>
        <dsp:cNvPr id="0" name=""/>
        <dsp:cNvSpPr/>
      </dsp:nvSpPr>
      <dsp:spPr>
        <a:xfrm>
          <a:off x="546277" y="1168908"/>
          <a:ext cx="6522720" cy="989076"/>
        </a:xfrm>
        <a:prstGeom prst="roundRect">
          <a:avLst>
            <a:gd name="adj" fmla="val 10000"/>
          </a:avLst>
        </a:prstGeom>
        <a:solidFill>
          <a:schemeClr val="accent5">
            <a:hueOff val="-3327248"/>
            <a:satOff val="-5151"/>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S" sz="3600" b="1" kern="1200" dirty="0" smtClean="0"/>
            <a:t>Certificado de Origen</a:t>
          </a:r>
          <a:endParaRPr lang="es-EC" sz="3600" kern="1200" dirty="0"/>
        </a:p>
      </dsp:txBody>
      <dsp:txXfrm>
        <a:off x="546277" y="1168908"/>
        <a:ext cx="5333542" cy="989076"/>
      </dsp:txXfrm>
    </dsp:sp>
    <dsp:sp modelId="{8B1ED367-C444-4392-9164-C653E9B82AED}">
      <dsp:nvSpPr>
        <dsp:cNvPr id="0" name=""/>
        <dsp:cNvSpPr/>
      </dsp:nvSpPr>
      <dsp:spPr>
        <a:xfrm>
          <a:off x="1084402" y="2337816"/>
          <a:ext cx="6522720" cy="989076"/>
        </a:xfrm>
        <a:prstGeom prst="roundRect">
          <a:avLst>
            <a:gd name="adj" fmla="val 10000"/>
          </a:avLst>
        </a:prstGeom>
        <a:solidFill>
          <a:schemeClr val="accent5">
            <a:hueOff val="-6654497"/>
            <a:satOff val="-10303"/>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S" sz="3600" b="1" kern="1200" dirty="0" smtClean="0"/>
            <a:t>Packing </a:t>
          </a:r>
          <a:r>
            <a:rPr lang="es-ES" sz="3600" b="1" kern="1200" dirty="0" err="1" smtClean="0"/>
            <a:t>List</a:t>
          </a:r>
          <a:endParaRPr lang="es-EC" sz="3600" kern="1200" dirty="0"/>
        </a:p>
      </dsp:txBody>
      <dsp:txXfrm>
        <a:off x="1084402" y="2337816"/>
        <a:ext cx="5341696" cy="989076"/>
      </dsp:txXfrm>
    </dsp:sp>
    <dsp:sp modelId="{24D77302-8AED-4E3A-9E84-51307C20AC8A}">
      <dsp:nvSpPr>
        <dsp:cNvPr id="0" name=""/>
        <dsp:cNvSpPr/>
      </dsp:nvSpPr>
      <dsp:spPr>
        <a:xfrm>
          <a:off x="1630679" y="3506724"/>
          <a:ext cx="6522720" cy="989076"/>
        </a:xfrm>
        <a:prstGeom prst="roundRect">
          <a:avLst>
            <a:gd name="adj" fmla="val 10000"/>
          </a:avLst>
        </a:prstGeom>
        <a:solidFill>
          <a:schemeClr val="accent5">
            <a:hueOff val="-9981745"/>
            <a:satOff val="-15454"/>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S" sz="3600" b="1" kern="1200" smtClean="0"/>
            <a:t>Documento de Transporte</a:t>
          </a:r>
          <a:endParaRPr lang="es-EC" sz="3600" kern="1200" dirty="0"/>
        </a:p>
      </dsp:txBody>
      <dsp:txXfrm>
        <a:off x="1630679" y="3506724"/>
        <a:ext cx="5333542" cy="989076"/>
      </dsp:txXfrm>
    </dsp:sp>
    <dsp:sp modelId="{A3735543-038C-4EB9-AD32-32E87FB74280}">
      <dsp:nvSpPr>
        <dsp:cNvPr id="0" name=""/>
        <dsp:cNvSpPr/>
      </dsp:nvSpPr>
      <dsp:spPr>
        <a:xfrm>
          <a:off x="5879820" y="757542"/>
          <a:ext cx="642899" cy="642899"/>
        </a:xfrm>
        <a:prstGeom prst="downArrow">
          <a:avLst>
            <a:gd name="adj1" fmla="val 55000"/>
            <a:gd name="adj2" fmla="val 45000"/>
          </a:avLst>
        </a:prstGeom>
        <a:solidFill>
          <a:schemeClr val="accent5">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5879820" y="757542"/>
        <a:ext cx="642899" cy="642899"/>
      </dsp:txXfrm>
    </dsp:sp>
    <dsp:sp modelId="{425BB55B-EE9E-4435-9850-93825AF3A195}">
      <dsp:nvSpPr>
        <dsp:cNvPr id="0" name=""/>
        <dsp:cNvSpPr/>
      </dsp:nvSpPr>
      <dsp:spPr>
        <a:xfrm>
          <a:off x="6426098" y="1926450"/>
          <a:ext cx="642899" cy="642899"/>
        </a:xfrm>
        <a:prstGeom prst="downArrow">
          <a:avLst>
            <a:gd name="adj1" fmla="val 55000"/>
            <a:gd name="adj2" fmla="val 45000"/>
          </a:avLst>
        </a:prstGeom>
        <a:solidFill>
          <a:schemeClr val="accent5">
            <a:tint val="40000"/>
            <a:alpha val="90000"/>
            <a:hueOff val="-4939620"/>
            <a:satOff val="-5693"/>
            <a:lumOff val="-78"/>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6426098" y="1926450"/>
        <a:ext cx="642899" cy="642899"/>
      </dsp:txXfrm>
    </dsp:sp>
    <dsp:sp modelId="{3ACB00F8-EE40-4A58-B4AD-7C7DF3B4919C}">
      <dsp:nvSpPr>
        <dsp:cNvPr id="0" name=""/>
        <dsp:cNvSpPr/>
      </dsp:nvSpPr>
      <dsp:spPr>
        <a:xfrm>
          <a:off x="6964222" y="3095358"/>
          <a:ext cx="642899" cy="642899"/>
        </a:xfrm>
        <a:prstGeom prst="downArrow">
          <a:avLst>
            <a:gd name="adj1" fmla="val 55000"/>
            <a:gd name="adj2" fmla="val 45000"/>
          </a:avLst>
        </a:prstGeom>
        <a:solidFill>
          <a:schemeClr val="accent5">
            <a:tint val="40000"/>
            <a:alpha val="90000"/>
            <a:hueOff val="-9879240"/>
            <a:satOff val="-11387"/>
            <a:lumOff val="-155"/>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6964222" y="3095358"/>
        <a:ext cx="642899" cy="64289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1BCB25-4F28-44F8-BA15-7A23DE743B98}">
      <dsp:nvSpPr>
        <dsp:cNvPr id="0" name=""/>
        <dsp:cNvSpPr/>
      </dsp:nvSpPr>
      <dsp:spPr>
        <a:xfrm>
          <a:off x="4484" y="0"/>
          <a:ext cx="2690622" cy="2157984"/>
        </a:xfrm>
        <a:prstGeom prst="upArrow">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04F902C0-4B74-4D7C-B067-3564D55CBC55}">
      <dsp:nvSpPr>
        <dsp:cNvPr id="0" name=""/>
        <dsp:cNvSpPr/>
      </dsp:nvSpPr>
      <dsp:spPr>
        <a:xfrm>
          <a:off x="2775825" y="0"/>
          <a:ext cx="4565904" cy="215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384" tIns="0" rIns="405384" bIns="405384" numCol="1" spcCol="1270" anchor="ctr" anchorCtr="0">
          <a:noAutofit/>
        </a:bodyPr>
        <a:lstStyle/>
        <a:p>
          <a:pPr lvl="0" algn="l" defTabSz="2533650">
            <a:lnSpc>
              <a:spcPct val="90000"/>
            </a:lnSpc>
            <a:spcBef>
              <a:spcPct val="0"/>
            </a:spcBef>
            <a:spcAft>
              <a:spcPct val="35000"/>
            </a:spcAft>
          </a:pPr>
          <a:r>
            <a:rPr lang="es-ES" sz="5700" b="1" kern="1200" dirty="0" smtClean="0"/>
            <a:t>Licencias Previas</a:t>
          </a:r>
          <a:endParaRPr lang="es-EC" sz="5700" kern="1200" dirty="0"/>
        </a:p>
      </dsp:txBody>
      <dsp:txXfrm>
        <a:off x="2775825" y="0"/>
        <a:ext cx="4565904" cy="2157984"/>
      </dsp:txXfrm>
    </dsp:sp>
    <dsp:sp modelId="{D830ABDF-4FF4-4F11-8E8A-D01E20541F07}">
      <dsp:nvSpPr>
        <dsp:cNvPr id="0" name=""/>
        <dsp:cNvSpPr/>
      </dsp:nvSpPr>
      <dsp:spPr>
        <a:xfrm>
          <a:off x="811670" y="2337816"/>
          <a:ext cx="2690622" cy="2157984"/>
        </a:xfrm>
        <a:prstGeom prst="downArrow">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61814A8F-2748-4783-9212-CA21260677DA}">
      <dsp:nvSpPr>
        <dsp:cNvPr id="0" name=""/>
        <dsp:cNvSpPr/>
      </dsp:nvSpPr>
      <dsp:spPr>
        <a:xfrm>
          <a:off x="3583011" y="2337816"/>
          <a:ext cx="4565904" cy="215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384" tIns="0" rIns="405384" bIns="405384" numCol="1" spcCol="1270" anchor="ctr" anchorCtr="0">
          <a:noAutofit/>
        </a:bodyPr>
        <a:lstStyle/>
        <a:p>
          <a:pPr lvl="0" algn="l" defTabSz="2533650">
            <a:lnSpc>
              <a:spcPct val="90000"/>
            </a:lnSpc>
            <a:spcBef>
              <a:spcPct val="0"/>
            </a:spcBef>
            <a:spcAft>
              <a:spcPct val="35000"/>
            </a:spcAft>
          </a:pPr>
          <a:r>
            <a:rPr lang="es-ES" sz="5700" b="1" kern="1200" dirty="0" smtClean="0"/>
            <a:t>Certificado Fitosanitario</a:t>
          </a:r>
          <a:endParaRPr lang="es-EC" sz="5700" kern="1200" dirty="0"/>
        </a:p>
      </dsp:txBody>
      <dsp:txXfrm>
        <a:off x="3583011" y="2337816"/>
        <a:ext cx="4565904" cy="215798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6CAE6B-4403-4F71-8767-E16017B41FCF}">
      <dsp:nvSpPr>
        <dsp:cNvPr id="0" name=""/>
        <dsp:cNvSpPr/>
      </dsp:nvSpPr>
      <dsp:spPr>
        <a:xfrm>
          <a:off x="980" y="377576"/>
          <a:ext cx="935161" cy="935161"/>
        </a:xfrm>
        <a:prstGeom prst="chord">
          <a:avLst>
            <a:gd name="adj1" fmla="val 4800000"/>
            <a:gd name="adj2" fmla="val 16800000"/>
          </a:avLst>
        </a:prstGeom>
        <a:solidFill>
          <a:schemeClr val="accent1">
            <a:tint val="55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714B55B-8764-45BA-938F-FFD3D3F10FED}">
      <dsp:nvSpPr>
        <dsp:cNvPr id="0" name=""/>
        <dsp:cNvSpPr/>
      </dsp:nvSpPr>
      <dsp:spPr>
        <a:xfrm>
          <a:off x="94496" y="471093"/>
          <a:ext cx="748129" cy="748129"/>
        </a:xfrm>
        <a:prstGeom prst="pie">
          <a:avLst>
            <a:gd name="adj1" fmla="val 12600000"/>
            <a:gd name="adj2" fmla="val 16200000"/>
          </a:avLst>
        </a:prstGeom>
        <a:solidFill>
          <a:schemeClr val="accent1">
            <a:shade val="50000"/>
            <a:hueOff val="0"/>
            <a:satOff val="0"/>
            <a:lumOff val="0"/>
            <a:alphaOff val="0"/>
          </a:schemeClr>
        </a:solidFill>
        <a:ln w="10000" cap="flat" cmpd="sng" algn="ctr">
          <a:solidFill>
            <a:schemeClr val="accent1">
              <a:shade val="5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44D7911-7C62-46E1-B272-0087A857DF15}">
      <dsp:nvSpPr>
        <dsp:cNvPr id="0" name=""/>
        <dsp:cNvSpPr/>
      </dsp:nvSpPr>
      <dsp:spPr>
        <a:xfrm rot="16200000">
          <a:off x="-1074454" y="2481690"/>
          <a:ext cx="2711968" cy="56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689100">
            <a:lnSpc>
              <a:spcPct val="90000"/>
            </a:lnSpc>
            <a:spcBef>
              <a:spcPct val="0"/>
            </a:spcBef>
            <a:spcAft>
              <a:spcPct val="35000"/>
            </a:spcAft>
          </a:pPr>
          <a:r>
            <a:rPr lang="es-ES" sz="3800" kern="1200" dirty="0" smtClean="0"/>
            <a:t>Transoceánica</a:t>
          </a:r>
          <a:endParaRPr lang="es-EC" sz="3800" kern="1200" dirty="0"/>
        </a:p>
      </dsp:txBody>
      <dsp:txXfrm rot="16200000">
        <a:off x="-1074454" y="2481690"/>
        <a:ext cx="2711968" cy="561096"/>
      </dsp:txXfrm>
    </dsp:sp>
    <dsp:sp modelId="{B322EE37-67FC-4F53-AE75-A11C3463585C}">
      <dsp:nvSpPr>
        <dsp:cNvPr id="0" name=""/>
        <dsp:cNvSpPr/>
      </dsp:nvSpPr>
      <dsp:spPr>
        <a:xfrm>
          <a:off x="655593" y="377576"/>
          <a:ext cx="1870323" cy="374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66850">
            <a:lnSpc>
              <a:spcPct val="90000"/>
            </a:lnSpc>
            <a:spcBef>
              <a:spcPct val="0"/>
            </a:spcBef>
            <a:spcAft>
              <a:spcPct val="35000"/>
            </a:spcAft>
          </a:pPr>
          <a:r>
            <a:rPr lang="es-ES" sz="3300" kern="1200" dirty="0" smtClean="0"/>
            <a:t>Mayor frecuencia </a:t>
          </a:r>
          <a:endParaRPr lang="es-EC" sz="3300" kern="1200" dirty="0"/>
        </a:p>
      </dsp:txBody>
      <dsp:txXfrm>
        <a:off x="655593" y="377576"/>
        <a:ext cx="1870323" cy="3740646"/>
      </dsp:txXfrm>
    </dsp:sp>
    <dsp:sp modelId="{3C1A1EFA-193C-4D7D-BE10-090893B044B1}">
      <dsp:nvSpPr>
        <dsp:cNvPr id="0" name=""/>
        <dsp:cNvSpPr/>
      </dsp:nvSpPr>
      <dsp:spPr>
        <a:xfrm>
          <a:off x="2814231" y="377576"/>
          <a:ext cx="935161" cy="935161"/>
        </a:xfrm>
        <a:prstGeom prst="chord">
          <a:avLst>
            <a:gd name="adj1" fmla="val 4800000"/>
            <a:gd name="adj2" fmla="val 16800000"/>
          </a:avLst>
        </a:prstGeom>
        <a:solidFill>
          <a:schemeClr val="accent1">
            <a:tint val="55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693FDC1-08C0-4726-BF05-A4FD71B49CB6}">
      <dsp:nvSpPr>
        <dsp:cNvPr id="0" name=""/>
        <dsp:cNvSpPr/>
      </dsp:nvSpPr>
      <dsp:spPr>
        <a:xfrm>
          <a:off x="2907748" y="471093"/>
          <a:ext cx="748129" cy="748129"/>
        </a:xfrm>
        <a:prstGeom prst="pie">
          <a:avLst>
            <a:gd name="adj1" fmla="val 9000000"/>
            <a:gd name="adj2" fmla="val 16200000"/>
          </a:avLst>
        </a:prstGeom>
        <a:solidFill>
          <a:schemeClr val="accent1">
            <a:shade val="50000"/>
            <a:hueOff val="85997"/>
            <a:satOff val="11612"/>
            <a:lumOff val="22991"/>
            <a:alphaOff val="0"/>
          </a:schemeClr>
        </a:solidFill>
        <a:ln w="10000" cap="flat" cmpd="sng" algn="ctr">
          <a:solidFill>
            <a:schemeClr val="accent1">
              <a:shade val="50000"/>
              <a:hueOff val="85997"/>
              <a:satOff val="11612"/>
              <a:lumOff val="22991"/>
              <a:alphaOff val="0"/>
            </a:schemeClr>
          </a:solidFill>
          <a:prstDash val="solid"/>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CD4508C-E3FE-4825-AC4A-EB89603748F4}">
      <dsp:nvSpPr>
        <dsp:cNvPr id="0" name=""/>
        <dsp:cNvSpPr/>
      </dsp:nvSpPr>
      <dsp:spPr>
        <a:xfrm rot="16200000">
          <a:off x="1738796" y="2481690"/>
          <a:ext cx="2711968" cy="56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689100">
            <a:lnSpc>
              <a:spcPct val="90000"/>
            </a:lnSpc>
            <a:spcBef>
              <a:spcPct val="0"/>
            </a:spcBef>
            <a:spcAft>
              <a:spcPct val="35000"/>
            </a:spcAft>
          </a:pPr>
          <a:r>
            <a:rPr lang="es-ES" sz="3800" kern="1200" dirty="0" smtClean="0"/>
            <a:t>En Ecuador </a:t>
          </a:r>
          <a:endParaRPr lang="es-EC" sz="3800" kern="1200" dirty="0"/>
        </a:p>
      </dsp:txBody>
      <dsp:txXfrm rot="16200000">
        <a:off x="1738796" y="2481690"/>
        <a:ext cx="2711968" cy="561096"/>
      </dsp:txXfrm>
    </dsp:sp>
    <dsp:sp modelId="{C6F812EB-FCBD-4A58-9172-1D6E75CD3369}">
      <dsp:nvSpPr>
        <dsp:cNvPr id="0" name=""/>
        <dsp:cNvSpPr/>
      </dsp:nvSpPr>
      <dsp:spPr>
        <a:xfrm>
          <a:off x="3468845" y="377576"/>
          <a:ext cx="1870323" cy="374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66850">
            <a:lnSpc>
              <a:spcPct val="90000"/>
            </a:lnSpc>
            <a:spcBef>
              <a:spcPct val="0"/>
            </a:spcBef>
            <a:spcAft>
              <a:spcPct val="35000"/>
            </a:spcAft>
          </a:pPr>
          <a:r>
            <a:rPr lang="es-ES" sz="3300" kern="1200" dirty="0" smtClean="0"/>
            <a:t>Los puertos de Manta y Guayaquil. </a:t>
          </a:r>
          <a:endParaRPr lang="es-EC" sz="3300" kern="1200" dirty="0"/>
        </a:p>
      </dsp:txBody>
      <dsp:txXfrm>
        <a:off x="3468845" y="377576"/>
        <a:ext cx="1870323" cy="3740646"/>
      </dsp:txXfrm>
    </dsp:sp>
    <dsp:sp modelId="{E0A65BA3-152E-4A54-9576-8520354A1665}">
      <dsp:nvSpPr>
        <dsp:cNvPr id="0" name=""/>
        <dsp:cNvSpPr/>
      </dsp:nvSpPr>
      <dsp:spPr>
        <a:xfrm>
          <a:off x="5627483" y="377576"/>
          <a:ext cx="935161" cy="935161"/>
        </a:xfrm>
        <a:prstGeom prst="chord">
          <a:avLst>
            <a:gd name="adj1" fmla="val 4800000"/>
            <a:gd name="adj2" fmla="val 16800000"/>
          </a:avLst>
        </a:prstGeom>
        <a:solidFill>
          <a:schemeClr val="accent1">
            <a:tint val="55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98B7E5C-35CC-4A64-B31D-CF92A4AADCCE}">
      <dsp:nvSpPr>
        <dsp:cNvPr id="0" name=""/>
        <dsp:cNvSpPr/>
      </dsp:nvSpPr>
      <dsp:spPr>
        <a:xfrm>
          <a:off x="5720999" y="471093"/>
          <a:ext cx="748129" cy="748129"/>
        </a:xfrm>
        <a:prstGeom prst="pie">
          <a:avLst>
            <a:gd name="adj1" fmla="val 5400000"/>
            <a:gd name="adj2" fmla="val 16200000"/>
          </a:avLst>
        </a:prstGeom>
        <a:solidFill>
          <a:schemeClr val="accent1">
            <a:shade val="50000"/>
            <a:hueOff val="85997"/>
            <a:satOff val="11612"/>
            <a:lumOff val="22991"/>
            <a:alphaOff val="0"/>
          </a:schemeClr>
        </a:solidFill>
        <a:ln w="10000" cap="flat" cmpd="sng" algn="ctr">
          <a:solidFill>
            <a:schemeClr val="accent1">
              <a:shade val="50000"/>
              <a:hueOff val="85997"/>
              <a:satOff val="11612"/>
              <a:lumOff val="22991"/>
              <a:alphaOff val="0"/>
            </a:schemeClr>
          </a:solidFill>
          <a:prstDash val="solid"/>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895EE45-180D-4077-8882-56A6DEDA159F}">
      <dsp:nvSpPr>
        <dsp:cNvPr id="0" name=""/>
        <dsp:cNvSpPr/>
      </dsp:nvSpPr>
      <dsp:spPr>
        <a:xfrm rot="16200000">
          <a:off x="4552047" y="2481690"/>
          <a:ext cx="2711968" cy="56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689100">
            <a:lnSpc>
              <a:spcPct val="90000"/>
            </a:lnSpc>
            <a:spcBef>
              <a:spcPct val="0"/>
            </a:spcBef>
            <a:spcAft>
              <a:spcPct val="35000"/>
            </a:spcAft>
          </a:pPr>
          <a:r>
            <a:rPr lang="es-ES" sz="3800" kern="1200" dirty="0" smtClean="0"/>
            <a:t>En Francia </a:t>
          </a:r>
          <a:endParaRPr lang="es-EC" sz="3800" kern="1200" dirty="0"/>
        </a:p>
      </dsp:txBody>
      <dsp:txXfrm rot="16200000">
        <a:off x="4552047" y="2481690"/>
        <a:ext cx="2711968" cy="561096"/>
      </dsp:txXfrm>
    </dsp:sp>
    <dsp:sp modelId="{271B84F4-920E-4BFF-AD9E-4C78B191ACB0}">
      <dsp:nvSpPr>
        <dsp:cNvPr id="0" name=""/>
        <dsp:cNvSpPr/>
      </dsp:nvSpPr>
      <dsp:spPr>
        <a:xfrm>
          <a:off x="6282096" y="377576"/>
          <a:ext cx="1870323" cy="374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66850">
            <a:lnSpc>
              <a:spcPct val="90000"/>
            </a:lnSpc>
            <a:spcBef>
              <a:spcPct val="0"/>
            </a:spcBef>
            <a:spcAft>
              <a:spcPct val="35000"/>
            </a:spcAft>
          </a:pPr>
          <a:r>
            <a:rPr lang="es-ES" sz="3300" kern="1200" dirty="0" smtClean="0"/>
            <a:t>Los puertos de Dunkerque  y Brest.</a:t>
          </a:r>
          <a:endParaRPr lang="es-EC" sz="3300" kern="1200" dirty="0"/>
        </a:p>
      </dsp:txBody>
      <dsp:txXfrm>
        <a:off x="6282096" y="377576"/>
        <a:ext cx="1870323" cy="3740646"/>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D529A8-8659-486A-95A0-EF49031CF7E9}">
      <dsp:nvSpPr>
        <dsp:cNvPr id="0" name=""/>
        <dsp:cNvSpPr/>
      </dsp:nvSpPr>
      <dsp:spPr>
        <a:xfrm>
          <a:off x="3265954" y="2527887"/>
          <a:ext cx="117172" cy="117172"/>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5EB33B-171D-460F-9696-708687852D09}">
      <dsp:nvSpPr>
        <dsp:cNvPr id="0" name=""/>
        <dsp:cNvSpPr/>
      </dsp:nvSpPr>
      <dsp:spPr>
        <a:xfrm>
          <a:off x="3163312" y="2692377"/>
          <a:ext cx="117172" cy="117172"/>
        </a:xfrm>
        <a:prstGeom prst="ellipse">
          <a:avLst/>
        </a:prstGeom>
        <a:solidFill>
          <a:schemeClr val="accent5">
            <a:hueOff val="-1109083"/>
            <a:satOff val="-1717"/>
            <a:lumOff val="0"/>
            <a:alphaOff val="0"/>
          </a:schemeClr>
        </a:solidFill>
        <a:ln w="19050" cap="flat" cmpd="sng" algn="ctr">
          <a:solidFill>
            <a:schemeClr val="accent5">
              <a:hueOff val="-1109083"/>
              <a:satOff val="-1717"/>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17B001-5C06-4D0F-826E-2E6B8B59BAEC}">
      <dsp:nvSpPr>
        <dsp:cNvPr id="0" name=""/>
        <dsp:cNvSpPr/>
      </dsp:nvSpPr>
      <dsp:spPr>
        <a:xfrm>
          <a:off x="3040984" y="2834790"/>
          <a:ext cx="117172" cy="117172"/>
        </a:xfrm>
        <a:prstGeom prst="ellipse">
          <a:avLst/>
        </a:prstGeom>
        <a:solidFill>
          <a:schemeClr val="accent5">
            <a:hueOff val="-2218166"/>
            <a:satOff val="-3434"/>
            <a:lumOff val="0"/>
            <a:alphaOff val="0"/>
          </a:schemeClr>
        </a:solidFill>
        <a:ln w="19050" cap="flat" cmpd="sng" algn="ctr">
          <a:solidFill>
            <a:schemeClr val="accent5">
              <a:hueOff val="-2218166"/>
              <a:satOff val="-3434"/>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5B319-2480-4DD8-9494-77FDBDD79A5C}">
      <dsp:nvSpPr>
        <dsp:cNvPr id="0" name=""/>
        <dsp:cNvSpPr/>
      </dsp:nvSpPr>
      <dsp:spPr>
        <a:xfrm>
          <a:off x="3187215" y="872413"/>
          <a:ext cx="117172" cy="117172"/>
        </a:xfrm>
        <a:prstGeom prst="ellipse">
          <a:avLst/>
        </a:prstGeom>
        <a:solidFill>
          <a:schemeClr val="accent5">
            <a:hueOff val="-3327248"/>
            <a:satOff val="-5151"/>
            <a:lumOff val="0"/>
            <a:alphaOff val="0"/>
          </a:schemeClr>
        </a:solidFill>
        <a:ln w="19050" cap="flat" cmpd="sng" algn="ctr">
          <a:solidFill>
            <a:schemeClr val="accent5">
              <a:hueOff val="-3327248"/>
              <a:satOff val="-515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F1C75-7D0B-4058-BBB2-B1CC445758BC}">
      <dsp:nvSpPr>
        <dsp:cNvPr id="0" name=""/>
        <dsp:cNvSpPr/>
      </dsp:nvSpPr>
      <dsp:spPr>
        <a:xfrm>
          <a:off x="3343757" y="779129"/>
          <a:ext cx="117172" cy="117172"/>
        </a:xfrm>
        <a:prstGeom prst="ellipse">
          <a:avLst/>
        </a:prstGeom>
        <a:solidFill>
          <a:schemeClr val="accent5">
            <a:hueOff val="-4436331"/>
            <a:satOff val="-6868"/>
            <a:lumOff val="0"/>
            <a:alphaOff val="0"/>
          </a:schemeClr>
        </a:solidFill>
        <a:ln w="19050" cap="flat" cmpd="sng" algn="ctr">
          <a:solidFill>
            <a:schemeClr val="accent5">
              <a:hueOff val="-4436331"/>
              <a:satOff val="-6868"/>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87B787-C6F1-4357-B60E-8A89DB4FC25D}">
      <dsp:nvSpPr>
        <dsp:cNvPr id="0" name=""/>
        <dsp:cNvSpPr/>
      </dsp:nvSpPr>
      <dsp:spPr>
        <a:xfrm>
          <a:off x="3499830" y="685845"/>
          <a:ext cx="117172" cy="117172"/>
        </a:xfrm>
        <a:prstGeom prst="ellipse">
          <a:avLst/>
        </a:prstGeom>
        <a:solidFill>
          <a:schemeClr val="accent5">
            <a:hueOff val="-5545414"/>
            <a:satOff val="-8586"/>
            <a:lumOff val="0"/>
            <a:alphaOff val="0"/>
          </a:schemeClr>
        </a:solidFill>
        <a:ln w="19050" cap="flat" cmpd="sng" algn="ctr">
          <a:solidFill>
            <a:schemeClr val="accent5">
              <a:hueOff val="-5545414"/>
              <a:satOff val="-8586"/>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8F4DE-869C-45F3-9713-6B73B8AB6813}">
      <dsp:nvSpPr>
        <dsp:cNvPr id="0" name=""/>
        <dsp:cNvSpPr/>
      </dsp:nvSpPr>
      <dsp:spPr>
        <a:xfrm>
          <a:off x="3655903" y="779129"/>
          <a:ext cx="117172" cy="117172"/>
        </a:xfrm>
        <a:prstGeom prst="ellipse">
          <a:avLst/>
        </a:prstGeom>
        <a:solidFill>
          <a:schemeClr val="accent5">
            <a:hueOff val="-6654497"/>
            <a:satOff val="-10303"/>
            <a:lumOff val="0"/>
            <a:alphaOff val="0"/>
          </a:schemeClr>
        </a:solidFill>
        <a:ln w="19050" cap="flat" cmpd="sng" algn="ctr">
          <a:solidFill>
            <a:schemeClr val="accent5">
              <a:hueOff val="-6654497"/>
              <a:satOff val="-10303"/>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BA390-932B-4029-8FC6-448E784DF050}">
      <dsp:nvSpPr>
        <dsp:cNvPr id="0" name=""/>
        <dsp:cNvSpPr/>
      </dsp:nvSpPr>
      <dsp:spPr>
        <a:xfrm>
          <a:off x="3812445" y="872413"/>
          <a:ext cx="117172" cy="117172"/>
        </a:xfrm>
        <a:prstGeom prst="ellipse">
          <a:avLst/>
        </a:prstGeom>
        <a:solidFill>
          <a:schemeClr val="accent5">
            <a:hueOff val="-7763579"/>
            <a:satOff val="-12020"/>
            <a:lumOff val="0"/>
            <a:alphaOff val="0"/>
          </a:schemeClr>
        </a:solidFill>
        <a:ln w="19050" cap="flat" cmpd="sng" algn="ctr">
          <a:solidFill>
            <a:schemeClr val="accent5">
              <a:hueOff val="-7763579"/>
              <a:satOff val="-1202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DA222-4304-4046-A15C-B4A690C9475E}">
      <dsp:nvSpPr>
        <dsp:cNvPr id="0" name=""/>
        <dsp:cNvSpPr/>
      </dsp:nvSpPr>
      <dsp:spPr>
        <a:xfrm>
          <a:off x="3499830" y="882674"/>
          <a:ext cx="117172" cy="117172"/>
        </a:xfrm>
        <a:prstGeom prst="ellipse">
          <a:avLst/>
        </a:prstGeom>
        <a:solidFill>
          <a:schemeClr val="accent5">
            <a:hueOff val="-8872662"/>
            <a:satOff val="-13737"/>
            <a:lumOff val="0"/>
            <a:alphaOff val="0"/>
          </a:schemeClr>
        </a:solidFill>
        <a:ln w="19050" cap="flat" cmpd="sng" algn="ctr">
          <a:solidFill>
            <a:schemeClr val="accent5">
              <a:hueOff val="-8872662"/>
              <a:satOff val="-13737"/>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12E72-5BE9-439B-A0AF-FF7DE9DB14E8}">
      <dsp:nvSpPr>
        <dsp:cNvPr id="0" name=""/>
        <dsp:cNvSpPr/>
      </dsp:nvSpPr>
      <dsp:spPr>
        <a:xfrm>
          <a:off x="3499830" y="1079502"/>
          <a:ext cx="117172" cy="117172"/>
        </a:xfrm>
        <a:prstGeom prst="ellipse">
          <a:avLst/>
        </a:prstGeom>
        <a:solidFill>
          <a:schemeClr val="accent5">
            <a:hueOff val="-9981745"/>
            <a:satOff val="-15454"/>
            <a:lumOff val="0"/>
            <a:alphaOff val="0"/>
          </a:schemeClr>
        </a:solidFill>
        <a:ln w="1905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431BE-94B5-4219-B01A-CA7214752C03}">
      <dsp:nvSpPr>
        <dsp:cNvPr id="0" name=""/>
        <dsp:cNvSpPr/>
      </dsp:nvSpPr>
      <dsp:spPr>
        <a:xfrm>
          <a:off x="2493877" y="2908919"/>
          <a:ext cx="3560273" cy="1419190"/>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917" tIns="53340" rIns="53340" bIns="53340" numCol="1" spcCol="1270" anchor="ctr" anchorCtr="0">
          <a:noAutofit/>
        </a:bodyPr>
        <a:lstStyle/>
        <a:p>
          <a:pPr lvl="0" algn="l" defTabSz="622300">
            <a:lnSpc>
              <a:spcPct val="90000"/>
            </a:lnSpc>
            <a:spcBef>
              <a:spcPct val="0"/>
            </a:spcBef>
            <a:spcAft>
              <a:spcPct val="35000"/>
            </a:spcAft>
          </a:pPr>
          <a:r>
            <a:rPr lang="es-ES" sz="1400" b="1" kern="1200" dirty="0" smtClean="0"/>
            <a:t>2000/36/EC del Parlamento Europeo y del Consejo (23/06/2000) se encuentran los requisitos relativos al cacao y chocolate especificaciones de etiquetado</a:t>
          </a:r>
          <a:endParaRPr lang="es-EC" sz="1400" b="1" kern="1200" dirty="0"/>
        </a:p>
      </dsp:txBody>
      <dsp:txXfrm>
        <a:off x="2493877" y="2908919"/>
        <a:ext cx="3560273" cy="1419190"/>
      </dsp:txXfrm>
    </dsp:sp>
    <dsp:sp modelId="{F3B243B7-BED1-4AD4-B21F-1E93EE319A98}">
      <dsp:nvSpPr>
        <dsp:cNvPr id="0" name=""/>
        <dsp:cNvSpPr/>
      </dsp:nvSpPr>
      <dsp:spPr>
        <a:xfrm>
          <a:off x="1845829" y="2598600"/>
          <a:ext cx="1171720" cy="1171642"/>
        </a:xfrm>
        <a:prstGeom prst="ellipse">
          <a:avLst/>
        </a:prstGeom>
        <a:solidFill>
          <a:schemeClr val="accent1">
            <a:alpha val="77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A81A5-E205-442C-AFFE-DF1EF706015F}">
      <dsp:nvSpPr>
        <dsp:cNvPr id="0" name=""/>
        <dsp:cNvSpPr/>
      </dsp:nvSpPr>
      <dsp:spPr>
        <a:xfrm>
          <a:off x="3739690" y="1431159"/>
          <a:ext cx="2858655" cy="1261737"/>
        </a:xfrm>
        <a:prstGeom prst="roundRect">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917" tIns="53340" rIns="53340" bIns="53340" numCol="1" spcCol="1270" anchor="ctr" anchorCtr="0">
          <a:noAutofit/>
        </a:bodyPr>
        <a:lstStyle/>
        <a:p>
          <a:pPr lvl="0" algn="l" defTabSz="622300">
            <a:lnSpc>
              <a:spcPct val="90000"/>
            </a:lnSpc>
            <a:spcBef>
              <a:spcPct val="0"/>
            </a:spcBef>
            <a:spcAft>
              <a:spcPct val="35000"/>
            </a:spcAft>
          </a:pPr>
          <a:r>
            <a:rPr lang="es-ES" sz="1400" b="1" kern="1200" dirty="0" smtClean="0"/>
            <a:t>Directiva 2000/13/EC Etiquetado, presentación y publicidad </a:t>
          </a:r>
          <a:endParaRPr lang="es-EC" sz="1400" b="1" kern="1200" dirty="0"/>
        </a:p>
      </dsp:txBody>
      <dsp:txXfrm>
        <a:off x="3739690" y="1431159"/>
        <a:ext cx="2858655" cy="1261737"/>
      </dsp:txXfrm>
    </dsp:sp>
    <dsp:sp modelId="{A9871157-B77D-4F63-8828-8DEADDE90F2A}">
      <dsp:nvSpPr>
        <dsp:cNvPr id="0" name=""/>
        <dsp:cNvSpPr/>
      </dsp:nvSpPr>
      <dsp:spPr>
        <a:xfrm>
          <a:off x="2913970" y="1272728"/>
          <a:ext cx="1171720" cy="1171642"/>
        </a:xfrm>
        <a:prstGeom prst="ellipse">
          <a:avLst/>
        </a:prstGeom>
        <a:solidFill>
          <a:srgbClr val="D54FA5">
            <a:alpha val="64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876F61-D626-42F2-A326-31CB2C86655B}">
      <dsp:nvSpPr>
        <dsp:cNvPr id="0" name=""/>
        <dsp:cNvSpPr/>
      </dsp:nvSpPr>
      <dsp:spPr>
        <a:xfrm>
          <a:off x="501893" y="505"/>
          <a:ext cx="2007170" cy="2007170"/>
        </a:xfrm>
        <a:prstGeom prst="ellipse">
          <a:avLst/>
        </a:prstGeom>
        <a:solidFill>
          <a:schemeClr val="bg2">
            <a:lumMod val="25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s-EC" sz="3500" kern="1200" noProof="0" dirty="0" smtClean="0"/>
            <a:t>Cacao Fino de Aroma</a:t>
          </a:r>
          <a:endParaRPr lang="es-EC" sz="3500" kern="1200" noProof="0" dirty="0"/>
        </a:p>
      </dsp:txBody>
      <dsp:txXfrm>
        <a:off x="501893" y="505"/>
        <a:ext cx="2007170" cy="2007170"/>
      </dsp:txXfrm>
    </dsp:sp>
    <dsp:sp modelId="{0A8D9A1F-A348-4D96-B622-C68FED331514}">
      <dsp:nvSpPr>
        <dsp:cNvPr id="0" name=""/>
        <dsp:cNvSpPr/>
      </dsp:nvSpPr>
      <dsp:spPr>
        <a:xfrm>
          <a:off x="923398" y="2170658"/>
          <a:ext cx="1164158" cy="1164158"/>
        </a:xfrm>
        <a:prstGeom prst="mathPlus">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923398" y="2170658"/>
        <a:ext cx="1164158" cy="1164158"/>
      </dsp:txXfrm>
    </dsp:sp>
    <dsp:sp modelId="{35853F62-0956-433F-98DF-C6913587B21D}">
      <dsp:nvSpPr>
        <dsp:cNvPr id="0" name=""/>
        <dsp:cNvSpPr/>
      </dsp:nvSpPr>
      <dsp:spPr>
        <a:xfrm>
          <a:off x="501893" y="3497799"/>
          <a:ext cx="2007170" cy="2007170"/>
        </a:xfrm>
        <a:prstGeom prst="ellipse">
          <a:avLst/>
        </a:prstGeom>
        <a:solidFill>
          <a:schemeClr val="accent5"/>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s-ES" sz="3500" kern="1200" dirty="0" smtClean="0"/>
            <a:t>Stevia</a:t>
          </a:r>
          <a:endParaRPr lang="es-EC" sz="3500" kern="1200" dirty="0"/>
        </a:p>
      </dsp:txBody>
      <dsp:txXfrm>
        <a:off x="501893" y="3497799"/>
        <a:ext cx="2007170" cy="2007170"/>
      </dsp:txXfrm>
    </dsp:sp>
    <dsp:sp modelId="{9BEB9256-4DFE-4578-B380-EEDE4563DD3E}">
      <dsp:nvSpPr>
        <dsp:cNvPr id="0" name=""/>
        <dsp:cNvSpPr/>
      </dsp:nvSpPr>
      <dsp:spPr>
        <a:xfrm>
          <a:off x="2810139" y="2379403"/>
          <a:ext cx="638280" cy="74666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p>
      </dsp:txBody>
      <dsp:txXfrm>
        <a:off x="2810139" y="2379403"/>
        <a:ext cx="638280" cy="746667"/>
      </dsp:txXfrm>
    </dsp:sp>
    <dsp:sp modelId="{B4DE4692-50D6-4BF1-85F4-12B722D35570}">
      <dsp:nvSpPr>
        <dsp:cNvPr id="0" name=""/>
        <dsp:cNvSpPr/>
      </dsp:nvSpPr>
      <dsp:spPr>
        <a:xfrm>
          <a:off x="3713365" y="745566"/>
          <a:ext cx="4014341" cy="4014341"/>
        </a:xfrm>
        <a:prstGeom prst="ellipse">
          <a:avLst/>
        </a:prstGeom>
        <a:solidFill>
          <a:srgbClr val="FFC00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S" sz="2500" kern="1200" dirty="0" smtClean="0">
              <a:solidFill>
                <a:schemeClr val="tx1"/>
              </a:solidFill>
              <a:effectLst>
                <a:outerShdw blurRad="38100" dist="38100" dir="2700000" algn="tl">
                  <a:srgbClr val="000000">
                    <a:alpha val="43137"/>
                  </a:srgbClr>
                </a:outerShdw>
              </a:effectLst>
            </a:rPr>
            <a:t>El Chocolate apto para diabéticos que contiene propiedades saludables como: Regular el azúcar en la sangre, reduce la ansiedad y la presión arterial, entre otros. </a:t>
          </a:r>
          <a:endParaRPr lang="es-EC" sz="2500" kern="1200" dirty="0">
            <a:solidFill>
              <a:schemeClr val="tx1"/>
            </a:solidFill>
            <a:effectLst>
              <a:outerShdw blurRad="38100" dist="38100" dir="2700000" algn="tl">
                <a:srgbClr val="000000">
                  <a:alpha val="43137"/>
                </a:srgbClr>
              </a:outerShdw>
            </a:effectLst>
          </a:endParaRPr>
        </a:p>
      </dsp:txBody>
      <dsp:txXfrm>
        <a:off x="3713365" y="745566"/>
        <a:ext cx="4014341" cy="4014341"/>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62B3C9-48AB-4AD8-B9F3-ADC1AB0B8103}">
      <dsp:nvSpPr>
        <dsp:cNvPr id="0" name=""/>
        <dsp:cNvSpPr/>
      </dsp:nvSpPr>
      <dsp:spPr>
        <a:xfrm>
          <a:off x="1642645" y="0"/>
          <a:ext cx="2306836" cy="2307187"/>
        </a:xfrm>
        <a:prstGeom prst="circularArrow">
          <a:avLst>
            <a:gd name="adj1" fmla="val 10980"/>
            <a:gd name="adj2" fmla="val 1142322"/>
            <a:gd name="adj3" fmla="val 4500000"/>
            <a:gd name="adj4" fmla="val 10800000"/>
            <a:gd name="adj5" fmla="val 12500"/>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D7C0E-29DE-4DA2-A248-74AB0B10DCAB}">
      <dsp:nvSpPr>
        <dsp:cNvPr id="0" name=""/>
        <dsp:cNvSpPr/>
      </dsp:nvSpPr>
      <dsp:spPr>
        <a:xfrm>
          <a:off x="2152532" y="832964"/>
          <a:ext cx="1281864" cy="64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Amarrillo</a:t>
          </a:r>
          <a:endParaRPr lang="es-EC" sz="2600" kern="1200" dirty="0"/>
        </a:p>
      </dsp:txBody>
      <dsp:txXfrm>
        <a:off x="2152532" y="832964"/>
        <a:ext cx="1281864" cy="640778"/>
      </dsp:txXfrm>
    </dsp:sp>
    <dsp:sp modelId="{87A45655-7A3D-42EA-8EF5-885ADE97E203}">
      <dsp:nvSpPr>
        <dsp:cNvPr id="0" name=""/>
        <dsp:cNvSpPr/>
      </dsp:nvSpPr>
      <dsp:spPr>
        <a:xfrm>
          <a:off x="1001929" y="1325650"/>
          <a:ext cx="2306836" cy="2307187"/>
        </a:xfrm>
        <a:prstGeom prst="leftCircularArrow">
          <a:avLst>
            <a:gd name="adj1" fmla="val 10980"/>
            <a:gd name="adj2" fmla="val 1142322"/>
            <a:gd name="adj3" fmla="val 6300000"/>
            <a:gd name="adj4" fmla="val 18900000"/>
            <a:gd name="adj5" fmla="val 12500"/>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E3B8A-8DD8-49B9-A558-C57591FD6D02}">
      <dsp:nvSpPr>
        <dsp:cNvPr id="0" name=""/>
        <dsp:cNvSpPr/>
      </dsp:nvSpPr>
      <dsp:spPr>
        <a:xfrm>
          <a:off x="1514415" y="2166283"/>
          <a:ext cx="1281864" cy="64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Dorado</a:t>
          </a:r>
          <a:endParaRPr lang="es-EC" sz="2600" kern="1200" dirty="0"/>
        </a:p>
      </dsp:txBody>
      <dsp:txXfrm>
        <a:off x="1514415" y="2166283"/>
        <a:ext cx="1281864" cy="640778"/>
      </dsp:txXfrm>
    </dsp:sp>
    <dsp:sp modelId="{EB4BB94F-8CAF-4003-AB39-C76031A0493D}">
      <dsp:nvSpPr>
        <dsp:cNvPr id="0" name=""/>
        <dsp:cNvSpPr/>
      </dsp:nvSpPr>
      <dsp:spPr>
        <a:xfrm>
          <a:off x="1806831" y="2809937"/>
          <a:ext cx="1981929" cy="1982724"/>
        </a:xfrm>
        <a:prstGeom prst="blockArc">
          <a:avLst>
            <a:gd name="adj1" fmla="val 13500000"/>
            <a:gd name="adj2" fmla="val 10800000"/>
            <a:gd name="adj3" fmla="val 1274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697D2-8D66-4768-92C6-21C0DC630F06}">
      <dsp:nvSpPr>
        <dsp:cNvPr id="0" name=""/>
        <dsp:cNvSpPr/>
      </dsp:nvSpPr>
      <dsp:spPr>
        <a:xfrm>
          <a:off x="2155564" y="3501518"/>
          <a:ext cx="1281864" cy="64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err="1" smtClean="0"/>
            <a:t>Cafe</a:t>
          </a:r>
          <a:endParaRPr lang="es-EC" sz="2600" kern="1200" dirty="0"/>
        </a:p>
      </dsp:txBody>
      <dsp:txXfrm>
        <a:off x="2155564" y="3501518"/>
        <a:ext cx="1281864" cy="640778"/>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5DCAAD-1D77-48E2-9A59-7B1829810644}">
      <dsp:nvSpPr>
        <dsp:cNvPr id="0" name=""/>
        <dsp:cNvSpPr/>
      </dsp:nvSpPr>
      <dsp:spPr>
        <a:xfrm>
          <a:off x="0" y="528180"/>
          <a:ext cx="8153399" cy="856800"/>
        </a:xfrm>
        <a:prstGeom prst="rect">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54705FE7-8B30-459C-99A9-4F2BADEB2BFF}">
      <dsp:nvSpPr>
        <dsp:cNvPr id="0" name=""/>
        <dsp:cNvSpPr/>
      </dsp:nvSpPr>
      <dsp:spPr>
        <a:xfrm>
          <a:off x="407670" y="26340"/>
          <a:ext cx="5707379" cy="1003680"/>
        </a:xfrm>
        <a:prstGeom prst="roundRect">
          <a:avLst/>
        </a:prstGeom>
        <a:solidFill>
          <a:schemeClr val="accent5">
            <a:lumMod val="50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725" tIns="0" rIns="215725" bIns="0" numCol="1" spcCol="1270" anchor="ctr" anchorCtr="0">
          <a:noAutofit/>
        </a:bodyPr>
        <a:lstStyle/>
        <a:p>
          <a:pPr lvl="0" algn="l" defTabSz="622300">
            <a:lnSpc>
              <a:spcPct val="90000"/>
            </a:lnSpc>
            <a:spcBef>
              <a:spcPct val="0"/>
            </a:spcBef>
            <a:spcAft>
              <a:spcPct val="35000"/>
            </a:spcAft>
          </a:pPr>
          <a:r>
            <a:rPr lang="es-ES" sz="1400" b="0" kern="1200" dirty="0" smtClean="0">
              <a:effectLst>
                <a:outerShdw blurRad="38100" dist="38100" dir="2700000" algn="tl">
                  <a:srgbClr val="000000">
                    <a:alpha val="43137"/>
                  </a:srgbClr>
                </a:outerShdw>
              </a:effectLst>
            </a:rPr>
            <a:t>En el análisis situacional del Cantón de La Concordia se determino que por su ubicación, su nivel de producción de materia prima y su bajo nivel de industrialización del cacao, es un sector que necesita aportar el proyecto. Además se cuenta con apoyo del Gobierno Autónomo Descentralizado Municipal del Cantón La Concordia. </a:t>
          </a:r>
          <a:endParaRPr lang="es-EC" sz="1400" b="0" kern="1200" dirty="0">
            <a:effectLst>
              <a:outerShdw blurRad="38100" dist="38100" dir="2700000" algn="tl">
                <a:srgbClr val="000000">
                  <a:alpha val="43137"/>
                </a:srgbClr>
              </a:outerShdw>
            </a:effectLst>
          </a:endParaRPr>
        </a:p>
      </dsp:txBody>
      <dsp:txXfrm>
        <a:off x="407670" y="26340"/>
        <a:ext cx="5707379" cy="1003680"/>
      </dsp:txXfrm>
    </dsp:sp>
    <dsp:sp modelId="{A6D3201B-ED3F-4AEC-8C91-14D311974F79}">
      <dsp:nvSpPr>
        <dsp:cNvPr id="0" name=""/>
        <dsp:cNvSpPr/>
      </dsp:nvSpPr>
      <dsp:spPr>
        <a:xfrm>
          <a:off x="0" y="2070420"/>
          <a:ext cx="8153399" cy="856800"/>
        </a:xfrm>
        <a:prstGeom prst="rect">
          <a:avLst/>
        </a:prstGeom>
        <a:solidFill>
          <a:schemeClr val="lt1">
            <a:alpha val="90000"/>
            <a:hueOff val="0"/>
            <a:satOff val="0"/>
            <a:lumOff val="0"/>
            <a:alphaOff val="0"/>
          </a:schemeClr>
        </a:solidFill>
        <a:ln w="10000" cap="flat" cmpd="sng" algn="ctr">
          <a:solidFill>
            <a:schemeClr val="accent5">
              <a:hueOff val="-4990872"/>
              <a:satOff val="-7727"/>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96BD35AA-2266-4EAA-BFE9-12FCEC9EE60F}">
      <dsp:nvSpPr>
        <dsp:cNvPr id="0" name=""/>
        <dsp:cNvSpPr/>
      </dsp:nvSpPr>
      <dsp:spPr>
        <a:xfrm>
          <a:off x="407670" y="1568580"/>
          <a:ext cx="5707379" cy="1003680"/>
        </a:xfrm>
        <a:prstGeom prst="roundRect">
          <a:avLst/>
        </a:prstGeom>
        <a:solidFill>
          <a:schemeClr val="accent1">
            <a:lumMod val="50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4990872"/>
              <a:satOff val="-7727"/>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725" tIns="0" rIns="215725" bIns="0" numCol="1" spcCol="1270" anchor="ctr" anchorCtr="0">
          <a:noAutofit/>
        </a:bodyPr>
        <a:lstStyle/>
        <a:p>
          <a:pPr lvl="0" algn="l" defTabSz="622300">
            <a:lnSpc>
              <a:spcPct val="90000"/>
            </a:lnSpc>
            <a:spcBef>
              <a:spcPct val="0"/>
            </a:spcBef>
            <a:spcAft>
              <a:spcPct val="35000"/>
            </a:spcAft>
          </a:pPr>
          <a:r>
            <a:rPr lang="es-ES" sz="1400" b="0" kern="1200" dirty="0" smtClean="0">
              <a:effectLst>
                <a:outerShdw blurRad="38100" dist="38100" dir="2700000" algn="tl">
                  <a:srgbClr val="000000">
                    <a:alpha val="43137"/>
                  </a:srgbClr>
                </a:outerShdw>
              </a:effectLst>
            </a:rPr>
            <a:t>El chocolate apto para diabéticos, ha sido comparado acorde a la competencia, sin embargo el chocolate similar es el chocolate sin azúcar que es un chocolate que no es de agrado al paladar. Motivo fundamental por el que se eligió como materia prima la </a:t>
          </a:r>
          <a:r>
            <a:rPr lang="es-ES" sz="1400" b="0" kern="1200" dirty="0" err="1" smtClean="0">
              <a:effectLst>
                <a:outerShdw blurRad="38100" dist="38100" dir="2700000" algn="tl">
                  <a:srgbClr val="000000">
                    <a:alpha val="43137"/>
                  </a:srgbClr>
                </a:outerShdw>
              </a:effectLst>
            </a:rPr>
            <a:t>stevia</a:t>
          </a:r>
          <a:r>
            <a:rPr lang="es-ES" sz="1400" b="0" kern="1200" dirty="0" smtClean="0">
              <a:effectLst>
                <a:outerShdw blurRad="38100" dist="38100" dir="2700000" algn="tl">
                  <a:srgbClr val="000000">
                    <a:alpha val="43137"/>
                  </a:srgbClr>
                </a:outerShdw>
              </a:effectLst>
            </a:rPr>
            <a:t> ya que contiene ingredientes que son saludables para una persona diabética.</a:t>
          </a:r>
          <a:endParaRPr lang="es-EC" sz="1400" b="0" kern="1200" dirty="0">
            <a:effectLst>
              <a:outerShdw blurRad="38100" dist="38100" dir="2700000" algn="tl">
                <a:srgbClr val="000000">
                  <a:alpha val="43137"/>
                </a:srgbClr>
              </a:outerShdw>
            </a:effectLst>
          </a:endParaRPr>
        </a:p>
      </dsp:txBody>
      <dsp:txXfrm>
        <a:off x="407670" y="1568580"/>
        <a:ext cx="5707379" cy="1003680"/>
      </dsp:txXfrm>
    </dsp:sp>
    <dsp:sp modelId="{873E2525-CBBE-48E7-A16F-3C297B222E45}">
      <dsp:nvSpPr>
        <dsp:cNvPr id="0" name=""/>
        <dsp:cNvSpPr/>
      </dsp:nvSpPr>
      <dsp:spPr>
        <a:xfrm>
          <a:off x="0" y="3612660"/>
          <a:ext cx="8153399" cy="856800"/>
        </a:xfrm>
        <a:prstGeom prst="rect">
          <a:avLst/>
        </a:prstGeom>
        <a:solidFill>
          <a:schemeClr val="lt1">
            <a:alpha val="90000"/>
            <a:hueOff val="0"/>
            <a:satOff val="0"/>
            <a:lumOff val="0"/>
            <a:alphaOff val="0"/>
          </a:schemeClr>
        </a:solidFill>
        <a:ln w="10000" cap="flat" cmpd="sng" algn="ctr">
          <a:solidFill>
            <a:schemeClr val="accent5">
              <a:hueOff val="-9981745"/>
              <a:satOff val="-15454"/>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D44460DE-16BC-43F4-8A49-463B03282509}">
      <dsp:nvSpPr>
        <dsp:cNvPr id="0" name=""/>
        <dsp:cNvSpPr/>
      </dsp:nvSpPr>
      <dsp:spPr>
        <a:xfrm>
          <a:off x="407670" y="3110819"/>
          <a:ext cx="5707379" cy="1003680"/>
        </a:xfrm>
        <a:prstGeom prst="roundRect">
          <a:avLst/>
        </a:prstGeom>
        <a:solidFill>
          <a:srgbClr val="660066">
            <a:alpha val="82000"/>
          </a:srgb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9981745"/>
              <a:satOff val="-15454"/>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725" tIns="0" rIns="215725" bIns="0" numCol="1" spcCol="1270" anchor="ctr" anchorCtr="0">
          <a:noAutofit/>
        </a:bodyPr>
        <a:lstStyle/>
        <a:p>
          <a:pPr lvl="0" algn="l" defTabSz="622300">
            <a:lnSpc>
              <a:spcPct val="90000"/>
            </a:lnSpc>
            <a:spcBef>
              <a:spcPct val="0"/>
            </a:spcBef>
            <a:spcAft>
              <a:spcPct val="35000"/>
            </a:spcAft>
          </a:pPr>
          <a:r>
            <a:rPr lang="es-EC" sz="1400" b="0" kern="1200" dirty="0" smtClean="0">
              <a:effectLst>
                <a:outerShdw blurRad="38100" dist="38100" dir="2700000" algn="tl">
                  <a:srgbClr val="000000">
                    <a:alpha val="43137"/>
                  </a:srgbClr>
                </a:outerShdw>
              </a:effectLst>
            </a:rPr>
            <a:t>La pre-factibilidad de un proyecto es demostrada en el análisis financiero ya que mediante sus estados financieros, balances, flujos de caja e indicadores de rentabilidad se define si es rentable un proyecto, en el caso del </a:t>
          </a:r>
          <a:r>
            <a:rPr lang="es-EC" sz="1400" b="0" kern="1200" dirty="0" err="1" smtClean="0">
              <a:effectLst>
                <a:outerShdw blurRad="38100" dist="38100" dir="2700000" algn="tl">
                  <a:srgbClr val="000000">
                    <a:alpha val="43137"/>
                  </a:srgbClr>
                </a:outerShdw>
              </a:effectLst>
            </a:rPr>
            <a:t>Cluster</a:t>
          </a:r>
          <a:r>
            <a:rPr lang="es-EC" sz="1400" b="0" kern="1200" dirty="0" smtClean="0">
              <a:effectLst>
                <a:outerShdw blurRad="38100" dist="38100" dir="2700000" algn="tl">
                  <a:srgbClr val="000000">
                    <a:alpha val="43137"/>
                  </a:srgbClr>
                </a:outerShdw>
              </a:effectLst>
            </a:rPr>
            <a:t> Chocolate-</a:t>
          </a:r>
          <a:r>
            <a:rPr lang="es-EC" sz="1400" b="0" kern="1200" dirty="0" err="1" smtClean="0">
              <a:effectLst>
                <a:outerShdw blurRad="38100" dist="38100" dir="2700000" algn="tl">
                  <a:srgbClr val="000000">
                    <a:alpha val="43137"/>
                  </a:srgbClr>
                </a:outerShdw>
              </a:effectLst>
            </a:rPr>
            <a:t>Export</a:t>
          </a:r>
          <a:r>
            <a:rPr lang="es-EC" sz="1400" b="0" kern="1200" dirty="0" smtClean="0">
              <a:effectLst>
                <a:outerShdw blurRad="38100" dist="38100" dir="2700000" algn="tl">
                  <a:srgbClr val="000000">
                    <a:alpha val="43137"/>
                  </a:srgbClr>
                </a:outerShdw>
              </a:effectLst>
            </a:rPr>
            <a:t> los indicadores expresan que el proyecto es factible y genera rentabilidad. </a:t>
          </a:r>
          <a:endParaRPr lang="es-EC" sz="1400" b="0" kern="1200" dirty="0">
            <a:effectLst>
              <a:outerShdw blurRad="38100" dist="38100" dir="2700000" algn="tl">
                <a:srgbClr val="000000">
                  <a:alpha val="43137"/>
                </a:srgbClr>
              </a:outerShdw>
            </a:effectLst>
          </a:endParaRPr>
        </a:p>
      </dsp:txBody>
      <dsp:txXfrm>
        <a:off x="407670" y="3110819"/>
        <a:ext cx="5707379" cy="100368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43B146-2115-454D-897A-27C058B3EBB3}">
      <dsp:nvSpPr>
        <dsp:cNvPr id="0" name=""/>
        <dsp:cNvSpPr/>
      </dsp:nvSpPr>
      <dsp:spPr>
        <a:xfrm>
          <a:off x="-5082866" y="-778677"/>
          <a:ext cx="6053155" cy="6053155"/>
        </a:xfrm>
        <a:prstGeom prst="blockArc">
          <a:avLst>
            <a:gd name="adj1" fmla="val 18900000"/>
            <a:gd name="adj2" fmla="val 2700000"/>
            <a:gd name="adj3" fmla="val 357"/>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3A6D0D-7360-4B49-A8AE-EC439366307A}">
      <dsp:nvSpPr>
        <dsp:cNvPr id="0" name=""/>
        <dsp:cNvSpPr/>
      </dsp:nvSpPr>
      <dsp:spPr>
        <a:xfrm>
          <a:off x="624052" y="449580"/>
          <a:ext cx="7467340" cy="899160"/>
        </a:xfrm>
        <a:prstGeom prst="rect">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708"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solidFill>
                <a:schemeClr val="tx1"/>
              </a:solidFill>
              <a:effectLst>
                <a:outerShdw blurRad="38100" dist="38100" dir="2700000" algn="tl">
                  <a:srgbClr val="000000">
                    <a:alpha val="43137"/>
                  </a:srgbClr>
                </a:outerShdw>
              </a:effectLst>
            </a:rPr>
            <a:t>A pesar de disponer de apoyo gubernamental, un proyecto factible y autosustentable como el que se propone determina un índice de éxito elevado para su ejecución, la </a:t>
          </a:r>
          <a:r>
            <a:rPr lang="es-ES" sz="1300" kern="1200" dirty="0" err="1" smtClean="0">
              <a:solidFill>
                <a:schemeClr val="tx1"/>
              </a:solidFill>
              <a:effectLst>
                <a:outerShdw blurRad="38100" dist="38100" dir="2700000" algn="tl">
                  <a:srgbClr val="000000">
                    <a:alpha val="43137"/>
                  </a:srgbClr>
                </a:outerShdw>
              </a:effectLst>
            </a:rPr>
            <a:t>asociatividad</a:t>
          </a:r>
          <a:r>
            <a:rPr lang="es-ES" sz="1300" kern="1200" dirty="0" smtClean="0">
              <a:solidFill>
                <a:schemeClr val="tx1"/>
              </a:solidFill>
              <a:effectLst>
                <a:outerShdw blurRad="38100" dist="38100" dir="2700000" algn="tl">
                  <a:srgbClr val="000000">
                    <a:alpha val="43137"/>
                  </a:srgbClr>
                </a:outerShdw>
              </a:effectLst>
            </a:rPr>
            <a:t> propuesta para lograr beneficios colectivos y distribución de utilidades equitativas para el exportador y el productor es la primera fase para un desarrollo productivo e industrial. </a:t>
          </a:r>
          <a:endParaRPr lang="es-EC" sz="1300" kern="1200" dirty="0">
            <a:solidFill>
              <a:schemeClr val="tx1"/>
            </a:solidFill>
            <a:effectLst>
              <a:outerShdw blurRad="38100" dist="38100" dir="2700000" algn="tl">
                <a:srgbClr val="000000">
                  <a:alpha val="43137"/>
                </a:srgbClr>
              </a:outerShdw>
            </a:effectLst>
          </a:endParaRPr>
        </a:p>
      </dsp:txBody>
      <dsp:txXfrm>
        <a:off x="624052" y="449580"/>
        <a:ext cx="7467340" cy="899160"/>
      </dsp:txXfrm>
    </dsp:sp>
    <dsp:sp modelId="{B58C895B-7176-438C-AD8A-CB20F4A43F08}">
      <dsp:nvSpPr>
        <dsp:cNvPr id="0" name=""/>
        <dsp:cNvSpPr/>
      </dsp:nvSpPr>
      <dsp:spPr>
        <a:xfrm>
          <a:off x="62077" y="337185"/>
          <a:ext cx="1123950" cy="1123950"/>
        </a:xfrm>
        <a:prstGeom prst="ellipse">
          <a:avLst/>
        </a:prstGeom>
        <a:blipFill rotWithShape="0">
          <a:blip xmlns:r="http://schemas.openxmlformats.org/officeDocument/2006/relationships" r:embed="rId1"/>
          <a:stretch>
            <a:fillRect/>
          </a:stretch>
        </a:blip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F100F6-0D77-4851-805A-CA510C2FF0E2}">
      <dsp:nvSpPr>
        <dsp:cNvPr id="0" name=""/>
        <dsp:cNvSpPr/>
      </dsp:nvSpPr>
      <dsp:spPr>
        <a:xfrm>
          <a:off x="950897" y="1798319"/>
          <a:ext cx="7140496" cy="899160"/>
        </a:xfrm>
        <a:prstGeom prst="rect">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708"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solidFill>
                <a:schemeClr val="tx1"/>
              </a:solidFill>
              <a:effectLst>
                <a:outerShdw blurRad="38100" dist="38100" dir="2700000" algn="tl">
                  <a:srgbClr val="000000">
                    <a:alpha val="43137"/>
                  </a:srgbClr>
                </a:outerShdw>
              </a:effectLst>
            </a:rPr>
            <a:t>Los chocolates amargos son poco conocidos y apetecidos a nivel nacional, sin embargo el mercado objetivo tiene una gran influencia en este tipo de chocolates con alto índice de cacao, poca manteca de cacao, y bajos azucares. Al momento de crear un producto se debe analizar inicialmente los procedimientos de calidad y de certificación, acompañado de las preferencias del consumidor. </a:t>
          </a:r>
          <a:endParaRPr lang="es-EC" sz="1300" kern="1200" dirty="0">
            <a:solidFill>
              <a:schemeClr val="tx1"/>
            </a:solidFill>
            <a:effectLst>
              <a:outerShdw blurRad="38100" dist="38100" dir="2700000" algn="tl">
                <a:srgbClr val="000000">
                  <a:alpha val="43137"/>
                </a:srgbClr>
              </a:outerShdw>
            </a:effectLst>
          </a:endParaRPr>
        </a:p>
      </dsp:txBody>
      <dsp:txXfrm>
        <a:off x="950897" y="1798319"/>
        <a:ext cx="7140496" cy="899160"/>
      </dsp:txXfrm>
    </dsp:sp>
    <dsp:sp modelId="{B855E425-24F9-478F-8641-D87360B83575}">
      <dsp:nvSpPr>
        <dsp:cNvPr id="0" name=""/>
        <dsp:cNvSpPr/>
      </dsp:nvSpPr>
      <dsp:spPr>
        <a:xfrm>
          <a:off x="388922" y="1685925"/>
          <a:ext cx="1123950" cy="1123950"/>
        </a:xfrm>
        <a:prstGeom prst="ellipse">
          <a:avLst/>
        </a:prstGeom>
        <a:blipFill rotWithShape="0">
          <a:blip xmlns:r="http://schemas.openxmlformats.org/officeDocument/2006/relationships" r:embed="rId2"/>
          <a:stretch>
            <a:fillRect/>
          </a:stretch>
        </a:blipFill>
        <a:ln w="19050" cap="flat" cmpd="sng" algn="ctr">
          <a:solidFill>
            <a:schemeClr val="accent4">
              <a:hueOff val="3742489"/>
              <a:satOff val="-20694"/>
              <a:lumOff val="-1765"/>
              <a:alphaOff val="0"/>
            </a:schemeClr>
          </a:solidFill>
          <a:prstDash val="solid"/>
        </a:ln>
        <a:effectLst/>
      </dsp:spPr>
      <dsp:style>
        <a:lnRef idx="2">
          <a:scrgbClr r="0" g="0" b="0"/>
        </a:lnRef>
        <a:fillRef idx="1">
          <a:scrgbClr r="0" g="0" b="0"/>
        </a:fillRef>
        <a:effectRef idx="0">
          <a:scrgbClr r="0" g="0" b="0"/>
        </a:effectRef>
        <a:fontRef idx="minor"/>
      </dsp:style>
    </dsp:sp>
    <dsp:sp modelId="{695634AF-5D5F-4537-ADEE-37786CC9621D}">
      <dsp:nvSpPr>
        <dsp:cNvPr id="0" name=""/>
        <dsp:cNvSpPr/>
      </dsp:nvSpPr>
      <dsp:spPr>
        <a:xfrm>
          <a:off x="624052" y="3147060"/>
          <a:ext cx="7467340" cy="899160"/>
        </a:xfrm>
        <a:prstGeom prst="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708"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solidFill>
                <a:schemeClr val="tx1"/>
              </a:solidFill>
              <a:effectLst>
                <a:outerShdw blurRad="38100" dist="38100" dir="2700000" algn="tl">
                  <a:srgbClr val="000000">
                    <a:alpha val="43137"/>
                  </a:srgbClr>
                </a:outerShdw>
              </a:effectLst>
            </a:rPr>
            <a:t>El marketing de un producto acoge mucho más que la publicidad y promoción de un producto, en este análisis se lleva a cabo estudios que brindan un alcance y una visión más completa del comportamiento del mercado, que en caso de no pactar el negocio con el comprador en Francia, brinda una apertura de mercado para  dirigir el producto.</a:t>
          </a:r>
          <a:endParaRPr lang="es-EC" sz="1300" kern="1200" dirty="0">
            <a:solidFill>
              <a:schemeClr val="tx1"/>
            </a:solidFill>
            <a:effectLst>
              <a:outerShdw blurRad="38100" dist="38100" dir="2700000" algn="tl">
                <a:srgbClr val="000000">
                  <a:alpha val="43137"/>
                </a:srgbClr>
              </a:outerShdw>
            </a:effectLst>
          </a:endParaRPr>
        </a:p>
      </dsp:txBody>
      <dsp:txXfrm>
        <a:off x="624052" y="3147060"/>
        <a:ext cx="7467340" cy="899160"/>
      </dsp:txXfrm>
    </dsp:sp>
    <dsp:sp modelId="{2BECBF4D-95B4-4FF7-BBD2-DBE02208B915}">
      <dsp:nvSpPr>
        <dsp:cNvPr id="0" name=""/>
        <dsp:cNvSpPr/>
      </dsp:nvSpPr>
      <dsp:spPr>
        <a:xfrm>
          <a:off x="62077" y="3034665"/>
          <a:ext cx="1123950" cy="1123950"/>
        </a:xfrm>
        <a:prstGeom prst="ellipse">
          <a:avLst/>
        </a:prstGeom>
        <a:blipFill rotWithShape="0">
          <a:blip xmlns:r="http://schemas.openxmlformats.org/officeDocument/2006/relationships" r:embed="rId3"/>
          <a:stretch>
            <a:fillRect/>
          </a:stretch>
        </a:blipFill>
        <a:ln w="19050" cap="flat" cmpd="sng" algn="ctr">
          <a:solidFill>
            <a:schemeClr val="accent4">
              <a:hueOff val="7484979"/>
              <a:satOff val="-41387"/>
              <a:lumOff val="-352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1D48F5-D8AA-47B3-ABE9-33F33DBC50F9}">
      <dsp:nvSpPr>
        <dsp:cNvPr id="0" name=""/>
        <dsp:cNvSpPr/>
      </dsp:nvSpPr>
      <dsp:spPr>
        <a:xfrm>
          <a:off x="611504" y="0"/>
          <a:ext cx="6930390" cy="4495800"/>
        </a:xfrm>
        <a:prstGeom prst="rightArrow">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C21A4FD-6D9E-41C7-9353-710B1BA68783}">
      <dsp:nvSpPr>
        <dsp:cNvPr id="0" name=""/>
        <dsp:cNvSpPr/>
      </dsp:nvSpPr>
      <dsp:spPr>
        <a:xfrm>
          <a:off x="8758" y="1348740"/>
          <a:ext cx="2624375" cy="1798320"/>
        </a:xfrm>
        <a:prstGeom prst="roundRect">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solidFill>
                <a:schemeClr val="tx1"/>
              </a:solidFill>
            </a:rPr>
            <a:t>Los productores Cacaoteros de La Concordia </a:t>
          </a:r>
          <a:endParaRPr lang="es-EC" sz="2500" kern="1200" dirty="0">
            <a:solidFill>
              <a:schemeClr val="tx1"/>
            </a:solidFill>
          </a:endParaRPr>
        </a:p>
      </dsp:txBody>
      <dsp:txXfrm>
        <a:off x="8758" y="1348740"/>
        <a:ext cx="2624375" cy="1798320"/>
      </dsp:txXfrm>
    </dsp:sp>
    <dsp:sp modelId="{C52CC018-FBD6-454A-B99E-2118069B32F5}">
      <dsp:nvSpPr>
        <dsp:cNvPr id="0" name=""/>
        <dsp:cNvSpPr/>
      </dsp:nvSpPr>
      <dsp:spPr>
        <a:xfrm>
          <a:off x="2764512" y="1348740"/>
          <a:ext cx="2624375" cy="1798320"/>
        </a:xfrm>
        <a:prstGeom prst="roundRect">
          <a:avLst/>
        </a:prstGeom>
        <a:solidFill>
          <a:schemeClr val="accent5">
            <a:hueOff val="-4990872"/>
            <a:satOff val="-7727"/>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500" kern="1200" dirty="0" smtClean="0">
              <a:solidFill>
                <a:schemeClr val="tx1"/>
              </a:solidFill>
            </a:rPr>
            <a:t>Conozcan el diseño de exportación</a:t>
          </a:r>
          <a:endParaRPr lang="es-EC" sz="2500" kern="1200" dirty="0" smtClean="0">
            <a:solidFill>
              <a:schemeClr val="tx1"/>
            </a:solidFill>
          </a:endParaRPr>
        </a:p>
        <a:p>
          <a:pPr lvl="0" algn="ctr" defTabSz="1022350">
            <a:lnSpc>
              <a:spcPct val="90000"/>
            </a:lnSpc>
            <a:spcBef>
              <a:spcPct val="0"/>
            </a:spcBef>
            <a:spcAft>
              <a:spcPct val="35000"/>
            </a:spcAft>
          </a:pPr>
          <a:endParaRPr lang="es-EC" sz="2500" kern="1200" dirty="0">
            <a:solidFill>
              <a:schemeClr val="tx1"/>
            </a:solidFill>
          </a:endParaRPr>
        </a:p>
      </dsp:txBody>
      <dsp:txXfrm>
        <a:off x="2764512" y="1348740"/>
        <a:ext cx="2624375" cy="1798320"/>
      </dsp:txXfrm>
    </dsp:sp>
    <dsp:sp modelId="{8FE9F2B0-549A-4FDD-B6B7-36D4E7B8B673}">
      <dsp:nvSpPr>
        <dsp:cNvPr id="0" name=""/>
        <dsp:cNvSpPr/>
      </dsp:nvSpPr>
      <dsp:spPr>
        <a:xfrm>
          <a:off x="5520265" y="1348740"/>
          <a:ext cx="2624375" cy="1798320"/>
        </a:xfrm>
        <a:prstGeom prst="roundRect">
          <a:avLst/>
        </a:prstGeom>
        <a:solidFill>
          <a:schemeClr val="accent5">
            <a:hueOff val="-9981745"/>
            <a:satOff val="-15454"/>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500" kern="1200" dirty="0" smtClean="0">
              <a:solidFill>
                <a:schemeClr val="tx1"/>
              </a:solidFill>
            </a:rPr>
            <a:t>Permita insertarse en el mercado internacional</a:t>
          </a:r>
          <a:endParaRPr lang="es-EC" sz="2500" kern="1200" dirty="0" smtClean="0">
            <a:solidFill>
              <a:schemeClr val="tx1"/>
            </a:solidFill>
          </a:endParaRPr>
        </a:p>
        <a:p>
          <a:pPr lvl="0" algn="ctr" defTabSz="1111250">
            <a:lnSpc>
              <a:spcPct val="90000"/>
            </a:lnSpc>
            <a:spcBef>
              <a:spcPct val="0"/>
            </a:spcBef>
            <a:spcAft>
              <a:spcPct val="35000"/>
            </a:spcAft>
          </a:pPr>
          <a:endParaRPr lang="es-EC" sz="2500" kern="1200" dirty="0">
            <a:solidFill>
              <a:schemeClr val="tx1"/>
            </a:solidFill>
          </a:endParaRPr>
        </a:p>
      </dsp:txBody>
      <dsp:txXfrm>
        <a:off x="5520265" y="1348740"/>
        <a:ext cx="2624375" cy="17983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4FF8C2-1D9D-4110-82F7-E4B2F8679B81}">
      <dsp:nvSpPr>
        <dsp:cNvPr id="0" name=""/>
        <dsp:cNvSpPr/>
      </dsp:nvSpPr>
      <dsp:spPr>
        <a:xfrm rot="16200000">
          <a:off x="585850" y="-585850"/>
          <a:ext cx="2320032" cy="3491733"/>
        </a:xfrm>
        <a:prstGeom prst="round1Rect">
          <a:avLst/>
        </a:prstGeom>
        <a:solidFill>
          <a:srgbClr val="FFC000"/>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1"/>
              </a:solidFill>
              <a:effectLst>
                <a:outerShdw blurRad="38100" dist="38100" dir="2700000" algn="tl">
                  <a:srgbClr val="000000">
                    <a:alpha val="43137"/>
                  </a:srgbClr>
                </a:outerShdw>
              </a:effectLst>
            </a:rPr>
            <a:t>Condiciones de vida</a:t>
          </a:r>
        </a:p>
      </dsp:txBody>
      <dsp:txXfrm rot="16200000">
        <a:off x="875854" y="-875854"/>
        <a:ext cx="1740024" cy="3491733"/>
      </dsp:txXfrm>
    </dsp:sp>
    <dsp:sp modelId="{AC4DB1B4-637B-439F-9742-E68258C29ADD}">
      <dsp:nvSpPr>
        <dsp:cNvPr id="0" name=""/>
        <dsp:cNvSpPr/>
      </dsp:nvSpPr>
      <dsp:spPr>
        <a:xfrm>
          <a:off x="3491733" y="0"/>
          <a:ext cx="3491733" cy="2320032"/>
        </a:xfrm>
        <a:prstGeom prst="round1Rect">
          <a:avLst/>
        </a:prstGeom>
        <a:solidFill>
          <a:srgbClr val="92D050"/>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1"/>
              </a:solidFill>
              <a:effectLst>
                <a:outerShdw blurRad="38100" dist="38100" dir="2700000" algn="tl">
                  <a:srgbClr val="000000">
                    <a:alpha val="43137"/>
                  </a:srgbClr>
                </a:outerShdw>
              </a:effectLst>
            </a:rPr>
            <a:t>Demanda</a:t>
          </a:r>
        </a:p>
      </dsp:txBody>
      <dsp:txXfrm>
        <a:off x="3491733" y="0"/>
        <a:ext cx="3491733" cy="1740024"/>
      </dsp:txXfrm>
    </dsp:sp>
    <dsp:sp modelId="{0089B053-5A33-4619-885F-96CAFCDEBA61}">
      <dsp:nvSpPr>
        <dsp:cNvPr id="0" name=""/>
        <dsp:cNvSpPr/>
      </dsp:nvSpPr>
      <dsp:spPr>
        <a:xfrm rot="10800000">
          <a:off x="0" y="2320032"/>
          <a:ext cx="3491733" cy="2320032"/>
        </a:xfrm>
        <a:prstGeom prst="round1Rect">
          <a:avLst/>
        </a:prstGeom>
        <a:solidFill>
          <a:srgbClr val="47AEE1"/>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1"/>
              </a:solidFill>
              <a:effectLst>
                <a:outerShdw blurRad="38100" dist="38100" dir="2700000" algn="tl">
                  <a:srgbClr val="000000">
                    <a:alpha val="43137"/>
                  </a:srgbClr>
                </a:outerShdw>
              </a:effectLst>
            </a:rPr>
            <a:t>Modelo Clúster </a:t>
          </a:r>
          <a:endParaRPr lang="es-EC" sz="2800" kern="1200" dirty="0">
            <a:solidFill>
              <a:schemeClr val="tx1"/>
            </a:solidFill>
            <a:effectLst>
              <a:outerShdw blurRad="38100" dist="38100" dir="2700000" algn="tl">
                <a:srgbClr val="000000">
                  <a:alpha val="43137"/>
                </a:srgbClr>
              </a:outerShdw>
            </a:effectLst>
          </a:endParaRPr>
        </a:p>
      </dsp:txBody>
      <dsp:txXfrm rot="10800000">
        <a:off x="0" y="2900040"/>
        <a:ext cx="3491733" cy="1740024"/>
      </dsp:txXfrm>
    </dsp:sp>
    <dsp:sp modelId="{8D5E6368-28DE-4443-A0E4-EB642A316AEE}">
      <dsp:nvSpPr>
        <dsp:cNvPr id="0" name=""/>
        <dsp:cNvSpPr/>
      </dsp:nvSpPr>
      <dsp:spPr>
        <a:xfrm rot="5400000">
          <a:off x="4077583" y="1646391"/>
          <a:ext cx="2320032" cy="3491733"/>
        </a:xfrm>
        <a:prstGeom prst="round1Rect">
          <a:avLst/>
        </a:prstGeom>
        <a:solidFill>
          <a:srgbClr val="DE2CEC"/>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1"/>
              </a:solidFill>
              <a:effectLst>
                <a:outerShdw blurRad="38100" dist="38100" dir="2700000" algn="tl">
                  <a:srgbClr val="000000">
                    <a:alpha val="43137"/>
                  </a:srgbClr>
                </a:outerShdw>
              </a:effectLst>
            </a:rPr>
            <a:t>Oferta</a:t>
          </a:r>
          <a:endParaRPr lang="es-EC" sz="2800" kern="1200" dirty="0">
            <a:solidFill>
              <a:schemeClr val="tx1"/>
            </a:solidFill>
            <a:effectLst>
              <a:outerShdw blurRad="38100" dist="38100" dir="2700000" algn="tl">
                <a:srgbClr val="000000">
                  <a:alpha val="43137"/>
                </a:srgbClr>
              </a:outerShdw>
            </a:effectLst>
          </a:endParaRPr>
        </a:p>
      </dsp:txBody>
      <dsp:txXfrm rot="5400000">
        <a:off x="4367587" y="1936395"/>
        <a:ext cx="1740024" cy="3491733"/>
      </dsp:txXfrm>
    </dsp:sp>
    <dsp:sp modelId="{7B73EB01-851C-418A-8A1A-AA8AECC334F1}">
      <dsp:nvSpPr>
        <dsp:cNvPr id="0" name=""/>
        <dsp:cNvSpPr/>
      </dsp:nvSpPr>
      <dsp:spPr>
        <a:xfrm>
          <a:off x="2444213" y="1740024"/>
          <a:ext cx="2095039" cy="1160016"/>
        </a:xfrm>
        <a:prstGeom prst="roundRect">
          <a:avLst/>
        </a:prstGeom>
        <a:solidFill>
          <a:schemeClr val="accent4">
            <a:tint val="4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Factores que influyen </a:t>
          </a:r>
          <a:endParaRPr lang="es-EC" sz="2800" kern="1200" dirty="0"/>
        </a:p>
      </dsp:txBody>
      <dsp:txXfrm>
        <a:off x="2444213" y="1740024"/>
        <a:ext cx="2095039" cy="116001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4E6B7-823F-4452-B37F-13B34AB7465E}">
      <dsp:nvSpPr>
        <dsp:cNvPr id="0" name=""/>
        <dsp:cNvSpPr/>
      </dsp:nvSpPr>
      <dsp:spPr>
        <a:xfrm>
          <a:off x="637886" y="2182859"/>
          <a:ext cx="2694243" cy="88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No existe comercio directo entre el productor y el cliente en el exterior</a:t>
          </a:r>
          <a:endParaRPr lang="es-EC" sz="2000" kern="1200" dirty="0" smtClean="0"/>
        </a:p>
      </dsp:txBody>
      <dsp:txXfrm>
        <a:off x="637886" y="2182859"/>
        <a:ext cx="2694243" cy="887875"/>
      </dsp:txXfrm>
    </dsp:sp>
    <dsp:sp modelId="{88C06EDA-2BB4-4587-BF7F-84993F40F0F0}">
      <dsp:nvSpPr>
        <dsp:cNvPr id="0" name=""/>
        <dsp:cNvSpPr/>
      </dsp:nvSpPr>
      <dsp:spPr>
        <a:xfrm>
          <a:off x="2735085" y="0"/>
          <a:ext cx="2694243" cy="1663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s-EC" sz="3900" b="1" kern="1200" dirty="0" smtClean="0">
              <a:effectLst>
                <a:outerShdw blurRad="38100" dist="38100" dir="2700000" algn="tl">
                  <a:srgbClr val="000000">
                    <a:alpha val="43137"/>
                  </a:srgbClr>
                </a:outerShdw>
              </a:effectLst>
            </a:rPr>
            <a:t>PROBLEMAS PERCIBIDOS</a:t>
          </a:r>
          <a:endParaRPr lang="es-EC" sz="3900" b="1" kern="1200" dirty="0">
            <a:effectLst>
              <a:outerShdw blurRad="38100" dist="38100" dir="2700000" algn="tl">
                <a:srgbClr val="000000">
                  <a:alpha val="43137"/>
                </a:srgbClr>
              </a:outerShdw>
            </a:effectLst>
          </a:endParaRPr>
        </a:p>
      </dsp:txBody>
      <dsp:txXfrm>
        <a:off x="2735085" y="0"/>
        <a:ext cx="2694243" cy="1663446"/>
      </dsp:txXfrm>
    </dsp:sp>
    <dsp:sp modelId="{7E6C7088-E343-41B1-A6C7-D0A245A282AE}">
      <dsp:nvSpPr>
        <dsp:cNvPr id="0" name=""/>
        <dsp:cNvSpPr/>
      </dsp:nvSpPr>
      <dsp:spPr>
        <a:xfrm>
          <a:off x="634827" y="1912819"/>
          <a:ext cx="214314" cy="214314"/>
        </a:xfrm>
        <a:prstGeom prst="ellipse">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024D87EF-D515-4198-8F1B-3CC6CA69673C}">
      <dsp:nvSpPr>
        <dsp:cNvPr id="0" name=""/>
        <dsp:cNvSpPr/>
      </dsp:nvSpPr>
      <dsp:spPr>
        <a:xfrm>
          <a:off x="784847" y="1612778"/>
          <a:ext cx="214314" cy="214314"/>
        </a:xfrm>
        <a:prstGeom prst="ellipse">
          <a:avLst/>
        </a:prstGeom>
        <a:solidFill>
          <a:schemeClr val="accent4">
            <a:hueOff val="415832"/>
            <a:satOff val="-2299"/>
            <a:lumOff val="-196"/>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415832"/>
              <a:satOff val="-2299"/>
              <a:lumOff val="-196"/>
              <a:alphaOff val="0"/>
            </a:schemeClr>
          </a:contourClr>
        </a:sp3d>
      </dsp:spPr>
      <dsp:style>
        <a:lnRef idx="0">
          <a:scrgbClr r="0" g="0" b="0"/>
        </a:lnRef>
        <a:fillRef idx="3">
          <a:scrgbClr r="0" g="0" b="0"/>
        </a:fillRef>
        <a:effectRef idx="3">
          <a:scrgbClr r="0" g="0" b="0"/>
        </a:effectRef>
        <a:fontRef idx="minor">
          <a:schemeClr val="lt1"/>
        </a:fontRef>
      </dsp:style>
    </dsp:sp>
    <dsp:sp modelId="{F4D9BC15-EE4B-41F9-BDB6-6F63EBC499A4}">
      <dsp:nvSpPr>
        <dsp:cNvPr id="0" name=""/>
        <dsp:cNvSpPr/>
      </dsp:nvSpPr>
      <dsp:spPr>
        <a:xfrm>
          <a:off x="1144897" y="1672785"/>
          <a:ext cx="336780" cy="336780"/>
        </a:xfrm>
        <a:prstGeom prst="ellipse">
          <a:avLst/>
        </a:prstGeom>
        <a:solidFill>
          <a:schemeClr val="accent4">
            <a:hueOff val="831664"/>
            <a:satOff val="-4599"/>
            <a:lumOff val="-392"/>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831664"/>
              <a:satOff val="-4599"/>
              <a:lumOff val="-392"/>
              <a:alphaOff val="0"/>
            </a:schemeClr>
          </a:contourClr>
        </a:sp3d>
      </dsp:spPr>
      <dsp:style>
        <a:lnRef idx="0">
          <a:scrgbClr r="0" g="0" b="0"/>
        </a:lnRef>
        <a:fillRef idx="3">
          <a:scrgbClr r="0" g="0" b="0"/>
        </a:fillRef>
        <a:effectRef idx="3">
          <a:scrgbClr r="0" g="0" b="0"/>
        </a:effectRef>
        <a:fontRef idx="minor">
          <a:schemeClr val="lt1"/>
        </a:fontRef>
      </dsp:style>
    </dsp:sp>
    <dsp:sp modelId="{518D0A18-360E-4124-ABAB-1B7051DB7946}">
      <dsp:nvSpPr>
        <dsp:cNvPr id="0" name=""/>
        <dsp:cNvSpPr/>
      </dsp:nvSpPr>
      <dsp:spPr>
        <a:xfrm>
          <a:off x="1444937" y="1342742"/>
          <a:ext cx="214314" cy="214314"/>
        </a:xfrm>
        <a:prstGeom prst="ellipse">
          <a:avLst/>
        </a:prstGeom>
        <a:solidFill>
          <a:schemeClr val="accent4">
            <a:hueOff val="1247497"/>
            <a:satOff val="-6898"/>
            <a:lumOff val="-588"/>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1247497"/>
              <a:satOff val="-6898"/>
              <a:lumOff val="-588"/>
              <a:alphaOff val="0"/>
            </a:schemeClr>
          </a:contourClr>
        </a:sp3d>
      </dsp:spPr>
      <dsp:style>
        <a:lnRef idx="0">
          <a:scrgbClr r="0" g="0" b="0"/>
        </a:lnRef>
        <a:fillRef idx="3">
          <a:scrgbClr r="0" g="0" b="0"/>
        </a:fillRef>
        <a:effectRef idx="3">
          <a:scrgbClr r="0" g="0" b="0"/>
        </a:effectRef>
        <a:fontRef idx="minor">
          <a:schemeClr val="lt1"/>
        </a:fontRef>
      </dsp:style>
    </dsp:sp>
    <dsp:sp modelId="{17825648-C3ED-4CDB-8599-814DE2FA6791}">
      <dsp:nvSpPr>
        <dsp:cNvPr id="0" name=""/>
        <dsp:cNvSpPr/>
      </dsp:nvSpPr>
      <dsp:spPr>
        <a:xfrm>
          <a:off x="1834990" y="1222725"/>
          <a:ext cx="214314" cy="214314"/>
        </a:xfrm>
        <a:prstGeom prst="ellipse">
          <a:avLst/>
        </a:prstGeom>
        <a:solidFill>
          <a:schemeClr val="accent4">
            <a:hueOff val="1663329"/>
            <a:satOff val="-9197"/>
            <a:lumOff val="-784"/>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1663329"/>
              <a:satOff val="-9197"/>
              <a:lumOff val="-784"/>
              <a:alphaOff val="0"/>
            </a:schemeClr>
          </a:contourClr>
        </a:sp3d>
      </dsp:spPr>
      <dsp:style>
        <a:lnRef idx="0">
          <a:scrgbClr r="0" g="0" b="0"/>
        </a:lnRef>
        <a:fillRef idx="3">
          <a:scrgbClr r="0" g="0" b="0"/>
        </a:fillRef>
        <a:effectRef idx="3">
          <a:scrgbClr r="0" g="0" b="0"/>
        </a:effectRef>
        <a:fontRef idx="minor">
          <a:schemeClr val="lt1"/>
        </a:fontRef>
      </dsp:style>
    </dsp:sp>
    <dsp:sp modelId="{CFD53CAA-51DD-4F06-8B6C-C0971928C195}">
      <dsp:nvSpPr>
        <dsp:cNvPr id="0" name=""/>
        <dsp:cNvSpPr/>
      </dsp:nvSpPr>
      <dsp:spPr>
        <a:xfrm>
          <a:off x="2315055" y="1432754"/>
          <a:ext cx="214314" cy="214314"/>
        </a:xfrm>
        <a:prstGeom prst="ellipse">
          <a:avLst/>
        </a:prstGeom>
        <a:solidFill>
          <a:schemeClr val="accent4">
            <a:hueOff val="2079161"/>
            <a:satOff val="-11496"/>
            <a:lumOff val="-98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2079161"/>
              <a:satOff val="-11496"/>
              <a:lumOff val="-980"/>
              <a:alphaOff val="0"/>
            </a:schemeClr>
          </a:contourClr>
        </a:sp3d>
      </dsp:spPr>
      <dsp:style>
        <a:lnRef idx="0">
          <a:scrgbClr r="0" g="0" b="0"/>
        </a:lnRef>
        <a:fillRef idx="3">
          <a:scrgbClr r="0" g="0" b="0"/>
        </a:fillRef>
        <a:effectRef idx="3">
          <a:scrgbClr r="0" g="0" b="0"/>
        </a:effectRef>
        <a:fontRef idx="minor">
          <a:schemeClr val="lt1"/>
        </a:fontRef>
      </dsp:style>
    </dsp:sp>
    <dsp:sp modelId="{AC0CAF09-218E-4257-B6E8-E6082382ECBF}">
      <dsp:nvSpPr>
        <dsp:cNvPr id="0" name=""/>
        <dsp:cNvSpPr/>
      </dsp:nvSpPr>
      <dsp:spPr>
        <a:xfrm>
          <a:off x="2615096" y="1582773"/>
          <a:ext cx="336780" cy="336780"/>
        </a:xfrm>
        <a:prstGeom prst="ellipse">
          <a:avLst/>
        </a:prstGeom>
        <a:solidFill>
          <a:schemeClr val="accent4">
            <a:hueOff val="2494993"/>
            <a:satOff val="-13796"/>
            <a:lumOff val="-1176"/>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2494993"/>
              <a:satOff val="-13796"/>
              <a:lumOff val="-1176"/>
              <a:alphaOff val="0"/>
            </a:schemeClr>
          </a:contourClr>
        </a:sp3d>
      </dsp:spPr>
      <dsp:style>
        <a:lnRef idx="0">
          <a:scrgbClr r="0" g="0" b="0"/>
        </a:lnRef>
        <a:fillRef idx="3">
          <a:scrgbClr r="0" g="0" b="0"/>
        </a:fillRef>
        <a:effectRef idx="3">
          <a:scrgbClr r="0" g="0" b="0"/>
        </a:effectRef>
        <a:fontRef idx="minor">
          <a:schemeClr val="lt1"/>
        </a:fontRef>
      </dsp:style>
    </dsp:sp>
    <dsp:sp modelId="{FDC57AE7-9EB0-45C7-A2AF-E3BB2855D172}">
      <dsp:nvSpPr>
        <dsp:cNvPr id="0" name=""/>
        <dsp:cNvSpPr/>
      </dsp:nvSpPr>
      <dsp:spPr>
        <a:xfrm>
          <a:off x="3035153" y="1912819"/>
          <a:ext cx="214314" cy="214314"/>
        </a:xfrm>
        <a:prstGeom prst="ellipse">
          <a:avLst/>
        </a:prstGeom>
        <a:solidFill>
          <a:schemeClr val="accent4">
            <a:hueOff val="2910825"/>
            <a:satOff val="-16095"/>
            <a:lumOff val="-1372"/>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2910825"/>
              <a:satOff val="-16095"/>
              <a:lumOff val="-1372"/>
              <a:alphaOff val="0"/>
            </a:schemeClr>
          </a:contourClr>
        </a:sp3d>
      </dsp:spPr>
      <dsp:style>
        <a:lnRef idx="0">
          <a:scrgbClr r="0" g="0" b="0"/>
        </a:lnRef>
        <a:fillRef idx="3">
          <a:scrgbClr r="0" g="0" b="0"/>
        </a:fillRef>
        <a:effectRef idx="3">
          <a:scrgbClr r="0" g="0" b="0"/>
        </a:effectRef>
        <a:fontRef idx="minor">
          <a:schemeClr val="lt1"/>
        </a:fontRef>
      </dsp:style>
    </dsp:sp>
    <dsp:sp modelId="{18ABB574-57D7-4B7C-8BEC-34A0E298A4D0}">
      <dsp:nvSpPr>
        <dsp:cNvPr id="0" name=""/>
        <dsp:cNvSpPr/>
      </dsp:nvSpPr>
      <dsp:spPr>
        <a:xfrm>
          <a:off x="3215177" y="2242864"/>
          <a:ext cx="214314" cy="214314"/>
        </a:xfrm>
        <a:prstGeom prst="ellipse">
          <a:avLst/>
        </a:prstGeom>
        <a:solidFill>
          <a:schemeClr val="accent4">
            <a:hueOff val="3326657"/>
            <a:satOff val="-18394"/>
            <a:lumOff val="-1568"/>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3326657"/>
              <a:satOff val="-18394"/>
              <a:lumOff val="-1568"/>
              <a:alphaOff val="0"/>
            </a:schemeClr>
          </a:contourClr>
        </a:sp3d>
      </dsp:spPr>
      <dsp:style>
        <a:lnRef idx="0">
          <a:scrgbClr r="0" g="0" b="0"/>
        </a:lnRef>
        <a:fillRef idx="3">
          <a:scrgbClr r="0" g="0" b="0"/>
        </a:fillRef>
        <a:effectRef idx="3">
          <a:scrgbClr r="0" g="0" b="0"/>
        </a:effectRef>
        <a:fontRef idx="minor">
          <a:schemeClr val="lt1"/>
        </a:fontRef>
      </dsp:style>
    </dsp:sp>
    <dsp:sp modelId="{4D09CD30-0002-47B3-9C53-E890DA550EA5}">
      <dsp:nvSpPr>
        <dsp:cNvPr id="0" name=""/>
        <dsp:cNvSpPr/>
      </dsp:nvSpPr>
      <dsp:spPr>
        <a:xfrm>
          <a:off x="1654968" y="1612778"/>
          <a:ext cx="551095" cy="551095"/>
        </a:xfrm>
        <a:prstGeom prst="ellipse">
          <a:avLst/>
        </a:prstGeom>
        <a:solidFill>
          <a:schemeClr val="accent4">
            <a:hueOff val="3742489"/>
            <a:satOff val="-20694"/>
            <a:lumOff val="-1765"/>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3742489"/>
              <a:satOff val="-20694"/>
              <a:lumOff val="-1765"/>
              <a:alphaOff val="0"/>
            </a:schemeClr>
          </a:contourClr>
        </a:sp3d>
      </dsp:spPr>
      <dsp:style>
        <a:lnRef idx="0">
          <a:scrgbClr r="0" g="0" b="0"/>
        </a:lnRef>
        <a:fillRef idx="3">
          <a:scrgbClr r="0" g="0" b="0"/>
        </a:fillRef>
        <a:effectRef idx="3">
          <a:scrgbClr r="0" g="0" b="0"/>
        </a:effectRef>
        <a:fontRef idx="minor">
          <a:schemeClr val="lt1"/>
        </a:fontRef>
      </dsp:style>
    </dsp:sp>
    <dsp:sp modelId="{3A5CF695-ACFC-4AB9-84FF-1447DEFC9F21}">
      <dsp:nvSpPr>
        <dsp:cNvPr id="0" name=""/>
        <dsp:cNvSpPr/>
      </dsp:nvSpPr>
      <dsp:spPr>
        <a:xfrm>
          <a:off x="484807" y="2752933"/>
          <a:ext cx="214314" cy="214314"/>
        </a:xfrm>
        <a:prstGeom prst="ellipse">
          <a:avLst/>
        </a:prstGeom>
        <a:solidFill>
          <a:schemeClr val="accent4">
            <a:hueOff val="4158322"/>
            <a:satOff val="-22993"/>
            <a:lumOff val="-1961"/>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4158322"/>
              <a:satOff val="-22993"/>
              <a:lumOff val="-1961"/>
              <a:alphaOff val="0"/>
            </a:schemeClr>
          </a:contourClr>
        </a:sp3d>
      </dsp:spPr>
      <dsp:style>
        <a:lnRef idx="0">
          <a:scrgbClr r="0" g="0" b="0"/>
        </a:lnRef>
        <a:fillRef idx="3">
          <a:scrgbClr r="0" g="0" b="0"/>
        </a:fillRef>
        <a:effectRef idx="3">
          <a:scrgbClr r="0" g="0" b="0"/>
        </a:effectRef>
        <a:fontRef idx="minor">
          <a:schemeClr val="lt1"/>
        </a:fontRef>
      </dsp:style>
    </dsp:sp>
    <dsp:sp modelId="{98AA9043-9B07-46B3-B271-2B0C2299A665}">
      <dsp:nvSpPr>
        <dsp:cNvPr id="0" name=""/>
        <dsp:cNvSpPr/>
      </dsp:nvSpPr>
      <dsp:spPr>
        <a:xfrm>
          <a:off x="664832" y="3022969"/>
          <a:ext cx="336780" cy="336780"/>
        </a:xfrm>
        <a:prstGeom prst="ellipse">
          <a:avLst/>
        </a:prstGeom>
        <a:solidFill>
          <a:schemeClr val="accent4">
            <a:hueOff val="4574154"/>
            <a:satOff val="-25292"/>
            <a:lumOff val="-2157"/>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4574154"/>
              <a:satOff val="-25292"/>
              <a:lumOff val="-2157"/>
              <a:alphaOff val="0"/>
            </a:schemeClr>
          </a:contourClr>
        </a:sp3d>
      </dsp:spPr>
      <dsp:style>
        <a:lnRef idx="0">
          <a:scrgbClr r="0" g="0" b="0"/>
        </a:lnRef>
        <a:fillRef idx="3">
          <a:scrgbClr r="0" g="0" b="0"/>
        </a:fillRef>
        <a:effectRef idx="3">
          <a:scrgbClr r="0" g="0" b="0"/>
        </a:effectRef>
        <a:fontRef idx="minor">
          <a:schemeClr val="lt1"/>
        </a:fontRef>
      </dsp:style>
    </dsp:sp>
    <dsp:sp modelId="{D8BE7ABE-B3BE-4B15-94B8-1BCB6D8ADD4C}">
      <dsp:nvSpPr>
        <dsp:cNvPr id="0" name=""/>
        <dsp:cNvSpPr/>
      </dsp:nvSpPr>
      <dsp:spPr>
        <a:xfrm>
          <a:off x="1114892" y="3063849"/>
          <a:ext cx="489862" cy="489862"/>
        </a:xfrm>
        <a:prstGeom prst="ellipse">
          <a:avLst/>
        </a:prstGeom>
        <a:solidFill>
          <a:schemeClr val="accent4">
            <a:hueOff val="4989986"/>
            <a:satOff val="-27591"/>
            <a:lumOff val="-2353"/>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4989986"/>
              <a:satOff val="-27591"/>
              <a:lumOff val="-2353"/>
              <a:alphaOff val="0"/>
            </a:schemeClr>
          </a:contourClr>
        </a:sp3d>
      </dsp:spPr>
      <dsp:style>
        <a:lnRef idx="0">
          <a:scrgbClr r="0" g="0" b="0"/>
        </a:lnRef>
        <a:fillRef idx="3">
          <a:scrgbClr r="0" g="0" b="0"/>
        </a:fillRef>
        <a:effectRef idx="3">
          <a:scrgbClr r="0" g="0" b="0"/>
        </a:effectRef>
        <a:fontRef idx="minor">
          <a:schemeClr val="lt1"/>
        </a:fontRef>
      </dsp:style>
    </dsp:sp>
    <dsp:sp modelId="{61102A1D-E099-4A06-8229-9AE55B4D9ECC}">
      <dsp:nvSpPr>
        <dsp:cNvPr id="0" name=""/>
        <dsp:cNvSpPr/>
      </dsp:nvSpPr>
      <dsp:spPr>
        <a:xfrm>
          <a:off x="1744978" y="3339397"/>
          <a:ext cx="214314" cy="214314"/>
        </a:xfrm>
        <a:prstGeom prst="ellipse">
          <a:avLst/>
        </a:prstGeom>
        <a:solidFill>
          <a:schemeClr val="accent4">
            <a:hueOff val="5405818"/>
            <a:satOff val="-29891"/>
            <a:lumOff val="-2549"/>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5405818"/>
              <a:satOff val="-29891"/>
              <a:lumOff val="-2549"/>
              <a:alphaOff val="0"/>
            </a:schemeClr>
          </a:contourClr>
        </a:sp3d>
      </dsp:spPr>
      <dsp:style>
        <a:lnRef idx="0">
          <a:scrgbClr r="0" g="0" b="0"/>
        </a:lnRef>
        <a:fillRef idx="3">
          <a:scrgbClr r="0" g="0" b="0"/>
        </a:fillRef>
        <a:effectRef idx="3">
          <a:scrgbClr r="0" g="0" b="0"/>
        </a:effectRef>
        <a:fontRef idx="minor">
          <a:schemeClr val="lt1"/>
        </a:fontRef>
      </dsp:style>
    </dsp:sp>
    <dsp:sp modelId="{0DB2F465-8F57-421B-BF46-F2489BC400E8}">
      <dsp:nvSpPr>
        <dsp:cNvPr id="0" name=""/>
        <dsp:cNvSpPr/>
      </dsp:nvSpPr>
      <dsp:spPr>
        <a:xfrm>
          <a:off x="1864995" y="3216930"/>
          <a:ext cx="336780" cy="336780"/>
        </a:xfrm>
        <a:prstGeom prst="ellipse">
          <a:avLst/>
        </a:prstGeom>
        <a:solidFill>
          <a:schemeClr val="accent4">
            <a:hueOff val="5821650"/>
            <a:satOff val="-32190"/>
            <a:lumOff val="-2745"/>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5821650"/>
              <a:satOff val="-32190"/>
              <a:lumOff val="-2745"/>
              <a:alphaOff val="0"/>
            </a:schemeClr>
          </a:contourClr>
        </a:sp3d>
      </dsp:spPr>
      <dsp:style>
        <a:lnRef idx="0">
          <a:scrgbClr r="0" g="0" b="0"/>
        </a:lnRef>
        <a:fillRef idx="3">
          <a:scrgbClr r="0" g="0" b="0"/>
        </a:fillRef>
        <a:effectRef idx="3">
          <a:scrgbClr r="0" g="0" b="0"/>
        </a:effectRef>
        <a:fontRef idx="minor">
          <a:schemeClr val="lt1"/>
        </a:fontRef>
      </dsp:style>
    </dsp:sp>
    <dsp:sp modelId="{38A31F82-9168-4727-92DB-F9D560F06D16}">
      <dsp:nvSpPr>
        <dsp:cNvPr id="0" name=""/>
        <dsp:cNvSpPr/>
      </dsp:nvSpPr>
      <dsp:spPr>
        <a:xfrm>
          <a:off x="2165035" y="3339397"/>
          <a:ext cx="214314" cy="214314"/>
        </a:xfrm>
        <a:prstGeom prst="ellipse">
          <a:avLst/>
        </a:prstGeom>
        <a:solidFill>
          <a:schemeClr val="accent4">
            <a:hueOff val="6237482"/>
            <a:satOff val="-34489"/>
            <a:lumOff val="-2941"/>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6237482"/>
              <a:satOff val="-34489"/>
              <a:lumOff val="-2941"/>
              <a:alphaOff val="0"/>
            </a:schemeClr>
          </a:contourClr>
        </a:sp3d>
      </dsp:spPr>
      <dsp:style>
        <a:lnRef idx="0">
          <a:scrgbClr r="0" g="0" b="0"/>
        </a:lnRef>
        <a:fillRef idx="3">
          <a:scrgbClr r="0" g="0" b="0"/>
        </a:fillRef>
        <a:effectRef idx="3">
          <a:scrgbClr r="0" g="0" b="0"/>
        </a:effectRef>
        <a:fontRef idx="minor">
          <a:schemeClr val="lt1"/>
        </a:fontRef>
      </dsp:style>
    </dsp:sp>
    <dsp:sp modelId="{994EDBB4-9434-4E2A-9715-640A872B3D6E}">
      <dsp:nvSpPr>
        <dsp:cNvPr id="0" name=""/>
        <dsp:cNvSpPr/>
      </dsp:nvSpPr>
      <dsp:spPr>
        <a:xfrm>
          <a:off x="2435071" y="3063849"/>
          <a:ext cx="489862" cy="489862"/>
        </a:xfrm>
        <a:prstGeom prst="ellipse">
          <a:avLst/>
        </a:prstGeom>
        <a:solidFill>
          <a:schemeClr val="accent4">
            <a:hueOff val="6653315"/>
            <a:satOff val="-36788"/>
            <a:lumOff val="-3137"/>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6653315"/>
              <a:satOff val="-36788"/>
              <a:lumOff val="-3137"/>
              <a:alphaOff val="0"/>
            </a:schemeClr>
          </a:contourClr>
        </a:sp3d>
      </dsp:spPr>
      <dsp:style>
        <a:lnRef idx="0">
          <a:scrgbClr r="0" g="0" b="0"/>
        </a:lnRef>
        <a:fillRef idx="3">
          <a:scrgbClr r="0" g="0" b="0"/>
        </a:fillRef>
        <a:effectRef idx="3">
          <a:scrgbClr r="0" g="0" b="0"/>
        </a:effectRef>
        <a:fontRef idx="minor">
          <a:schemeClr val="lt1"/>
        </a:fontRef>
      </dsp:style>
    </dsp:sp>
    <dsp:sp modelId="{CBAF6B5D-B01B-4294-9BDA-05879870D8C0}">
      <dsp:nvSpPr>
        <dsp:cNvPr id="0" name=""/>
        <dsp:cNvSpPr/>
      </dsp:nvSpPr>
      <dsp:spPr>
        <a:xfrm>
          <a:off x="3095161" y="3082977"/>
          <a:ext cx="336780" cy="336780"/>
        </a:xfrm>
        <a:prstGeom prst="ellipse">
          <a:avLst/>
        </a:prstGeom>
        <a:solidFill>
          <a:schemeClr val="accent4">
            <a:hueOff val="7069146"/>
            <a:satOff val="-39088"/>
            <a:lumOff val="-3333"/>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7069146"/>
              <a:satOff val="-39088"/>
              <a:lumOff val="-3333"/>
              <a:alphaOff val="0"/>
            </a:schemeClr>
          </a:contourClr>
        </a:sp3d>
      </dsp:spPr>
      <dsp:style>
        <a:lnRef idx="0">
          <a:scrgbClr r="0" g="0" b="0"/>
        </a:lnRef>
        <a:fillRef idx="3">
          <a:scrgbClr r="0" g="0" b="0"/>
        </a:fillRef>
        <a:effectRef idx="3">
          <a:scrgbClr r="0" g="0" b="0"/>
        </a:effectRef>
        <a:fontRef idx="minor">
          <a:schemeClr val="lt1"/>
        </a:fontRef>
      </dsp:style>
    </dsp:sp>
    <dsp:sp modelId="{86D8DE21-363D-4916-8473-CC4D9E4C02F8}">
      <dsp:nvSpPr>
        <dsp:cNvPr id="0" name=""/>
        <dsp:cNvSpPr/>
      </dsp:nvSpPr>
      <dsp:spPr>
        <a:xfrm>
          <a:off x="3431950" y="1665465"/>
          <a:ext cx="989076" cy="1888253"/>
        </a:xfrm>
        <a:prstGeom prst="chevron">
          <a:avLst>
            <a:gd name="adj" fmla="val 6231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1ABBA8C7-54C9-49D0-917D-56DDA9668D87}">
      <dsp:nvSpPr>
        <dsp:cNvPr id="0" name=""/>
        <dsp:cNvSpPr/>
      </dsp:nvSpPr>
      <dsp:spPr>
        <a:xfrm>
          <a:off x="4241194" y="1665465"/>
          <a:ext cx="989076" cy="1888253"/>
        </a:xfrm>
        <a:prstGeom prst="chevron">
          <a:avLst>
            <a:gd name="adj" fmla="val 62310"/>
          </a:avLst>
        </a:prstGeom>
        <a:solidFill>
          <a:schemeClr val="accent4">
            <a:hueOff val="7484979"/>
            <a:satOff val="-41387"/>
            <a:lumOff val="-3529"/>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7484979"/>
              <a:satOff val="-41387"/>
              <a:lumOff val="-3529"/>
              <a:alphaOff val="0"/>
            </a:schemeClr>
          </a:contourClr>
        </a:sp3d>
      </dsp:spPr>
      <dsp:style>
        <a:lnRef idx="0">
          <a:scrgbClr r="0" g="0" b="0"/>
        </a:lnRef>
        <a:fillRef idx="3">
          <a:scrgbClr r="0" g="0" b="0"/>
        </a:fillRef>
        <a:effectRef idx="3">
          <a:scrgbClr r="0" g="0" b="0"/>
        </a:effectRef>
        <a:fontRef idx="minor">
          <a:schemeClr val="lt1"/>
        </a:fontRef>
      </dsp:style>
    </dsp:sp>
    <dsp:sp modelId="{703AA372-08B0-48A5-A0EB-4BB37672DF92}">
      <dsp:nvSpPr>
        <dsp:cNvPr id="0" name=""/>
        <dsp:cNvSpPr/>
      </dsp:nvSpPr>
      <dsp:spPr>
        <a:xfrm>
          <a:off x="5338147" y="1260846"/>
          <a:ext cx="2292858" cy="2292858"/>
        </a:xfrm>
        <a:prstGeom prst="ellipse">
          <a:avLst/>
        </a:prstGeom>
        <a:solidFill>
          <a:srgbClr val="5AC8BE"/>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7484979"/>
              <a:satOff val="-41387"/>
              <a:lumOff val="-352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S" sz="2000" b="0" kern="1200" dirty="0" smtClean="0">
              <a:solidFill>
                <a:schemeClr val="tx1"/>
              </a:solidFill>
              <a:effectLst>
                <a:outerShdw blurRad="38100" dist="38100" dir="2700000" algn="tl">
                  <a:srgbClr val="000000">
                    <a:alpha val="43137"/>
                  </a:srgbClr>
                </a:outerShdw>
              </a:effectLst>
            </a:rPr>
            <a:t>Poco valor agregado </a:t>
          </a:r>
          <a:endParaRPr lang="es-EC" sz="2000" b="0" kern="1200" dirty="0">
            <a:solidFill>
              <a:schemeClr val="tx1"/>
            </a:solidFill>
            <a:effectLst>
              <a:outerShdw blurRad="38100" dist="38100" dir="2700000" algn="tl">
                <a:srgbClr val="000000">
                  <a:alpha val="43137"/>
                </a:srgbClr>
              </a:outerShdw>
            </a:effectLst>
          </a:endParaRPr>
        </a:p>
      </dsp:txBody>
      <dsp:txXfrm>
        <a:off x="5338147" y="1260846"/>
        <a:ext cx="2292858" cy="229285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1BC00A-DCFC-4BD2-B5D8-22E2D219C5BA}">
      <dsp:nvSpPr>
        <dsp:cNvPr id="0" name=""/>
        <dsp:cNvSpPr/>
      </dsp:nvSpPr>
      <dsp:spPr>
        <a:xfrm>
          <a:off x="1849420" y="-29634"/>
          <a:ext cx="4815814" cy="4815814"/>
        </a:xfrm>
        <a:prstGeom prst="circularArrow">
          <a:avLst>
            <a:gd name="adj1" fmla="val 5544"/>
            <a:gd name="adj2" fmla="val 330680"/>
            <a:gd name="adj3" fmla="val 13760536"/>
            <a:gd name="adj4" fmla="val 17395337"/>
            <a:gd name="adj5" fmla="val 5757"/>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9D16A0ED-3E51-466E-ABA4-E8D507C3A470}">
      <dsp:nvSpPr>
        <dsp:cNvPr id="0" name=""/>
        <dsp:cNvSpPr/>
      </dsp:nvSpPr>
      <dsp:spPr>
        <a:xfrm>
          <a:off x="3122317" y="1516"/>
          <a:ext cx="2270020" cy="1135010"/>
        </a:xfrm>
        <a:prstGeom prst="round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Constitución del Ecuador </a:t>
          </a:r>
          <a:endParaRPr lang="es-EC" sz="1700" b="1" kern="1200" dirty="0"/>
        </a:p>
      </dsp:txBody>
      <dsp:txXfrm>
        <a:off x="3122317" y="1516"/>
        <a:ext cx="2270020" cy="1135010"/>
      </dsp:txXfrm>
    </dsp:sp>
    <dsp:sp modelId="{ECD1AA3B-8C49-448F-833E-F06F4CE96235}">
      <dsp:nvSpPr>
        <dsp:cNvPr id="0" name=""/>
        <dsp:cNvSpPr/>
      </dsp:nvSpPr>
      <dsp:spPr>
        <a:xfrm>
          <a:off x="5075456" y="1420555"/>
          <a:ext cx="2270020" cy="1135010"/>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Código Orgánico de la Producción, Comercio e Inversiones</a:t>
          </a:r>
          <a:endParaRPr lang="es-EC" sz="1700" b="1" kern="1200" dirty="0"/>
        </a:p>
      </dsp:txBody>
      <dsp:txXfrm>
        <a:off x="5075456" y="1420555"/>
        <a:ext cx="2270020" cy="1135010"/>
      </dsp:txXfrm>
    </dsp:sp>
    <dsp:sp modelId="{425E7668-6243-441B-B8CE-453CC793B084}">
      <dsp:nvSpPr>
        <dsp:cNvPr id="0" name=""/>
        <dsp:cNvSpPr/>
      </dsp:nvSpPr>
      <dsp:spPr>
        <a:xfrm>
          <a:off x="4329423" y="3716608"/>
          <a:ext cx="2270020" cy="1135010"/>
        </a:xfrm>
        <a:prstGeom prst="round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Ley de Economía Popular y Solidaria </a:t>
          </a:r>
          <a:endParaRPr lang="es-EC" sz="1700" b="1" kern="1200" dirty="0"/>
        </a:p>
      </dsp:txBody>
      <dsp:txXfrm>
        <a:off x="4329423" y="3716608"/>
        <a:ext cx="2270020" cy="1135010"/>
      </dsp:txXfrm>
    </dsp:sp>
    <dsp:sp modelId="{6F42B99F-B8A2-4D28-861E-4637532445E7}">
      <dsp:nvSpPr>
        <dsp:cNvPr id="0" name=""/>
        <dsp:cNvSpPr/>
      </dsp:nvSpPr>
      <dsp:spPr>
        <a:xfrm>
          <a:off x="1915210" y="3716608"/>
          <a:ext cx="2270020" cy="1135010"/>
        </a:xfrm>
        <a:prstGeom prst="roundRect">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Superintendencia de Bancos y Seguros</a:t>
          </a:r>
          <a:endParaRPr lang="es-EC" sz="1700" b="1" kern="1200" dirty="0"/>
        </a:p>
      </dsp:txBody>
      <dsp:txXfrm>
        <a:off x="1915210" y="3716608"/>
        <a:ext cx="2270020" cy="1135010"/>
      </dsp:txXfrm>
    </dsp:sp>
    <dsp:sp modelId="{206BC00D-0210-4141-8ADD-C4DA0EFFEF9F}">
      <dsp:nvSpPr>
        <dsp:cNvPr id="0" name=""/>
        <dsp:cNvSpPr/>
      </dsp:nvSpPr>
      <dsp:spPr>
        <a:xfrm>
          <a:off x="1169177" y="1420555"/>
          <a:ext cx="2270020" cy="1135010"/>
        </a:xfrm>
        <a:prstGeom prst="round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El Plan Nacional del Buen Vivir </a:t>
          </a:r>
          <a:endParaRPr lang="es-EC" sz="1700" b="1" kern="1200" dirty="0"/>
        </a:p>
      </dsp:txBody>
      <dsp:txXfrm>
        <a:off x="1169177" y="1420555"/>
        <a:ext cx="2270020" cy="11350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B0B4BA-673C-44C9-B84E-A2EDC56C568A}">
      <dsp:nvSpPr>
        <dsp:cNvPr id="0" name=""/>
        <dsp:cNvSpPr/>
      </dsp:nvSpPr>
      <dsp:spPr>
        <a:xfrm>
          <a:off x="3397451" y="2294285"/>
          <a:ext cx="1477327" cy="1477327"/>
        </a:xfrm>
        <a:prstGeom prst="roundRect">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s-ES" sz="2600" b="1" kern="1200" dirty="0" smtClean="0">
              <a:solidFill>
                <a:schemeClr val="tx1"/>
              </a:solidFill>
              <a:effectLst>
                <a:outerShdw blurRad="38100" dist="38100" dir="2700000" algn="tl">
                  <a:srgbClr val="000000">
                    <a:alpha val="43137"/>
                  </a:srgbClr>
                </a:outerShdw>
              </a:effectLst>
            </a:rPr>
            <a:t>Objetivo General</a:t>
          </a:r>
          <a:endParaRPr lang="es-EC" sz="2600" kern="1200" dirty="0">
            <a:solidFill>
              <a:schemeClr val="tx1"/>
            </a:solidFill>
            <a:effectLst>
              <a:outerShdw blurRad="38100" dist="38100" dir="2700000" algn="tl">
                <a:srgbClr val="000000">
                  <a:alpha val="43137"/>
                </a:srgbClr>
              </a:outerShdw>
            </a:effectLst>
          </a:endParaRPr>
        </a:p>
      </dsp:txBody>
      <dsp:txXfrm>
        <a:off x="3397451" y="2294285"/>
        <a:ext cx="1477327" cy="1477327"/>
      </dsp:txXfrm>
    </dsp:sp>
    <dsp:sp modelId="{DF555E05-5262-4461-A537-DD9C43FC4488}">
      <dsp:nvSpPr>
        <dsp:cNvPr id="0" name=""/>
        <dsp:cNvSpPr/>
      </dsp:nvSpPr>
      <dsp:spPr>
        <a:xfrm rot="16200000">
          <a:off x="3783145" y="1941315"/>
          <a:ext cx="705939" cy="0"/>
        </a:xfrm>
        <a:custGeom>
          <a:avLst/>
          <a:gdLst/>
          <a:ahLst/>
          <a:cxnLst/>
          <a:rect l="0" t="0" r="0" b="0"/>
          <a:pathLst>
            <a:path>
              <a:moveTo>
                <a:pt x="0" y="0"/>
              </a:moveTo>
              <a:lnTo>
                <a:pt x="705939" y="0"/>
              </a:lnTo>
            </a:path>
          </a:pathLst>
        </a:custGeom>
        <a:noFill/>
        <a:ln w="1905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DEE52A1-8068-4A41-B20E-EFF421EBEDA8}">
      <dsp:nvSpPr>
        <dsp:cNvPr id="0" name=""/>
        <dsp:cNvSpPr/>
      </dsp:nvSpPr>
      <dsp:spPr>
        <a:xfrm>
          <a:off x="3272452" y="-62151"/>
          <a:ext cx="1727326" cy="1650497"/>
        </a:xfrm>
        <a:prstGeom prst="roundRect">
          <a:avLst/>
        </a:prstGeom>
        <a:solidFill>
          <a:schemeClr val="accent5">
            <a:hueOff val="-3327248"/>
            <a:satOff val="-5151"/>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effectLst>
                <a:outerShdw blurRad="38100" dist="38100" dir="2700000" algn="tl">
                  <a:srgbClr val="000000">
                    <a:alpha val="43137"/>
                  </a:srgbClr>
                </a:outerShdw>
              </a:effectLst>
            </a:rPr>
            <a:t>Diseñar un modelo clúster de comercio exterior y negocios internacionales</a:t>
          </a:r>
          <a:endParaRPr lang="es-EC" sz="1800" kern="1200" dirty="0">
            <a:solidFill>
              <a:schemeClr val="tx1"/>
            </a:solidFill>
            <a:effectLst>
              <a:outerShdw blurRad="38100" dist="38100" dir="2700000" algn="tl">
                <a:srgbClr val="000000">
                  <a:alpha val="43137"/>
                </a:srgbClr>
              </a:outerShdw>
            </a:effectLst>
          </a:endParaRPr>
        </a:p>
      </dsp:txBody>
      <dsp:txXfrm>
        <a:off x="3272452" y="-62151"/>
        <a:ext cx="1727326" cy="1650497"/>
      </dsp:txXfrm>
    </dsp:sp>
    <dsp:sp modelId="{EBBDA780-BAAC-4AD1-BA79-7164171D328A}">
      <dsp:nvSpPr>
        <dsp:cNvPr id="0" name=""/>
        <dsp:cNvSpPr/>
      </dsp:nvSpPr>
      <dsp:spPr>
        <a:xfrm rot="1800000">
          <a:off x="4845036" y="3570418"/>
          <a:ext cx="444006" cy="0"/>
        </a:xfrm>
        <a:custGeom>
          <a:avLst/>
          <a:gdLst/>
          <a:ahLst/>
          <a:cxnLst/>
          <a:rect l="0" t="0" r="0" b="0"/>
          <a:pathLst>
            <a:path>
              <a:moveTo>
                <a:pt x="0" y="0"/>
              </a:moveTo>
              <a:lnTo>
                <a:pt x="444006" y="0"/>
              </a:lnTo>
            </a:path>
          </a:pathLst>
        </a:custGeom>
        <a:noFill/>
        <a:ln w="1905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DF3B71-C610-4F0F-BDE5-11AD0F073424}">
      <dsp:nvSpPr>
        <dsp:cNvPr id="0" name=""/>
        <dsp:cNvSpPr/>
      </dsp:nvSpPr>
      <dsp:spPr>
        <a:xfrm>
          <a:off x="5259299" y="3370331"/>
          <a:ext cx="1685130" cy="1595087"/>
        </a:xfrm>
        <a:prstGeom prst="roundRect">
          <a:avLst/>
        </a:prstGeom>
        <a:solidFill>
          <a:schemeClr val="accent5">
            <a:hueOff val="-6654497"/>
            <a:satOff val="-10303"/>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effectLst>
                <a:outerShdw blurRad="38100" dist="38100" dir="2700000" algn="tl">
                  <a:srgbClr val="000000">
                    <a:alpha val="43137"/>
                  </a:srgbClr>
                </a:outerShdw>
              </a:effectLst>
            </a:rPr>
            <a:t>Para la exportación de chocolate apto para diabéticos en el Cantón La Concordia hacia el mercado Francés </a:t>
          </a:r>
          <a:endParaRPr lang="es-EC" sz="1500" kern="1200" dirty="0">
            <a:solidFill>
              <a:schemeClr val="tx1"/>
            </a:solidFill>
            <a:effectLst>
              <a:outerShdw blurRad="38100" dist="38100" dir="2700000" algn="tl">
                <a:srgbClr val="000000">
                  <a:alpha val="43137"/>
                </a:srgbClr>
              </a:outerShdw>
            </a:effectLst>
          </a:endParaRPr>
        </a:p>
      </dsp:txBody>
      <dsp:txXfrm>
        <a:off x="5259299" y="3370331"/>
        <a:ext cx="1685130" cy="1595087"/>
      </dsp:txXfrm>
    </dsp:sp>
    <dsp:sp modelId="{F89A5B6F-E531-457F-A36D-DC73FE92742D}">
      <dsp:nvSpPr>
        <dsp:cNvPr id="0" name=""/>
        <dsp:cNvSpPr/>
      </dsp:nvSpPr>
      <dsp:spPr>
        <a:xfrm rot="9000000">
          <a:off x="3029117" y="3558112"/>
          <a:ext cx="394779" cy="0"/>
        </a:xfrm>
        <a:custGeom>
          <a:avLst/>
          <a:gdLst/>
          <a:ahLst/>
          <a:cxnLst/>
          <a:rect l="0" t="0" r="0" b="0"/>
          <a:pathLst>
            <a:path>
              <a:moveTo>
                <a:pt x="0" y="0"/>
              </a:moveTo>
              <a:lnTo>
                <a:pt x="394779" y="0"/>
              </a:lnTo>
            </a:path>
          </a:pathLst>
        </a:custGeom>
        <a:noFill/>
        <a:ln w="1905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2EC536C-6A0E-4FD8-91D1-349A6B131987}">
      <dsp:nvSpPr>
        <dsp:cNvPr id="0" name=""/>
        <dsp:cNvSpPr/>
      </dsp:nvSpPr>
      <dsp:spPr>
        <a:xfrm>
          <a:off x="1285169" y="3349174"/>
          <a:ext cx="1770392" cy="1637402"/>
        </a:xfrm>
        <a:prstGeom prst="roundRect">
          <a:avLst/>
        </a:prstGeom>
        <a:solidFill>
          <a:schemeClr val="accent5">
            <a:hueOff val="-9981745"/>
            <a:satOff val="-15454"/>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effectLst>
                <a:outerShdw blurRad="38100" dist="38100" dir="2700000" algn="tl">
                  <a:srgbClr val="000000">
                    <a:alpha val="43137"/>
                  </a:srgbClr>
                </a:outerShdw>
              </a:effectLst>
            </a:rPr>
            <a:t>Que mejore las condiciones de vida de los productores Cacaoteros del Cantón La Concordia. </a:t>
          </a:r>
          <a:endParaRPr lang="es-EC" sz="1600" kern="1200" dirty="0">
            <a:solidFill>
              <a:schemeClr val="tx1"/>
            </a:solidFill>
            <a:effectLst>
              <a:outerShdw blurRad="38100" dist="38100" dir="2700000" algn="tl">
                <a:srgbClr val="000000">
                  <a:alpha val="43137"/>
                </a:srgbClr>
              </a:outerShdw>
            </a:effectLst>
          </a:endParaRPr>
        </a:p>
      </dsp:txBody>
      <dsp:txXfrm>
        <a:off x="1285169" y="3349174"/>
        <a:ext cx="1770392" cy="163740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2A2DC4-D34B-43C7-A096-10BAB13C54DE}">
      <dsp:nvSpPr>
        <dsp:cNvPr id="0" name=""/>
        <dsp:cNvSpPr/>
      </dsp:nvSpPr>
      <dsp:spPr>
        <a:xfrm>
          <a:off x="1162420" y="2534"/>
          <a:ext cx="6588064" cy="598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S" sz="1500" kern="1200" dirty="0" smtClean="0">
              <a:effectLst>
                <a:outerShdw blurRad="38100" dist="38100" dir="2700000" algn="tl">
                  <a:srgbClr val="000000">
                    <a:alpha val="43137"/>
                  </a:srgbClr>
                </a:outerShdw>
              </a:effectLst>
            </a:rPr>
            <a:t>Identificar las generalidades del cantón La Concordia, conjuntamente con la base conceptual en el que se establece el proyecto de tesis. </a:t>
          </a:r>
          <a:endParaRPr lang="es-EC" sz="1500" kern="1200" dirty="0" smtClean="0">
            <a:effectLst>
              <a:outerShdw blurRad="38100" dist="38100" dir="2700000" algn="tl">
                <a:srgbClr val="000000">
                  <a:alpha val="43137"/>
                </a:srgbClr>
              </a:outerShdw>
            </a:effectLst>
          </a:endParaRPr>
        </a:p>
      </dsp:txBody>
      <dsp:txXfrm>
        <a:off x="1162420" y="2534"/>
        <a:ext cx="6588064" cy="598914"/>
      </dsp:txXfrm>
    </dsp:sp>
    <dsp:sp modelId="{991E4B23-6768-4959-A8F0-07153B6B6EB2}">
      <dsp:nvSpPr>
        <dsp:cNvPr id="0" name=""/>
        <dsp:cNvSpPr/>
      </dsp:nvSpPr>
      <dsp:spPr>
        <a:xfrm>
          <a:off x="1162420" y="601449"/>
          <a:ext cx="878408" cy="146401"/>
        </a:xfrm>
        <a:prstGeom prst="parallelogram">
          <a:avLst>
            <a:gd name="adj" fmla="val 140840"/>
          </a:avLst>
        </a:prstGeom>
        <a:solidFill>
          <a:schemeClr val="accent4">
            <a:hueOff val="0"/>
            <a:satOff val="0"/>
            <a:lumOff val="0"/>
            <a:alphaOff val="0"/>
          </a:schemeClr>
        </a:solidFill>
        <a:ln w="10000"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A4E2A99-543A-4118-94F7-EC2D0C6DFBC7}">
      <dsp:nvSpPr>
        <dsp:cNvPr id="0" name=""/>
        <dsp:cNvSpPr/>
      </dsp:nvSpPr>
      <dsp:spPr>
        <a:xfrm>
          <a:off x="2092069" y="601449"/>
          <a:ext cx="878408" cy="146401"/>
        </a:xfrm>
        <a:prstGeom prst="parallelogram">
          <a:avLst>
            <a:gd name="adj" fmla="val 140840"/>
          </a:avLst>
        </a:prstGeom>
        <a:solidFill>
          <a:schemeClr val="accent4">
            <a:hueOff val="155937"/>
            <a:satOff val="-862"/>
            <a:lumOff val="-74"/>
            <a:alphaOff val="0"/>
          </a:schemeClr>
        </a:solidFill>
        <a:ln w="10000" cap="flat" cmpd="sng" algn="ctr">
          <a:solidFill>
            <a:schemeClr val="accent4">
              <a:hueOff val="155937"/>
              <a:satOff val="-862"/>
              <a:lumOff val="-74"/>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FDBE48A-F602-4EF9-B90E-8EE711D7C5F5}">
      <dsp:nvSpPr>
        <dsp:cNvPr id="0" name=""/>
        <dsp:cNvSpPr/>
      </dsp:nvSpPr>
      <dsp:spPr>
        <a:xfrm>
          <a:off x="3021718" y="601449"/>
          <a:ext cx="878408" cy="146401"/>
        </a:xfrm>
        <a:prstGeom prst="parallelogram">
          <a:avLst>
            <a:gd name="adj" fmla="val 140840"/>
          </a:avLst>
        </a:prstGeom>
        <a:solidFill>
          <a:schemeClr val="accent4">
            <a:hueOff val="311874"/>
            <a:satOff val="-1724"/>
            <a:lumOff val="-147"/>
            <a:alphaOff val="0"/>
          </a:schemeClr>
        </a:solidFill>
        <a:ln w="10000" cap="flat" cmpd="sng" algn="ctr">
          <a:solidFill>
            <a:schemeClr val="accent4">
              <a:hueOff val="311874"/>
              <a:satOff val="-1724"/>
              <a:lumOff val="-14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EEE72AC-39C2-4CFE-9088-A9BA21EC922A}">
      <dsp:nvSpPr>
        <dsp:cNvPr id="0" name=""/>
        <dsp:cNvSpPr/>
      </dsp:nvSpPr>
      <dsp:spPr>
        <a:xfrm>
          <a:off x="3951367" y="601449"/>
          <a:ext cx="878408" cy="146401"/>
        </a:xfrm>
        <a:prstGeom prst="parallelogram">
          <a:avLst>
            <a:gd name="adj" fmla="val 140840"/>
          </a:avLst>
        </a:prstGeom>
        <a:solidFill>
          <a:schemeClr val="accent4">
            <a:hueOff val="467811"/>
            <a:satOff val="-2587"/>
            <a:lumOff val="-221"/>
            <a:alphaOff val="0"/>
          </a:schemeClr>
        </a:solidFill>
        <a:ln w="10000" cap="flat" cmpd="sng" algn="ctr">
          <a:solidFill>
            <a:schemeClr val="accent4">
              <a:hueOff val="467811"/>
              <a:satOff val="-2587"/>
              <a:lumOff val="-22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A0FE08A-2627-431A-8EA2-902A806111EF}">
      <dsp:nvSpPr>
        <dsp:cNvPr id="0" name=""/>
        <dsp:cNvSpPr/>
      </dsp:nvSpPr>
      <dsp:spPr>
        <a:xfrm>
          <a:off x="4881016" y="601449"/>
          <a:ext cx="878408" cy="146401"/>
        </a:xfrm>
        <a:prstGeom prst="parallelogram">
          <a:avLst>
            <a:gd name="adj" fmla="val 140840"/>
          </a:avLst>
        </a:prstGeom>
        <a:solidFill>
          <a:schemeClr val="accent4">
            <a:hueOff val="623748"/>
            <a:satOff val="-3449"/>
            <a:lumOff val="-294"/>
            <a:alphaOff val="0"/>
          </a:schemeClr>
        </a:solidFill>
        <a:ln w="10000" cap="flat" cmpd="sng" algn="ctr">
          <a:solidFill>
            <a:schemeClr val="accent4">
              <a:hueOff val="623748"/>
              <a:satOff val="-3449"/>
              <a:lumOff val="-294"/>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955BD91-534E-4954-829D-821579135865}">
      <dsp:nvSpPr>
        <dsp:cNvPr id="0" name=""/>
        <dsp:cNvSpPr/>
      </dsp:nvSpPr>
      <dsp:spPr>
        <a:xfrm>
          <a:off x="5810665" y="601449"/>
          <a:ext cx="878408" cy="146401"/>
        </a:xfrm>
        <a:prstGeom prst="parallelogram">
          <a:avLst>
            <a:gd name="adj" fmla="val 140840"/>
          </a:avLst>
        </a:prstGeom>
        <a:solidFill>
          <a:schemeClr val="accent4">
            <a:hueOff val="779685"/>
            <a:satOff val="-4311"/>
            <a:lumOff val="-368"/>
            <a:alphaOff val="0"/>
          </a:schemeClr>
        </a:solidFill>
        <a:ln w="10000" cap="flat" cmpd="sng" algn="ctr">
          <a:solidFill>
            <a:schemeClr val="accent4">
              <a:hueOff val="779685"/>
              <a:satOff val="-4311"/>
              <a:lumOff val="-368"/>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04F8FA0-0D19-4FED-B634-25FB60D5C761}">
      <dsp:nvSpPr>
        <dsp:cNvPr id="0" name=""/>
        <dsp:cNvSpPr/>
      </dsp:nvSpPr>
      <dsp:spPr>
        <a:xfrm>
          <a:off x="6740314" y="601449"/>
          <a:ext cx="878408" cy="146401"/>
        </a:xfrm>
        <a:prstGeom prst="parallelogram">
          <a:avLst>
            <a:gd name="adj" fmla="val 140840"/>
          </a:avLst>
        </a:prstGeom>
        <a:solidFill>
          <a:schemeClr val="accent4">
            <a:hueOff val="935622"/>
            <a:satOff val="-5173"/>
            <a:lumOff val="-441"/>
            <a:alphaOff val="0"/>
          </a:schemeClr>
        </a:solidFill>
        <a:ln w="10000" cap="flat" cmpd="sng" algn="ctr">
          <a:solidFill>
            <a:schemeClr val="accent4">
              <a:hueOff val="935622"/>
              <a:satOff val="-5173"/>
              <a:lumOff val="-44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005BCA1-4F8F-4FF9-8DC9-7A4AD1F06F2C}">
      <dsp:nvSpPr>
        <dsp:cNvPr id="0" name=""/>
        <dsp:cNvSpPr/>
      </dsp:nvSpPr>
      <dsp:spPr>
        <a:xfrm>
          <a:off x="1162420" y="838476"/>
          <a:ext cx="6588064" cy="598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S" sz="1500" kern="1200" dirty="0" smtClean="0">
              <a:effectLst>
                <a:outerShdw blurRad="38100" dist="38100" dir="2700000" algn="tl">
                  <a:srgbClr val="000000">
                    <a:alpha val="43137"/>
                  </a:srgbClr>
                </a:outerShdw>
              </a:effectLst>
            </a:rPr>
            <a:t>Efectuar un análisis situacional del cantón de La Concordia y de la aplicación de la </a:t>
          </a:r>
          <a:r>
            <a:rPr lang="es-ES" sz="1500" kern="1200" dirty="0" err="1" smtClean="0">
              <a:effectLst>
                <a:outerShdw blurRad="38100" dist="38100" dir="2700000" algn="tl">
                  <a:srgbClr val="000000">
                    <a:alpha val="43137"/>
                  </a:srgbClr>
                </a:outerShdw>
              </a:effectLst>
            </a:rPr>
            <a:t>asociatividad</a:t>
          </a:r>
          <a:r>
            <a:rPr lang="es-ES" sz="1500" kern="1200" dirty="0" smtClean="0">
              <a:effectLst>
                <a:outerShdw blurRad="38100" dist="38100" dir="2700000" algn="tl">
                  <a:srgbClr val="000000">
                    <a:alpha val="43137"/>
                  </a:srgbClr>
                </a:outerShdw>
              </a:effectLst>
            </a:rPr>
            <a:t> como fundamento en modelos clúster para la exportación.</a:t>
          </a:r>
          <a:endParaRPr lang="es-EC" sz="1500" kern="1200" dirty="0" smtClean="0">
            <a:effectLst>
              <a:outerShdw blurRad="38100" dist="38100" dir="2700000" algn="tl">
                <a:srgbClr val="000000">
                  <a:alpha val="43137"/>
                </a:srgbClr>
              </a:outerShdw>
            </a:effectLst>
          </a:endParaRPr>
        </a:p>
      </dsp:txBody>
      <dsp:txXfrm>
        <a:off x="1162420" y="838476"/>
        <a:ext cx="6588064" cy="598914"/>
      </dsp:txXfrm>
    </dsp:sp>
    <dsp:sp modelId="{692DECD7-E037-4147-A56D-4A7CC85AF254}">
      <dsp:nvSpPr>
        <dsp:cNvPr id="0" name=""/>
        <dsp:cNvSpPr/>
      </dsp:nvSpPr>
      <dsp:spPr>
        <a:xfrm>
          <a:off x="1162420" y="1437390"/>
          <a:ext cx="878408" cy="146401"/>
        </a:xfrm>
        <a:prstGeom prst="parallelogram">
          <a:avLst>
            <a:gd name="adj" fmla="val 140840"/>
          </a:avLst>
        </a:prstGeom>
        <a:solidFill>
          <a:schemeClr val="accent4">
            <a:hueOff val="1091559"/>
            <a:satOff val="-6036"/>
            <a:lumOff val="-515"/>
            <a:alphaOff val="0"/>
          </a:schemeClr>
        </a:solidFill>
        <a:ln w="10000" cap="flat" cmpd="sng" algn="ctr">
          <a:solidFill>
            <a:schemeClr val="accent4">
              <a:hueOff val="1091559"/>
              <a:satOff val="-6036"/>
              <a:lumOff val="-515"/>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49F0360-C6BA-4A69-8820-37123301DDD6}">
      <dsp:nvSpPr>
        <dsp:cNvPr id="0" name=""/>
        <dsp:cNvSpPr/>
      </dsp:nvSpPr>
      <dsp:spPr>
        <a:xfrm>
          <a:off x="2092069" y="1437390"/>
          <a:ext cx="878408" cy="146401"/>
        </a:xfrm>
        <a:prstGeom prst="parallelogram">
          <a:avLst>
            <a:gd name="adj" fmla="val 140840"/>
          </a:avLst>
        </a:prstGeom>
        <a:solidFill>
          <a:schemeClr val="accent4">
            <a:hueOff val="1247497"/>
            <a:satOff val="-6898"/>
            <a:lumOff val="-588"/>
            <a:alphaOff val="0"/>
          </a:schemeClr>
        </a:solidFill>
        <a:ln w="10000" cap="flat" cmpd="sng" algn="ctr">
          <a:solidFill>
            <a:schemeClr val="accent4">
              <a:hueOff val="1247497"/>
              <a:satOff val="-6898"/>
              <a:lumOff val="-588"/>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6096FE9-94E6-4F45-A335-DC14FF3773B7}">
      <dsp:nvSpPr>
        <dsp:cNvPr id="0" name=""/>
        <dsp:cNvSpPr/>
      </dsp:nvSpPr>
      <dsp:spPr>
        <a:xfrm>
          <a:off x="3021718" y="1437390"/>
          <a:ext cx="878408" cy="146401"/>
        </a:xfrm>
        <a:prstGeom prst="parallelogram">
          <a:avLst>
            <a:gd name="adj" fmla="val 140840"/>
          </a:avLst>
        </a:prstGeom>
        <a:solidFill>
          <a:schemeClr val="accent4">
            <a:hueOff val="1403434"/>
            <a:satOff val="-7760"/>
            <a:lumOff val="-662"/>
            <a:alphaOff val="0"/>
          </a:schemeClr>
        </a:solidFill>
        <a:ln w="10000" cap="flat" cmpd="sng" algn="ctr">
          <a:solidFill>
            <a:schemeClr val="accent4">
              <a:hueOff val="1403434"/>
              <a:satOff val="-7760"/>
              <a:lumOff val="-662"/>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C43EEC5-0852-477A-8208-FD543C640906}">
      <dsp:nvSpPr>
        <dsp:cNvPr id="0" name=""/>
        <dsp:cNvSpPr/>
      </dsp:nvSpPr>
      <dsp:spPr>
        <a:xfrm>
          <a:off x="3951367" y="1437390"/>
          <a:ext cx="878408" cy="146401"/>
        </a:xfrm>
        <a:prstGeom prst="parallelogram">
          <a:avLst>
            <a:gd name="adj" fmla="val 140840"/>
          </a:avLst>
        </a:prstGeom>
        <a:solidFill>
          <a:schemeClr val="accent4">
            <a:hueOff val="1559371"/>
            <a:satOff val="-8622"/>
            <a:lumOff val="-735"/>
            <a:alphaOff val="0"/>
          </a:schemeClr>
        </a:solidFill>
        <a:ln w="10000" cap="flat" cmpd="sng" algn="ctr">
          <a:solidFill>
            <a:schemeClr val="accent4">
              <a:hueOff val="1559371"/>
              <a:satOff val="-8622"/>
              <a:lumOff val="-735"/>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554FBE8-1104-4C21-B7CD-AE89A1AD17E7}">
      <dsp:nvSpPr>
        <dsp:cNvPr id="0" name=""/>
        <dsp:cNvSpPr/>
      </dsp:nvSpPr>
      <dsp:spPr>
        <a:xfrm>
          <a:off x="4881016" y="1437390"/>
          <a:ext cx="878408" cy="146401"/>
        </a:xfrm>
        <a:prstGeom prst="parallelogram">
          <a:avLst>
            <a:gd name="adj" fmla="val 140840"/>
          </a:avLst>
        </a:prstGeom>
        <a:solidFill>
          <a:schemeClr val="accent4">
            <a:hueOff val="1715308"/>
            <a:satOff val="-9485"/>
            <a:lumOff val="-809"/>
            <a:alphaOff val="0"/>
          </a:schemeClr>
        </a:solidFill>
        <a:ln w="10000" cap="flat" cmpd="sng" algn="ctr">
          <a:solidFill>
            <a:schemeClr val="accent4">
              <a:hueOff val="1715308"/>
              <a:satOff val="-9485"/>
              <a:lumOff val="-80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6ADF207-6BE7-4EA9-BA1A-F530D687810C}">
      <dsp:nvSpPr>
        <dsp:cNvPr id="0" name=""/>
        <dsp:cNvSpPr/>
      </dsp:nvSpPr>
      <dsp:spPr>
        <a:xfrm>
          <a:off x="5810665" y="1437390"/>
          <a:ext cx="878408" cy="146401"/>
        </a:xfrm>
        <a:prstGeom prst="parallelogram">
          <a:avLst>
            <a:gd name="adj" fmla="val 140840"/>
          </a:avLst>
        </a:prstGeom>
        <a:solidFill>
          <a:schemeClr val="accent4">
            <a:hueOff val="1871245"/>
            <a:satOff val="-10347"/>
            <a:lumOff val="-882"/>
            <a:alphaOff val="0"/>
          </a:schemeClr>
        </a:solidFill>
        <a:ln w="10000" cap="flat" cmpd="sng" algn="ctr">
          <a:solidFill>
            <a:schemeClr val="accent4">
              <a:hueOff val="1871245"/>
              <a:satOff val="-10347"/>
              <a:lumOff val="-882"/>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87B5961-0044-4D73-B008-5A38E14912EB}">
      <dsp:nvSpPr>
        <dsp:cNvPr id="0" name=""/>
        <dsp:cNvSpPr/>
      </dsp:nvSpPr>
      <dsp:spPr>
        <a:xfrm>
          <a:off x="6740314" y="1437390"/>
          <a:ext cx="878408" cy="146401"/>
        </a:xfrm>
        <a:prstGeom prst="parallelogram">
          <a:avLst>
            <a:gd name="adj" fmla="val 140840"/>
          </a:avLst>
        </a:prstGeom>
        <a:solidFill>
          <a:schemeClr val="accent4">
            <a:hueOff val="2027182"/>
            <a:satOff val="-11209"/>
            <a:lumOff val="-956"/>
            <a:alphaOff val="0"/>
          </a:schemeClr>
        </a:solidFill>
        <a:ln w="10000" cap="flat" cmpd="sng" algn="ctr">
          <a:solidFill>
            <a:schemeClr val="accent4">
              <a:hueOff val="2027182"/>
              <a:satOff val="-11209"/>
              <a:lumOff val="-95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D6029F7-0023-429A-8A40-E920BFD7E4F8}">
      <dsp:nvSpPr>
        <dsp:cNvPr id="0" name=""/>
        <dsp:cNvSpPr/>
      </dsp:nvSpPr>
      <dsp:spPr>
        <a:xfrm>
          <a:off x="1162420" y="1674417"/>
          <a:ext cx="6588064" cy="598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S" sz="1500" kern="1200" dirty="0" smtClean="0">
              <a:effectLst>
                <a:outerShdw blurRad="38100" dist="38100" dir="2700000" algn="tl">
                  <a:srgbClr val="000000">
                    <a:alpha val="43137"/>
                  </a:srgbClr>
                </a:outerShdw>
              </a:effectLst>
            </a:rPr>
            <a:t>Analizar el sector cacaotero, las cifras de la producción nacional, nivel de abastecimiento de la producción y costos de producción. </a:t>
          </a:r>
        </a:p>
      </dsp:txBody>
      <dsp:txXfrm>
        <a:off x="1162420" y="1674417"/>
        <a:ext cx="6588064" cy="598914"/>
      </dsp:txXfrm>
    </dsp:sp>
    <dsp:sp modelId="{95FAB2A1-3A86-4D96-80A9-38BC3376E609}">
      <dsp:nvSpPr>
        <dsp:cNvPr id="0" name=""/>
        <dsp:cNvSpPr/>
      </dsp:nvSpPr>
      <dsp:spPr>
        <a:xfrm>
          <a:off x="1162420" y="2273332"/>
          <a:ext cx="878408" cy="146401"/>
        </a:xfrm>
        <a:prstGeom prst="parallelogram">
          <a:avLst>
            <a:gd name="adj" fmla="val 140840"/>
          </a:avLst>
        </a:prstGeom>
        <a:solidFill>
          <a:schemeClr val="accent4">
            <a:hueOff val="2183119"/>
            <a:satOff val="-12071"/>
            <a:lumOff val="-1029"/>
            <a:alphaOff val="0"/>
          </a:schemeClr>
        </a:solidFill>
        <a:ln w="10000" cap="flat" cmpd="sng" algn="ctr">
          <a:solidFill>
            <a:schemeClr val="accent4">
              <a:hueOff val="2183119"/>
              <a:satOff val="-12071"/>
              <a:lumOff val="-102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BAAF912-F726-48FF-8642-1B1AC358EF71}">
      <dsp:nvSpPr>
        <dsp:cNvPr id="0" name=""/>
        <dsp:cNvSpPr/>
      </dsp:nvSpPr>
      <dsp:spPr>
        <a:xfrm>
          <a:off x="2092069" y="2273332"/>
          <a:ext cx="878408" cy="146401"/>
        </a:xfrm>
        <a:prstGeom prst="parallelogram">
          <a:avLst>
            <a:gd name="adj" fmla="val 140840"/>
          </a:avLst>
        </a:prstGeom>
        <a:solidFill>
          <a:schemeClr val="accent4">
            <a:hueOff val="2339056"/>
            <a:satOff val="-12933"/>
            <a:lumOff val="-1103"/>
            <a:alphaOff val="0"/>
          </a:schemeClr>
        </a:solidFill>
        <a:ln w="10000" cap="flat" cmpd="sng" algn="ctr">
          <a:solidFill>
            <a:schemeClr val="accent4">
              <a:hueOff val="2339056"/>
              <a:satOff val="-12933"/>
              <a:lumOff val="-110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8F61265-782E-4B12-95CC-907899FCD218}">
      <dsp:nvSpPr>
        <dsp:cNvPr id="0" name=""/>
        <dsp:cNvSpPr/>
      </dsp:nvSpPr>
      <dsp:spPr>
        <a:xfrm>
          <a:off x="3021718" y="2273332"/>
          <a:ext cx="878408" cy="146401"/>
        </a:xfrm>
        <a:prstGeom prst="parallelogram">
          <a:avLst>
            <a:gd name="adj" fmla="val 140840"/>
          </a:avLst>
        </a:prstGeom>
        <a:solidFill>
          <a:schemeClr val="accent4">
            <a:hueOff val="2494993"/>
            <a:satOff val="-13796"/>
            <a:lumOff val="-1176"/>
            <a:alphaOff val="0"/>
          </a:schemeClr>
        </a:solidFill>
        <a:ln w="10000" cap="flat" cmpd="sng" algn="ctr">
          <a:solidFill>
            <a:schemeClr val="accent4">
              <a:hueOff val="2494993"/>
              <a:satOff val="-13796"/>
              <a:lumOff val="-117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9326F32-0B33-426E-AB19-F035294EFC34}">
      <dsp:nvSpPr>
        <dsp:cNvPr id="0" name=""/>
        <dsp:cNvSpPr/>
      </dsp:nvSpPr>
      <dsp:spPr>
        <a:xfrm>
          <a:off x="3951367" y="2273332"/>
          <a:ext cx="878408" cy="146401"/>
        </a:xfrm>
        <a:prstGeom prst="parallelogram">
          <a:avLst>
            <a:gd name="adj" fmla="val 140840"/>
          </a:avLst>
        </a:prstGeom>
        <a:solidFill>
          <a:schemeClr val="accent4">
            <a:hueOff val="2650930"/>
            <a:satOff val="-14658"/>
            <a:lumOff val="-1250"/>
            <a:alphaOff val="0"/>
          </a:schemeClr>
        </a:solidFill>
        <a:ln w="10000" cap="flat" cmpd="sng" algn="ctr">
          <a:solidFill>
            <a:schemeClr val="accent4">
              <a:hueOff val="2650930"/>
              <a:satOff val="-14658"/>
              <a:lumOff val="-125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3FFADF5-9214-426D-A7DA-18655C54FDA2}">
      <dsp:nvSpPr>
        <dsp:cNvPr id="0" name=""/>
        <dsp:cNvSpPr/>
      </dsp:nvSpPr>
      <dsp:spPr>
        <a:xfrm>
          <a:off x="4881016" y="2273332"/>
          <a:ext cx="878408" cy="146401"/>
        </a:xfrm>
        <a:prstGeom prst="parallelogram">
          <a:avLst>
            <a:gd name="adj" fmla="val 140840"/>
          </a:avLst>
        </a:prstGeom>
        <a:solidFill>
          <a:schemeClr val="accent4">
            <a:hueOff val="2806867"/>
            <a:satOff val="-15520"/>
            <a:lumOff val="-1323"/>
            <a:alphaOff val="0"/>
          </a:schemeClr>
        </a:solidFill>
        <a:ln w="10000" cap="flat" cmpd="sng" algn="ctr">
          <a:solidFill>
            <a:schemeClr val="accent4">
              <a:hueOff val="2806867"/>
              <a:satOff val="-15520"/>
              <a:lumOff val="-132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ECB1593-BDFD-4924-9CB0-66B3406A4C7E}">
      <dsp:nvSpPr>
        <dsp:cNvPr id="0" name=""/>
        <dsp:cNvSpPr/>
      </dsp:nvSpPr>
      <dsp:spPr>
        <a:xfrm>
          <a:off x="5810665" y="2273332"/>
          <a:ext cx="878408" cy="146401"/>
        </a:xfrm>
        <a:prstGeom prst="parallelogram">
          <a:avLst>
            <a:gd name="adj" fmla="val 140840"/>
          </a:avLst>
        </a:prstGeom>
        <a:solidFill>
          <a:schemeClr val="accent4">
            <a:hueOff val="2962804"/>
            <a:satOff val="-16382"/>
            <a:lumOff val="-1397"/>
            <a:alphaOff val="0"/>
          </a:schemeClr>
        </a:solidFill>
        <a:ln w="10000" cap="flat" cmpd="sng" algn="ctr">
          <a:solidFill>
            <a:schemeClr val="accent4">
              <a:hueOff val="2962804"/>
              <a:satOff val="-16382"/>
              <a:lumOff val="-139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97CDB03-01C0-408D-A693-25ADAAEBAF9C}">
      <dsp:nvSpPr>
        <dsp:cNvPr id="0" name=""/>
        <dsp:cNvSpPr/>
      </dsp:nvSpPr>
      <dsp:spPr>
        <a:xfrm>
          <a:off x="6740314" y="2273332"/>
          <a:ext cx="878408" cy="146401"/>
        </a:xfrm>
        <a:prstGeom prst="parallelogram">
          <a:avLst>
            <a:gd name="adj" fmla="val 140840"/>
          </a:avLst>
        </a:prstGeom>
        <a:solidFill>
          <a:schemeClr val="accent4">
            <a:hueOff val="3118741"/>
            <a:satOff val="-17245"/>
            <a:lumOff val="-1470"/>
            <a:alphaOff val="0"/>
          </a:schemeClr>
        </a:solidFill>
        <a:ln w="10000" cap="flat" cmpd="sng" algn="ctr">
          <a:solidFill>
            <a:schemeClr val="accent4">
              <a:hueOff val="3118741"/>
              <a:satOff val="-17245"/>
              <a:lumOff val="-147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B7B4F7D-3C30-4110-BE10-EBCEB4B989A4}">
      <dsp:nvSpPr>
        <dsp:cNvPr id="0" name=""/>
        <dsp:cNvSpPr/>
      </dsp:nvSpPr>
      <dsp:spPr>
        <a:xfrm>
          <a:off x="1162420" y="2510358"/>
          <a:ext cx="6588064" cy="598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S" sz="1500" kern="1200" dirty="0" smtClean="0">
              <a:effectLst>
                <a:outerShdw blurRad="38100" dist="38100" dir="2700000" algn="tl">
                  <a:srgbClr val="000000">
                    <a:alpha val="43137"/>
                  </a:srgbClr>
                </a:outerShdw>
              </a:effectLst>
            </a:rPr>
            <a:t>Evaluar el mercado, la demanda internacional y las condiciones del Mercado Francés de chocolate concretamente del chocolate apto para diabéticos.</a:t>
          </a:r>
          <a:endParaRPr lang="es-EC" sz="1500" kern="1200" dirty="0" smtClean="0">
            <a:effectLst>
              <a:outerShdw blurRad="38100" dist="38100" dir="2700000" algn="tl">
                <a:srgbClr val="000000">
                  <a:alpha val="43137"/>
                </a:srgbClr>
              </a:outerShdw>
            </a:effectLst>
          </a:endParaRPr>
        </a:p>
      </dsp:txBody>
      <dsp:txXfrm>
        <a:off x="1162420" y="2510358"/>
        <a:ext cx="6588064" cy="598914"/>
      </dsp:txXfrm>
    </dsp:sp>
    <dsp:sp modelId="{19519CFF-1567-4FA7-B093-9D6BB441FEA9}">
      <dsp:nvSpPr>
        <dsp:cNvPr id="0" name=""/>
        <dsp:cNvSpPr/>
      </dsp:nvSpPr>
      <dsp:spPr>
        <a:xfrm>
          <a:off x="1162420" y="3109273"/>
          <a:ext cx="878408" cy="146401"/>
        </a:xfrm>
        <a:prstGeom prst="parallelogram">
          <a:avLst>
            <a:gd name="adj" fmla="val 140840"/>
          </a:avLst>
        </a:prstGeom>
        <a:solidFill>
          <a:schemeClr val="accent4">
            <a:hueOff val="3274678"/>
            <a:satOff val="-18107"/>
            <a:lumOff val="-1544"/>
            <a:alphaOff val="0"/>
          </a:schemeClr>
        </a:solidFill>
        <a:ln w="10000" cap="flat" cmpd="sng" algn="ctr">
          <a:solidFill>
            <a:schemeClr val="accent4">
              <a:hueOff val="3274678"/>
              <a:satOff val="-18107"/>
              <a:lumOff val="-1544"/>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B10EF7E-612D-4E38-980F-1D879D40DAEC}">
      <dsp:nvSpPr>
        <dsp:cNvPr id="0" name=""/>
        <dsp:cNvSpPr/>
      </dsp:nvSpPr>
      <dsp:spPr>
        <a:xfrm>
          <a:off x="2092069" y="3109273"/>
          <a:ext cx="878408" cy="146401"/>
        </a:xfrm>
        <a:prstGeom prst="parallelogram">
          <a:avLst>
            <a:gd name="adj" fmla="val 140840"/>
          </a:avLst>
        </a:prstGeom>
        <a:solidFill>
          <a:schemeClr val="accent4">
            <a:hueOff val="3430615"/>
            <a:satOff val="-18969"/>
            <a:lumOff val="-1617"/>
            <a:alphaOff val="0"/>
          </a:schemeClr>
        </a:solidFill>
        <a:ln w="10000" cap="flat" cmpd="sng" algn="ctr">
          <a:solidFill>
            <a:schemeClr val="accent4">
              <a:hueOff val="3430615"/>
              <a:satOff val="-18969"/>
              <a:lumOff val="-161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2AA9B47-13AD-46EF-8F54-EEB39F71D7F8}">
      <dsp:nvSpPr>
        <dsp:cNvPr id="0" name=""/>
        <dsp:cNvSpPr/>
      </dsp:nvSpPr>
      <dsp:spPr>
        <a:xfrm>
          <a:off x="3021718" y="3109273"/>
          <a:ext cx="878408" cy="146401"/>
        </a:xfrm>
        <a:prstGeom prst="parallelogram">
          <a:avLst>
            <a:gd name="adj" fmla="val 140840"/>
          </a:avLst>
        </a:prstGeom>
        <a:solidFill>
          <a:schemeClr val="accent4">
            <a:hueOff val="3586552"/>
            <a:satOff val="-19831"/>
            <a:lumOff val="-1691"/>
            <a:alphaOff val="0"/>
          </a:schemeClr>
        </a:solidFill>
        <a:ln w="10000" cap="flat" cmpd="sng" algn="ctr">
          <a:solidFill>
            <a:schemeClr val="accent4">
              <a:hueOff val="3586552"/>
              <a:satOff val="-19831"/>
              <a:lumOff val="-169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7DF7633-9E3F-4D4F-AA39-FF0CB8EC1414}">
      <dsp:nvSpPr>
        <dsp:cNvPr id="0" name=""/>
        <dsp:cNvSpPr/>
      </dsp:nvSpPr>
      <dsp:spPr>
        <a:xfrm>
          <a:off x="3951367" y="3109273"/>
          <a:ext cx="878408" cy="146401"/>
        </a:xfrm>
        <a:prstGeom prst="parallelogram">
          <a:avLst>
            <a:gd name="adj" fmla="val 140840"/>
          </a:avLst>
        </a:prstGeom>
        <a:solidFill>
          <a:schemeClr val="accent4">
            <a:hueOff val="3742489"/>
            <a:satOff val="-20694"/>
            <a:lumOff val="-1765"/>
            <a:alphaOff val="0"/>
          </a:schemeClr>
        </a:solidFill>
        <a:ln w="10000" cap="flat" cmpd="sng" algn="ctr">
          <a:solidFill>
            <a:schemeClr val="accent4">
              <a:hueOff val="3742489"/>
              <a:satOff val="-20694"/>
              <a:lumOff val="-1765"/>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F8A089F-079A-4B6E-A95E-BB7451D32877}">
      <dsp:nvSpPr>
        <dsp:cNvPr id="0" name=""/>
        <dsp:cNvSpPr/>
      </dsp:nvSpPr>
      <dsp:spPr>
        <a:xfrm>
          <a:off x="4881016" y="3109273"/>
          <a:ext cx="878408" cy="146401"/>
        </a:xfrm>
        <a:prstGeom prst="parallelogram">
          <a:avLst>
            <a:gd name="adj" fmla="val 140840"/>
          </a:avLst>
        </a:prstGeom>
        <a:solidFill>
          <a:schemeClr val="accent4">
            <a:hueOff val="3898426"/>
            <a:satOff val="-21556"/>
            <a:lumOff val="-1838"/>
            <a:alphaOff val="0"/>
          </a:schemeClr>
        </a:solidFill>
        <a:ln w="10000" cap="flat" cmpd="sng" algn="ctr">
          <a:solidFill>
            <a:schemeClr val="accent4">
              <a:hueOff val="3898426"/>
              <a:satOff val="-21556"/>
              <a:lumOff val="-1838"/>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F518A59-E53E-4808-823B-D78A9D05661F}">
      <dsp:nvSpPr>
        <dsp:cNvPr id="0" name=""/>
        <dsp:cNvSpPr/>
      </dsp:nvSpPr>
      <dsp:spPr>
        <a:xfrm>
          <a:off x="5810665" y="3109273"/>
          <a:ext cx="878408" cy="146401"/>
        </a:xfrm>
        <a:prstGeom prst="parallelogram">
          <a:avLst>
            <a:gd name="adj" fmla="val 140840"/>
          </a:avLst>
        </a:prstGeom>
        <a:solidFill>
          <a:schemeClr val="accent4">
            <a:hueOff val="4054364"/>
            <a:satOff val="-22418"/>
            <a:lumOff val="-1912"/>
            <a:alphaOff val="0"/>
          </a:schemeClr>
        </a:solidFill>
        <a:ln w="10000" cap="flat" cmpd="sng" algn="ctr">
          <a:solidFill>
            <a:schemeClr val="accent4">
              <a:hueOff val="4054364"/>
              <a:satOff val="-22418"/>
              <a:lumOff val="-1912"/>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29D1F5D-8380-419F-9A49-EE34B3D3908B}">
      <dsp:nvSpPr>
        <dsp:cNvPr id="0" name=""/>
        <dsp:cNvSpPr/>
      </dsp:nvSpPr>
      <dsp:spPr>
        <a:xfrm>
          <a:off x="6740314" y="3109273"/>
          <a:ext cx="878408" cy="146401"/>
        </a:xfrm>
        <a:prstGeom prst="parallelogram">
          <a:avLst>
            <a:gd name="adj" fmla="val 140840"/>
          </a:avLst>
        </a:prstGeom>
        <a:solidFill>
          <a:schemeClr val="accent4">
            <a:hueOff val="4210301"/>
            <a:satOff val="-23280"/>
            <a:lumOff val="-1985"/>
            <a:alphaOff val="0"/>
          </a:schemeClr>
        </a:solidFill>
        <a:ln w="10000" cap="flat" cmpd="sng" algn="ctr">
          <a:solidFill>
            <a:schemeClr val="accent4">
              <a:hueOff val="4210301"/>
              <a:satOff val="-23280"/>
              <a:lumOff val="-1985"/>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C53213E-170E-4247-BB4A-DB50D49EF762}">
      <dsp:nvSpPr>
        <dsp:cNvPr id="0" name=""/>
        <dsp:cNvSpPr/>
      </dsp:nvSpPr>
      <dsp:spPr>
        <a:xfrm>
          <a:off x="1162420" y="3346299"/>
          <a:ext cx="6588064" cy="598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S" sz="1500" kern="1200" dirty="0" smtClean="0">
              <a:effectLst>
                <a:outerShdw blurRad="38100" dist="38100" dir="2700000" algn="tl">
                  <a:srgbClr val="000000">
                    <a:alpha val="43137"/>
                  </a:srgbClr>
                </a:outerShdw>
              </a:effectLst>
            </a:rPr>
            <a:t>Determinar un estudio y diseño del procedimiento de exportación, requisitos de exportación y servicios logísticos de mercancías.</a:t>
          </a:r>
          <a:endParaRPr lang="es-EC" sz="1500" kern="1200" dirty="0" smtClean="0">
            <a:effectLst>
              <a:outerShdw blurRad="38100" dist="38100" dir="2700000" algn="tl">
                <a:srgbClr val="000000">
                  <a:alpha val="43137"/>
                </a:srgbClr>
              </a:outerShdw>
            </a:effectLst>
          </a:endParaRPr>
        </a:p>
      </dsp:txBody>
      <dsp:txXfrm>
        <a:off x="1162420" y="3346299"/>
        <a:ext cx="6588064" cy="598914"/>
      </dsp:txXfrm>
    </dsp:sp>
    <dsp:sp modelId="{DB77F527-2572-42CA-AC86-73BDE31AF5EC}">
      <dsp:nvSpPr>
        <dsp:cNvPr id="0" name=""/>
        <dsp:cNvSpPr/>
      </dsp:nvSpPr>
      <dsp:spPr>
        <a:xfrm>
          <a:off x="1162420" y="3945214"/>
          <a:ext cx="878408" cy="146401"/>
        </a:xfrm>
        <a:prstGeom prst="parallelogram">
          <a:avLst>
            <a:gd name="adj" fmla="val 140840"/>
          </a:avLst>
        </a:prstGeom>
        <a:solidFill>
          <a:schemeClr val="accent4">
            <a:hueOff val="4366238"/>
            <a:satOff val="-24142"/>
            <a:lumOff val="-2059"/>
            <a:alphaOff val="0"/>
          </a:schemeClr>
        </a:solidFill>
        <a:ln w="10000" cap="flat" cmpd="sng" algn="ctr">
          <a:solidFill>
            <a:schemeClr val="accent4">
              <a:hueOff val="4366238"/>
              <a:satOff val="-24142"/>
              <a:lumOff val="-205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804A5BA-A38A-4A97-B8C7-A3DB09152CB0}">
      <dsp:nvSpPr>
        <dsp:cNvPr id="0" name=""/>
        <dsp:cNvSpPr/>
      </dsp:nvSpPr>
      <dsp:spPr>
        <a:xfrm>
          <a:off x="2092069" y="3945214"/>
          <a:ext cx="878408" cy="146401"/>
        </a:xfrm>
        <a:prstGeom prst="parallelogram">
          <a:avLst>
            <a:gd name="adj" fmla="val 140840"/>
          </a:avLst>
        </a:prstGeom>
        <a:solidFill>
          <a:schemeClr val="accent4">
            <a:hueOff val="4522175"/>
            <a:satOff val="-25005"/>
            <a:lumOff val="-2132"/>
            <a:alphaOff val="0"/>
          </a:schemeClr>
        </a:solidFill>
        <a:ln w="10000" cap="flat" cmpd="sng" algn="ctr">
          <a:solidFill>
            <a:schemeClr val="accent4">
              <a:hueOff val="4522175"/>
              <a:satOff val="-25005"/>
              <a:lumOff val="-2132"/>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4E09737-9942-4416-9471-047111048E84}">
      <dsp:nvSpPr>
        <dsp:cNvPr id="0" name=""/>
        <dsp:cNvSpPr/>
      </dsp:nvSpPr>
      <dsp:spPr>
        <a:xfrm>
          <a:off x="3021718" y="3945214"/>
          <a:ext cx="878408" cy="146401"/>
        </a:xfrm>
        <a:prstGeom prst="parallelogram">
          <a:avLst>
            <a:gd name="adj" fmla="val 140840"/>
          </a:avLst>
        </a:prstGeom>
        <a:solidFill>
          <a:schemeClr val="accent4">
            <a:hueOff val="4678112"/>
            <a:satOff val="-25867"/>
            <a:lumOff val="-2206"/>
            <a:alphaOff val="0"/>
          </a:schemeClr>
        </a:solidFill>
        <a:ln w="10000" cap="flat" cmpd="sng" algn="ctr">
          <a:solidFill>
            <a:schemeClr val="accent4">
              <a:hueOff val="4678112"/>
              <a:satOff val="-25867"/>
              <a:lumOff val="-220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F7E222F-F231-4122-912A-3FEA444351A6}">
      <dsp:nvSpPr>
        <dsp:cNvPr id="0" name=""/>
        <dsp:cNvSpPr/>
      </dsp:nvSpPr>
      <dsp:spPr>
        <a:xfrm>
          <a:off x="3951367" y="3945214"/>
          <a:ext cx="878408" cy="146401"/>
        </a:xfrm>
        <a:prstGeom prst="parallelogram">
          <a:avLst>
            <a:gd name="adj" fmla="val 140840"/>
          </a:avLst>
        </a:prstGeom>
        <a:solidFill>
          <a:schemeClr val="accent4">
            <a:hueOff val="4834049"/>
            <a:satOff val="-26729"/>
            <a:lumOff val="-2279"/>
            <a:alphaOff val="0"/>
          </a:schemeClr>
        </a:solidFill>
        <a:ln w="10000" cap="flat" cmpd="sng" algn="ctr">
          <a:solidFill>
            <a:schemeClr val="accent4">
              <a:hueOff val="4834049"/>
              <a:satOff val="-26729"/>
              <a:lumOff val="-227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2F3CFD2-4F42-47ED-A425-9A2EA7FDB4A4}">
      <dsp:nvSpPr>
        <dsp:cNvPr id="0" name=""/>
        <dsp:cNvSpPr/>
      </dsp:nvSpPr>
      <dsp:spPr>
        <a:xfrm>
          <a:off x="4881016" y="3945214"/>
          <a:ext cx="878408" cy="146401"/>
        </a:xfrm>
        <a:prstGeom prst="parallelogram">
          <a:avLst>
            <a:gd name="adj" fmla="val 140840"/>
          </a:avLst>
        </a:prstGeom>
        <a:solidFill>
          <a:schemeClr val="accent4">
            <a:hueOff val="4989986"/>
            <a:satOff val="-27591"/>
            <a:lumOff val="-2353"/>
            <a:alphaOff val="0"/>
          </a:schemeClr>
        </a:solidFill>
        <a:ln w="10000" cap="flat" cmpd="sng" algn="ctr">
          <a:solidFill>
            <a:schemeClr val="accent4">
              <a:hueOff val="4989986"/>
              <a:satOff val="-27591"/>
              <a:lumOff val="-235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B46E667-6941-4BDB-942B-C66A9A4E36DE}">
      <dsp:nvSpPr>
        <dsp:cNvPr id="0" name=""/>
        <dsp:cNvSpPr/>
      </dsp:nvSpPr>
      <dsp:spPr>
        <a:xfrm>
          <a:off x="5810665" y="3945214"/>
          <a:ext cx="878408" cy="146401"/>
        </a:xfrm>
        <a:prstGeom prst="parallelogram">
          <a:avLst>
            <a:gd name="adj" fmla="val 140840"/>
          </a:avLst>
        </a:prstGeom>
        <a:solidFill>
          <a:schemeClr val="accent4">
            <a:hueOff val="5145923"/>
            <a:satOff val="-28454"/>
            <a:lumOff val="-2426"/>
            <a:alphaOff val="0"/>
          </a:schemeClr>
        </a:solidFill>
        <a:ln w="10000" cap="flat" cmpd="sng" algn="ctr">
          <a:solidFill>
            <a:schemeClr val="accent4">
              <a:hueOff val="5145923"/>
              <a:satOff val="-28454"/>
              <a:lumOff val="-242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920F3CB-13A9-4C73-A04D-FCB7DDA19C45}">
      <dsp:nvSpPr>
        <dsp:cNvPr id="0" name=""/>
        <dsp:cNvSpPr/>
      </dsp:nvSpPr>
      <dsp:spPr>
        <a:xfrm>
          <a:off x="6740314" y="3945214"/>
          <a:ext cx="878408" cy="146401"/>
        </a:xfrm>
        <a:prstGeom prst="parallelogram">
          <a:avLst>
            <a:gd name="adj" fmla="val 140840"/>
          </a:avLst>
        </a:prstGeom>
        <a:solidFill>
          <a:schemeClr val="accent4">
            <a:hueOff val="5301860"/>
            <a:satOff val="-29316"/>
            <a:lumOff val="-2500"/>
            <a:alphaOff val="0"/>
          </a:schemeClr>
        </a:solidFill>
        <a:ln w="10000" cap="flat" cmpd="sng" algn="ctr">
          <a:solidFill>
            <a:schemeClr val="accent4">
              <a:hueOff val="5301860"/>
              <a:satOff val="-29316"/>
              <a:lumOff val="-250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74E20B3-6489-4D10-AE84-57EB4A731CCD}">
      <dsp:nvSpPr>
        <dsp:cNvPr id="0" name=""/>
        <dsp:cNvSpPr/>
      </dsp:nvSpPr>
      <dsp:spPr>
        <a:xfrm>
          <a:off x="1162420" y="4182240"/>
          <a:ext cx="6588064" cy="598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S" sz="1500" kern="1200" dirty="0" smtClean="0">
              <a:effectLst>
                <a:outerShdw blurRad="38100" dist="38100" dir="2700000" algn="tl">
                  <a:srgbClr val="000000">
                    <a:alpha val="43137"/>
                  </a:srgbClr>
                </a:outerShdw>
              </a:effectLst>
            </a:rPr>
            <a:t>Diseñar un plan de marketing de exportación a nivel estratégico y diseño del producto: Chocolate apto para Diabéticos.</a:t>
          </a:r>
          <a:endParaRPr lang="es-EC" sz="1500" kern="1200" dirty="0" smtClean="0">
            <a:effectLst>
              <a:outerShdw blurRad="38100" dist="38100" dir="2700000" algn="tl">
                <a:srgbClr val="000000">
                  <a:alpha val="43137"/>
                </a:srgbClr>
              </a:outerShdw>
            </a:effectLst>
          </a:endParaRPr>
        </a:p>
      </dsp:txBody>
      <dsp:txXfrm>
        <a:off x="1162420" y="4182240"/>
        <a:ext cx="6588064" cy="598914"/>
      </dsp:txXfrm>
    </dsp:sp>
    <dsp:sp modelId="{D82F122C-9152-47D5-B370-9C3927180F88}">
      <dsp:nvSpPr>
        <dsp:cNvPr id="0" name=""/>
        <dsp:cNvSpPr/>
      </dsp:nvSpPr>
      <dsp:spPr>
        <a:xfrm>
          <a:off x="1162420" y="4781155"/>
          <a:ext cx="878408" cy="146401"/>
        </a:xfrm>
        <a:prstGeom prst="parallelogram">
          <a:avLst>
            <a:gd name="adj" fmla="val 140840"/>
          </a:avLst>
        </a:prstGeom>
        <a:solidFill>
          <a:schemeClr val="accent4">
            <a:hueOff val="5457797"/>
            <a:satOff val="-30178"/>
            <a:lumOff val="-2573"/>
            <a:alphaOff val="0"/>
          </a:schemeClr>
        </a:solidFill>
        <a:ln w="10000" cap="flat" cmpd="sng" algn="ctr">
          <a:solidFill>
            <a:schemeClr val="accent4">
              <a:hueOff val="5457797"/>
              <a:satOff val="-30178"/>
              <a:lumOff val="-257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6CB7333-86D6-4155-9610-D9683AB45CD8}">
      <dsp:nvSpPr>
        <dsp:cNvPr id="0" name=""/>
        <dsp:cNvSpPr/>
      </dsp:nvSpPr>
      <dsp:spPr>
        <a:xfrm>
          <a:off x="2092069" y="4781155"/>
          <a:ext cx="878408" cy="146401"/>
        </a:xfrm>
        <a:prstGeom prst="parallelogram">
          <a:avLst>
            <a:gd name="adj" fmla="val 140840"/>
          </a:avLst>
        </a:prstGeom>
        <a:solidFill>
          <a:schemeClr val="accent4">
            <a:hueOff val="5613734"/>
            <a:satOff val="-31040"/>
            <a:lumOff val="-2647"/>
            <a:alphaOff val="0"/>
          </a:schemeClr>
        </a:solidFill>
        <a:ln w="10000" cap="flat" cmpd="sng" algn="ctr">
          <a:solidFill>
            <a:schemeClr val="accent4">
              <a:hueOff val="5613734"/>
              <a:satOff val="-31040"/>
              <a:lumOff val="-264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BCAA357-E616-49A1-9BEA-6ECBF9F57314}">
      <dsp:nvSpPr>
        <dsp:cNvPr id="0" name=""/>
        <dsp:cNvSpPr/>
      </dsp:nvSpPr>
      <dsp:spPr>
        <a:xfrm>
          <a:off x="3021718" y="4781155"/>
          <a:ext cx="878408" cy="146401"/>
        </a:xfrm>
        <a:prstGeom prst="parallelogram">
          <a:avLst>
            <a:gd name="adj" fmla="val 140840"/>
          </a:avLst>
        </a:prstGeom>
        <a:solidFill>
          <a:schemeClr val="accent4">
            <a:hueOff val="5769671"/>
            <a:satOff val="-31902"/>
            <a:lumOff val="-2720"/>
            <a:alphaOff val="0"/>
          </a:schemeClr>
        </a:solidFill>
        <a:ln w="10000" cap="flat" cmpd="sng" algn="ctr">
          <a:solidFill>
            <a:schemeClr val="accent4">
              <a:hueOff val="5769671"/>
              <a:satOff val="-31902"/>
              <a:lumOff val="-272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0CC183A-52A4-4B8E-873B-4D683D20201E}">
      <dsp:nvSpPr>
        <dsp:cNvPr id="0" name=""/>
        <dsp:cNvSpPr/>
      </dsp:nvSpPr>
      <dsp:spPr>
        <a:xfrm>
          <a:off x="3951367" y="4781155"/>
          <a:ext cx="878408" cy="146401"/>
        </a:xfrm>
        <a:prstGeom prst="parallelogram">
          <a:avLst>
            <a:gd name="adj" fmla="val 140840"/>
          </a:avLst>
        </a:prstGeom>
        <a:solidFill>
          <a:schemeClr val="accent4">
            <a:hueOff val="5925608"/>
            <a:satOff val="-32765"/>
            <a:lumOff val="-2794"/>
            <a:alphaOff val="0"/>
          </a:schemeClr>
        </a:solidFill>
        <a:ln w="10000" cap="flat" cmpd="sng" algn="ctr">
          <a:solidFill>
            <a:schemeClr val="accent4">
              <a:hueOff val="5925608"/>
              <a:satOff val="-32765"/>
              <a:lumOff val="-2794"/>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36598C3-3465-4AF3-8886-C8B51DE92A12}">
      <dsp:nvSpPr>
        <dsp:cNvPr id="0" name=""/>
        <dsp:cNvSpPr/>
      </dsp:nvSpPr>
      <dsp:spPr>
        <a:xfrm>
          <a:off x="4881016" y="4781155"/>
          <a:ext cx="878408" cy="146401"/>
        </a:xfrm>
        <a:prstGeom prst="parallelogram">
          <a:avLst>
            <a:gd name="adj" fmla="val 140840"/>
          </a:avLst>
        </a:prstGeom>
        <a:solidFill>
          <a:schemeClr val="accent4">
            <a:hueOff val="6081546"/>
            <a:satOff val="-33627"/>
            <a:lumOff val="-2867"/>
            <a:alphaOff val="0"/>
          </a:schemeClr>
        </a:solidFill>
        <a:ln w="10000" cap="flat" cmpd="sng" algn="ctr">
          <a:solidFill>
            <a:schemeClr val="accent4">
              <a:hueOff val="6081546"/>
              <a:satOff val="-33627"/>
              <a:lumOff val="-286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A32D0D3-B22C-40F0-9C7C-7CF86A0FF531}">
      <dsp:nvSpPr>
        <dsp:cNvPr id="0" name=""/>
        <dsp:cNvSpPr/>
      </dsp:nvSpPr>
      <dsp:spPr>
        <a:xfrm>
          <a:off x="5810665" y="4781155"/>
          <a:ext cx="878408" cy="146401"/>
        </a:xfrm>
        <a:prstGeom prst="parallelogram">
          <a:avLst>
            <a:gd name="adj" fmla="val 140840"/>
          </a:avLst>
        </a:prstGeom>
        <a:solidFill>
          <a:schemeClr val="accent4">
            <a:hueOff val="6237482"/>
            <a:satOff val="-34489"/>
            <a:lumOff val="-2941"/>
            <a:alphaOff val="0"/>
          </a:schemeClr>
        </a:solidFill>
        <a:ln w="10000" cap="flat" cmpd="sng" algn="ctr">
          <a:solidFill>
            <a:schemeClr val="accent4">
              <a:hueOff val="6237482"/>
              <a:satOff val="-34489"/>
              <a:lumOff val="-294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98E09D0-B3DA-4543-BE82-A5E72EE67710}">
      <dsp:nvSpPr>
        <dsp:cNvPr id="0" name=""/>
        <dsp:cNvSpPr/>
      </dsp:nvSpPr>
      <dsp:spPr>
        <a:xfrm>
          <a:off x="6740314" y="4781155"/>
          <a:ext cx="878408" cy="146401"/>
        </a:xfrm>
        <a:prstGeom prst="parallelogram">
          <a:avLst>
            <a:gd name="adj" fmla="val 140840"/>
          </a:avLst>
        </a:prstGeom>
        <a:solidFill>
          <a:schemeClr val="accent4">
            <a:hueOff val="6393419"/>
            <a:satOff val="-35351"/>
            <a:lumOff val="-3014"/>
            <a:alphaOff val="0"/>
          </a:schemeClr>
        </a:solidFill>
        <a:ln w="10000" cap="flat" cmpd="sng" algn="ctr">
          <a:solidFill>
            <a:schemeClr val="accent4">
              <a:hueOff val="6393419"/>
              <a:satOff val="-35351"/>
              <a:lumOff val="-3014"/>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464CCFA-2D0D-4366-BAB6-E2D40DA62E36}">
      <dsp:nvSpPr>
        <dsp:cNvPr id="0" name=""/>
        <dsp:cNvSpPr/>
      </dsp:nvSpPr>
      <dsp:spPr>
        <a:xfrm>
          <a:off x="1162420" y="5018182"/>
          <a:ext cx="6588064" cy="350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S" sz="1500" kern="1200" dirty="0" smtClean="0">
              <a:effectLst>
                <a:outerShdw blurRad="38100" dist="38100" dir="2700000" algn="tl">
                  <a:srgbClr val="000000">
                    <a:alpha val="43137"/>
                  </a:srgbClr>
                </a:outerShdw>
              </a:effectLst>
            </a:rPr>
            <a:t>Exponer los impactos económicos y financieros del Modelo Clúster a desarrollar.</a:t>
          </a:r>
          <a:endParaRPr lang="es-EC" sz="1500" kern="1200" dirty="0" smtClean="0">
            <a:effectLst>
              <a:outerShdw blurRad="38100" dist="38100" dir="2700000" algn="tl">
                <a:srgbClr val="000000">
                  <a:alpha val="43137"/>
                </a:srgbClr>
              </a:outerShdw>
            </a:effectLst>
          </a:endParaRPr>
        </a:p>
      </dsp:txBody>
      <dsp:txXfrm>
        <a:off x="1162420" y="5018182"/>
        <a:ext cx="6588064" cy="350113"/>
      </dsp:txXfrm>
    </dsp:sp>
    <dsp:sp modelId="{61D9D04B-E63D-41E7-B104-81B1EDDA0F14}">
      <dsp:nvSpPr>
        <dsp:cNvPr id="0" name=""/>
        <dsp:cNvSpPr/>
      </dsp:nvSpPr>
      <dsp:spPr>
        <a:xfrm>
          <a:off x="1162420" y="5368295"/>
          <a:ext cx="878408" cy="146401"/>
        </a:xfrm>
        <a:prstGeom prst="parallelogram">
          <a:avLst>
            <a:gd name="adj" fmla="val 140840"/>
          </a:avLst>
        </a:prstGeom>
        <a:solidFill>
          <a:schemeClr val="accent4">
            <a:hueOff val="6549357"/>
            <a:satOff val="-36214"/>
            <a:lumOff val="-3088"/>
            <a:alphaOff val="0"/>
          </a:schemeClr>
        </a:solidFill>
        <a:ln w="10000" cap="flat" cmpd="sng" algn="ctr">
          <a:solidFill>
            <a:schemeClr val="accent4">
              <a:hueOff val="6549357"/>
              <a:satOff val="-36214"/>
              <a:lumOff val="-3088"/>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1DA3F84-DCE3-40CB-922A-90387F1809B8}">
      <dsp:nvSpPr>
        <dsp:cNvPr id="0" name=""/>
        <dsp:cNvSpPr/>
      </dsp:nvSpPr>
      <dsp:spPr>
        <a:xfrm>
          <a:off x="2092069" y="5368295"/>
          <a:ext cx="878408" cy="146401"/>
        </a:xfrm>
        <a:prstGeom prst="parallelogram">
          <a:avLst>
            <a:gd name="adj" fmla="val 140840"/>
          </a:avLst>
        </a:prstGeom>
        <a:solidFill>
          <a:schemeClr val="accent4">
            <a:hueOff val="6705293"/>
            <a:satOff val="-37076"/>
            <a:lumOff val="-3161"/>
            <a:alphaOff val="0"/>
          </a:schemeClr>
        </a:solidFill>
        <a:ln w="10000" cap="flat" cmpd="sng" algn="ctr">
          <a:solidFill>
            <a:schemeClr val="accent4">
              <a:hueOff val="6705293"/>
              <a:satOff val="-37076"/>
              <a:lumOff val="-3161"/>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95EF98B-FAFF-4FBB-A8D2-50F25A94ECB3}">
      <dsp:nvSpPr>
        <dsp:cNvPr id="0" name=""/>
        <dsp:cNvSpPr/>
      </dsp:nvSpPr>
      <dsp:spPr>
        <a:xfrm>
          <a:off x="3021718" y="5368295"/>
          <a:ext cx="878408" cy="146401"/>
        </a:xfrm>
        <a:prstGeom prst="parallelogram">
          <a:avLst>
            <a:gd name="adj" fmla="val 140840"/>
          </a:avLst>
        </a:prstGeom>
        <a:solidFill>
          <a:schemeClr val="accent4">
            <a:hueOff val="6861231"/>
            <a:satOff val="-37938"/>
            <a:lumOff val="-3235"/>
            <a:alphaOff val="0"/>
          </a:schemeClr>
        </a:solidFill>
        <a:ln w="10000" cap="flat" cmpd="sng" algn="ctr">
          <a:solidFill>
            <a:schemeClr val="accent4">
              <a:hueOff val="6861231"/>
              <a:satOff val="-37938"/>
              <a:lumOff val="-3235"/>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7677760-950E-4285-8A06-77A87AF824A8}">
      <dsp:nvSpPr>
        <dsp:cNvPr id="0" name=""/>
        <dsp:cNvSpPr/>
      </dsp:nvSpPr>
      <dsp:spPr>
        <a:xfrm>
          <a:off x="3951367" y="5368295"/>
          <a:ext cx="878408" cy="146401"/>
        </a:xfrm>
        <a:prstGeom prst="parallelogram">
          <a:avLst>
            <a:gd name="adj" fmla="val 140840"/>
          </a:avLst>
        </a:prstGeom>
        <a:solidFill>
          <a:schemeClr val="accent4">
            <a:hueOff val="7017168"/>
            <a:satOff val="-38800"/>
            <a:lumOff val="-3308"/>
            <a:alphaOff val="0"/>
          </a:schemeClr>
        </a:solidFill>
        <a:ln w="10000" cap="flat" cmpd="sng" algn="ctr">
          <a:solidFill>
            <a:schemeClr val="accent4">
              <a:hueOff val="7017168"/>
              <a:satOff val="-38800"/>
              <a:lumOff val="-3308"/>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E660B89-18E5-4857-A7B1-F9AE7E018B40}">
      <dsp:nvSpPr>
        <dsp:cNvPr id="0" name=""/>
        <dsp:cNvSpPr/>
      </dsp:nvSpPr>
      <dsp:spPr>
        <a:xfrm>
          <a:off x="4881016" y="5368295"/>
          <a:ext cx="878408" cy="146401"/>
        </a:xfrm>
        <a:prstGeom prst="parallelogram">
          <a:avLst>
            <a:gd name="adj" fmla="val 140840"/>
          </a:avLst>
        </a:prstGeom>
        <a:solidFill>
          <a:schemeClr val="accent4">
            <a:hueOff val="7173105"/>
            <a:satOff val="-39663"/>
            <a:lumOff val="-3382"/>
            <a:alphaOff val="0"/>
          </a:schemeClr>
        </a:solidFill>
        <a:ln w="10000" cap="flat" cmpd="sng" algn="ctr">
          <a:solidFill>
            <a:schemeClr val="accent4">
              <a:hueOff val="7173105"/>
              <a:satOff val="-39663"/>
              <a:lumOff val="-3382"/>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CF44328-ED08-4C6A-9267-8D425E05222A}">
      <dsp:nvSpPr>
        <dsp:cNvPr id="0" name=""/>
        <dsp:cNvSpPr/>
      </dsp:nvSpPr>
      <dsp:spPr>
        <a:xfrm>
          <a:off x="5810665" y="5368295"/>
          <a:ext cx="878408" cy="146401"/>
        </a:xfrm>
        <a:prstGeom prst="parallelogram">
          <a:avLst>
            <a:gd name="adj" fmla="val 140840"/>
          </a:avLst>
        </a:prstGeom>
        <a:solidFill>
          <a:schemeClr val="accent4">
            <a:hueOff val="7329042"/>
            <a:satOff val="-40525"/>
            <a:lumOff val="-3455"/>
            <a:alphaOff val="0"/>
          </a:schemeClr>
        </a:solidFill>
        <a:ln w="10000" cap="flat" cmpd="sng" algn="ctr">
          <a:solidFill>
            <a:schemeClr val="accent4">
              <a:hueOff val="7329042"/>
              <a:satOff val="-40525"/>
              <a:lumOff val="-3455"/>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C9C88D8-D3EB-4435-AAB7-E2CBC784C74C}">
      <dsp:nvSpPr>
        <dsp:cNvPr id="0" name=""/>
        <dsp:cNvSpPr/>
      </dsp:nvSpPr>
      <dsp:spPr>
        <a:xfrm>
          <a:off x="6740314" y="5368295"/>
          <a:ext cx="878408" cy="146401"/>
        </a:xfrm>
        <a:prstGeom prst="parallelogram">
          <a:avLst>
            <a:gd name="adj" fmla="val 140840"/>
          </a:avLst>
        </a:prstGeom>
        <a:solidFill>
          <a:schemeClr val="accent4">
            <a:hueOff val="7484979"/>
            <a:satOff val="-41387"/>
            <a:lumOff val="-3529"/>
            <a:alphaOff val="0"/>
          </a:schemeClr>
        </a:solidFill>
        <a:ln w="10000" cap="flat" cmpd="sng" algn="ctr">
          <a:solidFill>
            <a:schemeClr val="accent4">
              <a:hueOff val="7484979"/>
              <a:satOff val="-41387"/>
              <a:lumOff val="-352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351EB1-BB11-46A6-AE90-8CBD0EDABE52}">
      <dsp:nvSpPr>
        <dsp:cNvPr id="0" name=""/>
        <dsp:cNvSpPr/>
      </dsp:nvSpPr>
      <dsp:spPr>
        <a:xfrm rot="5400000">
          <a:off x="3614704" y="109796"/>
          <a:ext cx="1665448" cy="1448940"/>
        </a:xfrm>
        <a:prstGeom prst="hexagon">
          <a:avLst>
            <a:gd name="adj" fmla="val 25000"/>
            <a:gd name="vf" fmla="val 115470"/>
          </a:avLst>
        </a:prstGeom>
        <a:solidFill>
          <a:schemeClr val="accent4">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MIPRO</a:t>
          </a:r>
          <a:endParaRPr lang="es-EC" sz="1700" kern="1200" dirty="0"/>
        </a:p>
      </dsp:txBody>
      <dsp:txXfrm rot="5400000">
        <a:off x="3614704" y="109796"/>
        <a:ext cx="1665448" cy="1448940"/>
      </dsp:txXfrm>
    </dsp:sp>
    <dsp:sp modelId="{A7EA8FCB-9776-453E-B6A5-D7428C2B5661}">
      <dsp:nvSpPr>
        <dsp:cNvPr id="0" name=""/>
        <dsp:cNvSpPr/>
      </dsp:nvSpPr>
      <dsp:spPr>
        <a:xfrm>
          <a:off x="5215866" y="334632"/>
          <a:ext cx="1858640" cy="99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89% de la población </a:t>
          </a:r>
          <a:endParaRPr lang="es-EC" sz="1700" kern="1200" dirty="0"/>
        </a:p>
      </dsp:txBody>
      <dsp:txXfrm>
        <a:off x="5215866" y="334632"/>
        <a:ext cx="1858640" cy="999269"/>
      </dsp:txXfrm>
    </dsp:sp>
    <dsp:sp modelId="{0A5EB164-D471-47C5-B0E3-3956B674B471}">
      <dsp:nvSpPr>
        <dsp:cNvPr id="0" name=""/>
        <dsp:cNvSpPr/>
      </dsp:nvSpPr>
      <dsp:spPr>
        <a:xfrm rot="5400000">
          <a:off x="2049848" y="109796"/>
          <a:ext cx="1665448" cy="1448940"/>
        </a:xfrm>
        <a:prstGeom prst="hexagon">
          <a:avLst>
            <a:gd name="adj" fmla="val 25000"/>
            <a:gd name="vf" fmla="val 115470"/>
          </a:avLst>
        </a:prstGeom>
        <a:solidFill>
          <a:schemeClr val="accent4">
            <a:hueOff val="1496996"/>
            <a:satOff val="-8277"/>
            <a:lumOff val="-706"/>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049848" y="109796"/>
        <a:ext cx="1665448" cy="1448940"/>
      </dsp:txXfrm>
    </dsp:sp>
    <dsp:sp modelId="{0DE6B719-7ABF-4310-A8AE-FB2E94909021}">
      <dsp:nvSpPr>
        <dsp:cNvPr id="0" name=""/>
        <dsp:cNvSpPr/>
      </dsp:nvSpPr>
      <dsp:spPr>
        <a:xfrm rot="5400000">
          <a:off x="2829278" y="1523429"/>
          <a:ext cx="1665448" cy="1448940"/>
        </a:xfrm>
        <a:prstGeom prst="hexagon">
          <a:avLst>
            <a:gd name="adj" fmla="val 25000"/>
            <a:gd name="vf" fmla="val 115470"/>
          </a:avLst>
        </a:prstGeom>
        <a:solidFill>
          <a:schemeClr val="accent4">
            <a:hueOff val="2993992"/>
            <a:satOff val="-16555"/>
            <a:lumOff val="-1412"/>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Cultivos de cacao</a:t>
          </a:r>
          <a:endParaRPr lang="es-EC" sz="1700" kern="1200" dirty="0"/>
        </a:p>
      </dsp:txBody>
      <dsp:txXfrm rot="5400000">
        <a:off x="2829278" y="1523429"/>
        <a:ext cx="1665448" cy="1448940"/>
      </dsp:txXfrm>
    </dsp:sp>
    <dsp:sp modelId="{C793C93F-2ADC-4E06-AAAF-B5A664D148FE}">
      <dsp:nvSpPr>
        <dsp:cNvPr id="0" name=""/>
        <dsp:cNvSpPr/>
      </dsp:nvSpPr>
      <dsp:spPr>
        <a:xfrm>
          <a:off x="1078892" y="1748265"/>
          <a:ext cx="1798684" cy="99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es-EC" sz="1700" kern="1200" dirty="0" smtClean="0"/>
            <a:t>Producción de la finca</a:t>
          </a:r>
          <a:endParaRPr lang="es-EC" sz="1700" kern="1200" dirty="0"/>
        </a:p>
      </dsp:txBody>
      <dsp:txXfrm>
        <a:off x="1078892" y="1748265"/>
        <a:ext cx="1798684" cy="999269"/>
      </dsp:txXfrm>
    </dsp:sp>
    <dsp:sp modelId="{84886C89-276C-4BBC-96E7-14A31A62F115}">
      <dsp:nvSpPr>
        <dsp:cNvPr id="0" name=""/>
        <dsp:cNvSpPr/>
      </dsp:nvSpPr>
      <dsp:spPr>
        <a:xfrm rot="5400000">
          <a:off x="4394134" y="1523429"/>
          <a:ext cx="1665448" cy="1448940"/>
        </a:xfrm>
        <a:prstGeom prst="hexagon">
          <a:avLst>
            <a:gd name="adj" fmla="val 25000"/>
            <a:gd name="vf" fmla="val 115470"/>
          </a:avLst>
        </a:prstGeom>
        <a:solidFill>
          <a:schemeClr val="accent4">
            <a:hueOff val="4490988"/>
            <a:satOff val="-24832"/>
            <a:lumOff val="-2117"/>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394134" y="1523429"/>
        <a:ext cx="1665448" cy="1448940"/>
      </dsp:txXfrm>
    </dsp:sp>
    <dsp:sp modelId="{A69E988C-8BF4-4BF6-B638-B432DC9D2400}">
      <dsp:nvSpPr>
        <dsp:cNvPr id="0" name=""/>
        <dsp:cNvSpPr/>
      </dsp:nvSpPr>
      <dsp:spPr>
        <a:xfrm rot="5400000">
          <a:off x="3614704" y="2937062"/>
          <a:ext cx="1665448" cy="1448940"/>
        </a:xfrm>
        <a:prstGeom prst="hexagon">
          <a:avLst>
            <a:gd name="adj" fmla="val 25000"/>
            <a:gd name="vf" fmla="val 115470"/>
          </a:avLst>
        </a:prstGeom>
        <a:solidFill>
          <a:schemeClr val="accent4">
            <a:hueOff val="5987983"/>
            <a:satOff val="-33110"/>
            <a:lumOff val="-2823"/>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100 USD mensuales</a:t>
          </a:r>
          <a:endParaRPr lang="es-EC" sz="1700" kern="1200" dirty="0"/>
        </a:p>
      </dsp:txBody>
      <dsp:txXfrm rot="5400000">
        <a:off x="3614704" y="2937062"/>
        <a:ext cx="1665448" cy="1448940"/>
      </dsp:txXfrm>
    </dsp:sp>
    <dsp:sp modelId="{FB8DEA47-DA04-4F7E-83E7-EA4DFE785B50}">
      <dsp:nvSpPr>
        <dsp:cNvPr id="0" name=""/>
        <dsp:cNvSpPr/>
      </dsp:nvSpPr>
      <dsp:spPr>
        <a:xfrm>
          <a:off x="5215866" y="3161898"/>
          <a:ext cx="1858640" cy="999269"/>
        </a:xfrm>
        <a:prstGeom prst="rect">
          <a:avLst/>
        </a:prstGeom>
        <a:noFill/>
        <a:ln>
          <a:noFill/>
        </a:ln>
        <a:effectLst/>
      </dsp:spPr>
      <dsp:style>
        <a:lnRef idx="0">
          <a:scrgbClr r="0" g="0" b="0"/>
        </a:lnRef>
        <a:fillRef idx="0">
          <a:scrgbClr r="0" g="0" b="0"/>
        </a:fillRef>
        <a:effectRef idx="0">
          <a:scrgbClr r="0" g="0" b="0"/>
        </a:effectRef>
        <a:fontRef idx="minor"/>
      </dsp:style>
    </dsp:sp>
    <dsp:sp modelId="{BD6902FF-AE0D-4A87-91E7-418956666ADA}">
      <dsp:nvSpPr>
        <dsp:cNvPr id="0" name=""/>
        <dsp:cNvSpPr/>
      </dsp:nvSpPr>
      <dsp:spPr>
        <a:xfrm rot="5400000">
          <a:off x="2049848" y="2937062"/>
          <a:ext cx="1665448" cy="1448940"/>
        </a:xfrm>
        <a:prstGeom prst="hexagon">
          <a:avLst>
            <a:gd name="adj" fmla="val 25000"/>
            <a:gd name="vf" fmla="val 115470"/>
          </a:avLst>
        </a:prstGeom>
        <a:solidFill>
          <a:schemeClr val="accent4">
            <a:hueOff val="7484979"/>
            <a:satOff val="-41387"/>
            <a:lumOff val="-3529"/>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049848" y="2937062"/>
        <a:ext cx="1665448" cy="144894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DC073B8-5914-4FAA-97B9-DCD430368DA3}" type="datetimeFigureOut">
              <a:rPr lang="es-EC" smtClean="0"/>
              <a:pPr/>
              <a:t>10/10/2013</a:t>
            </a:fld>
            <a:endParaRPr lang="es-EC"/>
          </a:p>
        </p:txBody>
      </p:sp>
      <p:sp>
        <p:nvSpPr>
          <p:cNvPr id="4" name="3 Marcador de pie de página"/>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FD07F53-87F7-4E45-8286-3AC27DFBA862}" type="slidenum">
              <a:rPr lang="es-EC" smtClean="0"/>
              <a:pPr/>
              <a:t>‹Nº›</a:t>
            </a:fld>
            <a:endParaRPr lang="es-EC"/>
          </a:p>
        </p:txBody>
      </p:sp>
    </p:spTree>
    <p:extLst>
      <p:ext uri="{BB962C8B-B14F-4D97-AF65-F5344CB8AC3E}">
        <p14:creationId xmlns="" xmlns:p14="http://schemas.microsoft.com/office/powerpoint/2010/main" val="2880056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2AAC2465-C3A0-40A5-9669-08CDE98C873A}" type="datetimeFigureOut">
              <a:rPr lang="es-EC" smtClean="0"/>
              <a:pPr/>
              <a:t>10/10/2013</a:t>
            </a:fld>
            <a:endParaRPr lang="es-EC"/>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1728528-BA20-4F22-AFCF-94789A34DE08}" type="slidenum">
              <a:rPr lang="es-EC" smtClean="0"/>
              <a:pPr/>
              <a:t>‹Nº›</a:t>
            </a:fld>
            <a:endParaRPr lang="es-EC"/>
          </a:p>
        </p:txBody>
      </p:sp>
    </p:spTree>
    <p:extLst>
      <p:ext uri="{BB962C8B-B14F-4D97-AF65-F5344CB8AC3E}">
        <p14:creationId xmlns="" xmlns:p14="http://schemas.microsoft.com/office/powerpoint/2010/main" val="3640857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91728528-BA20-4F22-AFCF-94789A34DE08}" type="slidenum">
              <a:rPr lang="es-EC" smtClean="0"/>
              <a:pPr/>
              <a:t>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1728528-BA20-4F22-AFCF-94789A34DE08}" type="slidenum">
              <a:rPr lang="es-EC" smtClean="0"/>
              <a:pPr/>
              <a:t>3</a:t>
            </a:fld>
            <a:endParaRPr lang="es-EC"/>
          </a:p>
        </p:txBody>
      </p:sp>
    </p:spTree>
    <p:extLst>
      <p:ext uri="{BB962C8B-B14F-4D97-AF65-F5344CB8AC3E}">
        <p14:creationId xmlns="" xmlns:p14="http://schemas.microsoft.com/office/powerpoint/2010/main" val="285338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91728528-BA20-4F22-AFCF-94789A34DE08}" type="slidenum">
              <a:rPr lang="es-EC" smtClean="0"/>
              <a:pPr/>
              <a:t>19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343CE3F-3BD5-45C7-BAEA-DF4347F9B023}" type="datetimeFigureOut">
              <a:rPr lang="es-EC" smtClean="0"/>
              <a:pPr/>
              <a:t>10/10/2013</a:t>
            </a:fld>
            <a:endParaRPr lang="es-EC"/>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C"/>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1B0517E7-9564-4214-B365-EFD184AAAE46}"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transition spd="slow">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343CE3F-3BD5-45C7-BAEA-DF4347F9B023}" type="datetimeFigureOut">
              <a:rPr lang="es-EC" smtClean="0"/>
              <a:pPr/>
              <a:t>10/10/2013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B0517E7-9564-4214-B365-EFD184AAAE46}" type="slidenum">
              <a:rPr lang="es-EC" smtClean="0"/>
              <a:pPr/>
              <a:t>‹Nº›</a:t>
            </a:fld>
            <a:endParaRPr lang="es-EC"/>
          </a:p>
        </p:txBody>
      </p:sp>
    </p:spTree>
  </p:cSld>
  <p:clrMapOvr>
    <a:masterClrMapping/>
  </p:clrMapOvr>
  <p:transition spd="slow">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343CE3F-3BD5-45C7-BAEA-DF4347F9B023}" type="datetimeFigureOut">
              <a:rPr lang="es-EC" smtClean="0"/>
              <a:pPr/>
              <a:t>10/10/2013</a:t>
            </a:fld>
            <a:endParaRPr lang="es-EC"/>
          </a:p>
        </p:txBody>
      </p:sp>
      <p:sp>
        <p:nvSpPr>
          <p:cNvPr id="5" name="4 Marcador de pie de página"/>
          <p:cNvSpPr>
            <a:spLocks noGrp="1"/>
          </p:cNvSpPr>
          <p:nvPr>
            <p:ph type="ftr" sz="quarter" idx="11"/>
          </p:nvPr>
        </p:nvSpPr>
        <p:spPr>
          <a:xfrm>
            <a:off x="457201" y="6248207"/>
            <a:ext cx="5573483" cy="365125"/>
          </a:xfrm>
        </p:spPr>
        <p:txBody>
          <a:bodyPr/>
          <a:lstStyle/>
          <a:p>
            <a:endParaRPr lang="es-EC"/>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1B0517E7-9564-4214-B365-EFD184AAAE46}"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spd="slow">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343CE3F-3BD5-45C7-BAEA-DF4347F9B023}" type="datetimeFigureOut">
              <a:rPr lang="es-EC" smtClean="0"/>
              <a:pPr/>
              <a:t>10/10/2013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1B0517E7-9564-4214-B365-EFD184AAAE46}" type="slidenum">
              <a:rPr lang="es-EC" smtClean="0"/>
              <a:pPr/>
              <a:t>‹Nº›</a:t>
            </a:fld>
            <a:endParaRPr lang="es-EC"/>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343CE3F-3BD5-45C7-BAEA-DF4347F9B023}" type="datetimeFigureOut">
              <a:rPr lang="es-EC" smtClean="0"/>
              <a:pPr/>
              <a:t>10/10/2013</a:t>
            </a:fld>
            <a:endParaRPr lang="es-EC"/>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B0517E7-9564-4214-B365-EFD184AAAE46}" type="slidenum">
              <a:rPr lang="es-EC" smtClean="0"/>
              <a:pPr/>
              <a:t>‹Nº›</a:t>
            </a:fld>
            <a:endParaRPr lang="es-EC"/>
          </a:p>
        </p:txBody>
      </p:sp>
      <p:sp>
        <p:nvSpPr>
          <p:cNvPr id="14" name="13 Marcador de pie de página"/>
          <p:cNvSpPr>
            <a:spLocks noGrp="1"/>
          </p:cNvSpPr>
          <p:nvPr>
            <p:ph type="ftr" sz="quarter" idx="12"/>
          </p:nvPr>
        </p:nvSpPr>
        <p:spPr/>
        <p:txBody>
          <a:bodyPr/>
          <a:lstStyle/>
          <a:p>
            <a:endParaRPr lang="es-EC"/>
          </a:p>
        </p:txBody>
      </p:sp>
    </p:spTree>
  </p:cSld>
  <p:clrMapOvr>
    <a:overrideClrMapping bg1="lt1" tx1="dk1" bg2="lt2" tx2="dk2" accent1="accent1" accent2="accent2" accent3="accent3" accent4="accent4" accent5="accent5" accent6="accent6" hlink="hlink" folHlink="folHlink"/>
  </p:clrMapOvr>
  <p:transition spd="slow">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343CE3F-3BD5-45C7-BAEA-DF4347F9B023}" type="datetimeFigureOut">
              <a:rPr lang="es-EC" smtClean="0"/>
              <a:pPr/>
              <a:t>10/10/2013</a:t>
            </a:fld>
            <a:endParaRPr lang="es-EC"/>
          </a:p>
        </p:txBody>
      </p:sp>
      <p:sp>
        <p:nvSpPr>
          <p:cNvPr id="10" name="9 Marcador de número de diapositiva"/>
          <p:cNvSpPr>
            <a:spLocks noGrp="1"/>
          </p:cNvSpPr>
          <p:nvPr>
            <p:ph type="sldNum" sz="quarter" idx="16"/>
          </p:nvPr>
        </p:nvSpPr>
        <p:spPr/>
        <p:txBody>
          <a:bodyPr rtlCol="0"/>
          <a:lstStyle/>
          <a:p>
            <a:fld id="{1B0517E7-9564-4214-B365-EFD184AAAE46}" type="slidenum">
              <a:rPr lang="es-EC" smtClean="0"/>
              <a:pPr/>
              <a:t>‹Nº›</a:t>
            </a:fld>
            <a:endParaRPr lang="es-EC"/>
          </a:p>
        </p:txBody>
      </p:sp>
      <p:sp>
        <p:nvSpPr>
          <p:cNvPr id="12" name="11 Marcador de pie de página"/>
          <p:cNvSpPr>
            <a:spLocks noGrp="1"/>
          </p:cNvSpPr>
          <p:nvPr>
            <p:ph type="ftr" sz="quarter" idx="17"/>
          </p:nvPr>
        </p:nvSpPr>
        <p:spPr/>
        <p:txBody>
          <a:bodyPr rtlCol="0"/>
          <a:lstStyle/>
          <a:p>
            <a:endParaRPr lang="es-EC"/>
          </a:p>
        </p:txBody>
      </p:sp>
    </p:spTree>
  </p:cSld>
  <p:clrMapOvr>
    <a:masterClrMapping/>
  </p:clrMapOvr>
  <p:transition spd="slow">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343CE3F-3BD5-45C7-BAEA-DF4347F9B023}" type="datetimeFigureOut">
              <a:rPr lang="es-EC" smtClean="0"/>
              <a:pPr/>
              <a:t>10/10/2013</a:t>
            </a:fld>
            <a:endParaRPr lang="es-EC"/>
          </a:p>
        </p:txBody>
      </p:sp>
      <p:sp>
        <p:nvSpPr>
          <p:cNvPr id="12" name="11 Marcador de número de diapositiva"/>
          <p:cNvSpPr>
            <a:spLocks noGrp="1"/>
          </p:cNvSpPr>
          <p:nvPr>
            <p:ph type="sldNum" sz="quarter" idx="16"/>
          </p:nvPr>
        </p:nvSpPr>
        <p:spPr/>
        <p:txBody>
          <a:bodyPr rtlCol="0"/>
          <a:lstStyle/>
          <a:p>
            <a:fld id="{1B0517E7-9564-4214-B365-EFD184AAAE46}" type="slidenum">
              <a:rPr lang="es-EC" smtClean="0"/>
              <a:pPr/>
              <a:t>‹Nº›</a:t>
            </a:fld>
            <a:endParaRPr lang="es-EC"/>
          </a:p>
        </p:txBody>
      </p:sp>
      <p:sp>
        <p:nvSpPr>
          <p:cNvPr id="14" name="13 Marcador de pie de página"/>
          <p:cNvSpPr>
            <a:spLocks noGrp="1"/>
          </p:cNvSpPr>
          <p:nvPr>
            <p:ph type="ftr" sz="quarter" idx="17"/>
          </p:nvPr>
        </p:nvSpPr>
        <p:spPr/>
        <p:txBody>
          <a:bodyPr rtlCol="0"/>
          <a:lstStyle/>
          <a:p>
            <a:endParaRPr lang="es-EC"/>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spd="slow">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343CE3F-3BD5-45C7-BAEA-DF4347F9B023}" type="datetimeFigureOut">
              <a:rPr lang="es-EC" smtClean="0"/>
              <a:pPr/>
              <a:t>10/10/2013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1B0517E7-9564-4214-B365-EFD184AAAE46}" type="slidenum">
              <a:rPr lang="es-EC" smtClean="0"/>
              <a:pPr/>
              <a:t>‹Nº›</a:t>
            </a:fld>
            <a:endParaRPr lang="es-EC"/>
          </a:p>
        </p:txBody>
      </p:sp>
    </p:spTree>
  </p:cSld>
  <p:clrMapOvr>
    <a:masterClrMapping/>
  </p:clrMapOvr>
  <p:transition spd="slow">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43CE3F-3BD5-45C7-BAEA-DF4347F9B023}" type="datetimeFigureOut">
              <a:rPr lang="es-EC" smtClean="0"/>
              <a:pPr/>
              <a:t>10/10/2013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1B0517E7-9564-4214-B365-EFD184AAAE46}" type="slidenum">
              <a:rPr lang="es-EC" smtClean="0"/>
              <a:pPr/>
              <a:t>‹Nº›</a:t>
            </a:fld>
            <a:endParaRPr lang="es-EC"/>
          </a:p>
        </p:txBody>
      </p:sp>
    </p:spTree>
  </p:cSld>
  <p:clrMapOvr>
    <a:masterClrMapping/>
  </p:clrMapOvr>
  <p:transition spd="slow">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343CE3F-3BD5-45C7-BAEA-DF4347F9B023}" type="datetimeFigureOut">
              <a:rPr lang="es-EC" smtClean="0"/>
              <a:pPr/>
              <a:t>10/10/2013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1B0517E7-9564-4214-B365-EFD184AAAE46}" type="slidenum">
              <a:rPr lang="es-EC" smtClean="0"/>
              <a:pPr/>
              <a:t>‹Nº›</a:t>
            </a:fld>
            <a:endParaRPr lang="es-EC"/>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C343CE3F-3BD5-45C7-BAEA-DF4347F9B023}" type="datetimeFigureOut">
              <a:rPr lang="es-EC" smtClean="0"/>
              <a:pPr/>
              <a:t>10/10/2013</a:t>
            </a:fld>
            <a:endParaRPr lang="es-EC"/>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1B0517E7-9564-4214-B365-EFD184AAAE46}" type="slidenum">
              <a:rPr lang="es-EC" smtClean="0"/>
              <a:pPr/>
              <a:t>‹Nº›</a:t>
            </a:fld>
            <a:endParaRPr lang="es-EC"/>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C"/>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343CE3F-3BD5-45C7-BAEA-DF4347F9B023}" type="datetimeFigureOut">
              <a:rPr lang="es-EC" smtClean="0"/>
              <a:pPr/>
              <a:t>10/10/2013</a:t>
            </a:fld>
            <a:endParaRPr lang="es-EC"/>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C"/>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B0517E7-9564-4214-B365-EFD184AAAE46}"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heel spokes="2"/>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ec/url?sa=i&amp;rct=j&amp;q=&amp;esrc=s&amp;frm=1&amp;source=images&amp;cd=&amp;cad=rja&amp;docid=y4AkapT1Pq9EsM&amp;tbnid=peYAQ-YnL_RtdM:&amp;ved=0CAUQjRw&amp;url=http%3A%2F%2Fwww.elemprendedor.ec%2Fcumbre-mundial-del-cacao%2F&amp;ei=TchWUpXoLebj4AODvoDgDw&amp;bvm=bv.53760139,d.dmg&amp;psig=AFQjCNGEmj9ifyYSghN3RKEfPM31hzyNMQ&amp;ust=138150545543189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m.ec/url?sa=i&amp;rct=j&amp;q=&amp;esrc=s&amp;frm=1&amp;source=images&amp;cd=&amp;cad=rja&amp;docid=-weZLBsjkSLpKM&amp;tbnid=b9T_4MYB-mqtXM:&amp;ved=0CAUQjRw&amp;url=http%3A%2F%2Fes.123rf.com%2Fphoto_4258658_glaseado-de-chocolate-y-cacao-en-grano.html&amp;ei=2MdWUumHB9ip4APn_4H4BA&amp;bvm=bv.53760139,d.dmg&amp;psig=AFQjCNE_U6cEAWtrKtLG_gUByEgNguHbVQ&amp;ust=1381505348217131"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9.png"/><Relationship Id="rId4" Type="http://schemas.openxmlformats.org/officeDocument/2006/relationships/image" Target="../media/image48.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0.xml"/><Relationship Id="rId7" Type="http://schemas.openxmlformats.org/officeDocument/2006/relationships/image" Target="../media/image51.png"/><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3.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844824"/>
            <a:ext cx="7772400" cy="3888432"/>
          </a:xfrm>
        </p:spPr>
        <p:txBody>
          <a:bodyPr>
            <a:normAutofit fontScale="90000"/>
          </a:bodyPr>
          <a:lstStyle/>
          <a:p>
            <a:pPr algn="ctr"/>
            <a:r>
              <a:rPr lang="es-ES" dirty="0">
                <a:solidFill>
                  <a:schemeClr val="tx1"/>
                </a:solidFill>
              </a:rPr>
              <a:t>MODELO DE CLÚSTER </a:t>
            </a:r>
            <a:r>
              <a:rPr lang="es-ES" dirty="0" smtClean="0">
                <a:solidFill>
                  <a:schemeClr val="tx1"/>
                </a:solidFill>
              </a:rPr>
              <a:t/>
            </a:r>
            <a:br>
              <a:rPr lang="es-ES" dirty="0" smtClean="0">
                <a:solidFill>
                  <a:schemeClr val="tx1"/>
                </a:solidFill>
              </a:rPr>
            </a:br>
            <a:r>
              <a:rPr lang="es-ES" dirty="0" smtClean="0">
                <a:solidFill>
                  <a:schemeClr val="tx1"/>
                </a:solidFill>
              </a:rPr>
              <a:t>PARA </a:t>
            </a:r>
            <a:r>
              <a:rPr lang="es-ES" dirty="0">
                <a:solidFill>
                  <a:schemeClr val="tx1"/>
                </a:solidFill>
              </a:rPr>
              <a:t>LA EXPORTACIÓN DE CHOCOLATE APTO PARA DIABÉTICOS EN EL CANTÓN LA CONCORDIA HACIA EL MERCADO </a:t>
            </a:r>
            <a:r>
              <a:rPr lang="es-ES" dirty="0" smtClean="0">
                <a:solidFill>
                  <a:schemeClr val="tx1"/>
                </a:solidFill>
              </a:rPr>
              <a:t>FRANCÉS</a:t>
            </a:r>
            <a:endParaRPr lang="es-ES" dirty="0">
              <a:solidFill>
                <a:schemeClr val="tx1"/>
              </a:solidFill>
            </a:endParaRPr>
          </a:p>
        </p:txBody>
      </p:sp>
      <p:sp>
        <p:nvSpPr>
          <p:cNvPr id="3" name="2 Subtítulo"/>
          <p:cNvSpPr>
            <a:spLocks noGrp="1"/>
          </p:cNvSpPr>
          <p:nvPr>
            <p:ph type="subTitle" idx="1"/>
          </p:nvPr>
        </p:nvSpPr>
        <p:spPr>
          <a:xfrm>
            <a:off x="323528" y="5949280"/>
            <a:ext cx="7272808" cy="766936"/>
          </a:xfrm>
        </p:spPr>
        <p:txBody>
          <a:bodyPr/>
          <a:lstStyle/>
          <a:p>
            <a:pPr algn="ctr"/>
            <a:r>
              <a:rPr lang="es-ES" b="1"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1">
                      <a:satMod val="175000"/>
                      <a:alpha val="40000"/>
                    </a:schemeClr>
                  </a:glow>
                  <a:innerShdw blurRad="101600" dist="76200" dir="5400000">
                    <a:schemeClr val="accent1">
                      <a:satMod val="190000"/>
                      <a:tint val="100000"/>
                      <a:alpha val="74000"/>
                    </a:schemeClr>
                  </a:innerShdw>
                </a:effectLst>
              </a:rPr>
              <a:t>AUTORA:    LISETTE </a:t>
            </a:r>
            <a:r>
              <a:rPr lang="es-ES" b="1" dirty="0">
                <a:ln w="900" cmpd="sng">
                  <a:solidFill>
                    <a:schemeClr val="accent1">
                      <a:satMod val="190000"/>
                      <a:alpha val="55000"/>
                    </a:schemeClr>
                  </a:solidFill>
                  <a:prstDash val="solid"/>
                </a:ln>
                <a:solidFill>
                  <a:schemeClr val="accent1">
                    <a:satMod val="200000"/>
                    <a:tint val="3000"/>
                  </a:schemeClr>
                </a:solidFill>
                <a:effectLst>
                  <a:glow rad="139700">
                    <a:schemeClr val="accent1">
                      <a:satMod val="175000"/>
                      <a:alpha val="40000"/>
                    </a:schemeClr>
                  </a:glow>
                  <a:innerShdw blurRad="101600" dist="76200" dir="5400000">
                    <a:schemeClr val="accent1">
                      <a:satMod val="190000"/>
                      <a:tint val="100000"/>
                      <a:alpha val="74000"/>
                    </a:schemeClr>
                  </a:innerShdw>
                </a:effectLst>
              </a:rPr>
              <a:t>DENISSE LLERENA OJEDA</a:t>
            </a:r>
            <a:endParaRPr lang="es-EC" b="1" dirty="0">
              <a:ln w="900" cmpd="sng">
                <a:solidFill>
                  <a:schemeClr val="accent1">
                    <a:satMod val="190000"/>
                    <a:alpha val="55000"/>
                  </a:schemeClr>
                </a:solidFill>
                <a:prstDash val="solid"/>
              </a:ln>
              <a:solidFill>
                <a:schemeClr val="accent1">
                  <a:satMod val="200000"/>
                  <a:tint val="3000"/>
                </a:schemeClr>
              </a:solidFill>
              <a:effectLst>
                <a:glow rad="139700">
                  <a:schemeClr val="accent1">
                    <a:satMod val="175000"/>
                    <a:alpha val="40000"/>
                  </a:schemeClr>
                </a:glow>
                <a:innerShdw blurRad="101600" dist="76200" dir="5400000">
                  <a:schemeClr val="accent1">
                    <a:satMod val="190000"/>
                    <a:tint val="100000"/>
                    <a:alpha val="74000"/>
                  </a:schemeClr>
                </a:innerShdw>
              </a:effectLst>
            </a:endParaRPr>
          </a:p>
        </p:txBody>
      </p:sp>
      <p:pic>
        <p:nvPicPr>
          <p:cNvPr id="4" name="3 Imagen" descr="F:\ESPE UFA.jpg"/>
          <p:cNvPicPr/>
          <p:nvPr/>
        </p:nvPicPr>
        <p:blipFill>
          <a:blip r:embed="rId3" cstate="print"/>
          <a:srcRect l="8788" t="10811" r="7877" b="8784"/>
          <a:stretch>
            <a:fillRect/>
          </a:stretch>
        </p:blipFill>
        <p:spPr bwMode="auto">
          <a:xfrm>
            <a:off x="5079365" y="116632"/>
            <a:ext cx="4064635" cy="1133475"/>
          </a:xfrm>
          <a:prstGeom prst="rect">
            <a:avLst/>
          </a:prstGeom>
          <a:noFill/>
          <a:ln w="9525">
            <a:noFill/>
            <a:miter lim="800000"/>
            <a:headEnd/>
            <a:tailEnd/>
          </a:ln>
        </p:spPr>
      </p:pic>
      <p:pic>
        <p:nvPicPr>
          <p:cNvPr id="5" name="4 Imagen" descr="F:\TESIS\LOGOTIPO\CHOCOLAT-EXPORT.png"/>
          <p:cNvPicPr/>
          <p:nvPr/>
        </p:nvPicPr>
        <p:blipFill>
          <a:blip r:embed="rId4" cstate="print"/>
          <a:srcRect/>
          <a:stretch>
            <a:fillRect/>
          </a:stretch>
        </p:blipFill>
        <p:spPr bwMode="auto">
          <a:xfrm>
            <a:off x="755576" y="124657"/>
            <a:ext cx="2952328" cy="1792176"/>
          </a:xfrm>
          <a:prstGeom prst="rect">
            <a:avLst/>
          </a:prstGeom>
          <a:noFill/>
          <a:ln w="9525">
            <a:noFill/>
            <a:miter lim="800000"/>
            <a:headEnd/>
            <a:tailEnd/>
          </a:ln>
        </p:spPr>
      </p:pic>
    </p:spTree>
  </p:cSld>
  <p:clrMapOvr>
    <a:masterClrMapping/>
  </p:clrMapOvr>
  <p:transition spd="slow">
    <p:wheel spokes="2"/>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6633"/>
            <a:ext cx="8153400" cy="990600"/>
          </a:xfrm>
        </p:spPr>
        <p:txBody>
          <a:bodyPr>
            <a:normAutofit fontScale="90000"/>
          </a:bodyPr>
          <a:lstStyle/>
          <a:p>
            <a:r>
              <a:rPr lang="es-ES" b="1" dirty="0"/>
              <a:t>Objetivos Específicos</a:t>
            </a:r>
            <a:r>
              <a:rPr lang="es-EC" sz="4000" dirty="0"/>
              <a:t/>
            </a:r>
            <a:br>
              <a:rPr lang="es-EC" sz="4000" dirty="0"/>
            </a:br>
            <a:endParaRPr lang="es-EC" dirty="0"/>
          </a:p>
        </p:txBody>
      </p:sp>
      <p:graphicFrame>
        <p:nvGraphicFramePr>
          <p:cNvPr id="5" name="4 Marcador de contenido"/>
          <p:cNvGraphicFramePr>
            <a:graphicFrameLocks noGrp="1"/>
          </p:cNvGraphicFramePr>
          <p:nvPr>
            <p:ph sz="quarter" idx="1"/>
            <p:extLst>
              <p:ext uri="{D42A27DB-BD31-4B8C-83A1-F6EECF244321}">
                <p14:modId xmlns="" xmlns:p14="http://schemas.microsoft.com/office/powerpoint/2010/main" val="4046682119"/>
              </p:ext>
            </p:extLst>
          </p:nvPr>
        </p:nvGraphicFramePr>
        <p:xfrm>
          <a:off x="-20426" y="1340768"/>
          <a:ext cx="8912905"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F:\ESPE UFA.jpg"/>
          <p:cNvPicPr/>
          <p:nvPr/>
        </p:nvPicPr>
        <p:blipFill>
          <a:blip r:embed="rId7"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extLst>
      <p:ext uri="{BB962C8B-B14F-4D97-AF65-F5344CB8AC3E}">
        <p14:creationId xmlns="" xmlns:p14="http://schemas.microsoft.com/office/powerpoint/2010/main" val="3710270236"/>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3528392"/>
          </a:xfrm>
        </p:spPr>
        <p:txBody>
          <a:bodyPr>
            <a:normAutofit fontScale="90000"/>
          </a:bodyPr>
          <a:lstStyle/>
          <a:p>
            <a:pPr algn="ctr"/>
            <a:r>
              <a:rPr lang="es-ES" b="1" dirty="0"/>
              <a:t>ANÁLISIS SITUACIONAL DEL CANTÓN LA CONCORDIA Y APLICACIÓN DE LA ASOCIATIVIDAD COMO FUNDAMENTO EN MODELOS CLÚSTER PARA LA EXPORTACIÓN</a:t>
            </a:r>
            <a:r>
              <a:rPr lang="es-EC" dirty="0"/>
              <a:t/>
            </a:r>
            <a:br>
              <a:rPr lang="es-EC" dirty="0"/>
            </a:br>
            <a:endParaRPr lang="es-EC" dirty="0"/>
          </a:p>
        </p:txBody>
      </p:sp>
      <p:pic>
        <p:nvPicPr>
          <p:cNvPr id="59394" name="Picture 2" descr="http://www.elemprendedor.ec/wp-content/uploads/2013/04/Cumbre_Mundial_del_Cacao.jpg">
            <a:hlinkClick r:id="rId2"/>
          </p:cNvPr>
          <p:cNvPicPr>
            <a:picLocks noChangeAspect="1" noChangeArrowheads="1"/>
          </p:cNvPicPr>
          <p:nvPr/>
        </p:nvPicPr>
        <p:blipFill>
          <a:blip r:embed="rId3" cstate="print"/>
          <a:srcRect/>
          <a:stretch>
            <a:fillRect/>
          </a:stretch>
        </p:blipFill>
        <p:spPr bwMode="auto">
          <a:xfrm>
            <a:off x="2843808" y="3212976"/>
            <a:ext cx="3200400" cy="3228975"/>
          </a:xfrm>
          <a:prstGeom prst="rect">
            <a:avLst/>
          </a:prstGeom>
          <a:noFill/>
        </p:spPr>
      </p:pic>
    </p:spTree>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Ubicación del Cantón </a:t>
            </a:r>
            <a:br>
              <a:rPr lang="es-EC" b="1" dirty="0" smtClean="0"/>
            </a:br>
            <a:r>
              <a:rPr lang="es-EC" b="1" dirty="0" smtClean="0"/>
              <a:t>La Concordia</a:t>
            </a:r>
            <a:endParaRPr lang="es-EC" b="1" dirty="0"/>
          </a:p>
        </p:txBody>
      </p:sp>
      <p:pic>
        <p:nvPicPr>
          <p:cNvPr id="4" name="3 Marcador de contenido" descr="F:\TESIS\PROVINCIAS NACIONALES - LA CONCORDIA.bmp"/>
          <p:cNvPicPr>
            <a:picLocks noGrp="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bwMode="auto">
          <a:xfrm>
            <a:off x="1187624" y="1556792"/>
            <a:ext cx="6048672" cy="4896544"/>
          </a:xfrm>
          <a:prstGeom prst="rect">
            <a:avLst/>
          </a:prstGeom>
          <a:noFill/>
          <a:ln>
            <a:noFill/>
          </a:ln>
        </p:spPr>
      </p:pic>
      <p:sp>
        <p:nvSpPr>
          <p:cNvPr id="5" name="4 CuadroTexto"/>
          <p:cNvSpPr txBox="1"/>
          <p:nvPr/>
        </p:nvSpPr>
        <p:spPr>
          <a:xfrm>
            <a:off x="5292080" y="4797152"/>
            <a:ext cx="1656184" cy="175432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r>
              <a:rPr lang="es-ES" b="1" dirty="0" smtClean="0"/>
              <a:t>Parroquias: </a:t>
            </a:r>
          </a:p>
          <a:p>
            <a:pPr lvl="0"/>
            <a:r>
              <a:rPr lang="es-ES" dirty="0" smtClean="0"/>
              <a:t>La </a:t>
            </a:r>
            <a:r>
              <a:rPr lang="es-ES" dirty="0"/>
              <a:t>Concordia</a:t>
            </a:r>
            <a:endParaRPr lang="es-EC" dirty="0"/>
          </a:p>
          <a:p>
            <a:pPr lvl="0"/>
            <a:r>
              <a:rPr lang="es-ES" dirty="0"/>
              <a:t>Monterrey</a:t>
            </a:r>
            <a:endParaRPr lang="es-EC" dirty="0"/>
          </a:p>
          <a:p>
            <a:pPr lvl="0"/>
            <a:r>
              <a:rPr lang="es-ES" dirty="0"/>
              <a:t>Las Villegas </a:t>
            </a:r>
            <a:endParaRPr lang="es-EC" dirty="0"/>
          </a:p>
          <a:p>
            <a:pPr lvl="0"/>
            <a:r>
              <a:rPr lang="es-ES" dirty="0"/>
              <a:t>Plan Piloto</a:t>
            </a:r>
            <a:endParaRPr lang="es-EC" dirty="0"/>
          </a:p>
          <a:p>
            <a:endParaRPr lang="es-EC" dirty="0"/>
          </a:p>
        </p:txBody>
      </p:sp>
      <p:pic>
        <p:nvPicPr>
          <p:cNvPr id="6" name="3 Marcador de contenido" descr="F:\TESIS\Municipio\MAPA editado.jpg"/>
          <p:cNvPicPr>
            <a:picLocks/>
          </p:cNvPicPr>
          <p:nvPr/>
        </p:nvPicPr>
        <p:blipFill>
          <a:blip r:embed="rId3" cstate="print"/>
          <a:srcRect/>
          <a:stretch>
            <a:fillRect/>
          </a:stretch>
        </p:blipFill>
        <p:spPr bwMode="auto">
          <a:xfrm>
            <a:off x="6215933" y="2564904"/>
            <a:ext cx="2928067" cy="2160240"/>
          </a:xfrm>
          <a:prstGeom prst="rect">
            <a:avLst/>
          </a:prstGeom>
          <a:noFill/>
          <a:ln w="9525">
            <a:noFill/>
            <a:miter lim="800000"/>
            <a:headEnd/>
            <a:tailEnd/>
          </a:ln>
        </p:spPr>
      </p:pic>
      <p:pic>
        <p:nvPicPr>
          <p:cNvPr id="7" name="6 Imagen" descr="F:\ESPE UFA.jpg"/>
          <p:cNvPicPr/>
          <p:nvPr/>
        </p:nvPicPr>
        <p:blipFill>
          <a:blip r:embed="rId4"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med">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Fuentes de Ingreso</a:t>
            </a:r>
            <a:endParaRPr lang="es-EC" b="1" dirty="0"/>
          </a:p>
        </p:txBody>
      </p:sp>
      <p:graphicFrame>
        <p:nvGraphicFramePr>
          <p:cNvPr id="4" name="3 Marcador de contenido"/>
          <p:cNvGraphicFramePr>
            <a:graphicFrameLocks noGrp="1"/>
          </p:cNvGraphicFramePr>
          <p:nvPr>
            <p:ph sz="quarter" idx="1"/>
            <p:extLst>
              <p:ext uri="{D42A27DB-BD31-4B8C-83A1-F6EECF244321}">
                <p14:modId xmlns="" xmlns:p14="http://schemas.microsoft.com/office/powerpoint/2010/main" val="1533100256"/>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F:\ESPE UFA.jpg"/>
          <p:cNvPicPr/>
          <p:nvPr/>
        </p:nvPicPr>
        <p:blipFill>
          <a:blip r:embed="rId7"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med">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Aspectos </a:t>
            </a:r>
            <a:r>
              <a:rPr lang="es-ES" b="1" dirty="0" smtClean="0"/>
              <a:t>fundamentales</a:t>
            </a:r>
            <a:br>
              <a:rPr lang="es-ES" b="1" dirty="0" smtClean="0"/>
            </a:br>
            <a:r>
              <a:rPr lang="es-ES" b="1" dirty="0" smtClean="0"/>
              <a:t>de </a:t>
            </a:r>
            <a:r>
              <a:rPr lang="es-ES" b="1" dirty="0"/>
              <a:t>los Modelos Asociativos</a:t>
            </a:r>
            <a:endParaRPr lang="es-EC" dirty="0"/>
          </a:p>
        </p:txBody>
      </p:sp>
      <p:sp>
        <p:nvSpPr>
          <p:cNvPr id="3" name="2 Marcador de contenido"/>
          <p:cNvSpPr>
            <a:spLocks noGrp="1"/>
          </p:cNvSpPr>
          <p:nvPr>
            <p:ph sz="quarter" idx="1"/>
          </p:nvPr>
        </p:nvSpPr>
        <p:spPr>
          <a:xfrm>
            <a:off x="612648" y="1988840"/>
            <a:ext cx="8153400" cy="4107160"/>
          </a:xfrm>
        </p:spPr>
        <p:style>
          <a:lnRef idx="0">
            <a:schemeClr val="dk1"/>
          </a:lnRef>
          <a:fillRef idx="3">
            <a:schemeClr val="dk1"/>
          </a:fillRef>
          <a:effectRef idx="3">
            <a:schemeClr val="dk1"/>
          </a:effectRef>
          <a:fontRef idx="minor">
            <a:schemeClr val="lt1"/>
          </a:fontRef>
        </p:style>
        <p:txBody>
          <a:bodyPr/>
          <a:lstStyle/>
          <a:p>
            <a:pPr algn="just">
              <a:buNone/>
            </a:pPr>
            <a:r>
              <a:rPr lang="es-ES" b="1" dirty="0" smtClean="0">
                <a:solidFill>
                  <a:srgbClr val="DE2CEC"/>
                </a:solidFill>
                <a:effectLst>
                  <a:outerShdw blurRad="38100" dist="38100" dir="2700000" algn="tl">
                    <a:srgbClr val="000000">
                      <a:alpha val="43137"/>
                    </a:srgbClr>
                  </a:outerShdw>
                </a:effectLst>
              </a:rPr>
              <a:t>Concepto </a:t>
            </a:r>
            <a:r>
              <a:rPr lang="es-ES" b="1" dirty="0">
                <a:solidFill>
                  <a:srgbClr val="DE2CEC"/>
                </a:solidFill>
                <a:effectLst>
                  <a:outerShdw blurRad="38100" dist="38100" dir="2700000" algn="tl">
                    <a:srgbClr val="000000">
                      <a:alpha val="43137"/>
                    </a:srgbClr>
                  </a:outerShdw>
                </a:effectLst>
              </a:rPr>
              <a:t>de Modelo Clúster</a:t>
            </a:r>
            <a:endParaRPr lang="es-EC" dirty="0">
              <a:solidFill>
                <a:srgbClr val="DE2CEC"/>
              </a:solidFill>
              <a:effectLst>
                <a:outerShdw blurRad="38100" dist="38100" dir="2700000" algn="tl">
                  <a:srgbClr val="000000">
                    <a:alpha val="43137"/>
                  </a:srgbClr>
                </a:outerShdw>
              </a:effectLst>
            </a:endParaRPr>
          </a:p>
          <a:p>
            <a:pPr algn="just"/>
            <a:endParaRPr lang="es-EC" dirty="0"/>
          </a:p>
          <a:p>
            <a:pPr algn="just"/>
            <a:r>
              <a:rPr lang="es-EC" dirty="0"/>
              <a:t>Un clúster es una opción para involucrar a diferentes actores cuyas actividades se complementan en cadenas de valor, en procesos de crecimiento social y económico. </a:t>
            </a:r>
          </a:p>
          <a:p>
            <a:pPr algn="just"/>
            <a:endParaRPr lang="es-EC" dirty="0"/>
          </a:p>
        </p:txBody>
      </p:sp>
      <p:pic>
        <p:nvPicPr>
          <p:cNvPr id="4" name="3 Imagen" descr="F:\ESPE UFA.jpg"/>
          <p:cNvPicPr/>
          <p:nvPr/>
        </p:nvPicPr>
        <p:blipFill>
          <a:blip r:embed="rId2"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med">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Experiencia Internacional</a:t>
            </a:r>
            <a:endParaRPr lang="es-EC" b="1" dirty="0"/>
          </a:p>
        </p:txBody>
      </p:sp>
      <p:pic>
        <p:nvPicPr>
          <p:cNvPr id="4" name="Picture 3"/>
          <p:cNvPicPr>
            <a:picLocks noGrp="1"/>
          </p:cNvPicPr>
          <p:nvPr>
            <p:ph sz="quarter" idx="1"/>
          </p:nvPr>
        </p:nvPicPr>
        <p:blipFill>
          <a:blip r:embed="rId2" cstate="print"/>
          <a:stretch>
            <a:fillRect/>
          </a:stretch>
        </p:blipFill>
        <p:spPr bwMode="auto">
          <a:xfrm>
            <a:off x="1782275" y="1600200"/>
            <a:ext cx="5814400" cy="4495800"/>
          </a:xfrm>
          <a:prstGeom prst="rect">
            <a:avLst/>
          </a:prstGeom>
          <a:noFill/>
          <a:ln w="6350" cmpd="sng">
            <a:solidFill>
              <a:srgbClr val="1F497D"/>
            </a:solidFill>
            <a:miter lim="800000"/>
            <a:headEnd/>
            <a:tailEnd/>
          </a:ln>
          <a:effectLst/>
        </p:spPr>
      </p:pic>
      <p:pic>
        <p:nvPicPr>
          <p:cNvPr id="5" name="4 Imagen" descr="F:\ESPE UFA.jpg"/>
          <p:cNvPicPr/>
          <p:nvPr/>
        </p:nvPicPr>
        <p:blipFill>
          <a:blip r:embed="rId3" cstate="print"/>
          <a:srcRect l="8788" t="10811" r="7877" b="8784"/>
          <a:stretch>
            <a:fillRect/>
          </a:stretch>
        </p:blipFill>
        <p:spPr bwMode="auto">
          <a:xfrm>
            <a:off x="6660232" y="116633"/>
            <a:ext cx="2483768" cy="504055"/>
          </a:xfrm>
          <a:prstGeom prst="rect">
            <a:avLst/>
          </a:prstGeom>
          <a:noFill/>
          <a:ln w="9525">
            <a:noFill/>
            <a:miter lim="800000"/>
            <a:headEnd/>
            <a:tailEnd/>
          </a:ln>
        </p:spPr>
      </p:pic>
    </p:spTree>
  </p:cSld>
  <p:clrMapOvr>
    <a:masterClrMapping/>
  </p:clrMapOvr>
  <p:transition spd="slow">
    <p:cover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Estructura de los </a:t>
            </a:r>
            <a:r>
              <a:rPr lang="es-ES" b="1" dirty="0" smtClean="0"/>
              <a:t/>
            </a:r>
            <a:br>
              <a:rPr lang="es-ES" b="1" dirty="0" smtClean="0"/>
            </a:br>
            <a:r>
              <a:rPr lang="es-ES" b="1" dirty="0" smtClean="0"/>
              <a:t>modelos </a:t>
            </a:r>
            <a:r>
              <a:rPr lang="es-ES" b="1" dirty="0"/>
              <a:t>clúster de exportación</a:t>
            </a:r>
            <a:endParaRPr lang="es-EC" dirty="0"/>
          </a:p>
        </p:txBody>
      </p:sp>
      <p:sp>
        <p:nvSpPr>
          <p:cNvPr id="3" name="2 Marcador de contenido"/>
          <p:cNvSpPr>
            <a:spLocks noGrp="1"/>
          </p:cNvSpPr>
          <p:nvPr>
            <p:ph sz="quarter" idx="1"/>
          </p:nvPr>
        </p:nvSpPr>
        <p:spPr>
          <a:xfrm>
            <a:off x="612648" y="1600200"/>
            <a:ext cx="7487744" cy="676672"/>
          </a:xfrm>
        </p:spPr>
        <p:txBody>
          <a:bodyPr>
            <a:normAutofit/>
          </a:bodyPr>
          <a:lstStyle/>
          <a:p>
            <a:pPr algn="just">
              <a:buNone/>
            </a:pPr>
            <a:r>
              <a:rPr lang="es-EC" dirty="0" smtClean="0"/>
              <a:t>Existen 2 tipos de estructura según la ONUDI: </a:t>
            </a:r>
          </a:p>
        </p:txBody>
      </p:sp>
      <p:pic>
        <p:nvPicPr>
          <p:cNvPr id="4" name="3 Imagen" descr="F:\ESPE UFA.jpg"/>
          <p:cNvPicPr/>
          <p:nvPr/>
        </p:nvPicPr>
        <p:blipFill>
          <a:blip r:embed="rId2" cstate="print"/>
          <a:srcRect l="8788" t="10811" r="7877" b="8784"/>
          <a:stretch>
            <a:fillRect/>
          </a:stretch>
        </p:blipFill>
        <p:spPr bwMode="auto">
          <a:xfrm>
            <a:off x="6012160" y="116633"/>
            <a:ext cx="3131840" cy="792088"/>
          </a:xfrm>
          <a:prstGeom prst="rect">
            <a:avLst/>
          </a:prstGeom>
          <a:noFill/>
          <a:ln w="9525">
            <a:noFill/>
            <a:miter lim="800000"/>
            <a:headEnd/>
            <a:tailEnd/>
          </a:ln>
        </p:spPr>
      </p:pic>
      <p:graphicFrame>
        <p:nvGraphicFramePr>
          <p:cNvPr id="5" name="4 Diagrama"/>
          <p:cNvGraphicFramePr/>
          <p:nvPr>
            <p:extLst>
              <p:ext uri="{D42A27DB-BD31-4B8C-83A1-F6EECF244321}">
                <p14:modId xmlns="" xmlns:p14="http://schemas.microsoft.com/office/powerpoint/2010/main" val="3309774447"/>
              </p:ext>
            </p:extLst>
          </p:nvPr>
        </p:nvGraphicFramePr>
        <p:xfrm>
          <a:off x="1482080" y="24928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 xmlns:p14="http://schemas.microsoft.com/office/powerpoint/2010/main" val="812350318"/>
              </p:ext>
            </p:extLst>
          </p:nvPr>
        </p:nvGraphicFramePr>
        <p:xfrm>
          <a:off x="539552" y="332656"/>
          <a:ext cx="835292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F:\ESPE UFA.jpg"/>
          <p:cNvPicPr/>
          <p:nvPr/>
        </p:nvPicPr>
        <p:blipFill>
          <a:blip r:embed="rId7" cstate="print"/>
          <a:srcRect l="8788" t="10811" r="7877" b="8784"/>
          <a:stretch>
            <a:fillRect/>
          </a:stretch>
        </p:blipFill>
        <p:spPr bwMode="auto">
          <a:xfrm>
            <a:off x="6588224" y="116633"/>
            <a:ext cx="2555776" cy="648071"/>
          </a:xfrm>
          <a:prstGeom prst="rect">
            <a:avLst/>
          </a:prstGeom>
          <a:noFill/>
          <a:ln w="9525">
            <a:noFill/>
            <a:miter lim="800000"/>
            <a:headEnd/>
            <a:tailEnd/>
          </a:ln>
        </p:spPr>
      </p:pic>
    </p:spTree>
  </p:cSld>
  <p:clrMapOvr>
    <a:masterClrMapping/>
  </p:clrMapOvr>
  <p:transition spd="med">
    <p:wheel spokes="2"/>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Forma Jurídica de los </a:t>
            </a:r>
            <a:r>
              <a:rPr lang="es-ES" b="1" dirty="0" smtClean="0"/>
              <a:t/>
            </a:r>
            <a:br>
              <a:rPr lang="es-ES" b="1" dirty="0" smtClean="0"/>
            </a:br>
            <a:r>
              <a:rPr lang="es-ES" b="1" dirty="0" smtClean="0"/>
              <a:t>modelos </a:t>
            </a:r>
            <a:r>
              <a:rPr lang="es-ES" b="1" dirty="0"/>
              <a:t>clúster de </a:t>
            </a:r>
            <a:r>
              <a:rPr lang="es-ES" b="1" dirty="0" smtClean="0"/>
              <a:t>exportación</a:t>
            </a:r>
            <a:endParaRPr lang="es-EC" dirty="0"/>
          </a:p>
        </p:txBody>
      </p:sp>
      <p:sp>
        <p:nvSpPr>
          <p:cNvPr id="3" name="2 Marcador de contenido"/>
          <p:cNvSpPr>
            <a:spLocks noGrp="1"/>
          </p:cNvSpPr>
          <p:nvPr>
            <p:ph sz="quarter" idx="1"/>
          </p:nvPr>
        </p:nvSpPr>
        <p:spPr>
          <a:xfrm>
            <a:off x="612648" y="4509120"/>
            <a:ext cx="8153400" cy="1586880"/>
          </a:xfrm>
        </p:spPr>
        <p:txBody>
          <a:bodyPr>
            <a:normAutofit fontScale="92500" lnSpcReduction="10000"/>
          </a:bodyPr>
          <a:lstStyle/>
          <a:p>
            <a:pPr algn="just"/>
            <a:r>
              <a:rPr lang="es-ES" dirty="0" smtClean="0"/>
              <a:t>Lo </a:t>
            </a:r>
            <a:r>
              <a:rPr lang="es-ES" dirty="0"/>
              <a:t>que se plantea es la corporación ya que  es lo mas equivalente a la representación que buscamos, no tiene fines de lucro, busca promover el bien común de las personas o empresas </a:t>
            </a:r>
            <a:r>
              <a:rPr lang="es-ES" dirty="0" smtClean="0"/>
              <a:t>miembros.</a:t>
            </a:r>
            <a:endParaRPr lang="es-EC" dirty="0"/>
          </a:p>
          <a:p>
            <a:endParaRPr lang="es-EC" dirty="0"/>
          </a:p>
        </p:txBody>
      </p:sp>
      <p:graphicFrame>
        <p:nvGraphicFramePr>
          <p:cNvPr id="4" name="3 Diagrama"/>
          <p:cNvGraphicFramePr/>
          <p:nvPr>
            <p:extLst>
              <p:ext uri="{D42A27DB-BD31-4B8C-83A1-F6EECF244321}">
                <p14:modId xmlns="" xmlns:p14="http://schemas.microsoft.com/office/powerpoint/2010/main" val="828438015"/>
              </p:ext>
            </p:extLst>
          </p:nvPr>
        </p:nvGraphicFramePr>
        <p:xfrm>
          <a:off x="395536" y="1397000"/>
          <a:ext cx="84969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F:\ESPE UFA.jpg"/>
          <p:cNvPicPr/>
          <p:nvPr/>
        </p:nvPicPr>
        <p:blipFill>
          <a:blip r:embed="rId7"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extLst>
      <p:ext uri="{BB962C8B-B14F-4D97-AF65-F5344CB8AC3E}">
        <p14:creationId xmlns="" xmlns:p14="http://schemas.microsoft.com/office/powerpoint/2010/main" val="812765948"/>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628800"/>
            <a:ext cx="8579296" cy="2218258"/>
          </a:xfrm>
        </p:spPr>
        <p:txBody>
          <a:bodyPr>
            <a:normAutofit/>
          </a:bodyPr>
          <a:lstStyle/>
          <a:p>
            <a:r>
              <a:rPr lang="es-ES" b="1" dirty="0" smtClean="0"/>
              <a:t>ANÁLISIS DEL SECTOR CACAOTERO, PRODUCCIÓN NACIONAL Y ABASTECIMIENTO</a:t>
            </a:r>
            <a:endParaRPr lang="es-EC" dirty="0"/>
          </a:p>
        </p:txBody>
      </p:sp>
      <p:sp>
        <p:nvSpPr>
          <p:cNvPr id="3" name="2 Marcador de contenido"/>
          <p:cNvSpPr>
            <a:spLocks noGrp="1"/>
          </p:cNvSpPr>
          <p:nvPr>
            <p:ph sz="quarter" idx="1"/>
          </p:nvPr>
        </p:nvSpPr>
        <p:spPr>
          <a:xfrm>
            <a:off x="612648" y="1600200"/>
            <a:ext cx="7559752" cy="2332856"/>
          </a:xfrm>
        </p:spPr>
        <p:txBody>
          <a:bodyPr/>
          <a:lstStyle/>
          <a:p>
            <a:pPr algn="ctr">
              <a:buNone/>
            </a:pPr>
            <a:endParaRPr lang="en-US" dirty="0" smtClean="0"/>
          </a:p>
          <a:p>
            <a:pPr algn="ctr">
              <a:buNone/>
            </a:pPr>
            <a:endParaRPr lang="es-EC" dirty="0"/>
          </a:p>
        </p:txBody>
      </p:sp>
      <p:pic>
        <p:nvPicPr>
          <p:cNvPr id="4" name="3 Imagen" descr="F:\ESPE UFA.jpg"/>
          <p:cNvPicPr/>
          <p:nvPr/>
        </p:nvPicPr>
        <p:blipFill>
          <a:blip r:embed="rId3" cstate="print"/>
          <a:srcRect l="8788" t="10811" r="7877" b="8784"/>
          <a:stretch>
            <a:fillRect/>
          </a:stretch>
        </p:blipFill>
        <p:spPr bwMode="auto">
          <a:xfrm>
            <a:off x="6012160" y="116633"/>
            <a:ext cx="3131840" cy="792088"/>
          </a:xfrm>
          <a:prstGeom prst="rect">
            <a:avLst/>
          </a:prstGeom>
          <a:noFill/>
          <a:ln w="9525">
            <a:noFill/>
            <a:miter lim="800000"/>
            <a:headEnd/>
            <a:tailEnd/>
          </a:ln>
        </p:spPr>
      </p:pic>
      <p:pic>
        <p:nvPicPr>
          <p:cNvPr id="51202" name="Picture 2" descr="http://us.123rf.com/400wm/400/400/brozova/brozova0902/brozova090200001/4258658-glaseado-de-chocolate-y-cacao-en-grano.jpg">
            <a:hlinkClick r:id="rId4"/>
          </p:cNvPr>
          <p:cNvPicPr>
            <a:picLocks noChangeAspect="1" noChangeArrowheads="1"/>
          </p:cNvPicPr>
          <p:nvPr/>
        </p:nvPicPr>
        <p:blipFill>
          <a:blip r:embed="rId5" cstate="print"/>
          <a:srcRect/>
          <a:stretch>
            <a:fillRect/>
          </a:stretch>
        </p:blipFill>
        <p:spPr bwMode="auto">
          <a:xfrm>
            <a:off x="2051720" y="3861047"/>
            <a:ext cx="4248472" cy="2793371"/>
          </a:xfrm>
          <a:prstGeom prst="rect">
            <a:avLst/>
          </a:prstGeom>
          <a:noFill/>
        </p:spPr>
      </p:pic>
    </p:spTree>
  </p:cSld>
  <p:clrMapOvr>
    <a:masterClrMapping/>
  </p:clrMapOvr>
  <p:transition spd="med">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 xmlns:p14="http://schemas.microsoft.com/office/powerpoint/2010/main" val="34256555"/>
              </p:ext>
            </p:extLst>
          </p:nvPr>
        </p:nvGraphicFramePr>
        <p:xfrm>
          <a:off x="467544" y="1412776"/>
          <a:ext cx="8229600"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F:\ESPE UFA.jpg"/>
          <p:cNvPicPr/>
          <p:nvPr/>
        </p:nvPicPr>
        <p:blipFill>
          <a:blip r:embed="rId7"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Cacao Ecuatoriano</a:t>
            </a:r>
            <a:endParaRPr lang="es-EC" dirty="0"/>
          </a:p>
        </p:txBody>
      </p:sp>
      <p:sp>
        <p:nvSpPr>
          <p:cNvPr id="3" name="2 Marcador de contenido"/>
          <p:cNvSpPr>
            <a:spLocks noGrp="1"/>
          </p:cNvSpPr>
          <p:nvPr>
            <p:ph sz="quarter" idx="1"/>
          </p:nvPr>
        </p:nvSpPr>
        <p:spPr>
          <a:xfrm>
            <a:off x="612648" y="1600200"/>
            <a:ext cx="3887344" cy="4709120"/>
          </a:xfrm>
        </p:spPr>
        <p:txBody>
          <a:bodyPr>
            <a:normAutofit lnSpcReduction="10000"/>
          </a:bodyPr>
          <a:lstStyle/>
          <a:p>
            <a:pPr algn="just"/>
            <a:endParaRPr lang="es-EC" dirty="0" smtClean="0"/>
          </a:p>
          <a:p>
            <a:pPr algn="just"/>
            <a:r>
              <a:rPr lang="es-EC" dirty="0" smtClean="0"/>
              <a:t>El cacao es uno de los más significativos símbolos del país.</a:t>
            </a:r>
          </a:p>
          <a:p>
            <a:pPr algn="just"/>
            <a:r>
              <a:rPr lang="es-EC" dirty="0" smtClean="0"/>
              <a:t>Ecuador posee una gran superioridad en este producto.</a:t>
            </a:r>
          </a:p>
          <a:p>
            <a:pPr algn="just"/>
            <a:r>
              <a:rPr lang="es-EC" dirty="0" smtClean="0"/>
              <a:t>Más del 70% de la producción mundial de cacao fino de aroma. </a:t>
            </a:r>
            <a:endParaRPr lang="es-EC" dirty="0"/>
          </a:p>
        </p:txBody>
      </p:sp>
      <p:pic>
        <p:nvPicPr>
          <p:cNvPr id="1026" name="Picture 2"/>
          <p:cNvPicPr>
            <a:picLocks noChangeAspect="1" noChangeArrowheads="1"/>
          </p:cNvPicPr>
          <p:nvPr/>
        </p:nvPicPr>
        <p:blipFill>
          <a:blip r:embed="rId2" cstate="print"/>
          <a:srcRect/>
          <a:stretch>
            <a:fillRect/>
          </a:stretch>
        </p:blipFill>
        <p:spPr bwMode="auto">
          <a:xfrm>
            <a:off x="4788024" y="2564904"/>
            <a:ext cx="4226422" cy="2952328"/>
          </a:xfrm>
          <a:prstGeom prst="rect">
            <a:avLst/>
          </a:prstGeom>
          <a:noFill/>
          <a:ln w="9525">
            <a:noFill/>
            <a:miter lim="800000"/>
            <a:headEnd/>
            <a:tailEnd/>
          </a:ln>
        </p:spPr>
      </p:pic>
      <p:pic>
        <p:nvPicPr>
          <p:cNvPr id="5" name="4 Imagen" descr="F:\ESPE UFA.jpg"/>
          <p:cNvPicPr/>
          <p:nvPr/>
        </p:nvPicPr>
        <p:blipFill>
          <a:blip r:embed="rId3"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Proceso de producción </a:t>
            </a:r>
            <a:br>
              <a:rPr lang="es-ES" b="1" dirty="0" smtClean="0"/>
            </a:br>
            <a:r>
              <a:rPr lang="es-ES" b="1" dirty="0" smtClean="0"/>
              <a:t>del cacao en grano</a:t>
            </a:r>
            <a:endParaRPr lang="es-EC" dirty="0"/>
          </a:p>
        </p:txBody>
      </p:sp>
      <p:pic>
        <p:nvPicPr>
          <p:cNvPr id="4" name="Diagrama 2"/>
          <p:cNvPicPr>
            <a:picLocks noGrp="1"/>
          </p:cNvPicPr>
          <p:nvPr>
            <p:ph sz="quarter" idx="1"/>
          </p:nvPr>
        </p:nvPicPr>
        <p:blipFill>
          <a:blip r:embed="rId2" cstate="print"/>
          <a:srcRect t="-29266" b="-18945"/>
          <a:stretch>
            <a:fillRect/>
          </a:stretch>
        </p:blipFill>
        <p:spPr bwMode="auto">
          <a:xfrm>
            <a:off x="683568" y="2060848"/>
            <a:ext cx="7907569" cy="2477552"/>
          </a:xfrm>
          <a:prstGeom prst="rect">
            <a:avLst/>
          </a:prstGeom>
          <a:noFill/>
          <a:ln w="9525">
            <a:noFill/>
            <a:miter lim="800000"/>
            <a:headEnd/>
            <a:tailEnd/>
          </a:ln>
        </p:spPr>
      </p:pic>
      <p:pic>
        <p:nvPicPr>
          <p:cNvPr id="5" name="4 Imagen" descr="F:\ESPE UFA.jpg"/>
          <p:cNvPicPr/>
          <p:nvPr/>
        </p:nvPicPr>
        <p:blipFill>
          <a:blip r:embed="rId3" cstate="print"/>
          <a:srcRect l="8788" t="10811" r="7877" b="8784"/>
          <a:stretch>
            <a:fillRect/>
          </a:stretch>
        </p:blipFill>
        <p:spPr bwMode="auto">
          <a:xfrm>
            <a:off x="6012160" y="116633"/>
            <a:ext cx="3131840" cy="792088"/>
          </a:xfrm>
          <a:prstGeom prst="rect">
            <a:avLst/>
          </a:prstGeom>
          <a:noFill/>
          <a:ln w="9525">
            <a:noFill/>
            <a:miter lim="800000"/>
            <a:headEnd/>
            <a:tailEnd/>
          </a:ln>
        </p:spPr>
      </p:pic>
      <p:pic>
        <p:nvPicPr>
          <p:cNvPr id="6" name="Picture 2" descr="http://www.elmercurio.com.ec/wp-content/uploads/2012/05/chocolat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7122" y="4365104"/>
            <a:ext cx="2739577" cy="22322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772816"/>
            <a:ext cx="3528392" cy="1368152"/>
          </a:xfrm>
        </p:spPr>
        <p:txBody>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SIEMBRA</a:t>
            </a: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AGROFOREST"/>
          <p:cNvPicPr>
            <a:picLocks noGrp="1" noChangeAspect="1" noChangeArrowheads="1"/>
          </p:cNvPicPr>
          <p:nvPr>
            <p:ph sz="quarter" idx="1"/>
          </p:nvPr>
        </p:nvPicPr>
        <p:blipFill>
          <a:blip r:embed="rId2" cstate="print">
            <a:lum contrast="20000"/>
          </a:blip>
          <a:srcRect b="7323"/>
          <a:stretch>
            <a:fillRect/>
          </a:stretch>
        </p:blipFill>
        <p:spPr bwMode="auto">
          <a:xfrm>
            <a:off x="251520" y="3356992"/>
            <a:ext cx="4495821" cy="3124944"/>
          </a:xfrm>
          <a:prstGeom prst="rect">
            <a:avLst/>
          </a:prstGeom>
          <a:noFill/>
          <a:ln w="9525">
            <a:noFill/>
            <a:miter lim="800000"/>
            <a:headEnd/>
            <a:tailEnd/>
          </a:ln>
          <a:effectLst>
            <a:outerShdw dist="107763" dir="8100000" algn="ctr" rotWithShape="0">
              <a:srgbClr val="00B050">
                <a:alpha val="50000"/>
              </a:srgbClr>
            </a:outerShdw>
          </a:effectLst>
        </p:spPr>
      </p:pic>
      <p:pic>
        <p:nvPicPr>
          <p:cNvPr id="1027" name="Picture 3" descr="INIAP3"/>
          <p:cNvPicPr>
            <a:picLocks noChangeAspect="1" noChangeArrowheads="1"/>
          </p:cNvPicPr>
          <p:nvPr/>
        </p:nvPicPr>
        <p:blipFill>
          <a:blip r:embed="rId3" cstate="print"/>
          <a:srcRect/>
          <a:stretch>
            <a:fillRect/>
          </a:stretch>
        </p:blipFill>
        <p:spPr bwMode="auto">
          <a:xfrm>
            <a:off x="4788024" y="764704"/>
            <a:ext cx="3579559" cy="2592288"/>
          </a:xfrm>
          <a:prstGeom prst="rect">
            <a:avLst/>
          </a:prstGeom>
          <a:noFill/>
          <a:ln w="9525">
            <a:noFill/>
            <a:miter lim="800000"/>
            <a:headEnd/>
            <a:tailEnd/>
          </a:ln>
          <a:effectLst>
            <a:outerShdw dist="35921" dir="2700000" algn="ctr" rotWithShape="0">
              <a:srgbClr val="B6DDE8"/>
            </a:outerShdw>
          </a:effectLst>
        </p:spPr>
      </p:pic>
      <p:pic>
        <p:nvPicPr>
          <p:cNvPr id="1028" name="Picture 4" descr="Semilla"/>
          <p:cNvPicPr>
            <a:picLocks noChangeAspect="1" noChangeArrowheads="1"/>
          </p:cNvPicPr>
          <p:nvPr/>
        </p:nvPicPr>
        <p:blipFill>
          <a:blip r:embed="rId4" cstate="print">
            <a:lum contrast="20000"/>
          </a:blip>
          <a:srcRect b="5133"/>
          <a:stretch>
            <a:fillRect/>
          </a:stretch>
        </p:blipFill>
        <p:spPr bwMode="auto">
          <a:xfrm>
            <a:off x="4932040" y="3645024"/>
            <a:ext cx="3571875" cy="2560638"/>
          </a:xfrm>
          <a:prstGeom prst="rect">
            <a:avLst/>
          </a:prstGeom>
          <a:noFill/>
          <a:ln w="9525">
            <a:noFill/>
            <a:miter lim="800000"/>
            <a:headEnd/>
            <a:tailEnd/>
          </a:ln>
          <a:effectLst>
            <a:outerShdw dist="35921" dir="2700000" algn="ctr" rotWithShape="0">
              <a:srgbClr val="C0504D"/>
            </a:outerShdw>
          </a:effectLst>
        </p:spPr>
      </p:pic>
      <p:pic>
        <p:nvPicPr>
          <p:cNvPr id="6" name="5 Imagen" descr="F:\ESPE UFA.jpg"/>
          <p:cNvPicPr/>
          <p:nvPr/>
        </p:nvPicPr>
        <p:blipFill>
          <a:blip r:embed="rId5" cstate="print"/>
          <a:srcRect l="8788" t="10811" r="7877" b="8784"/>
          <a:stretch>
            <a:fillRect/>
          </a:stretch>
        </p:blipFill>
        <p:spPr bwMode="auto">
          <a:xfrm>
            <a:off x="179512" y="61274"/>
            <a:ext cx="3131840" cy="792088"/>
          </a:xfrm>
          <a:prstGeom prst="rect">
            <a:avLst/>
          </a:prstGeom>
          <a:noFill/>
          <a:ln w="9525">
            <a:noFill/>
            <a:miter lim="800000"/>
            <a:headEnd/>
            <a:tailEnd/>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772816"/>
            <a:ext cx="3528392" cy="1368152"/>
          </a:xfrm>
        </p:spPr>
        <p:txBody>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SIEMBRA</a:t>
            </a: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0" name="Picture 2" descr="Plantas 1"/>
          <p:cNvPicPr>
            <a:picLocks noChangeAspect="1" noChangeArrowheads="1"/>
          </p:cNvPicPr>
          <p:nvPr/>
        </p:nvPicPr>
        <p:blipFill>
          <a:blip r:embed="rId2" cstate="print">
            <a:lum bright="20000"/>
          </a:blip>
          <a:srcRect t="19171"/>
          <a:stretch>
            <a:fillRect/>
          </a:stretch>
        </p:blipFill>
        <p:spPr bwMode="auto">
          <a:xfrm>
            <a:off x="4499992" y="3429000"/>
            <a:ext cx="4404990" cy="2683102"/>
          </a:xfrm>
          <a:prstGeom prst="rect">
            <a:avLst/>
          </a:prstGeom>
          <a:noFill/>
          <a:ln w="9525">
            <a:noFill/>
            <a:miter lim="800000"/>
            <a:headEnd/>
            <a:tailEnd/>
          </a:ln>
          <a:effectLst>
            <a:outerShdw dist="35921" dir="2700000" algn="ctr" rotWithShape="0">
              <a:srgbClr val="E36C0A"/>
            </a:outerShdw>
          </a:effectLst>
        </p:spPr>
      </p:pic>
      <p:pic>
        <p:nvPicPr>
          <p:cNvPr id="2051" name="Picture 3" descr="Semillas"/>
          <p:cNvPicPr>
            <a:picLocks noChangeAspect="1" noChangeArrowheads="1"/>
          </p:cNvPicPr>
          <p:nvPr/>
        </p:nvPicPr>
        <p:blipFill>
          <a:blip r:embed="rId3" cstate="print">
            <a:lum bright="20000" contrast="20000"/>
          </a:blip>
          <a:srcRect r="19057"/>
          <a:stretch>
            <a:fillRect/>
          </a:stretch>
        </p:blipFill>
        <p:spPr bwMode="auto">
          <a:xfrm>
            <a:off x="899591" y="2996952"/>
            <a:ext cx="3439015" cy="3168352"/>
          </a:xfrm>
          <a:prstGeom prst="rect">
            <a:avLst/>
          </a:prstGeom>
          <a:noFill/>
          <a:ln w="9525">
            <a:noFill/>
            <a:miter lim="800000"/>
            <a:headEnd/>
            <a:tailEnd/>
          </a:ln>
          <a:effectLst>
            <a:outerShdw dist="107763" dir="18900000" algn="ctr" rotWithShape="0">
              <a:srgbClr val="00FF99">
                <a:alpha val="50000"/>
              </a:srgbClr>
            </a:outerShdw>
          </a:effectLst>
        </p:spPr>
      </p:pic>
      <p:pic>
        <p:nvPicPr>
          <p:cNvPr id="2052" name="Picture 4" descr="INIAP12"/>
          <p:cNvPicPr>
            <a:picLocks noChangeAspect="1" noChangeArrowheads="1"/>
          </p:cNvPicPr>
          <p:nvPr/>
        </p:nvPicPr>
        <p:blipFill>
          <a:blip r:embed="rId4" cstate="print"/>
          <a:srcRect/>
          <a:stretch>
            <a:fillRect/>
          </a:stretch>
        </p:blipFill>
        <p:spPr bwMode="auto">
          <a:xfrm>
            <a:off x="4788024" y="260648"/>
            <a:ext cx="3888432" cy="2929641"/>
          </a:xfrm>
          <a:prstGeom prst="rect">
            <a:avLst/>
          </a:prstGeom>
          <a:noFill/>
          <a:ln w="9525">
            <a:noFill/>
            <a:miter lim="800000"/>
            <a:headEnd/>
            <a:tailEnd/>
          </a:ln>
          <a:effectLst>
            <a:outerShdw dist="144802" dir="15284693" algn="ctr" rotWithShape="0">
              <a:srgbClr val="00B0F0"/>
            </a:outerShdw>
          </a:effectLst>
        </p:spPr>
      </p:pic>
      <p:pic>
        <p:nvPicPr>
          <p:cNvPr id="6" name="5 Imagen" descr="F:\ESPE UFA.jpg"/>
          <p:cNvPicPr/>
          <p:nvPr/>
        </p:nvPicPr>
        <p:blipFill>
          <a:blip r:embed="rId5" cstate="print"/>
          <a:srcRect l="8788" t="10811" r="7877" b="8784"/>
          <a:stretch>
            <a:fillRect/>
          </a:stretch>
        </p:blipFill>
        <p:spPr bwMode="auto">
          <a:xfrm>
            <a:off x="251520" y="116633"/>
            <a:ext cx="3131840" cy="792088"/>
          </a:xfrm>
          <a:prstGeom prst="rect">
            <a:avLst/>
          </a:prstGeom>
          <a:noFill/>
          <a:ln w="9525">
            <a:noFill/>
            <a:miter lim="800000"/>
            <a:headEnd/>
            <a:tailEnd/>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28600"/>
            <a:ext cx="8370512" cy="1184176"/>
          </a:xfrm>
        </p:spPr>
        <p:txBody>
          <a:bodyPr/>
          <a:lstStyle/>
          <a:p>
            <a:pPr algn="ct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COSECHA</a:t>
            </a:r>
            <a:endParaRPr lang="es-EC"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074" name="Picture 2" descr="COSECHA CACAO"/>
          <p:cNvPicPr>
            <a:picLocks noGrp="1" noChangeAspect="1" noChangeArrowheads="1"/>
          </p:cNvPicPr>
          <p:nvPr>
            <p:ph sz="quarter" idx="1"/>
          </p:nvPr>
        </p:nvPicPr>
        <p:blipFill>
          <a:blip r:embed="rId2" cstate="print">
            <a:lum contrast="20000"/>
          </a:blip>
          <a:srcRect/>
          <a:stretch>
            <a:fillRect/>
          </a:stretch>
        </p:blipFill>
        <p:spPr bwMode="auto">
          <a:xfrm>
            <a:off x="1835696" y="1484784"/>
            <a:ext cx="5688632" cy="3034318"/>
          </a:xfrm>
          <a:prstGeom prst="rect">
            <a:avLst/>
          </a:prstGeom>
          <a:noFill/>
          <a:ln w="9525">
            <a:noFill/>
            <a:miter lim="800000"/>
            <a:headEnd/>
            <a:tailEnd/>
          </a:ln>
        </p:spPr>
      </p:pic>
      <p:pic>
        <p:nvPicPr>
          <p:cNvPr id="3075" name="Picture 3" descr="SELECCION CACAO_0001"/>
          <p:cNvPicPr>
            <a:picLocks noChangeAspect="1" noChangeArrowheads="1"/>
          </p:cNvPicPr>
          <p:nvPr/>
        </p:nvPicPr>
        <p:blipFill>
          <a:blip r:embed="rId3" cstate="print">
            <a:lum bright="20000"/>
          </a:blip>
          <a:srcRect/>
          <a:stretch>
            <a:fillRect/>
          </a:stretch>
        </p:blipFill>
        <p:spPr bwMode="auto">
          <a:xfrm>
            <a:off x="323527" y="4005064"/>
            <a:ext cx="3664245" cy="2592288"/>
          </a:xfrm>
          <a:prstGeom prst="rect">
            <a:avLst/>
          </a:prstGeom>
          <a:noFill/>
          <a:ln w="9525">
            <a:noFill/>
            <a:miter lim="800000"/>
            <a:headEnd/>
            <a:tailEnd/>
          </a:ln>
          <a:effectLst>
            <a:outerShdw dist="107763" dir="13500000" algn="ctr" rotWithShape="0">
              <a:srgbClr val="E36C0A">
                <a:alpha val="50000"/>
              </a:srgbClr>
            </a:outerShdw>
          </a:effectLst>
        </p:spPr>
      </p:pic>
      <p:pic>
        <p:nvPicPr>
          <p:cNvPr id="3076" name="Picture 4" descr="SELECCION CACAO"/>
          <p:cNvPicPr>
            <a:picLocks noChangeAspect="1" noChangeArrowheads="1"/>
          </p:cNvPicPr>
          <p:nvPr/>
        </p:nvPicPr>
        <p:blipFill>
          <a:blip r:embed="rId4" cstate="print"/>
          <a:srcRect/>
          <a:stretch>
            <a:fillRect/>
          </a:stretch>
        </p:blipFill>
        <p:spPr bwMode="auto">
          <a:xfrm>
            <a:off x="5796136" y="3789040"/>
            <a:ext cx="2808312" cy="2808312"/>
          </a:xfrm>
          <a:prstGeom prst="rect">
            <a:avLst/>
          </a:prstGeom>
          <a:noFill/>
          <a:ln w="9525">
            <a:noFill/>
            <a:miter lim="800000"/>
            <a:headEnd/>
            <a:tailEnd/>
          </a:ln>
          <a:effectLst>
            <a:outerShdw dist="107763" dir="2700000" algn="ctr" rotWithShape="0">
              <a:srgbClr val="FFC000">
                <a:alpha val="50000"/>
              </a:srgbClr>
            </a:outerShdw>
          </a:effectLst>
        </p:spPr>
      </p:pic>
      <p:pic>
        <p:nvPicPr>
          <p:cNvPr id="6" name="5 Imagen" descr="F:\ESPE UFA.jpg"/>
          <p:cNvPicPr/>
          <p:nvPr/>
        </p:nvPicPr>
        <p:blipFill>
          <a:blip r:embed="rId5"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92080" y="1844824"/>
            <a:ext cx="3384376" cy="1112168"/>
          </a:xfrm>
        </p:spPr>
        <p:txBody>
          <a:bodyPr>
            <a:normAutofit fontScale="90000"/>
          </a:bodyPr>
          <a:lstStyle/>
          <a:p>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FERMENTADO</a:t>
            </a:r>
            <a:endParaRPr lang="es-EC"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098" name="Picture 2" descr="FERMENTADO CACAO"/>
          <p:cNvPicPr>
            <a:picLocks noGrp="1" noChangeAspect="1" noChangeArrowheads="1"/>
          </p:cNvPicPr>
          <p:nvPr>
            <p:ph sz="quarter" idx="1"/>
          </p:nvPr>
        </p:nvPicPr>
        <p:blipFill>
          <a:blip r:embed="rId2" cstate="print"/>
          <a:srcRect/>
          <a:stretch>
            <a:fillRect/>
          </a:stretch>
        </p:blipFill>
        <p:spPr bwMode="auto">
          <a:xfrm>
            <a:off x="323528" y="2276872"/>
            <a:ext cx="4873744" cy="3518774"/>
          </a:xfrm>
          <a:prstGeom prst="rect">
            <a:avLst/>
          </a:prstGeom>
          <a:noFill/>
          <a:ln w="9525">
            <a:noFill/>
            <a:miter lim="800000"/>
            <a:headEnd/>
            <a:tailEnd/>
          </a:ln>
          <a:effectLst>
            <a:outerShdw dist="107763" dir="13500000" algn="ctr" rotWithShape="0">
              <a:srgbClr val="996633">
                <a:alpha val="50000"/>
              </a:srgbClr>
            </a:outerShdw>
          </a:effectLst>
        </p:spPr>
      </p:pic>
      <p:pic>
        <p:nvPicPr>
          <p:cNvPr id="4" name="3 Imagen" descr="F:\ESPE UFA.jpg"/>
          <p:cNvPicPr/>
          <p:nvPr/>
        </p:nvPicPr>
        <p:blipFill>
          <a:blip r:embed="rId3"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556792"/>
            <a:ext cx="3096344" cy="144016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SECADO</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s-EC"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SECADO CACAO"/>
          <p:cNvPicPr>
            <a:picLocks noGrp="1" noChangeAspect="1" noChangeArrowheads="1"/>
          </p:cNvPicPr>
          <p:nvPr>
            <p:ph sz="quarter" idx="1"/>
          </p:nvPr>
        </p:nvPicPr>
        <p:blipFill>
          <a:blip r:embed="rId2" cstate="print"/>
          <a:srcRect l="8865" r="4262"/>
          <a:stretch>
            <a:fillRect/>
          </a:stretch>
        </p:blipFill>
        <p:spPr bwMode="auto">
          <a:xfrm>
            <a:off x="2843808" y="1628800"/>
            <a:ext cx="5517823" cy="3168352"/>
          </a:xfrm>
          <a:prstGeom prst="rect">
            <a:avLst/>
          </a:prstGeom>
          <a:noFill/>
          <a:ln w="9525">
            <a:noFill/>
            <a:miter lim="800000"/>
            <a:headEnd/>
            <a:tailEnd/>
          </a:ln>
        </p:spPr>
      </p:pic>
      <p:pic>
        <p:nvPicPr>
          <p:cNvPr id="4" name="3 Imagen" descr="F:\ESPE UFA.jpg"/>
          <p:cNvPicPr/>
          <p:nvPr/>
        </p:nvPicPr>
        <p:blipFill>
          <a:blip r:embed="rId3"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776864" cy="824136"/>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SELECCION Y </a:t>
            </a:r>
            <a:b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CLASIFICACION</a:t>
            </a:r>
            <a:endParaRPr lang="es-EC"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146" name="Picture 2" descr="2013-04-12 14"/>
          <p:cNvPicPr>
            <a:picLocks noGrp="1" noChangeAspect="1" noChangeArrowheads="1"/>
          </p:cNvPicPr>
          <p:nvPr>
            <p:ph sz="quarter" idx="1"/>
          </p:nvPr>
        </p:nvPicPr>
        <p:blipFill>
          <a:blip r:embed="rId2" cstate="print"/>
          <a:srcRect/>
          <a:stretch>
            <a:fillRect/>
          </a:stretch>
        </p:blipFill>
        <p:spPr bwMode="auto">
          <a:xfrm>
            <a:off x="2483768" y="2060848"/>
            <a:ext cx="4320480" cy="3240360"/>
          </a:xfrm>
          <a:prstGeom prst="rect">
            <a:avLst/>
          </a:prstGeom>
          <a:noFill/>
          <a:ln w="9525">
            <a:noFill/>
            <a:miter lim="800000"/>
            <a:headEnd/>
            <a:tailEnd/>
          </a:ln>
          <a:effectLst>
            <a:outerShdw dist="35921" dir="2700000" algn="ctr" rotWithShape="0">
              <a:srgbClr val="C0504D"/>
            </a:outerShdw>
          </a:effectLst>
        </p:spPr>
      </p:pic>
      <p:pic>
        <p:nvPicPr>
          <p:cNvPr id="4" name="3 Imagen" descr="F:\ESPE UFA.jpg"/>
          <p:cNvPicPr/>
          <p:nvPr/>
        </p:nvPicPr>
        <p:blipFill>
          <a:blip r:embed="rId3"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t>RUTA</a:t>
            </a:r>
            <a:r>
              <a:rPr lang="en-US" b="1" dirty="0" smtClean="0"/>
              <a:t> DEL CACAO</a:t>
            </a:r>
            <a:endParaRPr lang="es-EC" b="1" dirty="0"/>
          </a:p>
        </p:txBody>
      </p:sp>
      <p:pic>
        <p:nvPicPr>
          <p:cNvPr id="4" name="3 Marcador de contenido" descr="ruta del cacao "/>
          <p:cNvPicPr>
            <a:picLocks noGrp="1"/>
          </p:cNvPicPr>
          <p:nvPr>
            <p:ph sz="quarter" idx="1"/>
          </p:nvPr>
        </p:nvPicPr>
        <p:blipFill rotWithShape="1">
          <a:blip r:embed="rId2" cstate="print"/>
          <a:srcRect l="1111" t="1370" r="32855" b="5479"/>
          <a:stretch/>
        </p:blipFill>
        <p:spPr bwMode="auto">
          <a:xfrm>
            <a:off x="467544" y="1196752"/>
            <a:ext cx="4279451" cy="4896544"/>
          </a:xfrm>
          <a:prstGeom prst="rect">
            <a:avLst/>
          </a:prstGeom>
          <a:ln>
            <a:noFill/>
          </a:ln>
          <a:effectLst>
            <a:outerShdw blurRad="292100" dist="139700" dir="2700000" algn="tl" rotWithShape="0">
              <a:srgbClr val="333333">
                <a:alpha val="65000"/>
              </a:srgbClr>
            </a:outerShdw>
          </a:effectLst>
        </p:spPr>
      </p:pic>
      <p:pic>
        <p:nvPicPr>
          <p:cNvPr id="5" name="4 Imagen" descr="F:\ESPE UFA.jpg"/>
          <p:cNvPicPr/>
          <p:nvPr/>
        </p:nvPicPr>
        <p:blipFill>
          <a:blip r:embed="rId3" cstate="print"/>
          <a:srcRect l="8788" t="10811" r="7877" b="8784"/>
          <a:stretch>
            <a:fillRect/>
          </a:stretch>
        </p:blipFill>
        <p:spPr bwMode="auto">
          <a:xfrm>
            <a:off x="6012160" y="116633"/>
            <a:ext cx="3131840" cy="792088"/>
          </a:xfrm>
          <a:prstGeom prst="rect">
            <a:avLst/>
          </a:prstGeom>
          <a:noFill/>
          <a:ln w="9525">
            <a:noFill/>
            <a:miter lim="800000"/>
            <a:headEnd/>
            <a:tailEnd/>
          </a:ln>
        </p:spPr>
      </p:pic>
      <p:sp>
        <p:nvSpPr>
          <p:cNvPr id="6" name="2 Marcador de contenido"/>
          <p:cNvSpPr txBox="1">
            <a:spLocks/>
          </p:cNvSpPr>
          <p:nvPr/>
        </p:nvSpPr>
        <p:spPr>
          <a:xfrm>
            <a:off x="5004048" y="1484784"/>
            <a:ext cx="4032448" cy="518457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r>
              <a:rPr lang="es-EC" sz="2250" dirty="0" smtClean="0"/>
              <a:t>La región que concentra mayor cantidad de cacao en cuanto a superficie cosechada es la región costa es el 80% a nivel nacional año 2009. </a:t>
            </a:r>
          </a:p>
          <a:p>
            <a:pPr algn="just"/>
            <a:r>
              <a:rPr lang="es-EC" sz="2250" dirty="0" smtClean="0"/>
              <a:t>Las provincias que cuentan con una mayor superficie cosechada de cacao en la región Costa son: Manabí, Los Ríos, Guayas y Esmeraldas. Las principales provincias de la región Sierra que cultivan cacao son: Cotopaxi, Bolívar y Cañar. </a:t>
            </a:r>
            <a:endParaRPr lang="es-EC" sz="2250" dirty="0"/>
          </a:p>
        </p:txBody>
      </p:sp>
    </p:spTree>
  </p:cSld>
  <p:clrMapOvr>
    <a:masterClrMapping/>
  </p:clrMapOvr>
  <p:transition spd="slow">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Producción de cacao a </a:t>
            </a:r>
            <a:br>
              <a:rPr lang="es-ES" b="1" dirty="0" smtClean="0"/>
            </a:br>
            <a:r>
              <a:rPr lang="es-ES" b="1" dirty="0" smtClean="0"/>
              <a:t>nivel provincial</a:t>
            </a:r>
            <a:endParaRPr lang="es-EC" dirty="0"/>
          </a:p>
        </p:txBody>
      </p:sp>
      <p:pic>
        <p:nvPicPr>
          <p:cNvPr id="102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1700808"/>
            <a:ext cx="8367464" cy="4849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7 Imagen" descr="F:\ESPE UFA.jpg"/>
          <p:cNvPicPr/>
          <p:nvPr/>
        </p:nvPicPr>
        <p:blipFill>
          <a:blip r:embed="rId3"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slow">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F:\ESPE UFA.jpg"/>
          <p:cNvPicPr/>
          <p:nvPr/>
        </p:nvPicPr>
        <p:blipFill>
          <a:blip r:embed="rId8" cstate="print"/>
          <a:srcRect l="8788" t="10811" r="7877" b="8784"/>
          <a:stretch>
            <a:fillRect/>
          </a:stretch>
        </p:blipFill>
        <p:spPr bwMode="auto">
          <a:xfrm>
            <a:off x="6012160" y="116633"/>
            <a:ext cx="3131840" cy="792088"/>
          </a:xfrm>
          <a:prstGeom prst="rect">
            <a:avLst/>
          </a:prstGeom>
          <a:noFill/>
          <a:ln w="9525">
            <a:noFill/>
            <a:miter lim="800000"/>
            <a:headEnd/>
            <a:tailEnd/>
          </a:ln>
        </p:spPr>
      </p:pic>
      <p:pic>
        <p:nvPicPr>
          <p:cNvPr id="2050" name="Picture 2" descr="https://encrypted-tbn2.gstatic.com/images?q=tbn:ANd9GcSw5IUhK5K9NjcYq3P0Z7U6sE6sOIlRsqaq8ITq_IMEU2nL1A5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860032" y="4745442"/>
            <a:ext cx="2952328" cy="196665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Proyección de la </a:t>
            </a:r>
            <a:br>
              <a:rPr lang="es-ES" b="1" dirty="0" smtClean="0"/>
            </a:br>
            <a:r>
              <a:rPr lang="es-ES" b="1" dirty="0" smtClean="0"/>
              <a:t>Producción</a:t>
            </a:r>
            <a:endParaRPr lang="es-EC" dirty="0"/>
          </a:p>
        </p:txBody>
      </p:sp>
      <p:graphicFrame>
        <p:nvGraphicFramePr>
          <p:cNvPr id="4" name="3 Tabla"/>
          <p:cNvGraphicFramePr>
            <a:graphicFrameLocks noGrp="1"/>
          </p:cNvGraphicFramePr>
          <p:nvPr>
            <p:extLst>
              <p:ext uri="{D42A27DB-BD31-4B8C-83A1-F6EECF244321}">
                <p14:modId xmlns="" xmlns:p14="http://schemas.microsoft.com/office/powerpoint/2010/main" val="1790191538"/>
              </p:ext>
            </p:extLst>
          </p:nvPr>
        </p:nvGraphicFramePr>
        <p:xfrm>
          <a:off x="611560" y="1844824"/>
          <a:ext cx="3888432" cy="4248473"/>
        </p:xfrm>
        <a:graphic>
          <a:graphicData uri="http://schemas.openxmlformats.org/drawingml/2006/table">
            <a:tbl>
              <a:tblPr/>
              <a:tblGrid>
                <a:gridCol w="1104426"/>
                <a:gridCol w="1288497"/>
                <a:gridCol w="1495509"/>
              </a:tblGrid>
              <a:tr h="772449">
                <a:tc gridSpan="3">
                  <a:txBody>
                    <a:bodyPr/>
                    <a:lstStyle/>
                    <a:p>
                      <a:pPr marL="0" marR="0" algn="ctr">
                        <a:lnSpc>
                          <a:spcPct val="115000"/>
                        </a:lnSpc>
                        <a:spcBef>
                          <a:spcPts val="0"/>
                        </a:spcBef>
                        <a:spcAft>
                          <a:spcPts val="0"/>
                        </a:spcAft>
                      </a:pPr>
                      <a:r>
                        <a:rPr lang="es-EC" sz="1600" b="1" dirty="0">
                          <a:solidFill>
                            <a:srgbClr val="FFFFFF"/>
                          </a:solidFill>
                          <a:latin typeface="Arial"/>
                          <a:ea typeface="Times New Roman"/>
                          <a:cs typeface="Times New Roman"/>
                        </a:rPr>
                        <a:t>Promedio del Crecimiento de la Producción</a:t>
                      </a:r>
                      <a:endParaRPr lang="es-EC" sz="1400" dirty="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r>
              <a:tr h="1158674">
                <a:tc>
                  <a:txBody>
                    <a:bodyPr/>
                    <a:lstStyle/>
                    <a:p>
                      <a:pPr marL="0" marR="0" algn="ctr">
                        <a:lnSpc>
                          <a:spcPct val="115000"/>
                        </a:lnSpc>
                        <a:spcBef>
                          <a:spcPts val="0"/>
                        </a:spcBef>
                        <a:spcAft>
                          <a:spcPts val="0"/>
                        </a:spcAft>
                      </a:pPr>
                      <a:r>
                        <a:rPr lang="es-EC" sz="1600" b="1">
                          <a:solidFill>
                            <a:srgbClr val="FFFFFF"/>
                          </a:solidFill>
                          <a:latin typeface="Arial"/>
                          <a:ea typeface="Times New Roman"/>
                          <a:cs typeface="Times New Roman"/>
                        </a:rPr>
                        <a:t>Año</a:t>
                      </a:r>
                      <a:endParaRPr lang="es-EC"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lnSpc>
                          <a:spcPct val="115000"/>
                        </a:lnSpc>
                        <a:spcBef>
                          <a:spcPts val="0"/>
                        </a:spcBef>
                        <a:spcAft>
                          <a:spcPts val="0"/>
                        </a:spcAft>
                      </a:pPr>
                      <a:r>
                        <a:rPr lang="es-EC" sz="1600" b="1">
                          <a:solidFill>
                            <a:srgbClr val="000000"/>
                          </a:solidFill>
                          <a:latin typeface="Arial"/>
                          <a:ea typeface="Times New Roman"/>
                          <a:cs typeface="Times New Roman"/>
                        </a:rPr>
                        <a:t>Producción </a:t>
                      </a:r>
                      <a:br>
                        <a:rPr lang="es-EC" sz="1600" b="1">
                          <a:solidFill>
                            <a:srgbClr val="000000"/>
                          </a:solidFill>
                          <a:latin typeface="Arial"/>
                          <a:ea typeface="Times New Roman"/>
                          <a:cs typeface="Times New Roman"/>
                        </a:rPr>
                      </a:br>
                      <a:r>
                        <a:rPr lang="es-EC" sz="1600" b="1">
                          <a:solidFill>
                            <a:srgbClr val="000000"/>
                          </a:solidFill>
                          <a:latin typeface="Arial"/>
                          <a:ea typeface="Times New Roman"/>
                          <a:cs typeface="Times New Roman"/>
                        </a:rPr>
                        <a:t>TM</a:t>
                      </a:r>
                      <a:endParaRPr lang="es-EC"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s-EC" sz="1600" b="1">
                          <a:solidFill>
                            <a:srgbClr val="000000"/>
                          </a:solidFill>
                          <a:latin typeface="Arial"/>
                          <a:ea typeface="Times New Roman"/>
                          <a:cs typeface="Times New Roman"/>
                        </a:rPr>
                        <a:t>% Crecimiento producción</a:t>
                      </a:r>
                      <a:endParaRPr lang="es-EC" sz="1400">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386225">
                <a:tc>
                  <a:txBody>
                    <a:bodyPr/>
                    <a:lstStyle/>
                    <a:p>
                      <a:pPr marL="0" marR="0" algn="ctr">
                        <a:lnSpc>
                          <a:spcPct val="115000"/>
                        </a:lnSpc>
                        <a:spcBef>
                          <a:spcPts val="0"/>
                        </a:spcBef>
                        <a:spcAft>
                          <a:spcPts val="0"/>
                        </a:spcAft>
                      </a:pPr>
                      <a:r>
                        <a:rPr lang="es-EC" sz="1600" b="1">
                          <a:solidFill>
                            <a:srgbClr val="FFFFFF"/>
                          </a:solidFill>
                          <a:latin typeface="Arial"/>
                          <a:ea typeface="Times New Roman"/>
                          <a:cs typeface="Times New Roman"/>
                        </a:rPr>
                        <a:t>2007</a:t>
                      </a:r>
                      <a:endParaRPr lang="es-EC" sz="1400">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s-EC" sz="1600">
                          <a:solidFill>
                            <a:srgbClr val="000000"/>
                          </a:solidFill>
                          <a:latin typeface="Arial"/>
                          <a:ea typeface="Times New Roman"/>
                          <a:cs typeface="Times New Roman"/>
                        </a:rPr>
                        <a:t>7.259,00</a:t>
                      </a:r>
                      <a:endParaRPr lang="es-EC"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s-EC" sz="1600" b="1">
                          <a:solidFill>
                            <a:srgbClr val="000000"/>
                          </a:solidFill>
                          <a:latin typeface="Arial"/>
                          <a:ea typeface="Times New Roman"/>
                          <a:cs typeface="Times New Roman"/>
                        </a:rPr>
                        <a:t>-</a:t>
                      </a:r>
                      <a:endParaRPr lang="es-EC" sz="1400">
                        <a:latin typeface="Calibri"/>
                        <a:ea typeface="Calibri"/>
                        <a:cs typeface="Times New Roman"/>
                      </a:endParaRPr>
                    </a:p>
                  </a:txBody>
                  <a:tcPr marL="68580" marR="68580" marT="0" marB="0" anchor="ctr">
                    <a:lnL>
                      <a:noFill/>
                    </a:lnL>
                    <a:lnR>
                      <a:noFill/>
                    </a:lnR>
                    <a:lnT>
                      <a:noFill/>
                    </a:lnT>
                    <a:lnB>
                      <a:noFill/>
                    </a:lnB>
                  </a:tcPr>
                </a:tc>
              </a:tr>
              <a:tr h="386225">
                <a:tc>
                  <a:txBody>
                    <a:bodyPr/>
                    <a:lstStyle/>
                    <a:p>
                      <a:pPr marL="0" marR="0" algn="ctr">
                        <a:lnSpc>
                          <a:spcPct val="115000"/>
                        </a:lnSpc>
                        <a:spcBef>
                          <a:spcPts val="0"/>
                        </a:spcBef>
                        <a:spcAft>
                          <a:spcPts val="0"/>
                        </a:spcAft>
                      </a:pPr>
                      <a:r>
                        <a:rPr lang="es-EC" sz="1600" b="1">
                          <a:solidFill>
                            <a:srgbClr val="FFFFFF"/>
                          </a:solidFill>
                          <a:latin typeface="Arial"/>
                          <a:ea typeface="Times New Roman"/>
                          <a:cs typeface="Times New Roman"/>
                        </a:rPr>
                        <a:t>2008</a:t>
                      </a:r>
                      <a:endParaRPr lang="es-EC" sz="1400">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s-EC" sz="1600" dirty="0">
                          <a:solidFill>
                            <a:srgbClr val="000000"/>
                          </a:solidFill>
                          <a:latin typeface="Arial"/>
                          <a:ea typeface="Times New Roman"/>
                          <a:cs typeface="Times New Roman"/>
                        </a:rPr>
                        <a:t>18.748,00</a:t>
                      </a:r>
                      <a:endParaRPr lang="es-EC" sz="1400" dirty="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s-EC" sz="1600">
                          <a:solidFill>
                            <a:srgbClr val="000000"/>
                          </a:solidFill>
                          <a:latin typeface="Arial"/>
                          <a:ea typeface="Times New Roman"/>
                          <a:cs typeface="Times New Roman"/>
                        </a:rPr>
                        <a:t>258,27%</a:t>
                      </a:r>
                      <a:endParaRPr lang="es-EC" sz="1400">
                        <a:latin typeface="Calibri"/>
                        <a:ea typeface="Calibri"/>
                        <a:cs typeface="Times New Roman"/>
                      </a:endParaRPr>
                    </a:p>
                  </a:txBody>
                  <a:tcPr marL="68580" marR="68580" marT="0" marB="0" anchor="ctr">
                    <a:lnL>
                      <a:noFill/>
                    </a:lnL>
                    <a:lnR>
                      <a:noFill/>
                    </a:lnR>
                    <a:lnT>
                      <a:noFill/>
                    </a:lnT>
                    <a:lnB>
                      <a:noFill/>
                    </a:lnB>
                    <a:solidFill>
                      <a:srgbClr val="D8D8D8"/>
                    </a:solidFill>
                  </a:tcPr>
                </a:tc>
              </a:tr>
              <a:tr h="386225">
                <a:tc>
                  <a:txBody>
                    <a:bodyPr/>
                    <a:lstStyle/>
                    <a:p>
                      <a:pPr marL="0" marR="0" algn="ctr">
                        <a:lnSpc>
                          <a:spcPct val="115000"/>
                        </a:lnSpc>
                        <a:spcBef>
                          <a:spcPts val="0"/>
                        </a:spcBef>
                        <a:spcAft>
                          <a:spcPts val="0"/>
                        </a:spcAft>
                      </a:pPr>
                      <a:r>
                        <a:rPr lang="es-EC" sz="1600" b="1">
                          <a:solidFill>
                            <a:srgbClr val="FFFFFF"/>
                          </a:solidFill>
                          <a:latin typeface="Arial"/>
                          <a:ea typeface="Times New Roman"/>
                          <a:cs typeface="Times New Roman"/>
                        </a:rPr>
                        <a:t>2009</a:t>
                      </a:r>
                      <a:endParaRPr lang="es-EC" sz="1400">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s-EC" sz="1600">
                          <a:solidFill>
                            <a:srgbClr val="000000"/>
                          </a:solidFill>
                          <a:latin typeface="Arial"/>
                          <a:ea typeface="Times New Roman"/>
                          <a:cs typeface="Times New Roman"/>
                        </a:rPr>
                        <a:t>20.857,00</a:t>
                      </a:r>
                      <a:endParaRPr lang="es-EC"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s-EC" sz="1600">
                          <a:solidFill>
                            <a:srgbClr val="000000"/>
                          </a:solidFill>
                          <a:latin typeface="Arial"/>
                          <a:ea typeface="Times New Roman"/>
                          <a:cs typeface="Times New Roman"/>
                        </a:rPr>
                        <a:t>111,25%</a:t>
                      </a:r>
                      <a:endParaRPr lang="es-EC" sz="1400">
                        <a:latin typeface="Calibri"/>
                        <a:ea typeface="Calibri"/>
                        <a:cs typeface="Times New Roman"/>
                      </a:endParaRPr>
                    </a:p>
                  </a:txBody>
                  <a:tcPr marL="68580" marR="68580" marT="0" marB="0" anchor="ctr">
                    <a:lnL>
                      <a:noFill/>
                    </a:lnL>
                    <a:lnR>
                      <a:noFill/>
                    </a:lnR>
                    <a:lnT>
                      <a:noFill/>
                    </a:lnT>
                    <a:lnB>
                      <a:noFill/>
                    </a:lnB>
                  </a:tcPr>
                </a:tc>
              </a:tr>
              <a:tr h="386225">
                <a:tc>
                  <a:txBody>
                    <a:bodyPr/>
                    <a:lstStyle/>
                    <a:p>
                      <a:pPr marL="0" marR="0" algn="ctr">
                        <a:lnSpc>
                          <a:spcPct val="115000"/>
                        </a:lnSpc>
                        <a:spcBef>
                          <a:spcPts val="0"/>
                        </a:spcBef>
                        <a:spcAft>
                          <a:spcPts val="0"/>
                        </a:spcAft>
                      </a:pPr>
                      <a:r>
                        <a:rPr lang="es-EC" sz="1600" b="1">
                          <a:solidFill>
                            <a:srgbClr val="FFFFFF"/>
                          </a:solidFill>
                          <a:latin typeface="Arial"/>
                          <a:ea typeface="Times New Roman"/>
                          <a:cs typeface="Times New Roman"/>
                        </a:rPr>
                        <a:t>2010</a:t>
                      </a:r>
                      <a:endParaRPr lang="es-EC" sz="1400">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s-EC" sz="1600">
                          <a:solidFill>
                            <a:srgbClr val="000000"/>
                          </a:solidFill>
                          <a:latin typeface="Arial"/>
                          <a:ea typeface="Times New Roman"/>
                          <a:cs typeface="Times New Roman"/>
                        </a:rPr>
                        <a:t>13.179,00</a:t>
                      </a:r>
                      <a:endParaRPr lang="es-EC" sz="1400">
                        <a:latin typeface="Calibri"/>
                        <a:ea typeface="Calibri"/>
                        <a:cs typeface="Times New Roman"/>
                      </a:endParaRPr>
                    </a:p>
                  </a:txBody>
                  <a:tcPr marL="68580" marR="68580" marT="0"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s-EC" sz="1600">
                          <a:solidFill>
                            <a:srgbClr val="000000"/>
                          </a:solidFill>
                          <a:latin typeface="Arial"/>
                          <a:ea typeface="Times New Roman"/>
                          <a:cs typeface="Times New Roman"/>
                        </a:rPr>
                        <a:t>63,19%</a:t>
                      </a:r>
                      <a:endParaRPr lang="es-EC" sz="1400">
                        <a:latin typeface="Calibri"/>
                        <a:ea typeface="Calibri"/>
                        <a:cs typeface="Times New Roman"/>
                      </a:endParaRPr>
                    </a:p>
                  </a:txBody>
                  <a:tcPr marL="68580" marR="68580" marT="0" marB="0" anchor="ctr">
                    <a:lnL>
                      <a:noFill/>
                    </a:lnL>
                    <a:lnR>
                      <a:noFill/>
                    </a:lnR>
                    <a:lnT>
                      <a:noFill/>
                    </a:lnT>
                    <a:lnB>
                      <a:noFill/>
                    </a:lnB>
                    <a:solidFill>
                      <a:srgbClr val="D8D8D8"/>
                    </a:solidFill>
                  </a:tcPr>
                </a:tc>
              </a:tr>
              <a:tr h="386225">
                <a:tc>
                  <a:txBody>
                    <a:bodyPr/>
                    <a:lstStyle/>
                    <a:p>
                      <a:pPr marL="0" marR="0" algn="ctr">
                        <a:lnSpc>
                          <a:spcPct val="115000"/>
                        </a:lnSpc>
                        <a:spcBef>
                          <a:spcPts val="0"/>
                        </a:spcBef>
                        <a:spcAft>
                          <a:spcPts val="0"/>
                        </a:spcAft>
                      </a:pPr>
                      <a:r>
                        <a:rPr lang="es-EC" sz="1600" b="1">
                          <a:solidFill>
                            <a:srgbClr val="FFFFFF"/>
                          </a:solidFill>
                          <a:latin typeface="Arial"/>
                          <a:ea typeface="Times New Roman"/>
                          <a:cs typeface="Times New Roman"/>
                        </a:rPr>
                        <a:t>2011</a:t>
                      </a:r>
                      <a:endParaRPr lang="es-EC" sz="1400">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s-EC" sz="1600">
                          <a:solidFill>
                            <a:srgbClr val="000000"/>
                          </a:solidFill>
                          <a:latin typeface="Arial"/>
                          <a:ea typeface="Times New Roman"/>
                          <a:cs typeface="Times New Roman"/>
                        </a:rPr>
                        <a:t>18.446,00</a:t>
                      </a:r>
                      <a:endParaRPr lang="es-EC" sz="1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s-EC" sz="1600">
                          <a:solidFill>
                            <a:srgbClr val="000000"/>
                          </a:solidFill>
                          <a:latin typeface="Arial"/>
                          <a:ea typeface="Times New Roman"/>
                          <a:cs typeface="Times New Roman"/>
                        </a:rPr>
                        <a:t>139,97%</a:t>
                      </a:r>
                      <a:endParaRPr lang="es-EC" sz="1400">
                        <a:latin typeface="Calibri"/>
                        <a:ea typeface="Calibri"/>
                        <a:cs typeface="Times New Roman"/>
                      </a:endParaRPr>
                    </a:p>
                  </a:txBody>
                  <a:tcPr marL="68580" marR="68580" marT="0" marB="0" anchor="ctr">
                    <a:lnL>
                      <a:noFill/>
                    </a:lnL>
                    <a:lnR>
                      <a:noFill/>
                    </a:lnR>
                    <a:lnT>
                      <a:noFill/>
                    </a:lnT>
                    <a:lnB>
                      <a:noFill/>
                    </a:lnB>
                  </a:tcPr>
                </a:tc>
              </a:tr>
              <a:tr h="386225">
                <a:tc>
                  <a:txBody>
                    <a:bodyPr/>
                    <a:lstStyle/>
                    <a:p>
                      <a:pPr marL="0" marR="0">
                        <a:lnSpc>
                          <a:spcPct val="115000"/>
                        </a:lnSpc>
                        <a:spcBef>
                          <a:spcPts val="0"/>
                        </a:spcBef>
                        <a:spcAft>
                          <a:spcPts val="0"/>
                        </a:spcAft>
                      </a:pPr>
                      <a:r>
                        <a:rPr lang="es-EC" sz="1600" b="1" dirty="0">
                          <a:solidFill>
                            <a:srgbClr val="FFFFFF"/>
                          </a:solidFill>
                          <a:latin typeface="Arial"/>
                          <a:ea typeface="Times New Roman"/>
                          <a:cs typeface="Times New Roman"/>
                        </a:rPr>
                        <a:t>Promedio </a:t>
                      </a:r>
                      <a:endParaRPr lang="es-EC" sz="14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endParaRPr lang="es-EC" sz="1100">
                        <a:latin typeface="Calibri"/>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EC" sz="1600" b="1" dirty="0">
                          <a:solidFill>
                            <a:srgbClr val="000000"/>
                          </a:solidFill>
                          <a:latin typeface="Arial"/>
                          <a:ea typeface="Times New Roman"/>
                          <a:cs typeface="Times New Roman"/>
                        </a:rPr>
                        <a:t>143,17%</a:t>
                      </a:r>
                      <a:endParaRPr lang="es-EC" sz="1400" dirty="0">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graphicFrame>
        <p:nvGraphicFramePr>
          <p:cNvPr id="5" name="4 Gráfico"/>
          <p:cNvGraphicFramePr/>
          <p:nvPr>
            <p:extLst>
              <p:ext uri="{D42A27DB-BD31-4B8C-83A1-F6EECF244321}">
                <p14:modId xmlns="" xmlns:p14="http://schemas.microsoft.com/office/powerpoint/2010/main" val="3272473767"/>
              </p:ext>
            </p:extLst>
          </p:nvPr>
        </p:nvGraphicFramePr>
        <p:xfrm>
          <a:off x="4644008" y="2420888"/>
          <a:ext cx="4320480" cy="2448272"/>
        </p:xfrm>
        <a:graphic>
          <a:graphicData uri="http://schemas.openxmlformats.org/drawingml/2006/chart">
            <c:chart xmlns:c="http://schemas.openxmlformats.org/drawingml/2006/chart" xmlns:r="http://schemas.openxmlformats.org/officeDocument/2006/relationships" r:id="rId2"/>
          </a:graphicData>
        </a:graphic>
      </p:graphicFrame>
      <p:pic>
        <p:nvPicPr>
          <p:cNvPr id="6" name="5 Imagen" descr="F:\ESPE UFA.jpg"/>
          <p:cNvPicPr/>
          <p:nvPr/>
        </p:nvPicPr>
        <p:blipFill>
          <a:blip r:embed="rId3" cstate="print"/>
          <a:srcRect l="8788" t="10811" r="7877" b="8784"/>
          <a:stretch>
            <a:fillRect/>
          </a:stretch>
        </p:blipFill>
        <p:spPr bwMode="auto">
          <a:xfrm>
            <a:off x="6012160" y="260648"/>
            <a:ext cx="3131840" cy="792088"/>
          </a:xfrm>
          <a:prstGeom prst="rect">
            <a:avLst/>
          </a:prstGeom>
          <a:noFill/>
          <a:ln w="9525">
            <a:noFill/>
            <a:miter lim="800000"/>
            <a:headEnd/>
            <a:tailEnd/>
          </a:ln>
        </p:spPr>
      </p:pic>
    </p:spTree>
  </p:cSld>
  <p:clrMapOvr>
    <a:masterClrMapping/>
  </p:clrMapOvr>
  <p:transition spd="slow">
    <p:strips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 xmlns:p14="http://schemas.microsoft.com/office/powerpoint/2010/main" val="4146448779"/>
              </p:ext>
            </p:extLst>
          </p:nvPr>
        </p:nvGraphicFramePr>
        <p:xfrm>
          <a:off x="612775" y="332656"/>
          <a:ext cx="8153400" cy="5763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2"/>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Estudio de producción </a:t>
            </a:r>
            <a:br>
              <a:rPr lang="es-EC" b="1" dirty="0" smtClean="0"/>
            </a:br>
            <a:r>
              <a:rPr lang="es-EC" b="1" dirty="0" smtClean="0"/>
              <a:t>cuantitativa y cualitativa</a:t>
            </a:r>
            <a:endParaRPr lang="es-EC" dirty="0"/>
          </a:p>
        </p:txBody>
      </p:sp>
      <p:sp>
        <p:nvSpPr>
          <p:cNvPr id="3" name="2 Marcador de contenido"/>
          <p:cNvSpPr>
            <a:spLocks noGrp="1"/>
          </p:cNvSpPr>
          <p:nvPr>
            <p:ph sz="quarter" idx="1"/>
          </p:nvPr>
        </p:nvSpPr>
        <p:spPr>
          <a:xfrm>
            <a:off x="1835696" y="1556792"/>
            <a:ext cx="6408712" cy="892696"/>
          </a:xfrm>
        </p:spPr>
        <p:txBody>
          <a:bodyPr>
            <a:noAutofit/>
          </a:bodyPr>
          <a:lstStyle/>
          <a:p>
            <a:pPr algn="ctr">
              <a:buNone/>
            </a:pPr>
            <a:r>
              <a:rPr lang="es-ES" sz="3600" b="1" dirty="0" smtClean="0">
                <a:ln w="18415" cmpd="sng">
                  <a:solidFill>
                    <a:srgbClr val="FFFFFF"/>
                  </a:solidFill>
                  <a:prstDash val="solid"/>
                </a:ln>
                <a:solidFill>
                  <a:srgbClr val="D54FA5"/>
                </a:solidFill>
                <a:effectLst>
                  <a:outerShdw blurRad="50800" dist="38100" dir="18900000" algn="bl" rotWithShape="0">
                    <a:prstClr val="black">
                      <a:alpha val="40000"/>
                    </a:prstClr>
                  </a:outerShdw>
                </a:effectLst>
              </a:rPr>
              <a:t>Producción ASOCA-LC año 2010</a:t>
            </a:r>
            <a:endParaRPr lang="es-EC" sz="3600" b="1" dirty="0" smtClean="0">
              <a:ln w="18415" cmpd="sng">
                <a:solidFill>
                  <a:srgbClr val="FFFFFF"/>
                </a:solidFill>
                <a:prstDash val="solid"/>
              </a:ln>
              <a:solidFill>
                <a:srgbClr val="D54FA5"/>
              </a:solidFill>
              <a:effectLst>
                <a:outerShdw blurRad="50800" dist="38100" dir="18900000" algn="bl" rotWithShape="0">
                  <a:prstClr val="black">
                    <a:alpha val="40000"/>
                  </a:prstClr>
                </a:outerShdw>
              </a:effectLst>
            </a:endParaRPr>
          </a:p>
          <a:p>
            <a:endParaRPr lang="es-EC" sz="3600" b="1" dirty="0">
              <a:ln w="18415" cmpd="sng">
                <a:solidFill>
                  <a:srgbClr val="FFFFFF"/>
                </a:solidFill>
                <a:prstDash val="solid"/>
              </a:ln>
              <a:solidFill>
                <a:srgbClr val="D54FA5"/>
              </a:solidFill>
              <a:effectLst>
                <a:outerShdw blurRad="50800" dist="38100" dir="18900000" algn="bl" rotWithShape="0">
                  <a:prstClr val="black">
                    <a:alpha val="40000"/>
                  </a:prstClr>
                </a:outerShdw>
              </a:effectLst>
            </a:endParaRPr>
          </a:p>
        </p:txBody>
      </p:sp>
      <p:graphicFrame>
        <p:nvGraphicFramePr>
          <p:cNvPr id="4" name="3 Tabla"/>
          <p:cNvGraphicFramePr>
            <a:graphicFrameLocks noGrp="1"/>
          </p:cNvGraphicFramePr>
          <p:nvPr/>
        </p:nvGraphicFramePr>
        <p:xfrm>
          <a:off x="1979712" y="2564904"/>
          <a:ext cx="5688632" cy="3168353"/>
        </p:xfrm>
        <a:graphic>
          <a:graphicData uri="http://schemas.openxmlformats.org/drawingml/2006/table">
            <a:tbl>
              <a:tblPr/>
              <a:tblGrid>
                <a:gridCol w="4077973"/>
                <a:gridCol w="1610659"/>
              </a:tblGrid>
              <a:tr h="859724">
                <a:tc gridSpan="2">
                  <a:txBody>
                    <a:bodyPr/>
                    <a:lstStyle/>
                    <a:p>
                      <a:pPr marL="0" marR="0" algn="ctr">
                        <a:lnSpc>
                          <a:spcPct val="115000"/>
                        </a:lnSpc>
                        <a:spcBef>
                          <a:spcPts val="0"/>
                        </a:spcBef>
                        <a:spcAft>
                          <a:spcPts val="0"/>
                        </a:spcAft>
                      </a:pPr>
                      <a:r>
                        <a:rPr lang="es-ES" sz="1800" b="1" dirty="0">
                          <a:solidFill>
                            <a:srgbClr val="FFFFFF"/>
                          </a:solidFill>
                          <a:latin typeface="Arial"/>
                          <a:ea typeface="Calibri"/>
                          <a:cs typeface="Times New Roman"/>
                        </a:rPr>
                        <a:t>PRODUCCIÓN EN HECTÁREAS Y QUINTALES 2010</a:t>
                      </a:r>
                      <a:endParaRPr lang="es-EC" sz="1600" dirty="0">
                        <a:latin typeface="Calibri"/>
                        <a:ea typeface="Calibri"/>
                        <a:cs typeface="Times New Roman"/>
                      </a:endParaRPr>
                    </a:p>
                  </a:txBody>
                  <a:tcPr marL="68580" marR="68580" marT="0" marB="0" anchor="ctr">
                    <a:lnL w="12700" cap="flat" cmpd="sng" algn="ctr">
                      <a:solidFill>
                        <a:srgbClr val="E860A4"/>
                      </a:solidFill>
                      <a:prstDash val="solid"/>
                      <a:round/>
                      <a:headEnd type="none" w="med" len="med"/>
                      <a:tailEnd type="none" w="med" len="med"/>
                    </a:lnL>
                    <a:lnR w="12700" cap="flat" cmpd="sng" algn="ctr">
                      <a:solidFill>
                        <a:srgbClr val="E860A4"/>
                      </a:solidFill>
                      <a:prstDash val="solid"/>
                      <a:round/>
                      <a:headEnd type="none" w="med" len="med"/>
                      <a:tailEnd type="none" w="med" len="med"/>
                    </a:lnR>
                    <a:lnT w="12700" cap="flat" cmpd="sng" algn="ctr">
                      <a:solidFill>
                        <a:srgbClr val="E860A4"/>
                      </a:solidFill>
                      <a:prstDash val="solid"/>
                      <a:round/>
                      <a:headEnd type="none" w="med" len="med"/>
                      <a:tailEnd type="none" w="med" len="med"/>
                    </a:lnT>
                    <a:lnB w="12700" cap="flat" cmpd="sng" algn="ctr">
                      <a:solidFill>
                        <a:srgbClr val="E860A4"/>
                      </a:solidFill>
                      <a:prstDash val="solid"/>
                      <a:round/>
                      <a:headEnd type="none" w="med" len="med"/>
                      <a:tailEnd type="none" w="med" len="med"/>
                    </a:lnB>
                    <a:solidFill>
                      <a:srgbClr val="D41E79"/>
                    </a:solidFill>
                  </a:tcPr>
                </a:tc>
                <a:tc hMerge="1">
                  <a:txBody>
                    <a:bodyPr/>
                    <a:lstStyle/>
                    <a:p>
                      <a:endParaRPr lang="es-EC"/>
                    </a:p>
                  </a:txBody>
                  <a:tcPr/>
                </a:tc>
              </a:tr>
              <a:tr h="542588">
                <a:tc>
                  <a:txBody>
                    <a:bodyPr/>
                    <a:lstStyle/>
                    <a:p>
                      <a:pPr marL="0" marR="0">
                        <a:lnSpc>
                          <a:spcPct val="115000"/>
                        </a:lnSpc>
                        <a:spcBef>
                          <a:spcPts val="0"/>
                        </a:spcBef>
                        <a:spcAft>
                          <a:spcPts val="0"/>
                        </a:spcAft>
                      </a:pPr>
                      <a:r>
                        <a:rPr lang="es-ES" sz="1600" spc="5">
                          <a:solidFill>
                            <a:srgbClr val="000000"/>
                          </a:solidFill>
                          <a:latin typeface="Arial"/>
                          <a:ea typeface="Calibri"/>
                          <a:cs typeface="Times New Roman"/>
                        </a:rPr>
                        <a:t>H</a:t>
                      </a:r>
                      <a:r>
                        <a:rPr lang="es-ES" sz="1600" spc="-15">
                          <a:solidFill>
                            <a:srgbClr val="000000"/>
                          </a:solidFill>
                          <a:latin typeface="Arial"/>
                          <a:ea typeface="Calibri"/>
                          <a:cs typeface="Times New Roman"/>
                        </a:rPr>
                        <a:t>E</a:t>
                      </a:r>
                      <a:r>
                        <a:rPr lang="es-ES" sz="1600" spc="-5">
                          <a:solidFill>
                            <a:srgbClr val="000000"/>
                          </a:solidFill>
                          <a:latin typeface="Arial"/>
                          <a:ea typeface="Calibri"/>
                          <a:cs typeface="Times New Roman"/>
                        </a:rPr>
                        <a:t>C</a:t>
                      </a:r>
                      <a:r>
                        <a:rPr lang="es-ES" sz="1600" spc="-15">
                          <a:solidFill>
                            <a:srgbClr val="000000"/>
                          </a:solidFill>
                          <a:latin typeface="Arial"/>
                          <a:ea typeface="Calibri"/>
                          <a:cs typeface="Times New Roman"/>
                        </a:rPr>
                        <a:t>T</a:t>
                      </a:r>
                      <a:r>
                        <a:rPr lang="es-ES" sz="1600" spc="20">
                          <a:solidFill>
                            <a:srgbClr val="000000"/>
                          </a:solidFill>
                          <a:latin typeface="Arial"/>
                          <a:ea typeface="Calibri"/>
                          <a:cs typeface="Times New Roman"/>
                        </a:rPr>
                        <a:t>ÁR</a:t>
                      </a:r>
                      <a:r>
                        <a:rPr lang="es-ES" sz="1600" spc="-15">
                          <a:solidFill>
                            <a:srgbClr val="000000"/>
                          </a:solidFill>
                          <a:latin typeface="Arial"/>
                          <a:ea typeface="Calibri"/>
                          <a:cs typeface="Times New Roman"/>
                        </a:rPr>
                        <a:t>E</a:t>
                      </a:r>
                      <a:r>
                        <a:rPr lang="es-ES" sz="1600" spc="30">
                          <a:solidFill>
                            <a:srgbClr val="000000"/>
                          </a:solidFill>
                          <a:latin typeface="Arial"/>
                          <a:ea typeface="Calibri"/>
                          <a:cs typeface="Times New Roman"/>
                        </a:rPr>
                        <a:t>A</a:t>
                      </a:r>
                      <a:r>
                        <a:rPr lang="es-ES" sz="1600">
                          <a:solidFill>
                            <a:srgbClr val="000000"/>
                          </a:solidFill>
                          <a:latin typeface="Arial"/>
                          <a:ea typeface="Calibri"/>
                          <a:cs typeface="Times New Roman"/>
                        </a:rPr>
                        <a:t>S</a:t>
                      </a:r>
                      <a:r>
                        <a:rPr lang="es-ES" sz="1600" spc="-5">
                          <a:solidFill>
                            <a:srgbClr val="000000"/>
                          </a:solidFill>
                          <a:latin typeface="Arial"/>
                          <a:ea typeface="Calibri"/>
                          <a:cs typeface="Times New Roman"/>
                        </a:rPr>
                        <a:t> </a:t>
                      </a:r>
                      <a:r>
                        <a:rPr lang="es-ES" sz="1600" spc="5">
                          <a:solidFill>
                            <a:srgbClr val="000000"/>
                          </a:solidFill>
                          <a:latin typeface="Arial"/>
                          <a:ea typeface="Calibri"/>
                          <a:cs typeface="Times New Roman"/>
                        </a:rPr>
                        <a:t>CACAO</a:t>
                      </a:r>
                      <a:r>
                        <a:rPr lang="es-ES" sz="1600" spc="-20">
                          <a:solidFill>
                            <a:srgbClr val="000000"/>
                          </a:solidFill>
                          <a:latin typeface="Arial"/>
                          <a:ea typeface="Calibri"/>
                          <a:cs typeface="Times New Roman"/>
                        </a:rPr>
                        <a:t> </a:t>
                      </a:r>
                      <a:r>
                        <a:rPr lang="es-ES" sz="1600" spc="25">
                          <a:solidFill>
                            <a:srgbClr val="000000"/>
                          </a:solidFill>
                          <a:latin typeface="Arial"/>
                          <a:ea typeface="Calibri"/>
                          <a:cs typeface="Times New Roman"/>
                        </a:rPr>
                        <a:t>N</a:t>
                      </a:r>
                      <a:r>
                        <a:rPr lang="es-ES" sz="1600" spc="20">
                          <a:solidFill>
                            <a:srgbClr val="000000"/>
                          </a:solidFill>
                          <a:latin typeface="Arial"/>
                          <a:ea typeface="Calibri"/>
                          <a:cs typeface="Times New Roman"/>
                        </a:rPr>
                        <a:t>A</a:t>
                      </a:r>
                      <a:r>
                        <a:rPr lang="es-ES" sz="1600" spc="-5">
                          <a:solidFill>
                            <a:srgbClr val="000000"/>
                          </a:solidFill>
                          <a:latin typeface="Arial"/>
                          <a:ea typeface="Calibri"/>
                          <a:cs typeface="Times New Roman"/>
                        </a:rPr>
                        <a:t>C</a:t>
                      </a:r>
                      <a:r>
                        <a:rPr lang="es-ES" sz="1600">
                          <a:solidFill>
                            <a:srgbClr val="000000"/>
                          </a:solidFill>
                          <a:latin typeface="Arial"/>
                          <a:ea typeface="Calibri"/>
                          <a:cs typeface="Times New Roman"/>
                        </a:rPr>
                        <a:t>I</a:t>
                      </a:r>
                      <a:r>
                        <a:rPr lang="es-ES" sz="1600" spc="5">
                          <a:solidFill>
                            <a:srgbClr val="000000"/>
                          </a:solidFill>
                          <a:latin typeface="Arial"/>
                          <a:ea typeface="Calibri"/>
                          <a:cs typeface="Times New Roman"/>
                        </a:rPr>
                        <a:t>O</a:t>
                      </a:r>
                      <a:r>
                        <a:rPr lang="es-ES" sz="1600" spc="25">
                          <a:solidFill>
                            <a:srgbClr val="000000"/>
                          </a:solidFill>
                          <a:latin typeface="Arial"/>
                          <a:ea typeface="Calibri"/>
                          <a:cs typeface="Times New Roman"/>
                        </a:rPr>
                        <a:t>N</a:t>
                      </a:r>
                      <a:r>
                        <a:rPr lang="es-ES" sz="1600" spc="20">
                          <a:solidFill>
                            <a:srgbClr val="000000"/>
                          </a:solidFill>
                          <a:latin typeface="Arial"/>
                          <a:ea typeface="Calibri"/>
                          <a:cs typeface="Times New Roman"/>
                        </a:rPr>
                        <a:t>A</a:t>
                      </a:r>
                      <a:r>
                        <a:rPr lang="es-ES" sz="1600">
                          <a:solidFill>
                            <a:srgbClr val="000000"/>
                          </a:solidFill>
                          <a:latin typeface="Arial"/>
                          <a:ea typeface="Calibri"/>
                          <a:cs typeface="Times New Roman"/>
                        </a:rPr>
                        <a:t>L</a:t>
                      </a:r>
                      <a:endParaRPr lang="es-EC" sz="1600">
                        <a:latin typeface="Calibri"/>
                        <a:ea typeface="Calibri"/>
                        <a:cs typeface="Times New Roman"/>
                      </a:endParaRPr>
                    </a:p>
                  </a:txBody>
                  <a:tcPr marL="68580" marR="68580" marT="0" marB="0" anchor="ctr">
                    <a:lnL w="12700" cap="flat" cmpd="sng" algn="ctr">
                      <a:solidFill>
                        <a:srgbClr val="E860A4"/>
                      </a:solidFill>
                      <a:prstDash val="solid"/>
                      <a:round/>
                      <a:headEnd type="none" w="med" len="med"/>
                      <a:tailEnd type="none" w="med" len="med"/>
                    </a:lnL>
                    <a:lnR w="12700" cap="flat" cmpd="sng" algn="ctr">
                      <a:solidFill>
                        <a:srgbClr val="E860A4"/>
                      </a:solidFill>
                      <a:prstDash val="solid"/>
                      <a:round/>
                      <a:headEnd type="none" w="med" len="med"/>
                      <a:tailEnd type="none" w="med" len="med"/>
                    </a:lnR>
                    <a:lnT w="12700" cap="flat" cmpd="sng" algn="ctr">
                      <a:solidFill>
                        <a:srgbClr val="E860A4"/>
                      </a:solidFill>
                      <a:prstDash val="solid"/>
                      <a:round/>
                      <a:headEnd type="none" w="med" len="med"/>
                      <a:tailEnd type="none" w="med" len="med"/>
                    </a:lnT>
                    <a:lnB w="12700" cap="flat" cmpd="sng" algn="ctr">
                      <a:solidFill>
                        <a:srgbClr val="E860A4"/>
                      </a:solidFill>
                      <a:prstDash val="solid"/>
                      <a:round/>
                      <a:headEnd type="none" w="med" len="med"/>
                      <a:tailEnd type="none" w="med" len="med"/>
                    </a:lnB>
                    <a:solidFill>
                      <a:srgbClr val="CB7DC7"/>
                    </a:solidFill>
                  </a:tcPr>
                </a:tc>
                <a:tc>
                  <a:txBody>
                    <a:bodyPr/>
                    <a:lstStyle/>
                    <a:p>
                      <a:pPr marL="0" marR="0" algn="r">
                        <a:lnSpc>
                          <a:spcPct val="115000"/>
                        </a:lnSpc>
                        <a:spcBef>
                          <a:spcPts val="0"/>
                        </a:spcBef>
                        <a:spcAft>
                          <a:spcPts val="0"/>
                        </a:spcAft>
                      </a:pPr>
                      <a:r>
                        <a:rPr lang="es-ES" sz="1600" spc="25">
                          <a:solidFill>
                            <a:srgbClr val="000000"/>
                          </a:solidFill>
                          <a:latin typeface="Arial"/>
                          <a:ea typeface="Calibri"/>
                          <a:cs typeface="Times New Roman"/>
                        </a:rPr>
                        <a:t>1</a:t>
                      </a:r>
                      <a:r>
                        <a:rPr lang="es-ES" sz="1600" spc="20">
                          <a:solidFill>
                            <a:srgbClr val="000000"/>
                          </a:solidFill>
                          <a:latin typeface="Arial"/>
                          <a:ea typeface="Calibri"/>
                          <a:cs typeface="Times New Roman"/>
                        </a:rPr>
                        <a:t>035</a:t>
                      </a:r>
                      <a:endParaRPr lang="es-EC" sz="1600">
                        <a:latin typeface="Calibri"/>
                        <a:ea typeface="Calibri"/>
                        <a:cs typeface="Times New Roman"/>
                      </a:endParaRPr>
                    </a:p>
                  </a:txBody>
                  <a:tcPr marL="68580" marR="68580" marT="0" marB="0" anchor="ctr">
                    <a:lnL w="12700" cap="flat" cmpd="sng" algn="ctr">
                      <a:solidFill>
                        <a:srgbClr val="E860A4"/>
                      </a:solidFill>
                      <a:prstDash val="solid"/>
                      <a:round/>
                      <a:headEnd type="none" w="med" len="med"/>
                      <a:tailEnd type="none" w="med" len="med"/>
                    </a:lnL>
                    <a:lnR w="12700" cap="flat" cmpd="sng" algn="ctr">
                      <a:solidFill>
                        <a:srgbClr val="E860A4"/>
                      </a:solidFill>
                      <a:prstDash val="solid"/>
                      <a:round/>
                      <a:headEnd type="none" w="med" len="med"/>
                      <a:tailEnd type="none" w="med" len="med"/>
                    </a:lnR>
                    <a:lnT w="12700" cap="flat" cmpd="sng" algn="ctr">
                      <a:solidFill>
                        <a:srgbClr val="E860A4"/>
                      </a:solidFill>
                      <a:prstDash val="solid"/>
                      <a:round/>
                      <a:headEnd type="none" w="med" len="med"/>
                      <a:tailEnd type="none" w="med" len="med"/>
                    </a:lnT>
                    <a:lnB w="12700" cap="flat" cmpd="sng" algn="ctr">
                      <a:solidFill>
                        <a:srgbClr val="E860A4"/>
                      </a:solidFill>
                      <a:prstDash val="solid"/>
                      <a:round/>
                      <a:headEnd type="none" w="med" len="med"/>
                      <a:tailEnd type="none" w="med" len="med"/>
                    </a:lnB>
                    <a:solidFill>
                      <a:srgbClr val="E8C6E6"/>
                    </a:solidFill>
                  </a:tcPr>
                </a:tc>
              </a:tr>
              <a:tr h="480964">
                <a:tc>
                  <a:txBody>
                    <a:bodyPr/>
                    <a:lstStyle/>
                    <a:p>
                      <a:pPr marL="0" marR="0">
                        <a:lnSpc>
                          <a:spcPct val="115000"/>
                        </a:lnSpc>
                        <a:spcBef>
                          <a:spcPts val="0"/>
                        </a:spcBef>
                        <a:spcAft>
                          <a:spcPts val="0"/>
                        </a:spcAft>
                      </a:pPr>
                      <a:r>
                        <a:rPr lang="es-ES" sz="1600" spc="5">
                          <a:solidFill>
                            <a:srgbClr val="000000"/>
                          </a:solidFill>
                          <a:latin typeface="Arial"/>
                          <a:ea typeface="Calibri"/>
                          <a:cs typeface="Times New Roman"/>
                        </a:rPr>
                        <a:t>H</a:t>
                      </a:r>
                      <a:r>
                        <a:rPr lang="es-ES" sz="1600" spc="-15">
                          <a:solidFill>
                            <a:srgbClr val="000000"/>
                          </a:solidFill>
                          <a:latin typeface="Arial"/>
                          <a:ea typeface="Calibri"/>
                          <a:cs typeface="Times New Roman"/>
                        </a:rPr>
                        <a:t>E</a:t>
                      </a:r>
                      <a:r>
                        <a:rPr lang="es-ES" sz="1600" spc="-5">
                          <a:solidFill>
                            <a:srgbClr val="000000"/>
                          </a:solidFill>
                          <a:latin typeface="Arial"/>
                          <a:ea typeface="Calibri"/>
                          <a:cs typeface="Times New Roman"/>
                        </a:rPr>
                        <a:t>C</a:t>
                      </a:r>
                      <a:r>
                        <a:rPr lang="es-ES" sz="1600" spc="-15">
                          <a:solidFill>
                            <a:srgbClr val="000000"/>
                          </a:solidFill>
                          <a:latin typeface="Arial"/>
                          <a:ea typeface="Calibri"/>
                          <a:cs typeface="Times New Roman"/>
                        </a:rPr>
                        <a:t>T</a:t>
                      </a:r>
                      <a:r>
                        <a:rPr lang="es-ES" sz="1600" spc="20">
                          <a:solidFill>
                            <a:srgbClr val="000000"/>
                          </a:solidFill>
                          <a:latin typeface="Arial"/>
                          <a:ea typeface="Calibri"/>
                          <a:cs typeface="Times New Roman"/>
                        </a:rPr>
                        <a:t>ÁR</a:t>
                      </a:r>
                      <a:r>
                        <a:rPr lang="es-ES" sz="1600" spc="-15">
                          <a:solidFill>
                            <a:srgbClr val="000000"/>
                          </a:solidFill>
                          <a:latin typeface="Arial"/>
                          <a:ea typeface="Calibri"/>
                          <a:cs typeface="Times New Roman"/>
                        </a:rPr>
                        <a:t>E</a:t>
                      </a:r>
                      <a:r>
                        <a:rPr lang="es-ES" sz="1600" spc="30">
                          <a:solidFill>
                            <a:srgbClr val="000000"/>
                          </a:solidFill>
                          <a:latin typeface="Arial"/>
                          <a:ea typeface="Calibri"/>
                          <a:cs typeface="Times New Roman"/>
                        </a:rPr>
                        <a:t>A</a:t>
                      </a:r>
                      <a:r>
                        <a:rPr lang="es-ES" sz="1600">
                          <a:solidFill>
                            <a:srgbClr val="000000"/>
                          </a:solidFill>
                          <a:latin typeface="Arial"/>
                          <a:ea typeface="Calibri"/>
                          <a:cs typeface="Times New Roman"/>
                        </a:rPr>
                        <a:t>S</a:t>
                      </a:r>
                      <a:r>
                        <a:rPr lang="es-ES" sz="1600" spc="-5">
                          <a:solidFill>
                            <a:srgbClr val="000000"/>
                          </a:solidFill>
                          <a:latin typeface="Arial"/>
                          <a:ea typeface="Calibri"/>
                          <a:cs typeface="Times New Roman"/>
                        </a:rPr>
                        <a:t> </a:t>
                      </a:r>
                      <a:r>
                        <a:rPr lang="es-ES" sz="1600" spc="5">
                          <a:solidFill>
                            <a:srgbClr val="000000"/>
                          </a:solidFill>
                          <a:latin typeface="Arial"/>
                          <a:ea typeface="Calibri"/>
                          <a:cs typeface="Times New Roman"/>
                        </a:rPr>
                        <a:t>CACAO</a:t>
                      </a:r>
                      <a:r>
                        <a:rPr lang="es-ES" sz="1600" spc="-20">
                          <a:solidFill>
                            <a:srgbClr val="000000"/>
                          </a:solidFill>
                          <a:latin typeface="Arial"/>
                          <a:ea typeface="Calibri"/>
                          <a:cs typeface="Times New Roman"/>
                        </a:rPr>
                        <a:t> </a:t>
                      </a:r>
                      <a:r>
                        <a:rPr lang="es-ES" sz="1600" spc="-5">
                          <a:solidFill>
                            <a:srgbClr val="000000"/>
                          </a:solidFill>
                          <a:latin typeface="Arial"/>
                          <a:ea typeface="Calibri"/>
                          <a:cs typeface="Times New Roman"/>
                        </a:rPr>
                        <a:t>C</a:t>
                      </a:r>
                      <a:r>
                        <a:rPr lang="es-ES" sz="1600">
                          <a:solidFill>
                            <a:srgbClr val="000000"/>
                          </a:solidFill>
                          <a:latin typeface="Arial"/>
                          <a:ea typeface="Calibri"/>
                          <a:cs typeface="Times New Roman"/>
                        </a:rPr>
                        <a:t>C</a:t>
                      </a:r>
                      <a:r>
                        <a:rPr lang="es-ES" sz="1600" spc="20">
                          <a:solidFill>
                            <a:srgbClr val="000000"/>
                          </a:solidFill>
                          <a:latin typeface="Arial"/>
                          <a:ea typeface="Calibri"/>
                          <a:cs typeface="Times New Roman"/>
                        </a:rPr>
                        <a:t>N</a:t>
                      </a:r>
                      <a:r>
                        <a:rPr lang="es-ES" sz="1600" spc="15">
                          <a:solidFill>
                            <a:srgbClr val="000000"/>
                          </a:solidFill>
                          <a:latin typeface="Cambria Math"/>
                          <a:ea typeface="Calibri"/>
                          <a:cs typeface="Cambria Math"/>
                        </a:rPr>
                        <a:t>‐</a:t>
                      </a:r>
                      <a:r>
                        <a:rPr lang="es-ES" sz="1600" spc="15">
                          <a:solidFill>
                            <a:srgbClr val="000000"/>
                          </a:solidFill>
                          <a:latin typeface="Arial"/>
                          <a:ea typeface="Calibri"/>
                          <a:cs typeface="Times New Roman"/>
                        </a:rPr>
                        <a:t>51</a:t>
                      </a:r>
                      <a:endParaRPr lang="es-EC" sz="1600">
                        <a:latin typeface="Calibri"/>
                        <a:ea typeface="Calibri"/>
                        <a:cs typeface="Times New Roman"/>
                      </a:endParaRPr>
                    </a:p>
                  </a:txBody>
                  <a:tcPr marL="68580" marR="68580" marT="0" marB="0" anchor="ctr">
                    <a:lnL w="12700" cap="flat" cmpd="sng" algn="ctr">
                      <a:solidFill>
                        <a:srgbClr val="E860A4"/>
                      </a:solidFill>
                      <a:prstDash val="solid"/>
                      <a:round/>
                      <a:headEnd type="none" w="med" len="med"/>
                      <a:tailEnd type="none" w="med" len="med"/>
                    </a:lnL>
                    <a:lnR w="12700" cap="flat" cmpd="sng" algn="ctr">
                      <a:solidFill>
                        <a:srgbClr val="E860A4"/>
                      </a:solidFill>
                      <a:prstDash val="solid"/>
                      <a:round/>
                      <a:headEnd type="none" w="med" len="med"/>
                      <a:tailEnd type="none" w="med" len="med"/>
                    </a:lnR>
                    <a:lnT w="12700" cap="flat" cmpd="sng" algn="ctr">
                      <a:solidFill>
                        <a:srgbClr val="E860A4"/>
                      </a:solidFill>
                      <a:prstDash val="solid"/>
                      <a:round/>
                      <a:headEnd type="none" w="med" len="med"/>
                      <a:tailEnd type="none" w="med" len="med"/>
                    </a:lnT>
                    <a:lnB w="12700" cap="flat" cmpd="sng" algn="ctr">
                      <a:solidFill>
                        <a:srgbClr val="E860A4"/>
                      </a:solidFill>
                      <a:prstDash val="solid"/>
                      <a:round/>
                      <a:headEnd type="none" w="med" len="med"/>
                      <a:tailEnd type="none" w="med" len="med"/>
                    </a:lnB>
                    <a:solidFill>
                      <a:srgbClr val="CB7DC7"/>
                    </a:solidFill>
                  </a:tcPr>
                </a:tc>
                <a:tc>
                  <a:txBody>
                    <a:bodyPr/>
                    <a:lstStyle/>
                    <a:p>
                      <a:pPr marL="0" marR="0" algn="r">
                        <a:lnSpc>
                          <a:spcPct val="115000"/>
                        </a:lnSpc>
                        <a:spcBef>
                          <a:spcPts val="0"/>
                        </a:spcBef>
                        <a:spcAft>
                          <a:spcPts val="0"/>
                        </a:spcAft>
                      </a:pPr>
                      <a:r>
                        <a:rPr lang="es-ES" sz="1600" spc="25">
                          <a:solidFill>
                            <a:srgbClr val="000000"/>
                          </a:solidFill>
                          <a:latin typeface="Arial"/>
                          <a:ea typeface="Calibri"/>
                          <a:cs typeface="Times New Roman"/>
                        </a:rPr>
                        <a:t>4</a:t>
                      </a:r>
                      <a:r>
                        <a:rPr lang="es-ES" sz="1600" spc="20">
                          <a:solidFill>
                            <a:srgbClr val="000000"/>
                          </a:solidFill>
                          <a:latin typeface="Arial"/>
                          <a:ea typeface="Calibri"/>
                          <a:cs typeface="Times New Roman"/>
                        </a:rPr>
                        <a:t>7</a:t>
                      </a:r>
                      <a:r>
                        <a:rPr lang="es-ES" sz="1600">
                          <a:solidFill>
                            <a:srgbClr val="000000"/>
                          </a:solidFill>
                          <a:latin typeface="Arial"/>
                          <a:ea typeface="Calibri"/>
                          <a:cs typeface="Times New Roman"/>
                        </a:rPr>
                        <a:t>6</a:t>
                      </a:r>
                      <a:endParaRPr lang="es-EC" sz="1600">
                        <a:latin typeface="Calibri"/>
                        <a:ea typeface="Calibri"/>
                        <a:cs typeface="Times New Roman"/>
                      </a:endParaRPr>
                    </a:p>
                  </a:txBody>
                  <a:tcPr marL="68580" marR="68580" marT="0" marB="0" anchor="ctr">
                    <a:lnL w="12700" cap="flat" cmpd="sng" algn="ctr">
                      <a:solidFill>
                        <a:srgbClr val="E860A4"/>
                      </a:solidFill>
                      <a:prstDash val="solid"/>
                      <a:round/>
                      <a:headEnd type="none" w="med" len="med"/>
                      <a:tailEnd type="none" w="med" len="med"/>
                    </a:lnL>
                    <a:lnR w="12700" cap="flat" cmpd="sng" algn="ctr">
                      <a:solidFill>
                        <a:srgbClr val="E860A4"/>
                      </a:solidFill>
                      <a:prstDash val="solid"/>
                      <a:round/>
                      <a:headEnd type="none" w="med" len="med"/>
                      <a:tailEnd type="none" w="med" len="med"/>
                    </a:lnR>
                    <a:lnT w="12700" cap="flat" cmpd="sng" algn="ctr">
                      <a:solidFill>
                        <a:srgbClr val="E860A4"/>
                      </a:solidFill>
                      <a:prstDash val="solid"/>
                      <a:round/>
                      <a:headEnd type="none" w="med" len="med"/>
                      <a:tailEnd type="none" w="med" len="med"/>
                    </a:lnT>
                    <a:lnB w="12700" cap="flat" cmpd="sng" algn="ctr">
                      <a:solidFill>
                        <a:srgbClr val="E860A4"/>
                      </a:solidFill>
                      <a:prstDash val="solid"/>
                      <a:round/>
                      <a:headEnd type="none" w="med" len="med"/>
                      <a:tailEnd type="none" w="med" len="med"/>
                    </a:lnB>
                    <a:solidFill>
                      <a:srgbClr val="E8C6E6"/>
                    </a:solidFill>
                  </a:tcPr>
                </a:tc>
              </a:tr>
              <a:tr h="638781">
                <a:tc>
                  <a:txBody>
                    <a:bodyPr/>
                    <a:lstStyle/>
                    <a:p>
                      <a:pPr marL="0" marR="0">
                        <a:lnSpc>
                          <a:spcPct val="115000"/>
                        </a:lnSpc>
                        <a:spcBef>
                          <a:spcPts val="0"/>
                        </a:spcBef>
                        <a:spcAft>
                          <a:spcPts val="0"/>
                        </a:spcAft>
                      </a:pPr>
                      <a:r>
                        <a:rPr lang="es-ES" sz="1600" spc="-5">
                          <a:latin typeface="Arial"/>
                          <a:ea typeface="Calibri"/>
                          <a:cs typeface="Times New Roman"/>
                        </a:rPr>
                        <a:t>P</a:t>
                      </a:r>
                      <a:r>
                        <a:rPr lang="es-ES" sz="1600" spc="10">
                          <a:latin typeface="Arial"/>
                          <a:ea typeface="Calibri"/>
                          <a:cs typeface="Times New Roman"/>
                        </a:rPr>
                        <a:t>RO</a:t>
                      </a:r>
                      <a:r>
                        <a:rPr lang="es-ES" sz="1600">
                          <a:latin typeface="Arial"/>
                          <a:ea typeface="Calibri"/>
                          <a:cs typeface="Times New Roman"/>
                        </a:rPr>
                        <a:t>D</a:t>
                      </a:r>
                      <a:r>
                        <a:rPr lang="es-ES" sz="1600" spc="-15">
                          <a:latin typeface="Arial"/>
                          <a:ea typeface="Calibri"/>
                          <a:cs typeface="Times New Roman"/>
                        </a:rPr>
                        <a:t>U</a:t>
                      </a:r>
                      <a:r>
                        <a:rPr lang="es-ES" sz="1600" spc="-5">
                          <a:latin typeface="Arial"/>
                          <a:ea typeface="Calibri"/>
                          <a:cs typeface="Times New Roman"/>
                        </a:rPr>
                        <a:t>CC</a:t>
                      </a:r>
                      <a:r>
                        <a:rPr lang="es-ES" sz="1600">
                          <a:latin typeface="Arial"/>
                          <a:ea typeface="Calibri"/>
                          <a:cs typeface="Times New Roman"/>
                        </a:rPr>
                        <a:t>I</a:t>
                      </a:r>
                      <a:r>
                        <a:rPr lang="es-ES" sz="1600" spc="5">
                          <a:latin typeface="Arial"/>
                          <a:ea typeface="Calibri"/>
                          <a:cs typeface="Times New Roman"/>
                        </a:rPr>
                        <a:t>Ó</a:t>
                      </a:r>
                      <a:r>
                        <a:rPr lang="es-ES" sz="1600">
                          <a:latin typeface="Arial"/>
                          <a:ea typeface="Calibri"/>
                          <a:cs typeface="Times New Roman"/>
                        </a:rPr>
                        <a:t>N</a:t>
                      </a:r>
                      <a:r>
                        <a:rPr lang="es-ES" sz="1600" spc="25">
                          <a:latin typeface="Arial"/>
                          <a:ea typeface="Calibri"/>
                          <a:cs typeface="Times New Roman"/>
                        </a:rPr>
                        <a:t> </a:t>
                      </a:r>
                      <a:r>
                        <a:rPr lang="es-ES" sz="1600" spc="20">
                          <a:latin typeface="Arial"/>
                          <a:ea typeface="Calibri"/>
                          <a:cs typeface="Times New Roman"/>
                        </a:rPr>
                        <a:t>N</a:t>
                      </a:r>
                      <a:r>
                        <a:rPr lang="es-ES" sz="1600" spc="30">
                          <a:latin typeface="Arial"/>
                          <a:ea typeface="Calibri"/>
                          <a:cs typeface="Times New Roman"/>
                        </a:rPr>
                        <a:t>A</a:t>
                      </a:r>
                      <a:r>
                        <a:rPr lang="es-ES" sz="1600" spc="-5">
                          <a:latin typeface="Arial"/>
                          <a:ea typeface="Calibri"/>
                          <a:cs typeface="Times New Roman"/>
                        </a:rPr>
                        <a:t>CI</a:t>
                      </a:r>
                      <a:r>
                        <a:rPr lang="es-ES" sz="1600" spc="10">
                          <a:latin typeface="Arial"/>
                          <a:ea typeface="Calibri"/>
                          <a:cs typeface="Times New Roman"/>
                        </a:rPr>
                        <a:t>O</a:t>
                      </a:r>
                      <a:r>
                        <a:rPr lang="es-ES" sz="1600" spc="20">
                          <a:latin typeface="Arial"/>
                          <a:ea typeface="Calibri"/>
                          <a:cs typeface="Times New Roman"/>
                        </a:rPr>
                        <a:t>N</a:t>
                      </a:r>
                      <a:r>
                        <a:rPr lang="es-ES" sz="1600" spc="30">
                          <a:latin typeface="Arial"/>
                          <a:ea typeface="Calibri"/>
                          <a:cs typeface="Times New Roman"/>
                        </a:rPr>
                        <a:t>A</a:t>
                      </a:r>
                      <a:r>
                        <a:rPr lang="es-ES" sz="1600">
                          <a:latin typeface="Arial"/>
                          <a:ea typeface="Calibri"/>
                          <a:cs typeface="Times New Roman"/>
                        </a:rPr>
                        <a:t>L</a:t>
                      </a:r>
                      <a:r>
                        <a:rPr lang="es-ES" sz="1600" spc="-10">
                          <a:latin typeface="Arial"/>
                          <a:ea typeface="Calibri"/>
                          <a:cs typeface="Times New Roman"/>
                        </a:rPr>
                        <a:t> </a:t>
                      </a:r>
                      <a:r>
                        <a:rPr lang="es-ES" sz="1600">
                          <a:latin typeface="Arial"/>
                          <a:ea typeface="Calibri"/>
                          <a:cs typeface="Times New Roman"/>
                        </a:rPr>
                        <a:t>Q</a:t>
                      </a:r>
                      <a:r>
                        <a:rPr lang="es-ES" sz="1600" spc="-20">
                          <a:latin typeface="Arial"/>
                          <a:ea typeface="Calibri"/>
                          <a:cs typeface="Times New Roman"/>
                        </a:rPr>
                        <a:t>Q/</a:t>
                      </a:r>
                      <a:r>
                        <a:rPr lang="es-ES" sz="1600" spc="20">
                          <a:latin typeface="Arial"/>
                          <a:ea typeface="Calibri"/>
                          <a:cs typeface="Times New Roman"/>
                        </a:rPr>
                        <a:t>A</a:t>
                      </a:r>
                      <a:r>
                        <a:rPr lang="es-ES" sz="1600" spc="30">
                          <a:latin typeface="Arial"/>
                          <a:ea typeface="Calibri"/>
                          <a:cs typeface="Times New Roman"/>
                        </a:rPr>
                        <a:t>Ñ</a:t>
                      </a:r>
                      <a:r>
                        <a:rPr lang="es-ES" sz="1600">
                          <a:latin typeface="Arial"/>
                          <a:ea typeface="Calibri"/>
                          <a:cs typeface="Times New Roman"/>
                        </a:rPr>
                        <a:t>O</a:t>
                      </a:r>
                      <a:endParaRPr lang="es-EC" sz="1600">
                        <a:latin typeface="Calibri"/>
                        <a:ea typeface="Calibri"/>
                        <a:cs typeface="Times New Roman"/>
                      </a:endParaRPr>
                    </a:p>
                  </a:txBody>
                  <a:tcPr marL="68580" marR="68580" marT="0" marB="0" anchor="ctr">
                    <a:lnL w="12700" cap="flat" cmpd="sng" algn="ctr">
                      <a:solidFill>
                        <a:srgbClr val="E860A4"/>
                      </a:solidFill>
                      <a:prstDash val="solid"/>
                      <a:round/>
                      <a:headEnd type="none" w="med" len="med"/>
                      <a:tailEnd type="none" w="med" len="med"/>
                    </a:lnL>
                    <a:lnR w="12700" cap="flat" cmpd="sng" algn="ctr">
                      <a:solidFill>
                        <a:srgbClr val="E860A4"/>
                      </a:solidFill>
                      <a:prstDash val="solid"/>
                      <a:round/>
                      <a:headEnd type="none" w="med" len="med"/>
                      <a:tailEnd type="none" w="med" len="med"/>
                    </a:lnR>
                    <a:lnT w="12700" cap="flat" cmpd="sng" algn="ctr">
                      <a:solidFill>
                        <a:srgbClr val="E860A4"/>
                      </a:solidFill>
                      <a:prstDash val="solid"/>
                      <a:round/>
                      <a:headEnd type="none" w="med" len="med"/>
                      <a:tailEnd type="none" w="med" len="med"/>
                    </a:lnT>
                    <a:lnB w="12700" cap="flat" cmpd="sng" algn="ctr">
                      <a:solidFill>
                        <a:srgbClr val="E860A4"/>
                      </a:solidFill>
                      <a:prstDash val="solid"/>
                      <a:round/>
                      <a:headEnd type="none" w="med" len="med"/>
                      <a:tailEnd type="none" w="med" len="med"/>
                    </a:lnB>
                    <a:solidFill>
                      <a:srgbClr val="CB7DC7"/>
                    </a:solidFill>
                  </a:tcPr>
                </a:tc>
                <a:tc>
                  <a:txBody>
                    <a:bodyPr/>
                    <a:lstStyle/>
                    <a:p>
                      <a:pPr marL="0" marR="0" algn="r">
                        <a:lnSpc>
                          <a:spcPct val="115000"/>
                        </a:lnSpc>
                        <a:spcBef>
                          <a:spcPts val="0"/>
                        </a:spcBef>
                        <a:spcAft>
                          <a:spcPts val="0"/>
                        </a:spcAft>
                      </a:pPr>
                      <a:r>
                        <a:rPr lang="es-ES" sz="1600" spc="15">
                          <a:latin typeface="Arial"/>
                          <a:ea typeface="Calibri"/>
                          <a:cs typeface="Times New Roman"/>
                        </a:rPr>
                        <a:t>1</a:t>
                      </a:r>
                      <a:r>
                        <a:rPr lang="es-ES" sz="1600" spc="25">
                          <a:latin typeface="Arial"/>
                          <a:ea typeface="Calibri"/>
                          <a:cs typeface="Times New Roman"/>
                        </a:rPr>
                        <a:t>0</a:t>
                      </a:r>
                      <a:r>
                        <a:rPr lang="es-ES" sz="1600" spc="15">
                          <a:latin typeface="Arial"/>
                          <a:ea typeface="Calibri"/>
                          <a:cs typeface="Times New Roman"/>
                        </a:rPr>
                        <a:t>152</a:t>
                      </a:r>
                      <a:endParaRPr lang="es-EC" sz="1600">
                        <a:latin typeface="Calibri"/>
                        <a:ea typeface="Calibri"/>
                        <a:cs typeface="Times New Roman"/>
                      </a:endParaRPr>
                    </a:p>
                  </a:txBody>
                  <a:tcPr marL="68580" marR="68580" marT="0" marB="0" anchor="ctr">
                    <a:lnL w="12700" cap="flat" cmpd="sng" algn="ctr">
                      <a:solidFill>
                        <a:srgbClr val="E860A4"/>
                      </a:solidFill>
                      <a:prstDash val="solid"/>
                      <a:round/>
                      <a:headEnd type="none" w="med" len="med"/>
                      <a:tailEnd type="none" w="med" len="med"/>
                    </a:lnL>
                    <a:lnR w="12700" cap="flat" cmpd="sng" algn="ctr">
                      <a:solidFill>
                        <a:srgbClr val="E860A4"/>
                      </a:solidFill>
                      <a:prstDash val="solid"/>
                      <a:round/>
                      <a:headEnd type="none" w="med" len="med"/>
                      <a:tailEnd type="none" w="med" len="med"/>
                    </a:lnR>
                    <a:lnT w="12700" cap="flat" cmpd="sng" algn="ctr">
                      <a:solidFill>
                        <a:srgbClr val="E860A4"/>
                      </a:solidFill>
                      <a:prstDash val="solid"/>
                      <a:round/>
                      <a:headEnd type="none" w="med" len="med"/>
                      <a:tailEnd type="none" w="med" len="med"/>
                    </a:lnT>
                    <a:lnB w="12700" cap="flat" cmpd="sng" algn="ctr">
                      <a:solidFill>
                        <a:srgbClr val="E860A4"/>
                      </a:solidFill>
                      <a:prstDash val="solid"/>
                      <a:round/>
                      <a:headEnd type="none" w="med" len="med"/>
                      <a:tailEnd type="none" w="med" len="med"/>
                    </a:lnB>
                    <a:solidFill>
                      <a:srgbClr val="E8C6E6"/>
                    </a:solidFill>
                  </a:tcPr>
                </a:tc>
              </a:tr>
              <a:tr h="646296">
                <a:tc>
                  <a:txBody>
                    <a:bodyPr/>
                    <a:lstStyle/>
                    <a:p>
                      <a:pPr marL="0" marR="0">
                        <a:lnSpc>
                          <a:spcPct val="115000"/>
                        </a:lnSpc>
                        <a:spcBef>
                          <a:spcPts val="0"/>
                        </a:spcBef>
                        <a:spcAft>
                          <a:spcPts val="0"/>
                        </a:spcAft>
                      </a:pPr>
                      <a:r>
                        <a:rPr lang="es-ES" sz="1600" spc="-5">
                          <a:latin typeface="Arial"/>
                          <a:ea typeface="Calibri"/>
                          <a:cs typeface="Times New Roman"/>
                        </a:rPr>
                        <a:t>P</a:t>
                      </a:r>
                      <a:r>
                        <a:rPr lang="es-ES" sz="1600" spc="10">
                          <a:latin typeface="Arial"/>
                          <a:ea typeface="Calibri"/>
                          <a:cs typeface="Times New Roman"/>
                        </a:rPr>
                        <a:t>RO</a:t>
                      </a:r>
                      <a:r>
                        <a:rPr lang="es-ES" sz="1600">
                          <a:latin typeface="Arial"/>
                          <a:ea typeface="Calibri"/>
                          <a:cs typeface="Times New Roman"/>
                        </a:rPr>
                        <a:t>D</a:t>
                      </a:r>
                      <a:r>
                        <a:rPr lang="es-ES" sz="1600" spc="-15">
                          <a:latin typeface="Arial"/>
                          <a:ea typeface="Calibri"/>
                          <a:cs typeface="Times New Roman"/>
                        </a:rPr>
                        <a:t>U</a:t>
                      </a:r>
                      <a:r>
                        <a:rPr lang="es-ES" sz="1600" spc="-5">
                          <a:latin typeface="Arial"/>
                          <a:ea typeface="Calibri"/>
                          <a:cs typeface="Times New Roman"/>
                        </a:rPr>
                        <a:t>CC</a:t>
                      </a:r>
                      <a:r>
                        <a:rPr lang="es-ES" sz="1600">
                          <a:latin typeface="Arial"/>
                          <a:ea typeface="Calibri"/>
                          <a:cs typeface="Times New Roman"/>
                        </a:rPr>
                        <a:t>I</a:t>
                      </a:r>
                      <a:r>
                        <a:rPr lang="es-ES" sz="1600" spc="5">
                          <a:latin typeface="Arial"/>
                          <a:ea typeface="Calibri"/>
                          <a:cs typeface="Times New Roman"/>
                        </a:rPr>
                        <a:t>Ó</a:t>
                      </a:r>
                      <a:r>
                        <a:rPr lang="es-ES" sz="1600">
                          <a:latin typeface="Arial"/>
                          <a:ea typeface="Calibri"/>
                          <a:cs typeface="Times New Roman"/>
                        </a:rPr>
                        <a:t>N</a:t>
                      </a:r>
                      <a:r>
                        <a:rPr lang="es-ES" sz="1600" spc="25">
                          <a:latin typeface="Arial"/>
                          <a:ea typeface="Calibri"/>
                          <a:cs typeface="Times New Roman"/>
                        </a:rPr>
                        <a:t> </a:t>
                      </a:r>
                      <a:r>
                        <a:rPr lang="es-ES" sz="1600" spc="-5">
                          <a:latin typeface="Arial"/>
                          <a:ea typeface="Calibri"/>
                          <a:cs typeface="Times New Roman"/>
                        </a:rPr>
                        <a:t>CC</a:t>
                      </a:r>
                      <a:r>
                        <a:rPr lang="es-ES" sz="1600" spc="25">
                          <a:latin typeface="Arial"/>
                          <a:ea typeface="Calibri"/>
                          <a:cs typeface="Times New Roman"/>
                        </a:rPr>
                        <a:t>N</a:t>
                      </a:r>
                      <a:r>
                        <a:rPr lang="es-ES" sz="1600" spc="10">
                          <a:latin typeface="Cambria Math"/>
                          <a:ea typeface="Calibri"/>
                          <a:cs typeface="Cambria Math"/>
                        </a:rPr>
                        <a:t>‐</a:t>
                      </a:r>
                      <a:r>
                        <a:rPr lang="es-ES" sz="1600" spc="20">
                          <a:latin typeface="Arial"/>
                          <a:ea typeface="Calibri"/>
                          <a:cs typeface="Times New Roman"/>
                        </a:rPr>
                        <a:t>5</a:t>
                      </a:r>
                      <a:r>
                        <a:rPr lang="es-ES" sz="1600">
                          <a:latin typeface="Arial"/>
                          <a:ea typeface="Calibri"/>
                          <a:cs typeface="Times New Roman"/>
                        </a:rPr>
                        <a:t>1</a:t>
                      </a:r>
                      <a:r>
                        <a:rPr lang="es-ES" sz="1600" spc="15">
                          <a:latin typeface="Arial"/>
                          <a:ea typeface="Calibri"/>
                          <a:cs typeface="Times New Roman"/>
                        </a:rPr>
                        <a:t> </a:t>
                      </a:r>
                      <a:r>
                        <a:rPr lang="es-ES" sz="1600">
                          <a:latin typeface="Arial"/>
                          <a:ea typeface="Calibri"/>
                          <a:cs typeface="Times New Roman"/>
                        </a:rPr>
                        <a:t>Q</a:t>
                      </a:r>
                      <a:r>
                        <a:rPr lang="es-ES" sz="1600" spc="-20">
                          <a:latin typeface="Arial"/>
                          <a:ea typeface="Calibri"/>
                          <a:cs typeface="Times New Roman"/>
                        </a:rPr>
                        <a:t>Q/</a:t>
                      </a:r>
                      <a:r>
                        <a:rPr lang="es-ES" sz="1600" spc="20">
                          <a:latin typeface="Arial"/>
                          <a:ea typeface="Calibri"/>
                          <a:cs typeface="Times New Roman"/>
                        </a:rPr>
                        <a:t>A</a:t>
                      </a:r>
                      <a:r>
                        <a:rPr lang="es-ES" sz="1600" spc="30">
                          <a:latin typeface="Arial"/>
                          <a:ea typeface="Calibri"/>
                          <a:cs typeface="Times New Roman"/>
                        </a:rPr>
                        <a:t>Ñ</a:t>
                      </a:r>
                      <a:r>
                        <a:rPr lang="es-ES" sz="1600">
                          <a:latin typeface="Arial"/>
                          <a:ea typeface="Calibri"/>
                          <a:cs typeface="Times New Roman"/>
                        </a:rPr>
                        <a:t>O</a:t>
                      </a:r>
                      <a:endParaRPr lang="es-EC" sz="1600">
                        <a:latin typeface="Calibri"/>
                        <a:ea typeface="Calibri"/>
                        <a:cs typeface="Times New Roman"/>
                      </a:endParaRPr>
                    </a:p>
                  </a:txBody>
                  <a:tcPr marL="68580" marR="68580" marT="0" marB="0" anchor="ctr">
                    <a:lnL w="12700" cap="flat" cmpd="sng" algn="ctr">
                      <a:solidFill>
                        <a:srgbClr val="E860A4"/>
                      </a:solidFill>
                      <a:prstDash val="solid"/>
                      <a:round/>
                      <a:headEnd type="none" w="med" len="med"/>
                      <a:tailEnd type="none" w="med" len="med"/>
                    </a:lnL>
                    <a:lnR w="12700" cap="flat" cmpd="sng" algn="ctr">
                      <a:solidFill>
                        <a:srgbClr val="E860A4"/>
                      </a:solidFill>
                      <a:prstDash val="solid"/>
                      <a:round/>
                      <a:headEnd type="none" w="med" len="med"/>
                      <a:tailEnd type="none" w="med" len="med"/>
                    </a:lnR>
                    <a:lnT w="12700" cap="flat" cmpd="sng" algn="ctr">
                      <a:solidFill>
                        <a:srgbClr val="E860A4"/>
                      </a:solidFill>
                      <a:prstDash val="solid"/>
                      <a:round/>
                      <a:headEnd type="none" w="med" len="med"/>
                      <a:tailEnd type="none" w="med" len="med"/>
                    </a:lnT>
                    <a:lnB w="12700" cap="flat" cmpd="sng" algn="ctr">
                      <a:solidFill>
                        <a:srgbClr val="E860A4"/>
                      </a:solidFill>
                      <a:prstDash val="solid"/>
                      <a:round/>
                      <a:headEnd type="none" w="med" len="med"/>
                      <a:tailEnd type="none" w="med" len="med"/>
                    </a:lnB>
                    <a:solidFill>
                      <a:srgbClr val="CB7DC7"/>
                    </a:solidFill>
                  </a:tcPr>
                </a:tc>
                <a:tc>
                  <a:txBody>
                    <a:bodyPr/>
                    <a:lstStyle/>
                    <a:p>
                      <a:pPr marL="0" marR="0" algn="r">
                        <a:lnSpc>
                          <a:spcPct val="115000"/>
                        </a:lnSpc>
                        <a:spcBef>
                          <a:spcPts val="0"/>
                        </a:spcBef>
                        <a:spcAft>
                          <a:spcPts val="0"/>
                        </a:spcAft>
                      </a:pPr>
                      <a:r>
                        <a:rPr lang="es-ES" sz="1600" spc="25" dirty="0">
                          <a:latin typeface="Arial"/>
                          <a:ea typeface="Calibri"/>
                          <a:cs typeface="Times New Roman"/>
                        </a:rPr>
                        <a:t>5</a:t>
                      </a:r>
                      <a:r>
                        <a:rPr lang="es-ES" sz="1600" spc="15" dirty="0">
                          <a:latin typeface="Arial"/>
                          <a:ea typeface="Calibri"/>
                          <a:cs typeface="Times New Roman"/>
                        </a:rPr>
                        <a:t>320</a:t>
                      </a:r>
                      <a:endParaRPr lang="es-EC" sz="1600" dirty="0">
                        <a:latin typeface="Calibri"/>
                        <a:ea typeface="Calibri"/>
                        <a:cs typeface="Times New Roman"/>
                      </a:endParaRPr>
                    </a:p>
                  </a:txBody>
                  <a:tcPr marL="68580" marR="68580" marT="0" marB="0" anchor="ctr">
                    <a:lnL w="12700" cap="flat" cmpd="sng" algn="ctr">
                      <a:solidFill>
                        <a:srgbClr val="E860A4"/>
                      </a:solidFill>
                      <a:prstDash val="solid"/>
                      <a:round/>
                      <a:headEnd type="none" w="med" len="med"/>
                      <a:tailEnd type="none" w="med" len="med"/>
                    </a:lnL>
                    <a:lnR w="12700" cap="flat" cmpd="sng" algn="ctr">
                      <a:solidFill>
                        <a:srgbClr val="E860A4"/>
                      </a:solidFill>
                      <a:prstDash val="solid"/>
                      <a:round/>
                      <a:headEnd type="none" w="med" len="med"/>
                      <a:tailEnd type="none" w="med" len="med"/>
                    </a:lnR>
                    <a:lnT w="12700" cap="flat" cmpd="sng" algn="ctr">
                      <a:solidFill>
                        <a:srgbClr val="E860A4"/>
                      </a:solidFill>
                      <a:prstDash val="solid"/>
                      <a:round/>
                      <a:headEnd type="none" w="med" len="med"/>
                      <a:tailEnd type="none" w="med" len="med"/>
                    </a:lnT>
                    <a:lnB w="12700" cap="flat" cmpd="sng" algn="ctr">
                      <a:solidFill>
                        <a:srgbClr val="E860A4"/>
                      </a:solidFill>
                      <a:prstDash val="solid"/>
                      <a:round/>
                      <a:headEnd type="none" w="med" len="med"/>
                      <a:tailEnd type="none" w="med" len="med"/>
                    </a:lnB>
                    <a:solidFill>
                      <a:srgbClr val="E8C6E6"/>
                    </a:solidFill>
                  </a:tcPr>
                </a:tc>
              </a:tr>
            </a:tbl>
          </a:graphicData>
        </a:graphic>
      </p:graphicFrame>
      <p:pic>
        <p:nvPicPr>
          <p:cNvPr id="5" name="4 Imagen" descr="F:\ESPE UFA.jpg"/>
          <p:cNvPicPr/>
          <p:nvPr/>
        </p:nvPicPr>
        <p:blipFill>
          <a:blip r:embed="rId2" cstate="print"/>
          <a:srcRect l="8788" t="10811" r="7877" b="8784"/>
          <a:stretch>
            <a:fillRect/>
          </a:stretch>
        </p:blipFill>
        <p:spPr bwMode="auto">
          <a:xfrm>
            <a:off x="5988318" y="269033"/>
            <a:ext cx="3131840" cy="792088"/>
          </a:xfrm>
          <a:prstGeom prst="rect">
            <a:avLst/>
          </a:prstGeom>
          <a:noFill/>
          <a:ln w="9525">
            <a:noFill/>
            <a:miter lim="800000"/>
            <a:headEnd/>
            <a:tailEnd/>
          </a:ln>
        </p:spPr>
      </p:pic>
    </p:spTree>
  </p:cSld>
  <p:clrMapOvr>
    <a:masterClrMapping/>
  </p:clrMapOvr>
  <p:transition spd="slow">
    <p:wheel spokes="2"/>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Procesos de producción de Barras de Chocolate </a:t>
            </a:r>
            <a:endParaRPr lang="es-EC" dirty="0"/>
          </a:p>
        </p:txBody>
      </p:sp>
      <p:pic>
        <p:nvPicPr>
          <p:cNvPr id="4" name="3 Marcador de contenido"/>
          <p:cNvPicPr>
            <a:picLocks noGrp="1"/>
          </p:cNvPicPr>
          <p:nvPr>
            <p:ph sz="quarter" idx="1"/>
          </p:nvPr>
        </p:nvPicPr>
        <p:blipFill>
          <a:blip r:embed="rId2" cstate="print"/>
          <a:srcRect r="2907"/>
          <a:stretch>
            <a:fillRect/>
          </a:stretch>
        </p:blipFill>
        <p:spPr bwMode="auto">
          <a:xfrm>
            <a:off x="1043608" y="1700808"/>
            <a:ext cx="7776864" cy="2482839"/>
          </a:xfrm>
          <a:prstGeom prst="rect">
            <a:avLst/>
          </a:prstGeom>
          <a:noFill/>
          <a:ln w="9525">
            <a:noFill/>
            <a:miter lim="800000"/>
            <a:headEnd/>
            <a:tailEnd/>
          </a:ln>
        </p:spPr>
      </p:pic>
      <p:pic>
        <p:nvPicPr>
          <p:cNvPr id="5" name="4 Imagen" descr="F:\ESPE UFA.jpg"/>
          <p:cNvPicPr/>
          <p:nvPr/>
        </p:nvPicPr>
        <p:blipFill>
          <a:blip r:embed="rId3" cstate="print"/>
          <a:srcRect l="8788" t="10811" r="7877" b="8784"/>
          <a:stretch>
            <a:fillRect/>
          </a:stretch>
        </p:blipFill>
        <p:spPr bwMode="auto">
          <a:xfrm>
            <a:off x="6012160" y="5949280"/>
            <a:ext cx="3131840" cy="792088"/>
          </a:xfrm>
          <a:prstGeom prst="rect">
            <a:avLst/>
          </a:prstGeom>
          <a:noFill/>
          <a:ln w="9525">
            <a:noFill/>
            <a:miter lim="800000"/>
            <a:headEnd/>
            <a:tailEnd/>
          </a:ln>
        </p:spPr>
      </p:pic>
      <p:pic>
        <p:nvPicPr>
          <p:cNvPr id="6" name="Picture 2" descr="http://www.elmercurio.com.ec/wp-content/uploads/2012/05/chocolat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59832" y="4113076"/>
            <a:ext cx="2739577" cy="22322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wheel spokes="2"/>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Mecanismos de comercialización</a:t>
            </a:r>
            <a:endParaRPr lang="es-EC" dirty="0"/>
          </a:p>
        </p:txBody>
      </p:sp>
      <p:sp>
        <p:nvSpPr>
          <p:cNvPr id="3" name="2 Marcador de contenido"/>
          <p:cNvSpPr>
            <a:spLocks noGrp="1"/>
          </p:cNvSpPr>
          <p:nvPr>
            <p:ph sz="quarter" idx="1"/>
          </p:nvPr>
        </p:nvSpPr>
        <p:spPr>
          <a:xfrm>
            <a:off x="609600" y="1589566"/>
            <a:ext cx="4322440" cy="4791761"/>
          </a:xfrm>
        </p:spPr>
        <p:txBody>
          <a:bodyPr>
            <a:noAutofit/>
          </a:bodyPr>
          <a:lstStyle/>
          <a:p>
            <a:pPr algn="just"/>
            <a:r>
              <a:rPr lang="es-ES" sz="2000" dirty="0" smtClean="0"/>
              <a:t>La comercialización de cacao desarrollada en el país en un 97% por intermediarios desde los recintos hasta Guayaquil (ANECACAO); el tipo de cacao corriente o categoría ASE; este cacao es comercializado en un 95% para la exportación hacia la industria de chocolates y </a:t>
            </a:r>
            <a:r>
              <a:rPr lang="es-ES" sz="2000" dirty="0" err="1" smtClean="0"/>
              <a:t>semi</a:t>
            </a:r>
            <a:r>
              <a:rPr lang="es-ES" sz="2000" dirty="0" smtClean="0"/>
              <a:t>-elaborados, y el 5% es procesado dentro del país. </a:t>
            </a:r>
            <a:endParaRPr lang="es-EC" sz="2000" dirty="0" smtClean="0"/>
          </a:p>
          <a:p>
            <a:pPr algn="just"/>
            <a:r>
              <a:rPr lang="es-ES" sz="2000" dirty="0"/>
              <a:t>Las categorías ASS y </a:t>
            </a:r>
            <a:r>
              <a:rPr lang="es-ES" sz="2000" dirty="0" err="1" smtClean="0"/>
              <a:t>ASSS</a:t>
            </a:r>
            <a:r>
              <a:rPr lang="es-ES" sz="2000" dirty="0" smtClean="0"/>
              <a:t> es </a:t>
            </a:r>
            <a:r>
              <a:rPr lang="es-ES" sz="2000" dirty="0"/>
              <a:t>dirigido directamente hacia la industria de chocolates finos, especialmente en el mercado europeo</a:t>
            </a:r>
            <a:r>
              <a:rPr lang="es-ES" sz="2000" dirty="0" smtClean="0"/>
              <a:t>.</a:t>
            </a:r>
            <a:endParaRPr lang="es-EC" sz="2000" dirty="0"/>
          </a:p>
        </p:txBody>
      </p:sp>
      <p:sp>
        <p:nvSpPr>
          <p:cNvPr id="4" name="3 Marcador de contenido"/>
          <p:cNvSpPr>
            <a:spLocks noGrp="1"/>
          </p:cNvSpPr>
          <p:nvPr>
            <p:ph sz="quarter" idx="2"/>
          </p:nvPr>
        </p:nvSpPr>
        <p:spPr/>
        <p:txBody>
          <a:bodyPr>
            <a:normAutofit/>
          </a:bodyPr>
          <a:lstStyle/>
          <a:p>
            <a:pPr algn="just"/>
            <a:r>
              <a:rPr lang="es-ES" sz="1800" dirty="0" smtClean="0"/>
              <a:t>En el sector no existe todavía la producción de chocolate en barras de ninguna calidad, existen aperturas para procesar el cacao hasta bombones de chocolate con la ayuda del GADM-La Concordia. </a:t>
            </a:r>
            <a:endParaRPr lang="es-EC" sz="1800" dirty="0" smtClean="0"/>
          </a:p>
        </p:txBody>
      </p:sp>
      <p:sp>
        <p:nvSpPr>
          <p:cNvPr id="5" name="3 Marcador de contenido"/>
          <p:cNvSpPr txBox="1">
            <a:spLocks/>
          </p:cNvSpPr>
          <p:nvPr/>
        </p:nvSpPr>
        <p:spPr>
          <a:xfrm>
            <a:off x="5436096" y="3861048"/>
            <a:ext cx="3528392" cy="2232248"/>
          </a:xfrm>
          <a:prstGeom prst="rect">
            <a:avLst/>
          </a:prstGeom>
        </p:spPr>
        <p:style>
          <a:lnRef idx="1">
            <a:schemeClr val="accent1"/>
          </a:lnRef>
          <a:fillRef idx="2">
            <a:schemeClr val="accent1"/>
          </a:fillRef>
          <a:effectRef idx="1">
            <a:schemeClr val="accent1"/>
          </a:effectRef>
          <a:fontRef idx="minor">
            <a:schemeClr val="dk1"/>
          </a:fontRef>
        </p:style>
        <p:txBody>
          <a:bodyPr vert="horz">
            <a:normAutofit/>
          </a:bodyPr>
          <a:lstStyle/>
          <a:p>
            <a:pPr algn="just">
              <a:lnSpc>
                <a:spcPct val="150000"/>
              </a:lnSpc>
            </a:pPr>
            <a:r>
              <a:rPr lang="es-ES" sz="1400" b="1" dirty="0" err="1" smtClean="0">
                <a:effectLst>
                  <a:outerShdw blurRad="38100" dist="38100" dir="2700000" algn="tl">
                    <a:srgbClr val="000000">
                      <a:alpha val="43137"/>
                    </a:srgbClr>
                  </a:outerShdw>
                </a:effectLst>
              </a:rPr>
              <a:t>A.S.S.S</a:t>
            </a:r>
            <a:r>
              <a:rPr lang="es-ES" sz="1400" b="1" dirty="0" smtClean="0">
                <a:effectLst>
                  <a:outerShdw blurRad="38100" dist="38100" dir="2700000" algn="tl">
                    <a:srgbClr val="000000">
                      <a:alpha val="43137"/>
                    </a:srgbClr>
                  </a:outerShdw>
                </a:effectLst>
              </a:rPr>
              <a:t>: Arriba superior </a:t>
            </a:r>
            <a:r>
              <a:rPr lang="es-ES" sz="1400" b="1" dirty="0" err="1" smtClean="0">
                <a:effectLst>
                  <a:outerShdw blurRad="38100" dist="38100" dir="2700000" algn="tl">
                    <a:srgbClr val="000000">
                      <a:alpha val="43137"/>
                    </a:srgbClr>
                  </a:outerShdw>
                </a:effectLst>
              </a:rPr>
              <a:t>Summer</a:t>
            </a:r>
            <a:r>
              <a:rPr lang="es-ES" sz="1400" b="1" dirty="0" smtClean="0">
                <a:effectLst>
                  <a:outerShdw blurRad="38100" dist="38100" dir="2700000" algn="tl">
                    <a:srgbClr val="000000">
                      <a:alpha val="43137"/>
                    </a:srgbClr>
                  </a:outerShdw>
                </a:effectLst>
              </a:rPr>
              <a:t> Selecto</a:t>
            </a:r>
            <a:endParaRPr lang="es-EC" sz="1400" b="1" dirty="0" smtClean="0">
              <a:effectLst>
                <a:outerShdw blurRad="38100" dist="38100" dir="2700000" algn="tl">
                  <a:srgbClr val="000000">
                    <a:alpha val="43137"/>
                  </a:srgbClr>
                </a:outerShdw>
              </a:effectLst>
            </a:endParaRPr>
          </a:p>
          <a:p>
            <a:pPr algn="just">
              <a:lnSpc>
                <a:spcPct val="150000"/>
              </a:lnSpc>
            </a:pPr>
            <a:r>
              <a:rPr lang="es-ES" sz="1400" b="1" dirty="0" smtClean="0">
                <a:effectLst>
                  <a:outerShdw blurRad="38100" dist="38100" dir="2700000" algn="tl">
                    <a:srgbClr val="000000">
                      <a:alpha val="43137"/>
                    </a:srgbClr>
                  </a:outerShdw>
                </a:effectLst>
              </a:rPr>
              <a:t>A.S.S.: Arriba Superior Selecto</a:t>
            </a:r>
            <a:endParaRPr lang="es-EC" sz="1400" b="1" dirty="0" smtClean="0">
              <a:effectLst>
                <a:outerShdw blurRad="38100" dist="38100" dir="2700000" algn="tl">
                  <a:srgbClr val="000000">
                    <a:alpha val="43137"/>
                  </a:srgbClr>
                </a:outerShdw>
              </a:effectLst>
            </a:endParaRPr>
          </a:p>
          <a:p>
            <a:pPr algn="just">
              <a:lnSpc>
                <a:spcPct val="150000"/>
              </a:lnSpc>
            </a:pPr>
            <a:r>
              <a:rPr lang="es-ES" sz="1400" b="1" dirty="0" smtClean="0">
                <a:effectLst>
                  <a:outerShdw blurRad="38100" dist="38100" dir="2700000" algn="tl">
                    <a:srgbClr val="000000">
                      <a:alpha val="43137"/>
                    </a:srgbClr>
                  </a:outerShdw>
                </a:effectLst>
              </a:rPr>
              <a:t>A.S.E.: Arriba Superior Época</a:t>
            </a:r>
            <a:endParaRPr lang="es-EC" sz="1400" b="1" dirty="0" smtClean="0">
              <a:effectLst>
                <a:outerShdw blurRad="38100" dist="38100" dir="2700000" algn="tl">
                  <a:srgbClr val="000000">
                    <a:alpha val="43137"/>
                  </a:srgbClr>
                </a:outerShdw>
              </a:effectLst>
            </a:endParaRPr>
          </a:p>
          <a:p>
            <a:pPr algn="just">
              <a:lnSpc>
                <a:spcPct val="150000"/>
              </a:lnSpc>
            </a:pPr>
            <a:r>
              <a:rPr lang="es-ES" sz="1400" b="1" dirty="0" smtClean="0">
                <a:effectLst>
                  <a:outerShdw blurRad="38100" dist="38100" dir="2700000" algn="tl">
                    <a:srgbClr val="000000">
                      <a:alpha val="43137"/>
                    </a:srgbClr>
                  </a:outerShdw>
                </a:effectLst>
              </a:rPr>
              <a:t>CCN51: Es una variedad (clon) creada en el Ecuador que significa “Colección Castro Naranjal”</a:t>
            </a:r>
            <a:endParaRPr kumimoji="0" lang="es-EC"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slow">
    <p:wheel spokes="2"/>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b="1" dirty="0" smtClean="0"/>
              <a:t>Análisis de Costos</a:t>
            </a:r>
            <a:endParaRPr lang="es-EC" dirty="0"/>
          </a:p>
        </p:txBody>
      </p:sp>
      <p:pic>
        <p:nvPicPr>
          <p:cNvPr id="7" name="6 Marcador de contenido"/>
          <p:cNvPicPr>
            <a:picLocks noGrp="1"/>
          </p:cNvPicPr>
          <p:nvPr>
            <p:ph sz="quarter" idx="1"/>
          </p:nvPr>
        </p:nvPicPr>
        <p:blipFill>
          <a:blip r:embed="rId2" cstate="print"/>
          <a:srcRect/>
          <a:stretch>
            <a:fillRect/>
          </a:stretch>
        </p:blipFill>
        <p:spPr bwMode="auto">
          <a:xfrm>
            <a:off x="827584" y="1772817"/>
            <a:ext cx="7200800" cy="4392488"/>
          </a:xfrm>
          <a:prstGeom prst="rect">
            <a:avLst/>
          </a:prstGeom>
          <a:noFill/>
          <a:ln w="9525">
            <a:noFill/>
            <a:miter lim="800000"/>
            <a:headEnd/>
            <a:tailEnd/>
          </a:ln>
        </p:spPr>
      </p:pic>
      <p:pic>
        <p:nvPicPr>
          <p:cNvPr id="4" name="3 Imagen" descr="F:\ESPE UFA.jpg"/>
          <p:cNvPicPr/>
          <p:nvPr/>
        </p:nvPicPr>
        <p:blipFill>
          <a:blip r:embed="rId3" cstate="print"/>
          <a:srcRect l="8788" t="10811" r="7877" b="8784"/>
          <a:stretch>
            <a:fillRect/>
          </a:stretch>
        </p:blipFill>
        <p:spPr bwMode="auto">
          <a:xfrm>
            <a:off x="6012160" y="269033"/>
            <a:ext cx="3131840" cy="792088"/>
          </a:xfrm>
          <a:prstGeom prst="rect">
            <a:avLst/>
          </a:prstGeom>
          <a:noFill/>
          <a:ln w="9525">
            <a:noFill/>
            <a:miter lim="800000"/>
            <a:headEnd/>
            <a:tailEnd/>
          </a:ln>
        </p:spPr>
      </p:pic>
    </p:spTree>
  </p:cSld>
  <p:clrMapOvr>
    <a:masterClrMapping/>
  </p:clrMapOvr>
  <p:transition spd="slow">
    <p:wheel spokes="2"/>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28800"/>
            <a:ext cx="8208912" cy="2808312"/>
          </a:xfrm>
        </p:spPr>
        <p:txBody>
          <a:bodyPr>
            <a:normAutofit/>
          </a:bodyPr>
          <a:lstStyle/>
          <a:p>
            <a:r>
              <a:rPr lang="es-ES" b="1" dirty="0" smtClean="0"/>
              <a:t>EVALUACIÓN DEL MERCADO, DEMANDA INTERNACIONAL Y COMPETENCIA INTERNACIONAL</a:t>
            </a:r>
            <a:r>
              <a:rPr lang="es-EC" dirty="0" smtClean="0"/>
              <a:t/>
            </a:r>
            <a:br>
              <a:rPr lang="es-EC" dirty="0" smtClean="0"/>
            </a:br>
            <a:endParaRPr lang="es-EC" dirty="0"/>
          </a:p>
        </p:txBody>
      </p:sp>
      <p:pic>
        <p:nvPicPr>
          <p:cNvPr id="3" name="2 Imagen" descr="F:\ESPE UFA.jpg"/>
          <p:cNvPicPr/>
          <p:nvPr/>
        </p:nvPicPr>
        <p:blipFill>
          <a:blip r:embed="rId2" cstate="print"/>
          <a:srcRect l="8788" t="10811" r="7877" b="8784"/>
          <a:stretch>
            <a:fillRect/>
          </a:stretch>
        </p:blipFill>
        <p:spPr bwMode="auto">
          <a:xfrm>
            <a:off x="6012160" y="116632"/>
            <a:ext cx="3131840" cy="792088"/>
          </a:xfrm>
          <a:prstGeom prst="rect">
            <a:avLst/>
          </a:prstGeom>
          <a:noFill/>
          <a:ln w="9525">
            <a:noFill/>
            <a:miter lim="800000"/>
            <a:headEnd/>
            <a:tailEnd/>
          </a:ln>
        </p:spPr>
      </p:pic>
      <p:pic>
        <p:nvPicPr>
          <p:cNvPr id="5122" name="Picture 2" descr="https://encrypted-tbn0.gstatic.com/images?q=tbn:ANd9GcS5qRA3OqcCRGTHCwlQq4JsIvTF6JrZgJGS0PoHlY4hGXHr_c0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8" y="3645024"/>
            <a:ext cx="4608512" cy="30699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wheel spokes="2"/>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 xmlns:p14="http://schemas.microsoft.com/office/powerpoint/2010/main" val="1522517198"/>
              </p:ext>
            </p:extLst>
          </p:nvPr>
        </p:nvGraphicFramePr>
        <p:xfrm>
          <a:off x="611560" y="1124744"/>
          <a:ext cx="8064896" cy="5302270"/>
        </p:xfrm>
        <a:graphic>
          <a:graphicData uri="http://schemas.openxmlformats.org/drawingml/2006/table">
            <a:tbl>
              <a:tblPr/>
              <a:tblGrid>
                <a:gridCol w="3957330"/>
                <a:gridCol w="4107566"/>
              </a:tblGrid>
              <a:tr h="242528">
                <a:tc gridSpan="2">
                  <a:txBody>
                    <a:bodyPr/>
                    <a:lstStyle/>
                    <a:p>
                      <a:pPr marL="0" marR="0" algn="ctr">
                        <a:lnSpc>
                          <a:spcPct val="150000"/>
                        </a:lnSpc>
                        <a:spcBef>
                          <a:spcPts val="0"/>
                        </a:spcBef>
                        <a:spcAft>
                          <a:spcPts val="0"/>
                        </a:spcAft>
                      </a:pPr>
                      <a:r>
                        <a:rPr lang="es-ES" sz="1400" b="1" dirty="0" smtClean="0">
                          <a:solidFill>
                            <a:srgbClr val="FFFFFF"/>
                          </a:solidFill>
                          <a:latin typeface="Arial"/>
                          <a:ea typeface="Calibri"/>
                          <a:cs typeface="Times New Roman"/>
                        </a:rPr>
                        <a:t>DIFERENCIA </a:t>
                      </a:r>
                      <a:r>
                        <a:rPr lang="es-ES" sz="1400" b="1" dirty="0">
                          <a:solidFill>
                            <a:srgbClr val="FFFFFF"/>
                          </a:solidFill>
                          <a:latin typeface="Arial"/>
                          <a:ea typeface="Calibri"/>
                          <a:cs typeface="Times New Roman"/>
                        </a:rPr>
                        <a:t>ENTRE CACAO DE SEMILLA Y CLON DE CACAO</a:t>
                      </a:r>
                      <a:endParaRPr lang="es-EC" sz="1200" dirty="0">
                        <a:latin typeface="Calibri"/>
                        <a:ea typeface="Calibri"/>
                        <a:cs typeface="Times New Roman"/>
                      </a:endParaRPr>
                    </a:p>
                  </a:txBody>
                  <a:tcPr marL="66846" marR="66846"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es-EC"/>
                    </a:p>
                  </a:txBody>
                  <a:tcPr/>
                </a:tc>
              </a:tr>
              <a:tr h="400527">
                <a:tc>
                  <a:txBody>
                    <a:bodyPr/>
                    <a:lstStyle/>
                    <a:p>
                      <a:pPr marL="0" marR="0" algn="ctr">
                        <a:lnSpc>
                          <a:spcPct val="115000"/>
                        </a:lnSpc>
                        <a:spcBef>
                          <a:spcPts val="0"/>
                        </a:spcBef>
                        <a:spcAft>
                          <a:spcPts val="0"/>
                        </a:spcAft>
                      </a:pPr>
                      <a:r>
                        <a:rPr lang="es-ES" sz="1400" b="1">
                          <a:solidFill>
                            <a:srgbClr val="000000"/>
                          </a:solidFill>
                          <a:latin typeface="Arial"/>
                          <a:ea typeface="Calibri"/>
                          <a:cs typeface="Times New Roman"/>
                        </a:rPr>
                        <a:t>CACAO DE SEMILLA</a:t>
                      </a:r>
                      <a:endParaRPr lang="es-EC" sz="1200">
                        <a:latin typeface="Calibri"/>
                        <a:ea typeface="Calibri"/>
                        <a:cs typeface="Times New Roman"/>
                      </a:endParaRPr>
                    </a:p>
                    <a:p>
                      <a:pPr marL="0" marR="0" algn="ctr">
                        <a:lnSpc>
                          <a:spcPct val="115000"/>
                        </a:lnSpc>
                        <a:spcBef>
                          <a:spcPts val="0"/>
                        </a:spcBef>
                        <a:spcAft>
                          <a:spcPts val="0"/>
                        </a:spcAft>
                      </a:pPr>
                      <a:r>
                        <a:rPr lang="es-ES" sz="1400" b="1">
                          <a:solidFill>
                            <a:srgbClr val="000000"/>
                          </a:solidFill>
                          <a:latin typeface="Arial"/>
                          <a:ea typeface="Calibri"/>
                          <a:cs typeface="Times New Roman"/>
                        </a:rPr>
                        <a:t>FINO DE AROMA</a:t>
                      </a:r>
                      <a:endParaRPr lang="es-EC" sz="1200">
                        <a:latin typeface="Calibri"/>
                        <a:ea typeface="Calibri"/>
                        <a:cs typeface="Times New Roman"/>
                      </a:endParaRPr>
                    </a:p>
                  </a:txBody>
                  <a:tcPr marL="66846" marR="66846"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s-ES" sz="1400" b="1">
                          <a:solidFill>
                            <a:srgbClr val="000000"/>
                          </a:solidFill>
                          <a:latin typeface="Arial"/>
                          <a:ea typeface="Calibri"/>
                          <a:cs typeface="Times New Roman"/>
                        </a:rPr>
                        <a:t>CLON DE CACAO</a:t>
                      </a:r>
                      <a:endParaRPr lang="es-EC" sz="1200">
                        <a:latin typeface="Calibri"/>
                        <a:ea typeface="Calibri"/>
                        <a:cs typeface="Times New Roman"/>
                      </a:endParaRPr>
                    </a:p>
                    <a:p>
                      <a:pPr marL="0" marR="0" algn="ctr">
                        <a:lnSpc>
                          <a:spcPct val="115000"/>
                        </a:lnSpc>
                        <a:spcBef>
                          <a:spcPts val="0"/>
                        </a:spcBef>
                        <a:spcAft>
                          <a:spcPts val="0"/>
                        </a:spcAft>
                      </a:pPr>
                      <a:r>
                        <a:rPr lang="es-ES" sz="1400" b="1">
                          <a:solidFill>
                            <a:srgbClr val="000000"/>
                          </a:solidFill>
                          <a:latin typeface="Arial"/>
                          <a:ea typeface="Calibri"/>
                          <a:cs typeface="Times New Roman"/>
                        </a:rPr>
                        <a:t>CCN-51</a:t>
                      </a:r>
                      <a:endParaRPr lang="es-EC" sz="1200">
                        <a:latin typeface="Calibri"/>
                        <a:ea typeface="Calibri"/>
                        <a:cs typeface="Times New Roman"/>
                      </a:endParaRPr>
                    </a:p>
                  </a:txBody>
                  <a:tcPr marL="66846" marR="66846"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491502">
                <a:tc>
                  <a:txBody>
                    <a:bodyPr/>
                    <a:lstStyle/>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El proceso de fertilización es de manera tradicional, mediante la intervención del ecosistema. </a:t>
                      </a:r>
                      <a:endParaRPr lang="es-EC" sz="1400" dirty="0">
                        <a:latin typeface="Times New Roman"/>
                        <a:ea typeface="Times New Roman"/>
                      </a:endParaRPr>
                    </a:p>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Tiene una vida útil de 40 años aproximadamente. </a:t>
                      </a:r>
                      <a:endParaRPr lang="es-EC" sz="1400" dirty="0">
                        <a:latin typeface="Times New Roman"/>
                        <a:ea typeface="Times New Roman"/>
                      </a:endParaRPr>
                    </a:p>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El tiempo de producción de siembra es de 4 a 5 años. </a:t>
                      </a:r>
                      <a:endParaRPr lang="es-EC" sz="1400" dirty="0">
                        <a:latin typeface="Times New Roman"/>
                        <a:ea typeface="Times New Roman"/>
                      </a:endParaRPr>
                    </a:p>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Susceptible a enfermedades, afectan el 60% al 70% de la producción total.</a:t>
                      </a:r>
                      <a:r>
                        <a:rPr lang="es-EC" sz="1400" b="1" dirty="0">
                          <a:solidFill>
                            <a:srgbClr val="000000"/>
                          </a:solidFill>
                          <a:latin typeface="Arial"/>
                          <a:ea typeface="Times New Roman"/>
                        </a:rPr>
                        <a:t> </a:t>
                      </a:r>
                      <a:endParaRPr lang="es-EC" sz="1400" dirty="0">
                        <a:latin typeface="Times New Roman"/>
                        <a:ea typeface="Times New Roman"/>
                      </a:endParaRPr>
                    </a:p>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Rendimiento por Hectárea de 20 a 25 </a:t>
                      </a:r>
                      <a:r>
                        <a:rPr lang="es-EC" sz="1400" dirty="0" err="1">
                          <a:solidFill>
                            <a:srgbClr val="000000"/>
                          </a:solidFill>
                          <a:latin typeface="Arial"/>
                          <a:ea typeface="Times New Roman"/>
                        </a:rPr>
                        <a:t>qq</a:t>
                      </a:r>
                      <a:r>
                        <a:rPr lang="es-EC" sz="1400" dirty="0">
                          <a:solidFill>
                            <a:srgbClr val="000000"/>
                          </a:solidFill>
                          <a:latin typeface="Arial"/>
                          <a:ea typeface="Times New Roman"/>
                        </a:rPr>
                        <a:t>.</a:t>
                      </a:r>
                      <a:endParaRPr lang="es-EC" sz="1400" dirty="0">
                        <a:latin typeface="Times New Roman"/>
                        <a:ea typeface="Times New Roman"/>
                      </a:endParaRPr>
                    </a:p>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Superficie plantada a nivel nacional: 140 mil hectáreas aproximadamente (40</a:t>
                      </a:r>
                      <a:r>
                        <a:rPr lang="es-EC" sz="1400" dirty="0" smtClean="0">
                          <a:solidFill>
                            <a:srgbClr val="000000"/>
                          </a:solidFill>
                          <a:latin typeface="Arial"/>
                          <a:ea typeface="Times New Roman"/>
                        </a:rPr>
                        <a:t>%).</a:t>
                      </a:r>
                      <a:endParaRPr lang="es-EC" sz="1400" dirty="0">
                        <a:latin typeface="Times New Roman"/>
                        <a:ea typeface="Times New Roman"/>
                      </a:endParaRPr>
                    </a:p>
                  </a:txBody>
                  <a:tcPr marL="66846" marR="6684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Embriogénesis somática, puede obtener embriones a partir de cualquier tejido vegetal.</a:t>
                      </a:r>
                      <a:endParaRPr lang="es-EC" sz="1400" dirty="0">
                        <a:latin typeface="Times New Roman"/>
                        <a:ea typeface="Times New Roman"/>
                      </a:endParaRPr>
                    </a:p>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Tiene una vida útil hasta de 35 años con un buen manejo. </a:t>
                      </a:r>
                      <a:endParaRPr lang="es-EC" sz="1400" dirty="0">
                        <a:latin typeface="Times New Roman"/>
                        <a:ea typeface="Times New Roman"/>
                      </a:endParaRPr>
                    </a:p>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El tiempo de producción de siembra es de 2 años.</a:t>
                      </a:r>
                      <a:endParaRPr lang="es-EC" sz="1400" dirty="0">
                        <a:latin typeface="Times New Roman"/>
                        <a:ea typeface="Times New Roman"/>
                      </a:endParaRPr>
                    </a:p>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Se identifico que es resistente a enfermedades.</a:t>
                      </a:r>
                      <a:endParaRPr lang="es-EC" sz="1400" dirty="0">
                        <a:latin typeface="Times New Roman"/>
                        <a:ea typeface="Times New Roman"/>
                      </a:endParaRPr>
                    </a:p>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Rendimiento por Hectárea de 40 qq en adelante.</a:t>
                      </a:r>
                      <a:endParaRPr lang="es-EC" sz="1400" dirty="0">
                        <a:latin typeface="Times New Roman"/>
                        <a:ea typeface="Times New Roman"/>
                      </a:endParaRPr>
                    </a:p>
                    <a:p>
                      <a:pPr marL="342900" marR="0" lvl="0" indent="-342900" algn="just">
                        <a:lnSpc>
                          <a:spcPct val="150000"/>
                        </a:lnSpc>
                        <a:spcBef>
                          <a:spcPts val="0"/>
                        </a:spcBef>
                        <a:spcAft>
                          <a:spcPts val="0"/>
                        </a:spcAft>
                        <a:buFont typeface="Times New Roman"/>
                        <a:buChar char="҉"/>
                      </a:pPr>
                      <a:r>
                        <a:rPr lang="es-EC" sz="1400" dirty="0">
                          <a:solidFill>
                            <a:srgbClr val="000000"/>
                          </a:solidFill>
                          <a:latin typeface="Arial"/>
                          <a:ea typeface="Times New Roman"/>
                        </a:rPr>
                        <a:t>Superficie plantada a nivel nacional: 210 mil hectáreas aproximadamente (60</a:t>
                      </a:r>
                      <a:r>
                        <a:rPr lang="es-EC" sz="1400" dirty="0" smtClean="0">
                          <a:solidFill>
                            <a:srgbClr val="000000"/>
                          </a:solidFill>
                          <a:latin typeface="Arial"/>
                          <a:ea typeface="Times New Roman"/>
                        </a:rPr>
                        <a:t>%).</a:t>
                      </a:r>
                      <a:endParaRPr lang="es-EC" sz="1400" dirty="0">
                        <a:latin typeface="Times New Roman"/>
                        <a:ea typeface="Times New Roman"/>
                      </a:endParaRPr>
                    </a:p>
                  </a:txBody>
                  <a:tcPr marL="66846" marR="6684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pic>
        <p:nvPicPr>
          <p:cNvPr id="3" name="2 Imagen" descr="F:\ESPE UFA.jpg"/>
          <p:cNvPicPr/>
          <p:nvPr/>
        </p:nvPicPr>
        <p:blipFill>
          <a:blip r:embed="rId2" cstate="print"/>
          <a:srcRect l="8788" t="10811" r="7877" b="8784"/>
          <a:stretch>
            <a:fillRect/>
          </a:stretch>
        </p:blipFill>
        <p:spPr bwMode="auto">
          <a:xfrm>
            <a:off x="6012160" y="0"/>
            <a:ext cx="3131840" cy="792088"/>
          </a:xfrm>
          <a:prstGeom prst="rect">
            <a:avLst/>
          </a:prstGeom>
          <a:noFill/>
          <a:ln w="9525">
            <a:noFill/>
            <a:miter lim="800000"/>
            <a:headEnd/>
            <a:tailEnd/>
          </a:ln>
        </p:spPr>
      </p:pic>
    </p:spTree>
  </p:cSld>
  <p:clrMapOvr>
    <a:masterClrMapping/>
  </p:clrMapOvr>
  <p:transition spd="slow">
    <p:wheel spokes="2"/>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Clasificación arancelaria </a:t>
            </a:r>
            <a:br>
              <a:rPr lang="es-ES" dirty="0" smtClean="0"/>
            </a:br>
            <a:r>
              <a:rPr lang="es-ES" dirty="0" err="1" smtClean="0"/>
              <a:t>subpartida</a:t>
            </a:r>
            <a:r>
              <a:rPr lang="es-ES" dirty="0" smtClean="0"/>
              <a:t>: 1806.32.00.00</a:t>
            </a:r>
            <a:endParaRPr lang="es-EC" dirty="0"/>
          </a:p>
        </p:txBody>
      </p:sp>
      <p:pic>
        <p:nvPicPr>
          <p:cNvPr id="4" name="3 Marcador de contenido"/>
          <p:cNvPicPr>
            <a:picLocks noGrp="1"/>
          </p:cNvPicPr>
          <p:nvPr>
            <p:ph sz="quarter" idx="1"/>
          </p:nvPr>
        </p:nvPicPr>
        <p:blipFill>
          <a:blip r:embed="rId2" cstate="print"/>
          <a:srcRect b="57953"/>
          <a:stretch>
            <a:fillRect/>
          </a:stretch>
        </p:blipFill>
        <p:spPr bwMode="auto">
          <a:xfrm>
            <a:off x="1259632" y="1988840"/>
            <a:ext cx="7128792" cy="3096344"/>
          </a:xfrm>
          <a:prstGeom prst="rect">
            <a:avLst/>
          </a:prstGeom>
          <a:noFill/>
          <a:ln w="9525">
            <a:noFill/>
            <a:miter lim="800000"/>
            <a:headEnd/>
            <a:tailEnd/>
          </a:ln>
        </p:spPr>
      </p:pic>
      <p:pic>
        <p:nvPicPr>
          <p:cNvPr id="5" name="4 Imagen" descr="F:\ESPE UFA.jpg"/>
          <p:cNvPicPr/>
          <p:nvPr/>
        </p:nvPicPr>
        <p:blipFill>
          <a:blip r:embed="rId3" cstate="print"/>
          <a:srcRect l="8788" t="10811" r="7877" b="8784"/>
          <a:stretch>
            <a:fillRect/>
          </a:stretch>
        </p:blipFill>
        <p:spPr bwMode="auto">
          <a:xfrm>
            <a:off x="6434399" y="185965"/>
            <a:ext cx="2708176" cy="792088"/>
          </a:xfrm>
          <a:prstGeom prst="rect">
            <a:avLst/>
          </a:prstGeom>
          <a:noFill/>
          <a:ln w="9525">
            <a:noFill/>
            <a:miter lim="800000"/>
            <a:headEnd/>
            <a:tailEnd/>
          </a:ln>
        </p:spPr>
      </p:pic>
      <p:pic>
        <p:nvPicPr>
          <p:cNvPr id="6146" name="Picture 2" descr="https://encrypted-tbn3.gstatic.com/images?q=tbn:ANd9GcTK3PLKoNpxYk4f8BsrdMGrhpHUxshGknH6s8atpXr4DaLOGjV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92160" y="4293097"/>
            <a:ext cx="3850415" cy="256490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wheel spokes="2"/>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200" b="1" dirty="0" smtClean="0"/>
              <a:t>CIFRAS COMERCIALES DE EXPORTACIÓN</a:t>
            </a:r>
            <a:r>
              <a:rPr lang="es-EC" sz="3200" dirty="0" smtClean="0"/>
              <a:t/>
            </a:r>
            <a:br>
              <a:rPr lang="es-EC" sz="3200" dirty="0" smtClean="0"/>
            </a:br>
            <a:r>
              <a:rPr lang="es-ES" sz="3200" b="1" dirty="0" smtClean="0"/>
              <a:t>TOTALES POR VOLUMEN (2010-2011-2012)</a:t>
            </a:r>
            <a:endParaRPr lang="es-EC" sz="3200" dirty="0"/>
          </a:p>
        </p:txBody>
      </p:sp>
      <p:graphicFrame>
        <p:nvGraphicFramePr>
          <p:cNvPr id="4" name="3 Marcador de contenido"/>
          <p:cNvGraphicFramePr>
            <a:graphicFrameLocks noGrp="1"/>
          </p:cNvGraphicFramePr>
          <p:nvPr>
            <p:ph sz="quarter" idx="1"/>
          </p:nvPr>
        </p:nvGraphicFramePr>
        <p:xfrm>
          <a:off x="1187624" y="1988840"/>
          <a:ext cx="6912769" cy="2160241"/>
        </p:xfrm>
        <a:graphic>
          <a:graphicData uri="http://schemas.openxmlformats.org/drawingml/2006/table">
            <a:tbl>
              <a:tblPr/>
              <a:tblGrid>
                <a:gridCol w="1768342"/>
                <a:gridCol w="1864877"/>
                <a:gridCol w="1348854"/>
                <a:gridCol w="965348"/>
                <a:gridCol w="965348"/>
              </a:tblGrid>
              <a:tr h="880781">
                <a:tc>
                  <a:txBody>
                    <a:bodyPr/>
                    <a:lstStyle/>
                    <a:p>
                      <a:pPr marL="0" marR="0" algn="ctr">
                        <a:lnSpc>
                          <a:spcPct val="150000"/>
                        </a:lnSpc>
                        <a:spcBef>
                          <a:spcPts val="0"/>
                        </a:spcBef>
                        <a:spcAft>
                          <a:spcPts val="0"/>
                        </a:spcAft>
                      </a:pPr>
                      <a:r>
                        <a:rPr lang="es-ES" sz="1400" b="1" dirty="0">
                          <a:solidFill>
                            <a:srgbClr val="FFFFFF"/>
                          </a:solidFill>
                          <a:latin typeface="Arial"/>
                          <a:ea typeface="Times New Roman"/>
                          <a:cs typeface="Times New Roman"/>
                        </a:rPr>
                        <a:t>SUBPARTIDA NANDINA</a:t>
                      </a:r>
                      <a:endParaRPr lang="es-EC"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a:lnSpc>
                          <a:spcPct val="150000"/>
                        </a:lnSpc>
                        <a:spcBef>
                          <a:spcPts val="0"/>
                        </a:spcBef>
                        <a:spcAft>
                          <a:spcPts val="0"/>
                        </a:spcAft>
                      </a:pPr>
                      <a:r>
                        <a:rPr lang="es-ES" sz="1400" b="1" dirty="0">
                          <a:solidFill>
                            <a:srgbClr val="FFFFFF"/>
                          </a:solidFill>
                          <a:latin typeface="Arial"/>
                          <a:ea typeface="Times New Roman"/>
                          <a:cs typeface="Times New Roman"/>
                        </a:rPr>
                        <a:t>DESCRIPCIÓN</a:t>
                      </a:r>
                      <a:endParaRPr lang="es-EC"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a:lnSpc>
                          <a:spcPct val="150000"/>
                        </a:lnSpc>
                        <a:spcBef>
                          <a:spcPts val="0"/>
                        </a:spcBef>
                        <a:spcAft>
                          <a:spcPts val="0"/>
                        </a:spcAft>
                      </a:pPr>
                      <a:r>
                        <a:rPr lang="es-ES" sz="1400" b="1">
                          <a:solidFill>
                            <a:srgbClr val="FFFFFF"/>
                          </a:solidFill>
                          <a:latin typeface="Arial"/>
                          <a:ea typeface="Times New Roman"/>
                          <a:cs typeface="Times New Roman"/>
                        </a:rPr>
                        <a:t>2010</a:t>
                      </a:r>
                      <a:br>
                        <a:rPr lang="es-ES" sz="1400" b="1">
                          <a:solidFill>
                            <a:srgbClr val="FFFFFF"/>
                          </a:solidFill>
                          <a:latin typeface="Arial"/>
                          <a:ea typeface="Times New Roman"/>
                          <a:cs typeface="Times New Roman"/>
                        </a:rPr>
                      </a:br>
                      <a:r>
                        <a:rPr lang="es-ES" sz="1400" b="1">
                          <a:solidFill>
                            <a:srgbClr val="FFFFFF"/>
                          </a:solidFill>
                          <a:latin typeface="Arial"/>
                          <a:ea typeface="Times New Roman"/>
                          <a:cs typeface="Times New Roman"/>
                        </a:rPr>
                        <a:t>TM</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a:lnSpc>
                          <a:spcPct val="150000"/>
                        </a:lnSpc>
                        <a:spcBef>
                          <a:spcPts val="0"/>
                        </a:spcBef>
                        <a:spcAft>
                          <a:spcPts val="0"/>
                        </a:spcAft>
                      </a:pPr>
                      <a:r>
                        <a:rPr lang="es-ES" sz="1400" b="1">
                          <a:solidFill>
                            <a:srgbClr val="FFFFFF"/>
                          </a:solidFill>
                          <a:latin typeface="Arial"/>
                          <a:ea typeface="Times New Roman"/>
                          <a:cs typeface="Times New Roman"/>
                        </a:rPr>
                        <a:t>2011</a:t>
                      </a:r>
                      <a:br>
                        <a:rPr lang="es-ES" sz="1400" b="1">
                          <a:solidFill>
                            <a:srgbClr val="FFFFFF"/>
                          </a:solidFill>
                          <a:latin typeface="Arial"/>
                          <a:ea typeface="Times New Roman"/>
                          <a:cs typeface="Times New Roman"/>
                        </a:rPr>
                      </a:br>
                      <a:r>
                        <a:rPr lang="es-ES" sz="1400" b="1">
                          <a:solidFill>
                            <a:srgbClr val="FFFFFF"/>
                          </a:solidFill>
                          <a:latin typeface="Arial"/>
                          <a:ea typeface="Times New Roman"/>
                          <a:cs typeface="Times New Roman"/>
                        </a:rPr>
                        <a:t>TM</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a:lnSpc>
                          <a:spcPct val="150000"/>
                        </a:lnSpc>
                        <a:spcBef>
                          <a:spcPts val="0"/>
                        </a:spcBef>
                        <a:spcAft>
                          <a:spcPts val="0"/>
                        </a:spcAft>
                      </a:pPr>
                      <a:r>
                        <a:rPr lang="es-ES" sz="1400" b="1">
                          <a:solidFill>
                            <a:srgbClr val="FFFFFF"/>
                          </a:solidFill>
                          <a:latin typeface="Arial"/>
                          <a:ea typeface="Times New Roman"/>
                          <a:cs typeface="Times New Roman"/>
                        </a:rPr>
                        <a:t>2012</a:t>
                      </a:r>
                      <a:br>
                        <a:rPr lang="es-ES" sz="1400" b="1">
                          <a:solidFill>
                            <a:srgbClr val="FFFFFF"/>
                          </a:solidFill>
                          <a:latin typeface="Arial"/>
                          <a:ea typeface="Times New Roman"/>
                          <a:cs typeface="Times New Roman"/>
                        </a:rPr>
                      </a:br>
                      <a:r>
                        <a:rPr lang="es-ES" sz="1400" b="1">
                          <a:solidFill>
                            <a:srgbClr val="FFFFFF"/>
                          </a:solidFill>
                          <a:latin typeface="Arial"/>
                          <a:ea typeface="Times New Roman"/>
                          <a:cs typeface="Times New Roman"/>
                        </a:rPr>
                        <a:t>TM</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464229">
                <a:tc>
                  <a:txBody>
                    <a:bodyPr/>
                    <a:lstStyle/>
                    <a:p>
                      <a:pPr marL="0" marR="0">
                        <a:lnSpc>
                          <a:spcPct val="150000"/>
                        </a:lnSpc>
                        <a:spcBef>
                          <a:spcPts val="0"/>
                        </a:spcBef>
                        <a:spcAft>
                          <a:spcPts val="0"/>
                        </a:spcAft>
                      </a:pPr>
                      <a:r>
                        <a:rPr lang="es-ES" sz="1400">
                          <a:solidFill>
                            <a:srgbClr val="000066"/>
                          </a:solidFill>
                          <a:latin typeface="Arial"/>
                          <a:ea typeface="Times New Roman"/>
                          <a:cs typeface="Times New Roman"/>
                        </a:rPr>
                        <a:t>1806320000</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400">
                          <a:solidFill>
                            <a:srgbClr val="000066"/>
                          </a:solidFill>
                          <a:latin typeface="Arial"/>
                          <a:ea typeface="Times New Roman"/>
                          <a:cs typeface="Times New Roman"/>
                        </a:rPr>
                        <a:t>SIN RELLENAR</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400">
                          <a:solidFill>
                            <a:srgbClr val="000066"/>
                          </a:solidFill>
                          <a:latin typeface="Arial"/>
                          <a:ea typeface="Times New Roman"/>
                          <a:cs typeface="Times New Roman"/>
                        </a:rPr>
                        <a:t>205,36</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400">
                          <a:solidFill>
                            <a:srgbClr val="000066"/>
                          </a:solidFill>
                          <a:latin typeface="Arial"/>
                          <a:ea typeface="Times New Roman"/>
                          <a:cs typeface="Times New Roman"/>
                        </a:rPr>
                        <a:t>281,63</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400">
                          <a:solidFill>
                            <a:srgbClr val="000066"/>
                          </a:solidFill>
                          <a:latin typeface="Arial"/>
                          <a:ea typeface="Times New Roman"/>
                          <a:cs typeface="Times New Roman"/>
                        </a:rPr>
                        <a:t>200,42</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5231">
                <a:tc>
                  <a:txBody>
                    <a:bodyPr/>
                    <a:lstStyle/>
                    <a:p>
                      <a:pPr marL="0" marR="0">
                        <a:lnSpc>
                          <a:spcPct val="150000"/>
                        </a:lnSpc>
                        <a:spcBef>
                          <a:spcPts val="0"/>
                        </a:spcBef>
                        <a:spcAft>
                          <a:spcPts val="0"/>
                        </a:spcAft>
                      </a:pPr>
                      <a:r>
                        <a:rPr lang="es-ES" sz="1400" b="1">
                          <a:solidFill>
                            <a:srgbClr val="000000"/>
                          </a:solidFill>
                          <a:latin typeface="Arial"/>
                          <a:ea typeface="Times New Roman"/>
                          <a:cs typeface="Times New Roman"/>
                        </a:rPr>
                        <a:t>TOTAL GENERAL:</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400">
                          <a:solidFill>
                            <a:srgbClr val="000066"/>
                          </a:solidFill>
                          <a:latin typeface="Arial"/>
                          <a:ea typeface="Times New Roman"/>
                          <a:cs typeface="Times New Roman"/>
                        </a:rPr>
                        <a:t> </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400" b="1" dirty="0">
                          <a:solidFill>
                            <a:srgbClr val="000000"/>
                          </a:solidFill>
                          <a:latin typeface="Arial"/>
                          <a:ea typeface="Times New Roman"/>
                          <a:cs typeface="Times New Roman"/>
                        </a:rPr>
                        <a:t>205,36</a:t>
                      </a:r>
                      <a:endParaRPr lang="es-EC"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400" b="1">
                          <a:solidFill>
                            <a:srgbClr val="000000"/>
                          </a:solidFill>
                          <a:latin typeface="Arial"/>
                          <a:ea typeface="Times New Roman"/>
                          <a:cs typeface="Times New Roman"/>
                        </a:rPr>
                        <a:t>281,63</a:t>
                      </a:r>
                      <a:endParaRPr lang="es-EC"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400" b="1" dirty="0">
                          <a:solidFill>
                            <a:srgbClr val="000000"/>
                          </a:solidFill>
                          <a:latin typeface="Arial"/>
                          <a:ea typeface="Times New Roman"/>
                          <a:cs typeface="Times New Roman"/>
                        </a:rPr>
                        <a:t>200,42</a:t>
                      </a:r>
                      <a:endParaRPr lang="es-EC"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Chart 1"/>
          <p:cNvGraphicFramePr/>
          <p:nvPr/>
        </p:nvGraphicFramePr>
        <p:xfrm>
          <a:off x="1331640" y="4293096"/>
          <a:ext cx="6624736" cy="23762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heel spokes="2"/>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0648"/>
            <a:ext cx="8153400" cy="990600"/>
          </a:xfrm>
        </p:spPr>
        <p:txBody>
          <a:bodyPr>
            <a:normAutofit/>
          </a:bodyPr>
          <a:lstStyle/>
          <a:p>
            <a:r>
              <a:rPr lang="en-US" b="1" dirty="0" err="1" smtClean="0"/>
              <a:t>Funcionalidad</a:t>
            </a:r>
            <a:r>
              <a:rPr lang="en-US" b="1" dirty="0" smtClean="0"/>
              <a:t> del </a:t>
            </a:r>
            <a:r>
              <a:rPr lang="en-US" b="1" dirty="0" err="1" smtClean="0"/>
              <a:t>Proyecto</a:t>
            </a:r>
            <a:r>
              <a:rPr lang="en-US" b="1" dirty="0" smtClean="0"/>
              <a:t> </a:t>
            </a:r>
            <a:endParaRPr lang="es-EC" b="1" dirty="0"/>
          </a:p>
        </p:txBody>
      </p:sp>
      <p:graphicFrame>
        <p:nvGraphicFramePr>
          <p:cNvPr id="4" name="3 Marcador de contenido"/>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F:\ESPE UFA.jpg"/>
          <p:cNvPicPr/>
          <p:nvPr/>
        </p:nvPicPr>
        <p:blipFill>
          <a:blip r:embed="rId7" cstate="print"/>
          <a:srcRect l="8788" t="10811" r="7877" b="8784"/>
          <a:stretch>
            <a:fillRect/>
          </a:stretch>
        </p:blipFill>
        <p:spPr bwMode="auto">
          <a:xfrm>
            <a:off x="6444208" y="133370"/>
            <a:ext cx="2699792" cy="703342"/>
          </a:xfrm>
          <a:prstGeom prst="rect">
            <a:avLst/>
          </a:prstGeom>
          <a:noFill/>
          <a:ln w="9525">
            <a:noFill/>
            <a:miter lim="800000"/>
            <a:headEnd/>
            <a:tailEnd/>
          </a:ln>
        </p:spPr>
      </p:pic>
    </p:spTree>
  </p:cSld>
  <p:clrMapOvr>
    <a:masterClrMapping/>
  </p:clrMapOvr>
  <p:transition spd="slow">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PARTICIPACIÓN DE LAS EXPORTACIONES POR PAÍSES</a:t>
            </a:r>
            <a:endParaRPr lang="es-EC" dirty="0"/>
          </a:p>
        </p:txBody>
      </p:sp>
      <p:graphicFrame>
        <p:nvGraphicFramePr>
          <p:cNvPr id="4" name="3 Marcador de contenido"/>
          <p:cNvGraphicFramePr>
            <a:graphicFrameLocks noGrp="1"/>
          </p:cNvGraphicFramePr>
          <p:nvPr>
            <p:ph sz="quarter" idx="1"/>
          </p:nvPr>
        </p:nvGraphicFramePr>
        <p:xfrm>
          <a:off x="755576" y="1628800"/>
          <a:ext cx="3455169" cy="2764904"/>
        </p:xfrm>
        <a:graphic>
          <a:graphicData uri="http://schemas.openxmlformats.org/drawingml/2006/chart">
            <c:chart xmlns:c="http://schemas.openxmlformats.org/drawingml/2006/chart" xmlns:r="http://schemas.openxmlformats.org/officeDocument/2006/relationships" r:id="rId2"/>
          </a:graphicData>
        </a:graphic>
      </p:graphicFrame>
      <p:pic>
        <p:nvPicPr>
          <p:cNvPr id="5" name="4 Imagen"/>
          <p:cNvPicPr/>
          <p:nvPr/>
        </p:nvPicPr>
        <p:blipFill>
          <a:blip r:embed="rId3" cstate="print"/>
          <a:srcRect/>
          <a:stretch>
            <a:fillRect/>
          </a:stretch>
        </p:blipFill>
        <p:spPr bwMode="auto">
          <a:xfrm>
            <a:off x="4716016" y="1628800"/>
            <a:ext cx="3744416" cy="2808312"/>
          </a:xfrm>
          <a:prstGeom prst="rect">
            <a:avLst/>
          </a:prstGeom>
          <a:noFill/>
          <a:ln w="9525">
            <a:noFill/>
            <a:miter lim="800000"/>
            <a:headEnd/>
            <a:tailEnd/>
          </a:ln>
        </p:spPr>
      </p:pic>
      <p:pic>
        <p:nvPicPr>
          <p:cNvPr id="6" name="Gráfico 9"/>
          <p:cNvPicPr/>
          <p:nvPr/>
        </p:nvPicPr>
        <p:blipFill>
          <a:blip r:embed="rId4" cstate="print"/>
          <a:srcRect l="777" t="2338" r="2591" b="6522"/>
          <a:stretch>
            <a:fillRect/>
          </a:stretch>
        </p:blipFill>
        <p:spPr bwMode="auto">
          <a:xfrm>
            <a:off x="2339752" y="4509120"/>
            <a:ext cx="3744416" cy="2232248"/>
          </a:xfrm>
          <a:prstGeom prst="rect">
            <a:avLst/>
          </a:prstGeom>
          <a:noFill/>
          <a:ln w="6350" cmpd="sng">
            <a:solidFill>
              <a:srgbClr val="000000"/>
            </a:solidFill>
            <a:miter lim="800000"/>
            <a:headEnd/>
            <a:tailEnd/>
          </a:ln>
          <a:effectLst/>
        </p:spPr>
      </p:pic>
      <p:pic>
        <p:nvPicPr>
          <p:cNvPr id="7" name="6 Imagen" descr="F:\ESPE UFA.jpg"/>
          <p:cNvPicPr/>
          <p:nvPr/>
        </p:nvPicPr>
        <p:blipFill>
          <a:blip r:embed="rId5" cstate="print"/>
          <a:srcRect l="8788" t="10811" r="7877" b="8784"/>
          <a:stretch>
            <a:fillRect/>
          </a:stretch>
        </p:blipFill>
        <p:spPr bwMode="auto">
          <a:xfrm>
            <a:off x="6091127" y="5927010"/>
            <a:ext cx="3052873" cy="792088"/>
          </a:xfrm>
          <a:prstGeom prst="rect">
            <a:avLst/>
          </a:prstGeom>
          <a:noFill/>
          <a:ln w="9525">
            <a:noFill/>
            <a:miter lim="800000"/>
            <a:headEnd/>
            <a:tailEnd/>
          </a:ln>
        </p:spPr>
      </p:pic>
    </p:spTree>
  </p:cSld>
  <p:clrMapOvr>
    <a:masterClrMapping/>
  </p:clrMapOvr>
  <p:transition spd="slow">
    <p:wheel spokes="2"/>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6632"/>
            <a:ext cx="8424936" cy="1035496"/>
          </a:xfrm>
        </p:spPr>
        <p:txBody>
          <a:bodyPr>
            <a:noAutofit/>
          </a:bodyPr>
          <a:lstStyle/>
          <a:p>
            <a:r>
              <a:rPr lang="es-ES" sz="3200" b="1" dirty="0" smtClean="0"/>
              <a:t>Análisis de las condiciones del mercado y viabilidad de comercialización hacia el Mercado Francés</a:t>
            </a:r>
            <a:endParaRPr lang="es-EC" sz="3200" dirty="0"/>
          </a:p>
        </p:txBody>
      </p:sp>
      <p:graphicFrame>
        <p:nvGraphicFramePr>
          <p:cNvPr id="4" name="3 Marcador de contenido"/>
          <p:cNvGraphicFramePr>
            <a:graphicFrameLocks noGrp="1"/>
          </p:cNvGraphicFramePr>
          <p:nvPr>
            <p:ph sz="quarter" idx="1"/>
            <p:extLst>
              <p:ext uri="{D42A27DB-BD31-4B8C-83A1-F6EECF244321}">
                <p14:modId xmlns="" xmlns:p14="http://schemas.microsoft.com/office/powerpoint/2010/main" val="2635275615"/>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F:\ESPE UFA.jpg"/>
          <p:cNvPicPr/>
          <p:nvPr/>
        </p:nvPicPr>
        <p:blipFill>
          <a:blip r:embed="rId7" cstate="print"/>
          <a:srcRect l="8788" t="10811" r="7877" b="8784"/>
          <a:stretch>
            <a:fillRect/>
          </a:stretch>
        </p:blipFill>
        <p:spPr bwMode="auto">
          <a:xfrm>
            <a:off x="5991053" y="5996698"/>
            <a:ext cx="3131840" cy="792088"/>
          </a:xfrm>
          <a:prstGeom prst="rect">
            <a:avLst/>
          </a:prstGeom>
          <a:noFill/>
          <a:ln w="9525">
            <a:noFill/>
            <a:miter lim="800000"/>
            <a:headEnd/>
            <a:tailEnd/>
          </a:ln>
        </p:spPr>
      </p:pic>
    </p:spTree>
  </p:cSld>
  <p:clrMapOvr>
    <a:masterClrMapping/>
  </p:clrMapOvr>
  <p:transition spd="slow">
    <p:wheel spokes="2"/>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Principales importadores de cacao y elaborados (2006 – 2010)</a:t>
            </a:r>
            <a:endParaRPr lang="es-EC"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988840"/>
            <a:ext cx="8151306" cy="3816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2"/>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PRODUCTOS MAS IMPORTANTES QUE EXPORTAMOS HACIA FRANCIA</a:t>
            </a:r>
            <a:endParaRPr lang="es-EC" dirty="0"/>
          </a:p>
        </p:txBody>
      </p:sp>
      <p:graphicFrame>
        <p:nvGraphicFramePr>
          <p:cNvPr id="4" name="3 Marcador de contenido"/>
          <p:cNvGraphicFramePr>
            <a:graphicFrameLocks noGrp="1"/>
          </p:cNvGraphicFramePr>
          <p:nvPr>
            <p:ph sz="quarter" idx="1"/>
            <p:extLst>
              <p:ext uri="{D42A27DB-BD31-4B8C-83A1-F6EECF244321}">
                <p14:modId xmlns="" xmlns:p14="http://schemas.microsoft.com/office/powerpoint/2010/main" val="3886694488"/>
              </p:ext>
            </p:extLst>
          </p:nvPr>
        </p:nvGraphicFramePr>
        <p:xfrm>
          <a:off x="1763688" y="1598018"/>
          <a:ext cx="5832293" cy="4553808"/>
        </p:xfrm>
        <a:graphic>
          <a:graphicData uri="http://schemas.openxmlformats.org/drawingml/2006/table">
            <a:tbl>
              <a:tblPr/>
              <a:tblGrid>
                <a:gridCol w="835985"/>
                <a:gridCol w="1174861"/>
                <a:gridCol w="1645364"/>
                <a:gridCol w="712758"/>
                <a:gridCol w="782073"/>
                <a:gridCol w="681252"/>
              </a:tblGrid>
              <a:tr h="702856">
                <a:tc>
                  <a:txBody>
                    <a:bodyPr/>
                    <a:lstStyle/>
                    <a:p>
                      <a:pPr marL="0" marR="0" algn="ctr">
                        <a:lnSpc>
                          <a:spcPct val="115000"/>
                        </a:lnSpc>
                        <a:spcBef>
                          <a:spcPts val="0"/>
                        </a:spcBef>
                        <a:spcAft>
                          <a:spcPts val="0"/>
                        </a:spcAft>
                      </a:pPr>
                      <a:r>
                        <a:rPr lang="es-EC" sz="1050" b="1" dirty="0">
                          <a:solidFill>
                            <a:srgbClr val="000066"/>
                          </a:solidFill>
                          <a:latin typeface="Arial"/>
                          <a:ea typeface="Times New Roman"/>
                          <a:cs typeface="Times New Roman"/>
                        </a:rPr>
                        <a:t>PAÍS</a:t>
                      </a:r>
                      <a:endParaRPr lang="es-EC" sz="1200" dirty="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s-EC" sz="1050" b="1">
                          <a:solidFill>
                            <a:srgbClr val="000066"/>
                          </a:solidFill>
                          <a:latin typeface="Arial"/>
                          <a:ea typeface="Times New Roman"/>
                          <a:cs typeface="Times New Roman"/>
                        </a:rPr>
                        <a:t>SUBPARTIDA NANDINA</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s-EC" sz="1050" b="1">
                          <a:solidFill>
                            <a:srgbClr val="000066"/>
                          </a:solidFill>
                          <a:latin typeface="Arial"/>
                          <a:ea typeface="Times New Roman"/>
                          <a:cs typeface="Times New Roman"/>
                        </a:rPr>
                        <a:t>DESCRIPCIÓN NANDINA</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s-EC" sz="1050" b="1" dirty="0">
                          <a:solidFill>
                            <a:srgbClr val="000066"/>
                          </a:solidFill>
                          <a:latin typeface="Arial"/>
                          <a:ea typeface="Times New Roman"/>
                          <a:cs typeface="Times New Roman"/>
                        </a:rPr>
                        <a:t>TM</a:t>
                      </a:r>
                      <a:endParaRPr lang="es-EC" sz="1200" dirty="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s-EC" sz="1050" b="1">
                          <a:solidFill>
                            <a:srgbClr val="000066"/>
                          </a:solidFill>
                          <a:latin typeface="Arial"/>
                          <a:ea typeface="Times New Roman"/>
                          <a:cs typeface="Times New Roman"/>
                        </a:rPr>
                        <a:t>FOB - DÓLAR</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s-EC" sz="1050" b="1">
                          <a:solidFill>
                            <a:srgbClr val="000066"/>
                          </a:solidFill>
                          <a:latin typeface="Arial"/>
                          <a:ea typeface="Times New Roman"/>
                          <a:cs typeface="Times New Roman"/>
                        </a:rPr>
                        <a:t>% / TOTAL FOB - DÓLAR</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51428">
                <a:tc>
                  <a:txBody>
                    <a:bodyPr/>
                    <a:lstStyle/>
                    <a:p>
                      <a:pPr marL="0" marR="0">
                        <a:lnSpc>
                          <a:spcPct val="115000"/>
                        </a:lnSpc>
                        <a:spcBef>
                          <a:spcPts val="0"/>
                        </a:spcBef>
                        <a:spcAft>
                          <a:spcPts val="0"/>
                        </a:spcAft>
                      </a:pPr>
                      <a:r>
                        <a:rPr lang="es-EC" sz="1050" b="1">
                          <a:solidFill>
                            <a:srgbClr val="1F497D"/>
                          </a:solidFill>
                          <a:latin typeface="Arial"/>
                          <a:ea typeface="Times New Roman"/>
                          <a:cs typeface="Times New Roman"/>
                        </a:rPr>
                        <a:t>FRANCIA</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0306139100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Camarones</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56.467,94</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300.478,11</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44.64</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428">
                <a:tc>
                  <a:txBody>
                    <a:bodyPr/>
                    <a:lstStyle/>
                    <a:p>
                      <a:pPr marL="0" marR="0">
                        <a:lnSpc>
                          <a:spcPct val="115000"/>
                        </a:lnSpc>
                        <a:spcBef>
                          <a:spcPts val="0"/>
                        </a:spcBef>
                        <a:spcAft>
                          <a:spcPts val="0"/>
                        </a:spcAft>
                      </a:pPr>
                      <a:r>
                        <a:rPr lang="es-EC" sz="1050" dirty="0">
                          <a:solidFill>
                            <a:srgbClr val="1F497D"/>
                          </a:solidFill>
                          <a:latin typeface="Arial"/>
                          <a:ea typeface="Times New Roman"/>
                          <a:cs typeface="Times New Roman"/>
                        </a:rPr>
                        <a:t> </a:t>
                      </a:r>
                      <a:endParaRPr lang="es-EC" sz="1200" dirty="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1604141000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Atunes</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27.601,85</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126.385,50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18.78</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428">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 </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2008910000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Palmitos</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27.678,46</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69.111,70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10.27</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63">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 </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0306139900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Camarones </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8.473,83</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48.614,65</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7.23</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63">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 </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0603110000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Rosas</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3.462,48</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22.063,87</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3.28</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216">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 </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1604200000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Conservas de Pescado</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3.021,92</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14.778,87</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2.20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278">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 </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4407220000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Virola, Imbuia y Balsa</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3.558,80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14.407,60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2.15</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9998">
                <a:tc>
                  <a:txBody>
                    <a:bodyPr/>
                    <a:lstStyle/>
                    <a:p>
                      <a:pPr marL="0" marR="0">
                        <a:lnSpc>
                          <a:spcPct val="115000"/>
                        </a:lnSpc>
                        <a:spcBef>
                          <a:spcPts val="0"/>
                        </a:spcBef>
                        <a:spcAft>
                          <a:spcPts val="0"/>
                        </a:spcAft>
                      </a:pPr>
                      <a:r>
                        <a:rPr lang="es-EC" sz="1050" b="1">
                          <a:solidFill>
                            <a:srgbClr val="FF3399"/>
                          </a:solidFill>
                          <a:latin typeface="Arial"/>
                          <a:ea typeface="Times New Roman"/>
                          <a:cs typeface="Times New Roman"/>
                        </a:rPr>
                        <a:t> </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b="1">
                          <a:solidFill>
                            <a:srgbClr val="FF3399"/>
                          </a:solidFill>
                          <a:latin typeface="Arial"/>
                          <a:ea typeface="Times New Roman"/>
                          <a:cs typeface="Times New Roman"/>
                        </a:rPr>
                        <a:t>1804001200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b="1">
                          <a:solidFill>
                            <a:srgbClr val="FF3399"/>
                          </a:solidFill>
                          <a:latin typeface="Arial"/>
                          <a:ea typeface="Times New Roman"/>
                          <a:cs typeface="Times New Roman"/>
                        </a:rPr>
                        <a:t>(Chocolate / Elaborados) Con un Índice de Acidez Expresado en Ácido Oleico Superior a 1% pero Inferior o Igual a 1.65%</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b="1">
                          <a:solidFill>
                            <a:srgbClr val="FF3399"/>
                          </a:solidFill>
                          <a:latin typeface="Arial"/>
                          <a:ea typeface="Times New Roman"/>
                          <a:cs typeface="Times New Roman"/>
                        </a:rPr>
                        <a:t>2.200,40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b="1">
                          <a:solidFill>
                            <a:srgbClr val="FF3399"/>
                          </a:solidFill>
                          <a:latin typeface="Arial"/>
                          <a:ea typeface="Times New Roman"/>
                          <a:cs typeface="Times New Roman"/>
                        </a:rPr>
                        <a:t>8.404,91</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b="1">
                          <a:solidFill>
                            <a:srgbClr val="FF3399"/>
                          </a:solidFill>
                          <a:latin typeface="Arial"/>
                          <a:ea typeface="Times New Roman"/>
                          <a:cs typeface="Times New Roman"/>
                        </a:rPr>
                        <a:t>1.25</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14">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 </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0304990000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Camarones </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1.055,59</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8.265,74</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1.23</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428">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 </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0306160000</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050">
                          <a:solidFill>
                            <a:srgbClr val="1F497D"/>
                          </a:solidFill>
                          <a:latin typeface="Arial"/>
                          <a:ea typeface="Times New Roman"/>
                          <a:cs typeface="Times New Roman"/>
                        </a:rPr>
                        <a:t>Camarones y Langostinos </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1.053,95</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a:solidFill>
                            <a:srgbClr val="1F497D"/>
                          </a:solidFill>
                          <a:latin typeface="Arial"/>
                          <a:ea typeface="Times New Roman"/>
                          <a:cs typeface="Times New Roman"/>
                        </a:rPr>
                        <a:t>6.129,65</a:t>
                      </a:r>
                      <a:endParaRPr lang="es-EC" sz="120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50" dirty="0">
                          <a:solidFill>
                            <a:srgbClr val="1F497D"/>
                          </a:solidFill>
                          <a:latin typeface="Arial"/>
                          <a:ea typeface="Times New Roman"/>
                          <a:cs typeface="Times New Roman"/>
                        </a:rPr>
                        <a:t>0.90</a:t>
                      </a:r>
                      <a:endParaRPr lang="es-EC" sz="1200" dirty="0">
                        <a:latin typeface="Calibri"/>
                        <a:ea typeface="Calibri"/>
                        <a:cs typeface="Times New Roman"/>
                      </a:endParaRPr>
                    </a:p>
                  </a:txBody>
                  <a:tcPr marL="42887" marR="42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4 Imagen" descr="F:\ESPE UFA.jpg"/>
          <p:cNvPicPr/>
          <p:nvPr/>
        </p:nvPicPr>
        <p:blipFill>
          <a:blip r:embed="rId2" cstate="print"/>
          <a:srcRect l="8788" t="10811" r="7877" b="8784"/>
          <a:stretch>
            <a:fillRect/>
          </a:stretch>
        </p:blipFill>
        <p:spPr bwMode="auto">
          <a:xfrm>
            <a:off x="6030060" y="6052116"/>
            <a:ext cx="3131840" cy="792088"/>
          </a:xfrm>
          <a:prstGeom prst="rect">
            <a:avLst/>
          </a:prstGeom>
          <a:noFill/>
          <a:ln w="9525">
            <a:noFill/>
            <a:miter lim="800000"/>
            <a:headEnd/>
            <a:tailEnd/>
          </a:ln>
        </p:spPr>
      </p:pic>
    </p:spTree>
  </p:cSld>
  <p:clrMapOvr>
    <a:masterClrMapping/>
  </p:clrMapOvr>
  <p:transition spd="slow">
    <p:wheel spokes="2"/>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600" b="1" dirty="0" smtClean="0"/>
              <a:t>Zonas</a:t>
            </a:r>
            <a:r>
              <a:rPr lang="es-EC" sz="4000" b="1" dirty="0" smtClean="0"/>
              <a:t> </a:t>
            </a:r>
            <a:r>
              <a:rPr lang="es-EC" sz="3600" b="1" dirty="0" smtClean="0"/>
              <a:t>de producción y principales países productores y consumidores de cacao</a:t>
            </a:r>
            <a:endParaRPr lang="es-EC" sz="3600" dirty="0"/>
          </a:p>
        </p:txBody>
      </p:sp>
      <p:pic>
        <p:nvPicPr>
          <p:cNvPr id="4" name="3 Marcador de contenido"/>
          <p:cNvPicPr>
            <a:picLocks noGrp="1"/>
          </p:cNvPicPr>
          <p:nvPr>
            <p:ph sz="quarter" idx="1"/>
          </p:nvPr>
        </p:nvPicPr>
        <p:blipFill>
          <a:blip r:embed="rId2" cstate="print"/>
          <a:srcRect b="6250"/>
          <a:stretch>
            <a:fillRect/>
          </a:stretch>
        </p:blipFill>
        <p:spPr bwMode="auto">
          <a:xfrm>
            <a:off x="395536" y="1600200"/>
            <a:ext cx="8064896" cy="4853136"/>
          </a:xfrm>
          <a:prstGeom prst="rect">
            <a:avLst/>
          </a:prstGeom>
          <a:noFill/>
          <a:ln w="9525">
            <a:noFill/>
            <a:miter lim="800000"/>
            <a:headEnd/>
            <a:tailEnd/>
          </a:ln>
          <a:effectLst>
            <a:outerShdw dist="38100" dir="5400000" algn="ctr" rotWithShape="0">
              <a:srgbClr val="0D0D0D">
                <a:alpha val="50000"/>
              </a:srgbClr>
            </a:outerShdw>
          </a:effectLst>
        </p:spPr>
      </p:pic>
    </p:spTree>
  </p:cSld>
  <p:clrMapOvr>
    <a:masterClrMapping/>
  </p:clrMapOvr>
  <p:transition spd="slow">
    <p:wheel spokes="2"/>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700808"/>
            <a:ext cx="8153400" cy="4136504"/>
          </a:xfrm>
        </p:spPr>
        <p:txBody>
          <a:bodyPr>
            <a:normAutofit/>
          </a:bodyPr>
          <a:lstStyle/>
          <a:p>
            <a:r>
              <a:rPr lang="es-ES" b="1" dirty="0" smtClean="0"/>
              <a:t>ESTUDIO Y DISEÑO DEL PROCEDIMIENTO DE EXPORTACIÓN, REQUISITOS DE EXPORTACIÓN Y SERVICIOS LOGÍSTICOS DE MERCANCÍAS</a:t>
            </a:r>
            <a:r>
              <a:rPr lang="es-EC" dirty="0" smtClean="0"/>
              <a:t/>
            </a:r>
            <a:br>
              <a:rPr lang="es-EC" dirty="0" smtClean="0"/>
            </a:br>
            <a:endParaRPr lang="es-EC" dirty="0"/>
          </a:p>
        </p:txBody>
      </p:sp>
      <p:pic>
        <p:nvPicPr>
          <p:cNvPr id="3" name="2 Imagen" descr="F:\ESPE UFA.jpg"/>
          <p:cNvPicPr/>
          <p:nvPr/>
        </p:nvPicPr>
        <p:blipFill>
          <a:blip r:embed="rId2" cstate="print"/>
          <a:srcRect l="8788" t="10811" r="7877" b="8784"/>
          <a:stretch>
            <a:fillRect/>
          </a:stretch>
        </p:blipFill>
        <p:spPr bwMode="auto">
          <a:xfrm>
            <a:off x="6027324" y="269033"/>
            <a:ext cx="3131840" cy="792088"/>
          </a:xfrm>
          <a:prstGeom prst="rect">
            <a:avLst/>
          </a:prstGeom>
          <a:noFill/>
          <a:ln w="9525">
            <a:noFill/>
            <a:miter lim="800000"/>
            <a:headEnd/>
            <a:tailEnd/>
          </a:ln>
        </p:spPr>
      </p:pic>
    </p:spTree>
  </p:cSld>
  <p:clrMapOvr>
    <a:masterClrMapping/>
  </p:clrMapOvr>
  <p:transition spd="slow">
    <p:wheel spokes="2"/>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Requisitos para ser </a:t>
            </a:r>
            <a:br>
              <a:rPr lang="es-ES" b="1" dirty="0" smtClean="0"/>
            </a:br>
            <a:r>
              <a:rPr lang="es-ES" b="1" dirty="0" smtClean="0"/>
              <a:t>exportador:</a:t>
            </a:r>
            <a:endParaRPr lang="es-EC" dirty="0"/>
          </a:p>
        </p:txBody>
      </p:sp>
      <p:graphicFrame>
        <p:nvGraphicFramePr>
          <p:cNvPr id="4" name="3 Marcador de contenido"/>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F:\ESPE UFA.jpg"/>
          <p:cNvPicPr/>
          <p:nvPr/>
        </p:nvPicPr>
        <p:blipFill>
          <a:blip r:embed="rId7" cstate="print"/>
          <a:srcRect l="8788" t="10811" r="7877" b="8784"/>
          <a:stretch>
            <a:fillRect/>
          </a:stretch>
        </p:blipFill>
        <p:spPr bwMode="auto">
          <a:xfrm>
            <a:off x="5956385" y="269033"/>
            <a:ext cx="3131840" cy="792088"/>
          </a:xfrm>
          <a:prstGeom prst="rect">
            <a:avLst/>
          </a:prstGeom>
          <a:noFill/>
          <a:ln w="9525">
            <a:noFill/>
            <a:miter lim="800000"/>
            <a:headEnd/>
            <a:tailEnd/>
          </a:ln>
        </p:spPr>
      </p:pic>
    </p:spTree>
  </p:cSld>
  <p:clrMapOvr>
    <a:masterClrMapping/>
  </p:clrMapOvr>
  <p:transition spd="slow">
    <p:wheel spokes="2"/>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Documentos de </a:t>
            </a:r>
            <a:br>
              <a:rPr lang="es-ES" b="1" dirty="0" smtClean="0"/>
            </a:br>
            <a:r>
              <a:rPr lang="es-ES" b="1" dirty="0" smtClean="0"/>
              <a:t>Soporte:</a:t>
            </a:r>
            <a:endParaRPr lang="es-EC" dirty="0"/>
          </a:p>
        </p:txBody>
      </p:sp>
      <p:graphicFrame>
        <p:nvGraphicFramePr>
          <p:cNvPr id="4" name="3 Marcador de contenido"/>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F:\ESPE UFA.jpg"/>
          <p:cNvPicPr/>
          <p:nvPr/>
        </p:nvPicPr>
        <p:blipFill>
          <a:blip r:embed="rId7" cstate="print"/>
          <a:srcRect l="8788" t="10811" r="7877" b="8784"/>
          <a:stretch>
            <a:fillRect/>
          </a:stretch>
        </p:blipFill>
        <p:spPr bwMode="auto">
          <a:xfrm>
            <a:off x="6164560" y="269033"/>
            <a:ext cx="3131840" cy="792088"/>
          </a:xfrm>
          <a:prstGeom prst="rect">
            <a:avLst/>
          </a:prstGeom>
          <a:noFill/>
          <a:ln w="9525">
            <a:noFill/>
            <a:miter lim="800000"/>
            <a:headEnd/>
            <a:tailEnd/>
          </a:ln>
        </p:spPr>
      </p:pic>
    </p:spTree>
  </p:cSld>
  <p:clrMapOvr>
    <a:masterClrMapping/>
  </p:clrMapOvr>
  <p:transition spd="slow">
    <p:wheel spokes="2"/>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Documentos de </a:t>
            </a:r>
            <a:br>
              <a:rPr lang="es-ES" b="1" dirty="0" smtClean="0"/>
            </a:br>
            <a:r>
              <a:rPr lang="es-ES" b="1" dirty="0" smtClean="0"/>
              <a:t>Acompañamiento:</a:t>
            </a:r>
            <a:endParaRPr lang="es-EC" dirty="0"/>
          </a:p>
        </p:txBody>
      </p:sp>
      <p:graphicFrame>
        <p:nvGraphicFramePr>
          <p:cNvPr id="4" name="3 Marcador de contenido"/>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F:\ESPE UFA.jpg"/>
          <p:cNvPicPr/>
          <p:nvPr/>
        </p:nvPicPr>
        <p:blipFill>
          <a:blip r:embed="rId7" cstate="print"/>
          <a:srcRect l="8788" t="10811" r="7877" b="8784"/>
          <a:stretch>
            <a:fillRect/>
          </a:stretch>
        </p:blipFill>
        <p:spPr bwMode="auto">
          <a:xfrm>
            <a:off x="5796136" y="269033"/>
            <a:ext cx="3131840" cy="792088"/>
          </a:xfrm>
          <a:prstGeom prst="rect">
            <a:avLst/>
          </a:prstGeom>
          <a:noFill/>
          <a:ln w="9525">
            <a:noFill/>
            <a:miter lim="800000"/>
            <a:headEnd/>
            <a:tailEnd/>
          </a:ln>
        </p:spPr>
      </p:pic>
    </p:spTree>
  </p:cSld>
  <p:clrMapOvr>
    <a:masterClrMapping/>
  </p:clrMapOvr>
  <p:transition spd="slow">
    <p:wheel spokes="2"/>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5121"/>
            <a:ext cx="8153400" cy="1904256"/>
          </a:xfrm>
        </p:spPr>
        <p:txBody>
          <a:bodyPr>
            <a:normAutofit fontScale="90000"/>
          </a:bodyPr>
          <a:lstStyle/>
          <a:p>
            <a:pPr algn="ctr"/>
            <a:r>
              <a:rPr lang="es-ES" b="1" dirty="0" smtClean="0"/>
              <a:t>Requisitos Arancelarios y para arancelarios para la exportación del Chocolate Apto para Diabéticos</a:t>
            </a:r>
            <a:endParaRPr lang="es-EC" dirty="0"/>
          </a:p>
        </p:txBody>
      </p:sp>
      <p:sp>
        <p:nvSpPr>
          <p:cNvPr id="3" name="2 Marcador de contenido"/>
          <p:cNvSpPr>
            <a:spLocks noGrp="1"/>
          </p:cNvSpPr>
          <p:nvPr>
            <p:ph sz="quarter" idx="1"/>
          </p:nvPr>
        </p:nvSpPr>
        <p:spPr>
          <a:xfrm>
            <a:off x="611560" y="2132856"/>
            <a:ext cx="8153400" cy="3675112"/>
          </a:xfrm>
        </p:spPr>
        <p:txBody>
          <a:bodyPr/>
          <a:lstStyle/>
          <a:p>
            <a:pPr lvl="0" algn="just"/>
            <a:r>
              <a:rPr lang="es-ES" b="1" dirty="0" smtClean="0"/>
              <a:t>Acuerdos Comerciales: </a:t>
            </a:r>
            <a:r>
              <a:rPr lang="es-ES" dirty="0" smtClean="0"/>
              <a:t>Sistema Generalizado de Preferencias (</a:t>
            </a:r>
            <a:r>
              <a:rPr lang="es-ES" dirty="0" err="1" smtClean="0"/>
              <a:t>SGP</a:t>
            </a:r>
            <a:r>
              <a:rPr lang="es-ES" dirty="0" smtClean="0"/>
              <a:t>) y </a:t>
            </a:r>
            <a:r>
              <a:rPr lang="es-ES" dirty="0" err="1" smtClean="0"/>
              <a:t>SGP</a:t>
            </a:r>
            <a:r>
              <a:rPr lang="es-ES" dirty="0" smtClean="0"/>
              <a:t> Plus aplicado por los países desarrollados a productos provenientes de países en desarrollo.</a:t>
            </a:r>
            <a:endParaRPr lang="es-EC" dirty="0" smtClean="0"/>
          </a:p>
          <a:p>
            <a:pPr algn="just"/>
            <a:r>
              <a:rPr lang="es-ES" b="1" dirty="0" smtClean="0"/>
              <a:t>Certificaciones para el Mercado Francés: </a:t>
            </a:r>
            <a:r>
              <a:rPr lang="es-ES" dirty="0" smtClean="0"/>
              <a:t>Comercio Justo, </a:t>
            </a:r>
            <a:r>
              <a:rPr lang="es-ES" dirty="0" err="1" smtClean="0"/>
              <a:t>Rainforest</a:t>
            </a:r>
            <a:r>
              <a:rPr lang="es-ES" dirty="0" smtClean="0"/>
              <a:t> Alliance, Certificación </a:t>
            </a:r>
            <a:r>
              <a:rPr lang="es-ES" dirty="0" err="1" smtClean="0"/>
              <a:t>UTZ</a:t>
            </a:r>
            <a:r>
              <a:rPr lang="es-ES" dirty="0" smtClean="0"/>
              <a:t>, </a:t>
            </a:r>
            <a:r>
              <a:rPr lang="es-ES" dirty="0" err="1" smtClean="0"/>
              <a:t>Label</a:t>
            </a:r>
            <a:r>
              <a:rPr lang="es-ES" dirty="0" smtClean="0"/>
              <a:t> AB.</a:t>
            </a:r>
            <a:endParaRPr lang="es-EC" dirty="0"/>
          </a:p>
        </p:txBody>
      </p:sp>
      <p:pic>
        <p:nvPicPr>
          <p:cNvPr id="4" name="3 Imagen" descr="F:\ESPE UFA.jpg"/>
          <p:cNvPicPr/>
          <p:nvPr/>
        </p:nvPicPr>
        <p:blipFill>
          <a:blip r:embed="rId2" cstate="print"/>
          <a:srcRect l="8788" t="10811" r="7877" b="8784"/>
          <a:stretch>
            <a:fillRect/>
          </a:stretch>
        </p:blipFill>
        <p:spPr bwMode="auto">
          <a:xfrm>
            <a:off x="6277856" y="5949280"/>
            <a:ext cx="2866144" cy="792088"/>
          </a:xfrm>
          <a:prstGeom prst="rect">
            <a:avLst/>
          </a:prstGeom>
          <a:noFill/>
          <a:ln w="9525">
            <a:noFill/>
            <a:miter lim="800000"/>
            <a:headEnd/>
            <a:tailEnd/>
          </a:ln>
        </p:spPr>
      </p:pic>
      <p:pic>
        <p:nvPicPr>
          <p:cNvPr id="5" name="Picture 1"/>
          <p:cNvPicPr/>
          <p:nvPr/>
        </p:nvPicPr>
        <p:blipFill>
          <a:blip r:embed="rId3" cstate="print">
            <a:lum contrast="80000"/>
          </a:blip>
          <a:srcRect/>
          <a:stretch>
            <a:fillRect/>
          </a:stretch>
        </p:blipFill>
        <p:spPr bwMode="auto">
          <a:xfrm>
            <a:off x="323529" y="5282565"/>
            <a:ext cx="1152128" cy="1458803"/>
          </a:xfrm>
          <a:prstGeom prst="rect">
            <a:avLst/>
          </a:prstGeom>
          <a:noFill/>
          <a:ln w="9525">
            <a:noFill/>
            <a:miter lim="800000"/>
            <a:headEnd/>
            <a:tailEnd/>
          </a:ln>
        </p:spPr>
      </p:pic>
      <p:pic>
        <p:nvPicPr>
          <p:cNvPr id="6" name="Picture 9"/>
          <p:cNvPicPr/>
          <p:nvPr/>
        </p:nvPicPr>
        <p:blipFill rotWithShape="1">
          <a:blip r:embed="rId4" cstate="print"/>
          <a:srcRect r="50000"/>
          <a:stretch/>
        </p:blipFill>
        <p:spPr bwMode="auto">
          <a:xfrm>
            <a:off x="1763688" y="5264358"/>
            <a:ext cx="1491297" cy="1477010"/>
          </a:xfrm>
          <a:prstGeom prst="rect">
            <a:avLst/>
          </a:prstGeom>
          <a:noFill/>
          <a:ln w="9525">
            <a:noFill/>
            <a:miter lim="800000"/>
            <a:headEnd/>
            <a:tailEnd/>
          </a:ln>
        </p:spPr>
      </p:pic>
      <p:pic>
        <p:nvPicPr>
          <p:cNvPr id="7" name="Picture 1"/>
          <p:cNvPicPr/>
          <p:nvPr/>
        </p:nvPicPr>
        <p:blipFill>
          <a:blip r:embed="rId5" cstate="print"/>
          <a:srcRect/>
          <a:stretch>
            <a:fillRect/>
          </a:stretch>
        </p:blipFill>
        <p:spPr bwMode="auto">
          <a:xfrm>
            <a:off x="3271931" y="5212859"/>
            <a:ext cx="1519555" cy="1421130"/>
          </a:xfrm>
          <a:prstGeom prst="rect">
            <a:avLst/>
          </a:prstGeom>
          <a:noFill/>
          <a:ln w="9525">
            <a:noFill/>
            <a:miter lim="800000"/>
            <a:headEnd/>
            <a:tailEnd/>
          </a:ln>
        </p:spPr>
      </p:pic>
      <p:pic>
        <p:nvPicPr>
          <p:cNvPr id="8" name="7 Imagen"/>
          <p:cNvPicPr/>
          <p:nvPr/>
        </p:nvPicPr>
        <p:blipFill>
          <a:blip r:embed="rId6" cstate="print"/>
          <a:srcRect/>
          <a:stretch>
            <a:fillRect/>
          </a:stretch>
        </p:blipFill>
        <p:spPr bwMode="auto">
          <a:xfrm>
            <a:off x="4911718" y="5010993"/>
            <a:ext cx="1294130" cy="1730375"/>
          </a:xfrm>
          <a:prstGeom prst="rect">
            <a:avLst/>
          </a:prstGeom>
          <a:noFill/>
          <a:ln w="9525">
            <a:noFill/>
            <a:miter lim="800000"/>
            <a:headEnd/>
            <a:tailEnd/>
          </a:ln>
        </p:spPr>
      </p:pic>
    </p:spTree>
  </p:cSld>
  <p:clrMapOvr>
    <a:masterClrMapping/>
  </p:clrMapOvr>
  <p:transition spd="slow">
    <p:wheel spokes="2"/>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GENERALIDADES</a:t>
            </a:r>
            <a:endParaRPr lang="es-EC" b="1" dirty="0"/>
          </a:p>
        </p:txBody>
      </p:sp>
      <p:pic>
        <p:nvPicPr>
          <p:cNvPr id="4" name="3 Imagen" descr="F:\ESPE UFA.jpg"/>
          <p:cNvPicPr/>
          <p:nvPr/>
        </p:nvPicPr>
        <p:blipFill>
          <a:blip r:embed="rId2" cstate="print"/>
          <a:srcRect l="8788" t="10811" r="7877" b="8784"/>
          <a:stretch>
            <a:fillRect/>
          </a:stretch>
        </p:blipFill>
        <p:spPr bwMode="auto">
          <a:xfrm>
            <a:off x="6012160" y="116633"/>
            <a:ext cx="3131840" cy="792088"/>
          </a:xfrm>
          <a:prstGeom prst="rect">
            <a:avLst/>
          </a:prstGeom>
          <a:noFill/>
          <a:ln w="9525">
            <a:noFill/>
            <a:miter lim="800000"/>
            <a:headEnd/>
            <a:tailEnd/>
          </a:ln>
        </p:spPr>
      </p:pic>
      <p:graphicFrame>
        <p:nvGraphicFramePr>
          <p:cNvPr id="5" name="4 Diagrama"/>
          <p:cNvGraphicFramePr/>
          <p:nvPr>
            <p:extLst>
              <p:ext uri="{D42A27DB-BD31-4B8C-83A1-F6EECF244321}">
                <p14:modId xmlns="" xmlns:p14="http://schemas.microsoft.com/office/powerpoint/2010/main" val="1879307269"/>
              </p:ext>
            </p:extLst>
          </p:nvPr>
        </p:nvGraphicFramePr>
        <p:xfrm>
          <a:off x="1476966" y="1700808"/>
          <a:ext cx="6983466" cy="4640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28600"/>
            <a:ext cx="8442520" cy="990600"/>
          </a:xfrm>
        </p:spPr>
        <p:txBody>
          <a:bodyPr/>
          <a:lstStyle/>
          <a:p>
            <a:r>
              <a:rPr lang="es-ES" b="1" dirty="0" smtClean="0"/>
              <a:t>Término de negociación</a:t>
            </a:r>
            <a:endParaRPr lang="es-EC" dirty="0"/>
          </a:p>
        </p:txBody>
      </p:sp>
      <p:pic>
        <p:nvPicPr>
          <p:cNvPr id="4" name="3 Marcador de contenido"/>
          <p:cNvPicPr>
            <a:picLocks noGrp="1"/>
          </p:cNvPicPr>
          <p:nvPr>
            <p:ph sz="quarter" idx="1"/>
          </p:nvPr>
        </p:nvPicPr>
        <p:blipFill>
          <a:blip r:embed="rId2" cstate="print"/>
          <a:srcRect r="826"/>
          <a:stretch>
            <a:fillRect/>
          </a:stretch>
        </p:blipFill>
        <p:spPr bwMode="auto">
          <a:xfrm>
            <a:off x="467544" y="2204864"/>
            <a:ext cx="8352928" cy="3240360"/>
          </a:xfrm>
          <a:prstGeom prst="rect">
            <a:avLst/>
          </a:prstGeom>
          <a:noFill/>
          <a:ln w="6350" cmpd="sng">
            <a:solidFill>
              <a:srgbClr val="1F497D"/>
            </a:solidFill>
            <a:miter lim="800000"/>
            <a:headEnd/>
            <a:tailEnd/>
          </a:ln>
          <a:effectLst/>
        </p:spPr>
      </p:pic>
      <p:pic>
        <p:nvPicPr>
          <p:cNvPr id="5" name="4 Imagen" descr="F:\ESPE UFA.jpg"/>
          <p:cNvPicPr/>
          <p:nvPr/>
        </p:nvPicPr>
        <p:blipFill>
          <a:blip r:embed="rId3" cstate="print"/>
          <a:srcRect l="8788" t="10811" r="7877" b="8784"/>
          <a:stretch>
            <a:fillRect/>
          </a:stretch>
        </p:blipFill>
        <p:spPr bwMode="auto">
          <a:xfrm>
            <a:off x="6012160" y="269033"/>
            <a:ext cx="3131840" cy="792088"/>
          </a:xfrm>
          <a:prstGeom prst="rect">
            <a:avLst/>
          </a:prstGeom>
          <a:noFill/>
          <a:ln w="9525">
            <a:noFill/>
            <a:miter lim="800000"/>
            <a:headEnd/>
            <a:tailEnd/>
          </a:ln>
        </p:spPr>
      </p:pic>
    </p:spTree>
  </p:cSld>
  <p:clrMapOvr>
    <a:masterClrMapping/>
  </p:clrMapOvr>
  <p:transition spd="slow">
    <p:wheel spokes="2"/>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Plan de distribución</a:t>
            </a:r>
            <a:endParaRPr lang="es-EC" dirty="0"/>
          </a:p>
        </p:txBody>
      </p:sp>
      <p:graphicFrame>
        <p:nvGraphicFramePr>
          <p:cNvPr id="4" name="3 Marcador de contenido"/>
          <p:cNvGraphicFramePr>
            <a:graphicFrameLocks noGrp="1"/>
          </p:cNvGraphicFramePr>
          <p:nvPr>
            <p:ph sz="quarter" idx="1"/>
            <p:extLst>
              <p:ext uri="{D42A27DB-BD31-4B8C-83A1-F6EECF244321}">
                <p14:modId xmlns="" xmlns:p14="http://schemas.microsoft.com/office/powerpoint/2010/main" val="873773063"/>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F:\ESPE UFA.jpg"/>
          <p:cNvPicPr/>
          <p:nvPr/>
        </p:nvPicPr>
        <p:blipFill>
          <a:blip r:embed="rId7" cstate="print"/>
          <a:srcRect l="8788" t="10811" r="7877" b="8784"/>
          <a:stretch>
            <a:fillRect/>
          </a:stretch>
        </p:blipFill>
        <p:spPr bwMode="auto">
          <a:xfrm>
            <a:off x="5996524" y="269033"/>
            <a:ext cx="3131840" cy="792088"/>
          </a:xfrm>
          <a:prstGeom prst="rect">
            <a:avLst/>
          </a:prstGeom>
          <a:noFill/>
          <a:ln w="9525">
            <a:noFill/>
            <a:miter lim="800000"/>
            <a:headEnd/>
            <a:tailEnd/>
          </a:ln>
        </p:spPr>
      </p:pic>
    </p:spTree>
  </p:cSld>
  <p:clrMapOvr>
    <a:masterClrMapping/>
  </p:clrMapOvr>
  <p:transition spd="slow">
    <p:wheel spokes="2"/>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Empaques, embalajes y unidades de carga para el transporte internacional</a:t>
            </a:r>
            <a:endParaRPr lang="es-EC" dirty="0"/>
          </a:p>
        </p:txBody>
      </p:sp>
      <p:graphicFrame>
        <p:nvGraphicFramePr>
          <p:cNvPr id="4" name="3 Marcador de contenido"/>
          <p:cNvGraphicFramePr>
            <a:graphicFrameLocks noGrp="1"/>
          </p:cNvGraphicFramePr>
          <p:nvPr>
            <p:ph sz="quarter" idx="1"/>
            <p:extLst>
              <p:ext uri="{D42A27DB-BD31-4B8C-83A1-F6EECF244321}">
                <p14:modId xmlns="" xmlns:p14="http://schemas.microsoft.com/office/powerpoint/2010/main" val="1534190262"/>
              </p:ext>
            </p:extLst>
          </p:nvPr>
        </p:nvGraphicFramePr>
        <p:xfrm>
          <a:off x="612775" y="1600200"/>
          <a:ext cx="815340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F:\ESPE UFA.jpg"/>
          <p:cNvPicPr/>
          <p:nvPr/>
        </p:nvPicPr>
        <p:blipFill>
          <a:blip r:embed="rId7" cstate="print"/>
          <a:srcRect l="8788" t="10811" r="7877" b="8784"/>
          <a:stretch>
            <a:fillRect/>
          </a:stretch>
        </p:blipFill>
        <p:spPr bwMode="auto">
          <a:xfrm>
            <a:off x="6012160" y="5949280"/>
            <a:ext cx="3131840" cy="792088"/>
          </a:xfrm>
          <a:prstGeom prst="rect">
            <a:avLst/>
          </a:prstGeom>
          <a:noFill/>
          <a:ln w="9525">
            <a:noFill/>
            <a:miter lim="800000"/>
            <a:headEnd/>
            <a:tailEnd/>
          </a:ln>
        </p:spPr>
      </p:pic>
    </p:spTree>
  </p:cSld>
  <p:clrMapOvr>
    <a:masterClrMapping/>
  </p:clrMapOvr>
  <p:transition spd="slow">
    <p:wheel spokes="2"/>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err="1" smtClean="0"/>
              <a:t>Empaques</a:t>
            </a:r>
            <a:endParaRPr lang="es-EC" dirty="0"/>
          </a:p>
        </p:txBody>
      </p:sp>
      <p:sp>
        <p:nvSpPr>
          <p:cNvPr id="3" name="2 Marcador de contenido"/>
          <p:cNvSpPr>
            <a:spLocks noGrp="1"/>
          </p:cNvSpPr>
          <p:nvPr>
            <p:ph sz="quarter" idx="1"/>
          </p:nvPr>
        </p:nvSpPr>
        <p:spPr>
          <a:xfrm>
            <a:off x="612648" y="1600200"/>
            <a:ext cx="4031360" cy="4495800"/>
          </a:xfrm>
        </p:spPr>
        <p:txBody>
          <a:bodyPr>
            <a:normAutofit fontScale="85000" lnSpcReduction="20000"/>
          </a:bodyPr>
          <a:lstStyle/>
          <a:p>
            <a:pPr marL="0" indent="0" algn="just">
              <a:buNone/>
            </a:pPr>
            <a:r>
              <a:rPr lang="es-EC" b="1" dirty="0" smtClean="0"/>
              <a:t>Empaque primario: </a:t>
            </a:r>
          </a:p>
          <a:p>
            <a:pPr algn="just"/>
            <a:r>
              <a:rPr lang="es-EC" dirty="0" smtClean="0"/>
              <a:t>Peso: 50 gramos</a:t>
            </a:r>
          </a:p>
          <a:p>
            <a:pPr algn="just"/>
            <a:r>
              <a:rPr lang="es-EC" dirty="0"/>
              <a:t>D</a:t>
            </a:r>
            <a:r>
              <a:rPr lang="es-EC" dirty="0" smtClean="0"/>
              <a:t>imensiones: (alto: 2,5cm ancho: 5cm largo: 12cm)</a:t>
            </a:r>
          </a:p>
          <a:p>
            <a:pPr marL="0" indent="0" algn="just">
              <a:buNone/>
            </a:pPr>
            <a:r>
              <a:rPr lang="es-EC" b="1" dirty="0"/>
              <a:t>Empaque secundario:</a:t>
            </a:r>
            <a:r>
              <a:rPr lang="es-EC" dirty="0"/>
              <a:t> </a:t>
            </a:r>
            <a:r>
              <a:rPr lang="es-EC" dirty="0" smtClean="0"/>
              <a:t>12 </a:t>
            </a:r>
            <a:r>
              <a:rPr lang="es-EC" dirty="0"/>
              <a:t>barras de </a:t>
            </a:r>
            <a:r>
              <a:rPr lang="es-EC" dirty="0" smtClean="0"/>
              <a:t>chocolate</a:t>
            </a:r>
          </a:p>
          <a:p>
            <a:pPr algn="just"/>
            <a:r>
              <a:rPr lang="es-EC" dirty="0"/>
              <a:t>P</a:t>
            </a:r>
            <a:r>
              <a:rPr lang="es-EC" dirty="0" smtClean="0"/>
              <a:t>eso</a:t>
            </a:r>
            <a:r>
              <a:rPr lang="es-EC" dirty="0"/>
              <a:t>: 0,6 kg </a:t>
            </a:r>
            <a:endParaRPr lang="es-EC" dirty="0" smtClean="0"/>
          </a:p>
          <a:p>
            <a:pPr marL="0" indent="0" algn="just">
              <a:buNone/>
            </a:pPr>
            <a:r>
              <a:rPr lang="es-EC" b="1" dirty="0"/>
              <a:t>Empaque Terciario:</a:t>
            </a:r>
            <a:r>
              <a:rPr lang="es-EC" dirty="0"/>
              <a:t> </a:t>
            </a:r>
            <a:endParaRPr lang="es-EC" dirty="0" smtClean="0"/>
          </a:p>
          <a:p>
            <a:pPr algn="just"/>
            <a:r>
              <a:rPr lang="es-EC" dirty="0" smtClean="0"/>
              <a:t>Contiene </a:t>
            </a:r>
            <a:r>
              <a:rPr lang="es-EC" dirty="0"/>
              <a:t>un total de 144 </a:t>
            </a:r>
            <a:r>
              <a:rPr lang="es-EC" dirty="0" smtClean="0"/>
              <a:t>barras</a:t>
            </a:r>
          </a:p>
          <a:p>
            <a:pPr algn="just"/>
            <a:r>
              <a:rPr lang="es-EC" dirty="0" smtClean="0"/>
              <a:t>12 cajas</a:t>
            </a:r>
          </a:p>
          <a:p>
            <a:pPr algn="just"/>
            <a:r>
              <a:rPr lang="es-EC" dirty="0"/>
              <a:t>P</a:t>
            </a:r>
            <a:r>
              <a:rPr lang="es-EC" dirty="0" smtClean="0"/>
              <a:t>eso </a:t>
            </a:r>
            <a:r>
              <a:rPr lang="es-EC" dirty="0"/>
              <a:t>7,2 kg</a:t>
            </a:r>
          </a:p>
        </p:txBody>
      </p:sp>
      <p:pic>
        <p:nvPicPr>
          <p:cNvPr id="4" name="3 Imagen"/>
          <p:cNvPicPr/>
          <p:nvPr/>
        </p:nvPicPr>
        <p:blipFill>
          <a:blip r:embed="rId2" cstate="print"/>
          <a:srcRect/>
          <a:stretch>
            <a:fillRect/>
          </a:stretch>
        </p:blipFill>
        <p:spPr bwMode="auto">
          <a:xfrm>
            <a:off x="5076056" y="2420888"/>
            <a:ext cx="3532129" cy="2160240"/>
          </a:xfrm>
          <a:prstGeom prst="rect">
            <a:avLst/>
          </a:prstGeom>
          <a:noFill/>
          <a:ln w="9525">
            <a:noFill/>
            <a:miter lim="800000"/>
            <a:headEnd/>
            <a:tailEnd/>
          </a:ln>
        </p:spPr>
      </p:pic>
      <p:pic>
        <p:nvPicPr>
          <p:cNvPr id="5" name="4 Imagen" descr="F:\ESPE UFA.jpg"/>
          <p:cNvPicPr/>
          <p:nvPr/>
        </p:nvPicPr>
        <p:blipFill>
          <a:blip r:embed="rId3" cstate="print"/>
          <a:srcRect l="8788" t="10811" r="7877" b="8784"/>
          <a:stretch>
            <a:fillRect/>
          </a:stretch>
        </p:blipFill>
        <p:spPr bwMode="auto">
          <a:xfrm>
            <a:off x="6012160" y="269033"/>
            <a:ext cx="3131840" cy="792088"/>
          </a:xfrm>
          <a:prstGeom prst="rect">
            <a:avLst/>
          </a:prstGeom>
          <a:noFill/>
          <a:ln w="9525">
            <a:noFill/>
            <a:miter lim="800000"/>
            <a:headEnd/>
            <a:tailEnd/>
          </a:ln>
        </p:spPr>
      </p:pic>
    </p:spTree>
  </p:cSld>
  <p:clrMapOvr>
    <a:masterClrMapping/>
  </p:clrMapOvr>
  <p:transition spd="slow">
    <p:wheel spokes="2"/>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err="1" smtClean="0"/>
              <a:t>EXPORTACION</a:t>
            </a:r>
            <a:endParaRPr lang="es-EC" b="1" dirty="0"/>
          </a:p>
        </p:txBody>
      </p:sp>
      <p:sp>
        <p:nvSpPr>
          <p:cNvPr id="3" name="2 Marcador de contenido"/>
          <p:cNvSpPr>
            <a:spLocks noGrp="1"/>
          </p:cNvSpPr>
          <p:nvPr>
            <p:ph sz="quarter" idx="1"/>
          </p:nvPr>
        </p:nvSpPr>
        <p:spPr/>
        <p:txBody>
          <a:bodyPr/>
          <a:lstStyle/>
          <a:p>
            <a:pPr>
              <a:buNone/>
            </a:pPr>
            <a:r>
              <a:rPr lang="es-ES" dirty="0" smtClean="0"/>
              <a:t>Cada exportación se establece en total con 2 contenedores de 40 pies </a:t>
            </a:r>
            <a:r>
              <a:rPr lang="es-ES" dirty="0" err="1" smtClean="0"/>
              <a:t>reefer</a:t>
            </a:r>
            <a:r>
              <a:rPr lang="es-ES" dirty="0" smtClean="0"/>
              <a:t> que contienen:</a:t>
            </a:r>
            <a:endParaRPr lang="es-EC" dirty="0" smtClean="0"/>
          </a:p>
          <a:p>
            <a:endParaRPr lang="es-EC" dirty="0" smtClean="0"/>
          </a:p>
          <a:p>
            <a:r>
              <a:rPr lang="es-ES" b="1" dirty="0" smtClean="0"/>
              <a:t>Pallets:</a:t>
            </a:r>
            <a:r>
              <a:rPr lang="es-ES" dirty="0" smtClean="0"/>
              <a:t> 80 </a:t>
            </a:r>
            <a:endParaRPr lang="es-EC" dirty="0" smtClean="0"/>
          </a:p>
          <a:p>
            <a:r>
              <a:rPr lang="es-ES" b="1" dirty="0" smtClean="0"/>
              <a:t>Cajas:</a:t>
            </a:r>
            <a:r>
              <a:rPr lang="es-ES" dirty="0" smtClean="0"/>
              <a:t> 4.000 </a:t>
            </a:r>
            <a:endParaRPr lang="es-EC" dirty="0" smtClean="0"/>
          </a:p>
          <a:p>
            <a:r>
              <a:rPr lang="es-ES" b="1" dirty="0" smtClean="0"/>
              <a:t>Unidades:</a:t>
            </a:r>
            <a:r>
              <a:rPr lang="es-ES" dirty="0" smtClean="0"/>
              <a:t> 576.000</a:t>
            </a:r>
            <a:endParaRPr lang="es-EC" dirty="0" smtClean="0"/>
          </a:p>
          <a:p>
            <a:r>
              <a:rPr lang="es-ES" b="1" dirty="0" smtClean="0"/>
              <a:t>Peso:</a:t>
            </a:r>
            <a:r>
              <a:rPr lang="es-ES" dirty="0" smtClean="0"/>
              <a:t> 28.800Kg. </a:t>
            </a:r>
            <a:endParaRPr lang="es-EC" dirty="0" smtClean="0"/>
          </a:p>
          <a:p>
            <a:r>
              <a:rPr lang="es-ES" b="1" dirty="0" smtClean="0"/>
              <a:t>Precio:</a:t>
            </a:r>
            <a:r>
              <a:rPr lang="es-ES" dirty="0" smtClean="0"/>
              <a:t> 720.000</a:t>
            </a:r>
            <a:endParaRPr lang="es-EC" dirty="0" smtClean="0"/>
          </a:p>
          <a:p>
            <a:endParaRPr lang="es-EC" dirty="0"/>
          </a:p>
        </p:txBody>
      </p:sp>
      <p:pic>
        <p:nvPicPr>
          <p:cNvPr id="4" name="3 Imagen" descr="F:\ESPE UFA.jpg"/>
          <p:cNvPicPr/>
          <p:nvPr/>
        </p:nvPicPr>
        <p:blipFill>
          <a:blip r:embed="rId2" cstate="print"/>
          <a:srcRect l="8788" t="10811" r="7877" b="8784"/>
          <a:stretch>
            <a:fillRect/>
          </a:stretch>
        </p:blipFill>
        <p:spPr bwMode="auto">
          <a:xfrm>
            <a:off x="5997058" y="269033"/>
            <a:ext cx="3131840" cy="792088"/>
          </a:xfrm>
          <a:prstGeom prst="rect">
            <a:avLst/>
          </a:prstGeom>
          <a:noFill/>
          <a:ln w="9525">
            <a:noFill/>
            <a:miter lim="800000"/>
            <a:headEnd/>
            <a:tailEnd/>
          </a:ln>
        </p:spPr>
      </p:pic>
      <p:sp>
        <p:nvSpPr>
          <p:cNvPr id="5" name="AutoShape 2" descr="data:image/jpeg;base64,/9j/4AAQSkZJRgABAQAAAQABAAD/2wCEAAkGBxQTEhQUExQVFhUXFxcYFxgYFxUXFxQWGBcXFxUXGBUYHSggHBolHRcUITEhJSkrLi4uFx8zODMsNygtLiwBCgoKDg0OGhAQGCwcHxwsLCwsLCwsLCwsLCwsLCwsLCwsLCwsLCwsLCwsLCwsLCwsLCwsLCwsLCwsLCwsLCssK//AABEIALcBEwMBIgACEQEDEQH/xAAcAAABBQEBAQAAAAAAAAAAAAACAAEDBAUGBwj/xABBEAABAwEFBAgEBAQFBAMAAAABAAIRAwQSITFBBVFhcSKBkaGxwdHwBhMyQgdSYuEUM6LxI3KSwtIVQ1NzY4Ky/8QAGAEBAQEBAQAAAAAAAAAAAAAAAAECAwT/xAAmEQEBAQEAAgICAAYDAAAAAAAAARECEiExQQMTMlFhcZHRFCIj/9oADAMBAAIRAxEAPwCmQfZCr1qAeIcJHFW4QOprLTBtWwKbspHgsa07BezEYjh6LtCxPQi82QCJEg6iVJEvMeeGzQYLTxJwVQsJzXutOyWQn/GstInfcw4dEkrUsmyrJH+HZ7P1U2E9hC34sY+dHNntyRmxOc43GuInCAT4L6Wp2Wm36adNvJjAp2GMsEyLj5uZ8O2l0XaFY8qdT0Vmv8HW5jL7rLWu/wCWTjva2XDrC+irx9ymn37KuQx8uVaRaYcC07iCD2FCaRid4819P17GyoIexjxuc1rx2OlYls+BrDUEGztbn/LvU8+DcO5TDHzw1M4r2a3fhHZ3SaVarT4ODKg/2nvXOW78JLU2fl1aNTmXUz2GR3piY4Cg6CD28lZqWnO7IB4rTtvwRbqUl1mqEDVoFQf0ErFr0i0w5padzgWnsOKz4+xKKpxnEn3gndRiNSRPBVw0pw1MQ6lspF4Yxjmq5ahAhXBI+mS0/wCaT2IG4GR73pXinB4Ip2b5T1HSVHfTtqZKB3IKeSJzgk3JUdl8KU8WyIN0FpdiBlJE5YTELqbPTbeeG3nOYJEm8ccRAJAM49mOQXObLtLbjAHiQ0aiZAC7OjUpm683ZAz1xABySkcXbLKKleXhsm8ZDWtJbTMVJALmuMThGEdmh8MbLe5lQOHRcyWskQC6YxE9GIiRHBdM2nRDr1xt4TjdM4/VjGsBHSr0mfSGtyyDW5YDdki48p2TQe/5jpwBDTIDs72N0EXiIJgDRabLQzoOFZ4LS5jL7YABgklzADMb5mQp/gN7QLTIbfltxxAddd0wDHODgr9fYtN9UPcRdiHANLb4ERMNgHeRuUTEFktjLlWiW9O6XjpdEtcCTcJJymVzG0LLcwvAu+8Ew8fSci0HUrsa7GMunpOgtvOM5NJgZSAJKw9s1b7iRRDQRLqgnpF0jE5EYg8yqY50WY8P6vRJXWUgRk/uSUMejuEGPNOGypDTUQJCV0I00N0hHfKbFQb5x7AmaIxBj2fRKiZY3/KPREPfvrXVirlHatRuB6Q459o81pUNqU3Zm6f1Zf6lg/v5FItntHeia6yNcOYxT9a5Wz1nsxY4jh+2S07NtzR7etsA9hRdbEc09zgUFmtbX/S4HhMHsKsFu8qKjFPgkWcu5Hd4pXRxQDHJQWqzMqCKjWvG5zQ4dhCtQPZSjh4oOWtnwLYKmdnaw76d6n3NMdy523/hNQMmlXqsJ0eGVAOy6e9elEcvfNISiY8U2h+FNqb/AC6lGoObmO7HAjvXObQ+DrbSEvstaN7W/MHbTlfR0HimgoY+VKjIJaRBGYOBHMJzTIbK+obbs6lWEVadOoNz2teOxwK523/h5Yaoj5Vz/wBbnsjk2S3uUwx88kJl7DtH8Haf/YtTxwqsa/8AqYWx2Fc3b/wrtzPoFOqP0PAPZUDfNTBwYIRC7rK1to/DNqo/zbPVYN5YS3/UJHesz+HKfCHukEXTy0Kn/iKoglzxHF0DHdzT2eyuBkiR1Twlabcu0HH6QccRlvWLURWX4jrNzdexGcZaiVoM+MTrTHU4+ax/4ACcz6JOsJMeM43RwV9L5LvwxtJtN1S998R1F3qujdtVo39i5FtkDdCIOB1wHFWWsGpOmGfXKlq7XUutzImQd3HgpKVVrmjduwXKh/VhAy5Tj1YJ/wCMcYbOIj98cx1KbSdOq+Uw6N7AksJm2wBBaSRqc/FJNq+UdmXIokJY7giaTwXRUd0prh9yrL2yM8feCrkKK2LF/Lbwkd8qQe+70UGzPoI/V4hWj771tmmj31fsk30RevmU0+HmqyTR4piMOtO7Xn6pO1970DXcTGh94q7ZtrVGYEyNzse9VDrznx9UhmOryQdBZtrU3fVLD2haLCCJGI4ELjA3dh73KSlXczEEjkfJMXXYYbk/UFg2bbp+8B3EYFaP/WKAALqgbJjpYYxOJ0yWbcm1Z7XMfcJYo2GcWgEbwQfBR1KoEyWiMxIkdUpsDEJXUvm5xOAn6SOwxEo2Y5yOceRUllA3DuQvIESWid5AU3yxxKCtZmuiWB0Yi9phEhLuelwALdCOoylAT07MRkym3v8AIKUUH6uHU31Sbns/shjgVn7Q2JZ6omrZ6TuLmCf9QxWw2ynVzj2DwQ1DTGbm9bhKqY4W2fh7YnzcbVpz+UuIx4PB7isC3fhY/H5Nca4VGEd7SfDsXebR2saTzA+Y04tutOA1DnHDXDkqlSrTqy99S0C+KZuNe1rGBuN0XST0jmdcphY636mk5leZ2z4Gt1I40rzcgWPBnnN0hZG2di2mh06lJ4ZlezbiRGIkL2aw7Soj5rKbCS55LyXucb5AOoGkYBcv8YyLNWJkX7jQCRDekDgBvhSfG2Yl5keX3iRE48p/uOW9RkmQOGPdnuzVl1lGRf7wPko6lh/KQN8lY8oxqJzg2cYw9wom1cTz6joFaZs2CDeGBUosQxxHdgnnDUNMiPpnqSV5tBoGfcks+Y70sT4Kr8w70pXd2Wy8b090OMA46Dfw5qjElStpnNNGpsqpg8boPirt732fuqOzHS50jG6ZO8AjHmrzm++39luMmc7D3wSP/JOR5+f7JRj1+KqGJz5Dy9UU5+9yEDwRR4e/BEI68h5JycQl6eH9kztPeqAm5nr8CmpnwPgU/wB3WULM0DAgzvG7PT1QvZIxAcOXkVFVs83iDBI8CCDwQ2Zzw4B2WA7jOPNKJtng0XtdTe5rRnTk3XCCAIOIEknmt0bacXAXYaYBOEg8OqT1LFNIY8gevBOyn0szmO4kcv7rE4k+F8r9tt20qpDmU7gqR0XVPoaT9MhuMdWMJOZVDgX2vAU7sNojGoc3uOAgaNwVP5fEnrPhksui1tS5UhwLb0A4ETLTIXLr8c7+d/zW51nw6Ftem2h8k1K1Qx/Nc4Xy6ZvSDIxWTs/ata+HF7C1riHNbfMuGBBJug84KCVMxzRkPepK6SZ6iVftPxHUEXWzLgOjAgHN2M5IKm1aztXd4/8AzAVNtYjdz/tggdUME5nON+GU6JgKnUrOm+4HpOu4fboMcZQPoElp+YQGk4SQHYFuIMTGPYljlp70SIVxDVKTSCDjMiN4yOU4KpWlrYYBhAGBMAYZBW3NHHwVdxN79Md+5PgFZ6Mva6SIkkDJ3RIg8Bh2LH+N3n5Dh/8AKwDGcLk9S3LK/wDxAIJF1xnQRAg8TPcVi/FtlNVgAw/xSTgdGBueuiz19l+Hn5bw7kLmRmtkbDdq4d6ZuxHfmw5A+K8/h05+FYsSiDVt/wDRf0u7WBSt2Tvaf9eukwFf108K56DuSXQjZH6G/wCt3onV8KvhWoKaJrVKGIwOC7uqIU1KwIskeHWoEAfqBgjI7loWWuCMcI+ofl/U39J3aKgyrCM1YggwRkfehSXCxq3ffvmUH7eiCz2gObOQwBH/AI3GP6DBg+mMjteXmukrNIjz80vQ+af19EzNPfvNVk4GXI/7kJyHWibpz9EJy60B/d1hCwYjmlqOrySacRzQA8EhwGBIPggsk4Xs581M0eB8CmZmOaCQtESDoJ4QQEh9fX/uKBuvLzCL7+vzQX3rOc+AScgJPJaJWM6kRScC4uIDsdTmR6LlG3N1PjVt+6ykSL0SXYkTEgR4ldcyM4zz6l5tRrUAwNAb8wgCbjyQ6cyS8AdQK9GvgZkDcNePNaSJSmLox3KqNosP0y7gBj2GCmFqc7/tGJ1gGOToRVim7PnPblj2oyqzxUOAIaMcRjnj9Jb3yo22V33VHHlgDzBlEWnDTDr1GqaFDRsbG5DvJ7ipyVNVLY8zy8wqO1KV3CQZc53KYwV2xU+k50nICNMyZ55diobcfDmjWJ3a7kooXUlHJKG7CgkkJpCC/wAU94bwge97wSQEjf4p0NSSiaW6lVoxwTgLSrBhAXKO+UuagJTMMqEDgna9QWWEtdebyIORBzBG5adCoC0EfTljiWOP2u4bjr2gZIeipVSw3hjIhzTk4bj66Ky4WNdwju8P2TeR9EFOqCBBlpwaTmCPsduIlG/Xn6rowTcI4H09CmIw6/VO7Xn6pO15+qITtEn5nmmOnvUpPzKAj9R6/NC3Mc0X3dZVRoPzZ0u+BQWhqid9XWq9O0TUeyMWiZ3iFO/MdXkpLKvuNJzcJWYQCN4Wi446duPYsumxtNsCGtBOZ1Jk95XONMKyfCdJlW/JIBDmt3EGQOIyW5/DM/KDzx7inFcaNe7qujtdHgq9faAbg59JnCb7uqY8CqLjGbh1IS4TEi9ukT2LPqWguBusrVDjBc0tZOhIcWNIUFMWll36QCQ0iGAMB+64zE6D69UGyTAk4DfuQNqNiQ4EbwQR2rl9s1pcGvh5aTEsZdBwkgEEjtOSq/xZwwHYDvymY0yUHT19r0WZ1GzubLiepsoLPtMPddax4nEF4LJGsA4mOSg2MZDicTOBOJyBiVbr0A4sJ+1wI5wR4EoNGw1Qb4/KWznGIJzhY22XX3CCYugyOMnVbNJ0U3HdJ7GrAtp6QERDWCBkOiMEFZjSNZR9SC6SiDd6IIMBT/L60ziCmmNUBXBu7yko/mncO1OqF39yG9HBRhIO5KtJLyJqiBCcvUBmd6ZxTAjUp7wQGypG5HeJUM8ETCTwCmCzZ6xYd7T9bfzDQjc4aH1K1WPEDGWu+h+UgZh24jJYoaN8qxZK9yQQTTd9Q1B/O39Q7xhuiypY1Xa9XvvSOvb3hJp0JBkSxwye31wjhEJzryHgtxmhOQSd6eCRy7fJJ3kPBaQQ+ocwo0eo6vJZjq0WmP03eqL3jguff5Jxm/fpqTVxtnis984EERu9gKd+Y6vAJHM9fgUn5jq8AtTmT4TWk9+nvNYlW1A0y4F2ZAgQ4kOuwJ3kRK2nLOeubTC+TdLjXvVST0RfeGNEA3YmDzIU9O1Fv8qm1g/S0DvELP2DanOY81nF7xVcCcNABAjTBb0gweGG/tXHv8X5O767yf0/23OuZ9OV2t8bPpPdTbSBczBznOwmMei31Vz4R21UtTKjql3o1GAXRAjA7yuH+I2za6+ZHzDgOrVdR+HDCKNSc/nNH9AK7Zkxz32PaeNV/M+DVC9uIjh4n1KtW+nL3Ht7FUda6bTJcCRoJPbEqyW/BbI6LYrSKeAnH/aFo44Tv8iuVs/xIymyGhxMnQeOI7lPsXbb61cNIhsE9gw8YXX9Hc58rMc/287kdUymRSfiTN8jhgIA7O9Y1vH+I7cDHYAPJa9R16gRB6Ut0BgvunPw1WHa3y9/+Y+K4uoZSco73FKRzVQRTDHROHDenCBgxOivBJBUeQThl3p0mgRnKTuCa0RckHJBgTsOGOfZjrggMMSaAUgxTA6IBAUd9M96jB3KC2w9SK+FVYVZpgalBasdpDeg7+WTOGdN35m+Y81qNJm66L0YHR4jAgrDLgBuU1itg+h5hky12tN3/E6jr53mljVGXWk7y/ZIOJlrsHjscNCO1MdOXmV0jAjmOrwChr0GuIJGLTgdRj4cFK7Tl6pVMzzSzQ/3Hr8E1Q+XgEgel2eASfpyHgFEaR81lXiAS+JBdluk3c9SI7Vqrm/ieuWUHPGYcwid94LHM241uTT0bIwguo3Qx5NTAy0XsTB3ZprTtShTEPqtkDEA3j2NkriLRthhY0VSSceiHXWNH2gNGE4kyqlba1xt6nTaN2F52J/M5en9HPP8XTl+y34jXtb7K6o+o2jUqlxLjecWsnXAY9qrVfiJzG3aYp0GgyAwAY8SZnsXPWm0VHNOMASc51nTBLZeznPdecJ1Ex2kKTv8fH1qePfX3ixW2lezc53aR3qu7aI0BPWFp2uwveQ1rS4kEGI6PVyVW1bHujDAHDHQcyn/ACevrIfpn37UTannhy9V1/whYXFrnY3nNwk5C83VYFj2W9pOBdH0gSb2M9HngvRti2MU2BpxqRL+F7ENnh7whcPy9X8kvPV+XXjmc3ZGyymRTY0SCA2SN2Z7fNczWdJPNdS5tylmTdZqZJhupXnlHa5yd3YFY45yZ/Jq1plqjLSELbU0/d6p743qhy5JtaEOG9OGt3oiVtQxmElCWjikqDZCMOKjaY0kp3OxxRUpMJg4cUJduCVSNUUZrHRRPeUABT3UBAFGW4JNPBSSFAMJvmblDUM4BTUqYGJKCbPVIycFEx8lTgoL1gtAhtN5iP5b/wAh/K4/l8OS0g4k3XCHtwjf+/vnhmnKu2S0h8U3GHjCm867mOPgerleeksaDtOXmUn5nmhZULpBEPGY3/uifmujJvuH/wBfAJnnAdSKekOryQOyHL1URqhcX8c0g2w1Q3DptOZzNQE4rswcB1LjfjmqTYqpgt6bRjnHzAJ5ELnPlt5C4nP32K1s60PaY0J105IA1TWNsvYN7mj+oLTLobXs97WOcW4AYkHADTRRbLY67ryGgXs1XZdN4uvpsLYiC0RG7kuY2h8HUL8sqFjTEtHSjIG6TIxWJWsYfw5st9Z/RJEOAeScA0zkMy4xywXaU/huiGht04OBBnpCMgDoOCr7LslKzT8m9LgAbzrxMZG6BmrjK1WoJILeBMYch5hBA7YdJjr4PTzl7i6DvDRqoKrKdObhLnuBPTIF4jd2jlgr1Ow4kl5M6DADz71Yp2ZoMhonfr25oKu1R/hOB/KR3QvPrTZflmYka716Htp0U34A5Z8SFyVpDTpAjKZVlwxzNYCZbKanXcDgYU1Voa4yCNyidTBEyZXaObQoW4H6s+5XQQclz7RkDlqVapPufTUHYVm8/wAjybEcklmjaB9/2TrPjWvKNAGTmpsBxUDQN6TXDRGkprkYQmAnHxUMYo21CoJKlIuJyCA0HfmI5AeJSbWKka4/3RUgyUFR94w0Jq9UnAImNujioF8sNHHcnpUpzTNYTmpi7cEBQBxTg65KO/hxSpGUFr5k4JqrWgb0mEdaNjJzWVXrBXNUBrjFVuDHfnGjXfq3HXLPO6ypezweMxv/AHWWWgiBgrlGqauB/nD6T/5QNP8AP488989MWLOo6kDsh71KejVvkfmGY38eaZ3vtK2y02HAdS5v4usL61mqU6bbzyWwCQ3JwJMuIGQXRtOA5BZ9OwPmb8C84kfUTM4SconjkuW428/sH4e1DjWqNYNzAXGOZgDvXQbI+FbIyHNYap0c4l+I/SIaOsLrG2RmoLuZnuy7lOxoAgCANBkh6UjTqudjAbGuJmdwMRCp7XaGNAj5jiZuk3Ww0gnLjdAnfOMLcZTJyVG0fDtZ9Rz3vp024BpN4uugZXMIMlxzOa4/n67nH/nNrfGXr/t8J7K5ha1zALrhIwjA7xvUzWE4AKrVt9isFO7VrD7ndIhpcSS4kU2i8cToFz1s/FIHCyUHubIl90saBqRgXu5dFdeZc9+mbmu0Zs92biGj9RjuzWfW2/YaVRtI1mvqucGhoP3HIGMRjvhcv8X2p1pb8qnUNwwXvacX6hodu378t65+y/DVFsdHEEGZMzvBV9Jju/iCo1zHtBxDmyADAnECTnkuXNmjUq/WtbnABziY3+m9VnBNEFWxh4xWVbNnFmIyW0QFG8AggrUuFmuaeFGW8Fdt1munDEclTcusuuVgRPFJN1JKpjpaoAwQtAhQUZJxKnMLi7FUSa/DBM54601/FBIxpzQ1KuihqVZ1R0KeOCCzRpoXO6USf3TVXEaqayNESVFFSYT5ILYCArDqkD1VX5t7NBXYO1WGsgSldjRNQEoJqRnNWRVUDVI1BOKgUT5dGh0O7kVG4KWi7epg0aVb5vCsBP8A7QMyB+beNc+Uza4eJycM+PuVkuiQQYcMQRgQRl1q9StLahBJDXgdLQP/AFDcd4y1yy3KzY3KZ6I5DwUlOkTkCeSjoNMNMZAZ4ZaLlNv/AB/aRUfRslJsNN2/9s6gREwZGeixntr6d0zZ5GL3BnM49gVTae2LJZWh1Z41i8bocRmA0dI9S81sdu2h80VX12uOINNwNwgxIgRjgMcx2hau2x/ElhfTb0Juib0F0XtBuGiehbt34oXpbY7O9/6o+UztMuPXC5612/aFpn5tf5LT9lEEE83ze/qWrSotAiP2Ut7cE2mOesnw7Tb0iLziZLndInjzW1SoNGSka7hKj+YJxCi+hlwGCFzkjB4ITTTAQckXoHM3FEOaIZz0IOKJ3JMVQ1WmIWBtKz3TIyXRTgq9egHAgrUuJZrmQUloP2U6cMkl0845+NXKb9ykBJzTJLm2dlIyirswTpItVQMVds7sMpSSViI708zmrNkanSUaI1ZMHJP8kDFMkgBtrIlp+knEDUjKVOwBJJAm0tUkkkwA9x0SbUKZJMBX9YTC0XXT7xzSSWauNJ+0w8tcGdNrSxri49EGJgA6wMVmCytaICSSM99ZcMymdNVMHloxx8kkkxuzNEKgSvJ0ksZtwJiUXUkkkX6RPphRuYE6SYkuzQkomHXJJJQ59zRUzBmULnGccUklVsJzk18nRJJVCBSSSQf/2Q=="/>
          <p:cNvSpPr>
            <a:spLocks noChangeAspect="1" noChangeArrowheads="1"/>
          </p:cNvSpPr>
          <p:nvPr/>
        </p:nvSpPr>
        <p:spPr bwMode="auto">
          <a:xfrm>
            <a:off x="155575" y="-1698625"/>
            <a:ext cx="5334000" cy="35528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data:image/jpeg;base64,/9j/4AAQSkZJRgABAQAAAQABAAD/2wCEAAkGBxQTEhQUExQVFhUXFxcYFxgYFxUXFxQWGBcXFxUXGBUYHSggHBolHRcUITEhJSkrLi4uFx8zODMsNygtLiwBCgoKDg0OGhAQGCwcHxwsLCwsLCwsLCwsLCwsLCwsLCwsLCwsLCwsLCwsLCwsLCwsLCwsLCwsLCwsLCwsLCssK//AABEIALcBEwMBIgACEQEDEQH/xAAcAAABBQEBAQAAAAAAAAAAAAACAAEDBAUGBwj/xABBEAABAwEFBAgEBAQFBAMAAAABAAIRAwQSITFBBVFhcSKBkaGxwdHwBhMyQgdSYuEUM6LxI3KSwtIVQ1NzY4Ky/8QAGAEBAQEBAQAAAAAAAAAAAAAAAAECAwT/xAAmEQEBAQEAAgICAAYDAAAAAAAAARECEiExQQMTMlFhcZHRFCIj/9oADAMBAAIRAxEAPwCmQfZCr1qAeIcJHFW4QOprLTBtWwKbspHgsa07BezEYjh6LtCxPQi82QCJEg6iVJEvMeeGzQYLTxJwVQsJzXutOyWQn/GstInfcw4dEkrUsmyrJH+HZ7P1U2E9hC34sY+dHNntyRmxOc43GuInCAT4L6Wp2Wm36adNvJjAp2GMsEyLj5uZ8O2l0XaFY8qdT0Vmv8HW5jL7rLWu/wCWTjva2XDrC+irx9ymn37KuQx8uVaRaYcC07iCD2FCaRid4819P17GyoIexjxuc1rx2OlYls+BrDUEGztbn/LvU8+DcO5TDHzw1M4r2a3fhHZ3SaVarT4ODKg/2nvXOW78JLU2fl1aNTmXUz2GR3piY4Cg6CD28lZqWnO7IB4rTtvwRbqUl1mqEDVoFQf0ErFr0i0w5padzgWnsOKz4+xKKpxnEn3gndRiNSRPBVw0pw1MQ6lspF4Yxjmq5ahAhXBI+mS0/wCaT2IG4GR73pXinB4Ip2b5T1HSVHfTtqZKB3IKeSJzgk3JUdl8KU8WyIN0FpdiBlJE5YTELqbPTbeeG3nOYJEm8ccRAJAM49mOQXObLtLbjAHiQ0aiZAC7OjUpm683ZAz1xABySkcXbLKKleXhsm8ZDWtJbTMVJALmuMThGEdmh8MbLe5lQOHRcyWskQC6YxE9GIiRHBdM2nRDr1xt4TjdM4/VjGsBHSr0mfSGtyyDW5YDdki48p2TQe/5jpwBDTIDs72N0EXiIJgDRabLQzoOFZ4LS5jL7YABgklzADMb5mQp/gN7QLTIbfltxxAddd0wDHODgr9fYtN9UPcRdiHANLb4ERMNgHeRuUTEFktjLlWiW9O6XjpdEtcCTcJJymVzG0LLcwvAu+8Ew8fSci0HUrsa7GMunpOgtvOM5NJgZSAJKw9s1b7iRRDQRLqgnpF0jE5EYg8yqY50WY8P6vRJXWUgRk/uSUMejuEGPNOGypDTUQJCV0I00N0hHfKbFQb5x7AmaIxBj2fRKiZY3/KPREPfvrXVirlHatRuB6Q459o81pUNqU3Zm6f1Zf6lg/v5FItntHeia6yNcOYxT9a5Wz1nsxY4jh+2S07NtzR7etsA9hRdbEc09zgUFmtbX/S4HhMHsKsFu8qKjFPgkWcu5Hd4pXRxQDHJQWqzMqCKjWvG5zQ4dhCtQPZSjh4oOWtnwLYKmdnaw76d6n3NMdy523/hNQMmlXqsJ0eGVAOy6e9elEcvfNISiY8U2h+FNqb/AC6lGoObmO7HAjvXObQ+DrbSEvstaN7W/MHbTlfR0HimgoY+VKjIJaRBGYOBHMJzTIbK+obbs6lWEVadOoNz2teOxwK523/h5Yaoj5Vz/wBbnsjk2S3uUwx88kJl7DtH8Haf/YtTxwqsa/8AqYWx2Fc3b/wrtzPoFOqP0PAPZUDfNTBwYIRC7rK1to/DNqo/zbPVYN5YS3/UJHesz+HKfCHukEXTy0Kn/iKoglzxHF0DHdzT2eyuBkiR1Twlabcu0HH6QccRlvWLURWX4jrNzdexGcZaiVoM+MTrTHU4+ax/4ACcz6JOsJMeM43RwV9L5LvwxtJtN1S998R1F3qujdtVo39i5FtkDdCIOB1wHFWWsGpOmGfXKlq7XUutzImQd3HgpKVVrmjduwXKh/VhAy5Tj1YJ/wCMcYbOIj98cx1KbSdOq+Uw6N7AksJm2wBBaSRqc/FJNq+UdmXIokJY7giaTwXRUd0prh9yrL2yM8feCrkKK2LF/Lbwkd8qQe+70UGzPoI/V4hWj771tmmj31fsk30RevmU0+HmqyTR4piMOtO7Xn6pO1970DXcTGh94q7ZtrVGYEyNzse9VDrznx9UhmOryQdBZtrU3fVLD2haLCCJGI4ELjA3dh73KSlXczEEjkfJMXXYYbk/UFg2bbp+8B3EYFaP/WKAALqgbJjpYYxOJ0yWbcm1Z7XMfcJYo2GcWgEbwQfBR1KoEyWiMxIkdUpsDEJXUvm5xOAn6SOwxEo2Y5yOceRUllA3DuQvIESWid5AU3yxxKCtZmuiWB0Yi9phEhLuelwALdCOoylAT07MRkym3v8AIKUUH6uHU31Sbns/shjgVn7Q2JZ6omrZ6TuLmCf9QxWw2ynVzj2DwQ1DTGbm9bhKqY4W2fh7YnzcbVpz+UuIx4PB7isC3fhY/H5Nca4VGEd7SfDsXebR2saTzA+Y04tutOA1DnHDXDkqlSrTqy99S0C+KZuNe1rGBuN0XST0jmdcphY636mk5leZ2z4Gt1I40rzcgWPBnnN0hZG2di2mh06lJ4ZlezbiRGIkL2aw7Soj5rKbCS55LyXucb5AOoGkYBcv8YyLNWJkX7jQCRDekDgBvhSfG2Yl5keX3iRE48p/uOW9RkmQOGPdnuzVl1lGRf7wPko6lh/KQN8lY8oxqJzg2cYw9wom1cTz6joFaZs2CDeGBUosQxxHdgnnDUNMiPpnqSV5tBoGfcks+Y70sT4Kr8w70pXd2Wy8b090OMA46Dfw5qjElStpnNNGpsqpg8boPirt732fuqOzHS50jG6ZO8AjHmrzm++39luMmc7D3wSP/JOR5+f7JRj1+KqGJz5Dy9UU5+9yEDwRR4e/BEI68h5JycQl6eH9kztPeqAm5nr8CmpnwPgU/wB3WULM0DAgzvG7PT1QvZIxAcOXkVFVs83iDBI8CCDwQ2Zzw4B2WA7jOPNKJtng0XtdTe5rRnTk3XCCAIOIEknmt0bacXAXYaYBOEg8OqT1LFNIY8gevBOyn0szmO4kcv7rE4k+F8r9tt20qpDmU7gqR0XVPoaT9MhuMdWMJOZVDgX2vAU7sNojGoc3uOAgaNwVP5fEnrPhksui1tS5UhwLb0A4ETLTIXLr8c7+d/zW51nw6Ftem2h8k1K1Qx/Nc4Xy6ZvSDIxWTs/ata+HF7C1riHNbfMuGBBJug84KCVMxzRkPepK6SZ6iVftPxHUEXWzLgOjAgHN2M5IKm1aztXd4/8AzAVNtYjdz/tggdUME5nON+GU6JgKnUrOm+4HpOu4fboMcZQPoElp+YQGk4SQHYFuIMTGPYljlp70SIVxDVKTSCDjMiN4yOU4KpWlrYYBhAGBMAYZBW3NHHwVdxN79Md+5PgFZ6Mva6SIkkDJ3RIg8Bh2LH+N3n5Dh/8AKwDGcLk9S3LK/wDxAIJF1xnQRAg8TPcVi/FtlNVgAw/xSTgdGBueuiz19l+Hn5bw7kLmRmtkbDdq4d6ZuxHfmw5A+K8/h05+FYsSiDVt/wDRf0u7WBSt2Tvaf9eukwFf108K56DuSXQjZH6G/wCt3onV8KvhWoKaJrVKGIwOC7uqIU1KwIskeHWoEAfqBgjI7loWWuCMcI+ofl/U39J3aKgyrCM1YggwRkfehSXCxq3ffvmUH7eiCz2gObOQwBH/AI3GP6DBg+mMjteXmukrNIjz80vQ+af19EzNPfvNVk4GXI/7kJyHWibpz9EJy60B/d1hCwYjmlqOrySacRzQA8EhwGBIPggsk4Xs581M0eB8CmZmOaCQtESDoJ4QQEh9fX/uKBuvLzCL7+vzQX3rOc+AScgJPJaJWM6kRScC4uIDsdTmR6LlG3N1PjVt+6ykSL0SXYkTEgR4ldcyM4zz6l5tRrUAwNAb8wgCbjyQ6cyS8AdQK9GvgZkDcNePNaSJSmLox3KqNosP0y7gBj2GCmFqc7/tGJ1gGOToRVim7PnPblj2oyqzxUOAIaMcRjnj9Jb3yo22V33VHHlgDzBlEWnDTDr1GqaFDRsbG5DvJ7ipyVNVLY8zy8wqO1KV3CQZc53KYwV2xU+k50nICNMyZ55diobcfDmjWJ3a7kooXUlHJKG7CgkkJpCC/wAU94bwge97wSQEjf4p0NSSiaW6lVoxwTgLSrBhAXKO+UuagJTMMqEDgna9QWWEtdebyIORBzBG5adCoC0EfTljiWOP2u4bjr2gZIeipVSw3hjIhzTk4bj66Ky4WNdwju8P2TeR9EFOqCBBlpwaTmCPsduIlG/Xn6rowTcI4H09CmIw6/VO7Xn6pO15+qITtEn5nmmOnvUpPzKAj9R6/NC3Mc0X3dZVRoPzZ0u+BQWhqid9XWq9O0TUeyMWiZ3iFO/MdXkpLKvuNJzcJWYQCN4Wi446duPYsumxtNsCGtBOZ1Jk95XONMKyfCdJlW/JIBDmt3EGQOIyW5/DM/KDzx7inFcaNe7qujtdHgq9faAbg59JnCb7uqY8CqLjGbh1IS4TEi9ukT2LPqWguBusrVDjBc0tZOhIcWNIUFMWll36QCQ0iGAMB+64zE6D69UGyTAk4DfuQNqNiQ4EbwQR2rl9s1pcGvh5aTEsZdBwkgEEjtOSq/xZwwHYDvymY0yUHT19r0WZ1GzubLiepsoLPtMPddax4nEF4LJGsA4mOSg2MZDicTOBOJyBiVbr0A4sJ+1wI5wR4EoNGw1Qb4/KWznGIJzhY22XX3CCYugyOMnVbNJ0U3HdJ7GrAtp6QERDWCBkOiMEFZjSNZR9SC6SiDd6IIMBT/L60ziCmmNUBXBu7yko/mncO1OqF39yG9HBRhIO5KtJLyJqiBCcvUBmd6ZxTAjUp7wQGypG5HeJUM8ETCTwCmCzZ6xYd7T9bfzDQjc4aH1K1WPEDGWu+h+UgZh24jJYoaN8qxZK9yQQTTd9Q1B/O39Q7xhuiypY1Xa9XvvSOvb3hJp0JBkSxwye31wjhEJzryHgtxmhOQSd6eCRy7fJJ3kPBaQQ+ocwo0eo6vJZjq0WmP03eqL3jguff5Jxm/fpqTVxtnis984EERu9gKd+Y6vAJHM9fgUn5jq8AtTmT4TWk9+nvNYlW1A0y4F2ZAgQ4kOuwJ3kRK2nLOeubTC+TdLjXvVST0RfeGNEA3YmDzIU9O1Fv8qm1g/S0DvELP2DanOY81nF7xVcCcNABAjTBb0gweGG/tXHv8X5O767yf0/23OuZ9OV2t8bPpPdTbSBczBznOwmMei31Vz4R21UtTKjql3o1GAXRAjA7yuH+I2za6+ZHzDgOrVdR+HDCKNSc/nNH9AK7Zkxz32PaeNV/M+DVC9uIjh4n1KtW+nL3Ht7FUda6bTJcCRoJPbEqyW/BbI6LYrSKeAnH/aFo44Tv8iuVs/xIymyGhxMnQeOI7lPsXbb61cNIhsE9gw8YXX9Hc58rMc/287kdUymRSfiTN8jhgIA7O9Y1vH+I7cDHYAPJa9R16gRB6Ut0BgvunPw1WHa3y9/+Y+K4uoZSco73FKRzVQRTDHROHDenCBgxOivBJBUeQThl3p0mgRnKTuCa0RckHJBgTsOGOfZjrggMMSaAUgxTA6IBAUd9M96jB3KC2w9SK+FVYVZpgalBasdpDeg7+WTOGdN35m+Y81qNJm66L0YHR4jAgrDLgBuU1itg+h5hky12tN3/E6jr53mljVGXWk7y/ZIOJlrsHjscNCO1MdOXmV0jAjmOrwChr0GuIJGLTgdRj4cFK7Tl6pVMzzSzQ/3Hr8E1Q+XgEgel2eASfpyHgFEaR81lXiAS+JBdluk3c9SI7Vqrm/ieuWUHPGYcwid94LHM241uTT0bIwguo3Qx5NTAy0XsTB3ZprTtShTEPqtkDEA3j2NkriLRthhY0VSSceiHXWNH2gNGE4kyqlba1xt6nTaN2F52J/M5en9HPP8XTl+y34jXtb7K6o+o2jUqlxLjecWsnXAY9qrVfiJzG3aYp0GgyAwAY8SZnsXPWm0VHNOMASc51nTBLZeznPdecJ1Ex2kKTv8fH1qePfX3ixW2lezc53aR3qu7aI0BPWFp2uwveQ1rS4kEGI6PVyVW1bHujDAHDHQcyn/ACevrIfpn37UTannhy9V1/whYXFrnY3nNwk5C83VYFj2W9pOBdH0gSb2M9HngvRti2MU2BpxqRL+F7ENnh7whcPy9X8kvPV+XXjmc3ZGyymRTY0SCA2SN2Z7fNczWdJPNdS5tylmTdZqZJhupXnlHa5yd3YFY45yZ/Jq1plqjLSELbU0/d6p743qhy5JtaEOG9OGt3oiVtQxmElCWjikqDZCMOKjaY0kp3OxxRUpMJg4cUJduCVSNUUZrHRRPeUABT3UBAFGW4JNPBSSFAMJvmblDUM4BTUqYGJKCbPVIycFEx8lTgoL1gtAhtN5iP5b/wAh/K4/l8OS0g4k3XCHtwjf+/vnhmnKu2S0h8U3GHjCm867mOPgerleeksaDtOXmUn5nmhZULpBEPGY3/uifmujJvuH/wBfAJnnAdSKekOryQOyHL1URqhcX8c0g2w1Q3DptOZzNQE4rswcB1LjfjmqTYqpgt6bRjnHzAJ5ELnPlt5C4nP32K1s60PaY0J105IA1TWNsvYN7mj+oLTLobXs97WOcW4AYkHADTRRbLY67ryGgXs1XZdN4uvpsLYiC0RG7kuY2h8HUL8sqFjTEtHSjIG6TIxWJWsYfw5st9Z/RJEOAeScA0zkMy4xywXaU/huiGht04OBBnpCMgDoOCr7LslKzT8m9LgAbzrxMZG6BmrjK1WoJILeBMYch5hBA7YdJjr4PTzl7i6DvDRqoKrKdObhLnuBPTIF4jd2jlgr1Ow4kl5M6DADz71Yp2ZoMhonfr25oKu1R/hOB/KR3QvPrTZflmYka716Htp0U34A5Z8SFyVpDTpAjKZVlwxzNYCZbKanXcDgYU1Voa4yCNyidTBEyZXaObQoW4H6s+5XQQclz7RkDlqVapPufTUHYVm8/wAjybEcklmjaB9/2TrPjWvKNAGTmpsBxUDQN6TXDRGkprkYQmAnHxUMYo21CoJKlIuJyCA0HfmI5AeJSbWKka4/3RUgyUFR94w0Jq9UnAImNujioF8sNHHcnpUpzTNYTmpi7cEBQBxTg65KO/hxSpGUFr5k4JqrWgb0mEdaNjJzWVXrBXNUBrjFVuDHfnGjXfq3HXLPO6ypezweMxv/AHWWWgiBgrlGqauB/nD6T/5QNP8AP488989MWLOo6kDsh71KejVvkfmGY38eaZ3vtK2y02HAdS5v4usL61mqU6bbzyWwCQ3JwJMuIGQXRtOA5BZ9OwPmb8C84kfUTM4SconjkuW428/sH4e1DjWqNYNzAXGOZgDvXQbI+FbIyHNYap0c4l+I/SIaOsLrG2RmoLuZnuy7lOxoAgCANBkh6UjTqudjAbGuJmdwMRCp7XaGNAj5jiZuk3Ww0gnLjdAnfOMLcZTJyVG0fDtZ9Rz3vp024BpN4uugZXMIMlxzOa4/n67nH/nNrfGXr/t8J7K5ha1zALrhIwjA7xvUzWE4AKrVt9isFO7VrD7ndIhpcSS4kU2i8cToFz1s/FIHCyUHubIl90saBqRgXu5dFdeZc9+mbmu0Zs92biGj9RjuzWfW2/YaVRtI1mvqucGhoP3HIGMRjvhcv8X2p1pb8qnUNwwXvacX6hodu378t65+y/DVFsdHEEGZMzvBV9Jju/iCo1zHtBxDmyADAnECTnkuXNmjUq/WtbnABziY3+m9VnBNEFWxh4xWVbNnFmIyW0QFG8AggrUuFmuaeFGW8Fdt1munDEclTcusuuVgRPFJN1JKpjpaoAwQtAhQUZJxKnMLi7FUSa/DBM54601/FBIxpzQ1KuihqVZ1R0KeOCCzRpoXO6USf3TVXEaqayNESVFFSYT5ILYCArDqkD1VX5t7NBXYO1WGsgSldjRNQEoJqRnNWRVUDVI1BOKgUT5dGh0O7kVG4KWi7epg0aVb5vCsBP8A7QMyB+beNc+Uza4eJycM+PuVkuiQQYcMQRgQRl1q9StLahBJDXgdLQP/AFDcd4y1yy3KzY3KZ6I5DwUlOkTkCeSjoNMNMZAZ4ZaLlNv/AB/aRUfRslJsNN2/9s6gREwZGeixntr6d0zZ5GL3BnM49gVTae2LJZWh1Z41i8bocRmA0dI9S81sdu2h80VX12uOINNwNwgxIgRjgMcx2hau2x/ElhfTb0Juib0F0XtBuGiehbt34oXpbY7O9/6o+UztMuPXC5612/aFpn5tf5LT9lEEE83ze/qWrSotAiP2Ut7cE2mOesnw7Tb0iLziZLndInjzW1SoNGSka7hKj+YJxCi+hlwGCFzkjB4ITTTAQckXoHM3FEOaIZz0IOKJ3JMVQ1WmIWBtKz3TIyXRTgq9egHAgrUuJZrmQUloP2U6cMkl0845+NXKb9ykBJzTJLm2dlIyirswTpItVQMVds7sMpSSViI708zmrNkanSUaI1ZMHJP8kDFMkgBtrIlp+knEDUjKVOwBJJAm0tUkkkwA9x0SbUKZJMBX9YTC0XXT7xzSSWauNJ+0w8tcGdNrSxri49EGJgA6wMVmCytaICSSM99ZcMymdNVMHloxx8kkkxuzNEKgSvJ0ksZtwJiUXUkkkX6RPphRuYE6SYkuzQkomHXJJJQ59zRUzBmULnGccUklVsJzk18nRJJVCBSSSQf/2Q=="/>
          <p:cNvSpPr>
            <a:spLocks noChangeAspect="1" noChangeArrowheads="1"/>
          </p:cNvSpPr>
          <p:nvPr/>
        </p:nvSpPr>
        <p:spPr bwMode="auto">
          <a:xfrm>
            <a:off x="307975" y="-1546225"/>
            <a:ext cx="5334000" cy="35528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174" name="Picture 6" descr="http://www.bombayharbor.com/productImage/0782507001236146407/40_Feet_Reefer_Containe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3356992"/>
            <a:ext cx="3675690" cy="244827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wheel spokes="2"/>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916832"/>
            <a:ext cx="8153400" cy="2552328"/>
          </a:xfrm>
        </p:spPr>
        <p:txBody>
          <a:bodyPr>
            <a:normAutofit fontScale="90000"/>
          </a:bodyPr>
          <a:lstStyle/>
          <a:p>
            <a:r>
              <a:rPr lang="es-ES" b="1" dirty="0" smtClean="0"/>
              <a:t>DISEÑO DEL PLAN DE MARKETING DE EXPORTACIÓN DEL CHOCOLATE APTO PARA DIABÉTICOS HACIA EL MERCADO FRANCÉS</a:t>
            </a:r>
            <a:endParaRPr lang="es-EC" dirty="0"/>
          </a:p>
        </p:txBody>
      </p:sp>
      <p:pic>
        <p:nvPicPr>
          <p:cNvPr id="3" name="2 Imagen" descr="F:\ESPE UFA.jpg"/>
          <p:cNvPicPr/>
          <p:nvPr/>
        </p:nvPicPr>
        <p:blipFill>
          <a:blip r:embed="rId2" cstate="print"/>
          <a:srcRect l="8788" t="10811" r="7877" b="8784"/>
          <a:stretch>
            <a:fillRect/>
          </a:stretch>
        </p:blipFill>
        <p:spPr bwMode="auto">
          <a:xfrm>
            <a:off x="6002172" y="269033"/>
            <a:ext cx="3131840" cy="792088"/>
          </a:xfrm>
          <a:prstGeom prst="rect">
            <a:avLst/>
          </a:prstGeom>
          <a:noFill/>
          <a:ln w="9525">
            <a:noFill/>
            <a:miter lim="800000"/>
            <a:headEnd/>
            <a:tailEnd/>
          </a:ln>
        </p:spPr>
      </p:pic>
    </p:spTree>
  </p:cSld>
  <p:clrMapOvr>
    <a:masterClrMapping/>
  </p:clrMapOvr>
  <p:transition spd="slow">
    <p:wheel spokes="2"/>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MARKETING MIX</a:t>
            </a:r>
            <a:endParaRPr lang="es-EC" dirty="0"/>
          </a:p>
        </p:txBody>
      </p:sp>
      <p:pic>
        <p:nvPicPr>
          <p:cNvPr id="4" name="3 Marcador de contenido" descr="Elementos del marketing mix"/>
          <p:cNvPicPr>
            <a:picLocks noGrp="1"/>
          </p:cNvPicPr>
          <p:nvPr>
            <p:ph sz="quarter" idx="1"/>
          </p:nvPr>
        </p:nvPicPr>
        <p:blipFill>
          <a:blip r:embed="rId2" cstate="print">
            <a:extLst>
              <a:ext uri="{28A0092B-C50C-407E-A947-70E740481C1C}">
                <a14:useLocalDpi xmlns="" xmlns:a14="http://schemas.microsoft.com/office/drawing/2010/main" val="0"/>
              </a:ext>
            </a:extLst>
          </a:blip>
          <a:srcRect t="6357" b="4559"/>
          <a:stretch>
            <a:fillRect/>
          </a:stretch>
        </p:blipFill>
        <p:spPr bwMode="auto">
          <a:xfrm>
            <a:off x="3232150" y="2286814"/>
            <a:ext cx="3140050" cy="3122572"/>
          </a:xfrm>
          <a:prstGeom prst="rect">
            <a:avLst/>
          </a:prstGeom>
          <a:noFill/>
          <a:ln>
            <a:noFill/>
          </a:ln>
        </p:spPr>
      </p:pic>
      <p:pic>
        <p:nvPicPr>
          <p:cNvPr id="5" name="4 Imagen"/>
          <p:cNvPicPr/>
          <p:nvPr/>
        </p:nvPicPr>
        <p:blipFill>
          <a:blip r:embed="rId3" cstate="print"/>
          <a:srcRect/>
          <a:stretch>
            <a:fillRect/>
          </a:stretch>
        </p:blipFill>
        <p:spPr bwMode="auto">
          <a:xfrm>
            <a:off x="1691680" y="1772816"/>
            <a:ext cx="1647369" cy="1008112"/>
          </a:xfrm>
          <a:prstGeom prst="rect">
            <a:avLst/>
          </a:prstGeom>
          <a:noFill/>
          <a:ln w="9525">
            <a:noFill/>
            <a:miter lim="800000"/>
            <a:headEnd/>
            <a:tailEnd/>
          </a:ln>
        </p:spPr>
      </p:pic>
      <p:sp>
        <p:nvSpPr>
          <p:cNvPr id="6" name="5 CuadroTexto"/>
          <p:cNvSpPr txBox="1"/>
          <p:nvPr/>
        </p:nvSpPr>
        <p:spPr>
          <a:xfrm>
            <a:off x="6156176" y="2420888"/>
            <a:ext cx="1728192"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$1,25 USD</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6 Imagen" descr="http://www.boutique-ethiquable.com/fr/guide-achat/images/boutique-ethiquable.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63688" y="5229200"/>
            <a:ext cx="1148715" cy="802640"/>
          </a:xfrm>
          <a:prstGeom prst="rect">
            <a:avLst/>
          </a:prstGeom>
          <a:noFill/>
          <a:ln>
            <a:noFill/>
          </a:ln>
        </p:spPr>
      </p:pic>
      <p:sp>
        <p:nvSpPr>
          <p:cNvPr id="8" name="7 Rectángulo"/>
          <p:cNvSpPr/>
          <p:nvPr/>
        </p:nvSpPr>
        <p:spPr>
          <a:xfrm>
            <a:off x="1259632" y="4725144"/>
            <a:ext cx="2232248" cy="5232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2800" b="1" dirty="0" err="1" smtClean="0">
                <a:ln/>
                <a:solidFill>
                  <a:schemeClr val="accent3"/>
                </a:solidFill>
                <a:effectLst>
                  <a:outerShdw blurRad="38100" dist="38100" dir="2700000" algn="tl">
                    <a:srgbClr val="000000">
                      <a:alpha val="43137"/>
                    </a:srgbClr>
                  </a:outerShdw>
                </a:effectLst>
              </a:rPr>
              <a:t>ETHIQUABLE</a:t>
            </a:r>
            <a:endParaRPr lang="es-ES" sz="2800" b="1" dirty="0">
              <a:ln/>
              <a:solidFill>
                <a:schemeClr val="accent3"/>
              </a:solidFill>
              <a:effectLst>
                <a:outerShdw blurRad="38100" dist="38100" dir="2700000" algn="tl">
                  <a:srgbClr val="000000">
                    <a:alpha val="43137"/>
                  </a:srgbClr>
                </a:outerShdw>
              </a:effectLst>
            </a:endParaRPr>
          </a:p>
        </p:txBody>
      </p:sp>
      <p:pic>
        <p:nvPicPr>
          <p:cNvPr id="93186" name="Picture 2"/>
          <p:cNvPicPr>
            <a:picLocks noChangeAspect="1" noChangeArrowheads="1"/>
          </p:cNvPicPr>
          <p:nvPr/>
        </p:nvPicPr>
        <p:blipFill>
          <a:blip r:embed="rId5" cstate="print"/>
          <a:srcRect/>
          <a:stretch>
            <a:fillRect/>
          </a:stretch>
        </p:blipFill>
        <p:spPr bwMode="auto">
          <a:xfrm>
            <a:off x="6410149" y="4541983"/>
            <a:ext cx="2006377" cy="1700808"/>
          </a:xfrm>
          <a:prstGeom prst="rect">
            <a:avLst/>
          </a:prstGeom>
          <a:noFill/>
          <a:ln w="9525">
            <a:noFill/>
            <a:miter lim="800000"/>
            <a:headEnd/>
            <a:tailEnd/>
          </a:ln>
        </p:spPr>
      </p:pic>
      <p:pic>
        <p:nvPicPr>
          <p:cNvPr id="9" name="8 Imagen" descr="F:\ESPE UFA.jpg"/>
          <p:cNvPicPr/>
          <p:nvPr/>
        </p:nvPicPr>
        <p:blipFill>
          <a:blip r:embed="rId6" cstate="print"/>
          <a:srcRect l="8788" t="10811" r="7877" b="8784"/>
          <a:stretch>
            <a:fillRect/>
          </a:stretch>
        </p:blipFill>
        <p:spPr bwMode="auto">
          <a:xfrm>
            <a:off x="5981015" y="263353"/>
            <a:ext cx="3131840" cy="792088"/>
          </a:xfrm>
          <a:prstGeom prst="rect">
            <a:avLst/>
          </a:prstGeom>
          <a:noFill/>
          <a:ln w="9525">
            <a:noFill/>
            <a:miter lim="800000"/>
            <a:headEnd/>
            <a:tailEnd/>
          </a:ln>
        </p:spPr>
      </p:pic>
    </p:spTree>
  </p:cSld>
  <p:clrMapOvr>
    <a:masterClrMapping/>
  </p:clrMapOvr>
  <p:transition spd="slow">
    <p:wheel spokes="2"/>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Matriz BCG </a:t>
            </a:r>
            <a:br>
              <a:rPr lang="es-ES" b="1" dirty="0" smtClean="0"/>
            </a:br>
            <a:r>
              <a:rPr lang="es-ES" b="1" dirty="0" smtClean="0"/>
              <a:t>Principales Mercados </a:t>
            </a:r>
            <a:endParaRPr lang="es-EC" dirty="0"/>
          </a:p>
        </p:txBody>
      </p:sp>
      <p:pic>
        <p:nvPicPr>
          <p:cNvPr id="4" name="3 Marcador de contenido"/>
          <p:cNvPicPr>
            <a:picLocks noGrp="1"/>
          </p:cNvPicPr>
          <p:nvPr>
            <p:ph sz="quarter" idx="1"/>
          </p:nvPr>
        </p:nvPicPr>
        <p:blipFill>
          <a:blip r:embed="rId2" cstate="print"/>
          <a:srcRect/>
          <a:stretch>
            <a:fillRect/>
          </a:stretch>
        </p:blipFill>
        <p:spPr bwMode="auto">
          <a:xfrm>
            <a:off x="1828095" y="1600200"/>
            <a:ext cx="5722759" cy="4495800"/>
          </a:xfrm>
          <a:prstGeom prst="rect">
            <a:avLst/>
          </a:prstGeom>
          <a:noFill/>
          <a:ln w="9525">
            <a:noFill/>
            <a:miter lim="800000"/>
            <a:headEnd/>
            <a:tailEnd/>
          </a:ln>
        </p:spPr>
      </p:pic>
      <p:pic>
        <p:nvPicPr>
          <p:cNvPr id="5" name="4 Imagen" descr="F:\ESPE UFA.jpg"/>
          <p:cNvPicPr/>
          <p:nvPr/>
        </p:nvPicPr>
        <p:blipFill>
          <a:blip r:embed="rId3" cstate="print"/>
          <a:srcRect l="8788" t="10811" r="7877" b="8784"/>
          <a:stretch>
            <a:fillRect/>
          </a:stretch>
        </p:blipFill>
        <p:spPr bwMode="auto">
          <a:xfrm>
            <a:off x="6012160" y="269033"/>
            <a:ext cx="3131840" cy="792088"/>
          </a:xfrm>
          <a:prstGeom prst="rect">
            <a:avLst/>
          </a:prstGeom>
          <a:noFill/>
          <a:ln w="9525">
            <a:noFill/>
            <a:miter lim="800000"/>
            <a:headEnd/>
            <a:tailEnd/>
          </a:ln>
        </p:spPr>
      </p:pic>
    </p:spTree>
  </p:cSld>
  <p:clrMapOvr>
    <a:masterClrMapping/>
  </p:clrMapOvr>
  <p:transition spd="slow">
    <p:wheel spokes="2"/>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Diseño de la marca y del producto </a:t>
            </a:r>
            <a:endParaRPr lang="es-EC" dirty="0"/>
          </a:p>
        </p:txBody>
      </p:sp>
      <p:sp>
        <p:nvSpPr>
          <p:cNvPr id="3" name="2 Marcador de contenido"/>
          <p:cNvSpPr>
            <a:spLocks noGrp="1"/>
          </p:cNvSpPr>
          <p:nvPr>
            <p:ph sz="quarter" idx="1"/>
          </p:nvPr>
        </p:nvSpPr>
        <p:spPr/>
        <p:txBody>
          <a:bodyPr/>
          <a:lstStyle/>
          <a:p>
            <a:r>
              <a:rPr lang="es-ES" b="1" dirty="0" smtClean="0"/>
              <a:t>Razón Social: </a:t>
            </a:r>
            <a:r>
              <a:rPr lang="es-ES" dirty="0" smtClean="0"/>
              <a:t>CHOCOLAT EXPORT DEL ECUADOR</a:t>
            </a:r>
            <a:endParaRPr lang="es-EC" dirty="0" smtClean="0"/>
          </a:p>
          <a:p>
            <a:endParaRPr lang="es-EC" dirty="0" smtClean="0"/>
          </a:p>
          <a:p>
            <a:r>
              <a:rPr lang="es-ES" b="1" dirty="0" smtClean="0"/>
              <a:t>Nombre Comercial y Marca: </a:t>
            </a:r>
            <a:r>
              <a:rPr lang="es-ES" dirty="0" smtClean="0"/>
              <a:t>CHOCOLAT-EXPORT</a:t>
            </a:r>
            <a:endParaRPr lang="es-EC" dirty="0" smtClean="0"/>
          </a:p>
          <a:p>
            <a:endParaRPr lang="es-EC" dirty="0" smtClean="0"/>
          </a:p>
          <a:p>
            <a:r>
              <a:rPr lang="es-ES" b="1" dirty="0" smtClean="0"/>
              <a:t>Logotipo: </a:t>
            </a:r>
            <a:endParaRPr lang="es-EC" dirty="0" smtClean="0"/>
          </a:p>
          <a:p>
            <a:endParaRPr lang="es-EC" dirty="0"/>
          </a:p>
        </p:txBody>
      </p:sp>
      <p:pic>
        <p:nvPicPr>
          <p:cNvPr id="4" name="3 Imagen" descr="F:\TESIS\LOGOTIPO\CHOCOLAT-EXPORT.png"/>
          <p:cNvPicPr/>
          <p:nvPr/>
        </p:nvPicPr>
        <p:blipFill>
          <a:blip r:embed="rId2" cstate="print"/>
          <a:srcRect/>
          <a:stretch>
            <a:fillRect/>
          </a:stretch>
        </p:blipFill>
        <p:spPr bwMode="auto">
          <a:xfrm>
            <a:off x="2771800" y="3501008"/>
            <a:ext cx="4968552" cy="3168352"/>
          </a:xfrm>
          <a:prstGeom prst="rect">
            <a:avLst/>
          </a:prstGeom>
          <a:noFill/>
          <a:ln w="9525">
            <a:noFill/>
            <a:miter lim="800000"/>
            <a:headEnd/>
            <a:tailEnd/>
          </a:ln>
        </p:spPr>
      </p:pic>
    </p:spTree>
  </p:cSld>
  <p:clrMapOvr>
    <a:masterClrMapping/>
  </p:clrMapOvr>
  <p:transition spd="slow">
    <p:wheel spokes="2"/>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3314328" cy="990600"/>
          </a:xfrm>
        </p:spPr>
        <p:txBody>
          <a:bodyPr>
            <a:normAutofit fontScale="90000"/>
          </a:bodyPr>
          <a:lstStyle/>
          <a:p>
            <a:pPr algn="ctr"/>
            <a:r>
              <a:rPr lang="es-ES" b="1" dirty="0" smtClean="0"/>
              <a:t>Características internas</a:t>
            </a:r>
            <a:endParaRPr lang="es-EC" dirty="0"/>
          </a:p>
        </p:txBody>
      </p:sp>
      <p:sp>
        <p:nvSpPr>
          <p:cNvPr id="3" name="2 Marcador de contenido"/>
          <p:cNvSpPr>
            <a:spLocks noGrp="1"/>
          </p:cNvSpPr>
          <p:nvPr>
            <p:ph sz="quarter" idx="1"/>
          </p:nvPr>
        </p:nvSpPr>
        <p:spPr>
          <a:xfrm>
            <a:off x="609600" y="1589567"/>
            <a:ext cx="3170312" cy="1335377"/>
          </a:xfrm>
        </p:spPr>
        <p:txBody>
          <a:bodyPr>
            <a:normAutofit fontScale="70000" lnSpcReduction="20000"/>
          </a:bodyPr>
          <a:lstStyle/>
          <a:p>
            <a:pPr lvl="0"/>
            <a:r>
              <a:rPr lang="es-ES" dirty="0" smtClean="0"/>
              <a:t>80% Cacao Fino de Aroma</a:t>
            </a:r>
            <a:endParaRPr lang="es-EC" dirty="0" smtClean="0"/>
          </a:p>
          <a:p>
            <a:pPr lvl="0"/>
            <a:r>
              <a:rPr lang="es-ES" dirty="0" smtClean="0"/>
              <a:t>11% Stevia</a:t>
            </a:r>
            <a:endParaRPr lang="es-EC" dirty="0" smtClean="0"/>
          </a:p>
          <a:p>
            <a:pPr lvl="0"/>
            <a:r>
              <a:rPr lang="es-ES" dirty="0" smtClean="0"/>
              <a:t>9% Manteca de Cacao </a:t>
            </a:r>
            <a:endParaRPr lang="es-EC" dirty="0" smtClean="0"/>
          </a:p>
          <a:p>
            <a:pPr>
              <a:buNone/>
            </a:pPr>
            <a:endParaRPr lang="es-EC" dirty="0"/>
          </a:p>
        </p:txBody>
      </p:sp>
      <p:graphicFrame>
        <p:nvGraphicFramePr>
          <p:cNvPr id="6" name="5 Marcador de contenido"/>
          <p:cNvGraphicFramePr>
            <a:graphicFrameLocks noGrp="1"/>
          </p:cNvGraphicFramePr>
          <p:nvPr>
            <p:ph sz="quarter" idx="2"/>
            <p:extLst>
              <p:ext uri="{D42A27DB-BD31-4B8C-83A1-F6EECF244321}">
                <p14:modId xmlns="" xmlns:p14="http://schemas.microsoft.com/office/powerpoint/2010/main" val="2287510902"/>
              </p:ext>
            </p:extLst>
          </p:nvPr>
        </p:nvGraphicFramePr>
        <p:xfrm>
          <a:off x="3779838" y="1589088"/>
          <a:ext cx="4951412" cy="479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5076056" y="260648"/>
            <a:ext cx="3314328" cy="990600"/>
          </a:xfrm>
          <a:prstGeom prst="rect">
            <a:avLst/>
          </a:prstGeom>
        </p:spPr>
        <p:txBody>
          <a:bodyPr vert="horz" anchor="ctr">
            <a:normAutofit fontScale="82500" lnSpcReduction="20000"/>
          </a:bodyPr>
          <a:lstStyle/>
          <a:p>
            <a:pPr algn="ctr"/>
            <a:r>
              <a:rPr lang="es-ES" sz="4000" b="1" dirty="0" smtClean="0"/>
              <a:t>Publicidad de Chocolat-Export </a:t>
            </a:r>
            <a:endParaRPr lang="es-EC" sz="4000" dirty="0"/>
          </a:p>
        </p:txBody>
      </p:sp>
      <p:pic>
        <p:nvPicPr>
          <p:cNvPr id="94210" name="Picture 2" descr="C:\Users\Home\Desktop\Liz\Universidad\TESIS\LOGOTIPO\HECHO EN CUADOR.png"/>
          <p:cNvPicPr>
            <a:picLocks noChangeAspect="1" noChangeArrowheads="1"/>
          </p:cNvPicPr>
          <p:nvPr/>
        </p:nvPicPr>
        <p:blipFill>
          <a:blip r:embed="rId7" cstate="print"/>
          <a:srcRect/>
          <a:stretch>
            <a:fillRect/>
          </a:stretch>
        </p:blipFill>
        <p:spPr bwMode="auto">
          <a:xfrm>
            <a:off x="107504" y="3140968"/>
            <a:ext cx="3939027" cy="1800200"/>
          </a:xfrm>
          <a:prstGeom prst="rect">
            <a:avLst/>
          </a:prstGeom>
          <a:noFill/>
        </p:spPr>
      </p:pic>
      <p:pic>
        <p:nvPicPr>
          <p:cNvPr id="8" name="7 Imagen" descr="F:\ESPE UFA.jpg"/>
          <p:cNvPicPr/>
          <p:nvPr/>
        </p:nvPicPr>
        <p:blipFill>
          <a:blip r:embed="rId8" cstate="print"/>
          <a:srcRect l="8788" t="10811" r="7877" b="8784"/>
          <a:stretch>
            <a:fillRect/>
          </a:stretch>
        </p:blipFill>
        <p:spPr bwMode="auto">
          <a:xfrm>
            <a:off x="-14211" y="6065912"/>
            <a:ext cx="3131840" cy="792088"/>
          </a:xfrm>
          <a:prstGeom prst="rect">
            <a:avLst/>
          </a:prstGeom>
          <a:noFill/>
          <a:ln w="9525">
            <a:noFill/>
            <a:miter lim="800000"/>
            <a:headEnd/>
            <a:tailEnd/>
          </a:ln>
        </p:spPr>
      </p:pic>
    </p:spTree>
  </p:cSld>
  <p:clrMapOvr>
    <a:masterClrMapping/>
  </p:clrMapOvr>
  <p:transition spd="slow">
    <p:wheel spokes="2"/>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332656"/>
            <a:ext cx="5743387" cy="864096"/>
          </a:xfrm>
        </p:spPr>
        <p:txBody>
          <a:bodyPr>
            <a:normAutofit/>
          </a:bodyPr>
          <a:lstStyle/>
          <a:p>
            <a:pPr>
              <a:buNone/>
            </a:pPr>
            <a:r>
              <a:rPr lang="es-EC" sz="3600" b="1" dirty="0" smtClean="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rPr>
              <a:t>CADENA PRODUCTIVA </a:t>
            </a:r>
            <a:endParaRPr lang="es-EC" sz="36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endParaRPr>
          </a:p>
        </p:txBody>
      </p:sp>
      <p:pic>
        <p:nvPicPr>
          <p:cNvPr id="4" name="3 Imagen"/>
          <p:cNvPicPr/>
          <p:nvPr/>
        </p:nvPicPr>
        <p:blipFill>
          <a:blip r:embed="rId2" cstate="print">
            <a:lum contrast="20000"/>
          </a:blip>
          <a:srcRect/>
          <a:stretch>
            <a:fillRect/>
          </a:stretch>
        </p:blipFill>
        <p:spPr bwMode="auto">
          <a:xfrm>
            <a:off x="899592" y="1641827"/>
            <a:ext cx="7776864" cy="2160240"/>
          </a:xfrm>
          <a:prstGeom prst="rect">
            <a:avLst/>
          </a:prstGeom>
          <a:noFill/>
          <a:ln w="9525">
            <a:noFill/>
            <a:miter lim="800000"/>
            <a:headEnd/>
            <a:tailEnd/>
          </a:ln>
        </p:spPr>
      </p:pic>
      <p:pic>
        <p:nvPicPr>
          <p:cNvPr id="6" name="5 Imagen" descr="F:\ESPE UFA.jpg"/>
          <p:cNvPicPr/>
          <p:nvPr/>
        </p:nvPicPr>
        <p:blipFill>
          <a:blip r:embed="rId3" cstate="print"/>
          <a:srcRect l="8788" t="10811" r="7877" b="8784"/>
          <a:stretch>
            <a:fillRect/>
          </a:stretch>
        </p:blipFill>
        <p:spPr bwMode="auto">
          <a:xfrm>
            <a:off x="6012160" y="116633"/>
            <a:ext cx="3131840" cy="792088"/>
          </a:xfrm>
          <a:prstGeom prst="rect">
            <a:avLst/>
          </a:prstGeom>
          <a:noFill/>
          <a:ln w="9525">
            <a:noFill/>
            <a:miter lim="800000"/>
            <a:headEnd/>
            <a:tailEnd/>
          </a:ln>
        </p:spPr>
      </p:pic>
      <p:sp>
        <p:nvSpPr>
          <p:cNvPr id="2" name="AutoShape 2" descr="data:image/jpeg;base64,/9j/4AAQSkZJRgABAQAAAQABAAD/2wCEAAkGBhQQEBUUEBQUFRUVFBQUFRcYFRUUFRQYFhQVFxUUFhcXHCgeFxkjGRcYIC8gIycpLCwsFR4xNTAqNSYrLCkBCQoKDgwOGg8PGCwkHyQpMC8sKSktKSwsLCosKSwsLCwpKSwsLCwsKSksKSwsLCotKSksLCwsKSwsLCwsKSwsKf/AABEIALsBDQMBIgACEQEDEQH/xAAcAAEAAgMBAQEAAAAAAAAAAAAABQYDBAcBAgj/xABHEAACAQIDBAcEBggCCgMAAAABAgMAEQQSIQUxQVEGBxMiYXGRMoGhwUJSkrGy8BQjYmNygqLhM9EVFjRDU3OzwuLxRFSj/8QAGgEBAAMBAQEAAAAAAAAAAAAAAAEDBAIFBv/EAC8RAAICAQMCBQIEBwAAAAAAAAABAgMRBBIxIUETIjJxgWGxM5Hh8AUUI0JRocH/2gAMAwEAAhEDEQA/AO4UpSgFKUoBSlKAUpSgFKUoBSqT0g6cmKRkT6LFbaalTYkkg6X4VLdE+lIxqsGXLIlsw3gg3sw9N1Z4aiM5OKK42KTwWClKVoLBSlKAUpSgFKUoBSlY55giszaBQWPkBc0bwDJSqhH06BexQql9De5HiRb7qs+BxYlQMNxuPQkH7qyU6uFs3BJ9P9nTi0smevaUrWcnle0pQClKUApSlAK8r2lAKUpQClKUApSlAKUpQCsGMxixLmc2G7xJ5Acaz1z3rG2sVkWNTbKnoXJv/SB61TdY4QyuTiyW2OUQnTXFwPN2kCyBmP6wEKFJ+sO9cHn6875Oh3SWPBli6El7Am+oUX0AGm88+VVkN/eskEDOSEBYhXaw3kIhdrczZTpXmbpbty5MeXnPc7pgcck8ayRMGVhcEfEHkfCs9c76rdr96SEnRgJU+Aa3mCp9xrolerXPfHJthLcsilKVYdClKUApSlAKgNu9JYUzxE5iQVYC9hcWIuBvqT2vjuwgeT6qm3iToo9SK5SMz521OUrnPjIWy+ZOVj/7rz9ZdKK2Q5f2O4LPVnqSDOAQ2W+pGU6eFyNa6fsXExdkqxAqoFgDb36g6m/31yy9b2xtpGN+42jcjpcbj5g15dV8qXmKX1LWk+Tq9Kx4eXOisPpAH1F6yV9GnlZM4pSlSBSlKAUpSgFKUoBSleMbC5oD2lcx2v1qOHJhyCMGy3XMz+J10vyHrVj6H9YEW0CY8pjmC5ip1DAbyh+R1864jYm8I126O2qKlJfp7lrpSldmQUpSgFcd6VTnEY1lXUtJkX1Ea/dXYqr7dC4f0wYoZgwObILZC/1t1/G3PWqLq3PCRXZFywco27ghBjsVGosFlW3kYo7VIdCntj4P4yPVGFe9PYcu0pz9bsm//JR8q0uh2IvjMOd368L6OVrG+lnyUP1/JYk6NT4DaUZhRmiM14yoJAjc96Nvq5VYjXgAeduo0pXoQgo5x3NMY4FKV47gAk7gLnyFdnR7SqrjOmyId9r6hQMzW4E8qmti7ZTFR50O42YbiD5HwqcAkKUpUAq/TxZWijSJGYM/eygnUDug25kn0qG2nsY4TZqq9u0knDyW11KtlW/HKoUe4njXQaqfWK/6iMc5fuRv86xaitKM5/Q7i+EUPNW3FgezwODlH0ke/mJnceob4VFwz5s+lsrMvnYDX4/CumbP6PpPs3DxOSLRxsCLXBy+PmfWvPoq8RSj3wdyeMMkOjWJz4df2br8x8CKla1tn4BYI1jTco47zzJ8a2a9mqLhBRfZFT6sUpSrCBSla+0NoJh4mllbKiC7H87zfS3jTkGxSuV4vrZeSX9SBGl+7mUMW/iN9L8h61eeivSMY2ItbK6HK4G69rgjwI+41qs0tlcN74+3uWyqlGO5k3SlKylQr4ljDKVO4gg+RFjX3XPusjpY8LjDxOU7meRlNm1vlUEajQXNuYrmUtqyy6imV01CJzzpd0Vl2fIEkZWQk9m4YXI4Zk3q1vdyNOg22I8JjFmkDFUVxZbXuwy3NzuAJ+FQuLlEjEkXvxOpPnesIrNnuj3Nrxtm8n6V2Pt2HFpnw8iuONjqp5MN6mt+vzr0P6QnA4uOW5yXCSjmhPeuPD2h4iv0QjggEagi4PAjnWiMso8XUU+FLpwfVKUrszilKxz4hUUsxsBvPwHx0t40ByjrLitjyfrRRn8Q+VVzoo9sVD4Yof8AW/vVn6zXzYlGysoMQAvYE2d/TeNDrVR2M5SZTynVh9pGrzZrFj9zJL1M/QtK1INohmykZWsSBoQwBFypG+1xpoRcaVjx2244SA5a5FxlRmv6CvSNZv1hxUiBSJGUAgg3IFwRY761k2uGheUJJZQTZlyMQBckZuFc6210laRjaxJ3k625Ko8BU4BFbSgEczoHDhTowIYEcDceFWnq9xSR9oXcDPlUDX6NyWJ3Dfb1qlSqGN2VSfIVljxDL7LEeRt91SDuANKqXQLb7TIYpLloxcNpqpOgPiDf3WqWfpPEpIdZVINtYn18rCuQS9UzrJfuQj9pz6KP86ts2MVFLMbAW5nebAADUkkgAbzeqL1g4sv2Iy5bdobEgtrk3gaD1NZtV+FL99zqPJSMAdH8ZZfxkfKu2bIS2HiHKKMf0CuJ7OQ5dxuXkP2pGI+BFdqwOMFlQgqwUaG2oAAJUjQgabt1xe16zaJeaTOpm7SlK9IrFKUoBeub9YnTHDzYeXDRsztdTnXKUzI4bKTe5Glris3W10mMMS4aJrNKC0lt4jGmXwzG/uU865EDXoaWhPzy+DRVX/cz6jXMQBa5IA1A1Om86D313Xq/6N/oeHOd1eSUh3Km6iwsqKfpW114kmuD5Re9h6VO9H9vvh3BiYow1FicreDLxFbLKZXLapY/6XSg5rGT9B0rU2VjxiII5V3SIrW5XGo9x0rbrxGsPDMPArg3WLi8+0MQeTqn2FVT8Qa7zX5v6Q4rtJ5X+vNI3q7H51Tbwj0v4evNJ/QhxOM5XkL/ANqyVudI9j/o02H/AHuEhlPm4a/3VpVU1g3QnuWSU27sA4dYMQinsMVCjXt3UmAyyITwzEZh5kcK691V7eOJwIRtXgPZE81teM/Z0/lp1Z5cRslI5FV1BljZWAZSO0YgEHfowqy7J2JDhEKYeNY1JLEC+pPEk6mr4rueVdZlOt9n0N6leMwAuTbzqIn2rMzFIIGBBILyd1BY7xbVuddmQlpJAoJYgAbyTYD3moDaeNFwWPczpLHIAWS4Fsr5dcpB0YbjrwrexHR6KV88oZr65S5MYNgLhd3Ct9MOoXKAABoBbSpBT9sbLhxwGZ201GR1YDytc+oFaGF6LYXDsHO8a3dra8++QKuU/R+B9WiQ/wAorF/qxAB3YkB55RcetMRznBGCKTHmRx2AzMoYKQD2ceYAF2YgZ2toAump1PCy4SMqgB1sAKhlWTDFBNKpiByglSX19kM17ZRzqcjkB3Eab6lkkL0zx3ZYVhxchPdvb4Aj31y5MMzxYiUf7mFpTyJBGVffr6VeesuNuzjYeyCynwLWIJ9ykVH4bZXZ7DxTkWaaKRv5VFk+Z/mqAU69TnRDZSYqdo5N3ZOQde63dAbxteoG9Wrq3/2w/wDJf8SVINfohijhseqSaEs0Djkb2/GBXVqpnSXoS8+JE2HKrmIMlyRlYW74sNdANOY8auVQCB2yHUk2ZozkY5bF43RgyOoPtC4Fx4VE47sMWAHK3HJsjfZYhh5a+Zqw7Txd8qxugkc924Lggam4B0Glr1ih2BnJbElZWbmO6o4KoO4VLw11BWMJ0SgjYEM4Cm4F7Aa33t/nUydopnjyntGjJZUUh2ZijIM7L3UQBjfUk6ctZJejGHH+6T7IrfgwaILIoXyAH3VCUVwgYsDiAQEZlMgALKCLi+u7fatuo/HbBhmOZlsw3MpKsPeKw4jtsOEEKdrGoIYFj2t73uCd/kaAlq+JpQilmNgoLE8gBcn0rDgsd2i3KtGTeyuAGIFrm192tZ5IwwKsAQQQQdxBFiDUA/PO18ZLtTHkxAl55AkQ+om5SeSqozH31n6cbOjwuKGHi9mCGGO/FjkzM7c2JYk+ddo2D0Qw2BLHDx5WfexJZgPqAnUL4VxHpviO02jiT++ZfsWT/tr1KbFOfl4SNUJbpdOCFZ7AnkL1khuMjMMuZVcfwtuPpWtijZG8quXTzYn6NHgDa18HFGf4owL/AIxWlzxNIs3YeDpXVpis+zkHFGkT+osPgwq1VQOp+YnDzCxyiVSDwuyC4HlYeoq/15OoWLZe5ls9TFVHpB1Z4XGSiU5o2JvII7ASc7gjRj9YVbqVnaycxnKLzFnH+uvZwSXCOosOzeMeARlKj0Y1zWRu8viSPhcfdXaOunCZsHE/1J7e50b5qK4tPwPJl+Jt86pnyerp3/SR2fqWxN8JMn1J7+50X5qauu0NtRwjU5mvlCLZnZuVuHvrk/VPt4Yc4hMruzrGUVQTdlzixI9kd4a+FdT2Vs4WEskcYmbV2C2JNWw9Jg1KxazF/oIyuGnleRQcyIQEUa3Ga3tEeNTNKp/Srpg0UhhgIDLbO2hsSLhVB0vbj41oppnfLZAzN4LhSuZ7P6yzA+WdjKt9bAZk8joD5V0TZ+PSeNZImDI4up/O430t4V1fpp0PEvzCeTYpSlZyTHNArgqwBB3g1Dlf0Nj2UBMTC57MFnDcyCdQdB4WqcrwipBigftEBZbZgCVYC48CKjuly3wGJH7mT8Na+JwcsBLJMBFm7R1ZS7DiwQ30vWTpDi1fATFSGDQSFSNx7p+NMA4xj5SqXU2OaMe4uoPwNXTq1/2xv+S/4kqkbTPc/nj/AOotXXq3e2LYn/gt+OOpB1CorH7UcMY44XZiBlYj9VrvJa/DlXxj8S8kgjw8qK66uGTOLHQC/Bhvrc2bgOxSxYsSSzEm5JO81APnZ+yI4tVjVWPtEDjxtyrepSoApSlAKVA9IulUeFsmb9YRewGbKOZ+QqOwfSksMySZxxB+Y3isV2shVLa0/guhRKayiwbT2Qs9iSyuvsOpsy+Va8eP/RmWPESM5e5EjKFS+gCaaCpDA4sSxq67iPTgR619YjCrIpV1DA8CLitikmsoqax0PpJgwupBHMEEab9RX5i2xiS7yODq8rG/8cl/nXddqbXOBjmVorRiNzCY0JCnKe61t2ut/OuAzfQH7Q+AJ+VehpVhSZdVwzbw2F7WRI/ryIn2mA+dfoXpF0Ugx0axzhrIboVOVl0sQDYixHC3AVxLoLhe02jhl5Sq32AX/wC2v0NTVyaksC14aNbZuzY8PEsUKhUQWAHxJPEneTxrZpSsBQK8LWr2tHGYoK4DHKHBUNwVjuoCrdZM/b7PnVFzCMqxe9lBSRcwX6xGoPAa63BFcLxI7p8r+mtfoeKLLAkD2jdUWMhrZWyrlzITo4O/nrqAap7dVUQkzmS63vk0C+vKuZwy8o2UXqEHFle6qsQy41spIDQsCQoYe0hW4PDysfGuxYTaZzOkgAdFD6XyuhuMy31UgqQV1tpqbiq9sfY8WGB7BR45AD9ptw95rMcQZWdYiGeQBHddY4oxfuK30mOZrnx8BXcY4WCi2zxJbsFrSQEXFci6f7Kmw2JklIJimbMrjUKSNUb6pve3MW8atfSHGS4RRlna7exGFXQDeSbbv86ofSHbuJmUpLO2Rt63sG3bwN+7jXraCm6L8WPH39jPJrgrtdX6tNuxLhkw7MVkzOwvYKczEhVPPwNclVDxYn0FZTKeZrfbVG6G2Ryng/SNK5x1b7YlxV45MQ94crBTY503WJOuht9oVd9oYCSQgxztGANQFUg+OtfO2VuuTiy1EhXhNaGz9nyRkmSdpLiwBCgDx0rXxGyZyxK4p1BNwMq6eFcA35yG033qnY7ZcbRTSwIBmikCsSzFwQbmNL5UU8G1J0NrWqYlD4YgzO0qMGSRraqG3NYcBu8jWBYB2Cxu3dVQiyLrG6qLKbjRGsBcHje166ByTHoWTTgyH3B1J+FWbohhVllkRwpDREENmse+htdSCp03j0NSUvQSJj7ZZd9gy28NRUrsbY0OGJy95jwBMjn3CmATmw4oo1YRrlKEB1JzMCQCDmPtKQbhuPmCBNA1VziCHcC3azZFygg9lGl7FyNM5zObftAa2udv/RM5PdxLqDuGVTbwqGgT1K0oME4iKNKzMb9+wBF+XlWkNiz/AP25PsrUAmq18bj0hW7m3LmfIVrbYjIhLds0YjBZmABuADe4Ncoxu355mu8jngBcaDlpWXUXeHHy8ltUNz68GTpNOJMVK6kkMwIvvtlAt7rW91amAZ+0AjBZm7oUb2vwrXncvvOvMaf2r3BMyOGErKRuIGW3vXWvIfXrI28cHZOj+zjh8OkbkFhcsRuzMSSB4C9vdWziMcqBixsEQux5KASfgD6VSMJteYxg9u9uYIP38al54XjAkJM6PGUlGl3Rtbi3EX9Ca9jTXV2rEO3YxW1yg8vuaPTTHyHZ87NdM8WkYAJAawtIxvrYm4W1uZ31w5xd15AMfWwHzrv0UqyxZAe1QDLmAu1t1pU3hrbyAQd+lVzGdX2GmuEyoeaEAj3f2r1KrVBYx3IhPb0Kx1WxN+nh1XN2cbta9vasgsTpfvG17bt4rtmExqyLdeZUgixVhvVhwP53VUujfRuPZ6kLKO8bm9szHyGp91S8UuR5JCCpm7NI0OjNkBBlK71vcDXW0a3sTaq75qcskTlueSepXi7q9rOcCsWIwyyKVcAg1lpQEK+wnQWhmdV+q1nX0atOTZswFzPEBfLcQx3ueG7fVlNQuJ2UxkI7ayXErR5QSSLa5t/AV0mDEnRvtP8AGlkl8C1l+yNKmMLgVjFlAAHACskDAqCpuKyUbByTp7tPNjpBfSMKg9y5m+LH0qkzSliSd5/NqlNvYztZppPryOR5Fjb4VWsbORJGASBe58dbW++vp8+FVGL7JFXLN6vWwsjxytEATEnasLXugZVcjyzX8ga+atfVlY48IwBV4pUIIuCCoJBHEWFV3Sca20ERPQ7b36Niopr9y+V/4H0a/lv81rv4Ncu211PlZL4FlETNqjk/qr78psSyeB1Hjw6Vs/CdlDHHctkREzHe2VQLnztXj6qyFijNc9ztdDYpStbaGN7JMxDEC18ozHfvtWI6Me1MWka3kICkgEm5AvztVaiwayyk4TPEgveRWIEjcwh0y+6pnB4uTESXy5YACAGHec/WIO4eHjUskQUWAAroFcbYuI/4ynxaGMn1tWHGbGnyG8ztp7C2iU+Bya1a7Uy03ArWx8Zh1yrGOzc3DRm5YEbzm4jxNWRBWnj8K2QmHKH4GwNauA24XYI0bq+ucZTkFuIbkacgmKUpXIKZ1k7XyRLAp1kOZv4FOg97fhNUXZWzGnE7jRMPFnZrXu51SMfygknhdedWPpZ0exU+PbKhZXyhG1yKoA9o/Rsb3+G+praWxEwGyZY0NyQC7He7u6BmPLkBwAArz5Qdk5SkuiNKltiku5zaleVpbZciBrEg6C404isKWXg0PoTOzsWUa3BtCPHgfzzrqHRCftcIoP0GZPjcfAiuXY7AnDuqm/8Ahwvc7zmjVj/Vce6r51fYr/FT+Fx8QflV+n8l+P8APQrt81ZN43o5FIc1irfWUlW9RWi+ypQwUYkkncJFSTcL7yOQqzVEbSwuds0cvZtH3i2UMACCDcHwvXspmI14NlTH/wCRYbjkjRfPUCpDA7GSI5tWc72Y5m9TWXZ+F7NAM2Y7yd1ydSa2qhsClKVAFKUoBUZtbAkjtElMRCm7AA93eRY+VSdfMkYYEHcaA1sCixoqBi3dBDH6Xjp+da+tpFuxk7MEt2b5QN5bKcoHvqLGz1glQvNJluVjQmyKT+bDzqaEuttx/Otdd8g/O+L0AB0N7EHQgjQgjgaydLdj9jh8A9tZIpHPvlzL/Sy12PbvQHDYyUSyBlb6eQhe0/i03+IsfhVX65MCBDhcoACM6ADcAUWwH2a9eWrV8oxS9/yOMYOaM1hc1Y+ryXLtLD+LOvrE4qr4sXjb+E/dU30NntjsK376MfaNvnWu3rGS+hCP0DSlaW1Ma0SgrG0moBC2zAcxffXzZYfe0cUYkzKjPqLhbZrX1IrSwDzTS9o4McYBCofaN/pN4/dTZiTSSGWW6CxVI+QNtW5tpUvU8AUpSoApSlAK1dowM8ZEbFW4EeGtbVKAhsDtWUusckLhtQzj/DsBow8TyqZrXx+GMkbKrFSRvGhFRWE2jiFZY5YWZr2MosEK/WPj4Cp5BO1WusKS2Bcc3jH9QPyqyA1Ues2S2EQc5l+COapu6Vv2O4epHMiw3X1O7xrW2jEXUKPpOo++vibWePwSRvwj51K7Lw/aYmBec0Y/rFeRFYaNr4Zb+srZ2RoZFGmUxH+XVfgW9Ky9XWFdnMo0RUKE/WY20HlYE+Yq8YzBJMhSVVdTvBFx5+deYfDJBGFRQiLuA0A416X8vm3eZfF8m0yyyhRc1EYjZmeYgTMoZQzxWBBF7DXeN3wrPtco8aq7NGXYBCps97jUcgKy7O2Z2VyXaRja7tvNhYVrKTcRLAAcK+qUqAKUpQClKUApSlAYMZgllUq4uKh1w8eCfMzSt2hsWYlsgG7yFT9YsRh1cWYXFSmDANormC5lJYZlswJI525VUetpM2BQ8VnQ+qOPmKnItjQYdnlAC2Ul3JOigXO/cLC/uqudOO0mwEjtdEGR0jsMxGdbPKTuNjfKN3Ek6DRR0sj7kM5O63BHMEfCtjo5PllwzcpIT6MtYaxbNByoALkGwHMhrAV7sufhlZ+g9rbYaBlvDLIrXF0FwD9HN4GvdjRzMzSzGxYABB7KAXsPPXfWg8xw8ZmiuI170sO9cn03jB9hlF2yjusARa9jU6kwDW4EXH5/O+vm8FptUpSuQKUpQClKUApSlAKw4uEujAG1wRceNZqxYibIpJqUCtja8+HtFJFJM1wI3TiP3hPLn/7qK6y5z2UCnS7u3ooHzqx7RxT50hiOV3VpJHsCY41IHdB0zMzWF9BZjY2saN07RFaIIpBs5ZiSzOe77TNqfeeNU6n8JllXqRS9+I8ovxP/AONWLolHmx0Hg+b7KlvlVdhH6+Q8ljX8RP3irP0NwxfFDKzKVV2zAA5dLC4III1tY15lazZFexql6WdXxOOWNSzEADeSbAeZNaeP2nHYRsc7SWGVDeyn6RI3C1a8TibPDOq5wtyB7EqHTOoOo10KnceJBBO1svYkMI/VKAPX769swnzs3o9HDYgu1hZc7Zso5C+4VLUpXAFKUoBSlKAUpSgFKUoBXjbq9pQFf2uplws6qCxV1ZlGpZFdHZQON0VhbjurJtICaK6ZXWRbg6MrKw0PIgg1nx+DdH7WC2a1mU7nHI+PjUbHjo1JsXwzEksjLnhLHeQOFzr3St95vXeQc9xHV1N2ndICX3nePADjVg2L0MjhYMFuw4nWx5gbhVq/0iCP8XDHxzMvw1++tWXaScZgf2YYzc/zPcelquldOaSbIwfePu8ZgTV5VKn9hG7ryNyAW9ubWHO2xDiA89k9iJcl+BbiBzsAB61pwwySgrEhhjY3ZiSZX8Sx1vbjv8alI9k5IskXdNtDyPOqgSSSCslV8fpq8Y5PNbfdapDDGZYi0gBfU5V3DkovXOCSQpUF/rNb24JR5WP+VSGB2gZULZGUAm2YWJFt9vO9RgG7SoY9KohvEgPEZP71t7P2qs98gaw4kW18KYBvUqFl6RZSVMUuYEjRRbfoQb8q2Nn7TeYkdkyADexGtMAkWa1R+1lLRsF3kG1amIOLVmCCMgklWIJIB4e6vvBYWctedwRbRQAB8BUoGkcZmZMSBpkaGcDUx94MGI32Vg1/B78Kwbc2UmIUXAYbwR94IrexeyXjcyYc5WPtA+y/mPnWguMVD31kw5vc5QHhJ4nKd38tvOpwmsMFTn6DEEmIm535tb+/hU/0X6OyYa5Nrta9tRpuqXix68JcOfMOh9CTSTaa/SxCDwiQs58mbMB6VWq4KW5Lqdbm1gzkZ8bCF3xRytIeSy5AiHxYoWt+7vUls6bOCRuLNbyubVDYZWkUxwI0UbEl3YkySE7ySSTc8ySan8NAEUKNwFq7ZyZaUpXIFKUoBSlKAUpSgFKUoBSlKAVilwqv7QB91ZK9oDQOw4T9BfSssWzo19lQPdW1SpywfIQCvqlKgClKUB5lr2lKA+DEDwHpX0Ftur2lAeFa9tSlAKUpQHhFY5MMrbwKy0oDRfYsR3ovoK+4tlxr7KKPcK26VOWDwLbdXtKVAFKUoBSlKAUpSgP/2Q=="/>
          <p:cNvSpPr>
            <a:spLocks noChangeAspect="1" noChangeArrowheads="1"/>
          </p:cNvSpPr>
          <p:nvPr/>
        </p:nvSpPr>
        <p:spPr bwMode="auto">
          <a:xfrm>
            <a:off x="155575" y="-1912938"/>
            <a:ext cx="5724525" cy="39909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data:image/jpeg;base64,/9j/4AAQSkZJRgABAQAAAQABAAD/2wCEAAkGBhQQEBUUEBQUFRUVFBQUFRcYFRUUFRQYFhQVFxUUFhcXHCgeFxkjGRcYIC8gIycpLCwsFR4xNTAqNSYrLCkBCQoKDgwOGg8PGCwkHyQpMC8sKSktKSwsLCosKSwsLCwpKSwsLCwsKSksKSwsLCotKSksLCwsKSwsLCwsKSwsKf/AABEIALsBDQMBIgACEQEDEQH/xAAcAAEAAgMBAQEAAAAAAAAAAAAABQYDBAcBAgj/xABHEAACAQIDBAcEBggCCgMAAAABAgMAEQQSIQUxQVEGBxMiYXGRMoGhwUJSkrGy8BQjYmNygqLhM9EVFjRDU3OzwuLxRFSj/8QAGgEBAAMBAQEAAAAAAAAAAAAAAAEDBAIFBv/EAC8RAAICAQMCBQIEBwAAAAAAAAABAgMRBBIxIUETIjJxgWGxM5Hh8AUUI0JRocH/2gAMAwEAAhEDEQA/AO4UpSgFKUoBSlKAUpSgFKUoBSqT0g6cmKRkT6LFbaalTYkkg6X4VLdE+lIxqsGXLIlsw3gg3sw9N1Z4aiM5OKK42KTwWClKVoLBSlKAUpSgFKUoBSlY55giszaBQWPkBc0bwDJSqhH06BexQql9De5HiRb7qs+BxYlQMNxuPQkH7qyU6uFs3BJ9P9nTi0smevaUrWcnle0pQClKUApSlAK8r2lAKUpQClKUApSlAKUpQCsGMxixLmc2G7xJ5Acaz1z3rG2sVkWNTbKnoXJv/SB61TdY4QyuTiyW2OUQnTXFwPN2kCyBmP6wEKFJ+sO9cHn6875Oh3SWPBli6El7Am+oUX0AGm88+VVkN/eskEDOSEBYhXaw3kIhdrczZTpXmbpbty5MeXnPc7pgcck8ayRMGVhcEfEHkfCs9c76rdr96SEnRgJU+Aa3mCp9xrolerXPfHJthLcsilKVYdClKUApSlAKgNu9JYUzxE5iQVYC9hcWIuBvqT2vjuwgeT6qm3iToo9SK5SMz521OUrnPjIWy+ZOVj/7rz9ZdKK2Q5f2O4LPVnqSDOAQ2W+pGU6eFyNa6fsXExdkqxAqoFgDb36g6m/31yy9b2xtpGN+42jcjpcbj5g15dV8qXmKX1LWk+Tq9Kx4eXOisPpAH1F6yV9GnlZM4pSlSBSlKAUpSgFKUoBSleMbC5oD2lcx2v1qOHJhyCMGy3XMz+J10vyHrVj6H9YEW0CY8pjmC5ip1DAbyh+R1864jYm8I126O2qKlJfp7lrpSldmQUpSgFcd6VTnEY1lXUtJkX1Ea/dXYqr7dC4f0wYoZgwObILZC/1t1/G3PWqLq3PCRXZFywco27ghBjsVGosFlW3kYo7VIdCntj4P4yPVGFe9PYcu0pz9bsm//JR8q0uh2IvjMOd368L6OVrG+lnyUP1/JYk6NT4DaUZhRmiM14yoJAjc96Nvq5VYjXgAeduo0pXoQgo5x3NMY4FKV47gAk7gLnyFdnR7SqrjOmyId9r6hQMzW4E8qmti7ZTFR50O42YbiD5HwqcAkKUpUAq/TxZWijSJGYM/eygnUDug25kn0qG2nsY4TZqq9u0knDyW11KtlW/HKoUe4njXQaqfWK/6iMc5fuRv86xaitKM5/Q7i+EUPNW3FgezwODlH0ke/mJnceob4VFwz5s+lsrMvnYDX4/CumbP6PpPs3DxOSLRxsCLXBy+PmfWvPoq8RSj3wdyeMMkOjWJz4df2br8x8CKla1tn4BYI1jTco47zzJ8a2a9mqLhBRfZFT6sUpSrCBSla+0NoJh4mllbKiC7H87zfS3jTkGxSuV4vrZeSX9SBGl+7mUMW/iN9L8h61eeivSMY2ItbK6HK4G69rgjwI+41qs0tlcN74+3uWyqlGO5k3SlKylQr4ljDKVO4gg+RFjX3XPusjpY8LjDxOU7meRlNm1vlUEajQXNuYrmUtqyy6imV01CJzzpd0Vl2fIEkZWQk9m4YXI4Zk3q1vdyNOg22I8JjFmkDFUVxZbXuwy3NzuAJ+FQuLlEjEkXvxOpPnesIrNnuj3Nrxtm8n6V2Pt2HFpnw8iuONjqp5MN6mt+vzr0P6QnA4uOW5yXCSjmhPeuPD2h4iv0QjggEagi4PAjnWiMso8XUU+FLpwfVKUrszilKxz4hUUsxsBvPwHx0t40ByjrLitjyfrRRn8Q+VVzoo9sVD4Yof8AW/vVn6zXzYlGysoMQAvYE2d/TeNDrVR2M5SZTynVh9pGrzZrFj9zJL1M/QtK1INohmykZWsSBoQwBFypG+1xpoRcaVjx2244SA5a5FxlRmv6CvSNZv1hxUiBSJGUAgg3IFwRY761k2uGheUJJZQTZlyMQBckZuFc6210laRjaxJ3k625Ko8BU4BFbSgEczoHDhTowIYEcDceFWnq9xSR9oXcDPlUDX6NyWJ3Dfb1qlSqGN2VSfIVljxDL7LEeRt91SDuANKqXQLb7TIYpLloxcNpqpOgPiDf3WqWfpPEpIdZVINtYn18rCuQS9UzrJfuQj9pz6KP86ts2MVFLMbAW5nebAADUkkgAbzeqL1g4sv2Iy5bdobEgtrk3gaD1NZtV+FL99zqPJSMAdH8ZZfxkfKu2bIS2HiHKKMf0CuJ7OQ5dxuXkP2pGI+BFdqwOMFlQgqwUaG2oAAJUjQgabt1xe16zaJeaTOpm7SlK9IrFKUoBeub9YnTHDzYeXDRsztdTnXKUzI4bKTe5Glris3W10mMMS4aJrNKC0lt4jGmXwzG/uU865EDXoaWhPzy+DRVX/cz6jXMQBa5IA1A1Om86D313Xq/6N/oeHOd1eSUh3Km6iwsqKfpW114kmuD5Re9h6VO9H9vvh3BiYow1FicreDLxFbLKZXLapY/6XSg5rGT9B0rU2VjxiII5V3SIrW5XGo9x0rbrxGsPDMPArg3WLi8+0MQeTqn2FVT8Qa7zX5v6Q4rtJ5X+vNI3q7H51Tbwj0v4evNJ/QhxOM5XkL/ANqyVudI9j/o02H/AHuEhlPm4a/3VpVU1g3QnuWSU27sA4dYMQinsMVCjXt3UmAyyITwzEZh5kcK691V7eOJwIRtXgPZE81teM/Z0/lp1Z5cRslI5FV1BljZWAZSO0YgEHfowqy7J2JDhEKYeNY1JLEC+pPEk6mr4rueVdZlOt9n0N6leMwAuTbzqIn2rMzFIIGBBILyd1BY7xbVuddmQlpJAoJYgAbyTYD3moDaeNFwWPczpLHIAWS4Fsr5dcpB0YbjrwrexHR6KV88oZr65S5MYNgLhd3Ct9MOoXKAABoBbSpBT9sbLhxwGZ201GR1YDytc+oFaGF6LYXDsHO8a3dra8++QKuU/R+B9WiQ/wAorF/qxAB3YkB55RcetMRznBGCKTHmRx2AzMoYKQD2ceYAF2YgZ2toAump1PCy4SMqgB1sAKhlWTDFBNKpiByglSX19kM17ZRzqcjkB3Eab6lkkL0zx3ZYVhxchPdvb4Aj31y5MMzxYiUf7mFpTyJBGVffr6VeesuNuzjYeyCynwLWIJ9ykVH4bZXZ7DxTkWaaKRv5VFk+Z/mqAU69TnRDZSYqdo5N3ZOQde63dAbxteoG9Wrq3/2w/wDJf8SVINfohijhseqSaEs0Djkb2/GBXVqpnSXoS8+JE2HKrmIMlyRlYW74sNdANOY8auVQCB2yHUk2ZozkY5bF43RgyOoPtC4Fx4VE47sMWAHK3HJsjfZYhh5a+Zqw7Txd8qxugkc924Lggam4B0Glr1ih2BnJbElZWbmO6o4KoO4VLw11BWMJ0SgjYEM4Cm4F7Aa33t/nUydopnjyntGjJZUUh2ZijIM7L3UQBjfUk6ctZJejGHH+6T7IrfgwaILIoXyAH3VCUVwgYsDiAQEZlMgALKCLi+u7fatuo/HbBhmOZlsw3MpKsPeKw4jtsOEEKdrGoIYFj2t73uCd/kaAlq+JpQilmNgoLE8gBcn0rDgsd2i3KtGTeyuAGIFrm192tZ5IwwKsAQQQQdxBFiDUA/PO18ZLtTHkxAl55AkQ+om5SeSqozH31n6cbOjwuKGHi9mCGGO/FjkzM7c2JYk+ddo2D0Qw2BLHDx5WfexJZgPqAnUL4VxHpviO02jiT++ZfsWT/tr1KbFOfl4SNUJbpdOCFZ7AnkL1khuMjMMuZVcfwtuPpWtijZG8quXTzYn6NHgDa18HFGf4owL/AIxWlzxNIs3YeDpXVpis+zkHFGkT+osPgwq1VQOp+YnDzCxyiVSDwuyC4HlYeoq/15OoWLZe5ls9TFVHpB1Z4XGSiU5o2JvII7ASc7gjRj9YVbqVnaycxnKLzFnH+uvZwSXCOosOzeMeARlKj0Y1zWRu8viSPhcfdXaOunCZsHE/1J7e50b5qK4tPwPJl+Jt86pnyerp3/SR2fqWxN8JMn1J7+50X5qauu0NtRwjU5mvlCLZnZuVuHvrk/VPt4Yc4hMruzrGUVQTdlzixI9kd4a+FdT2Vs4WEskcYmbV2C2JNWw9Jg1KxazF/oIyuGnleRQcyIQEUa3Ga3tEeNTNKp/Srpg0UhhgIDLbO2hsSLhVB0vbj41oppnfLZAzN4LhSuZ7P6yzA+WdjKt9bAZk8joD5V0TZ+PSeNZImDI4up/O430t4V1fpp0PEvzCeTYpSlZyTHNArgqwBB3g1Dlf0Nj2UBMTC57MFnDcyCdQdB4WqcrwipBigftEBZbZgCVYC48CKjuly3wGJH7mT8Na+JwcsBLJMBFm7R1ZS7DiwQ30vWTpDi1fATFSGDQSFSNx7p+NMA4xj5SqXU2OaMe4uoPwNXTq1/2xv+S/4kqkbTPc/nj/AOotXXq3e2LYn/gt+OOpB1CorH7UcMY44XZiBlYj9VrvJa/DlXxj8S8kgjw8qK66uGTOLHQC/Bhvrc2bgOxSxYsSSzEm5JO81APnZ+yI4tVjVWPtEDjxtyrepSoApSlAKVA9IulUeFsmb9YRewGbKOZ+QqOwfSksMySZxxB+Y3isV2shVLa0/guhRKayiwbT2Qs9iSyuvsOpsy+Va8eP/RmWPESM5e5EjKFS+gCaaCpDA4sSxq67iPTgR619YjCrIpV1DA8CLitikmsoqax0PpJgwupBHMEEab9RX5i2xiS7yODq8rG/8cl/nXddqbXOBjmVorRiNzCY0JCnKe61t2ut/OuAzfQH7Q+AJ+VehpVhSZdVwzbw2F7WRI/ryIn2mA+dfoXpF0Ugx0axzhrIboVOVl0sQDYixHC3AVxLoLhe02jhl5Sq32AX/wC2v0NTVyaksC14aNbZuzY8PEsUKhUQWAHxJPEneTxrZpSsBQK8LWr2tHGYoK4DHKHBUNwVjuoCrdZM/b7PnVFzCMqxe9lBSRcwX6xGoPAa63BFcLxI7p8r+mtfoeKLLAkD2jdUWMhrZWyrlzITo4O/nrqAap7dVUQkzmS63vk0C+vKuZwy8o2UXqEHFle6qsQy41spIDQsCQoYe0hW4PDysfGuxYTaZzOkgAdFD6XyuhuMy31UgqQV1tpqbiq9sfY8WGB7BR45AD9ptw95rMcQZWdYiGeQBHddY4oxfuK30mOZrnx8BXcY4WCi2zxJbsFrSQEXFci6f7Kmw2JklIJimbMrjUKSNUb6pve3MW8atfSHGS4RRlna7exGFXQDeSbbv86ofSHbuJmUpLO2Rt63sG3bwN+7jXraCm6L8WPH39jPJrgrtdX6tNuxLhkw7MVkzOwvYKczEhVPPwNclVDxYn0FZTKeZrfbVG6G2Ryng/SNK5x1b7YlxV45MQ94crBTY503WJOuht9oVd9oYCSQgxztGANQFUg+OtfO2VuuTiy1EhXhNaGz9nyRkmSdpLiwBCgDx0rXxGyZyxK4p1BNwMq6eFcA35yG033qnY7ZcbRTSwIBmikCsSzFwQbmNL5UU8G1J0NrWqYlD4YgzO0qMGSRraqG3NYcBu8jWBYB2Cxu3dVQiyLrG6qLKbjRGsBcHje166ByTHoWTTgyH3B1J+FWbohhVllkRwpDREENmse+htdSCp03j0NSUvQSJj7ZZd9gy28NRUrsbY0OGJy95jwBMjn3CmATmw4oo1YRrlKEB1JzMCQCDmPtKQbhuPmCBNA1VziCHcC3azZFygg9lGl7FyNM5zObftAa2udv/RM5PdxLqDuGVTbwqGgT1K0oME4iKNKzMb9+wBF+XlWkNiz/AP25PsrUAmq18bj0hW7m3LmfIVrbYjIhLds0YjBZmABuADe4Ncoxu355mu8jngBcaDlpWXUXeHHy8ltUNz68GTpNOJMVK6kkMwIvvtlAt7rW91amAZ+0AjBZm7oUb2vwrXncvvOvMaf2r3BMyOGErKRuIGW3vXWvIfXrI28cHZOj+zjh8OkbkFhcsRuzMSSB4C9vdWziMcqBixsEQux5KASfgD6VSMJteYxg9u9uYIP38al54XjAkJM6PGUlGl3Rtbi3EX9Ca9jTXV2rEO3YxW1yg8vuaPTTHyHZ87NdM8WkYAJAawtIxvrYm4W1uZ31w5xd15AMfWwHzrv0UqyxZAe1QDLmAu1t1pU3hrbyAQd+lVzGdX2GmuEyoeaEAj3f2r1KrVBYx3IhPb0Kx1WxN+nh1XN2cbta9vasgsTpfvG17bt4rtmExqyLdeZUgixVhvVhwP53VUujfRuPZ6kLKO8bm9szHyGp91S8UuR5JCCpm7NI0OjNkBBlK71vcDXW0a3sTaq75qcskTlueSepXi7q9rOcCsWIwyyKVcAg1lpQEK+wnQWhmdV+q1nX0atOTZswFzPEBfLcQx3ueG7fVlNQuJ2UxkI7ayXErR5QSSLa5t/AV0mDEnRvtP8AGlkl8C1l+yNKmMLgVjFlAAHACskDAqCpuKyUbByTp7tPNjpBfSMKg9y5m+LH0qkzSliSd5/NqlNvYztZppPryOR5Fjb4VWsbORJGASBe58dbW++vp8+FVGL7JFXLN6vWwsjxytEATEnasLXugZVcjyzX8ga+atfVlY48IwBV4pUIIuCCoJBHEWFV3Sca20ERPQ7b36Niopr9y+V/4H0a/lv81rv4Ncu211PlZL4FlETNqjk/qr78psSyeB1Hjw6Vs/CdlDHHctkREzHe2VQLnztXj6qyFijNc9ztdDYpStbaGN7JMxDEC18ozHfvtWI6Me1MWka3kICkgEm5AvztVaiwayyk4TPEgveRWIEjcwh0y+6pnB4uTESXy5YACAGHec/WIO4eHjUskQUWAAroFcbYuI/4ynxaGMn1tWHGbGnyG8ztp7C2iU+Bya1a7Uy03ArWx8Zh1yrGOzc3DRm5YEbzm4jxNWRBWnj8K2QmHKH4GwNauA24XYI0bq+ucZTkFuIbkacgmKUpXIKZ1k7XyRLAp1kOZv4FOg97fhNUXZWzGnE7jRMPFnZrXu51SMfygknhdedWPpZ0exU+PbKhZXyhG1yKoA9o/Rsb3+G+praWxEwGyZY0NyQC7He7u6BmPLkBwAArz5Qdk5SkuiNKltiku5zaleVpbZciBrEg6C404isKWXg0PoTOzsWUa3BtCPHgfzzrqHRCftcIoP0GZPjcfAiuXY7AnDuqm/8Ahwvc7zmjVj/Vce6r51fYr/FT+Fx8QflV+n8l+P8APQrt81ZN43o5FIc1irfWUlW9RWi+ypQwUYkkncJFSTcL7yOQqzVEbSwuds0cvZtH3i2UMACCDcHwvXspmI14NlTH/wCRYbjkjRfPUCpDA7GSI5tWc72Y5m9TWXZ+F7NAM2Y7yd1ydSa2qhsClKVAFKUoBUZtbAkjtElMRCm7AA93eRY+VSdfMkYYEHcaA1sCixoqBi3dBDH6Xjp+da+tpFuxk7MEt2b5QN5bKcoHvqLGz1glQvNJluVjQmyKT+bDzqaEuttx/Otdd8g/O+L0AB0N7EHQgjQgjgaydLdj9jh8A9tZIpHPvlzL/Sy12PbvQHDYyUSyBlb6eQhe0/i03+IsfhVX65MCBDhcoACM6ADcAUWwH2a9eWrV8oxS9/yOMYOaM1hc1Y+ryXLtLD+LOvrE4qr4sXjb+E/dU30NntjsK376MfaNvnWu3rGS+hCP0DSlaW1Ma0SgrG0moBC2zAcxffXzZYfe0cUYkzKjPqLhbZrX1IrSwDzTS9o4McYBCofaN/pN4/dTZiTSSGWW6CxVI+QNtW5tpUvU8AUpSoApSlAK1dowM8ZEbFW4EeGtbVKAhsDtWUusckLhtQzj/DsBow8TyqZrXx+GMkbKrFSRvGhFRWE2jiFZY5YWZr2MosEK/WPj4Cp5BO1WusKS2Bcc3jH9QPyqyA1Ues2S2EQc5l+COapu6Vv2O4epHMiw3X1O7xrW2jEXUKPpOo++vibWePwSRvwj51K7Lw/aYmBec0Y/rFeRFYaNr4Zb+srZ2RoZFGmUxH+XVfgW9Ky9XWFdnMo0RUKE/WY20HlYE+Yq8YzBJMhSVVdTvBFx5+deYfDJBGFRQiLuA0A416X8vm3eZfF8m0yyyhRc1EYjZmeYgTMoZQzxWBBF7DXeN3wrPtco8aq7NGXYBCps97jUcgKy7O2Z2VyXaRja7tvNhYVrKTcRLAAcK+qUqAKUpQClKUApSlAYMZgllUq4uKh1w8eCfMzSt2hsWYlsgG7yFT9YsRh1cWYXFSmDANormC5lJYZlswJI525VUetpM2BQ8VnQ+qOPmKnItjQYdnlAC2Ul3JOigXO/cLC/uqudOO0mwEjtdEGR0jsMxGdbPKTuNjfKN3Ek6DRR0sj7kM5O63BHMEfCtjo5PllwzcpIT6MtYaxbNByoALkGwHMhrAV7sufhlZ+g9rbYaBlvDLIrXF0FwD9HN4GvdjRzMzSzGxYABB7KAXsPPXfWg8xw8ZmiuI170sO9cn03jB9hlF2yjusARa9jU6kwDW4EXH5/O+vm8FptUpSuQKUpQClKUApSlAKw4uEujAG1wRceNZqxYibIpJqUCtja8+HtFJFJM1wI3TiP3hPLn/7qK6y5z2UCnS7u3ooHzqx7RxT50hiOV3VpJHsCY41IHdB0zMzWF9BZjY2saN07RFaIIpBs5ZiSzOe77TNqfeeNU6n8JllXqRS9+I8ovxP/AONWLolHmx0Hg+b7KlvlVdhH6+Q8ljX8RP3irP0NwxfFDKzKVV2zAA5dLC4III1tY15lazZFexql6WdXxOOWNSzEADeSbAeZNaeP2nHYRsc7SWGVDeyn6RI3C1a8TibPDOq5wtyB7EqHTOoOo10KnceJBBO1svYkMI/VKAPX769swnzs3o9HDYgu1hZc7Zso5C+4VLUpXAFKUoBSlKAUpSgFKUoBXjbq9pQFf2uplws6qCxV1ZlGpZFdHZQON0VhbjurJtICaK6ZXWRbg6MrKw0PIgg1nx+DdH7WC2a1mU7nHI+PjUbHjo1JsXwzEksjLnhLHeQOFzr3St95vXeQc9xHV1N2ndICX3nePADjVg2L0MjhYMFuw4nWx5gbhVq/0iCP8XDHxzMvw1++tWXaScZgf2YYzc/zPcelquldOaSbIwfePu8ZgTV5VKn9hG7ryNyAW9ubWHO2xDiA89k9iJcl+BbiBzsAB61pwwySgrEhhjY3ZiSZX8Sx1vbjv8alI9k5IskXdNtDyPOqgSSSCslV8fpq8Y5PNbfdapDDGZYi0gBfU5V3DkovXOCSQpUF/rNb24JR5WP+VSGB2gZULZGUAm2YWJFt9vO9RgG7SoY9KohvEgPEZP71t7P2qs98gaw4kW18KYBvUqFl6RZSVMUuYEjRRbfoQb8q2Nn7TeYkdkyADexGtMAkWa1R+1lLRsF3kG1amIOLVmCCMgklWIJIB4e6vvBYWctedwRbRQAB8BUoGkcZmZMSBpkaGcDUx94MGI32Vg1/B78Kwbc2UmIUXAYbwR94IrexeyXjcyYc5WPtA+y/mPnWguMVD31kw5vc5QHhJ4nKd38tvOpwmsMFTn6DEEmIm535tb+/hU/0X6OyYa5Nrta9tRpuqXix68JcOfMOh9CTSTaa/SxCDwiQs58mbMB6VWq4KW5Lqdbm1gzkZ8bCF3xRytIeSy5AiHxYoWt+7vUls6bOCRuLNbyubVDYZWkUxwI0UbEl3YkySE7ySSTc8ySan8NAEUKNwFq7ZyZaUpXIFKUoBSlKAUpSgFKUoBSlKAVilwqv7QB91ZK9oDQOw4T9BfSssWzo19lQPdW1SpywfIQCvqlKgClKUB5lr2lKA+DEDwHpX0Ftur2lAeFa9tSlAKUpQHhFY5MMrbwKy0oDRfYsR3ovoK+4tlxr7KKPcK26VOWDwLbdXtKVAFKUoBSlKAUpSgP/2Q=="/>
          <p:cNvSpPr>
            <a:spLocks noChangeAspect="1" noChangeArrowheads="1"/>
          </p:cNvSpPr>
          <p:nvPr/>
        </p:nvSpPr>
        <p:spPr bwMode="auto">
          <a:xfrm>
            <a:off x="307975" y="-1760538"/>
            <a:ext cx="5724525" cy="39909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222" name="Picture 6" descr="http://www.zews.co.cr/wp-content/themes/striking/includes/timthumb.php?src=/wp-content/uploads/2012/04/redes-sociales.jpeg&amp;h=438&amp;w=628&amp;zc=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67744" y="3501008"/>
            <a:ext cx="4332436" cy="30204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pull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b="1" dirty="0" smtClean="0"/>
              <a:t>Organigrama jerárquico – funcional Chocolat Export </a:t>
            </a:r>
            <a:endParaRPr lang="es-EC" dirty="0"/>
          </a:p>
        </p:txBody>
      </p:sp>
      <p:sp>
        <p:nvSpPr>
          <p:cNvPr id="9525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pSp>
        <p:nvGrpSpPr>
          <p:cNvPr id="95233" name="Group 1"/>
          <p:cNvGrpSpPr>
            <a:grpSpLocks noChangeAspect="1"/>
          </p:cNvGrpSpPr>
          <p:nvPr/>
        </p:nvGrpSpPr>
        <p:grpSpPr bwMode="auto">
          <a:xfrm>
            <a:off x="285884" y="1556792"/>
            <a:ext cx="8858116" cy="4365104"/>
            <a:chOff x="2426" y="1986"/>
            <a:chExt cx="8391" cy="4135"/>
          </a:xfrm>
        </p:grpSpPr>
        <p:sp>
          <p:nvSpPr>
            <p:cNvPr id="95253" name="AutoShape 21"/>
            <p:cNvSpPr>
              <a:spLocks noChangeAspect="1" noChangeArrowheads="1" noTextEdit="1"/>
            </p:cNvSpPr>
            <p:nvPr/>
          </p:nvSpPr>
          <p:spPr bwMode="auto">
            <a:xfrm>
              <a:off x="2426" y="1986"/>
              <a:ext cx="8391" cy="413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5252" name="AutoShape 20"/>
            <p:cNvSpPr>
              <a:spLocks noChangeArrowheads="1"/>
            </p:cNvSpPr>
            <p:nvPr/>
          </p:nvSpPr>
          <p:spPr bwMode="auto">
            <a:xfrm>
              <a:off x="5262" y="2111"/>
              <a:ext cx="1788" cy="991"/>
            </a:xfrm>
            <a:prstGeom prst="roundRect">
              <a:avLst>
                <a:gd name="adj" fmla="val 16667"/>
              </a:avLst>
            </a:prstGeom>
            <a:gradFill rotWithShape="0">
              <a:gsLst>
                <a:gs pos="0">
                  <a:srgbClr val="4F81BD"/>
                </a:gs>
                <a:gs pos="100000">
                  <a:srgbClr val="365E8F"/>
                </a:gs>
              </a:gsLst>
              <a:path path="shape">
                <a:fillToRect l="50000" t="50000" r="50000" b="50000"/>
              </a:path>
            </a:gradFill>
            <a:ln w="0">
              <a:noFill/>
              <a:round/>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FFFF"/>
                  </a:solidFill>
                  <a:effectLst/>
                  <a:latin typeface="Arial" pitchFamily="34" charset="0"/>
                  <a:ea typeface="Calibri" pitchFamily="34" charset="0"/>
                  <a:cs typeface="Times New Roman" pitchFamily="18" charset="0"/>
                </a:rPr>
                <a:t>CORPORACIÓN CHOCOLAT-EXPORT DEL ECUADOR</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5251" name="AutoShape 19"/>
            <p:cNvSpPr>
              <a:spLocks noChangeShapeType="1"/>
            </p:cNvSpPr>
            <p:nvPr/>
          </p:nvSpPr>
          <p:spPr bwMode="auto">
            <a:xfrm>
              <a:off x="6156" y="3102"/>
              <a:ext cx="1" cy="603"/>
            </a:xfrm>
            <a:prstGeom prst="straightConnector1">
              <a:avLst/>
            </a:pr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95250" name="AutoShape 18"/>
            <p:cNvSpPr>
              <a:spLocks noChangeShapeType="1"/>
            </p:cNvSpPr>
            <p:nvPr/>
          </p:nvSpPr>
          <p:spPr bwMode="auto">
            <a:xfrm flipV="1">
              <a:off x="3123" y="4655"/>
              <a:ext cx="6359" cy="3"/>
            </a:xfrm>
            <a:prstGeom prst="straightConnector1">
              <a:avLst/>
            </a:pr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95249" name="AutoShape 17"/>
            <p:cNvSpPr>
              <a:spLocks noChangeShapeType="1"/>
            </p:cNvSpPr>
            <p:nvPr/>
          </p:nvSpPr>
          <p:spPr bwMode="auto">
            <a:xfrm>
              <a:off x="3123" y="4669"/>
              <a:ext cx="1" cy="303"/>
            </a:xfrm>
            <a:prstGeom prst="straightConnector1">
              <a:avLst/>
            </a:prstGeom>
            <a:noFill/>
            <a:ln w="9525">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95248" name="AutoShape 16"/>
            <p:cNvSpPr>
              <a:spLocks noChangeShapeType="1"/>
            </p:cNvSpPr>
            <p:nvPr/>
          </p:nvSpPr>
          <p:spPr bwMode="auto">
            <a:xfrm>
              <a:off x="4526" y="4655"/>
              <a:ext cx="2" cy="303"/>
            </a:xfrm>
            <a:prstGeom prst="straightConnector1">
              <a:avLst/>
            </a:prstGeom>
            <a:noFill/>
            <a:ln w="9525">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95247" name="AutoShape 15"/>
            <p:cNvSpPr>
              <a:spLocks noChangeArrowheads="1"/>
            </p:cNvSpPr>
            <p:nvPr/>
          </p:nvSpPr>
          <p:spPr bwMode="auto">
            <a:xfrm>
              <a:off x="5262" y="3705"/>
              <a:ext cx="1789" cy="771"/>
            </a:xfrm>
            <a:prstGeom prst="roundRect">
              <a:avLst>
                <a:gd name="adj" fmla="val 16667"/>
              </a:avLst>
            </a:prstGeom>
            <a:gradFill rotWithShape="0">
              <a:gsLst>
                <a:gs pos="0">
                  <a:srgbClr val="4F81BD"/>
                </a:gs>
                <a:gs pos="100000">
                  <a:srgbClr val="243F60"/>
                </a:gs>
              </a:gsLst>
              <a:lin ang="2700000" scaled="1"/>
            </a:gradFill>
            <a:ln w="12700">
              <a:solidFill>
                <a:srgbClr val="F2F2F2"/>
              </a:solidFill>
              <a:round/>
              <a:headEnd/>
              <a:tailEnd/>
            </a:ln>
            <a:effectLst>
              <a:outerShdw sy="50000" kx="-2453608" rotWithShape="0">
                <a:srgbClr val="B8CCE4">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FFFF"/>
                  </a:solidFill>
                  <a:effectLst/>
                  <a:latin typeface="Arial" pitchFamily="34" charset="0"/>
                  <a:ea typeface="Calibri" pitchFamily="34" charset="0"/>
                  <a:cs typeface="Times New Roman" pitchFamily="18" charset="0"/>
                </a:rPr>
                <a:t>JUNTA</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FFFF"/>
                  </a:solidFill>
                  <a:effectLst/>
                  <a:latin typeface="Arial" pitchFamily="34" charset="0"/>
                  <a:ea typeface="Calibri" pitchFamily="34" charset="0"/>
                  <a:cs typeface="Times New Roman" pitchFamily="18" charset="0"/>
                </a:rPr>
                <a:t>DIRECTIVA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5246" name="AutoShape 14"/>
            <p:cNvSpPr>
              <a:spLocks noChangeShapeType="1"/>
            </p:cNvSpPr>
            <p:nvPr/>
          </p:nvSpPr>
          <p:spPr bwMode="auto">
            <a:xfrm flipH="1">
              <a:off x="6139" y="4476"/>
              <a:ext cx="3" cy="179"/>
            </a:xfrm>
            <a:prstGeom prst="straightConnector1">
              <a:avLst/>
            </a:pr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95245" name="AutoShape 13"/>
            <p:cNvSpPr>
              <a:spLocks noChangeShapeType="1"/>
            </p:cNvSpPr>
            <p:nvPr/>
          </p:nvSpPr>
          <p:spPr bwMode="auto">
            <a:xfrm>
              <a:off x="6037" y="4678"/>
              <a:ext cx="1" cy="303"/>
            </a:xfrm>
            <a:prstGeom prst="straightConnector1">
              <a:avLst/>
            </a:prstGeom>
            <a:noFill/>
            <a:ln w="9525">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95244" name="AutoShape 12"/>
            <p:cNvSpPr>
              <a:spLocks noChangeShapeType="1"/>
            </p:cNvSpPr>
            <p:nvPr/>
          </p:nvSpPr>
          <p:spPr bwMode="auto">
            <a:xfrm>
              <a:off x="9487" y="4653"/>
              <a:ext cx="5" cy="303"/>
            </a:xfrm>
            <a:prstGeom prst="straightConnector1">
              <a:avLst/>
            </a:prstGeom>
            <a:noFill/>
            <a:ln w="9525">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95243" name="AutoShape 11"/>
            <p:cNvSpPr>
              <a:spLocks noChangeShapeType="1"/>
            </p:cNvSpPr>
            <p:nvPr/>
          </p:nvSpPr>
          <p:spPr bwMode="auto">
            <a:xfrm>
              <a:off x="6167" y="3408"/>
              <a:ext cx="1274" cy="1"/>
            </a:xfrm>
            <a:prstGeom prst="straightConnector1">
              <a:avLst/>
            </a:prstGeom>
            <a:noFill/>
            <a:ln w="9525">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95242" name="AutoShape 10"/>
            <p:cNvSpPr>
              <a:spLocks noChangeArrowheads="1"/>
            </p:cNvSpPr>
            <p:nvPr/>
          </p:nvSpPr>
          <p:spPr bwMode="auto">
            <a:xfrm>
              <a:off x="7451" y="3027"/>
              <a:ext cx="1788" cy="772"/>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REPRESENTANTE </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LEGAL</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5241" name="AutoShape 9"/>
            <p:cNvSpPr>
              <a:spLocks noChangeArrowheads="1"/>
            </p:cNvSpPr>
            <p:nvPr/>
          </p:nvSpPr>
          <p:spPr bwMode="auto">
            <a:xfrm>
              <a:off x="3870" y="4972"/>
              <a:ext cx="1489" cy="797"/>
            </a:xfrm>
            <a:prstGeom prst="roundRect">
              <a:avLst>
                <a:gd name="adj" fmla="val 16667"/>
              </a:avLst>
            </a:prstGeom>
            <a:gradFill rotWithShape="1">
              <a:gsLst>
                <a:gs pos="0">
                  <a:srgbClr val="4F81BD">
                    <a:alpha val="70000"/>
                  </a:srgbClr>
                </a:gs>
                <a:gs pos="100000">
                  <a:srgbClr val="4BACC6">
                    <a:alpha val="50999"/>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REPRESENTANTE</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CENTRO DE ACOPIO</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5240" name="AutoShape 8"/>
            <p:cNvSpPr>
              <a:spLocks noChangeArrowheads="1"/>
            </p:cNvSpPr>
            <p:nvPr/>
          </p:nvSpPr>
          <p:spPr bwMode="auto">
            <a:xfrm>
              <a:off x="5438" y="4988"/>
              <a:ext cx="1430" cy="781"/>
            </a:xfrm>
            <a:prstGeom prst="roundRect">
              <a:avLst>
                <a:gd name="adj" fmla="val 16667"/>
              </a:avLst>
            </a:prstGeom>
            <a:gradFill rotWithShape="1">
              <a:gsLst>
                <a:gs pos="0">
                  <a:srgbClr val="4F81BD">
                    <a:alpha val="70000"/>
                  </a:srgbClr>
                </a:gs>
                <a:gs pos="100000">
                  <a:srgbClr val="4BACC6">
                    <a:alpha val="50999"/>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REPRESENTANTE</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LOGÍSTICA Y DISTRIBUCIÓN</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5239" name="AutoShape 7"/>
            <p:cNvSpPr>
              <a:spLocks noChangeShapeType="1"/>
            </p:cNvSpPr>
            <p:nvPr/>
          </p:nvSpPr>
          <p:spPr bwMode="auto">
            <a:xfrm>
              <a:off x="7675" y="4655"/>
              <a:ext cx="3" cy="301"/>
            </a:xfrm>
            <a:prstGeom prst="straightConnector1">
              <a:avLst/>
            </a:prstGeom>
            <a:noFill/>
            <a:ln w="9525">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95238" name="AutoShape 6"/>
            <p:cNvSpPr>
              <a:spLocks noChangeArrowheads="1"/>
            </p:cNvSpPr>
            <p:nvPr/>
          </p:nvSpPr>
          <p:spPr bwMode="auto">
            <a:xfrm>
              <a:off x="6935" y="4956"/>
              <a:ext cx="1655" cy="666"/>
            </a:xfrm>
            <a:prstGeom prst="roundRect">
              <a:avLst>
                <a:gd name="adj" fmla="val 16667"/>
              </a:avLst>
            </a:prstGeom>
            <a:gradFill rotWithShape="1">
              <a:gsLst>
                <a:gs pos="0">
                  <a:srgbClr val="4F81BD">
                    <a:alpha val="70000"/>
                  </a:srgbClr>
                </a:gs>
                <a:gs pos="100000">
                  <a:srgbClr val="4BACC6">
                    <a:alpha val="50999"/>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REPRESENTANTE</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INDUSTRIALIZACIÓN</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5237" name="AutoShape 5"/>
            <p:cNvSpPr>
              <a:spLocks noChangeArrowheads="1"/>
            </p:cNvSpPr>
            <p:nvPr/>
          </p:nvSpPr>
          <p:spPr bwMode="auto">
            <a:xfrm>
              <a:off x="2426" y="4988"/>
              <a:ext cx="1389" cy="663"/>
            </a:xfrm>
            <a:prstGeom prst="roundRect">
              <a:avLst>
                <a:gd name="adj" fmla="val 16667"/>
              </a:avLst>
            </a:prstGeom>
            <a:gradFill rotWithShape="1">
              <a:gsLst>
                <a:gs pos="0">
                  <a:srgbClr val="4F81BD">
                    <a:alpha val="70000"/>
                  </a:srgbClr>
                </a:gs>
                <a:gs pos="100000">
                  <a:srgbClr val="4BACC6">
                    <a:alpha val="50999"/>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REPRESENTANTE</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ASOCA-LC</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5236" name="AutoShape 4"/>
            <p:cNvSpPr>
              <a:spLocks noChangeArrowheads="1"/>
            </p:cNvSpPr>
            <p:nvPr/>
          </p:nvSpPr>
          <p:spPr bwMode="auto">
            <a:xfrm>
              <a:off x="8669" y="4972"/>
              <a:ext cx="1390" cy="811"/>
            </a:xfrm>
            <a:prstGeom prst="roundRect">
              <a:avLst>
                <a:gd name="adj" fmla="val 16667"/>
              </a:avLst>
            </a:prstGeom>
            <a:gradFill rotWithShape="1">
              <a:gsLst>
                <a:gs pos="0">
                  <a:srgbClr val="4F81BD">
                    <a:alpha val="70000"/>
                  </a:srgbClr>
                </a:gs>
                <a:gs pos="100000">
                  <a:srgbClr val="4BACC6">
                    <a:alpha val="50999"/>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REPRESENTANTE</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COMERCIO EXTERIOR</a:t>
              </a:r>
              <a:endParaRPr kumimoji="0" lang="es-EC"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5235" name="AutoShape 3"/>
            <p:cNvSpPr>
              <a:spLocks noChangeShapeType="1"/>
            </p:cNvSpPr>
            <p:nvPr/>
          </p:nvSpPr>
          <p:spPr bwMode="auto">
            <a:xfrm flipV="1">
              <a:off x="7051" y="4086"/>
              <a:ext cx="400" cy="5"/>
            </a:xfrm>
            <a:prstGeom prst="straightConnector1">
              <a:avLst/>
            </a:prstGeom>
            <a:noFill/>
            <a:ln w="9525">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95234" name="AutoShape 2"/>
            <p:cNvSpPr>
              <a:spLocks noChangeArrowheads="1"/>
            </p:cNvSpPr>
            <p:nvPr/>
          </p:nvSpPr>
          <p:spPr bwMode="auto">
            <a:xfrm>
              <a:off x="7451" y="3915"/>
              <a:ext cx="1790" cy="36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CONTADORA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5" name="24 Imagen" descr="F:\ESPE UFA.jpg"/>
          <p:cNvPicPr/>
          <p:nvPr/>
        </p:nvPicPr>
        <p:blipFill>
          <a:blip r:embed="rId2" cstate="print"/>
          <a:srcRect l="8788" t="10811" r="7877" b="8784"/>
          <a:stretch>
            <a:fillRect/>
          </a:stretch>
        </p:blipFill>
        <p:spPr bwMode="auto">
          <a:xfrm>
            <a:off x="6012160" y="775614"/>
            <a:ext cx="3131840" cy="792088"/>
          </a:xfrm>
          <a:prstGeom prst="rect">
            <a:avLst/>
          </a:prstGeom>
          <a:noFill/>
          <a:ln w="9525">
            <a:noFill/>
            <a:miter lim="800000"/>
            <a:headEnd/>
            <a:tailEnd/>
          </a:ln>
        </p:spPr>
      </p:pic>
    </p:spTree>
  </p:cSld>
  <p:clrMapOvr>
    <a:masterClrMapping/>
  </p:clrMapOvr>
  <p:transition spd="slow">
    <p:wheel spokes="2"/>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772816"/>
            <a:ext cx="8153400" cy="3200400"/>
          </a:xfrm>
        </p:spPr>
        <p:txBody>
          <a:bodyPr>
            <a:normAutofit/>
          </a:bodyPr>
          <a:lstStyle/>
          <a:p>
            <a:r>
              <a:rPr lang="es-ES" b="1" dirty="0" smtClean="0"/>
              <a:t>ANÁLISIS DE IMPACTOS ECONÓMICOS</a:t>
            </a:r>
            <a:r>
              <a:rPr lang="es-EC" dirty="0" smtClean="0"/>
              <a:t/>
            </a:r>
            <a:br>
              <a:rPr lang="es-EC" dirty="0" smtClean="0"/>
            </a:br>
            <a:r>
              <a:rPr lang="es-ES" b="1" dirty="0" smtClean="0"/>
              <a:t>Y FINANCIEROS</a:t>
            </a:r>
            <a:endParaRPr lang="es-EC" dirty="0"/>
          </a:p>
        </p:txBody>
      </p:sp>
      <p:pic>
        <p:nvPicPr>
          <p:cNvPr id="3" name="2 Imagen" descr="F:\ESPE UFA.jpg"/>
          <p:cNvPicPr/>
          <p:nvPr/>
        </p:nvPicPr>
        <p:blipFill>
          <a:blip r:embed="rId2" cstate="print"/>
          <a:srcRect l="8788" t="10811" r="7877" b="8784"/>
          <a:stretch>
            <a:fillRect/>
          </a:stretch>
        </p:blipFill>
        <p:spPr bwMode="auto">
          <a:xfrm>
            <a:off x="6012160" y="260648"/>
            <a:ext cx="3131840" cy="792088"/>
          </a:xfrm>
          <a:prstGeom prst="rect">
            <a:avLst/>
          </a:prstGeom>
          <a:noFill/>
          <a:ln w="9525">
            <a:noFill/>
            <a:miter lim="800000"/>
            <a:headEnd/>
            <a:tailEnd/>
          </a:ln>
        </p:spPr>
      </p:pic>
      <p:pic>
        <p:nvPicPr>
          <p:cNvPr id="8194" name="Picture 2" descr="http://t3.gstatic.com/images?q=tbn:ANd9GcSh-imOQnECjaoGRBwB4L_bozahsrt2XMNXFp9v4AvALDOM3XNZ"/>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4008" y="3356992"/>
            <a:ext cx="3816424" cy="281828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wheel spokes="2"/>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 xmlns:p14="http://schemas.microsoft.com/office/powerpoint/2010/main" val="1373180548"/>
              </p:ext>
            </p:extLst>
          </p:nvPr>
        </p:nvGraphicFramePr>
        <p:xfrm>
          <a:off x="395536" y="260648"/>
          <a:ext cx="5446465" cy="6192689"/>
        </p:xfrm>
        <a:graphic>
          <a:graphicData uri="http://schemas.openxmlformats.org/drawingml/2006/table">
            <a:tbl>
              <a:tblPr/>
              <a:tblGrid>
                <a:gridCol w="1323440"/>
                <a:gridCol w="687171"/>
                <a:gridCol w="711349"/>
                <a:gridCol w="1121106"/>
                <a:gridCol w="687171"/>
                <a:gridCol w="916228"/>
              </a:tblGrid>
              <a:tr h="347728">
                <a:tc gridSpan="6">
                  <a:txBody>
                    <a:bodyPr/>
                    <a:lstStyle/>
                    <a:p>
                      <a:pPr marL="0" marR="0" algn="ctr">
                        <a:lnSpc>
                          <a:spcPct val="115000"/>
                        </a:lnSpc>
                        <a:spcBef>
                          <a:spcPts val="0"/>
                        </a:spcBef>
                        <a:spcAft>
                          <a:spcPts val="0"/>
                        </a:spcAft>
                      </a:pPr>
                      <a:r>
                        <a:rPr lang="es-EC" sz="1050" b="1" dirty="0" smtClean="0">
                          <a:solidFill>
                            <a:srgbClr val="000000"/>
                          </a:solidFill>
                          <a:latin typeface="Arial"/>
                          <a:ea typeface="Times New Roman"/>
                          <a:cs typeface="Times New Roman"/>
                        </a:rPr>
                        <a:t>Estado </a:t>
                      </a:r>
                      <a:r>
                        <a:rPr lang="es-EC" sz="1050" b="1" dirty="0">
                          <a:solidFill>
                            <a:srgbClr val="000000"/>
                          </a:solidFill>
                          <a:latin typeface="Arial"/>
                          <a:ea typeface="Times New Roman"/>
                          <a:cs typeface="Times New Roman"/>
                        </a:rPr>
                        <a:t>de Situación Inicial</a:t>
                      </a:r>
                      <a:endParaRPr lang="es-EC" sz="1000" dirty="0">
                        <a:latin typeface="Calibri"/>
                        <a:ea typeface="Calibri"/>
                        <a:cs typeface="Times New Roman"/>
                      </a:endParaRPr>
                    </a:p>
                  </a:txBody>
                  <a:tcPr marL="58632" marR="58632"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0426">
                <a:tc gridSpan="3">
                  <a:txBody>
                    <a:bodyPr/>
                    <a:lstStyle/>
                    <a:p>
                      <a:pPr marL="0" marR="0" algn="ctr">
                        <a:lnSpc>
                          <a:spcPct val="115000"/>
                        </a:lnSpc>
                        <a:spcBef>
                          <a:spcPts val="0"/>
                        </a:spcBef>
                        <a:spcAft>
                          <a:spcPts val="0"/>
                        </a:spcAft>
                      </a:pPr>
                      <a:r>
                        <a:rPr lang="es-EC" sz="1000" b="1">
                          <a:solidFill>
                            <a:srgbClr val="000000"/>
                          </a:solidFill>
                          <a:latin typeface="Arial"/>
                          <a:ea typeface="Times New Roman"/>
                          <a:cs typeface="Times New Roman"/>
                        </a:rPr>
                        <a:t>ACTIVOS</a:t>
                      </a:r>
                      <a:endParaRPr lang="es-EC" sz="1000">
                        <a:latin typeface="Calibri"/>
                        <a:ea typeface="Calibri"/>
                        <a:cs typeface="Times New Roman"/>
                      </a:endParaRPr>
                    </a:p>
                  </a:txBody>
                  <a:tcPr marL="58632" marR="58632"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hMerge="1">
                  <a:txBody>
                    <a:bodyPr/>
                    <a:lstStyle/>
                    <a:p>
                      <a:endParaRPr lang="es-EC"/>
                    </a:p>
                  </a:txBody>
                  <a:tcPr/>
                </a:tc>
                <a:tc hMerge="1">
                  <a:txBody>
                    <a:bodyPr/>
                    <a:lstStyle/>
                    <a:p>
                      <a:endParaRPr lang="es-EC"/>
                    </a:p>
                  </a:txBody>
                  <a:tcPr/>
                </a:tc>
                <a:tc gridSpan="3">
                  <a:txBody>
                    <a:bodyPr/>
                    <a:lstStyle/>
                    <a:p>
                      <a:pPr marL="0" marR="0" algn="ctr">
                        <a:lnSpc>
                          <a:spcPct val="115000"/>
                        </a:lnSpc>
                        <a:spcBef>
                          <a:spcPts val="0"/>
                        </a:spcBef>
                        <a:spcAft>
                          <a:spcPts val="0"/>
                        </a:spcAft>
                      </a:pPr>
                      <a:r>
                        <a:rPr lang="es-EC" sz="1000" b="1">
                          <a:solidFill>
                            <a:srgbClr val="000000"/>
                          </a:solidFill>
                          <a:latin typeface="Arial"/>
                          <a:ea typeface="Times New Roman"/>
                          <a:cs typeface="Times New Roman"/>
                        </a:rPr>
                        <a:t>PASIVO Y PATRIMONIO</a:t>
                      </a:r>
                      <a:endParaRPr lang="es-EC" sz="1000">
                        <a:latin typeface="Calibri"/>
                        <a:ea typeface="Calibri"/>
                        <a:cs typeface="Times New Roman"/>
                      </a:endParaRPr>
                    </a:p>
                  </a:txBody>
                  <a:tcPr marL="58632" marR="58632"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hMerge="1">
                  <a:txBody>
                    <a:bodyPr/>
                    <a:lstStyle/>
                    <a:p>
                      <a:endParaRPr lang="es-EC"/>
                    </a:p>
                  </a:txBody>
                  <a:tcPr/>
                </a:tc>
                <a:tc hMerge="1">
                  <a:txBody>
                    <a:bodyPr/>
                    <a:lstStyle/>
                    <a:p>
                      <a:endParaRPr lang="es-EC"/>
                    </a:p>
                  </a:txBody>
                  <a:tcPr/>
                </a:tc>
              </a:tr>
              <a:tr h="454065">
                <a:tc>
                  <a:txBody>
                    <a:bodyPr/>
                    <a:lstStyle/>
                    <a:p>
                      <a:pPr marL="0" marR="0">
                        <a:lnSpc>
                          <a:spcPct val="115000"/>
                        </a:lnSpc>
                        <a:spcBef>
                          <a:spcPts val="0"/>
                        </a:spcBef>
                        <a:spcAft>
                          <a:spcPts val="0"/>
                        </a:spcAft>
                      </a:pPr>
                      <a:r>
                        <a:rPr lang="es-EC" sz="1000" b="1">
                          <a:solidFill>
                            <a:srgbClr val="000000"/>
                          </a:solidFill>
                          <a:latin typeface="Arial"/>
                          <a:ea typeface="Times New Roman"/>
                          <a:cs typeface="Times New Roman"/>
                        </a:rPr>
                        <a:t>Activos Corrientes</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b="1">
                          <a:solidFill>
                            <a:srgbClr val="000000"/>
                          </a:solidFill>
                          <a:latin typeface="Arial"/>
                          <a:ea typeface="Times New Roman"/>
                          <a:cs typeface="Times New Roman"/>
                        </a:rPr>
                        <a:t>4.000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nSpc>
                          <a:spcPct val="115000"/>
                        </a:lnSpc>
                        <a:spcBef>
                          <a:spcPts val="0"/>
                        </a:spcBef>
                        <a:spcAft>
                          <a:spcPts val="0"/>
                        </a:spcAft>
                      </a:pPr>
                      <a:r>
                        <a:rPr lang="es-EC" sz="1000" b="1">
                          <a:solidFill>
                            <a:srgbClr val="000000"/>
                          </a:solidFill>
                          <a:latin typeface="Arial"/>
                          <a:ea typeface="Times New Roman"/>
                          <a:cs typeface="Times New Roman"/>
                        </a:rPr>
                        <a:t>Pasivo</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dirty="0">
                          <a:solidFill>
                            <a:srgbClr val="000000"/>
                          </a:solidFill>
                          <a:latin typeface="Arial"/>
                          <a:ea typeface="Times New Roman"/>
                          <a:cs typeface="Times New Roman"/>
                        </a:rPr>
                        <a:t> </a:t>
                      </a:r>
                      <a:endParaRPr lang="es-EC" sz="1000" dirty="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b="1">
                          <a:solidFill>
                            <a:srgbClr val="000000"/>
                          </a:solidFill>
                          <a:latin typeface="Arial"/>
                          <a:ea typeface="Times New Roman"/>
                          <a:cs typeface="Times New Roman"/>
                        </a:rPr>
                        <a:t>357.694</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5557">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Caja/Bancos</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4.000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Préstamo BNF</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357.694</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35557">
                <a:tc>
                  <a:txBody>
                    <a:bodyPr/>
                    <a:lstStyle/>
                    <a:p>
                      <a:pPr marL="0" marR="0">
                        <a:lnSpc>
                          <a:spcPct val="115000"/>
                        </a:lnSpc>
                        <a:spcBef>
                          <a:spcPts val="0"/>
                        </a:spcBef>
                        <a:spcAft>
                          <a:spcPts val="0"/>
                        </a:spcAft>
                      </a:pPr>
                      <a:r>
                        <a:rPr lang="es-EC" sz="1000" b="1">
                          <a:solidFill>
                            <a:srgbClr val="000000"/>
                          </a:solidFill>
                          <a:latin typeface="Arial"/>
                          <a:ea typeface="Times New Roman"/>
                          <a:cs typeface="Times New Roman"/>
                        </a:rPr>
                        <a:t>Activos Fijos</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b="1">
                          <a:solidFill>
                            <a:srgbClr val="000000"/>
                          </a:solidFill>
                          <a:latin typeface="Arial"/>
                          <a:ea typeface="Times New Roman"/>
                          <a:cs typeface="Times New Roman"/>
                        </a:rPr>
                        <a:t>436.218</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54065">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Muebles y Enseres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1.000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454065">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Equipos de Computación</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1.000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7032">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C.P. Materia prima</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82.918</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nSpc>
                          <a:spcPct val="115000"/>
                        </a:lnSpc>
                        <a:spcBef>
                          <a:spcPts val="0"/>
                        </a:spcBef>
                        <a:spcAft>
                          <a:spcPts val="0"/>
                        </a:spcAft>
                      </a:pPr>
                      <a:r>
                        <a:rPr lang="es-EC" sz="1000" b="1">
                          <a:solidFill>
                            <a:srgbClr val="000000"/>
                          </a:solidFill>
                          <a:latin typeface="Arial"/>
                          <a:ea typeface="Times New Roman"/>
                          <a:cs typeface="Times New Roman"/>
                        </a:rPr>
                        <a:t>Patrimonio</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b="1">
                          <a:solidFill>
                            <a:srgbClr val="000000"/>
                          </a:solidFill>
                          <a:latin typeface="Arial"/>
                          <a:ea typeface="Times New Roman"/>
                          <a:cs typeface="Times New Roman"/>
                        </a:rPr>
                        <a:t>89.424</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27032">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C. Centro Acopio</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400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Capital Social</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89.424</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7032">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Costo Transporte</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2500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57992">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C. Industrialización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345.600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7032">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C. Exportación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2.800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35557">
                <a:tc>
                  <a:txBody>
                    <a:bodyPr/>
                    <a:lstStyle/>
                    <a:p>
                      <a:pPr marL="0" marR="0">
                        <a:lnSpc>
                          <a:spcPct val="115000"/>
                        </a:lnSpc>
                        <a:spcBef>
                          <a:spcPts val="0"/>
                        </a:spcBef>
                        <a:spcAft>
                          <a:spcPts val="0"/>
                        </a:spcAft>
                      </a:pPr>
                      <a:r>
                        <a:rPr lang="es-EC" sz="1000" b="1">
                          <a:solidFill>
                            <a:srgbClr val="000000"/>
                          </a:solidFill>
                          <a:latin typeface="Arial"/>
                          <a:ea typeface="Times New Roman"/>
                          <a:cs typeface="Times New Roman"/>
                        </a:rPr>
                        <a:t>Activos Diferidos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b="1">
                          <a:solidFill>
                            <a:srgbClr val="000000"/>
                          </a:solidFill>
                          <a:latin typeface="Arial"/>
                          <a:ea typeface="Times New Roman"/>
                          <a:cs typeface="Times New Roman"/>
                        </a:rPr>
                        <a:t>2.300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54065">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Gasto de Constitución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800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454065">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Gasto de Puesta en Marcha</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1.500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7992">
                <a:tc>
                  <a:txBody>
                    <a:bodyPr/>
                    <a:lstStyle/>
                    <a:p>
                      <a:pPr marL="0" marR="0">
                        <a:lnSpc>
                          <a:spcPct val="115000"/>
                        </a:lnSpc>
                        <a:spcBef>
                          <a:spcPts val="0"/>
                        </a:spcBef>
                        <a:spcAft>
                          <a:spcPts val="0"/>
                        </a:spcAft>
                      </a:pPr>
                      <a:r>
                        <a:rPr lang="es-EC" sz="1000" b="1">
                          <a:solidFill>
                            <a:srgbClr val="000000"/>
                          </a:solidFill>
                          <a:latin typeface="Arial"/>
                          <a:ea typeface="Times New Roman"/>
                          <a:cs typeface="Times New Roman"/>
                        </a:rPr>
                        <a:t>Otros Activos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b="1">
                          <a:solidFill>
                            <a:srgbClr val="000000"/>
                          </a:solidFill>
                          <a:latin typeface="Arial"/>
                          <a:ea typeface="Times New Roman"/>
                          <a:cs typeface="Times New Roman"/>
                        </a:rPr>
                        <a:t>4.600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46774">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Patente Municipal</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100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5557">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Certificaciones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4.500</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marR="0" algn="r">
                        <a:lnSpc>
                          <a:spcPct val="115000"/>
                        </a:lnSpc>
                        <a:spcBef>
                          <a:spcPts val="0"/>
                        </a:spcBef>
                        <a:spcAft>
                          <a:spcPts val="0"/>
                        </a:spcAft>
                      </a:pPr>
                      <a:r>
                        <a:rPr lang="es-EC" sz="1000">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681096">
                <a:tc>
                  <a:txBody>
                    <a:bodyPr/>
                    <a:lstStyle/>
                    <a:p>
                      <a:pPr marL="0" marR="0">
                        <a:lnSpc>
                          <a:spcPct val="115000"/>
                        </a:lnSpc>
                        <a:spcBef>
                          <a:spcPts val="0"/>
                        </a:spcBef>
                        <a:spcAft>
                          <a:spcPts val="0"/>
                        </a:spcAft>
                      </a:pPr>
                      <a:r>
                        <a:rPr lang="es-EC" sz="1000" b="1" dirty="0">
                          <a:solidFill>
                            <a:srgbClr val="000000"/>
                          </a:solidFill>
                          <a:latin typeface="Arial"/>
                          <a:ea typeface="Times New Roman"/>
                          <a:cs typeface="Times New Roman"/>
                        </a:rPr>
                        <a:t>TOTAL ACTIVOS</a:t>
                      </a:r>
                      <a:endParaRPr lang="es-EC" sz="1000" dirty="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b="1">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b="1">
                          <a:solidFill>
                            <a:srgbClr val="000000"/>
                          </a:solidFill>
                          <a:latin typeface="Arial"/>
                          <a:ea typeface="Times New Roman"/>
                          <a:cs typeface="Times New Roman"/>
                        </a:rPr>
                        <a:t>447.118</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nSpc>
                          <a:spcPct val="115000"/>
                        </a:lnSpc>
                        <a:spcBef>
                          <a:spcPts val="0"/>
                        </a:spcBef>
                        <a:spcAft>
                          <a:spcPts val="0"/>
                        </a:spcAft>
                      </a:pPr>
                      <a:r>
                        <a:rPr lang="es-EC" sz="1000" b="1">
                          <a:solidFill>
                            <a:srgbClr val="000000"/>
                          </a:solidFill>
                          <a:latin typeface="Arial"/>
                          <a:ea typeface="Times New Roman"/>
                          <a:cs typeface="Times New Roman"/>
                        </a:rPr>
                        <a:t>Total del Financiamiento</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b="1">
                          <a:solidFill>
                            <a:srgbClr val="000000"/>
                          </a:solidFill>
                          <a:latin typeface="Arial"/>
                          <a:ea typeface="Times New Roman"/>
                          <a:cs typeface="Times New Roman"/>
                        </a:rPr>
                        <a:t> </a:t>
                      </a:r>
                      <a:endParaRPr lang="es-EC" sz="100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000" b="1" dirty="0">
                          <a:solidFill>
                            <a:srgbClr val="000000"/>
                          </a:solidFill>
                          <a:latin typeface="Arial"/>
                          <a:ea typeface="Times New Roman"/>
                          <a:cs typeface="Times New Roman"/>
                        </a:rPr>
                        <a:t>447.118</a:t>
                      </a:r>
                      <a:endParaRPr lang="es-EC" sz="1000" dirty="0">
                        <a:latin typeface="Calibri"/>
                        <a:ea typeface="Calibri"/>
                        <a:cs typeface="Times New Roman"/>
                      </a:endParaRPr>
                    </a:p>
                  </a:txBody>
                  <a:tcPr marL="58632" marR="5863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pic>
        <p:nvPicPr>
          <p:cNvPr id="3" name="2 Imagen" descr="F:\ESPE UFA.jpg"/>
          <p:cNvPicPr/>
          <p:nvPr/>
        </p:nvPicPr>
        <p:blipFill>
          <a:blip r:embed="rId2" cstate="print"/>
          <a:srcRect l="8788" t="10811" r="7877" b="8784"/>
          <a:stretch>
            <a:fillRect/>
          </a:stretch>
        </p:blipFill>
        <p:spPr bwMode="auto">
          <a:xfrm>
            <a:off x="6012160" y="188640"/>
            <a:ext cx="3131840" cy="792088"/>
          </a:xfrm>
          <a:prstGeom prst="rect">
            <a:avLst/>
          </a:prstGeom>
          <a:noFill/>
          <a:ln w="9525">
            <a:noFill/>
            <a:miter lim="800000"/>
            <a:headEnd/>
            <a:tailEnd/>
          </a:ln>
        </p:spPr>
      </p:pic>
    </p:spTree>
  </p:cSld>
  <p:clrMapOvr>
    <a:masterClrMapping/>
  </p:clrMapOvr>
  <p:transition spd="slow">
    <p:wheel spokes="2"/>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2195736" y="1628800"/>
          <a:ext cx="4896544" cy="1367028"/>
        </p:xfrm>
        <a:graphic>
          <a:graphicData uri="http://schemas.openxmlformats.org/drawingml/2006/table">
            <a:tbl>
              <a:tblPr/>
              <a:tblGrid>
                <a:gridCol w="1266012"/>
                <a:gridCol w="1118635"/>
                <a:gridCol w="1706844"/>
                <a:gridCol w="805053"/>
              </a:tblGrid>
              <a:tr h="188329">
                <a:tc gridSpan="4">
                  <a:txBody>
                    <a:bodyPr/>
                    <a:lstStyle/>
                    <a:p>
                      <a:pPr marL="0" marR="0" algn="ctr">
                        <a:lnSpc>
                          <a:spcPct val="115000"/>
                        </a:lnSpc>
                        <a:spcBef>
                          <a:spcPts val="0"/>
                        </a:spcBef>
                        <a:spcAft>
                          <a:spcPts val="0"/>
                        </a:spcAft>
                      </a:pPr>
                      <a:r>
                        <a:rPr lang="es-EC" sz="1200" b="1" dirty="0" smtClean="0">
                          <a:solidFill>
                            <a:srgbClr val="FFFFFF"/>
                          </a:solidFill>
                          <a:latin typeface="Arial"/>
                          <a:ea typeface="Times New Roman"/>
                          <a:cs typeface="Times New Roman"/>
                        </a:rPr>
                        <a:t>Costo </a:t>
                      </a:r>
                      <a:r>
                        <a:rPr lang="es-EC" sz="1200" b="1" dirty="0">
                          <a:solidFill>
                            <a:srgbClr val="FFFFFF"/>
                          </a:solidFill>
                          <a:latin typeface="Arial"/>
                          <a:ea typeface="Times New Roman"/>
                          <a:cs typeface="Times New Roman"/>
                        </a:rPr>
                        <a:t>de Producción de Materia Prima</a:t>
                      </a:r>
                      <a:endParaRPr lang="es-EC" sz="1100" dirty="0">
                        <a:latin typeface="Calibri"/>
                        <a:ea typeface="Calibri"/>
                        <a:cs typeface="Times New Roman"/>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45269">
                <a:tc>
                  <a:txBody>
                    <a:bodyPr/>
                    <a:lstStyle/>
                    <a:p>
                      <a:pPr marL="0" marR="0" algn="ctr">
                        <a:lnSpc>
                          <a:spcPct val="115000"/>
                        </a:lnSpc>
                        <a:spcBef>
                          <a:spcPts val="0"/>
                        </a:spcBef>
                        <a:spcAft>
                          <a:spcPts val="0"/>
                        </a:spcAft>
                      </a:pPr>
                      <a:r>
                        <a:rPr lang="es-EC" sz="1100" b="1">
                          <a:solidFill>
                            <a:srgbClr val="FFFFFF"/>
                          </a:solidFill>
                          <a:latin typeface="Arial"/>
                          <a:ea typeface="Times New Roman"/>
                          <a:cs typeface="Times New Roman"/>
                        </a:rPr>
                        <a:t>Institución</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Detalle</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Cantidad de producto / qq</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Costo Total</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72635">
                <a:tc>
                  <a:txBody>
                    <a:bodyPr/>
                    <a:lstStyle/>
                    <a:p>
                      <a:pPr marL="0" marR="0">
                        <a:lnSpc>
                          <a:spcPct val="115000"/>
                        </a:lnSpc>
                        <a:spcBef>
                          <a:spcPts val="0"/>
                        </a:spcBef>
                        <a:spcAft>
                          <a:spcPts val="0"/>
                        </a:spcAft>
                      </a:pPr>
                      <a:r>
                        <a:rPr lang="es-EC" sz="1100" b="1">
                          <a:solidFill>
                            <a:srgbClr val="FFFFFF"/>
                          </a:solidFill>
                          <a:latin typeface="Arial"/>
                          <a:ea typeface="Times New Roman"/>
                          <a:cs typeface="Times New Roman"/>
                        </a:rPr>
                        <a:t>ASOCA-LC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Cacao en grano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635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62.618</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35">
                <a:tc>
                  <a:txBody>
                    <a:bodyPr/>
                    <a:lstStyle/>
                    <a:p>
                      <a:pPr marL="0" marR="0">
                        <a:lnSpc>
                          <a:spcPct val="115000"/>
                        </a:lnSpc>
                        <a:spcBef>
                          <a:spcPts val="0"/>
                        </a:spcBef>
                        <a:spcAft>
                          <a:spcPts val="0"/>
                        </a:spcAft>
                      </a:pPr>
                      <a:r>
                        <a:rPr lang="es-EC" sz="1100" b="1">
                          <a:solidFill>
                            <a:srgbClr val="FFFFFF"/>
                          </a:solidFill>
                          <a:latin typeface="Arial"/>
                          <a:ea typeface="Times New Roman"/>
                          <a:cs typeface="Times New Roman"/>
                        </a:rPr>
                        <a:t>ASOCA-LC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Stevia</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70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20.300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345269">
                <a:tc>
                  <a:txBody>
                    <a:bodyPr/>
                    <a:lstStyle/>
                    <a:p>
                      <a:pPr marL="0" marR="0">
                        <a:lnSpc>
                          <a:spcPct val="115000"/>
                        </a:lnSpc>
                        <a:spcBef>
                          <a:spcPts val="0"/>
                        </a:spcBef>
                        <a:spcAft>
                          <a:spcPts val="0"/>
                        </a:spcAft>
                      </a:pPr>
                      <a:r>
                        <a:rPr lang="es-EC" sz="1100" b="1" dirty="0">
                          <a:solidFill>
                            <a:srgbClr val="FFFFFF"/>
                          </a:solidFill>
                          <a:latin typeface="Arial"/>
                          <a:ea typeface="Times New Roman"/>
                          <a:cs typeface="Times New Roman"/>
                        </a:rPr>
                        <a:t>C.P. Materia prima</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b="1" dirty="0">
                          <a:solidFill>
                            <a:srgbClr val="000000"/>
                          </a:solidFill>
                          <a:latin typeface="Arial"/>
                          <a:ea typeface="Times New Roman"/>
                          <a:cs typeface="Times New Roman"/>
                        </a:rPr>
                        <a:t>82.918</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2195736" y="3212976"/>
          <a:ext cx="4896543" cy="997458"/>
        </p:xfrm>
        <a:graphic>
          <a:graphicData uri="http://schemas.openxmlformats.org/drawingml/2006/table">
            <a:tbl>
              <a:tblPr/>
              <a:tblGrid>
                <a:gridCol w="1548587"/>
                <a:gridCol w="1239287"/>
                <a:gridCol w="1151513"/>
                <a:gridCol w="957156"/>
              </a:tblGrid>
              <a:tr h="219075">
                <a:tc gridSpan="4">
                  <a:txBody>
                    <a:bodyPr/>
                    <a:lstStyle/>
                    <a:p>
                      <a:pPr marL="0" marR="0" algn="ctr">
                        <a:lnSpc>
                          <a:spcPct val="115000"/>
                        </a:lnSpc>
                        <a:spcBef>
                          <a:spcPts val="0"/>
                        </a:spcBef>
                        <a:spcAft>
                          <a:spcPts val="0"/>
                        </a:spcAft>
                      </a:pPr>
                      <a:r>
                        <a:rPr lang="es-EC" sz="1200" b="1" dirty="0" smtClean="0">
                          <a:solidFill>
                            <a:srgbClr val="FFFFFF"/>
                          </a:solidFill>
                          <a:latin typeface="Arial"/>
                          <a:ea typeface="Times New Roman"/>
                          <a:cs typeface="Times New Roman"/>
                        </a:rPr>
                        <a:t>Costo </a:t>
                      </a:r>
                      <a:r>
                        <a:rPr lang="es-EC" sz="1200" b="1" dirty="0">
                          <a:solidFill>
                            <a:srgbClr val="FFFFFF"/>
                          </a:solidFill>
                          <a:latin typeface="Arial"/>
                          <a:ea typeface="Times New Roman"/>
                          <a:cs typeface="Times New Roman"/>
                        </a:rPr>
                        <a:t>del Centro de Acopio</a:t>
                      </a:r>
                      <a:endParaRPr lang="es-EC" sz="1100" dirty="0">
                        <a:latin typeface="Calibri"/>
                        <a:ea typeface="Calibri"/>
                        <a:cs typeface="Times New Roman"/>
                      </a:endParaRPr>
                    </a:p>
                  </a:txBody>
                  <a:tcPr marL="44450" marR="4445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marL="0" marR="0" algn="ctr">
                        <a:lnSpc>
                          <a:spcPct val="115000"/>
                        </a:lnSpc>
                        <a:spcBef>
                          <a:spcPts val="0"/>
                        </a:spcBef>
                        <a:spcAft>
                          <a:spcPts val="0"/>
                        </a:spcAft>
                      </a:pPr>
                      <a:r>
                        <a:rPr lang="es-EC" sz="1100" b="1">
                          <a:solidFill>
                            <a:srgbClr val="FFFFFF"/>
                          </a:solidFill>
                          <a:latin typeface="Arial"/>
                          <a:ea typeface="Times New Roman"/>
                          <a:cs typeface="Times New Roman"/>
                        </a:rPr>
                        <a:t>Institución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Detalle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Costo Mensual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Costo Anual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00025">
                <a:tc>
                  <a:txBody>
                    <a:bodyPr/>
                    <a:lstStyle/>
                    <a:p>
                      <a:pPr marL="0" marR="0">
                        <a:lnSpc>
                          <a:spcPct val="115000"/>
                        </a:lnSpc>
                        <a:spcBef>
                          <a:spcPts val="0"/>
                        </a:spcBef>
                        <a:spcAft>
                          <a:spcPts val="0"/>
                        </a:spcAft>
                      </a:pPr>
                      <a:r>
                        <a:rPr lang="es-EC" sz="1100" b="1">
                          <a:solidFill>
                            <a:srgbClr val="FFFFFF"/>
                          </a:solidFill>
                          <a:latin typeface="Arial"/>
                          <a:ea typeface="Times New Roman"/>
                          <a:cs typeface="Times New Roman"/>
                        </a:rPr>
                        <a:t>Santo Angelo S.A.</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Bodega de Almacenamiento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400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4.800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s-EC" sz="1100" b="1" dirty="0">
                          <a:solidFill>
                            <a:srgbClr val="FFFFFF"/>
                          </a:solidFill>
                          <a:latin typeface="Arial"/>
                          <a:ea typeface="Times New Roman"/>
                          <a:cs typeface="Times New Roman"/>
                        </a:rPr>
                        <a:t>C. Centro de Acopio</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b="1" dirty="0">
                          <a:solidFill>
                            <a:srgbClr val="000000"/>
                          </a:solidFill>
                          <a:latin typeface="Arial"/>
                          <a:ea typeface="Times New Roman"/>
                          <a:cs typeface="Times New Roman"/>
                        </a:rPr>
                        <a:t>4.800</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bl>
          </a:graphicData>
        </a:graphic>
      </p:graphicFrame>
      <p:graphicFrame>
        <p:nvGraphicFramePr>
          <p:cNvPr id="6" name="5 Tabla"/>
          <p:cNvGraphicFramePr>
            <a:graphicFrameLocks noGrp="1"/>
          </p:cNvGraphicFramePr>
          <p:nvPr/>
        </p:nvGraphicFramePr>
        <p:xfrm>
          <a:off x="2195736" y="4437112"/>
          <a:ext cx="4824536" cy="1080119"/>
        </p:xfrm>
        <a:graphic>
          <a:graphicData uri="http://schemas.openxmlformats.org/drawingml/2006/table">
            <a:tbl>
              <a:tblPr/>
              <a:tblGrid>
                <a:gridCol w="1448052"/>
                <a:gridCol w="935877"/>
                <a:gridCol w="1477082"/>
                <a:gridCol w="963525"/>
              </a:tblGrid>
              <a:tr h="266637">
                <a:tc gridSpan="4">
                  <a:txBody>
                    <a:bodyPr/>
                    <a:lstStyle/>
                    <a:p>
                      <a:pPr marL="0" marR="0" algn="ctr">
                        <a:lnSpc>
                          <a:spcPct val="115000"/>
                        </a:lnSpc>
                        <a:spcBef>
                          <a:spcPts val="0"/>
                        </a:spcBef>
                        <a:spcAft>
                          <a:spcPts val="0"/>
                        </a:spcAft>
                      </a:pPr>
                      <a:r>
                        <a:rPr lang="es-EC" sz="1200" b="1" dirty="0" smtClean="0">
                          <a:solidFill>
                            <a:srgbClr val="FFFFFF"/>
                          </a:solidFill>
                          <a:latin typeface="Arial"/>
                          <a:ea typeface="Times New Roman"/>
                          <a:cs typeface="Times New Roman"/>
                        </a:rPr>
                        <a:t>Costo </a:t>
                      </a:r>
                      <a:r>
                        <a:rPr lang="es-EC" sz="1200" b="1" dirty="0">
                          <a:solidFill>
                            <a:srgbClr val="FFFFFF"/>
                          </a:solidFill>
                          <a:latin typeface="Arial"/>
                          <a:ea typeface="Times New Roman"/>
                          <a:cs typeface="Times New Roman"/>
                        </a:rPr>
                        <a:t>del Transporte</a:t>
                      </a:r>
                      <a:endParaRPr lang="es-EC" sz="1100" dirty="0">
                        <a:latin typeface="Calibri"/>
                        <a:ea typeface="Calibri"/>
                        <a:cs typeface="Times New Roman"/>
                      </a:endParaRPr>
                    </a:p>
                  </a:txBody>
                  <a:tcPr marL="44450" marR="4445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51469">
                <a:tc>
                  <a:txBody>
                    <a:bodyPr/>
                    <a:lstStyle/>
                    <a:p>
                      <a:pPr marL="0" marR="0" algn="ctr">
                        <a:lnSpc>
                          <a:spcPct val="115000"/>
                        </a:lnSpc>
                        <a:spcBef>
                          <a:spcPts val="0"/>
                        </a:spcBef>
                        <a:spcAft>
                          <a:spcPts val="0"/>
                        </a:spcAft>
                      </a:pPr>
                      <a:r>
                        <a:rPr lang="es-EC" sz="1100" b="1">
                          <a:solidFill>
                            <a:srgbClr val="FFFFFF"/>
                          </a:solidFill>
                          <a:latin typeface="Arial"/>
                          <a:ea typeface="Times New Roman"/>
                          <a:cs typeface="Times New Roman"/>
                        </a:rPr>
                        <a:t>Institución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Detalle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Costo por camión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Costo 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51469">
                <a:tc>
                  <a:txBody>
                    <a:bodyPr/>
                    <a:lstStyle/>
                    <a:p>
                      <a:pPr marL="0" marR="0">
                        <a:lnSpc>
                          <a:spcPct val="115000"/>
                        </a:lnSpc>
                        <a:spcBef>
                          <a:spcPts val="0"/>
                        </a:spcBef>
                        <a:spcAft>
                          <a:spcPts val="0"/>
                        </a:spcAft>
                      </a:pPr>
                      <a:r>
                        <a:rPr lang="es-EC" sz="1100" b="1">
                          <a:solidFill>
                            <a:srgbClr val="FFFFFF"/>
                          </a:solidFill>
                          <a:latin typeface="Arial"/>
                          <a:ea typeface="Times New Roman"/>
                          <a:cs typeface="Times New Roman"/>
                        </a:rPr>
                        <a:t>Flexnet</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5 Camiones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2.500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544">
                <a:tc>
                  <a:txBody>
                    <a:bodyPr/>
                    <a:lstStyle/>
                    <a:p>
                      <a:pPr marL="0" marR="0">
                        <a:lnSpc>
                          <a:spcPct val="115000"/>
                        </a:lnSpc>
                        <a:spcBef>
                          <a:spcPts val="0"/>
                        </a:spcBef>
                        <a:spcAft>
                          <a:spcPts val="0"/>
                        </a:spcAft>
                      </a:pPr>
                      <a:r>
                        <a:rPr lang="es-EC" sz="1100" b="1">
                          <a:solidFill>
                            <a:srgbClr val="FFFFFF"/>
                          </a:solidFill>
                          <a:latin typeface="Arial"/>
                          <a:ea typeface="Times New Roman"/>
                          <a:cs typeface="Times New Roman"/>
                        </a:rPr>
                        <a:t>Costo Transporte</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b="1" dirty="0">
                          <a:solidFill>
                            <a:srgbClr val="000000"/>
                          </a:solidFill>
                          <a:latin typeface="Arial"/>
                          <a:ea typeface="Times New Roman"/>
                          <a:cs typeface="Times New Roman"/>
                        </a:rPr>
                        <a:t>2.500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bl>
          </a:graphicData>
        </a:graphic>
      </p:graphicFrame>
      <p:sp>
        <p:nvSpPr>
          <p:cNvPr id="7" name="1 Título"/>
          <p:cNvSpPr>
            <a:spLocks noGrp="1"/>
          </p:cNvSpPr>
          <p:nvPr>
            <p:ph type="title"/>
          </p:nvPr>
        </p:nvSpPr>
        <p:spPr>
          <a:xfrm>
            <a:off x="34249" y="260648"/>
            <a:ext cx="8153400" cy="990600"/>
          </a:xfrm>
        </p:spPr>
        <p:txBody>
          <a:bodyPr>
            <a:normAutofit fontScale="90000"/>
          </a:bodyPr>
          <a:lstStyle/>
          <a:p>
            <a:r>
              <a:rPr lang="es-ES" b="1" dirty="0" smtClean="0"/>
              <a:t>Activos provocados por </a:t>
            </a:r>
            <a:br>
              <a:rPr lang="es-ES" b="1" dirty="0" smtClean="0"/>
            </a:br>
            <a:r>
              <a:rPr lang="es-ES" b="1" dirty="0" smtClean="0"/>
              <a:t>cada miembro del Clúster</a:t>
            </a:r>
            <a:endParaRPr lang="es-EC" dirty="0"/>
          </a:p>
        </p:txBody>
      </p:sp>
      <p:pic>
        <p:nvPicPr>
          <p:cNvPr id="8" name="7 Imagen" descr="F:\ESPE UFA.jpg"/>
          <p:cNvPicPr/>
          <p:nvPr/>
        </p:nvPicPr>
        <p:blipFill>
          <a:blip r:embed="rId2" cstate="print"/>
          <a:srcRect l="8788" t="10811" r="7877" b="8784"/>
          <a:stretch>
            <a:fillRect/>
          </a:stretch>
        </p:blipFill>
        <p:spPr bwMode="auto">
          <a:xfrm>
            <a:off x="6012160" y="260648"/>
            <a:ext cx="3131840" cy="792088"/>
          </a:xfrm>
          <a:prstGeom prst="rect">
            <a:avLst/>
          </a:prstGeom>
          <a:noFill/>
          <a:ln w="9525">
            <a:noFill/>
            <a:miter lim="800000"/>
            <a:headEnd/>
            <a:tailEnd/>
          </a:ln>
        </p:spPr>
      </p:pic>
    </p:spTree>
  </p:cSld>
  <p:clrMapOvr>
    <a:masterClrMapping/>
  </p:clrMapOvr>
  <p:transition spd="slow">
    <p:wheel spokes="2"/>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
          </p:nvPr>
        </p:nvGraphicFramePr>
        <p:xfrm>
          <a:off x="2411760" y="1700808"/>
          <a:ext cx="4968553" cy="1440160"/>
        </p:xfrm>
        <a:graphic>
          <a:graphicData uri="http://schemas.openxmlformats.org/drawingml/2006/table">
            <a:tbl>
              <a:tblPr/>
              <a:tblGrid>
                <a:gridCol w="1418741"/>
                <a:gridCol w="1237863"/>
                <a:gridCol w="1364806"/>
                <a:gridCol w="947143"/>
              </a:tblGrid>
              <a:tr h="265074">
                <a:tc gridSpan="4">
                  <a:txBody>
                    <a:bodyPr/>
                    <a:lstStyle/>
                    <a:p>
                      <a:pPr marL="0" marR="0" algn="ctr">
                        <a:lnSpc>
                          <a:spcPct val="115000"/>
                        </a:lnSpc>
                        <a:spcBef>
                          <a:spcPts val="0"/>
                        </a:spcBef>
                        <a:spcAft>
                          <a:spcPts val="0"/>
                        </a:spcAft>
                      </a:pPr>
                      <a:r>
                        <a:rPr lang="es-EC" sz="1200" b="1" dirty="0" smtClean="0">
                          <a:solidFill>
                            <a:srgbClr val="FFFFFF"/>
                          </a:solidFill>
                          <a:latin typeface="Arial"/>
                          <a:ea typeface="Times New Roman"/>
                          <a:cs typeface="Times New Roman"/>
                        </a:rPr>
                        <a:t>Costo </a:t>
                      </a:r>
                      <a:r>
                        <a:rPr lang="es-EC" sz="1200" b="1" dirty="0">
                          <a:solidFill>
                            <a:srgbClr val="FFFFFF"/>
                          </a:solidFill>
                          <a:latin typeface="Arial"/>
                          <a:ea typeface="Times New Roman"/>
                          <a:cs typeface="Times New Roman"/>
                        </a:rPr>
                        <a:t>de Industrialización </a:t>
                      </a:r>
                      <a:endParaRPr lang="es-EC" sz="1100" dirty="0">
                        <a:latin typeface="Calibri"/>
                        <a:ea typeface="Calibri"/>
                        <a:cs typeface="Times New Roman"/>
                      </a:endParaRPr>
                    </a:p>
                  </a:txBody>
                  <a:tcPr marL="44450" marR="4445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466531">
                <a:tc>
                  <a:txBody>
                    <a:bodyPr/>
                    <a:lstStyle/>
                    <a:p>
                      <a:pPr marL="0" marR="0" algn="ctr">
                        <a:lnSpc>
                          <a:spcPct val="115000"/>
                        </a:lnSpc>
                        <a:spcBef>
                          <a:spcPts val="0"/>
                        </a:spcBef>
                        <a:spcAft>
                          <a:spcPts val="0"/>
                        </a:spcAft>
                      </a:pPr>
                      <a:r>
                        <a:rPr lang="es-EC" sz="1100" b="1">
                          <a:solidFill>
                            <a:srgbClr val="FFFFFF"/>
                          </a:solidFill>
                          <a:latin typeface="Arial"/>
                          <a:ea typeface="Times New Roman"/>
                          <a:cs typeface="Times New Roman"/>
                        </a:rPr>
                        <a:t>Institución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Detalle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Cantidad de producto / barras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Costo 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466531">
                <a:tc>
                  <a:txBody>
                    <a:bodyPr/>
                    <a:lstStyle/>
                    <a:p>
                      <a:pPr marL="0" marR="0">
                        <a:lnSpc>
                          <a:spcPct val="115000"/>
                        </a:lnSpc>
                        <a:spcBef>
                          <a:spcPts val="0"/>
                        </a:spcBef>
                        <a:spcAft>
                          <a:spcPts val="0"/>
                        </a:spcAft>
                      </a:pPr>
                      <a:r>
                        <a:rPr lang="es-EC" sz="1100" b="1">
                          <a:solidFill>
                            <a:srgbClr val="FFFFFF"/>
                          </a:solidFill>
                          <a:latin typeface="Arial"/>
                          <a:ea typeface="Times New Roman"/>
                          <a:cs typeface="Times New Roman"/>
                        </a:rPr>
                        <a:t>Salinerito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Barras de Chocolate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576.000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345.600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24">
                <a:tc>
                  <a:txBody>
                    <a:bodyPr/>
                    <a:lstStyle/>
                    <a:p>
                      <a:pPr marL="0" marR="0">
                        <a:lnSpc>
                          <a:spcPct val="115000"/>
                        </a:lnSpc>
                        <a:spcBef>
                          <a:spcPts val="0"/>
                        </a:spcBef>
                        <a:spcAft>
                          <a:spcPts val="0"/>
                        </a:spcAft>
                      </a:pPr>
                      <a:r>
                        <a:rPr lang="es-EC" sz="1100" b="1">
                          <a:solidFill>
                            <a:srgbClr val="FFFFFF"/>
                          </a:solidFill>
                          <a:latin typeface="Arial"/>
                          <a:ea typeface="Times New Roman"/>
                          <a:cs typeface="Times New Roman"/>
                        </a:rPr>
                        <a:t>C. Industrialización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b="1" dirty="0">
                          <a:solidFill>
                            <a:srgbClr val="000000"/>
                          </a:solidFill>
                          <a:latin typeface="Arial"/>
                          <a:ea typeface="Times New Roman"/>
                          <a:cs typeface="Times New Roman"/>
                        </a:rPr>
                        <a:t>345.600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bl>
          </a:graphicData>
        </a:graphic>
      </p:graphicFrame>
      <p:sp>
        <p:nvSpPr>
          <p:cNvPr id="4" name="1 Título"/>
          <p:cNvSpPr>
            <a:spLocks noGrp="1"/>
          </p:cNvSpPr>
          <p:nvPr>
            <p:ph type="title"/>
          </p:nvPr>
        </p:nvSpPr>
        <p:spPr>
          <a:xfrm>
            <a:off x="34249" y="260648"/>
            <a:ext cx="8153400" cy="990600"/>
          </a:xfrm>
        </p:spPr>
        <p:txBody>
          <a:bodyPr>
            <a:normAutofit fontScale="90000"/>
          </a:bodyPr>
          <a:lstStyle/>
          <a:p>
            <a:r>
              <a:rPr lang="es-ES" b="1" dirty="0" smtClean="0"/>
              <a:t>Activos provocados por </a:t>
            </a:r>
            <a:br>
              <a:rPr lang="es-ES" b="1" dirty="0" smtClean="0"/>
            </a:br>
            <a:r>
              <a:rPr lang="es-ES" b="1" dirty="0" smtClean="0"/>
              <a:t>cada miembro del Clúster</a:t>
            </a:r>
            <a:endParaRPr lang="es-EC" dirty="0"/>
          </a:p>
        </p:txBody>
      </p:sp>
      <p:graphicFrame>
        <p:nvGraphicFramePr>
          <p:cNvPr id="6" name="5 Tabla"/>
          <p:cNvGraphicFramePr>
            <a:graphicFrameLocks noGrp="1"/>
          </p:cNvGraphicFramePr>
          <p:nvPr>
            <p:extLst>
              <p:ext uri="{D42A27DB-BD31-4B8C-83A1-F6EECF244321}">
                <p14:modId xmlns="" xmlns:p14="http://schemas.microsoft.com/office/powerpoint/2010/main" val="2515588005"/>
              </p:ext>
            </p:extLst>
          </p:nvPr>
        </p:nvGraphicFramePr>
        <p:xfrm>
          <a:off x="2483768" y="3573016"/>
          <a:ext cx="4928870" cy="1975866"/>
        </p:xfrm>
        <a:graphic>
          <a:graphicData uri="http://schemas.openxmlformats.org/drawingml/2006/table">
            <a:tbl>
              <a:tblPr/>
              <a:tblGrid>
                <a:gridCol w="1664970"/>
                <a:gridCol w="1494790"/>
                <a:gridCol w="981710"/>
                <a:gridCol w="787400"/>
              </a:tblGrid>
              <a:tr h="219075">
                <a:tc gridSpan="4">
                  <a:txBody>
                    <a:bodyPr/>
                    <a:lstStyle/>
                    <a:p>
                      <a:pPr marL="0" marR="0" algn="ctr">
                        <a:lnSpc>
                          <a:spcPct val="115000"/>
                        </a:lnSpc>
                        <a:spcBef>
                          <a:spcPts val="0"/>
                        </a:spcBef>
                        <a:spcAft>
                          <a:spcPts val="0"/>
                        </a:spcAft>
                      </a:pPr>
                      <a:r>
                        <a:rPr lang="es-EC" sz="1200" b="1" dirty="0" smtClean="0">
                          <a:solidFill>
                            <a:srgbClr val="FFFFFF"/>
                          </a:solidFill>
                          <a:latin typeface="Arial"/>
                          <a:ea typeface="Times New Roman"/>
                          <a:cs typeface="Times New Roman"/>
                        </a:rPr>
                        <a:t>Costo </a:t>
                      </a:r>
                      <a:r>
                        <a:rPr lang="es-EC" sz="1200" b="1" dirty="0">
                          <a:solidFill>
                            <a:srgbClr val="FFFFFF"/>
                          </a:solidFill>
                          <a:latin typeface="Arial"/>
                          <a:ea typeface="Times New Roman"/>
                          <a:cs typeface="Times New Roman"/>
                        </a:rPr>
                        <a:t>de Exportación </a:t>
                      </a:r>
                      <a:endParaRPr lang="es-EC" sz="1100" dirty="0">
                        <a:latin typeface="Calibri"/>
                        <a:ea typeface="Calibri"/>
                        <a:cs typeface="Times New Roman"/>
                      </a:endParaRPr>
                    </a:p>
                  </a:txBody>
                  <a:tcPr marL="44450" marR="4445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a:txBody>
                    <a:bodyPr/>
                    <a:lstStyle/>
                    <a:p>
                      <a:pPr marL="0" marR="0" algn="ctr">
                        <a:lnSpc>
                          <a:spcPct val="115000"/>
                        </a:lnSpc>
                        <a:spcBef>
                          <a:spcPts val="0"/>
                        </a:spcBef>
                        <a:spcAft>
                          <a:spcPts val="0"/>
                        </a:spcAft>
                      </a:pPr>
                      <a:r>
                        <a:rPr lang="es-EC" sz="1100" b="1">
                          <a:solidFill>
                            <a:srgbClr val="FFFFFF"/>
                          </a:solidFill>
                          <a:latin typeface="Arial"/>
                          <a:ea typeface="Times New Roman"/>
                          <a:cs typeface="Times New Roman"/>
                        </a:rPr>
                        <a:t>Institución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Detalle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Costo Unitario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EC" sz="1100" b="1">
                          <a:solidFill>
                            <a:srgbClr val="000000"/>
                          </a:solidFill>
                          <a:latin typeface="Arial"/>
                          <a:ea typeface="Times New Roman"/>
                          <a:cs typeface="Times New Roman"/>
                        </a:rPr>
                        <a:t>Costo 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00025">
                <a:tc>
                  <a:txBody>
                    <a:bodyPr/>
                    <a:lstStyle/>
                    <a:p>
                      <a:pPr marL="0" marR="0">
                        <a:lnSpc>
                          <a:spcPct val="115000"/>
                        </a:lnSpc>
                        <a:spcBef>
                          <a:spcPts val="0"/>
                        </a:spcBef>
                        <a:spcAft>
                          <a:spcPts val="0"/>
                        </a:spcAft>
                      </a:pPr>
                      <a:r>
                        <a:rPr lang="es-EC" sz="1100" b="1">
                          <a:solidFill>
                            <a:srgbClr val="FFFFFF"/>
                          </a:solidFill>
                          <a:latin typeface="Arial"/>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80 Pallets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10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800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s-EC" sz="1100" b="1" dirty="0" smtClean="0">
                          <a:solidFill>
                            <a:srgbClr val="FFFFFF"/>
                          </a:solidFill>
                          <a:latin typeface="Arial"/>
                          <a:ea typeface="Times New Roman"/>
                          <a:cs typeface="Times New Roman"/>
                        </a:rPr>
                        <a:t>CONTECON</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Porteo, handling, tarifas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500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00025">
                <a:tc>
                  <a:txBody>
                    <a:bodyPr/>
                    <a:lstStyle/>
                    <a:p>
                      <a:pPr marL="0" marR="0">
                        <a:lnSpc>
                          <a:spcPct val="115000"/>
                        </a:lnSpc>
                        <a:spcBef>
                          <a:spcPts val="0"/>
                        </a:spcBef>
                        <a:spcAft>
                          <a:spcPts val="0"/>
                        </a:spcAft>
                      </a:pPr>
                      <a:r>
                        <a:rPr lang="es-EC" sz="1100" b="1" dirty="0">
                          <a:solidFill>
                            <a:srgbClr val="FFFFFF"/>
                          </a:solidFill>
                          <a:latin typeface="Arial"/>
                          <a:ea typeface="Times New Roman"/>
                          <a:cs typeface="Times New Roman"/>
                        </a:rPr>
                        <a:t>Agente</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Tramite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150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150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s-EC" sz="1100" b="1">
                          <a:solidFill>
                            <a:srgbClr val="FFFFFF"/>
                          </a:solidFill>
                          <a:latin typeface="Arial"/>
                          <a:ea typeface="Times New Roman"/>
                          <a:cs typeface="Times New Roman"/>
                        </a:rPr>
                        <a:t>Proyecto de Exportación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Investigación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1350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s-EC" sz="1100">
                          <a:solidFill>
                            <a:srgbClr val="000000"/>
                          </a:solidFill>
                          <a:latin typeface="Arial"/>
                          <a:ea typeface="Times New Roman"/>
                          <a:cs typeface="Times New Roman"/>
                        </a:rPr>
                        <a:t>1.350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00025">
                <a:tc>
                  <a:txBody>
                    <a:bodyPr/>
                    <a:lstStyle/>
                    <a:p>
                      <a:pPr marL="0" marR="0">
                        <a:lnSpc>
                          <a:spcPct val="115000"/>
                        </a:lnSpc>
                        <a:spcBef>
                          <a:spcPts val="0"/>
                        </a:spcBef>
                        <a:spcAft>
                          <a:spcPts val="0"/>
                        </a:spcAft>
                      </a:pPr>
                      <a:r>
                        <a:rPr lang="es-EC" sz="1100" b="1">
                          <a:solidFill>
                            <a:srgbClr val="FFFFFF"/>
                          </a:solidFill>
                          <a:latin typeface="Arial"/>
                          <a:ea typeface="Times New Roman"/>
                          <a:cs typeface="Times New Roman"/>
                        </a:rPr>
                        <a:t>C. Exportación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C" sz="1100" b="1" dirty="0">
                          <a:solidFill>
                            <a:srgbClr val="000000"/>
                          </a:solidFill>
                          <a:latin typeface="Arial"/>
                          <a:ea typeface="Times New Roman"/>
                          <a:cs typeface="Times New Roman"/>
                        </a:rPr>
                        <a:t>2.800</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descr="F:\ESPE UFA.jpg"/>
          <p:cNvPicPr/>
          <p:nvPr/>
        </p:nvPicPr>
        <p:blipFill>
          <a:blip r:embed="rId2" cstate="print"/>
          <a:srcRect l="8788" t="10811" r="7877" b="8784"/>
          <a:stretch>
            <a:fillRect/>
          </a:stretch>
        </p:blipFill>
        <p:spPr bwMode="auto">
          <a:xfrm>
            <a:off x="6012160" y="260648"/>
            <a:ext cx="3131840" cy="792088"/>
          </a:xfrm>
          <a:prstGeom prst="rect">
            <a:avLst/>
          </a:prstGeom>
          <a:noFill/>
          <a:ln w="9525">
            <a:noFill/>
            <a:miter lim="800000"/>
            <a:headEnd/>
            <a:tailEnd/>
          </a:ln>
        </p:spPr>
      </p:pic>
    </p:spTree>
  </p:cSld>
  <p:clrMapOvr>
    <a:masterClrMapping/>
  </p:clrMapOvr>
  <p:transition spd="slow">
    <p:wheel spokes="2"/>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Indicadores de Rentabilidad</a:t>
            </a:r>
            <a:endParaRPr lang="es-EC" dirty="0"/>
          </a:p>
        </p:txBody>
      </p:sp>
      <p:pic>
        <p:nvPicPr>
          <p:cNvPr id="5" name="4 Imagen" descr="F:\ESPE UFA.jpg"/>
          <p:cNvPicPr/>
          <p:nvPr/>
        </p:nvPicPr>
        <p:blipFill>
          <a:blip r:embed="rId2" cstate="print"/>
          <a:srcRect l="8788" t="10811" r="7877" b="8784"/>
          <a:stretch>
            <a:fillRect/>
          </a:stretch>
        </p:blipFill>
        <p:spPr bwMode="auto">
          <a:xfrm>
            <a:off x="6012160" y="5877272"/>
            <a:ext cx="3131840" cy="792088"/>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2132856"/>
            <a:ext cx="9036496"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2"/>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lgn="ctr"/>
            <a:r>
              <a:rPr lang="es-ES" b="1" dirty="0" smtClean="0"/>
              <a:t>Indicadores de Rentabilidad</a:t>
            </a:r>
            <a:endParaRPr lang="es-EC"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9" y="1561162"/>
            <a:ext cx="4824536"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 xmlns:p14="http://schemas.microsoft.com/office/powerpoint/2010/main" val="4182471598"/>
              </p:ext>
            </p:extLst>
          </p:nvPr>
        </p:nvGraphicFramePr>
        <p:xfrm>
          <a:off x="5210378" y="3356992"/>
          <a:ext cx="3826118" cy="792088"/>
        </p:xfrm>
        <a:graphic>
          <a:graphicData uri="http://schemas.openxmlformats.org/drawingml/2006/table">
            <a:tbl>
              <a:tblPr>
                <a:tableStyleId>{35758FB7-9AC5-4552-8A53-C91805E547FA}</a:tableStyleId>
              </a:tblPr>
              <a:tblGrid>
                <a:gridCol w="2022221"/>
                <a:gridCol w="1007017"/>
                <a:gridCol w="796880"/>
              </a:tblGrid>
              <a:tr h="505099">
                <a:tc rowSpan="2">
                  <a:txBody>
                    <a:bodyPr/>
                    <a:lstStyle/>
                    <a:p>
                      <a:pPr algn="ctr" fontAlgn="b"/>
                      <a:r>
                        <a:rPr lang="es-EC" sz="1200" b="1" i="0" u="none" strike="noStrike" dirty="0">
                          <a:effectLst/>
                        </a:rPr>
                        <a:t>PERIODO DE RECUPERACION </a:t>
                      </a:r>
                      <a:br>
                        <a:rPr lang="es-EC" sz="1200" b="1" i="0" u="none" strike="noStrike" dirty="0">
                          <a:effectLst/>
                        </a:rPr>
                      </a:br>
                      <a:r>
                        <a:rPr lang="es-EC" sz="1200" b="1" i="0" u="none" strike="noStrike" dirty="0">
                          <a:effectLst/>
                        </a:rPr>
                        <a:t>DE CAPITAL</a:t>
                      </a:r>
                      <a:endParaRPr lang="es-EC" sz="1200" b="1" i="0" u="none" strike="noStrike" dirty="0">
                        <a:solidFill>
                          <a:srgbClr val="000000"/>
                        </a:solidFill>
                        <a:effectLst/>
                        <a:latin typeface="Calibri"/>
                      </a:endParaRPr>
                    </a:p>
                  </a:txBody>
                  <a:tcPr marL="0" marR="0" marT="0" marB="0" anchor="ctr"/>
                </a:tc>
                <a:tc>
                  <a:txBody>
                    <a:bodyPr/>
                    <a:lstStyle/>
                    <a:p>
                      <a:pPr algn="ctr" fontAlgn="b"/>
                      <a:r>
                        <a:rPr lang="es-EC" sz="1100" b="1" i="0" u="none" strike="noStrike">
                          <a:effectLst>
                            <a:outerShdw blurRad="38100" dist="38100" dir="2700000" algn="tl">
                              <a:srgbClr val="000000">
                                <a:alpha val="43137"/>
                              </a:srgbClr>
                            </a:outerShdw>
                          </a:effectLst>
                        </a:rPr>
                        <a:t>                               -      </a:t>
                      </a:r>
                      <a:endParaRPr lang="es-EC" sz="1100" b="1" i="0" u="none" strike="noStrike">
                        <a:solidFill>
                          <a:srgbClr val="FFFFFF"/>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b"/>
                      <a:r>
                        <a:rPr lang="es-EC" sz="1100" b="1" i="0" u="none" strike="noStrike">
                          <a:effectLst>
                            <a:outerShdw blurRad="38100" dist="38100" dir="2700000" algn="tl">
                              <a:srgbClr val="000000">
                                <a:alpha val="43137"/>
                              </a:srgbClr>
                            </a:outerShdw>
                          </a:effectLst>
                        </a:rPr>
                        <a:t>1</a:t>
                      </a:r>
                      <a:endParaRPr lang="es-EC" sz="1100" b="1" i="0" u="none" strike="noStrike">
                        <a:solidFill>
                          <a:srgbClr val="FFFFFF"/>
                        </a:solidFill>
                        <a:effectLst>
                          <a:outerShdw blurRad="38100" dist="38100" dir="2700000" algn="tl">
                            <a:srgbClr val="000000">
                              <a:alpha val="43137"/>
                            </a:srgbClr>
                          </a:outerShdw>
                        </a:effectLst>
                        <a:latin typeface="Calibri"/>
                      </a:endParaRPr>
                    </a:p>
                  </a:txBody>
                  <a:tcPr marL="0" marR="0" marT="0" marB="0" anchor="ctr"/>
                </a:tc>
              </a:tr>
              <a:tr h="286989">
                <a:tc vMerge="1">
                  <a:txBody>
                    <a:bodyPr/>
                    <a:lstStyle/>
                    <a:p>
                      <a:endParaRPr lang="es-EC"/>
                    </a:p>
                  </a:txBody>
                  <a:tcPr/>
                </a:tc>
                <a:tc>
                  <a:txBody>
                    <a:bodyPr/>
                    <a:lstStyle/>
                    <a:p>
                      <a:pPr algn="ctr" fontAlgn="b"/>
                      <a:r>
                        <a:rPr lang="es-EC" sz="1100" b="1" i="0" u="none" strike="noStrike">
                          <a:effectLst>
                            <a:outerShdw blurRad="38100" dist="38100" dir="2700000" algn="tl">
                              <a:srgbClr val="000000">
                                <a:alpha val="43137"/>
                              </a:srgbClr>
                            </a:outerShdw>
                          </a:effectLst>
                        </a:rPr>
                        <a:t>Años</a:t>
                      </a:r>
                      <a:endParaRPr lang="es-EC" sz="1100" b="1" i="0" u="none" strike="noStrike">
                        <a:solidFill>
                          <a:srgbClr val="FFFFFF"/>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b"/>
                      <a:r>
                        <a:rPr lang="es-EC" sz="1100" b="1" i="0" u="none" strike="noStrike" dirty="0">
                          <a:effectLst>
                            <a:outerShdw blurRad="38100" dist="38100" dir="2700000" algn="tl">
                              <a:srgbClr val="000000">
                                <a:alpha val="43137"/>
                              </a:srgbClr>
                            </a:outerShdw>
                          </a:effectLst>
                        </a:rPr>
                        <a:t>meses</a:t>
                      </a:r>
                      <a:endParaRPr lang="es-EC" sz="1100" b="1" i="0" u="none" strike="noStrike" dirty="0">
                        <a:solidFill>
                          <a:srgbClr val="FFFFFF"/>
                        </a:solidFill>
                        <a:effectLst>
                          <a:outerShdw blurRad="38100" dist="38100" dir="2700000" algn="tl">
                            <a:srgbClr val="000000">
                              <a:alpha val="43137"/>
                            </a:srgbClr>
                          </a:outerShdw>
                        </a:effectLst>
                        <a:latin typeface="Calibri"/>
                      </a:endParaRPr>
                    </a:p>
                  </a:txBody>
                  <a:tcPr marL="0" marR="0" marT="0" marB="0" anchor="ctr"/>
                </a:tc>
              </a:tr>
            </a:tbl>
          </a:graphicData>
        </a:graphic>
      </p:graphicFrame>
      <p:pic>
        <p:nvPicPr>
          <p:cNvPr id="7" name="6 Imagen" descr="F:\ESPE UFA.jpg"/>
          <p:cNvPicPr/>
          <p:nvPr/>
        </p:nvPicPr>
        <p:blipFill>
          <a:blip r:embed="rId3" cstate="print"/>
          <a:srcRect l="8788" t="10811" r="7877" b="8784"/>
          <a:stretch>
            <a:fillRect/>
          </a:stretch>
        </p:blipFill>
        <p:spPr bwMode="auto">
          <a:xfrm>
            <a:off x="6012160" y="5877272"/>
            <a:ext cx="3131840" cy="792088"/>
          </a:xfrm>
          <a:prstGeom prst="rect">
            <a:avLst/>
          </a:prstGeom>
          <a:noFill/>
          <a:ln w="9525">
            <a:noFill/>
            <a:miter lim="800000"/>
            <a:headEnd/>
            <a:tailEnd/>
          </a:ln>
        </p:spPr>
      </p:pic>
    </p:spTree>
    <p:extLst>
      <p:ext uri="{BB962C8B-B14F-4D97-AF65-F5344CB8AC3E}">
        <p14:creationId xmlns="" xmlns:p14="http://schemas.microsoft.com/office/powerpoint/2010/main" val="2623090552"/>
      </p:ext>
    </p:extLst>
  </p:cSld>
  <p:clrMapOvr>
    <a:masterClrMapping/>
  </p:clrMapOvr>
  <p:transition spd="slow">
    <p:wheel spokes="2"/>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effectLst>
                  <a:outerShdw blurRad="38100" dist="38100" dir="2700000" algn="tl">
                    <a:srgbClr val="000000">
                      <a:alpha val="43137"/>
                    </a:srgbClr>
                  </a:outerShdw>
                </a:effectLst>
              </a:rPr>
              <a:t>CONCLUSIONES</a:t>
            </a:r>
            <a:endParaRPr lang="es-EC"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sz="quarter" idx="1"/>
            <p:extLst>
              <p:ext uri="{D42A27DB-BD31-4B8C-83A1-F6EECF244321}">
                <p14:modId xmlns="" xmlns:p14="http://schemas.microsoft.com/office/powerpoint/2010/main" val="1705604911"/>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F:\ESPE UFA.jpg"/>
          <p:cNvPicPr/>
          <p:nvPr/>
        </p:nvPicPr>
        <p:blipFill>
          <a:blip r:embed="rId7" cstate="print"/>
          <a:srcRect l="8788" t="10811" r="7877" b="8784"/>
          <a:stretch>
            <a:fillRect/>
          </a:stretch>
        </p:blipFill>
        <p:spPr bwMode="auto">
          <a:xfrm>
            <a:off x="6012160" y="188640"/>
            <a:ext cx="3131840" cy="792088"/>
          </a:xfrm>
          <a:prstGeom prst="rect">
            <a:avLst/>
          </a:prstGeom>
          <a:noFill/>
          <a:ln w="9525">
            <a:noFill/>
            <a:miter lim="800000"/>
            <a:headEnd/>
            <a:tailEnd/>
          </a:ln>
        </p:spPr>
      </p:pic>
    </p:spTree>
    <p:extLst>
      <p:ext uri="{BB962C8B-B14F-4D97-AF65-F5344CB8AC3E}">
        <p14:creationId xmlns="" xmlns:p14="http://schemas.microsoft.com/office/powerpoint/2010/main" val="3991159774"/>
      </p:ext>
    </p:extLst>
  </p:cSld>
  <p:clrMapOvr>
    <a:masterClrMapping/>
  </p:clrMapOvr>
  <p:transition spd="slow">
    <p:wheel spokes="2"/>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effectLst>
                  <a:outerShdw blurRad="38100" dist="38100" dir="2700000" algn="tl">
                    <a:srgbClr val="000000">
                      <a:alpha val="43137"/>
                    </a:srgbClr>
                  </a:outerShdw>
                </a:effectLst>
              </a:rPr>
              <a:t>RECOMENDACIONES</a:t>
            </a:r>
          </a:p>
        </p:txBody>
      </p:sp>
      <p:graphicFrame>
        <p:nvGraphicFramePr>
          <p:cNvPr id="5" name="4 Marcador de contenido"/>
          <p:cNvGraphicFramePr>
            <a:graphicFrameLocks noGrp="1"/>
          </p:cNvGraphicFramePr>
          <p:nvPr>
            <p:ph sz="quarter" idx="1"/>
            <p:extLst>
              <p:ext uri="{D42A27DB-BD31-4B8C-83A1-F6EECF244321}">
                <p14:modId xmlns="" xmlns:p14="http://schemas.microsoft.com/office/powerpoint/2010/main" val="1225796017"/>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F:\ESPE UFA.jpg"/>
          <p:cNvPicPr/>
          <p:nvPr/>
        </p:nvPicPr>
        <p:blipFill>
          <a:blip r:embed="rId7" cstate="print"/>
          <a:srcRect l="8788" t="10811" r="7877" b="8784"/>
          <a:stretch>
            <a:fillRect/>
          </a:stretch>
        </p:blipFill>
        <p:spPr bwMode="auto">
          <a:xfrm>
            <a:off x="6012160" y="332656"/>
            <a:ext cx="3131840" cy="792088"/>
          </a:xfrm>
          <a:prstGeom prst="rect">
            <a:avLst/>
          </a:prstGeom>
          <a:noFill/>
          <a:ln w="9525">
            <a:noFill/>
            <a:miter lim="800000"/>
            <a:headEnd/>
            <a:tailEnd/>
          </a:ln>
        </p:spPr>
      </p:pic>
    </p:spTree>
    <p:extLst>
      <p:ext uri="{BB962C8B-B14F-4D97-AF65-F5344CB8AC3E}">
        <p14:creationId xmlns="" xmlns:p14="http://schemas.microsoft.com/office/powerpoint/2010/main" val="4106657284"/>
      </p:ext>
    </p:extLst>
  </p:cSld>
  <p:clrMapOvr>
    <a:masterClrMapping/>
  </p:clrMapOvr>
  <p:transition spd="slow">
    <p:wheel spokes="2"/>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pi.ning.com/files/Kmd9nT1FlrLo0Px-RMG1iXOK7Hbr-JoIznpyITwHzGomWhDamfpzNrz7PgbZeVSdumQdzjbZu4-RUvr7j7XVxElHZxlWBnAd/gracias201.jpg"/>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1628800"/>
            <a:ext cx="6423723" cy="3672408"/>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2 Imagen" descr="F:\ESPE UFA.jpg"/>
          <p:cNvPicPr/>
          <p:nvPr/>
        </p:nvPicPr>
        <p:blipFill>
          <a:blip r:embed="rId3" cstate="print"/>
          <a:srcRect l="8788" t="10811" r="7877" b="8784"/>
          <a:stretch>
            <a:fillRect/>
          </a:stretch>
        </p:blipFill>
        <p:spPr bwMode="auto">
          <a:xfrm>
            <a:off x="6012160" y="332656"/>
            <a:ext cx="3131840" cy="792088"/>
          </a:xfrm>
          <a:prstGeom prst="rect">
            <a:avLst/>
          </a:prstGeom>
          <a:noFill/>
          <a:ln w="9525">
            <a:noFill/>
            <a:miter lim="800000"/>
            <a:headEnd/>
            <a:tailEnd/>
          </a:ln>
        </p:spPr>
      </p:pic>
    </p:spTree>
    <p:extLst>
      <p:ext uri="{BB962C8B-B14F-4D97-AF65-F5344CB8AC3E}">
        <p14:creationId xmlns="" xmlns:p14="http://schemas.microsoft.com/office/powerpoint/2010/main" val="2150738362"/>
      </p:ext>
    </p:extLst>
  </p:cSld>
  <p:clrMapOvr>
    <a:masterClrMapping/>
  </p:clrMapOvr>
  <p:transition spd="slow">
    <p:wheel spokes="2"/>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
            <p:extLst>
              <p:ext uri="{D42A27DB-BD31-4B8C-83A1-F6EECF244321}">
                <p14:modId xmlns="" xmlns:p14="http://schemas.microsoft.com/office/powerpoint/2010/main" val="1892051028"/>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F:\ESPE UFA.jpg"/>
          <p:cNvPicPr/>
          <p:nvPr/>
        </p:nvPicPr>
        <p:blipFill>
          <a:blip r:embed="rId7"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slow">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La </a:t>
            </a:r>
            <a:r>
              <a:rPr lang="es-ES" b="1" dirty="0" smtClean="0"/>
              <a:t>Legislación </a:t>
            </a:r>
            <a:r>
              <a:rPr lang="es-ES" b="1" dirty="0"/>
              <a:t>Ecuatoriana </a:t>
            </a:r>
            <a:endParaRPr lang="es-EC" b="1" dirty="0"/>
          </a:p>
        </p:txBody>
      </p:sp>
      <p:graphicFrame>
        <p:nvGraphicFramePr>
          <p:cNvPr id="4" name="3 Marcador de contenido"/>
          <p:cNvGraphicFramePr>
            <a:graphicFrameLocks noGrp="1"/>
          </p:cNvGraphicFramePr>
          <p:nvPr>
            <p:ph sz="quarter" idx="1"/>
            <p:extLst>
              <p:ext uri="{D42A27DB-BD31-4B8C-83A1-F6EECF244321}">
                <p14:modId xmlns="" xmlns:p14="http://schemas.microsoft.com/office/powerpoint/2010/main" val="2562281801"/>
              </p:ext>
            </p:extLst>
          </p:nvPr>
        </p:nvGraphicFramePr>
        <p:xfrm>
          <a:off x="251520" y="1600200"/>
          <a:ext cx="8514655"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F:\ESPE UFA.jpg"/>
          <p:cNvPicPr/>
          <p:nvPr/>
        </p:nvPicPr>
        <p:blipFill>
          <a:blip r:embed="rId7" cstate="print"/>
          <a:srcRect l="8788" t="10811" r="7877" b="8784"/>
          <a:stretch>
            <a:fillRect/>
          </a:stretch>
        </p:blipFill>
        <p:spPr bwMode="auto">
          <a:xfrm>
            <a:off x="6008356" y="1628800"/>
            <a:ext cx="3131840" cy="792088"/>
          </a:xfrm>
          <a:prstGeom prst="rect">
            <a:avLst/>
          </a:prstGeom>
          <a:noFill/>
          <a:ln w="9525">
            <a:noFill/>
            <a:miter lim="800000"/>
            <a:headEnd/>
            <a:tailEnd/>
          </a:ln>
        </p:spPr>
      </p:pic>
    </p:spTree>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OBJETIVOS</a:t>
            </a:r>
            <a:endParaRPr lang="es-EC" dirty="0"/>
          </a:p>
        </p:txBody>
      </p:sp>
      <p:graphicFrame>
        <p:nvGraphicFramePr>
          <p:cNvPr id="5" name="4 Marcador de contenido"/>
          <p:cNvGraphicFramePr>
            <a:graphicFrameLocks noGrp="1"/>
          </p:cNvGraphicFramePr>
          <p:nvPr>
            <p:ph sz="quarter" idx="1"/>
            <p:extLst>
              <p:ext uri="{D42A27DB-BD31-4B8C-83A1-F6EECF244321}">
                <p14:modId xmlns="" xmlns:p14="http://schemas.microsoft.com/office/powerpoint/2010/main" val="1131283511"/>
              </p:ext>
            </p:extLst>
          </p:nvPr>
        </p:nvGraphicFramePr>
        <p:xfrm>
          <a:off x="457200" y="1600200"/>
          <a:ext cx="8229600" cy="4924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F:\ESPE UFA.jpg"/>
          <p:cNvPicPr/>
          <p:nvPr/>
        </p:nvPicPr>
        <p:blipFill>
          <a:blip r:embed="rId7" cstate="print"/>
          <a:srcRect l="8788" t="10811" r="7877" b="8784"/>
          <a:stretch>
            <a:fillRect/>
          </a:stretch>
        </p:blipFill>
        <p:spPr bwMode="auto">
          <a:xfrm>
            <a:off x="6012160" y="116633"/>
            <a:ext cx="3131840" cy="792088"/>
          </a:xfrm>
          <a:prstGeom prst="rect">
            <a:avLst/>
          </a:prstGeom>
          <a:noFill/>
          <a:ln w="9525">
            <a:noFill/>
            <a:miter lim="800000"/>
            <a:headEnd/>
            <a:tailEnd/>
          </a:ln>
        </p:spPr>
      </p:pic>
    </p:spTree>
  </p:cSld>
  <p:clrMapOvr>
    <a:masterClrMapping/>
  </p:clrMapOvr>
  <p:transition spd="slow">
    <p:checke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569</TotalTime>
  <Words>2325</Words>
  <Application>Microsoft Office PowerPoint</Application>
  <PresentationFormat>Presentación en pantalla (4:3)</PresentationFormat>
  <Paragraphs>561</Paragraphs>
  <Slides>69</Slides>
  <Notes>3</Notes>
  <HiddenSlides>0</HiddenSlides>
  <MMClips>0</MMClips>
  <ScaleCrop>false</ScaleCrop>
  <HeadingPairs>
    <vt:vector size="4" baseType="variant">
      <vt:variant>
        <vt:lpstr>Tema</vt:lpstr>
      </vt:variant>
      <vt:variant>
        <vt:i4>1</vt:i4>
      </vt:variant>
      <vt:variant>
        <vt:lpstr>Títulos de diapositiva</vt:lpstr>
      </vt:variant>
      <vt:variant>
        <vt:i4>69</vt:i4>
      </vt:variant>
    </vt:vector>
  </HeadingPairs>
  <TitlesOfParts>
    <vt:vector size="70" baseType="lpstr">
      <vt:lpstr>Intermedio</vt:lpstr>
      <vt:lpstr>MODELO DE CLÚSTER  PARA LA EXPORTACIÓN DE CHOCOLATE APTO PARA DIABÉTICOS EN EL CANTÓN LA CONCORDIA HACIA EL MERCADO FRANCÉS</vt:lpstr>
      <vt:lpstr>Diapositiva 2</vt:lpstr>
      <vt:lpstr>Diapositiva 3</vt:lpstr>
      <vt:lpstr>Funcionalidad del Proyecto </vt:lpstr>
      <vt:lpstr>GENERALIDADES</vt:lpstr>
      <vt:lpstr>Diapositiva 6</vt:lpstr>
      <vt:lpstr>Diapositiva 7</vt:lpstr>
      <vt:lpstr>La Legislación Ecuatoriana </vt:lpstr>
      <vt:lpstr>OBJETIVOS</vt:lpstr>
      <vt:lpstr>Objetivos Específicos </vt:lpstr>
      <vt:lpstr>ANÁLISIS SITUACIONAL DEL CANTÓN LA CONCORDIA Y APLICACIÓN DE LA ASOCIATIVIDAD COMO FUNDAMENTO EN MODELOS CLÚSTER PARA LA EXPORTACIÓN </vt:lpstr>
      <vt:lpstr>Ubicación del Cantón  La Concordia</vt:lpstr>
      <vt:lpstr>Fuentes de Ingreso</vt:lpstr>
      <vt:lpstr>Aspectos fundamentales de los Modelos Asociativos</vt:lpstr>
      <vt:lpstr>Experiencia Internacional</vt:lpstr>
      <vt:lpstr>Estructura de los  modelos clúster de exportación</vt:lpstr>
      <vt:lpstr>Diapositiva 17</vt:lpstr>
      <vt:lpstr>Forma Jurídica de los  modelos clúster de exportación</vt:lpstr>
      <vt:lpstr>ANÁLISIS DEL SECTOR CACAOTERO, PRODUCCIÓN NACIONAL Y ABASTECIMIENTO</vt:lpstr>
      <vt:lpstr>Cacao Ecuatoriano</vt:lpstr>
      <vt:lpstr>Proceso de producción  del cacao en grano</vt:lpstr>
      <vt:lpstr>SIEMBRA</vt:lpstr>
      <vt:lpstr>SIEMBRA</vt:lpstr>
      <vt:lpstr>COSECHA</vt:lpstr>
      <vt:lpstr>FERMENTADO</vt:lpstr>
      <vt:lpstr>SECADO </vt:lpstr>
      <vt:lpstr>SELECCION Y  CLASIFICACION</vt:lpstr>
      <vt:lpstr>RUTA DEL CACAO</vt:lpstr>
      <vt:lpstr>Producción de cacao a  nivel provincial</vt:lpstr>
      <vt:lpstr>Proyección de la  Producción</vt:lpstr>
      <vt:lpstr>Diapositiva 31</vt:lpstr>
      <vt:lpstr>Estudio de producción  cuantitativa y cualitativa</vt:lpstr>
      <vt:lpstr>Procesos de producción de Barras de Chocolate </vt:lpstr>
      <vt:lpstr>Mecanismos de comercialización</vt:lpstr>
      <vt:lpstr>Análisis de Costos</vt:lpstr>
      <vt:lpstr>EVALUACIÓN DEL MERCADO, DEMANDA INTERNACIONAL Y COMPETENCIA INTERNACIONAL </vt:lpstr>
      <vt:lpstr>Diapositiva 37</vt:lpstr>
      <vt:lpstr>Clasificación arancelaria  subpartida: 1806.32.00.00</vt:lpstr>
      <vt:lpstr>CIFRAS COMERCIALES DE EXPORTACIÓN TOTALES POR VOLUMEN (2010-2011-2012)</vt:lpstr>
      <vt:lpstr>PARTICIPACIÓN DE LAS EXPORTACIONES POR PAÍSES</vt:lpstr>
      <vt:lpstr>Análisis de las condiciones del mercado y viabilidad de comercialización hacia el Mercado Francés</vt:lpstr>
      <vt:lpstr>Principales importadores de cacao y elaborados (2006 – 2010)</vt:lpstr>
      <vt:lpstr>PRODUCTOS MAS IMPORTANTES QUE EXPORTAMOS HACIA FRANCIA</vt:lpstr>
      <vt:lpstr>Zonas de producción y principales países productores y consumidores de cacao</vt:lpstr>
      <vt:lpstr>ESTUDIO Y DISEÑO DEL PROCEDIMIENTO DE EXPORTACIÓN, REQUISITOS DE EXPORTACIÓN Y SERVICIOS LOGÍSTICOS DE MERCANCÍAS </vt:lpstr>
      <vt:lpstr>Requisitos para ser  exportador:</vt:lpstr>
      <vt:lpstr>Documentos de  Soporte:</vt:lpstr>
      <vt:lpstr>Documentos de  Acompañamiento:</vt:lpstr>
      <vt:lpstr>Requisitos Arancelarios y para arancelarios para la exportación del Chocolate Apto para Diabéticos</vt:lpstr>
      <vt:lpstr>Término de negociación</vt:lpstr>
      <vt:lpstr>Plan de distribución</vt:lpstr>
      <vt:lpstr>Empaques, embalajes y unidades de carga para el transporte internacional</vt:lpstr>
      <vt:lpstr>Empaques</vt:lpstr>
      <vt:lpstr>EXPORTACION</vt:lpstr>
      <vt:lpstr>DISEÑO DEL PLAN DE MARKETING DE EXPORTACIÓN DEL CHOCOLATE APTO PARA DIABÉTICOS HACIA EL MERCADO FRANCÉS</vt:lpstr>
      <vt:lpstr>MARKETING MIX</vt:lpstr>
      <vt:lpstr>Matriz BCG  Principales Mercados </vt:lpstr>
      <vt:lpstr>Diseño de la marca y del producto </vt:lpstr>
      <vt:lpstr>Características internas</vt:lpstr>
      <vt:lpstr>Organigrama jerárquico – funcional Chocolat Export </vt:lpstr>
      <vt:lpstr>ANÁLISIS DE IMPACTOS ECONÓMICOS Y FINANCIEROS</vt:lpstr>
      <vt:lpstr>Diapositiva 62</vt:lpstr>
      <vt:lpstr>Activos provocados por  cada miembro del Clúster</vt:lpstr>
      <vt:lpstr>Activos provocados por  cada miembro del Clúster</vt:lpstr>
      <vt:lpstr>Indicadores de Rentabilidad</vt:lpstr>
      <vt:lpstr>Indicadores de Rentabilidad</vt:lpstr>
      <vt:lpstr>CONCLUSIONES</vt:lpstr>
      <vt:lpstr>RECOMENDACIONES</vt:lpstr>
      <vt:lpstr>Diapositiva 69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CLÚSTER  PARA LA EXPORTACIÓN DE CHOCOLATE APTO PARA DIABÉTICOS EN EL CANTÓN LA CONCORDIA HACIA EL MERCADO FRANCÉS</dc:title>
  <dc:creator>Lisette Llerena</dc:creator>
  <cp:lastModifiedBy>Lisette Llerena</cp:lastModifiedBy>
  <cp:revision>72</cp:revision>
  <dcterms:created xsi:type="dcterms:W3CDTF">2013-09-23T01:21:12Z</dcterms:created>
  <dcterms:modified xsi:type="dcterms:W3CDTF">2013-10-10T16:24:19Z</dcterms:modified>
</cp:coreProperties>
</file>