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35.xml" ContentType="application/vnd.openxmlformats-officedocument.drawingml.diagramColors+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50"/>
  </p:notesMasterIdLst>
  <p:sldIdLst>
    <p:sldId id="256" r:id="rId2"/>
    <p:sldId id="257" r:id="rId3"/>
    <p:sldId id="309" r:id="rId4"/>
    <p:sldId id="258" r:id="rId5"/>
    <p:sldId id="310" r:id="rId6"/>
    <p:sldId id="259" r:id="rId7"/>
    <p:sldId id="312" r:id="rId8"/>
    <p:sldId id="268" r:id="rId9"/>
    <p:sldId id="311" r:id="rId10"/>
    <p:sldId id="269" r:id="rId11"/>
    <p:sldId id="290" r:id="rId12"/>
    <p:sldId id="293" r:id="rId13"/>
    <p:sldId id="291" r:id="rId14"/>
    <p:sldId id="294" r:id="rId15"/>
    <p:sldId id="292" r:id="rId16"/>
    <p:sldId id="313" r:id="rId17"/>
    <p:sldId id="270" r:id="rId18"/>
    <p:sldId id="315" r:id="rId19"/>
    <p:sldId id="272" r:id="rId20"/>
    <p:sldId id="316" r:id="rId21"/>
    <p:sldId id="274" r:id="rId22"/>
    <p:sldId id="317" r:id="rId23"/>
    <p:sldId id="283" r:id="rId24"/>
    <p:sldId id="302" r:id="rId25"/>
    <p:sldId id="333" r:id="rId26"/>
    <p:sldId id="284" r:id="rId27"/>
    <p:sldId id="303" r:id="rId28"/>
    <p:sldId id="285" r:id="rId29"/>
    <p:sldId id="304" r:id="rId30"/>
    <p:sldId id="331" r:id="rId31"/>
    <p:sldId id="339" r:id="rId32"/>
    <p:sldId id="314" r:id="rId33"/>
    <p:sldId id="286" r:id="rId34"/>
    <p:sldId id="319" r:id="rId35"/>
    <p:sldId id="318" r:id="rId36"/>
    <p:sldId id="321" r:id="rId37"/>
    <p:sldId id="338" r:id="rId38"/>
    <p:sldId id="328" r:id="rId39"/>
    <p:sldId id="306" r:id="rId40"/>
    <p:sldId id="307" r:id="rId41"/>
    <p:sldId id="308" r:id="rId42"/>
    <p:sldId id="335" r:id="rId43"/>
    <p:sldId id="336" r:id="rId44"/>
    <p:sldId id="329" r:id="rId45"/>
    <p:sldId id="322" r:id="rId46"/>
    <p:sldId id="330" r:id="rId47"/>
    <p:sldId id="323" r:id="rId48"/>
    <p:sldId id="325"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86323" autoAdjust="0"/>
  </p:normalViewPr>
  <p:slideViewPr>
    <p:cSldViewPr>
      <p:cViewPr varScale="1">
        <p:scale>
          <a:sx n="69" d="100"/>
          <a:sy n="69" d="100"/>
        </p:scale>
        <p:origin x="-1440" y="-108"/>
      </p:cViewPr>
      <p:guideLst>
        <p:guide orient="horz" pos="2160"/>
        <p:guide pos="2880"/>
      </p:guideLst>
    </p:cSldViewPr>
  </p:slideViewPr>
  <p:outlineViewPr>
    <p:cViewPr>
      <p:scale>
        <a:sx n="33" d="100"/>
        <a:sy n="33" d="100"/>
      </p:scale>
      <p:origin x="258" y="2215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0.xml.rels><?xml version="1.0" encoding="UTF-8" standalone="yes"?>
<Relationships xmlns="http://schemas.openxmlformats.org/package/2006/relationships"><Relationship Id="rId2" Type="http://schemas.openxmlformats.org/officeDocument/2006/relationships/hyperlink" Target="fotos%20factores/DSCN0617.JPG" TargetMode="External"/><Relationship Id="rId1" Type="http://schemas.openxmlformats.org/officeDocument/2006/relationships/hyperlink" Target="PLAN%20DE%20MANTENIMIENTO%20DE%20EQUIPO%20DE%20COMUNICACIONES.docx" TargetMode="External"/></Relationships>
</file>

<file path=ppt/diagrams/_rels/data11.xml.rels><?xml version="1.0" encoding="UTF-8" standalone="yes"?>
<Relationships xmlns="http://schemas.openxmlformats.org/package/2006/relationships"><Relationship Id="rId2" Type="http://schemas.openxmlformats.org/officeDocument/2006/relationships/hyperlink" Target="fotos%20factores/DSCN0617.JPG" TargetMode="External"/><Relationship Id="rId1" Type="http://schemas.openxmlformats.org/officeDocument/2006/relationships/hyperlink" Target="PLAN%20DE%20MANTENIMIENTO%20DE%20EQUIPO%20DE%20COMUNICACIONES.docx" TargetMode="External"/></Relationships>
</file>

<file path=ppt/diagrams/_rels/data33.xml.rels><?xml version="1.0" encoding="UTF-8" standalone="yes"?>
<Relationships xmlns="http://schemas.openxmlformats.org/package/2006/relationships"><Relationship Id="rId1" Type="http://schemas.openxmlformats.org/officeDocument/2006/relationships/image" Target="../media/image36.png"/></Relationships>
</file>

<file path=ppt/diagrams/_rels/data8.xml.rels><?xml version="1.0" encoding="UTF-8" standalone="yes"?>
<Relationships xmlns="http://schemas.openxmlformats.org/package/2006/relationships"><Relationship Id="rId2" Type="http://schemas.openxmlformats.org/officeDocument/2006/relationships/hyperlink" Target="fotos%20factores/DSCN0617.JPG" TargetMode="External"/><Relationship Id="rId1" Type="http://schemas.openxmlformats.org/officeDocument/2006/relationships/hyperlink" Target="PLAN%20DE%20MANTENIMIENTO%20DE%20EQUIPO%20DE%20COMUNICACIONES.docx"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fotos%20factores/DSCN0617.JPG" TargetMode="External"/><Relationship Id="rId1" Type="http://schemas.openxmlformats.org/officeDocument/2006/relationships/hyperlink" Target="PLAN%20DE%20MANTENIMIENTO%20DE%20EQUIPO%20DE%20COMUNICACIONES.docx" TargetMode="External"/></Relationships>
</file>

<file path=ppt/diagrams/_rels/drawing33.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OBJETIVOS ESPECÍFICOS</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CBFDDA72-B6CF-46CF-8CB2-708CE97F9364}" srcId="{5F2BE69A-15BE-4CB4-8500-826CDA8D76D4}" destId="{07F788FB-B140-4C78-88D6-D622A7AFE1A2}" srcOrd="8" destOrd="0" parTransId="{DD7A3DDC-FB36-4D4D-937B-0CDFB07D0EF1}" sibTransId="{14252A55-15FD-49CB-9449-920C290425CF}"/>
    <dgm:cxn modelId="{6175B956-3619-4509-B1FF-40A567872932}" srcId="{5F2BE69A-15BE-4CB4-8500-826CDA8D76D4}" destId="{91750910-8F28-4FB3-8A17-B4AD9E87CB46}" srcOrd="4" destOrd="0" parTransId="{D8237309-55D3-4C34-9E27-C58404168E09}" sibTransId="{B0F1222F-5C5E-49E6-84CA-3E1E5C6BA5B2}"/>
    <dgm:cxn modelId="{D8839371-7983-4787-803E-2C1FE6763A59}" type="presOf" srcId="{49B494FC-0199-47C2-B927-22C70905C541}" destId="{70F2B216-0773-42E1-B8A8-94E7A10BEB9E}"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3862489B-54A7-41BC-9012-188BFF701F08}" srcId="{91750910-8F28-4FB3-8A17-B4AD9E87CB46}" destId="{D85C2317-5AF3-476D-8D0D-780E964F8A95}" srcOrd="0" destOrd="0" parTransId="{22646767-1B57-4C91-A44A-9860BAF05831}" sibTransId="{2D13598E-F027-411D-ACE4-3A927B956F35}"/>
    <dgm:cxn modelId="{381D62A1-9525-4834-9918-4A408D2B5A4D}" type="presOf" srcId="{41640422-AFFE-4F3E-BB56-EBBEF50F913B}" destId="{05746AD7-5630-4FED-8959-DDEBF0D1EDF1}" srcOrd="0" destOrd="0" presId="urn:microsoft.com/office/officeart/2005/8/layout/chevron2"/>
    <dgm:cxn modelId="{71728028-FE65-4251-B51B-875BF6BF4E28}" srcId="{5F2BE69A-15BE-4CB4-8500-826CDA8D76D4}" destId="{1C3122F4-B475-40B7-8E37-D900D775FE03}" srcOrd="6" destOrd="0" parTransId="{18FCCA04-B3F4-4FC1-99D6-C5349AC61567}" sibTransId="{460E1182-4712-48B3-90D9-53F79D16B2CE}"/>
    <dgm:cxn modelId="{EEE06BF2-2FE6-4A0B-A1DB-5B31047CB7B1}" type="presOf" srcId="{08DE983C-303E-46F7-AA94-1AE0888CF453}" destId="{3FCE0AFA-58C2-401D-874C-919B22869826}" srcOrd="0" destOrd="0" presId="urn:microsoft.com/office/officeart/2005/8/layout/chevron2"/>
    <dgm:cxn modelId="{A47C0F53-C830-4B8C-BD19-370D4ECDCDCE}" srcId="{5F2BE69A-15BE-4CB4-8500-826CDA8D76D4}" destId="{49B494FC-0199-47C2-B927-22C70905C541}" srcOrd="1" destOrd="0" parTransId="{D8770D54-8845-40E5-941D-D4A9F7891E62}" sibTransId="{C9473E26-E586-4D67-8323-52F54FE9BEC6}"/>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601EB0E5-C068-4B1C-9198-1D6899EFE782}" type="presOf" srcId="{D47B7B9E-A446-4A1A-8F4B-821EFDD31D0B}" destId="{3EFD0930-2C92-4584-B34B-3265F22F5EE0}" srcOrd="0" destOrd="0" presId="urn:microsoft.com/office/officeart/2005/8/layout/chevron2"/>
    <dgm:cxn modelId="{8056C0E5-5629-47FE-A8D7-07F99731C9C2}" type="presOf" srcId="{611191FC-40F1-4113-BA0C-71EFF1282026}" destId="{AE4A7335-E4CA-4C6E-927F-201F9A0784FF}" srcOrd="0" destOrd="0" presId="urn:microsoft.com/office/officeart/2005/8/layout/chevron2"/>
    <dgm:cxn modelId="{45B6B0D0-1B1C-4273-8D2F-397B16687C3D}" type="presOf" srcId="{07F788FB-B140-4C78-88D6-D622A7AFE1A2}" destId="{975E7348-F6D6-4A5F-BADA-584E0FDA73FF}"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CD16426F-FFFC-462F-95B9-58C238788022}" srcId="{D47B7B9E-A446-4A1A-8F4B-821EFDD31D0B}" destId="{08DE983C-303E-46F7-AA94-1AE0888CF453}" srcOrd="0" destOrd="0" parTransId="{8A18C346-A4E4-430C-8CBF-B6754E779598}" sibTransId="{B3E03DAD-8DC8-4B54-8159-6D5297DA644F}"/>
    <dgm:cxn modelId="{F2E32F8B-2684-4DB8-9275-9440BAEC6B99}" type="presOf" srcId="{18E25F55-5837-4F82-86B1-6E396E942FE0}" destId="{E599FC4D-5E7C-4498-BF3A-870732F8DB04}" srcOrd="0" destOrd="0" presId="urn:microsoft.com/office/officeart/2005/8/layout/chevron2"/>
    <dgm:cxn modelId="{9B865F41-DC71-488F-B56E-39A61931DB03}" type="presOf" srcId="{1C3122F4-B475-40B7-8E37-D900D775FE03}" destId="{4A765E12-0F99-45AA-9ABC-0C0F5B8EFA8B}" srcOrd="0" destOrd="0" presId="urn:microsoft.com/office/officeart/2005/8/layout/chevron2"/>
    <dgm:cxn modelId="{BF975BC7-A045-434C-8453-3CB3965C76BB}" type="presOf" srcId="{7B9459B6-A406-4D8C-BC81-80B0CD39B188}" destId="{9BA4FCB0-868A-4499-8417-FF52BC41BA30}" srcOrd="0" destOrd="0" presId="urn:microsoft.com/office/officeart/2005/8/layout/chevron2"/>
    <dgm:cxn modelId="{2D683EC0-377F-427E-BBDE-08D193F4C7F4}" type="presOf" srcId="{9BBAED89-461B-4FC4-9679-B1F85DC81681}" destId="{75739FA5-4651-4DB6-B7DE-18F1EECBFD09}" srcOrd="0" destOrd="0" presId="urn:microsoft.com/office/officeart/2005/8/layout/chevron2"/>
    <dgm:cxn modelId="{0E052920-E836-4321-B32C-D320B1DC81C7}" type="presOf" srcId="{D85C2317-5AF3-476D-8D0D-780E964F8A95}" destId="{BB86F74D-4F37-47E7-BDB6-53FD0BA43F1D}" srcOrd="0" destOrd="0" presId="urn:microsoft.com/office/officeart/2005/8/layout/chevron2"/>
    <dgm:cxn modelId="{2C7DFB44-2B9F-4F02-94ED-B922CFFD08A6}" type="presOf" srcId="{5F2BE69A-15BE-4CB4-8500-826CDA8D76D4}" destId="{DDFE5034-7C55-4CB8-90C7-59888906A31D}" srcOrd="0" destOrd="0" presId="urn:microsoft.com/office/officeart/2005/8/layout/chevron2"/>
    <dgm:cxn modelId="{39276E56-B950-44F7-BCCE-CF17A16F6C6B}" type="presOf" srcId="{C9B7E7F7-2034-45EF-9773-3265A92BFAFE}" destId="{66021DB8-EEBE-4A42-A0A4-1599AC871594}" srcOrd="0" destOrd="0" presId="urn:microsoft.com/office/officeart/2005/8/layout/chevron2"/>
    <dgm:cxn modelId="{626AD570-49FE-47D9-90BC-BC1B60CF09A7}" type="presOf" srcId="{9261BF48-9E9D-490C-9039-BBDE96C3A705}" destId="{550284E1-3480-4A22-9733-F5EADEB88F74}"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4B010512-E2B2-44F6-89D8-21FFDDA887AB}" type="presOf" srcId="{BA650752-980C-4608-ACB7-5C29EAEDB7DD}" destId="{ADF02A78-A9B8-4A2D-9E6C-299FAE07EA55}" srcOrd="0" destOrd="0" presId="urn:microsoft.com/office/officeart/2005/8/layout/chevron2"/>
    <dgm:cxn modelId="{2A08C8C7-9A38-4424-A218-31B57B111F5C}" type="presOf" srcId="{7945D2A3-F622-470E-A431-B82D9D7D3F11}" destId="{6354216C-0361-4A19-9FDD-5CBB72A50E88}" srcOrd="0" destOrd="0" presId="urn:microsoft.com/office/officeart/2005/8/layout/chevron2"/>
    <dgm:cxn modelId="{0C928C51-EBE1-43BB-846B-F326F836811E}" srcId="{BA650752-980C-4608-ACB7-5C29EAEDB7DD}" destId="{611191FC-40F1-4113-BA0C-71EFF1282026}" srcOrd="0" destOrd="0" parTransId="{5D015B31-38CA-4E92-8645-49FDDBD46A80}" sibTransId="{FC641854-72C2-4135-AE9A-E74B95D865F4}"/>
    <dgm:cxn modelId="{7C457F94-2382-4FA9-98A2-3826D93B8BF8}" type="presOf" srcId="{5C009BED-6ECE-40C1-9C7E-DF48F76A738B}" destId="{3B683051-3999-401F-8C5A-11AB376ED4E6}" srcOrd="0" destOrd="0" presId="urn:microsoft.com/office/officeart/2005/8/layout/chevron2"/>
    <dgm:cxn modelId="{CC143F20-9AC7-4FD9-A300-F09B65CB565B}" srcId="{5F2BE69A-15BE-4CB4-8500-826CDA8D76D4}" destId="{6BA9EB85-582C-445D-803C-E641EA0D94BB}" srcOrd="0" destOrd="0" parTransId="{A3BF8432-5CC6-40CB-ABCF-6EE8C86B4C1B}" sibTransId="{59050B0A-3198-4AC4-86FE-64045E4B059E}"/>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E271FBFD-F13E-4C14-B24C-5CC1333C411D}" type="presOf" srcId="{6BA9EB85-582C-445D-803C-E641EA0D94BB}" destId="{CDDCA386-72B9-4B2A-9CA9-4855FE0A0E97}" srcOrd="0" destOrd="0" presId="urn:microsoft.com/office/officeart/2005/8/layout/chevron2"/>
    <dgm:cxn modelId="{89802FEA-10BA-4BBD-B31F-D1916D85D493}" type="presOf" srcId="{91750910-8F28-4FB3-8A17-B4AD9E87CB46}" destId="{64DB3EB0-26AA-42C2-BE0E-735D9C5FBAEC}"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1BBB68FF-43E8-4461-BB29-AF369CB0B6C0}" srcId="{9261BF48-9E9D-490C-9039-BBDE96C3A705}" destId="{7B9459B6-A406-4D8C-BC81-80B0CD39B188}" srcOrd="0" destOrd="0" parTransId="{29302E17-E330-44F1-8C50-3B7E7656BDE6}" sibTransId="{6CC9AE0D-DDE1-497D-9B3C-1C6362292435}"/>
    <dgm:cxn modelId="{67B52EF3-B123-4643-A527-6F1061D48E0D}" srcId="{5F2BE69A-15BE-4CB4-8500-826CDA8D76D4}" destId="{C9B7E7F7-2034-45EF-9773-3265A92BFAFE}" srcOrd="7" destOrd="0" parTransId="{B86B03EB-C2B4-4008-BCE4-438394ABC4CE}" sibTransId="{9918701C-2BD2-40FF-9816-967337D5A311}"/>
    <dgm:cxn modelId="{98963869-7C62-435C-986E-B26EB6F80716}" type="presParOf" srcId="{DDFE5034-7C55-4CB8-90C7-59888906A31D}" destId="{168BDC65-A89E-49AD-BB6F-8E04D67E397D}" srcOrd="0" destOrd="0" presId="urn:microsoft.com/office/officeart/2005/8/layout/chevron2"/>
    <dgm:cxn modelId="{FEEF6AA4-EEFD-4D06-A23B-D5A057B94323}" type="presParOf" srcId="{168BDC65-A89E-49AD-BB6F-8E04D67E397D}" destId="{CDDCA386-72B9-4B2A-9CA9-4855FE0A0E97}" srcOrd="0" destOrd="0" presId="urn:microsoft.com/office/officeart/2005/8/layout/chevron2"/>
    <dgm:cxn modelId="{6CB67873-C251-44EA-B5C2-3D8DCE07C70E}" type="presParOf" srcId="{168BDC65-A89E-49AD-BB6F-8E04D67E397D}" destId="{6354216C-0361-4A19-9FDD-5CBB72A50E88}" srcOrd="1" destOrd="0" presId="urn:microsoft.com/office/officeart/2005/8/layout/chevron2"/>
    <dgm:cxn modelId="{6315BFDC-C6DA-42B7-9173-1E3ADA7D36A0}" type="presParOf" srcId="{DDFE5034-7C55-4CB8-90C7-59888906A31D}" destId="{19A983AF-86FB-4221-97C0-D27CF566EC55}" srcOrd="1" destOrd="0" presId="urn:microsoft.com/office/officeart/2005/8/layout/chevron2"/>
    <dgm:cxn modelId="{367CB927-DEF7-4213-BE52-FE2A7D6CB4DA}" type="presParOf" srcId="{DDFE5034-7C55-4CB8-90C7-59888906A31D}" destId="{A33074D3-1E3D-480A-BFC2-CD58C1CB6B21}" srcOrd="2" destOrd="0" presId="urn:microsoft.com/office/officeart/2005/8/layout/chevron2"/>
    <dgm:cxn modelId="{974C32B6-7F3D-47C5-A3C6-DD73303529A8}" type="presParOf" srcId="{A33074D3-1E3D-480A-BFC2-CD58C1CB6B21}" destId="{70F2B216-0773-42E1-B8A8-94E7A10BEB9E}" srcOrd="0" destOrd="0" presId="urn:microsoft.com/office/officeart/2005/8/layout/chevron2"/>
    <dgm:cxn modelId="{83636EB6-F99B-4FF5-A802-B8C00B66D3FB}" type="presParOf" srcId="{A33074D3-1E3D-480A-BFC2-CD58C1CB6B21}" destId="{05746AD7-5630-4FED-8959-DDEBF0D1EDF1}" srcOrd="1" destOrd="0" presId="urn:microsoft.com/office/officeart/2005/8/layout/chevron2"/>
    <dgm:cxn modelId="{696280BA-B315-4F25-97A3-3A9DACBDDA1A}" type="presParOf" srcId="{DDFE5034-7C55-4CB8-90C7-59888906A31D}" destId="{FF0F974D-AFD0-45C3-AF0C-37926B8FD37F}" srcOrd="3" destOrd="0" presId="urn:microsoft.com/office/officeart/2005/8/layout/chevron2"/>
    <dgm:cxn modelId="{169EBAFC-1B20-425C-A3C1-CE15718C7FB8}" type="presParOf" srcId="{DDFE5034-7C55-4CB8-90C7-59888906A31D}" destId="{D3D5DB59-B0D8-49D9-BA59-484EFD1F5977}" srcOrd="4" destOrd="0" presId="urn:microsoft.com/office/officeart/2005/8/layout/chevron2"/>
    <dgm:cxn modelId="{DBF91939-54CB-4D2D-A571-0407644D0773}" type="presParOf" srcId="{D3D5DB59-B0D8-49D9-BA59-484EFD1F5977}" destId="{550284E1-3480-4A22-9733-F5EADEB88F74}" srcOrd="0" destOrd="0" presId="urn:microsoft.com/office/officeart/2005/8/layout/chevron2"/>
    <dgm:cxn modelId="{9B00246E-A806-4639-B247-D66A989B42DE}" type="presParOf" srcId="{D3D5DB59-B0D8-49D9-BA59-484EFD1F5977}" destId="{9BA4FCB0-868A-4499-8417-FF52BC41BA30}" srcOrd="1" destOrd="0" presId="urn:microsoft.com/office/officeart/2005/8/layout/chevron2"/>
    <dgm:cxn modelId="{2A2A9A53-E5A4-4EF8-9851-010AF5A67980}" type="presParOf" srcId="{DDFE5034-7C55-4CB8-90C7-59888906A31D}" destId="{454C7B5B-03B1-4AA2-9A7E-8118E44B5740}" srcOrd="5" destOrd="0" presId="urn:microsoft.com/office/officeart/2005/8/layout/chevron2"/>
    <dgm:cxn modelId="{3B605EB3-E7C0-4564-A85A-0D30573C1684}" type="presParOf" srcId="{DDFE5034-7C55-4CB8-90C7-59888906A31D}" destId="{1EA9667C-C44A-405D-904F-411AB9481568}" srcOrd="6" destOrd="0" presId="urn:microsoft.com/office/officeart/2005/8/layout/chevron2"/>
    <dgm:cxn modelId="{CB540392-88BA-447D-A347-8229EE8FA5F7}" type="presParOf" srcId="{1EA9667C-C44A-405D-904F-411AB9481568}" destId="{ADF02A78-A9B8-4A2D-9E6C-299FAE07EA55}" srcOrd="0" destOrd="0" presId="urn:microsoft.com/office/officeart/2005/8/layout/chevron2"/>
    <dgm:cxn modelId="{9B1D2D0F-34C6-4717-BBFE-3FB2A58350E8}" type="presParOf" srcId="{1EA9667C-C44A-405D-904F-411AB9481568}" destId="{AE4A7335-E4CA-4C6E-927F-201F9A0784FF}" srcOrd="1" destOrd="0" presId="urn:microsoft.com/office/officeart/2005/8/layout/chevron2"/>
    <dgm:cxn modelId="{2DAB76A2-7222-48E3-ACB9-BC7F0ED72B17}" type="presParOf" srcId="{DDFE5034-7C55-4CB8-90C7-59888906A31D}" destId="{40CFD1AD-D2A8-47E9-9C91-FF69FBBEF181}" srcOrd="7" destOrd="0" presId="urn:microsoft.com/office/officeart/2005/8/layout/chevron2"/>
    <dgm:cxn modelId="{7ACD284D-8BC3-4357-838F-6A6C114ED5C7}" type="presParOf" srcId="{DDFE5034-7C55-4CB8-90C7-59888906A31D}" destId="{0908843F-3884-49B9-9FE1-7A6E8C90BC6F}" srcOrd="8" destOrd="0" presId="urn:microsoft.com/office/officeart/2005/8/layout/chevron2"/>
    <dgm:cxn modelId="{05F3373B-99D8-457B-ADC5-AECBF4B57CDE}" type="presParOf" srcId="{0908843F-3884-49B9-9FE1-7A6E8C90BC6F}" destId="{64DB3EB0-26AA-42C2-BE0E-735D9C5FBAEC}" srcOrd="0" destOrd="0" presId="urn:microsoft.com/office/officeart/2005/8/layout/chevron2"/>
    <dgm:cxn modelId="{D42BAFD2-0125-4AF8-A5F4-EA2821E8BA08}" type="presParOf" srcId="{0908843F-3884-49B9-9FE1-7A6E8C90BC6F}" destId="{BB86F74D-4F37-47E7-BDB6-53FD0BA43F1D}" srcOrd="1" destOrd="0" presId="urn:microsoft.com/office/officeart/2005/8/layout/chevron2"/>
    <dgm:cxn modelId="{77770BD5-C161-41BE-AB22-70F27B204C43}" type="presParOf" srcId="{DDFE5034-7C55-4CB8-90C7-59888906A31D}" destId="{E29BCCC3-2F0B-46A1-ADF8-5FF6A9F08680}" srcOrd="9" destOrd="0" presId="urn:microsoft.com/office/officeart/2005/8/layout/chevron2"/>
    <dgm:cxn modelId="{D349DD71-E262-4CB9-B171-A14314B01E0C}" type="presParOf" srcId="{DDFE5034-7C55-4CB8-90C7-59888906A31D}" destId="{601D353D-016A-4D10-B875-E27DBE917331}" srcOrd="10" destOrd="0" presId="urn:microsoft.com/office/officeart/2005/8/layout/chevron2"/>
    <dgm:cxn modelId="{6ED904C9-9833-42DA-AB96-D460BCC51986}" type="presParOf" srcId="{601D353D-016A-4D10-B875-E27DBE917331}" destId="{3EFD0930-2C92-4584-B34B-3265F22F5EE0}" srcOrd="0" destOrd="0" presId="urn:microsoft.com/office/officeart/2005/8/layout/chevron2"/>
    <dgm:cxn modelId="{741B381D-7DBA-434C-BCA7-FED773F3B2F7}" type="presParOf" srcId="{601D353D-016A-4D10-B875-E27DBE917331}" destId="{3FCE0AFA-58C2-401D-874C-919B22869826}" srcOrd="1" destOrd="0" presId="urn:microsoft.com/office/officeart/2005/8/layout/chevron2"/>
    <dgm:cxn modelId="{A589BBBC-07C2-491C-A38C-7A84DB2AC8F1}" type="presParOf" srcId="{DDFE5034-7C55-4CB8-90C7-59888906A31D}" destId="{58B2E323-185D-4AEC-91A6-5656CCDCA1F5}" srcOrd="11" destOrd="0" presId="urn:microsoft.com/office/officeart/2005/8/layout/chevron2"/>
    <dgm:cxn modelId="{0C3976BC-298D-4F33-8282-6706FE7FDD84}" type="presParOf" srcId="{DDFE5034-7C55-4CB8-90C7-59888906A31D}" destId="{31D5FE82-ADA8-4301-8B36-42DFEB0938DC}" srcOrd="12" destOrd="0" presId="urn:microsoft.com/office/officeart/2005/8/layout/chevron2"/>
    <dgm:cxn modelId="{510A4CBB-AB6A-42B7-82C4-D4276C40E651}" type="presParOf" srcId="{31D5FE82-ADA8-4301-8B36-42DFEB0938DC}" destId="{4A765E12-0F99-45AA-9ABC-0C0F5B8EFA8B}" srcOrd="0" destOrd="0" presId="urn:microsoft.com/office/officeart/2005/8/layout/chevron2"/>
    <dgm:cxn modelId="{041CBFF2-FE00-49D0-A622-744D23F74245}" type="presParOf" srcId="{31D5FE82-ADA8-4301-8B36-42DFEB0938DC}" destId="{3B683051-3999-401F-8C5A-11AB376ED4E6}" srcOrd="1" destOrd="0" presId="urn:microsoft.com/office/officeart/2005/8/layout/chevron2"/>
    <dgm:cxn modelId="{58C389D3-67D2-4EB3-8068-8808AB24C8A8}" type="presParOf" srcId="{DDFE5034-7C55-4CB8-90C7-59888906A31D}" destId="{56CA5737-26CB-4347-854E-C78412230C6E}" srcOrd="13" destOrd="0" presId="urn:microsoft.com/office/officeart/2005/8/layout/chevron2"/>
    <dgm:cxn modelId="{7C39BA6E-B0FE-4AD4-B636-B07B70EDC9E2}" type="presParOf" srcId="{DDFE5034-7C55-4CB8-90C7-59888906A31D}" destId="{5E538E00-9043-4FC4-BF90-78C3CF621B65}" srcOrd="14" destOrd="0" presId="urn:microsoft.com/office/officeart/2005/8/layout/chevron2"/>
    <dgm:cxn modelId="{21BA4B2C-185C-4D4F-9A50-38F165E1298C}" type="presParOf" srcId="{5E538E00-9043-4FC4-BF90-78C3CF621B65}" destId="{66021DB8-EEBE-4A42-A0A4-1599AC871594}" srcOrd="0" destOrd="0" presId="urn:microsoft.com/office/officeart/2005/8/layout/chevron2"/>
    <dgm:cxn modelId="{1D5E536C-A2CE-4E62-B3FF-B533D2938218}" type="presParOf" srcId="{5E538E00-9043-4FC4-BF90-78C3CF621B65}" destId="{75739FA5-4651-4DB6-B7DE-18F1EECBFD09}" srcOrd="1" destOrd="0" presId="urn:microsoft.com/office/officeart/2005/8/layout/chevron2"/>
    <dgm:cxn modelId="{05A07A0C-2FF4-4E57-941B-93409BB6BAB9}" type="presParOf" srcId="{DDFE5034-7C55-4CB8-90C7-59888906A31D}" destId="{96CE3C56-C10B-4861-8FA8-3F24142C0E1A}" srcOrd="15" destOrd="0" presId="urn:microsoft.com/office/officeart/2005/8/layout/chevron2"/>
    <dgm:cxn modelId="{DBDAB41F-ED48-4F39-9A85-B0BEF30593EA}" type="presParOf" srcId="{DDFE5034-7C55-4CB8-90C7-59888906A31D}" destId="{10684ECF-08FB-4543-B066-D1C4AED8A527}" srcOrd="16" destOrd="0" presId="urn:microsoft.com/office/officeart/2005/8/layout/chevron2"/>
    <dgm:cxn modelId="{F783FC58-6B30-4DD5-A63B-6327FC6A18F8}" type="presParOf" srcId="{10684ECF-08FB-4543-B066-D1C4AED8A527}" destId="{975E7348-F6D6-4A5F-BADA-584E0FDA73FF}" srcOrd="0" destOrd="0" presId="urn:microsoft.com/office/officeart/2005/8/layout/chevron2"/>
    <dgm:cxn modelId="{9E865933-6124-422C-8BF6-AD1293D56063}"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B2F9FD-45C0-40C1-93C0-F6B03A077E09}"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s-EC"/>
        </a:p>
      </dgm:t>
    </dgm:pt>
    <dgm:pt modelId="{00E2980B-F1C5-47A5-AC18-10666CD11764}">
      <dgm:prSet phldrT="[Texto]"/>
      <dgm:spPr/>
      <dgm:t>
        <a:bodyPr/>
        <a:lstStyle/>
        <a:p>
          <a:r>
            <a:rPr lang="es-EC" b="1"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1" action="ppaction://hlinkfile"/>
          </dgm14:cNvPr>
        </a:ext>
      </dgm:extLst>
    </dgm:pt>
    <dgm:pt modelId="{BB731E71-9B82-45F7-8381-D1BB7BC22687}" type="par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BEB4D9D1-17E9-412D-B411-EBF4BF5029EA}" type="sib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E2D76E23-410A-4D6A-837E-2586F421FA2D}">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b="1"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2" action="ppaction://hlinkfile"/>
          </dgm14:cNvPr>
        </a:ext>
      </dgm:extLst>
    </dgm:pt>
    <dgm:pt modelId="{3B3694BD-E0D0-4B49-B5C2-5594B094747D}" type="par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B983C30F-2435-4C1F-B808-81EB5CF51332}" type="sib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82F468F1-D48C-45D5-9FF3-9CCE6662397A}">
      <dgm:prSet phldrT="[Texto]"/>
      <dgm:spPr/>
      <dgm:t>
        <a:bodyPr/>
        <a:lstStyle/>
        <a:p>
          <a:r>
            <a:rPr lang="es-ES" b="1"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b="1" dirty="0">
            <a:latin typeface="Arial" panose="020B0604020202020204" pitchFamily="34" charset="0"/>
            <a:cs typeface="Arial" panose="020B0604020202020204" pitchFamily="34" charset="0"/>
          </a:endParaRPr>
        </a:p>
      </dgm:t>
    </dgm:pt>
    <dgm:pt modelId="{05C0F35B-AF89-42C0-A213-4194B6EE259E}" type="par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AC74A4A5-EE20-4377-B396-8E2A50DD0F9E}" type="sib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4B870D34-FFD2-4BB0-927F-BA1E991CA888}" type="pres">
      <dgm:prSet presAssocID="{04B2F9FD-45C0-40C1-93C0-F6B03A077E09}" presName="Name0" presStyleCnt="0">
        <dgm:presLayoutVars>
          <dgm:dir/>
          <dgm:animLvl val="lvl"/>
          <dgm:resizeHandles val="exact"/>
        </dgm:presLayoutVars>
      </dgm:prSet>
      <dgm:spPr/>
      <dgm:t>
        <a:bodyPr/>
        <a:lstStyle/>
        <a:p>
          <a:endParaRPr lang="es-EC"/>
        </a:p>
      </dgm:t>
    </dgm:pt>
    <dgm:pt modelId="{C54E33FF-FE37-458B-BF37-9188D6FC23F6}" type="pres">
      <dgm:prSet presAssocID="{82F468F1-D48C-45D5-9FF3-9CCE6662397A}" presName="boxAndChildren" presStyleCnt="0"/>
      <dgm:spPr/>
      <dgm:t>
        <a:bodyPr/>
        <a:lstStyle/>
        <a:p>
          <a:endParaRPr lang="es-EC"/>
        </a:p>
      </dgm:t>
    </dgm:pt>
    <dgm:pt modelId="{0ECF4274-84BE-4E2E-9399-885C7D2B108A}" type="pres">
      <dgm:prSet presAssocID="{82F468F1-D48C-45D5-9FF3-9CCE6662397A}" presName="parentTextBox" presStyleLbl="node1" presStyleIdx="0" presStyleCnt="3"/>
      <dgm:spPr/>
      <dgm:t>
        <a:bodyPr/>
        <a:lstStyle/>
        <a:p>
          <a:endParaRPr lang="es-EC"/>
        </a:p>
      </dgm:t>
    </dgm:pt>
    <dgm:pt modelId="{D5D67C8E-83BD-45A1-AB74-3E4DC51866E2}" type="pres">
      <dgm:prSet presAssocID="{B983C30F-2435-4C1F-B808-81EB5CF51332}" presName="sp" presStyleCnt="0"/>
      <dgm:spPr/>
      <dgm:t>
        <a:bodyPr/>
        <a:lstStyle/>
        <a:p>
          <a:endParaRPr lang="es-EC"/>
        </a:p>
      </dgm:t>
    </dgm:pt>
    <dgm:pt modelId="{C0E7BA1F-CF29-430A-B8FF-3809A20F74B4}" type="pres">
      <dgm:prSet presAssocID="{E2D76E23-410A-4D6A-837E-2586F421FA2D}" presName="arrowAndChildren" presStyleCnt="0"/>
      <dgm:spPr/>
      <dgm:t>
        <a:bodyPr/>
        <a:lstStyle/>
        <a:p>
          <a:endParaRPr lang="es-EC"/>
        </a:p>
      </dgm:t>
    </dgm:pt>
    <dgm:pt modelId="{097C66AE-F36E-41CE-A6F2-8A9BD6E2ACB5}" type="pres">
      <dgm:prSet presAssocID="{E2D76E23-410A-4D6A-837E-2586F421FA2D}" presName="parentTextArrow" presStyleLbl="node1" presStyleIdx="1" presStyleCnt="3"/>
      <dgm:spPr/>
      <dgm:t>
        <a:bodyPr/>
        <a:lstStyle/>
        <a:p>
          <a:endParaRPr lang="es-EC"/>
        </a:p>
      </dgm:t>
    </dgm:pt>
    <dgm:pt modelId="{291CF5E4-258B-45EA-9C5A-3CEEF25CB094}" type="pres">
      <dgm:prSet presAssocID="{BEB4D9D1-17E9-412D-B411-EBF4BF5029EA}" presName="sp" presStyleCnt="0"/>
      <dgm:spPr/>
      <dgm:t>
        <a:bodyPr/>
        <a:lstStyle/>
        <a:p>
          <a:endParaRPr lang="es-EC"/>
        </a:p>
      </dgm:t>
    </dgm:pt>
    <dgm:pt modelId="{8ACF2C36-CD27-4C63-B76A-29C47FC91CD2}" type="pres">
      <dgm:prSet presAssocID="{00E2980B-F1C5-47A5-AC18-10666CD11764}" presName="arrowAndChildren" presStyleCnt="0"/>
      <dgm:spPr/>
      <dgm:t>
        <a:bodyPr/>
        <a:lstStyle/>
        <a:p>
          <a:endParaRPr lang="es-EC"/>
        </a:p>
      </dgm:t>
    </dgm:pt>
    <dgm:pt modelId="{2971FE5B-7EB7-4A66-8763-733F40632C7D}" type="pres">
      <dgm:prSet presAssocID="{00E2980B-F1C5-47A5-AC18-10666CD11764}" presName="parentTextArrow" presStyleLbl="node1" presStyleIdx="2" presStyleCnt="3"/>
      <dgm:spPr/>
      <dgm:t>
        <a:bodyPr/>
        <a:lstStyle/>
        <a:p>
          <a:endParaRPr lang="es-EC"/>
        </a:p>
      </dgm:t>
    </dgm:pt>
  </dgm:ptLst>
  <dgm:cxnLst>
    <dgm:cxn modelId="{E5BB40B1-B346-48CE-AFBD-E3D3B1F5F6BC}" srcId="{04B2F9FD-45C0-40C1-93C0-F6B03A077E09}" destId="{82F468F1-D48C-45D5-9FF3-9CCE6662397A}" srcOrd="2" destOrd="0" parTransId="{05C0F35B-AF89-42C0-A213-4194B6EE259E}" sibTransId="{AC74A4A5-EE20-4377-B396-8E2A50DD0F9E}"/>
    <dgm:cxn modelId="{B210EA4C-DE5F-489E-98FA-F675FBF6B56E}" type="presOf" srcId="{00E2980B-F1C5-47A5-AC18-10666CD11764}" destId="{2971FE5B-7EB7-4A66-8763-733F40632C7D}" srcOrd="0" destOrd="0" presId="urn:microsoft.com/office/officeart/2005/8/layout/process4"/>
    <dgm:cxn modelId="{AB7FB980-5547-43D7-B9B0-0359614B9028}" type="presOf" srcId="{82F468F1-D48C-45D5-9FF3-9CCE6662397A}" destId="{0ECF4274-84BE-4E2E-9399-885C7D2B108A}" srcOrd="0" destOrd="0" presId="urn:microsoft.com/office/officeart/2005/8/layout/process4"/>
    <dgm:cxn modelId="{E402A253-B15F-4EAF-87FF-4281EA9081F2}" srcId="{04B2F9FD-45C0-40C1-93C0-F6B03A077E09}" destId="{00E2980B-F1C5-47A5-AC18-10666CD11764}" srcOrd="0" destOrd="0" parTransId="{BB731E71-9B82-45F7-8381-D1BB7BC22687}" sibTransId="{BEB4D9D1-17E9-412D-B411-EBF4BF5029EA}"/>
    <dgm:cxn modelId="{8B55D6E3-9D14-40A1-A8F9-5174A6C892FE}" srcId="{04B2F9FD-45C0-40C1-93C0-F6B03A077E09}" destId="{E2D76E23-410A-4D6A-837E-2586F421FA2D}" srcOrd="1" destOrd="0" parTransId="{3B3694BD-E0D0-4B49-B5C2-5594B094747D}" sibTransId="{B983C30F-2435-4C1F-B808-81EB5CF51332}"/>
    <dgm:cxn modelId="{A5A57C46-FC00-498C-90F0-1E03801D0B1F}" type="presOf" srcId="{E2D76E23-410A-4D6A-837E-2586F421FA2D}" destId="{097C66AE-F36E-41CE-A6F2-8A9BD6E2ACB5}" srcOrd="0" destOrd="0" presId="urn:microsoft.com/office/officeart/2005/8/layout/process4"/>
    <dgm:cxn modelId="{BD36EA1F-D946-493D-83C2-38E3C34849D1}" type="presOf" srcId="{04B2F9FD-45C0-40C1-93C0-F6B03A077E09}" destId="{4B870D34-FFD2-4BB0-927F-BA1E991CA888}" srcOrd="0" destOrd="0" presId="urn:microsoft.com/office/officeart/2005/8/layout/process4"/>
    <dgm:cxn modelId="{E9FDCF9D-5FD9-4B6A-ACB5-EB86C7E4CF5D}" type="presParOf" srcId="{4B870D34-FFD2-4BB0-927F-BA1E991CA888}" destId="{C54E33FF-FE37-458B-BF37-9188D6FC23F6}" srcOrd="0" destOrd="0" presId="urn:microsoft.com/office/officeart/2005/8/layout/process4"/>
    <dgm:cxn modelId="{D1C7F600-C525-4D5B-BBAD-E978A9D31CA3}" type="presParOf" srcId="{C54E33FF-FE37-458B-BF37-9188D6FC23F6}" destId="{0ECF4274-84BE-4E2E-9399-885C7D2B108A}" srcOrd="0" destOrd="0" presId="urn:microsoft.com/office/officeart/2005/8/layout/process4"/>
    <dgm:cxn modelId="{456AF2B7-E251-4B22-932F-D19DA0AB52EC}" type="presParOf" srcId="{4B870D34-FFD2-4BB0-927F-BA1E991CA888}" destId="{D5D67C8E-83BD-45A1-AB74-3E4DC51866E2}" srcOrd="1" destOrd="0" presId="urn:microsoft.com/office/officeart/2005/8/layout/process4"/>
    <dgm:cxn modelId="{DCAD022A-B3CD-440A-91A2-ED2567A87EFD}" type="presParOf" srcId="{4B870D34-FFD2-4BB0-927F-BA1E991CA888}" destId="{C0E7BA1F-CF29-430A-B8FF-3809A20F74B4}" srcOrd="2" destOrd="0" presId="urn:microsoft.com/office/officeart/2005/8/layout/process4"/>
    <dgm:cxn modelId="{F4A24AFA-BCD3-40E0-AEBA-7117A1373980}" type="presParOf" srcId="{C0E7BA1F-CF29-430A-B8FF-3809A20F74B4}" destId="{097C66AE-F36E-41CE-A6F2-8A9BD6E2ACB5}" srcOrd="0" destOrd="0" presId="urn:microsoft.com/office/officeart/2005/8/layout/process4"/>
    <dgm:cxn modelId="{F07746FA-ED91-452F-92AA-8038ABEF4F52}" type="presParOf" srcId="{4B870D34-FFD2-4BB0-927F-BA1E991CA888}" destId="{291CF5E4-258B-45EA-9C5A-3CEEF25CB094}" srcOrd="3" destOrd="0" presId="urn:microsoft.com/office/officeart/2005/8/layout/process4"/>
    <dgm:cxn modelId="{4FEA70D7-9007-4E3E-B5AE-78199BC684E7}" type="presParOf" srcId="{4B870D34-FFD2-4BB0-927F-BA1E991CA888}" destId="{8ACF2C36-CD27-4C63-B76A-29C47FC91CD2}" srcOrd="4" destOrd="0" presId="urn:microsoft.com/office/officeart/2005/8/layout/process4"/>
    <dgm:cxn modelId="{CBF7BF96-4826-456A-92BC-163FF190493B}" type="presParOf" srcId="{8ACF2C36-CD27-4C63-B76A-29C47FC91CD2}" destId="{2971FE5B-7EB7-4A66-8763-733F40632C7D}"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B2F9FD-45C0-40C1-93C0-F6B03A077E09}"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s-EC"/>
        </a:p>
      </dgm:t>
    </dgm:pt>
    <dgm:pt modelId="{00E2980B-F1C5-47A5-AC18-10666CD11764}">
      <dgm:prSet phldrT="[Texto]"/>
      <dgm:spPr/>
      <dgm:t>
        <a:bodyPr/>
        <a:lstStyle/>
        <a:p>
          <a:r>
            <a:rPr lang="es-EC" b="1"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1" action="ppaction://hlinkfile"/>
          </dgm14:cNvPr>
        </a:ext>
      </dgm:extLst>
    </dgm:pt>
    <dgm:pt modelId="{BB731E71-9B82-45F7-8381-D1BB7BC22687}" type="par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BEB4D9D1-17E9-412D-B411-EBF4BF5029EA}" type="sib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E2D76E23-410A-4D6A-837E-2586F421FA2D}">
      <dgm:prSet phldrT="[Texto]"/>
      <dgm:spPr/>
      <dgm:t>
        <a:bodyPr/>
        <a:lstStyle/>
        <a:p>
          <a:r>
            <a:rPr lang="es-ES" b="1"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2" action="ppaction://hlinkfile"/>
          </dgm14:cNvPr>
        </a:ext>
      </dgm:extLst>
    </dgm:pt>
    <dgm:pt modelId="{3B3694BD-E0D0-4B49-B5C2-5594B094747D}" type="par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B983C30F-2435-4C1F-B808-81EB5CF51332}" type="sib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82F468F1-D48C-45D5-9FF3-9CCE6662397A}">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b="1"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b="1" dirty="0">
            <a:latin typeface="Arial" panose="020B0604020202020204" pitchFamily="34" charset="0"/>
            <a:cs typeface="Arial" panose="020B0604020202020204" pitchFamily="34" charset="0"/>
          </a:endParaRPr>
        </a:p>
      </dgm:t>
    </dgm:pt>
    <dgm:pt modelId="{05C0F35B-AF89-42C0-A213-4194B6EE259E}" type="par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AC74A4A5-EE20-4377-B396-8E2A50DD0F9E}" type="sib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4B870D34-FFD2-4BB0-927F-BA1E991CA888}" type="pres">
      <dgm:prSet presAssocID="{04B2F9FD-45C0-40C1-93C0-F6B03A077E09}" presName="Name0" presStyleCnt="0">
        <dgm:presLayoutVars>
          <dgm:dir/>
          <dgm:animLvl val="lvl"/>
          <dgm:resizeHandles val="exact"/>
        </dgm:presLayoutVars>
      </dgm:prSet>
      <dgm:spPr/>
      <dgm:t>
        <a:bodyPr/>
        <a:lstStyle/>
        <a:p>
          <a:endParaRPr lang="es-EC"/>
        </a:p>
      </dgm:t>
    </dgm:pt>
    <dgm:pt modelId="{C54E33FF-FE37-458B-BF37-9188D6FC23F6}" type="pres">
      <dgm:prSet presAssocID="{82F468F1-D48C-45D5-9FF3-9CCE6662397A}" presName="boxAndChildren" presStyleCnt="0"/>
      <dgm:spPr/>
      <dgm:t>
        <a:bodyPr/>
        <a:lstStyle/>
        <a:p>
          <a:endParaRPr lang="es-EC"/>
        </a:p>
      </dgm:t>
    </dgm:pt>
    <dgm:pt modelId="{0ECF4274-84BE-4E2E-9399-885C7D2B108A}" type="pres">
      <dgm:prSet presAssocID="{82F468F1-D48C-45D5-9FF3-9CCE6662397A}" presName="parentTextBox" presStyleLbl="node1" presStyleIdx="0" presStyleCnt="3"/>
      <dgm:spPr/>
      <dgm:t>
        <a:bodyPr/>
        <a:lstStyle/>
        <a:p>
          <a:endParaRPr lang="es-EC"/>
        </a:p>
      </dgm:t>
    </dgm:pt>
    <dgm:pt modelId="{D5D67C8E-83BD-45A1-AB74-3E4DC51866E2}" type="pres">
      <dgm:prSet presAssocID="{B983C30F-2435-4C1F-B808-81EB5CF51332}" presName="sp" presStyleCnt="0"/>
      <dgm:spPr/>
      <dgm:t>
        <a:bodyPr/>
        <a:lstStyle/>
        <a:p>
          <a:endParaRPr lang="es-EC"/>
        </a:p>
      </dgm:t>
    </dgm:pt>
    <dgm:pt modelId="{C0E7BA1F-CF29-430A-B8FF-3809A20F74B4}" type="pres">
      <dgm:prSet presAssocID="{E2D76E23-410A-4D6A-837E-2586F421FA2D}" presName="arrowAndChildren" presStyleCnt="0"/>
      <dgm:spPr/>
      <dgm:t>
        <a:bodyPr/>
        <a:lstStyle/>
        <a:p>
          <a:endParaRPr lang="es-EC"/>
        </a:p>
      </dgm:t>
    </dgm:pt>
    <dgm:pt modelId="{097C66AE-F36E-41CE-A6F2-8A9BD6E2ACB5}" type="pres">
      <dgm:prSet presAssocID="{E2D76E23-410A-4D6A-837E-2586F421FA2D}" presName="parentTextArrow" presStyleLbl="node1" presStyleIdx="1" presStyleCnt="3"/>
      <dgm:spPr/>
      <dgm:t>
        <a:bodyPr/>
        <a:lstStyle/>
        <a:p>
          <a:endParaRPr lang="es-EC"/>
        </a:p>
      </dgm:t>
    </dgm:pt>
    <dgm:pt modelId="{291CF5E4-258B-45EA-9C5A-3CEEF25CB094}" type="pres">
      <dgm:prSet presAssocID="{BEB4D9D1-17E9-412D-B411-EBF4BF5029EA}" presName="sp" presStyleCnt="0"/>
      <dgm:spPr/>
      <dgm:t>
        <a:bodyPr/>
        <a:lstStyle/>
        <a:p>
          <a:endParaRPr lang="es-EC"/>
        </a:p>
      </dgm:t>
    </dgm:pt>
    <dgm:pt modelId="{8ACF2C36-CD27-4C63-B76A-29C47FC91CD2}" type="pres">
      <dgm:prSet presAssocID="{00E2980B-F1C5-47A5-AC18-10666CD11764}" presName="arrowAndChildren" presStyleCnt="0"/>
      <dgm:spPr/>
      <dgm:t>
        <a:bodyPr/>
        <a:lstStyle/>
        <a:p>
          <a:endParaRPr lang="es-EC"/>
        </a:p>
      </dgm:t>
    </dgm:pt>
    <dgm:pt modelId="{2971FE5B-7EB7-4A66-8763-733F40632C7D}" type="pres">
      <dgm:prSet presAssocID="{00E2980B-F1C5-47A5-AC18-10666CD11764}" presName="parentTextArrow" presStyleLbl="node1" presStyleIdx="2" presStyleCnt="3"/>
      <dgm:spPr/>
      <dgm:t>
        <a:bodyPr/>
        <a:lstStyle/>
        <a:p>
          <a:endParaRPr lang="es-EC"/>
        </a:p>
      </dgm:t>
    </dgm:pt>
  </dgm:ptLst>
  <dgm:cxnLst>
    <dgm:cxn modelId="{E5BB40B1-B346-48CE-AFBD-E3D3B1F5F6BC}" srcId="{04B2F9FD-45C0-40C1-93C0-F6B03A077E09}" destId="{82F468F1-D48C-45D5-9FF3-9CCE6662397A}" srcOrd="2" destOrd="0" parTransId="{05C0F35B-AF89-42C0-A213-4194B6EE259E}" sibTransId="{AC74A4A5-EE20-4377-B396-8E2A50DD0F9E}"/>
    <dgm:cxn modelId="{E402A253-B15F-4EAF-87FF-4281EA9081F2}" srcId="{04B2F9FD-45C0-40C1-93C0-F6B03A077E09}" destId="{00E2980B-F1C5-47A5-AC18-10666CD11764}" srcOrd="0" destOrd="0" parTransId="{BB731E71-9B82-45F7-8381-D1BB7BC22687}" sibTransId="{BEB4D9D1-17E9-412D-B411-EBF4BF5029EA}"/>
    <dgm:cxn modelId="{8B55D6E3-9D14-40A1-A8F9-5174A6C892FE}" srcId="{04B2F9FD-45C0-40C1-93C0-F6B03A077E09}" destId="{E2D76E23-410A-4D6A-837E-2586F421FA2D}" srcOrd="1" destOrd="0" parTransId="{3B3694BD-E0D0-4B49-B5C2-5594B094747D}" sibTransId="{B983C30F-2435-4C1F-B808-81EB5CF51332}"/>
    <dgm:cxn modelId="{EC4E96A4-6D55-4FF2-BBD7-1E67097B541A}" type="presOf" srcId="{04B2F9FD-45C0-40C1-93C0-F6B03A077E09}" destId="{4B870D34-FFD2-4BB0-927F-BA1E991CA888}" srcOrd="0" destOrd="0" presId="urn:microsoft.com/office/officeart/2005/8/layout/process4"/>
    <dgm:cxn modelId="{DCEDD92D-BE59-4BB1-8907-CBCD4E85BDA2}" type="presOf" srcId="{82F468F1-D48C-45D5-9FF3-9CCE6662397A}" destId="{0ECF4274-84BE-4E2E-9399-885C7D2B108A}" srcOrd="0" destOrd="0" presId="urn:microsoft.com/office/officeart/2005/8/layout/process4"/>
    <dgm:cxn modelId="{AC926C65-D36E-43AA-878B-2520397E42AE}" type="presOf" srcId="{00E2980B-F1C5-47A5-AC18-10666CD11764}" destId="{2971FE5B-7EB7-4A66-8763-733F40632C7D}" srcOrd="0" destOrd="0" presId="urn:microsoft.com/office/officeart/2005/8/layout/process4"/>
    <dgm:cxn modelId="{DD98BFFB-8A46-4549-8610-835C0B982E1B}" type="presOf" srcId="{E2D76E23-410A-4D6A-837E-2586F421FA2D}" destId="{097C66AE-F36E-41CE-A6F2-8A9BD6E2ACB5}" srcOrd="0" destOrd="0" presId="urn:microsoft.com/office/officeart/2005/8/layout/process4"/>
    <dgm:cxn modelId="{F968EEE2-6E09-489F-86A3-8368B5958C75}" type="presParOf" srcId="{4B870D34-FFD2-4BB0-927F-BA1E991CA888}" destId="{C54E33FF-FE37-458B-BF37-9188D6FC23F6}" srcOrd="0" destOrd="0" presId="urn:microsoft.com/office/officeart/2005/8/layout/process4"/>
    <dgm:cxn modelId="{95FB8C21-74CF-4715-9B54-975230A15745}" type="presParOf" srcId="{C54E33FF-FE37-458B-BF37-9188D6FC23F6}" destId="{0ECF4274-84BE-4E2E-9399-885C7D2B108A}" srcOrd="0" destOrd="0" presId="urn:microsoft.com/office/officeart/2005/8/layout/process4"/>
    <dgm:cxn modelId="{95C7C9F1-1AC0-4137-9DB4-6DAF52C84B13}" type="presParOf" srcId="{4B870D34-FFD2-4BB0-927F-BA1E991CA888}" destId="{D5D67C8E-83BD-45A1-AB74-3E4DC51866E2}" srcOrd="1" destOrd="0" presId="urn:microsoft.com/office/officeart/2005/8/layout/process4"/>
    <dgm:cxn modelId="{1C5AD581-E247-4872-9E73-41F024BFD924}" type="presParOf" srcId="{4B870D34-FFD2-4BB0-927F-BA1E991CA888}" destId="{C0E7BA1F-CF29-430A-B8FF-3809A20F74B4}" srcOrd="2" destOrd="0" presId="urn:microsoft.com/office/officeart/2005/8/layout/process4"/>
    <dgm:cxn modelId="{CD64B606-AEBD-4DC3-A823-104C4752E571}" type="presParOf" srcId="{C0E7BA1F-CF29-430A-B8FF-3809A20F74B4}" destId="{097C66AE-F36E-41CE-A6F2-8A9BD6E2ACB5}" srcOrd="0" destOrd="0" presId="urn:microsoft.com/office/officeart/2005/8/layout/process4"/>
    <dgm:cxn modelId="{B068BA62-CFEF-4272-AE1C-DE204779472C}" type="presParOf" srcId="{4B870D34-FFD2-4BB0-927F-BA1E991CA888}" destId="{291CF5E4-258B-45EA-9C5A-3CEEF25CB094}" srcOrd="3" destOrd="0" presId="urn:microsoft.com/office/officeart/2005/8/layout/process4"/>
    <dgm:cxn modelId="{F496F4E2-12F6-4AAE-8B43-C8A39249AACF}" type="presParOf" srcId="{4B870D34-FFD2-4BB0-927F-BA1E991CA888}" destId="{8ACF2C36-CD27-4C63-B76A-29C47FC91CD2}" srcOrd="4" destOrd="0" presId="urn:microsoft.com/office/officeart/2005/8/layout/process4"/>
    <dgm:cxn modelId="{527994A0-5290-44AA-B738-513B6547813E}" type="presParOf" srcId="{8ACF2C36-CD27-4C63-B76A-29C47FC91CD2}" destId="{2971FE5B-7EB7-4A66-8763-733F40632C7D}"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CBFDDA72-B6CF-46CF-8CB2-708CE97F9364}" srcId="{5F2BE69A-15BE-4CB4-8500-826CDA8D76D4}" destId="{07F788FB-B140-4C78-88D6-D622A7AFE1A2}" srcOrd="8" destOrd="0" parTransId="{DD7A3DDC-FB36-4D4D-937B-0CDFB07D0EF1}" sibTransId="{14252A55-15FD-49CB-9449-920C290425CF}"/>
    <dgm:cxn modelId="{4BA47E7E-4CAC-4711-8FDF-9554A695AA83}" type="presOf" srcId="{18E25F55-5837-4F82-86B1-6E396E942FE0}" destId="{E599FC4D-5E7C-4498-BF3A-870732F8DB04}" srcOrd="0" destOrd="0" presId="urn:microsoft.com/office/officeart/2005/8/layout/chevron2"/>
    <dgm:cxn modelId="{D745026A-2F83-4833-9AA5-F52DAA97053B}" type="presOf" srcId="{7B9459B6-A406-4D8C-BC81-80B0CD39B188}" destId="{9BA4FCB0-868A-4499-8417-FF52BC41BA30}" srcOrd="0" destOrd="0" presId="urn:microsoft.com/office/officeart/2005/8/layout/chevron2"/>
    <dgm:cxn modelId="{6175B956-3619-4509-B1FF-40A567872932}" srcId="{5F2BE69A-15BE-4CB4-8500-826CDA8D76D4}" destId="{91750910-8F28-4FB3-8A17-B4AD9E87CB46}" srcOrd="4" destOrd="0" parTransId="{D8237309-55D3-4C34-9E27-C58404168E09}" sibTransId="{B0F1222F-5C5E-49E6-84CA-3E1E5C6BA5B2}"/>
    <dgm:cxn modelId="{1C25CA1E-BFE4-424B-8580-806C582F4C44}" type="presOf" srcId="{BA650752-980C-4608-ACB7-5C29EAEDB7DD}" destId="{ADF02A78-A9B8-4A2D-9E6C-299FAE07EA55}" srcOrd="0" destOrd="0" presId="urn:microsoft.com/office/officeart/2005/8/layout/chevron2"/>
    <dgm:cxn modelId="{C9168A50-D9E3-4121-9F4B-9DDB5BDECDA2}" type="presOf" srcId="{41640422-AFFE-4F3E-BB56-EBBEF50F913B}" destId="{05746AD7-5630-4FED-8959-DDEBF0D1EDF1}" srcOrd="0" destOrd="0" presId="urn:microsoft.com/office/officeart/2005/8/layout/chevron2"/>
    <dgm:cxn modelId="{07B49F7E-9A8A-4B18-8211-77C81F98C015}" type="presOf" srcId="{9BBAED89-461B-4FC4-9679-B1F85DC81681}" destId="{75739FA5-4651-4DB6-B7DE-18F1EECBFD09}"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21C3583C-DAE5-4142-A675-A2DB64BAE510}" type="presOf" srcId="{5C009BED-6ECE-40C1-9C7E-DF48F76A738B}" destId="{3B683051-3999-401F-8C5A-11AB376ED4E6}" srcOrd="0" destOrd="0" presId="urn:microsoft.com/office/officeart/2005/8/layout/chevron2"/>
    <dgm:cxn modelId="{2D23AB56-73C0-4813-952C-7723B63B0699}" type="presOf" srcId="{D47B7B9E-A446-4A1A-8F4B-821EFDD31D0B}" destId="{3EFD0930-2C92-4584-B34B-3265F22F5EE0}" srcOrd="0" destOrd="0" presId="urn:microsoft.com/office/officeart/2005/8/layout/chevron2"/>
    <dgm:cxn modelId="{205394EB-D88D-4350-9C2D-5B4F3833C7FE}" type="presOf" srcId="{5F2BE69A-15BE-4CB4-8500-826CDA8D76D4}" destId="{DDFE5034-7C55-4CB8-90C7-59888906A31D}" srcOrd="0" destOrd="0" presId="urn:microsoft.com/office/officeart/2005/8/layout/chevron2"/>
    <dgm:cxn modelId="{3862489B-54A7-41BC-9012-188BFF701F08}" srcId="{91750910-8F28-4FB3-8A17-B4AD9E87CB46}" destId="{D85C2317-5AF3-476D-8D0D-780E964F8A95}" srcOrd="0" destOrd="0" parTransId="{22646767-1B57-4C91-A44A-9860BAF05831}" sibTransId="{2D13598E-F027-411D-ACE4-3A927B956F35}"/>
    <dgm:cxn modelId="{71728028-FE65-4251-B51B-875BF6BF4E28}" srcId="{5F2BE69A-15BE-4CB4-8500-826CDA8D76D4}" destId="{1C3122F4-B475-40B7-8E37-D900D775FE03}" srcOrd="6" destOrd="0" parTransId="{18FCCA04-B3F4-4FC1-99D6-C5349AC61567}" sibTransId="{460E1182-4712-48B3-90D9-53F79D16B2CE}"/>
    <dgm:cxn modelId="{A47C0F53-C830-4B8C-BD19-370D4ECDCDCE}" srcId="{5F2BE69A-15BE-4CB4-8500-826CDA8D76D4}" destId="{49B494FC-0199-47C2-B927-22C70905C541}" srcOrd="1" destOrd="0" parTransId="{D8770D54-8845-40E5-941D-D4A9F7891E62}" sibTransId="{C9473E26-E586-4D67-8323-52F54FE9BEC6}"/>
    <dgm:cxn modelId="{E1AEA07C-C9BA-4113-AC8E-D1B084751708}" type="presOf" srcId="{C9B7E7F7-2034-45EF-9773-3265A92BFAFE}" destId="{66021DB8-EEBE-4A42-A0A4-1599AC871594}"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3854F5C4-86F3-4646-AB53-F430F39FEA85}" type="presOf" srcId="{49B494FC-0199-47C2-B927-22C70905C541}" destId="{70F2B216-0773-42E1-B8A8-94E7A10BEB9E}" srcOrd="0" destOrd="0" presId="urn:microsoft.com/office/officeart/2005/8/layout/chevron2"/>
    <dgm:cxn modelId="{57E0403C-7546-48D5-8902-9E1036E10BBD}" type="presOf" srcId="{07F788FB-B140-4C78-88D6-D622A7AFE1A2}" destId="{975E7348-F6D6-4A5F-BADA-584E0FDA73FF}" srcOrd="0" destOrd="0" presId="urn:microsoft.com/office/officeart/2005/8/layout/chevron2"/>
    <dgm:cxn modelId="{178AE223-F34A-453C-8E70-BB7701B8C5B6}" type="presOf" srcId="{611191FC-40F1-4113-BA0C-71EFF1282026}" destId="{AE4A7335-E4CA-4C6E-927F-201F9A0784FF}" srcOrd="0" destOrd="0" presId="urn:microsoft.com/office/officeart/2005/8/layout/chevron2"/>
    <dgm:cxn modelId="{D9B1C17B-1384-49BE-A85E-FDEEF8EEF206}" type="presOf" srcId="{7945D2A3-F622-470E-A431-B82D9D7D3F11}" destId="{6354216C-0361-4A19-9FDD-5CBB72A50E88}" srcOrd="0" destOrd="0" presId="urn:microsoft.com/office/officeart/2005/8/layout/chevron2"/>
    <dgm:cxn modelId="{546A6494-5B2E-4074-8A11-2F2D8973D463}" type="presOf" srcId="{6BA9EB85-582C-445D-803C-E641EA0D94BB}" destId="{CDDCA386-72B9-4B2A-9CA9-4855FE0A0E97}"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2F9183D3-E32F-4A2D-9B22-8AF03504AF10}" type="presOf" srcId="{08DE983C-303E-46F7-AA94-1AE0888CF453}" destId="{3FCE0AFA-58C2-401D-874C-919B22869826}" srcOrd="0" destOrd="0" presId="urn:microsoft.com/office/officeart/2005/8/layout/chevron2"/>
    <dgm:cxn modelId="{CD16426F-FFFC-462F-95B9-58C238788022}" srcId="{D47B7B9E-A446-4A1A-8F4B-821EFDD31D0B}" destId="{08DE983C-303E-46F7-AA94-1AE0888CF453}" srcOrd="0" destOrd="0" parTransId="{8A18C346-A4E4-430C-8CBF-B6754E779598}" sibTransId="{B3E03DAD-8DC8-4B54-8159-6D5297DA644F}"/>
    <dgm:cxn modelId="{07BF0A2C-730E-4A2F-9931-4B3C00ADE9E7}" type="presOf" srcId="{1C3122F4-B475-40B7-8E37-D900D775FE03}" destId="{4A765E12-0F99-45AA-9ABC-0C0F5B8EFA8B}" srcOrd="0" destOrd="0" presId="urn:microsoft.com/office/officeart/2005/8/layout/chevron2"/>
    <dgm:cxn modelId="{4A233867-BAA6-44A1-BD8B-6C5D7A6B3CD8}" type="presOf" srcId="{91750910-8F28-4FB3-8A17-B4AD9E87CB46}" destId="{64DB3EB0-26AA-42C2-BE0E-735D9C5FBAEC}"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0C928C51-EBE1-43BB-846B-F326F836811E}" srcId="{BA650752-980C-4608-ACB7-5C29EAEDB7DD}" destId="{611191FC-40F1-4113-BA0C-71EFF1282026}" srcOrd="0" destOrd="0" parTransId="{5D015B31-38CA-4E92-8645-49FDDBD46A80}" sibTransId="{FC641854-72C2-4135-AE9A-E74B95D865F4}"/>
    <dgm:cxn modelId="{CC143F20-9AC7-4FD9-A300-F09B65CB565B}" srcId="{5F2BE69A-15BE-4CB4-8500-826CDA8D76D4}" destId="{6BA9EB85-582C-445D-803C-E641EA0D94BB}" srcOrd="0" destOrd="0" parTransId="{A3BF8432-5CC6-40CB-ABCF-6EE8C86B4C1B}" sibTransId="{59050B0A-3198-4AC4-86FE-64045E4B059E}"/>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15FDAC58-9C1C-4B31-A6E2-F7DC256A62BC}" type="presOf" srcId="{9261BF48-9E9D-490C-9039-BBDE96C3A705}" destId="{550284E1-3480-4A22-9733-F5EADEB88F74}"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1BBB68FF-43E8-4461-BB29-AF369CB0B6C0}" srcId="{9261BF48-9E9D-490C-9039-BBDE96C3A705}" destId="{7B9459B6-A406-4D8C-BC81-80B0CD39B188}" srcOrd="0" destOrd="0" parTransId="{29302E17-E330-44F1-8C50-3B7E7656BDE6}" sibTransId="{6CC9AE0D-DDE1-497D-9B3C-1C6362292435}"/>
    <dgm:cxn modelId="{58FDE5BD-EDF5-43F3-B4D1-5C5DDB01B067}" type="presOf" srcId="{D85C2317-5AF3-476D-8D0D-780E964F8A95}" destId="{BB86F74D-4F37-47E7-BDB6-53FD0BA43F1D}" srcOrd="0" destOrd="0" presId="urn:microsoft.com/office/officeart/2005/8/layout/chevron2"/>
    <dgm:cxn modelId="{67B52EF3-B123-4643-A527-6F1061D48E0D}" srcId="{5F2BE69A-15BE-4CB4-8500-826CDA8D76D4}" destId="{C9B7E7F7-2034-45EF-9773-3265A92BFAFE}" srcOrd="7" destOrd="0" parTransId="{B86B03EB-C2B4-4008-BCE4-438394ABC4CE}" sibTransId="{9918701C-2BD2-40FF-9816-967337D5A311}"/>
    <dgm:cxn modelId="{32B24070-6F15-4CD5-BC57-9B4F1241FC55}" type="presParOf" srcId="{DDFE5034-7C55-4CB8-90C7-59888906A31D}" destId="{168BDC65-A89E-49AD-BB6F-8E04D67E397D}" srcOrd="0" destOrd="0" presId="urn:microsoft.com/office/officeart/2005/8/layout/chevron2"/>
    <dgm:cxn modelId="{30A5A869-5A0B-4871-8E00-0A722F4D93AC}" type="presParOf" srcId="{168BDC65-A89E-49AD-BB6F-8E04D67E397D}" destId="{CDDCA386-72B9-4B2A-9CA9-4855FE0A0E97}" srcOrd="0" destOrd="0" presId="urn:microsoft.com/office/officeart/2005/8/layout/chevron2"/>
    <dgm:cxn modelId="{2512E13A-B2B5-4E7B-875A-40DA8683C4D3}" type="presParOf" srcId="{168BDC65-A89E-49AD-BB6F-8E04D67E397D}" destId="{6354216C-0361-4A19-9FDD-5CBB72A50E88}" srcOrd="1" destOrd="0" presId="urn:microsoft.com/office/officeart/2005/8/layout/chevron2"/>
    <dgm:cxn modelId="{C131BC11-2413-454D-B779-0C8B4BAEB5E2}" type="presParOf" srcId="{DDFE5034-7C55-4CB8-90C7-59888906A31D}" destId="{19A983AF-86FB-4221-97C0-D27CF566EC55}" srcOrd="1" destOrd="0" presId="urn:microsoft.com/office/officeart/2005/8/layout/chevron2"/>
    <dgm:cxn modelId="{758EAED3-90D3-4F87-9899-91177C01BB10}" type="presParOf" srcId="{DDFE5034-7C55-4CB8-90C7-59888906A31D}" destId="{A33074D3-1E3D-480A-BFC2-CD58C1CB6B21}" srcOrd="2" destOrd="0" presId="urn:microsoft.com/office/officeart/2005/8/layout/chevron2"/>
    <dgm:cxn modelId="{C0A9C529-2D83-4FBF-BA3A-FE6607A5F857}" type="presParOf" srcId="{A33074D3-1E3D-480A-BFC2-CD58C1CB6B21}" destId="{70F2B216-0773-42E1-B8A8-94E7A10BEB9E}" srcOrd="0" destOrd="0" presId="urn:microsoft.com/office/officeart/2005/8/layout/chevron2"/>
    <dgm:cxn modelId="{71F07889-4F50-4ABD-9ACB-28843A9F0539}" type="presParOf" srcId="{A33074D3-1E3D-480A-BFC2-CD58C1CB6B21}" destId="{05746AD7-5630-4FED-8959-DDEBF0D1EDF1}" srcOrd="1" destOrd="0" presId="urn:microsoft.com/office/officeart/2005/8/layout/chevron2"/>
    <dgm:cxn modelId="{94802B64-2DD2-4040-BE84-6FEFEE976958}" type="presParOf" srcId="{DDFE5034-7C55-4CB8-90C7-59888906A31D}" destId="{FF0F974D-AFD0-45C3-AF0C-37926B8FD37F}" srcOrd="3" destOrd="0" presId="urn:microsoft.com/office/officeart/2005/8/layout/chevron2"/>
    <dgm:cxn modelId="{BC4D9B8B-CD52-47CF-84B1-E9F7A7B1BB41}" type="presParOf" srcId="{DDFE5034-7C55-4CB8-90C7-59888906A31D}" destId="{D3D5DB59-B0D8-49D9-BA59-484EFD1F5977}" srcOrd="4" destOrd="0" presId="urn:microsoft.com/office/officeart/2005/8/layout/chevron2"/>
    <dgm:cxn modelId="{485FE770-8B88-4324-9E59-18F8310CA7D3}" type="presParOf" srcId="{D3D5DB59-B0D8-49D9-BA59-484EFD1F5977}" destId="{550284E1-3480-4A22-9733-F5EADEB88F74}" srcOrd="0" destOrd="0" presId="urn:microsoft.com/office/officeart/2005/8/layout/chevron2"/>
    <dgm:cxn modelId="{033BB72B-4E56-44C2-87E6-D7B05E65B585}" type="presParOf" srcId="{D3D5DB59-B0D8-49D9-BA59-484EFD1F5977}" destId="{9BA4FCB0-868A-4499-8417-FF52BC41BA30}" srcOrd="1" destOrd="0" presId="urn:microsoft.com/office/officeart/2005/8/layout/chevron2"/>
    <dgm:cxn modelId="{29F0BB99-99C3-430B-B301-0C3E457CEBCC}" type="presParOf" srcId="{DDFE5034-7C55-4CB8-90C7-59888906A31D}" destId="{454C7B5B-03B1-4AA2-9A7E-8118E44B5740}" srcOrd="5" destOrd="0" presId="urn:microsoft.com/office/officeart/2005/8/layout/chevron2"/>
    <dgm:cxn modelId="{0F454CC5-621B-4C1C-856A-30763C688F69}" type="presParOf" srcId="{DDFE5034-7C55-4CB8-90C7-59888906A31D}" destId="{1EA9667C-C44A-405D-904F-411AB9481568}" srcOrd="6" destOrd="0" presId="urn:microsoft.com/office/officeart/2005/8/layout/chevron2"/>
    <dgm:cxn modelId="{04130BFD-9871-4D91-A706-E54DD28FCBEA}" type="presParOf" srcId="{1EA9667C-C44A-405D-904F-411AB9481568}" destId="{ADF02A78-A9B8-4A2D-9E6C-299FAE07EA55}" srcOrd="0" destOrd="0" presId="urn:microsoft.com/office/officeart/2005/8/layout/chevron2"/>
    <dgm:cxn modelId="{345FD00B-EFBF-4CEF-90AD-2C2032229736}" type="presParOf" srcId="{1EA9667C-C44A-405D-904F-411AB9481568}" destId="{AE4A7335-E4CA-4C6E-927F-201F9A0784FF}" srcOrd="1" destOrd="0" presId="urn:microsoft.com/office/officeart/2005/8/layout/chevron2"/>
    <dgm:cxn modelId="{FCA4658D-5F49-43B1-972E-068D093B5703}" type="presParOf" srcId="{DDFE5034-7C55-4CB8-90C7-59888906A31D}" destId="{40CFD1AD-D2A8-47E9-9C91-FF69FBBEF181}" srcOrd="7" destOrd="0" presId="urn:microsoft.com/office/officeart/2005/8/layout/chevron2"/>
    <dgm:cxn modelId="{5F07AAA1-9ECE-4B01-BD1A-1CE2C8C66EAC}" type="presParOf" srcId="{DDFE5034-7C55-4CB8-90C7-59888906A31D}" destId="{0908843F-3884-49B9-9FE1-7A6E8C90BC6F}" srcOrd="8" destOrd="0" presId="urn:microsoft.com/office/officeart/2005/8/layout/chevron2"/>
    <dgm:cxn modelId="{D3F9E1B2-11C6-462B-B9CC-CA0F1ACC7ABA}" type="presParOf" srcId="{0908843F-3884-49B9-9FE1-7A6E8C90BC6F}" destId="{64DB3EB0-26AA-42C2-BE0E-735D9C5FBAEC}" srcOrd="0" destOrd="0" presId="urn:microsoft.com/office/officeart/2005/8/layout/chevron2"/>
    <dgm:cxn modelId="{5B62CFFC-EB9C-42F2-8408-A7FC5256317B}" type="presParOf" srcId="{0908843F-3884-49B9-9FE1-7A6E8C90BC6F}" destId="{BB86F74D-4F37-47E7-BDB6-53FD0BA43F1D}" srcOrd="1" destOrd="0" presId="urn:microsoft.com/office/officeart/2005/8/layout/chevron2"/>
    <dgm:cxn modelId="{45876BF5-8FC4-4B74-ADA0-C84576A4723E}" type="presParOf" srcId="{DDFE5034-7C55-4CB8-90C7-59888906A31D}" destId="{E29BCCC3-2F0B-46A1-ADF8-5FF6A9F08680}" srcOrd="9" destOrd="0" presId="urn:microsoft.com/office/officeart/2005/8/layout/chevron2"/>
    <dgm:cxn modelId="{0B367D75-323E-4C58-9C88-E6BF8386A4DB}" type="presParOf" srcId="{DDFE5034-7C55-4CB8-90C7-59888906A31D}" destId="{601D353D-016A-4D10-B875-E27DBE917331}" srcOrd="10" destOrd="0" presId="urn:microsoft.com/office/officeart/2005/8/layout/chevron2"/>
    <dgm:cxn modelId="{347528BE-17D0-4BE5-A926-5B52A42D7716}" type="presParOf" srcId="{601D353D-016A-4D10-B875-E27DBE917331}" destId="{3EFD0930-2C92-4584-B34B-3265F22F5EE0}" srcOrd="0" destOrd="0" presId="urn:microsoft.com/office/officeart/2005/8/layout/chevron2"/>
    <dgm:cxn modelId="{449D4DE6-CC0C-4782-A7D8-463B57CB55EA}" type="presParOf" srcId="{601D353D-016A-4D10-B875-E27DBE917331}" destId="{3FCE0AFA-58C2-401D-874C-919B22869826}" srcOrd="1" destOrd="0" presId="urn:microsoft.com/office/officeart/2005/8/layout/chevron2"/>
    <dgm:cxn modelId="{669BAE5D-938E-4A90-BC4D-F86B907E853E}" type="presParOf" srcId="{DDFE5034-7C55-4CB8-90C7-59888906A31D}" destId="{58B2E323-185D-4AEC-91A6-5656CCDCA1F5}" srcOrd="11" destOrd="0" presId="urn:microsoft.com/office/officeart/2005/8/layout/chevron2"/>
    <dgm:cxn modelId="{C702D8BF-D84D-4E03-954F-60E038FA2000}" type="presParOf" srcId="{DDFE5034-7C55-4CB8-90C7-59888906A31D}" destId="{31D5FE82-ADA8-4301-8B36-42DFEB0938DC}" srcOrd="12" destOrd="0" presId="urn:microsoft.com/office/officeart/2005/8/layout/chevron2"/>
    <dgm:cxn modelId="{667A31AB-0824-4B9B-8A8C-7329554FE882}" type="presParOf" srcId="{31D5FE82-ADA8-4301-8B36-42DFEB0938DC}" destId="{4A765E12-0F99-45AA-9ABC-0C0F5B8EFA8B}" srcOrd="0" destOrd="0" presId="urn:microsoft.com/office/officeart/2005/8/layout/chevron2"/>
    <dgm:cxn modelId="{AC6E580D-2FEC-4584-8EB3-40249AC20875}" type="presParOf" srcId="{31D5FE82-ADA8-4301-8B36-42DFEB0938DC}" destId="{3B683051-3999-401F-8C5A-11AB376ED4E6}" srcOrd="1" destOrd="0" presId="urn:microsoft.com/office/officeart/2005/8/layout/chevron2"/>
    <dgm:cxn modelId="{24E71AC4-7982-4588-A9E2-F71ED30BCA26}" type="presParOf" srcId="{DDFE5034-7C55-4CB8-90C7-59888906A31D}" destId="{56CA5737-26CB-4347-854E-C78412230C6E}" srcOrd="13" destOrd="0" presId="urn:microsoft.com/office/officeart/2005/8/layout/chevron2"/>
    <dgm:cxn modelId="{AAA160AD-82F4-4E3A-A660-32B444C5B698}" type="presParOf" srcId="{DDFE5034-7C55-4CB8-90C7-59888906A31D}" destId="{5E538E00-9043-4FC4-BF90-78C3CF621B65}" srcOrd="14" destOrd="0" presId="urn:microsoft.com/office/officeart/2005/8/layout/chevron2"/>
    <dgm:cxn modelId="{C979EFAC-0EBB-41B5-B059-B3103B3D1472}" type="presParOf" srcId="{5E538E00-9043-4FC4-BF90-78C3CF621B65}" destId="{66021DB8-EEBE-4A42-A0A4-1599AC871594}" srcOrd="0" destOrd="0" presId="urn:microsoft.com/office/officeart/2005/8/layout/chevron2"/>
    <dgm:cxn modelId="{B3B352F6-0FB8-4A27-B6B4-4C96984481E6}" type="presParOf" srcId="{5E538E00-9043-4FC4-BF90-78C3CF621B65}" destId="{75739FA5-4651-4DB6-B7DE-18F1EECBFD09}" srcOrd="1" destOrd="0" presId="urn:microsoft.com/office/officeart/2005/8/layout/chevron2"/>
    <dgm:cxn modelId="{D59D89D7-D0CB-49DA-A3A9-00E2D8E2CB33}" type="presParOf" srcId="{DDFE5034-7C55-4CB8-90C7-59888906A31D}" destId="{96CE3C56-C10B-4861-8FA8-3F24142C0E1A}" srcOrd="15" destOrd="0" presId="urn:microsoft.com/office/officeart/2005/8/layout/chevron2"/>
    <dgm:cxn modelId="{18EC67F5-93E6-4173-9C2D-46662C7E580E}" type="presParOf" srcId="{DDFE5034-7C55-4CB8-90C7-59888906A31D}" destId="{10684ECF-08FB-4543-B066-D1C4AED8A527}" srcOrd="16" destOrd="0" presId="urn:microsoft.com/office/officeart/2005/8/layout/chevron2"/>
    <dgm:cxn modelId="{E98D411E-AE70-492A-9454-7EA9084538E3}" type="presParOf" srcId="{10684ECF-08FB-4543-B066-D1C4AED8A527}" destId="{975E7348-F6D6-4A5F-BADA-584E0FDA73FF}" srcOrd="0" destOrd="0" presId="urn:microsoft.com/office/officeart/2005/8/layout/chevron2"/>
    <dgm:cxn modelId="{3A1956F4-69DB-44FB-A468-B67F71995E7D}"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4644AA-FA79-459E-A824-5BE2F1DD2ADA}"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s-EC"/>
        </a:p>
      </dgm:t>
    </dgm:pt>
    <dgm:pt modelId="{65768C76-6282-4DC2-8B8F-764B623AAA3F}">
      <dgm:prSet phldrT="[Texto]"/>
      <dgm:spPr/>
      <dgm:t>
        <a:bodyPr/>
        <a:lstStyle/>
        <a:p>
          <a:pPr algn="ctr"/>
          <a:r>
            <a:rPr lang="es-EC" dirty="0" smtClean="0">
              <a:solidFill>
                <a:srgbClr val="FF0000"/>
              </a:solidFill>
            </a:rPr>
            <a:t/>
          </a:r>
          <a:br>
            <a:rPr lang="es-EC" dirty="0" smtClean="0">
              <a:solidFill>
                <a:srgbClr val="FF0000"/>
              </a:solidFill>
            </a:rPr>
          </a:br>
          <a:endParaRPr lang="es-EC" dirty="0">
            <a:solidFill>
              <a:srgbClr val="FF0000"/>
            </a:solidFill>
          </a:endParaRPr>
        </a:p>
      </dgm:t>
    </dgm:pt>
    <dgm:pt modelId="{327915D0-7A4F-465A-A85F-430EB020D396}" type="parTrans" cxnId="{393A6876-6819-4480-96B5-75501AD23324}">
      <dgm:prSet/>
      <dgm:spPr/>
      <dgm:t>
        <a:bodyPr/>
        <a:lstStyle/>
        <a:p>
          <a:endParaRPr lang="es-EC"/>
        </a:p>
      </dgm:t>
    </dgm:pt>
    <dgm:pt modelId="{A359592D-F745-4DAB-97AF-1698248B697A}" type="sibTrans" cxnId="{393A6876-6819-4480-96B5-75501AD23324}">
      <dgm:prSet/>
      <dgm:spPr/>
      <dgm:t>
        <a:bodyPr/>
        <a:lstStyle/>
        <a:p>
          <a:endParaRPr lang="es-EC"/>
        </a:p>
      </dgm:t>
    </dgm:pt>
    <dgm:pt modelId="{5BE04451-BAE6-4A4C-9185-76DC27BD31C0}">
      <dgm:prSet phldrT="[Texto]" custT="1"/>
      <dgm:spPr/>
      <dgm:t>
        <a:bodyPr/>
        <a:lstStyle/>
        <a:p>
          <a:endParaRPr lang="es-EC" sz="1800" b="1" dirty="0" smtClean="0"/>
        </a:p>
        <a:p>
          <a:r>
            <a:rPr lang="es-EC" sz="1800" b="1" dirty="0" smtClean="0"/>
            <a:t>          LOGÍSTICA</a:t>
          </a:r>
          <a:endParaRPr lang="es-EC" sz="1800" b="1" dirty="0"/>
        </a:p>
      </dgm:t>
    </dgm:pt>
    <dgm:pt modelId="{AE904BE8-6F2C-42B5-A495-11C6D9DAB0DE}" type="parTrans" cxnId="{AD40D394-D899-46D2-A26D-82FA06E7E0B6}">
      <dgm:prSet/>
      <dgm:spPr/>
      <dgm:t>
        <a:bodyPr/>
        <a:lstStyle/>
        <a:p>
          <a:endParaRPr lang="es-EC"/>
        </a:p>
      </dgm:t>
    </dgm:pt>
    <dgm:pt modelId="{B98BB4A4-C148-47C0-B24A-5A0704612FAA}" type="sibTrans" cxnId="{AD40D394-D899-46D2-A26D-82FA06E7E0B6}">
      <dgm:prSet/>
      <dgm:spPr/>
      <dgm:t>
        <a:bodyPr/>
        <a:lstStyle/>
        <a:p>
          <a:endParaRPr lang="es-EC"/>
        </a:p>
      </dgm:t>
    </dgm:pt>
    <dgm:pt modelId="{2C7792A2-C50C-4DEC-8219-93D6F093683F}" type="pres">
      <dgm:prSet presAssocID="{CB4644AA-FA79-459E-A824-5BE2F1DD2ADA}" presName="Name0" presStyleCnt="0">
        <dgm:presLayoutVars>
          <dgm:dir/>
          <dgm:animLvl val="lvl"/>
          <dgm:resizeHandles val="exact"/>
        </dgm:presLayoutVars>
      </dgm:prSet>
      <dgm:spPr/>
      <dgm:t>
        <a:bodyPr/>
        <a:lstStyle/>
        <a:p>
          <a:endParaRPr lang="es-EC"/>
        </a:p>
      </dgm:t>
    </dgm:pt>
    <dgm:pt modelId="{4EDBB36A-8DB1-486F-8C4A-37B266438D26}" type="pres">
      <dgm:prSet presAssocID="{65768C76-6282-4DC2-8B8F-764B623AAA3F}" presName="compositeNode" presStyleCnt="0">
        <dgm:presLayoutVars>
          <dgm:bulletEnabled val="1"/>
        </dgm:presLayoutVars>
      </dgm:prSet>
      <dgm:spPr/>
    </dgm:pt>
    <dgm:pt modelId="{17C605AB-0961-4A06-AB6B-F311397BC06C}" type="pres">
      <dgm:prSet presAssocID="{65768C76-6282-4DC2-8B8F-764B623AAA3F}" presName="bgRect" presStyleLbl="node1" presStyleIdx="0" presStyleCnt="1" custScaleX="62237" custScaleY="18998" custLinFactNeighborX="3297" custLinFactNeighborY="-32042"/>
      <dgm:spPr/>
      <dgm:t>
        <a:bodyPr/>
        <a:lstStyle/>
        <a:p>
          <a:endParaRPr lang="es-EC"/>
        </a:p>
      </dgm:t>
    </dgm:pt>
    <dgm:pt modelId="{C4AB415D-2D66-4D15-B58D-171AE489356A}" type="pres">
      <dgm:prSet presAssocID="{65768C76-6282-4DC2-8B8F-764B623AAA3F}" presName="parentNode" presStyleLbl="node1" presStyleIdx="0" presStyleCnt="1">
        <dgm:presLayoutVars>
          <dgm:chMax val="0"/>
          <dgm:bulletEnabled val="1"/>
        </dgm:presLayoutVars>
      </dgm:prSet>
      <dgm:spPr/>
      <dgm:t>
        <a:bodyPr/>
        <a:lstStyle/>
        <a:p>
          <a:endParaRPr lang="es-EC"/>
        </a:p>
      </dgm:t>
    </dgm:pt>
    <dgm:pt modelId="{599CA05D-54AA-4C5A-8414-2CCA80EEA331}" type="pres">
      <dgm:prSet presAssocID="{65768C76-6282-4DC2-8B8F-764B623AAA3F}" presName="childNode" presStyleLbl="node1" presStyleIdx="0" presStyleCnt="1">
        <dgm:presLayoutVars>
          <dgm:bulletEnabled val="1"/>
        </dgm:presLayoutVars>
      </dgm:prSet>
      <dgm:spPr/>
      <dgm:t>
        <a:bodyPr/>
        <a:lstStyle/>
        <a:p>
          <a:endParaRPr lang="es-EC"/>
        </a:p>
      </dgm:t>
    </dgm:pt>
  </dgm:ptLst>
  <dgm:cxnLst>
    <dgm:cxn modelId="{A5BE3531-3D8B-4EB1-A437-3124F5709967}" type="presOf" srcId="{CB4644AA-FA79-459E-A824-5BE2F1DD2ADA}" destId="{2C7792A2-C50C-4DEC-8219-93D6F093683F}" srcOrd="0" destOrd="0" presId="urn:microsoft.com/office/officeart/2005/8/layout/hProcess7#1"/>
    <dgm:cxn modelId="{AD40D394-D899-46D2-A26D-82FA06E7E0B6}" srcId="{65768C76-6282-4DC2-8B8F-764B623AAA3F}" destId="{5BE04451-BAE6-4A4C-9185-76DC27BD31C0}" srcOrd="0" destOrd="0" parTransId="{AE904BE8-6F2C-42B5-A495-11C6D9DAB0DE}" sibTransId="{B98BB4A4-C148-47C0-B24A-5A0704612FAA}"/>
    <dgm:cxn modelId="{ED9613F9-CBF4-49CA-9803-18B8E68CB4F4}" type="presOf" srcId="{5BE04451-BAE6-4A4C-9185-76DC27BD31C0}" destId="{599CA05D-54AA-4C5A-8414-2CCA80EEA331}" srcOrd="0" destOrd="0" presId="urn:microsoft.com/office/officeart/2005/8/layout/hProcess7#1"/>
    <dgm:cxn modelId="{393A6876-6819-4480-96B5-75501AD23324}" srcId="{CB4644AA-FA79-459E-A824-5BE2F1DD2ADA}" destId="{65768C76-6282-4DC2-8B8F-764B623AAA3F}" srcOrd="0" destOrd="0" parTransId="{327915D0-7A4F-465A-A85F-430EB020D396}" sibTransId="{A359592D-F745-4DAB-97AF-1698248B697A}"/>
    <dgm:cxn modelId="{9F1F17AE-C9CF-4CF1-AC19-8612874BAC33}" type="presOf" srcId="{65768C76-6282-4DC2-8B8F-764B623AAA3F}" destId="{C4AB415D-2D66-4D15-B58D-171AE489356A}" srcOrd="1" destOrd="0" presId="urn:microsoft.com/office/officeart/2005/8/layout/hProcess7#1"/>
    <dgm:cxn modelId="{D132881C-AADA-44C7-A9E2-D4E90FFF1DD1}" type="presOf" srcId="{65768C76-6282-4DC2-8B8F-764B623AAA3F}" destId="{17C605AB-0961-4A06-AB6B-F311397BC06C}" srcOrd="0" destOrd="0" presId="urn:microsoft.com/office/officeart/2005/8/layout/hProcess7#1"/>
    <dgm:cxn modelId="{4740E916-3721-44CB-A43C-BB23467FC227}" type="presParOf" srcId="{2C7792A2-C50C-4DEC-8219-93D6F093683F}" destId="{4EDBB36A-8DB1-486F-8C4A-37B266438D26}" srcOrd="0" destOrd="0" presId="urn:microsoft.com/office/officeart/2005/8/layout/hProcess7#1"/>
    <dgm:cxn modelId="{B1A732E3-EB89-4EEE-9BE3-95C09A6CBF57}" type="presParOf" srcId="{4EDBB36A-8DB1-486F-8C4A-37B266438D26}" destId="{17C605AB-0961-4A06-AB6B-F311397BC06C}" srcOrd="0" destOrd="0" presId="urn:microsoft.com/office/officeart/2005/8/layout/hProcess7#1"/>
    <dgm:cxn modelId="{5CC13330-AE95-4A87-9493-097A4790AC24}" type="presParOf" srcId="{4EDBB36A-8DB1-486F-8C4A-37B266438D26}" destId="{C4AB415D-2D66-4D15-B58D-171AE489356A}" srcOrd="1" destOrd="0" presId="urn:microsoft.com/office/officeart/2005/8/layout/hProcess7#1"/>
    <dgm:cxn modelId="{F5565C9F-5EE3-44AC-8558-E1E30627E9BB}" type="presParOf" srcId="{4EDBB36A-8DB1-486F-8C4A-37B266438D26}" destId="{599CA05D-54AA-4C5A-8414-2CCA80EEA331}" srcOrd="2" destOrd="0" presId="urn:microsoft.com/office/officeart/2005/8/layout/hProcess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4644AA-FA79-459E-A824-5BE2F1DD2ADA}"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es-EC"/>
        </a:p>
      </dgm:t>
    </dgm:pt>
    <dgm:pt modelId="{65768C76-6282-4DC2-8B8F-764B623AAA3F}">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es-EC" dirty="0" smtClean="0"/>
            <a:t/>
          </a:r>
          <a:br>
            <a:rPr lang="es-EC" dirty="0" smtClean="0"/>
          </a:br>
          <a:endParaRPr lang="es-EC" dirty="0"/>
        </a:p>
      </dgm:t>
    </dgm:pt>
    <dgm:pt modelId="{327915D0-7A4F-465A-A85F-430EB020D396}" type="parTrans" cxnId="{393A6876-6819-4480-96B5-75501AD23324}">
      <dgm:prSet/>
      <dgm:spPr/>
      <dgm:t>
        <a:bodyPr/>
        <a:lstStyle/>
        <a:p>
          <a:endParaRPr lang="es-EC"/>
        </a:p>
      </dgm:t>
    </dgm:pt>
    <dgm:pt modelId="{A359592D-F745-4DAB-97AF-1698248B697A}" type="sibTrans" cxnId="{393A6876-6819-4480-96B5-75501AD23324}">
      <dgm:prSet/>
      <dgm:spPr/>
      <dgm:t>
        <a:bodyPr/>
        <a:lstStyle/>
        <a:p>
          <a:endParaRPr lang="es-EC"/>
        </a:p>
      </dgm:t>
    </dgm:pt>
    <dgm:pt modelId="{5BE04451-BAE6-4A4C-9185-76DC27BD31C0}">
      <dgm:prSet phldrT="[Texto]" custT="1"/>
      <dgm:spPr/>
      <dgm:t>
        <a:bodyPr/>
        <a:lstStyle/>
        <a:p>
          <a:endParaRPr lang="es-EC" sz="1800" b="1" dirty="0" smtClean="0"/>
        </a:p>
        <a:p>
          <a:r>
            <a:rPr lang="es-EC" sz="1800" b="1" dirty="0" smtClean="0"/>
            <a:t>          LOGÍSTICA</a:t>
          </a:r>
          <a:endParaRPr lang="es-EC" sz="1800" b="1" dirty="0"/>
        </a:p>
      </dgm:t>
    </dgm:pt>
    <dgm:pt modelId="{AE904BE8-6F2C-42B5-A495-11C6D9DAB0DE}" type="parTrans" cxnId="{AD40D394-D899-46D2-A26D-82FA06E7E0B6}">
      <dgm:prSet/>
      <dgm:spPr/>
      <dgm:t>
        <a:bodyPr/>
        <a:lstStyle/>
        <a:p>
          <a:endParaRPr lang="es-EC"/>
        </a:p>
      </dgm:t>
    </dgm:pt>
    <dgm:pt modelId="{B98BB4A4-C148-47C0-B24A-5A0704612FAA}" type="sibTrans" cxnId="{AD40D394-D899-46D2-A26D-82FA06E7E0B6}">
      <dgm:prSet/>
      <dgm:spPr/>
      <dgm:t>
        <a:bodyPr/>
        <a:lstStyle/>
        <a:p>
          <a:endParaRPr lang="es-EC"/>
        </a:p>
      </dgm:t>
    </dgm:pt>
    <dgm:pt modelId="{2C7792A2-C50C-4DEC-8219-93D6F093683F}" type="pres">
      <dgm:prSet presAssocID="{CB4644AA-FA79-459E-A824-5BE2F1DD2ADA}" presName="Name0" presStyleCnt="0">
        <dgm:presLayoutVars>
          <dgm:dir/>
          <dgm:animLvl val="lvl"/>
          <dgm:resizeHandles val="exact"/>
        </dgm:presLayoutVars>
      </dgm:prSet>
      <dgm:spPr/>
      <dgm:t>
        <a:bodyPr/>
        <a:lstStyle/>
        <a:p>
          <a:endParaRPr lang="es-EC"/>
        </a:p>
      </dgm:t>
    </dgm:pt>
    <dgm:pt modelId="{4EDBB36A-8DB1-486F-8C4A-37B266438D26}" type="pres">
      <dgm:prSet presAssocID="{65768C76-6282-4DC2-8B8F-764B623AAA3F}" presName="compositeNode" presStyleCnt="0">
        <dgm:presLayoutVars>
          <dgm:bulletEnabled val="1"/>
        </dgm:presLayoutVars>
      </dgm:prSet>
      <dgm:spPr/>
    </dgm:pt>
    <dgm:pt modelId="{17C605AB-0961-4A06-AB6B-F311397BC06C}" type="pres">
      <dgm:prSet presAssocID="{65768C76-6282-4DC2-8B8F-764B623AAA3F}" presName="bgRect" presStyleLbl="node1" presStyleIdx="0" presStyleCnt="1" custScaleX="62237" custScaleY="18998" custLinFactNeighborX="3297" custLinFactNeighborY="-32042"/>
      <dgm:spPr/>
      <dgm:t>
        <a:bodyPr/>
        <a:lstStyle/>
        <a:p>
          <a:endParaRPr lang="es-EC"/>
        </a:p>
      </dgm:t>
    </dgm:pt>
    <dgm:pt modelId="{C4AB415D-2D66-4D15-B58D-171AE489356A}" type="pres">
      <dgm:prSet presAssocID="{65768C76-6282-4DC2-8B8F-764B623AAA3F}" presName="parentNode" presStyleLbl="node1" presStyleIdx="0" presStyleCnt="1">
        <dgm:presLayoutVars>
          <dgm:chMax val="0"/>
          <dgm:bulletEnabled val="1"/>
        </dgm:presLayoutVars>
      </dgm:prSet>
      <dgm:spPr/>
      <dgm:t>
        <a:bodyPr/>
        <a:lstStyle/>
        <a:p>
          <a:endParaRPr lang="es-EC"/>
        </a:p>
      </dgm:t>
    </dgm:pt>
    <dgm:pt modelId="{599CA05D-54AA-4C5A-8414-2CCA80EEA331}" type="pres">
      <dgm:prSet presAssocID="{65768C76-6282-4DC2-8B8F-764B623AAA3F}" presName="childNode" presStyleLbl="node1" presStyleIdx="0" presStyleCnt="1">
        <dgm:presLayoutVars>
          <dgm:bulletEnabled val="1"/>
        </dgm:presLayoutVars>
      </dgm:prSet>
      <dgm:spPr/>
      <dgm:t>
        <a:bodyPr/>
        <a:lstStyle/>
        <a:p>
          <a:endParaRPr lang="es-EC"/>
        </a:p>
      </dgm:t>
    </dgm:pt>
  </dgm:ptLst>
  <dgm:cxnLst>
    <dgm:cxn modelId="{3A10F1BD-2E0B-4B4F-9D04-3DD01E10AAC8}" type="presOf" srcId="{65768C76-6282-4DC2-8B8F-764B623AAA3F}" destId="{C4AB415D-2D66-4D15-B58D-171AE489356A}" srcOrd="1" destOrd="0" presId="urn:microsoft.com/office/officeart/2005/8/layout/hProcess7#2"/>
    <dgm:cxn modelId="{AD40D394-D899-46D2-A26D-82FA06E7E0B6}" srcId="{65768C76-6282-4DC2-8B8F-764B623AAA3F}" destId="{5BE04451-BAE6-4A4C-9185-76DC27BD31C0}" srcOrd="0" destOrd="0" parTransId="{AE904BE8-6F2C-42B5-A495-11C6D9DAB0DE}" sibTransId="{B98BB4A4-C148-47C0-B24A-5A0704612FAA}"/>
    <dgm:cxn modelId="{B0C7B954-8984-42DF-8BCC-19C18F98CCFB}" type="presOf" srcId="{65768C76-6282-4DC2-8B8F-764B623AAA3F}" destId="{17C605AB-0961-4A06-AB6B-F311397BC06C}" srcOrd="0" destOrd="0" presId="urn:microsoft.com/office/officeart/2005/8/layout/hProcess7#2"/>
    <dgm:cxn modelId="{393A6876-6819-4480-96B5-75501AD23324}" srcId="{CB4644AA-FA79-459E-A824-5BE2F1DD2ADA}" destId="{65768C76-6282-4DC2-8B8F-764B623AAA3F}" srcOrd="0" destOrd="0" parTransId="{327915D0-7A4F-465A-A85F-430EB020D396}" sibTransId="{A359592D-F745-4DAB-97AF-1698248B697A}"/>
    <dgm:cxn modelId="{03869C02-096F-4993-8FAC-3B9556187E64}" type="presOf" srcId="{5BE04451-BAE6-4A4C-9185-76DC27BD31C0}" destId="{599CA05D-54AA-4C5A-8414-2CCA80EEA331}" srcOrd="0" destOrd="0" presId="urn:microsoft.com/office/officeart/2005/8/layout/hProcess7#2"/>
    <dgm:cxn modelId="{C7A7756A-1C3A-43CF-B6B2-114C3919F7FB}" type="presOf" srcId="{CB4644AA-FA79-459E-A824-5BE2F1DD2ADA}" destId="{2C7792A2-C50C-4DEC-8219-93D6F093683F}" srcOrd="0" destOrd="0" presId="urn:microsoft.com/office/officeart/2005/8/layout/hProcess7#2"/>
    <dgm:cxn modelId="{33E0A630-4515-404E-922E-C035DB14E8CE}" type="presParOf" srcId="{2C7792A2-C50C-4DEC-8219-93D6F093683F}" destId="{4EDBB36A-8DB1-486F-8C4A-37B266438D26}" srcOrd="0" destOrd="0" presId="urn:microsoft.com/office/officeart/2005/8/layout/hProcess7#2"/>
    <dgm:cxn modelId="{51028C40-3900-4B3E-9F59-619EC492BE65}" type="presParOf" srcId="{4EDBB36A-8DB1-486F-8C4A-37B266438D26}" destId="{17C605AB-0961-4A06-AB6B-F311397BC06C}" srcOrd="0" destOrd="0" presId="urn:microsoft.com/office/officeart/2005/8/layout/hProcess7#2"/>
    <dgm:cxn modelId="{2DC5B825-7D81-4A09-B0FA-DE0E68A41AB1}" type="presParOf" srcId="{4EDBB36A-8DB1-486F-8C4A-37B266438D26}" destId="{C4AB415D-2D66-4D15-B58D-171AE489356A}" srcOrd="1" destOrd="0" presId="urn:microsoft.com/office/officeart/2005/8/layout/hProcess7#2"/>
    <dgm:cxn modelId="{2340576F-B0D0-4E22-9E47-C48B106CE12B}" type="presParOf" srcId="{4EDBB36A-8DB1-486F-8C4A-37B266438D26}" destId="{599CA05D-54AA-4C5A-8414-2CCA80EEA331}" srcOrd="2" destOrd="0" presId="urn:microsoft.com/office/officeart/2005/8/layout/hProcess7#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4644AA-FA79-459E-A824-5BE2F1DD2ADA}" type="doc">
      <dgm:prSet loTypeId="urn:microsoft.com/office/officeart/2005/8/layout/hProcess7#3" loCatId="list" qsTypeId="urn:microsoft.com/office/officeart/2005/8/quickstyle/simple1" qsCatId="simple" csTypeId="urn:microsoft.com/office/officeart/2005/8/colors/accent1_2" csCatId="accent1" phldr="1"/>
      <dgm:spPr/>
      <dgm:t>
        <a:bodyPr/>
        <a:lstStyle/>
        <a:p>
          <a:endParaRPr lang="es-EC"/>
        </a:p>
      </dgm:t>
    </dgm:pt>
    <dgm:pt modelId="{65768C76-6282-4DC2-8B8F-764B623AAA3F}">
      <dgm:prSet phldrT="[Texto]"/>
      <dgm:spPr/>
      <dgm:t>
        <a:bodyPr/>
        <a:lstStyle/>
        <a:p>
          <a:pPr algn="ctr"/>
          <a:r>
            <a:rPr lang="es-EC" dirty="0" smtClean="0"/>
            <a:t/>
          </a:r>
          <a:br>
            <a:rPr lang="es-EC" dirty="0" smtClean="0"/>
          </a:br>
          <a:endParaRPr lang="es-EC" dirty="0"/>
        </a:p>
      </dgm:t>
    </dgm:pt>
    <dgm:pt modelId="{327915D0-7A4F-465A-A85F-430EB020D396}" type="parTrans" cxnId="{393A6876-6819-4480-96B5-75501AD23324}">
      <dgm:prSet/>
      <dgm:spPr/>
      <dgm:t>
        <a:bodyPr/>
        <a:lstStyle/>
        <a:p>
          <a:endParaRPr lang="es-EC"/>
        </a:p>
      </dgm:t>
    </dgm:pt>
    <dgm:pt modelId="{A359592D-F745-4DAB-97AF-1698248B697A}" type="sibTrans" cxnId="{393A6876-6819-4480-96B5-75501AD23324}">
      <dgm:prSet/>
      <dgm:spPr/>
      <dgm:t>
        <a:bodyPr/>
        <a:lstStyle/>
        <a:p>
          <a:endParaRPr lang="es-EC"/>
        </a:p>
      </dgm:t>
    </dgm:pt>
    <dgm:pt modelId="{5BE04451-BAE6-4A4C-9185-76DC27BD31C0}">
      <dgm:prSet phldrT="[Texto]" custT="1"/>
      <dgm:spPr/>
      <dgm:t>
        <a:bodyPr/>
        <a:lstStyle/>
        <a:p>
          <a:endParaRPr lang="es-EC" sz="1800" b="1" dirty="0" smtClean="0"/>
        </a:p>
        <a:p>
          <a:r>
            <a:rPr lang="es-EC" sz="1800" b="1" dirty="0" smtClean="0"/>
            <a:t>          LOGÍSTICA</a:t>
          </a:r>
          <a:endParaRPr lang="es-EC" sz="1800" b="1" dirty="0"/>
        </a:p>
      </dgm:t>
    </dgm:pt>
    <dgm:pt modelId="{AE904BE8-6F2C-42B5-A495-11C6D9DAB0DE}" type="parTrans" cxnId="{AD40D394-D899-46D2-A26D-82FA06E7E0B6}">
      <dgm:prSet/>
      <dgm:spPr/>
      <dgm:t>
        <a:bodyPr/>
        <a:lstStyle/>
        <a:p>
          <a:endParaRPr lang="es-EC"/>
        </a:p>
      </dgm:t>
    </dgm:pt>
    <dgm:pt modelId="{B98BB4A4-C148-47C0-B24A-5A0704612FAA}" type="sibTrans" cxnId="{AD40D394-D899-46D2-A26D-82FA06E7E0B6}">
      <dgm:prSet/>
      <dgm:spPr/>
      <dgm:t>
        <a:bodyPr/>
        <a:lstStyle/>
        <a:p>
          <a:endParaRPr lang="es-EC"/>
        </a:p>
      </dgm:t>
    </dgm:pt>
    <dgm:pt modelId="{2C7792A2-C50C-4DEC-8219-93D6F093683F}" type="pres">
      <dgm:prSet presAssocID="{CB4644AA-FA79-459E-A824-5BE2F1DD2ADA}" presName="Name0" presStyleCnt="0">
        <dgm:presLayoutVars>
          <dgm:dir/>
          <dgm:animLvl val="lvl"/>
          <dgm:resizeHandles val="exact"/>
        </dgm:presLayoutVars>
      </dgm:prSet>
      <dgm:spPr/>
      <dgm:t>
        <a:bodyPr/>
        <a:lstStyle/>
        <a:p>
          <a:endParaRPr lang="es-EC"/>
        </a:p>
      </dgm:t>
    </dgm:pt>
    <dgm:pt modelId="{4EDBB36A-8DB1-486F-8C4A-37B266438D26}" type="pres">
      <dgm:prSet presAssocID="{65768C76-6282-4DC2-8B8F-764B623AAA3F}" presName="compositeNode" presStyleCnt="0">
        <dgm:presLayoutVars>
          <dgm:bulletEnabled val="1"/>
        </dgm:presLayoutVars>
      </dgm:prSet>
      <dgm:spPr/>
    </dgm:pt>
    <dgm:pt modelId="{17C605AB-0961-4A06-AB6B-F311397BC06C}" type="pres">
      <dgm:prSet presAssocID="{65768C76-6282-4DC2-8B8F-764B623AAA3F}" presName="bgRect" presStyleLbl="node1" presStyleIdx="0" presStyleCnt="1" custScaleX="62237" custScaleY="18998" custLinFactNeighborX="3297" custLinFactNeighborY="-32042"/>
      <dgm:spPr/>
      <dgm:t>
        <a:bodyPr/>
        <a:lstStyle/>
        <a:p>
          <a:endParaRPr lang="es-EC"/>
        </a:p>
      </dgm:t>
    </dgm:pt>
    <dgm:pt modelId="{C4AB415D-2D66-4D15-B58D-171AE489356A}" type="pres">
      <dgm:prSet presAssocID="{65768C76-6282-4DC2-8B8F-764B623AAA3F}" presName="parentNode" presStyleLbl="node1" presStyleIdx="0" presStyleCnt="1">
        <dgm:presLayoutVars>
          <dgm:chMax val="0"/>
          <dgm:bulletEnabled val="1"/>
        </dgm:presLayoutVars>
      </dgm:prSet>
      <dgm:spPr/>
      <dgm:t>
        <a:bodyPr/>
        <a:lstStyle/>
        <a:p>
          <a:endParaRPr lang="es-EC"/>
        </a:p>
      </dgm:t>
    </dgm:pt>
    <dgm:pt modelId="{599CA05D-54AA-4C5A-8414-2CCA80EEA331}" type="pres">
      <dgm:prSet presAssocID="{65768C76-6282-4DC2-8B8F-764B623AAA3F}" presName="childNode" presStyleLbl="node1" presStyleIdx="0" presStyleCnt="1">
        <dgm:presLayoutVars>
          <dgm:bulletEnabled val="1"/>
        </dgm:presLayoutVars>
      </dgm:prSet>
      <dgm:spPr/>
      <dgm:t>
        <a:bodyPr/>
        <a:lstStyle/>
        <a:p>
          <a:endParaRPr lang="es-EC"/>
        </a:p>
      </dgm:t>
    </dgm:pt>
  </dgm:ptLst>
  <dgm:cxnLst>
    <dgm:cxn modelId="{050BD2C3-1E09-4886-81AF-83ED72AAFFA2}" type="presOf" srcId="{5BE04451-BAE6-4A4C-9185-76DC27BD31C0}" destId="{599CA05D-54AA-4C5A-8414-2CCA80EEA331}" srcOrd="0" destOrd="0" presId="urn:microsoft.com/office/officeart/2005/8/layout/hProcess7#3"/>
    <dgm:cxn modelId="{AD40D394-D899-46D2-A26D-82FA06E7E0B6}" srcId="{65768C76-6282-4DC2-8B8F-764B623AAA3F}" destId="{5BE04451-BAE6-4A4C-9185-76DC27BD31C0}" srcOrd="0" destOrd="0" parTransId="{AE904BE8-6F2C-42B5-A495-11C6D9DAB0DE}" sibTransId="{B98BB4A4-C148-47C0-B24A-5A0704612FAA}"/>
    <dgm:cxn modelId="{393A6876-6819-4480-96B5-75501AD23324}" srcId="{CB4644AA-FA79-459E-A824-5BE2F1DD2ADA}" destId="{65768C76-6282-4DC2-8B8F-764B623AAA3F}" srcOrd="0" destOrd="0" parTransId="{327915D0-7A4F-465A-A85F-430EB020D396}" sibTransId="{A359592D-F745-4DAB-97AF-1698248B697A}"/>
    <dgm:cxn modelId="{C404FD6F-7B95-4418-8A5A-70B47552F0D0}" type="presOf" srcId="{65768C76-6282-4DC2-8B8F-764B623AAA3F}" destId="{C4AB415D-2D66-4D15-B58D-171AE489356A}" srcOrd="1" destOrd="0" presId="urn:microsoft.com/office/officeart/2005/8/layout/hProcess7#3"/>
    <dgm:cxn modelId="{B78BA821-AA88-43F0-9DE8-9BA851D5B186}" type="presOf" srcId="{65768C76-6282-4DC2-8B8F-764B623AAA3F}" destId="{17C605AB-0961-4A06-AB6B-F311397BC06C}" srcOrd="0" destOrd="0" presId="urn:microsoft.com/office/officeart/2005/8/layout/hProcess7#3"/>
    <dgm:cxn modelId="{4D1F42DC-7C26-4647-BA7B-3DDB7DACDE92}" type="presOf" srcId="{CB4644AA-FA79-459E-A824-5BE2F1DD2ADA}" destId="{2C7792A2-C50C-4DEC-8219-93D6F093683F}" srcOrd="0" destOrd="0" presId="urn:microsoft.com/office/officeart/2005/8/layout/hProcess7#3"/>
    <dgm:cxn modelId="{A2F84CDE-8FC4-4483-921D-8F9CFE9C15CA}" type="presParOf" srcId="{2C7792A2-C50C-4DEC-8219-93D6F093683F}" destId="{4EDBB36A-8DB1-486F-8C4A-37B266438D26}" srcOrd="0" destOrd="0" presId="urn:microsoft.com/office/officeart/2005/8/layout/hProcess7#3"/>
    <dgm:cxn modelId="{54E42829-10BD-4218-A5CC-ADE0E5A95C51}" type="presParOf" srcId="{4EDBB36A-8DB1-486F-8C4A-37B266438D26}" destId="{17C605AB-0961-4A06-AB6B-F311397BC06C}" srcOrd="0" destOrd="0" presId="urn:microsoft.com/office/officeart/2005/8/layout/hProcess7#3"/>
    <dgm:cxn modelId="{A66F5C57-8951-4888-8B8A-F1F174DB6C99}" type="presParOf" srcId="{4EDBB36A-8DB1-486F-8C4A-37B266438D26}" destId="{C4AB415D-2D66-4D15-B58D-171AE489356A}" srcOrd="1" destOrd="0" presId="urn:microsoft.com/office/officeart/2005/8/layout/hProcess7#3"/>
    <dgm:cxn modelId="{20404400-F5A2-45E2-81C7-998A6C672ABB}" type="presParOf" srcId="{4EDBB36A-8DB1-486F-8C4A-37B266438D26}" destId="{599CA05D-54AA-4C5A-8414-2CCA80EEA331}" srcOrd="2" destOrd="0" presId="urn:microsoft.com/office/officeart/2005/8/layout/hProcess7#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745EAD-58AB-47EA-B053-1FEF975FBD98}"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C"/>
        </a:p>
      </dgm:t>
    </dgm:pt>
    <dgm:pt modelId="{D3C85ABC-4942-4F5E-ABA7-072E1AD821EF}">
      <dgm:prSet phldrT="[Texto]" custT="1"/>
      <dgm:spPr/>
      <dgm:t>
        <a:bodyPr/>
        <a:lstStyle/>
        <a:p>
          <a:r>
            <a:rPr lang="es-ES_tradnl" altLang="es-EC" sz="2400" b="1" i="0" dirty="0" smtClean="0"/>
            <a:t>Son la agrupación de actividades logísticas técnicas , sobre los que actúa la logística operativa. </a:t>
          </a:r>
          <a:endParaRPr lang="es-EC" sz="2400" b="1" dirty="0"/>
        </a:p>
      </dgm:t>
    </dgm:pt>
    <dgm:pt modelId="{B29B91F3-F155-4CEF-B061-95758E200EBA}" type="parTrans" cxnId="{4DBFA73E-7FAD-4185-9DB3-90DE051EEE40}">
      <dgm:prSet/>
      <dgm:spPr/>
      <dgm:t>
        <a:bodyPr/>
        <a:lstStyle/>
        <a:p>
          <a:endParaRPr lang="es-EC"/>
        </a:p>
      </dgm:t>
    </dgm:pt>
    <dgm:pt modelId="{2461A69C-F4B2-4513-BD50-5A06E11B31C6}" type="sibTrans" cxnId="{4DBFA73E-7FAD-4185-9DB3-90DE051EEE40}">
      <dgm:prSet/>
      <dgm:spPr/>
      <dgm:t>
        <a:bodyPr/>
        <a:lstStyle/>
        <a:p>
          <a:endParaRPr lang="es-EC"/>
        </a:p>
      </dgm:t>
    </dgm:pt>
    <dgm:pt modelId="{22A57673-1047-46E8-9169-C39BC13A0193}">
      <dgm:prSet phldrT="[Texto]" custT="1"/>
      <dgm:spPr/>
      <dgm:t>
        <a:bodyPr vert="wordArtVert"/>
        <a:lstStyle/>
        <a:p>
          <a:r>
            <a:rPr lang="es-EC" sz="1100" b="1" dirty="0" smtClean="0">
              <a:latin typeface="Arial" panose="020B0604020202020204" pitchFamily="34" charset="0"/>
              <a:cs typeface="Arial" panose="020B0604020202020204" pitchFamily="34" charset="0"/>
            </a:rPr>
            <a:t>ABASTECIMIENTO</a:t>
          </a:r>
          <a:endParaRPr lang="es-EC" sz="1100" b="1" dirty="0">
            <a:latin typeface="Arial" panose="020B0604020202020204" pitchFamily="34" charset="0"/>
            <a:cs typeface="Arial" panose="020B0604020202020204" pitchFamily="34" charset="0"/>
          </a:endParaRPr>
        </a:p>
      </dgm:t>
    </dgm:pt>
    <dgm:pt modelId="{D2F87CC6-4C61-4AB6-824C-472C415B81A5}" type="parTrans" cxnId="{5B86DB28-44A7-4C37-AE15-4FC5B28E3947}">
      <dgm:prSet/>
      <dgm:spPr/>
      <dgm:t>
        <a:bodyPr/>
        <a:lstStyle/>
        <a:p>
          <a:endParaRPr lang="es-EC"/>
        </a:p>
      </dgm:t>
    </dgm:pt>
    <dgm:pt modelId="{E74E72A0-2001-4FF4-B9F0-F6086EF312D4}" type="sibTrans" cxnId="{5B86DB28-44A7-4C37-AE15-4FC5B28E3947}">
      <dgm:prSet/>
      <dgm:spPr/>
      <dgm:t>
        <a:bodyPr/>
        <a:lstStyle/>
        <a:p>
          <a:endParaRPr lang="es-EC"/>
        </a:p>
      </dgm:t>
    </dgm:pt>
    <dgm:pt modelId="{19F3B52D-D833-4509-B4F1-A2D9CCE47444}">
      <dgm:prSet phldrT="[Texto]" custT="1"/>
      <dgm:spPr/>
      <dgm:t>
        <a:bodyPr vert="wordArtVert"/>
        <a:lstStyle/>
        <a:p>
          <a:r>
            <a:rPr lang="es-EC" sz="1100" b="1" dirty="0" smtClean="0"/>
            <a:t>INSTALACIONES</a:t>
          </a:r>
          <a:endParaRPr lang="es-EC" sz="1100" b="1" dirty="0"/>
        </a:p>
      </dgm:t>
    </dgm:pt>
    <dgm:pt modelId="{ADA69FB5-EA5A-4665-891E-C64F9C9A6FD4}" type="parTrans" cxnId="{B52D00AF-2EBA-4302-B153-23ECA573EC1B}">
      <dgm:prSet/>
      <dgm:spPr/>
      <dgm:t>
        <a:bodyPr/>
        <a:lstStyle/>
        <a:p>
          <a:endParaRPr lang="es-EC"/>
        </a:p>
      </dgm:t>
    </dgm:pt>
    <dgm:pt modelId="{C781F3BD-BF31-4578-8B4D-BFDBF526AE60}" type="sibTrans" cxnId="{B52D00AF-2EBA-4302-B153-23ECA573EC1B}">
      <dgm:prSet/>
      <dgm:spPr/>
      <dgm:t>
        <a:bodyPr/>
        <a:lstStyle/>
        <a:p>
          <a:endParaRPr lang="es-EC"/>
        </a:p>
      </dgm:t>
    </dgm:pt>
    <dgm:pt modelId="{2FA7DF8B-9561-4A6D-9717-95F6E744CA76}">
      <dgm:prSet phldrT="[Texto]" custT="1"/>
      <dgm:spPr/>
      <dgm:t>
        <a:bodyPr vert="wordArtVert"/>
        <a:lstStyle/>
        <a:p>
          <a:r>
            <a:rPr lang="es-EC" sz="1100" b="1" dirty="0" smtClean="0"/>
            <a:t>TRANSPORTE</a:t>
          </a:r>
          <a:endParaRPr lang="es-EC" sz="1100" b="1" dirty="0"/>
        </a:p>
      </dgm:t>
    </dgm:pt>
    <dgm:pt modelId="{569500F7-63EE-43E3-B348-DDB2C1F4A0C1}" type="parTrans" cxnId="{1C6466C3-75D9-4F05-8544-0576756D846A}">
      <dgm:prSet/>
      <dgm:spPr/>
      <dgm:t>
        <a:bodyPr/>
        <a:lstStyle/>
        <a:p>
          <a:endParaRPr lang="es-EC"/>
        </a:p>
      </dgm:t>
    </dgm:pt>
    <dgm:pt modelId="{04128E64-20DF-496F-A63B-4CBE483411CC}" type="sibTrans" cxnId="{1C6466C3-75D9-4F05-8544-0576756D846A}">
      <dgm:prSet/>
      <dgm:spPr/>
      <dgm:t>
        <a:bodyPr/>
        <a:lstStyle/>
        <a:p>
          <a:endParaRPr lang="es-EC"/>
        </a:p>
      </dgm:t>
    </dgm:pt>
    <dgm:pt modelId="{CFF72A10-B99F-4D6F-B619-0A071C02FB67}">
      <dgm:prSet phldrT="[Texto]" custT="1"/>
      <dgm:spPr/>
      <dgm:t>
        <a:bodyPr vert="wordArtVert"/>
        <a:lstStyle/>
        <a:p>
          <a:r>
            <a:rPr lang="es-EC" sz="1100" b="1" dirty="0" smtClean="0"/>
            <a:t>SANIDAD</a:t>
          </a:r>
          <a:endParaRPr lang="es-EC" sz="1100" b="1" dirty="0"/>
        </a:p>
      </dgm:t>
    </dgm:pt>
    <dgm:pt modelId="{C7636184-DDF9-42B1-A30F-5865B8024295}" type="parTrans" cxnId="{421305DB-BFB1-4445-BB8A-593227CACA98}">
      <dgm:prSet/>
      <dgm:spPr/>
      <dgm:t>
        <a:bodyPr/>
        <a:lstStyle/>
        <a:p>
          <a:endParaRPr lang="es-EC"/>
        </a:p>
      </dgm:t>
    </dgm:pt>
    <dgm:pt modelId="{E17DF6DA-791B-41C3-92F2-F917EA8604D4}" type="sibTrans" cxnId="{421305DB-BFB1-4445-BB8A-593227CACA98}">
      <dgm:prSet/>
      <dgm:spPr/>
      <dgm:t>
        <a:bodyPr/>
        <a:lstStyle/>
        <a:p>
          <a:endParaRPr lang="es-EC"/>
        </a:p>
      </dgm:t>
    </dgm:pt>
    <dgm:pt modelId="{2C8B04B9-978F-4852-8CBF-01F73CFC39C8}">
      <dgm:prSet phldrT="[Texto]" custT="1"/>
      <dgm:spPr/>
      <dgm:t>
        <a:bodyPr vert="wordArtVert"/>
        <a:lstStyle/>
        <a:p>
          <a:r>
            <a:rPr lang="es-EC" sz="1100" b="1" dirty="0" smtClean="0">
              <a:latin typeface="Arial" panose="020B0604020202020204" pitchFamily="34" charset="0"/>
              <a:cs typeface="Arial" panose="020B0604020202020204" pitchFamily="34" charset="0"/>
            </a:rPr>
            <a:t>MANTENIMIENTO</a:t>
          </a:r>
          <a:endParaRPr lang="es-EC" sz="1100" b="1" dirty="0">
            <a:latin typeface="Arial" panose="020B0604020202020204" pitchFamily="34" charset="0"/>
            <a:cs typeface="Arial" panose="020B0604020202020204" pitchFamily="34" charset="0"/>
          </a:endParaRPr>
        </a:p>
      </dgm:t>
    </dgm:pt>
    <dgm:pt modelId="{B68D6C7B-08E8-4F92-9EF9-9F5794EAAB1E}" type="parTrans" cxnId="{BA2B0FBD-D825-4963-B6FD-3612B98B9DB3}">
      <dgm:prSet/>
      <dgm:spPr/>
      <dgm:t>
        <a:bodyPr/>
        <a:lstStyle/>
        <a:p>
          <a:endParaRPr lang="es-EC"/>
        </a:p>
      </dgm:t>
    </dgm:pt>
    <dgm:pt modelId="{FA04F0C6-2A29-41D7-BE82-4AA9C8657DAE}" type="sibTrans" cxnId="{BA2B0FBD-D825-4963-B6FD-3612B98B9DB3}">
      <dgm:prSet/>
      <dgm:spPr/>
      <dgm:t>
        <a:bodyPr/>
        <a:lstStyle/>
        <a:p>
          <a:endParaRPr lang="es-EC"/>
        </a:p>
      </dgm:t>
    </dgm:pt>
    <dgm:pt modelId="{2DE5FC7F-69D3-469B-BEEF-224CD8381840}">
      <dgm:prSet phldrT="[Texto]" custT="1"/>
      <dgm:spPr/>
      <dgm:t>
        <a:bodyPr vert="wordArtVert"/>
        <a:lstStyle/>
        <a:p>
          <a:r>
            <a:rPr lang="es-EC" sz="1100" b="1" dirty="0" smtClean="0"/>
            <a:t>PERSONAL	</a:t>
          </a:r>
          <a:endParaRPr lang="es-EC" sz="1100" b="1" dirty="0"/>
        </a:p>
      </dgm:t>
    </dgm:pt>
    <dgm:pt modelId="{BB0E2435-0184-4B0E-B57A-3CDCBFF91413}" type="parTrans" cxnId="{AFA4D58C-932F-45D1-B157-7918FD340140}">
      <dgm:prSet/>
      <dgm:spPr/>
      <dgm:t>
        <a:bodyPr/>
        <a:lstStyle/>
        <a:p>
          <a:endParaRPr lang="es-EC"/>
        </a:p>
      </dgm:t>
    </dgm:pt>
    <dgm:pt modelId="{90D15DA6-1ECA-45B4-AA37-47A11D032CFD}" type="sibTrans" cxnId="{AFA4D58C-932F-45D1-B157-7918FD340140}">
      <dgm:prSet/>
      <dgm:spPr/>
      <dgm:t>
        <a:bodyPr/>
        <a:lstStyle/>
        <a:p>
          <a:endParaRPr lang="es-EC"/>
        </a:p>
      </dgm:t>
    </dgm:pt>
    <dgm:pt modelId="{E332AA18-2681-4894-A8FA-2093BB942934}" type="pres">
      <dgm:prSet presAssocID="{59745EAD-58AB-47EA-B053-1FEF975FBD98}" presName="Name0" presStyleCnt="0">
        <dgm:presLayoutVars>
          <dgm:chPref val="1"/>
          <dgm:dir/>
          <dgm:animOne val="branch"/>
          <dgm:animLvl val="lvl"/>
          <dgm:resizeHandles/>
        </dgm:presLayoutVars>
      </dgm:prSet>
      <dgm:spPr/>
      <dgm:t>
        <a:bodyPr/>
        <a:lstStyle/>
        <a:p>
          <a:endParaRPr lang="es-EC"/>
        </a:p>
      </dgm:t>
    </dgm:pt>
    <dgm:pt modelId="{29B5F12A-CD55-4692-92B7-1721AD664361}" type="pres">
      <dgm:prSet presAssocID="{D3C85ABC-4942-4F5E-ABA7-072E1AD821EF}" presName="vertOne" presStyleCnt="0"/>
      <dgm:spPr/>
    </dgm:pt>
    <dgm:pt modelId="{F1075D9C-0D33-4E82-B46A-EC52F41A3C49}" type="pres">
      <dgm:prSet presAssocID="{D3C85ABC-4942-4F5E-ABA7-072E1AD821EF}" presName="txOne" presStyleLbl="node0" presStyleIdx="0" presStyleCnt="1" custScaleY="45488">
        <dgm:presLayoutVars>
          <dgm:chPref val="3"/>
        </dgm:presLayoutVars>
      </dgm:prSet>
      <dgm:spPr/>
      <dgm:t>
        <a:bodyPr/>
        <a:lstStyle/>
        <a:p>
          <a:endParaRPr lang="es-EC"/>
        </a:p>
      </dgm:t>
    </dgm:pt>
    <dgm:pt modelId="{5139F131-0BF1-427A-8115-0694224E413A}" type="pres">
      <dgm:prSet presAssocID="{D3C85ABC-4942-4F5E-ABA7-072E1AD821EF}" presName="parTransOne" presStyleCnt="0"/>
      <dgm:spPr/>
    </dgm:pt>
    <dgm:pt modelId="{E223DBE6-8DE9-4CAB-AF12-FED27C85AFBF}" type="pres">
      <dgm:prSet presAssocID="{D3C85ABC-4942-4F5E-ABA7-072E1AD821EF}" presName="horzOne" presStyleCnt="0"/>
      <dgm:spPr/>
    </dgm:pt>
    <dgm:pt modelId="{0F4A2690-7DA8-4BDC-B6ED-FDBAACFD2E78}" type="pres">
      <dgm:prSet presAssocID="{22A57673-1047-46E8-9169-C39BC13A0193}" presName="vertTwo" presStyleCnt="0"/>
      <dgm:spPr/>
    </dgm:pt>
    <dgm:pt modelId="{BB9DFF8D-A6D2-4D2E-A7FD-10794C7857E0}" type="pres">
      <dgm:prSet presAssocID="{22A57673-1047-46E8-9169-C39BC13A0193}" presName="txTwo" presStyleLbl="node2" presStyleIdx="0" presStyleCnt="6">
        <dgm:presLayoutVars>
          <dgm:chPref val="3"/>
        </dgm:presLayoutVars>
      </dgm:prSet>
      <dgm:spPr/>
      <dgm:t>
        <a:bodyPr/>
        <a:lstStyle/>
        <a:p>
          <a:endParaRPr lang="es-EC"/>
        </a:p>
      </dgm:t>
    </dgm:pt>
    <dgm:pt modelId="{0BA3717F-151E-474C-99B8-6F4CBE3BE497}" type="pres">
      <dgm:prSet presAssocID="{22A57673-1047-46E8-9169-C39BC13A0193}" presName="horzTwo" presStyleCnt="0"/>
      <dgm:spPr/>
    </dgm:pt>
    <dgm:pt modelId="{8ECC37AA-12EB-444B-8010-3F60A70E2A01}" type="pres">
      <dgm:prSet presAssocID="{E74E72A0-2001-4FF4-B9F0-F6086EF312D4}" presName="sibSpaceTwo" presStyleCnt="0"/>
      <dgm:spPr/>
    </dgm:pt>
    <dgm:pt modelId="{3030ABFA-5AF7-47B4-96A7-35439D23A903}" type="pres">
      <dgm:prSet presAssocID="{2C8B04B9-978F-4852-8CBF-01F73CFC39C8}" presName="vertTwo" presStyleCnt="0"/>
      <dgm:spPr/>
    </dgm:pt>
    <dgm:pt modelId="{B93EEF90-1119-4514-86F2-9E514168F80A}" type="pres">
      <dgm:prSet presAssocID="{2C8B04B9-978F-4852-8CBF-01F73CFC39C8}" presName="txTwo" presStyleLbl="node2" presStyleIdx="1" presStyleCnt="6">
        <dgm:presLayoutVars>
          <dgm:chPref val="3"/>
        </dgm:presLayoutVars>
      </dgm:prSet>
      <dgm:spPr/>
      <dgm:t>
        <a:bodyPr/>
        <a:lstStyle/>
        <a:p>
          <a:endParaRPr lang="es-EC"/>
        </a:p>
      </dgm:t>
    </dgm:pt>
    <dgm:pt modelId="{98B69904-71FA-4949-84B3-0485F0DC4D1B}" type="pres">
      <dgm:prSet presAssocID="{2C8B04B9-978F-4852-8CBF-01F73CFC39C8}" presName="horzTwo" presStyleCnt="0"/>
      <dgm:spPr/>
    </dgm:pt>
    <dgm:pt modelId="{CCFCB3D1-916F-4D50-A68C-0DB80107F616}" type="pres">
      <dgm:prSet presAssocID="{FA04F0C6-2A29-41D7-BE82-4AA9C8657DAE}" presName="sibSpaceTwo" presStyleCnt="0"/>
      <dgm:spPr/>
    </dgm:pt>
    <dgm:pt modelId="{44D5C1E9-3070-452E-A299-5478CF7DE828}" type="pres">
      <dgm:prSet presAssocID="{2DE5FC7F-69D3-469B-BEEF-224CD8381840}" presName="vertTwo" presStyleCnt="0"/>
      <dgm:spPr/>
    </dgm:pt>
    <dgm:pt modelId="{59354400-3DBF-4686-B0E0-05CCD3B0FE82}" type="pres">
      <dgm:prSet presAssocID="{2DE5FC7F-69D3-469B-BEEF-224CD8381840}" presName="txTwo" presStyleLbl="node2" presStyleIdx="2" presStyleCnt="6">
        <dgm:presLayoutVars>
          <dgm:chPref val="3"/>
        </dgm:presLayoutVars>
      </dgm:prSet>
      <dgm:spPr/>
      <dgm:t>
        <a:bodyPr/>
        <a:lstStyle/>
        <a:p>
          <a:endParaRPr lang="es-EC"/>
        </a:p>
      </dgm:t>
    </dgm:pt>
    <dgm:pt modelId="{217FBBC3-6311-4E18-90F0-1566A5EC710F}" type="pres">
      <dgm:prSet presAssocID="{2DE5FC7F-69D3-469B-BEEF-224CD8381840}" presName="horzTwo" presStyleCnt="0"/>
      <dgm:spPr/>
    </dgm:pt>
    <dgm:pt modelId="{BC04A049-D3D4-4C65-88F2-01CF193416E8}" type="pres">
      <dgm:prSet presAssocID="{90D15DA6-1ECA-45B4-AA37-47A11D032CFD}" presName="sibSpaceTwo" presStyleCnt="0"/>
      <dgm:spPr/>
    </dgm:pt>
    <dgm:pt modelId="{200A975D-83AC-46E9-8052-B32BC1503A3D}" type="pres">
      <dgm:prSet presAssocID="{CFF72A10-B99F-4D6F-B619-0A071C02FB67}" presName="vertTwo" presStyleCnt="0"/>
      <dgm:spPr/>
    </dgm:pt>
    <dgm:pt modelId="{0E412AB9-82D6-4A77-BFFF-A75F994C092C}" type="pres">
      <dgm:prSet presAssocID="{CFF72A10-B99F-4D6F-B619-0A071C02FB67}" presName="txTwo" presStyleLbl="node2" presStyleIdx="3" presStyleCnt="6">
        <dgm:presLayoutVars>
          <dgm:chPref val="3"/>
        </dgm:presLayoutVars>
      </dgm:prSet>
      <dgm:spPr/>
      <dgm:t>
        <a:bodyPr/>
        <a:lstStyle/>
        <a:p>
          <a:endParaRPr lang="es-EC"/>
        </a:p>
      </dgm:t>
    </dgm:pt>
    <dgm:pt modelId="{FCCE05BD-29E1-47D4-ACFB-98A7EE93151E}" type="pres">
      <dgm:prSet presAssocID="{CFF72A10-B99F-4D6F-B619-0A071C02FB67}" presName="horzTwo" presStyleCnt="0"/>
      <dgm:spPr/>
    </dgm:pt>
    <dgm:pt modelId="{0CAE1EB7-A187-4D0B-B296-9C8827C03716}" type="pres">
      <dgm:prSet presAssocID="{E17DF6DA-791B-41C3-92F2-F917EA8604D4}" presName="sibSpaceTwo" presStyleCnt="0"/>
      <dgm:spPr/>
    </dgm:pt>
    <dgm:pt modelId="{4BC5B70E-834E-4E44-9E30-8DF27B1A1028}" type="pres">
      <dgm:prSet presAssocID="{2FA7DF8B-9561-4A6D-9717-95F6E744CA76}" presName="vertTwo" presStyleCnt="0"/>
      <dgm:spPr/>
    </dgm:pt>
    <dgm:pt modelId="{62A7A89B-4339-416F-A05B-8BD8A87B82C1}" type="pres">
      <dgm:prSet presAssocID="{2FA7DF8B-9561-4A6D-9717-95F6E744CA76}" presName="txTwo" presStyleLbl="node2" presStyleIdx="4" presStyleCnt="6">
        <dgm:presLayoutVars>
          <dgm:chPref val="3"/>
        </dgm:presLayoutVars>
      </dgm:prSet>
      <dgm:spPr/>
      <dgm:t>
        <a:bodyPr/>
        <a:lstStyle/>
        <a:p>
          <a:endParaRPr lang="es-EC"/>
        </a:p>
      </dgm:t>
    </dgm:pt>
    <dgm:pt modelId="{6CE57AF1-1E47-44C4-87AA-18E60F14F796}" type="pres">
      <dgm:prSet presAssocID="{2FA7DF8B-9561-4A6D-9717-95F6E744CA76}" presName="horzTwo" presStyleCnt="0"/>
      <dgm:spPr/>
    </dgm:pt>
    <dgm:pt modelId="{69BCCEED-246D-4E7F-AC0C-D2D689EA1C2E}" type="pres">
      <dgm:prSet presAssocID="{04128E64-20DF-496F-A63B-4CBE483411CC}" presName="sibSpaceTwo" presStyleCnt="0"/>
      <dgm:spPr/>
    </dgm:pt>
    <dgm:pt modelId="{D60EA792-3D77-460B-A33B-0BDC0154D353}" type="pres">
      <dgm:prSet presAssocID="{19F3B52D-D833-4509-B4F1-A2D9CCE47444}" presName="vertTwo" presStyleCnt="0"/>
      <dgm:spPr/>
    </dgm:pt>
    <dgm:pt modelId="{51997952-8594-45CE-83BF-348BAC1D3E23}" type="pres">
      <dgm:prSet presAssocID="{19F3B52D-D833-4509-B4F1-A2D9CCE47444}" presName="txTwo" presStyleLbl="node2" presStyleIdx="5" presStyleCnt="6">
        <dgm:presLayoutVars>
          <dgm:chPref val="3"/>
        </dgm:presLayoutVars>
      </dgm:prSet>
      <dgm:spPr/>
      <dgm:t>
        <a:bodyPr/>
        <a:lstStyle/>
        <a:p>
          <a:endParaRPr lang="es-EC"/>
        </a:p>
      </dgm:t>
    </dgm:pt>
    <dgm:pt modelId="{4A5F5B24-930C-47C0-B774-105D36E33176}" type="pres">
      <dgm:prSet presAssocID="{19F3B52D-D833-4509-B4F1-A2D9CCE47444}" presName="horzTwo" presStyleCnt="0"/>
      <dgm:spPr/>
    </dgm:pt>
  </dgm:ptLst>
  <dgm:cxnLst>
    <dgm:cxn modelId="{A2F48228-350A-4A7F-A46F-828F037F3F25}" type="presOf" srcId="{19F3B52D-D833-4509-B4F1-A2D9CCE47444}" destId="{51997952-8594-45CE-83BF-348BAC1D3E23}" srcOrd="0" destOrd="0" presId="urn:microsoft.com/office/officeart/2005/8/layout/hierarchy4"/>
    <dgm:cxn modelId="{4DBFA73E-7FAD-4185-9DB3-90DE051EEE40}" srcId="{59745EAD-58AB-47EA-B053-1FEF975FBD98}" destId="{D3C85ABC-4942-4F5E-ABA7-072E1AD821EF}" srcOrd="0" destOrd="0" parTransId="{B29B91F3-F155-4CEF-B061-95758E200EBA}" sibTransId="{2461A69C-F4B2-4513-BD50-5A06E11B31C6}"/>
    <dgm:cxn modelId="{A654B189-4F49-4DE3-BFCC-D22D7B2A2A24}" type="presOf" srcId="{2C8B04B9-978F-4852-8CBF-01F73CFC39C8}" destId="{B93EEF90-1119-4514-86F2-9E514168F80A}" srcOrd="0" destOrd="0" presId="urn:microsoft.com/office/officeart/2005/8/layout/hierarchy4"/>
    <dgm:cxn modelId="{D959416B-44E6-4E03-B362-AA9EAE825CBE}" type="presOf" srcId="{22A57673-1047-46E8-9169-C39BC13A0193}" destId="{BB9DFF8D-A6D2-4D2E-A7FD-10794C7857E0}" srcOrd="0" destOrd="0" presId="urn:microsoft.com/office/officeart/2005/8/layout/hierarchy4"/>
    <dgm:cxn modelId="{25D42A6A-7702-4899-B442-F1E1AC1D2F89}" type="presOf" srcId="{D3C85ABC-4942-4F5E-ABA7-072E1AD821EF}" destId="{F1075D9C-0D33-4E82-B46A-EC52F41A3C49}" srcOrd="0" destOrd="0" presId="urn:microsoft.com/office/officeart/2005/8/layout/hierarchy4"/>
    <dgm:cxn modelId="{1C6466C3-75D9-4F05-8544-0576756D846A}" srcId="{D3C85ABC-4942-4F5E-ABA7-072E1AD821EF}" destId="{2FA7DF8B-9561-4A6D-9717-95F6E744CA76}" srcOrd="4" destOrd="0" parTransId="{569500F7-63EE-43E3-B348-DDB2C1F4A0C1}" sibTransId="{04128E64-20DF-496F-A63B-4CBE483411CC}"/>
    <dgm:cxn modelId="{90C1D8CE-8E24-476E-8238-8452C1BCDD97}" type="presOf" srcId="{2FA7DF8B-9561-4A6D-9717-95F6E744CA76}" destId="{62A7A89B-4339-416F-A05B-8BD8A87B82C1}" srcOrd="0" destOrd="0" presId="urn:microsoft.com/office/officeart/2005/8/layout/hierarchy4"/>
    <dgm:cxn modelId="{421305DB-BFB1-4445-BB8A-593227CACA98}" srcId="{D3C85ABC-4942-4F5E-ABA7-072E1AD821EF}" destId="{CFF72A10-B99F-4D6F-B619-0A071C02FB67}" srcOrd="3" destOrd="0" parTransId="{C7636184-DDF9-42B1-A30F-5865B8024295}" sibTransId="{E17DF6DA-791B-41C3-92F2-F917EA8604D4}"/>
    <dgm:cxn modelId="{B52D00AF-2EBA-4302-B153-23ECA573EC1B}" srcId="{D3C85ABC-4942-4F5E-ABA7-072E1AD821EF}" destId="{19F3B52D-D833-4509-B4F1-A2D9CCE47444}" srcOrd="5" destOrd="0" parTransId="{ADA69FB5-EA5A-4665-891E-C64F9C9A6FD4}" sibTransId="{C781F3BD-BF31-4578-8B4D-BFDBF526AE60}"/>
    <dgm:cxn modelId="{AFA4D58C-932F-45D1-B157-7918FD340140}" srcId="{D3C85ABC-4942-4F5E-ABA7-072E1AD821EF}" destId="{2DE5FC7F-69D3-469B-BEEF-224CD8381840}" srcOrd="2" destOrd="0" parTransId="{BB0E2435-0184-4B0E-B57A-3CDCBFF91413}" sibTransId="{90D15DA6-1ECA-45B4-AA37-47A11D032CFD}"/>
    <dgm:cxn modelId="{BA2B0FBD-D825-4963-B6FD-3612B98B9DB3}" srcId="{D3C85ABC-4942-4F5E-ABA7-072E1AD821EF}" destId="{2C8B04B9-978F-4852-8CBF-01F73CFC39C8}" srcOrd="1" destOrd="0" parTransId="{B68D6C7B-08E8-4F92-9EF9-9F5794EAAB1E}" sibTransId="{FA04F0C6-2A29-41D7-BE82-4AA9C8657DAE}"/>
    <dgm:cxn modelId="{5B86DB28-44A7-4C37-AE15-4FC5B28E3947}" srcId="{D3C85ABC-4942-4F5E-ABA7-072E1AD821EF}" destId="{22A57673-1047-46E8-9169-C39BC13A0193}" srcOrd="0" destOrd="0" parTransId="{D2F87CC6-4C61-4AB6-824C-472C415B81A5}" sibTransId="{E74E72A0-2001-4FF4-B9F0-F6086EF312D4}"/>
    <dgm:cxn modelId="{97CEE995-95BA-42AC-9E03-A71F6B5D030B}" type="presOf" srcId="{CFF72A10-B99F-4D6F-B619-0A071C02FB67}" destId="{0E412AB9-82D6-4A77-BFFF-A75F994C092C}" srcOrd="0" destOrd="0" presId="urn:microsoft.com/office/officeart/2005/8/layout/hierarchy4"/>
    <dgm:cxn modelId="{56E6AAF1-36E2-4B52-809D-F807AB88FA81}" type="presOf" srcId="{2DE5FC7F-69D3-469B-BEEF-224CD8381840}" destId="{59354400-3DBF-4686-B0E0-05CCD3B0FE82}" srcOrd="0" destOrd="0" presId="urn:microsoft.com/office/officeart/2005/8/layout/hierarchy4"/>
    <dgm:cxn modelId="{70D1484C-0736-4E9E-A689-6BA1EE6F4C21}" type="presOf" srcId="{59745EAD-58AB-47EA-B053-1FEF975FBD98}" destId="{E332AA18-2681-4894-A8FA-2093BB942934}" srcOrd="0" destOrd="0" presId="urn:microsoft.com/office/officeart/2005/8/layout/hierarchy4"/>
    <dgm:cxn modelId="{8DA222F7-56D6-4027-8746-DF118C65A4A3}" type="presParOf" srcId="{E332AA18-2681-4894-A8FA-2093BB942934}" destId="{29B5F12A-CD55-4692-92B7-1721AD664361}" srcOrd="0" destOrd="0" presId="urn:microsoft.com/office/officeart/2005/8/layout/hierarchy4"/>
    <dgm:cxn modelId="{3C791FB7-0696-4873-B565-0D8A8DBB5BE7}" type="presParOf" srcId="{29B5F12A-CD55-4692-92B7-1721AD664361}" destId="{F1075D9C-0D33-4E82-B46A-EC52F41A3C49}" srcOrd="0" destOrd="0" presId="urn:microsoft.com/office/officeart/2005/8/layout/hierarchy4"/>
    <dgm:cxn modelId="{C092570B-AC90-41E1-9C91-7E5105635AFC}" type="presParOf" srcId="{29B5F12A-CD55-4692-92B7-1721AD664361}" destId="{5139F131-0BF1-427A-8115-0694224E413A}" srcOrd="1" destOrd="0" presId="urn:microsoft.com/office/officeart/2005/8/layout/hierarchy4"/>
    <dgm:cxn modelId="{B030DC21-8AA2-4045-9BEE-E43F093B40A8}" type="presParOf" srcId="{29B5F12A-CD55-4692-92B7-1721AD664361}" destId="{E223DBE6-8DE9-4CAB-AF12-FED27C85AFBF}" srcOrd="2" destOrd="0" presId="urn:microsoft.com/office/officeart/2005/8/layout/hierarchy4"/>
    <dgm:cxn modelId="{E0D7B465-85B1-4BA8-B81D-11361DA1364C}" type="presParOf" srcId="{E223DBE6-8DE9-4CAB-AF12-FED27C85AFBF}" destId="{0F4A2690-7DA8-4BDC-B6ED-FDBAACFD2E78}" srcOrd="0" destOrd="0" presId="urn:microsoft.com/office/officeart/2005/8/layout/hierarchy4"/>
    <dgm:cxn modelId="{EDA101E3-7AC5-4C69-9164-EFAEFF88E6C6}" type="presParOf" srcId="{0F4A2690-7DA8-4BDC-B6ED-FDBAACFD2E78}" destId="{BB9DFF8D-A6D2-4D2E-A7FD-10794C7857E0}" srcOrd="0" destOrd="0" presId="urn:microsoft.com/office/officeart/2005/8/layout/hierarchy4"/>
    <dgm:cxn modelId="{7041AA18-9BBB-4216-83C8-27970D5CEA54}" type="presParOf" srcId="{0F4A2690-7DA8-4BDC-B6ED-FDBAACFD2E78}" destId="{0BA3717F-151E-474C-99B8-6F4CBE3BE497}" srcOrd="1" destOrd="0" presId="urn:microsoft.com/office/officeart/2005/8/layout/hierarchy4"/>
    <dgm:cxn modelId="{A4C5B15E-E58E-4C11-AEF3-6F574991BA4E}" type="presParOf" srcId="{E223DBE6-8DE9-4CAB-AF12-FED27C85AFBF}" destId="{8ECC37AA-12EB-444B-8010-3F60A70E2A01}" srcOrd="1" destOrd="0" presId="urn:microsoft.com/office/officeart/2005/8/layout/hierarchy4"/>
    <dgm:cxn modelId="{2D254A5E-FCB1-4EB0-8249-EAEB38DE9CB5}" type="presParOf" srcId="{E223DBE6-8DE9-4CAB-AF12-FED27C85AFBF}" destId="{3030ABFA-5AF7-47B4-96A7-35439D23A903}" srcOrd="2" destOrd="0" presId="urn:microsoft.com/office/officeart/2005/8/layout/hierarchy4"/>
    <dgm:cxn modelId="{E686535B-BC9B-4050-9691-84DFCFA8EAE6}" type="presParOf" srcId="{3030ABFA-5AF7-47B4-96A7-35439D23A903}" destId="{B93EEF90-1119-4514-86F2-9E514168F80A}" srcOrd="0" destOrd="0" presId="urn:microsoft.com/office/officeart/2005/8/layout/hierarchy4"/>
    <dgm:cxn modelId="{AF70018F-7540-41A2-B727-784512F266DD}" type="presParOf" srcId="{3030ABFA-5AF7-47B4-96A7-35439D23A903}" destId="{98B69904-71FA-4949-84B3-0485F0DC4D1B}" srcOrd="1" destOrd="0" presId="urn:microsoft.com/office/officeart/2005/8/layout/hierarchy4"/>
    <dgm:cxn modelId="{C553D472-3994-4D2F-9C55-79F2C469E04C}" type="presParOf" srcId="{E223DBE6-8DE9-4CAB-AF12-FED27C85AFBF}" destId="{CCFCB3D1-916F-4D50-A68C-0DB80107F616}" srcOrd="3" destOrd="0" presId="urn:microsoft.com/office/officeart/2005/8/layout/hierarchy4"/>
    <dgm:cxn modelId="{C459CB19-29E2-4969-9240-33781E972D1F}" type="presParOf" srcId="{E223DBE6-8DE9-4CAB-AF12-FED27C85AFBF}" destId="{44D5C1E9-3070-452E-A299-5478CF7DE828}" srcOrd="4" destOrd="0" presId="urn:microsoft.com/office/officeart/2005/8/layout/hierarchy4"/>
    <dgm:cxn modelId="{DAE00C3C-96D1-419D-862E-BB2356399D83}" type="presParOf" srcId="{44D5C1E9-3070-452E-A299-5478CF7DE828}" destId="{59354400-3DBF-4686-B0E0-05CCD3B0FE82}" srcOrd="0" destOrd="0" presId="urn:microsoft.com/office/officeart/2005/8/layout/hierarchy4"/>
    <dgm:cxn modelId="{6152B2F5-A015-470D-B630-DEB2DC60A62D}" type="presParOf" srcId="{44D5C1E9-3070-452E-A299-5478CF7DE828}" destId="{217FBBC3-6311-4E18-90F0-1566A5EC710F}" srcOrd="1" destOrd="0" presId="urn:microsoft.com/office/officeart/2005/8/layout/hierarchy4"/>
    <dgm:cxn modelId="{38D0F3A9-E781-4B09-8995-D6088D8BD19F}" type="presParOf" srcId="{E223DBE6-8DE9-4CAB-AF12-FED27C85AFBF}" destId="{BC04A049-D3D4-4C65-88F2-01CF193416E8}" srcOrd="5" destOrd="0" presId="urn:microsoft.com/office/officeart/2005/8/layout/hierarchy4"/>
    <dgm:cxn modelId="{325CADEF-782D-4FC3-BCB0-741258C968C3}" type="presParOf" srcId="{E223DBE6-8DE9-4CAB-AF12-FED27C85AFBF}" destId="{200A975D-83AC-46E9-8052-B32BC1503A3D}" srcOrd="6" destOrd="0" presId="urn:microsoft.com/office/officeart/2005/8/layout/hierarchy4"/>
    <dgm:cxn modelId="{15506297-DE03-49F2-8BF2-BA49D75812C8}" type="presParOf" srcId="{200A975D-83AC-46E9-8052-B32BC1503A3D}" destId="{0E412AB9-82D6-4A77-BFFF-A75F994C092C}" srcOrd="0" destOrd="0" presId="urn:microsoft.com/office/officeart/2005/8/layout/hierarchy4"/>
    <dgm:cxn modelId="{30FD47C5-3456-4397-8079-C3874B523EBE}" type="presParOf" srcId="{200A975D-83AC-46E9-8052-B32BC1503A3D}" destId="{FCCE05BD-29E1-47D4-ACFB-98A7EE93151E}" srcOrd="1" destOrd="0" presId="urn:microsoft.com/office/officeart/2005/8/layout/hierarchy4"/>
    <dgm:cxn modelId="{0D7367E4-FA3C-4129-867B-813A4DEBA9CC}" type="presParOf" srcId="{E223DBE6-8DE9-4CAB-AF12-FED27C85AFBF}" destId="{0CAE1EB7-A187-4D0B-B296-9C8827C03716}" srcOrd="7" destOrd="0" presId="urn:microsoft.com/office/officeart/2005/8/layout/hierarchy4"/>
    <dgm:cxn modelId="{1599BCB8-3D75-44B5-9E92-B331D11561BE}" type="presParOf" srcId="{E223DBE6-8DE9-4CAB-AF12-FED27C85AFBF}" destId="{4BC5B70E-834E-4E44-9E30-8DF27B1A1028}" srcOrd="8" destOrd="0" presId="urn:microsoft.com/office/officeart/2005/8/layout/hierarchy4"/>
    <dgm:cxn modelId="{1CC400CA-2CC5-46D8-BC0D-82F2A9A34E9C}" type="presParOf" srcId="{4BC5B70E-834E-4E44-9E30-8DF27B1A1028}" destId="{62A7A89B-4339-416F-A05B-8BD8A87B82C1}" srcOrd="0" destOrd="0" presId="urn:microsoft.com/office/officeart/2005/8/layout/hierarchy4"/>
    <dgm:cxn modelId="{BF221B54-16DF-4EBF-838E-54B6F6FB493A}" type="presParOf" srcId="{4BC5B70E-834E-4E44-9E30-8DF27B1A1028}" destId="{6CE57AF1-1E47-44C4-87AA-18E60F14F796}" srcOrd="1" destOrd="0" presId="urn:microsoft.com/office/officeart/2005/8/layout/hierarchy4"/>
    <dgm:cxn modelId="{E6B87A1C-2414-4C16-9226-237DB2681D37}" type="presParOf" srcId="{E223DBE6-8DE9-4CAB-AF12-FED27C85AFBF}" destId="{69BCCEED-246D-4E7F-AC0C-D2D689EA1C2E}" srcOrd="9" destOrd="0" presId="urn:microsoft.com/office/officeart/2005/8/layout/hierarchy4"/>
    <dgm:cxn modelId="{5B9427FA-A52A-403F-A898-AC0A3B3FB37C}" type="presParOf" srcId="{E223DBE6-8DE9-4CAB-AF12-FED27C85AFBF}" destId="{D60EA792-3D77-460B-A33B-0BDC0154D353}" srcOrd="10" destOrd="0" presId="urn:microsoft.com/office/officeart/2005/8/layout/hierarchy4"/>
    <dgm:cxn modelId="{B57DBDF7-3BAB-4BCB-BEDE-0FE4150EE6F8}" type="presParOf" srcId="{D60EA792-3D77-460B-A33B-0BDC0154D353}" destId="{51997952-8594-45CE-83BF-348BAC1D3E23}" srcOrd="0" destOrd="0" presId="urn:microsoft.com/office/officeart/2005/8/layout/hierarchy4"/>
    <dgm:cxn modelId="{74720712-5376-4C41-A456-644B49AF1B97}" type="presParOf" srcId="{D60EA792-3D77-460B-A33B-0BDC0154D353}" destId="{4A5F5B24-930C-47C0-B774-105D36E33176}" srcOrd="1" destOrd="0" presId="urn:microsoft.com/office/officeart/2005/8/layout/hierarchy4"/>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B4644AA-FA79-459E-A824-5BE2F1DD2ADA}" type="doc">
      <dgm:prSet loTypeId="urn:microsoft.com/office/officeart/2005/8/layout/hProcess7#4" loCatId="list" qsTypeId="urn:microsoft.com/office/officeart/2005/8/quickstyle/simple1" qsCatId="simple" csTypeId="urn:microsoft.com/office/officeart/2005/8/colors/accent1_2" csCatId="accent1" phldr="1"/>
      <dgm:spPr/>
      <dgm:t>
        <a:bodyPr/>
        <a:lstStyle/>
        <a:p>
          <a:endParaRPr lang="es-EC"/>
        </a:p>
      </dgm:t>
    </dgm:pt>
    <dgm:pt modelId="{65768C76-6282-4DC2-8B8F-764B623AAA3F}">
      <dgm:prSet phldrT="[Texto]"/>
      <dgm:spPr/>
      <dgm:t>
        <a:bodyPr/>
        <a:lstStyle/>
        <a:p>
          <a:pPr algn="ctr"/>
          <a:r>
            <a:rPr lang="es-EC" dirty="0" smtClean="0"/>
            <a:t/>
          </a:r>
          <a:br>
            <a:rPr lang="es-EC" dirty="0" smtClean="0"/>
          </a:br>
          <a:endParaRPr lang="es-EC" dirty="0"/>
        </a:p>
      </dgm:t>
    </dgm:pt>
    <dgm:pt modelId="{327915D0-7A4F-465A-A85F-430EB020D396}" type="parTrans" cxnId="{393A6876-6819-4480-96B5-75501AD23324}">
      <dgm:prSet/>
      <dgm:spPr/>
      <dgm:t>
        <a:bodyPr/>
        <a:lstStyle/>
        <a:p>
          <a:endParaRPr lang="es-EC"/>
        </a:p>
      </dgm:t>
    </dgm:pt>
    <dgm:pt modelId="{A359592D-F745-4DAB-97AF-1698248B697A}" type="sibTrans" cxnId="{393A6876-6819-4480-96B5-75501AD23324}">
      <dgm:prSet/>
      <dgm:spPr/>
      <dgm:t>
        <a:bodyPr/>
        <a:lstStyle/>
        <a:p>
          <a:endParaRPr lang="es-EC"/>
        </a:p>
      </dgm:t>
    </dgm:pt>
    <dgm:pt modelId="{5BE04451-BAE6-4A4C-9185-76DC27BD31C0}">
      <dgm:prSet phldrT="[Texto]" custT="1"/>
      <dgm:spPr/>
      <dgm:t>
        <a:bodyPr/>
        <a:lstStyle/>
        <a:p>
          <a:endParaRPr lang="es-EC" sz="1800" b="1" dirty="0" smtClean="0"/>
        </a:p>
        <a:p>
          <a:r>
            <a:rPr lang="es-EC" sz="1800" b="1" dirty="0" smtClean="0"/>
            <a:t>          LOGÍSTICA</a:t>
          </a:r>
          <a:endParaRPr lang="es-EC" sz="1800" b="1" dirty="0"/>
        </a:p>
      </dgm:t>
    </dgm:pt>
    <dgm:pt modelId="{AE904BE8-6F2C-42B5-A495-11C6D9DAB0DE}" type="parTrans" cxnId="{AD40D394-D899-46D2-A26D-82FA06E7E0B6}">
      <dgm:prSet/>
      <dgm:spPr/>
      <dgm:t>
        <a:bodyPr/>
        <a:lstStyle/>
        <a:p>
          <a:endParaRPr lang="es-EC"/>
        </a:p>
      </dgm:t>
    </dgm:pt>
    <dgm:pt modelId="{B98BB4A4-C148-47C0-B24A-5A0704612FAA}" type="sibTrans" cxnId="{AD40D394-D899-46D2-A26D-82FA06E7E0B6}">
      <dgm:prSet/>
      <dgm:spPr/>
      <dgm:t>
        <a:bodyPr/>
        <a:lstStyle/>
        <a:p>
          <a:endParaRPr lang="es-EC"/>
        </a:p>
      </dgm:t>
    </dgm:pt>
    <dgm:pt modelId="{2C7792A2-C50C-4DEC-8219-93D6F093683F}" type="pres">
      <dgm:prSet presAssocID="{CB4644AA-FA79-459E-A824-5BE2F1DD2ADA}" presName="Name0" presStyleCnt="0">
        <dgm:presLayoutVars>
          <dgm:dir/>
          <dgm:animLvl val="lvl"/>
          <dgm:resizeHandles val="exact"/>
        </dgm:presLayoutVars>
      </dgm:prSet>
      <dgm:spPr/>
      <dgm:t>
        <a:bodyPr/>
        <a:lstStyle/>
        <a:p>
          <a:endParaRPr lang="es-EC"/>
        </a:p>
      </dgm:t>
    </dgm:pt>
    <dgm:pt modelId="{4EDBB36A-8DB1-486F-8C4A-37B266438D26}" type="pres">
      <dgm:prSet presAssocID="{65768C76-6282-4DC2-8B8F-764B623AAA3F}" presName="compositeNode" presStyleCnt="0">
        <dgm:presLayoutVars>
          <dgm:bulletEnabled val="1"/>
        </dgm:presLayoutVars>
      </dgm:prSet>
      <dgm:spPr/>
    </dgm:pt>
    <dgm:pt modelId="{17C605AB-0961-4A06-AB6B-F311397BC06C}" type="pres">
      <dgm:prSet presAssocID="{65768C76-6282-4DC2-8B8F-764B623AAA3F}" presName="bgRect" presStyleLbl="node1" presStyleIdx="0" presStyleCnt="1" custScaleX="62237" custScaleY="18998" custLinFactNeighborX="3297" custLinFactNeighborY="-32042"/>
      <dgm:spPr/>
      <dgm:t>
        <a:bodyPr/>
        <a:lstStyle/>
        <a:p>
          <a:endParaRPr lang="es-EC"/>
        </a:p>
      </dgm:t>
    </dgm:pt>
    <dgm:pt modelId="{C4AB415D-2D66-4D15-B58D-171AE489356A}" type="pres">
      <dgm:prSet presAssocID="{65768C76-6282-4DC2-8B8F-764B623AAA3F}" presName="parentNode" presStyleLbl="node1" presStyleIdx="0" presStyleCnt="1">
        <dgm:presLayoutVars>
          <dgm:chMax val="0"/>
          <dgm:bulletEnabled val="1"/>
        </dgm:presLayoutVars>
      </dgm:prSet>
      <dgm:spPr/>
      <dgm:t>
        <a:bodyPr/>
        <a:lstStyle/>
        <a:p>
          <a:endParaRPr lang="es-EC"/>
        </a:p>
      </dgm:t>
    </dgm:pt>
    <dgm:pt modelId="{599CA05D-54AA-4C5A-8414-2CCA80EEA331}" type="pres">
      <dgm:prSet presAssocID="{65768C76-6282-4DC2-8B8F-764B623AAA3F}" presName="childNode" presStyleLbl="node1" presStyleIdx="0" presStyleCnt="1">
        <dgm:presLayoutVars>
          <dgm:bulletEnabled val="1"/>
        </dgm:presLayoutVars>
      </dgm:prSet>
      <dgm:spPr/>
      <dgm:t>
        <a:bodyPr/>
        <a:lstStyle/>
        <a:p>
          <a:endParaRPr lang="es-EC"/>
        </a:p>
      </dgm:t>
    </dgm:pt>
  </dgm:ptLst>
  <dgm:cxnLst>
    <dgm:cxn modelId="{AD40D394-D899-46D2-A26D-82FA06E7E0B6}" srcId="{65768C76-6282-4DC2-8B8F-764B623AAA3F}" destId="{5BE04451-BAE6-4A4C-9185-76DC27BD31C0}" srcOrd="0" destOrd="0" parTransId="{AE904BE8-6F2C-42B5-A495-11C6D9DAB0DE}" sibTransId="{B98BB4A4-C148-47C0-B24A-5A0704612FAA}"/>
    <dgm:cxn modelId="{393A6876-6819-4480-96B5-75501AD23324}" srcId="{CB4644AA-FA79-459E-A824-5BE2F1DD2ADA}" destId="{65768C76-6282-4DC2-8B8F-764B623AAA3F}" srcOrd="0" destOrd="0" parTransId="{327915D0-7A4F-465A-A85F-430EB020D396}" sibTransId="{A359592D-F745-4DAB-97AF-1698248B697A}"/>
    <dgm:cxn modelId="{90EFD500-10E5-4CE1-A562-F42140C16F71}" type="presOf" srcId="{5BE04451-BAE6-4A4C-9185-76DC27BD31C0}" destId="{599CA05D-54AA-4C5A-8414-2CCA80EEA331}" srcOrd="0" destOrd="0" presId="urn:microsoft.com/office/officeart/2005/8/layout/hProcess7#4"/>
    <dgm:cxn modelId="{D0BA304D-3EE5-48BC-9B1E-2CB81BF49A92}" type="presOf" srcId="{CB4644AA-FA79-459E-A824-5BE2F1DD2ADA}" destId="{2C7792A2-C50C-4DEC-8219-93D6F093683F}" srcOrd="0" destOrd="0" presId="urn:microsoft.com/office/officeart/2005/8/layout/hProcess7#4"/>
    <dgm:cxn modelId="{89496056-7534-4178-8CA2-2404EDF60E63}" type="presOf" srcId="{65768C76-6282-4DC2-8B8F-764B623AAA3F}" destId="{17C605AB-0961-4A06-AB6B-F311397BC06C}" srcOrd="0" destOrd="0" presId="urn:microsoft.com/office/officeart/2005/8/layout/hProcess7#4"/>
    <dgm:cxn modelId="{DBAD6093-2FE3-4FE5-B2D9-230B540BE31E}" type="presOf" srcId="{65768C76-6282-4DC2-8B8F-764B623AAA3F}" destId="{C4AB415D-2D66-4D15-B58D-171AE489356A}" srcOrd="1" destOrd="0" presId="urn:microsoft.com/office/officeart/2005/8/layout/hProcess7#4"/>
    <dgm:cxn modelId="{1F6475A8-C527-4F6A-B1EB-F130126B9399}" type="presParOf" srcId="{2C7792A2-C50C-4DEC-8219-93D6F093683F}" destId="{4EDBB36A-8DB1-486F-8C4A-37B266438D26}" srcOrd="0" destOrd="0" presId="urn:microsoft.com/office/officeart/2005/8/layout/hProcess7#4"/>
    <dgm:cxn modelId="{7A58C542-CC30-4B26-9F81-5F58B49549D4}" type="presParOf" srcId="{4EDBB36A-8DB1-486F-8C4A-37B266438D26}" destId="{17C605AB-0961-4A06-AB6B-F311397BC06C}" srcOrd="0" destOrd="0" presId="urn:microsoft.com/office/officeart/2005/8/layout/hProcess7#4"/>
    <dgm:cxn modelId="{B1842D5D-4B02-4C1C-B37D-275DDDB60FDF}" type="presParOf" srcId="{4EDBB36A-8DB1-486F-8C4A-37B266438D26}" destId="{C4AB415D-2D66-4D15-B58D-171AE489356A}" srcOrd="1" destOrd="0" presId="urn:microsoft.com/office/officeart/2005/8/layout/hProcess7#4"/>
    <dgm:cxn modelId="{B97FFA57-E504-48D6-8177-F8F3D00D04B6}" type="presParOf" srcId="{4EDBB36A-8DB1-486F-8C4A-37B266438D26}" destId="{599CA05D-54AA-4C5A-8414-2CCA80EEA331}" srcOrd="2" destOrd="0" presId="urn:microsoft.com/office/officeart/2005/8/layout/hProcess7#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75EBF23-3DC1-468D-ADE3-A12D50A6A5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6F9346BC-37F4-4354-B095-C2A96F3DF131}">
      <dgm:prSet phldrT="[Texto]"/>
      <dgm:spPr/>
      <dgm:t>
        <a:bodyPr/>
        <a:lstStyle/>
        <a:p>
          <a:r>
            <a:rPr lang="es-CL" altLang="es-EC" b="1" i="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b="1" dirty="0">
            <a:solidFill>
              <a:schemeClr val="tx1"/>
            </a:solidFill>
            <a:latin typeface="Arial" panose="020B0604020202020204" pitchFamily="34" charset="0"/>
            <a:cs typeface="Arial" panose="020B0604020202020204" pitchFamily="34" charset="0"/>
          </a:endParaRPr>
        </a:p>
      </dgm:t>
    </dgm:pt>
    <dgm:pt modelId="{705B79A9-6EFB-433B-8A3E-58BE4EE4F240}" type="parTrans" cxnId="{D10886CB-0E11-4B44-A127-BF16A5A016D0}">
      <dgm:prSet/>
      <dgm:spPr/>
      <dgm:t>
        <a:bodyPr/>
        <a:lstStyle/>
        <a:p>
          <a:endParaRPr lang="es-EC"/>
        </a:p>
      </dgm:t>
    </dgm:pt>
    <dgm:pt modelId="{DDD12D5C-7B35-4F12-9A61-C61C20C71F06}" type="sibTrans" cxnId="{D10886CB-0E11-4B44-A127-BF16A5A016D0}">
      <dgm:prSet/>
      <dgm:spPr/>
      <dgm:t>
        <a:bodyPr/>
        <a:lstStyle/>
        <a:p>
          <a:endParaRPr lang="es-EC"/>
        </a:p>
      </dgm:t>
    </dgm:pt>
    <dgm:pt modelId="{4774C89E-3B11-404A-90A0-30E6E9EA709D}">
      <dgm:prSet phldrT="[Texto]"/>
      <dgm:spPr>
        <a:solidFill>
          <a:schemeClr val="accent3"/>
        </a:solidFill>
      </dgm:spPr>
      <dgm:t>
        <a:bodyPr/>
        <a:lstStyle/>
        <a:p>
          <a:r>
            <a:rPr lang="es-EC" dirty="0" smtClean="0"/>
            <a:t>FUNCIONES DE DESARROLLO </a:t>
          </a:r>
          <a:endParaRPr lang="es-EC" dirty="0"/>
        </a:p>
      </dgm:t>
    </dgm:pt>
    <dgm:pt modelId="{281DAA7A-2E68-4314-9CE6-EEB05A5D556F}" type="parTrans" cxnId="{2A760F96-33A8-4596-984C-4B5E4F8E80B2}">
      <dgm:prSet/>
      <dgm:spPr/>
      <dgm:t>
        <a:bodyPr/>
        <a:lstStyle/>
        <a:p>
          <a:endParaRPr lang="es-EC"/>
        </a:p>
      </dgm:t>
    </dgm:pt>
    <dgm:pt modelId="{DAFA3B81-ADAD-4849-9211-AE47E9C14FA5}" type="sibTrans" cxnId="{2A760F96-33A8-4596-984C-4B5E4F8E80B2}">
      <dgm:prSet/>
      <dgm:spPr/>
      <dgm:t>
        <a:bodyPr/>
        <a:lstStyle/>
        <a:p>
          <a:endParaRPr lang="es-EC"/>
        </a:p>
      </dgm:t>
    </dgm:pt>
    <dgm:pt modelId="{0C750C17-1E1B-4804-AE77-C65FC43DDE18}">
      <dgm:prSet phldrT="[Texto]"/>
      <dgm:spPr>
        <a:solidFill>
          <a:schemeClr val="accent5"/>
        </a:solidFill>
      </dgm:spPr>
      <dgm:t>
        <a:bodyPr/>
        <a:lstStyle/>
        <a:p>
          <a:r>
            <a:rPr lang="es-EC" dirty="0" smtClean="0"/>
            <a:t>MANTENIMIENTO CORRECTIVO</a:t>
          </a:r>
          <a:endParaRPr lang="es-EC" dirty="0"/>
        </a:p>
      </dgm:t>
    </dgm:pt>
    <dgm:pt modelId="{B6ECC40B-F806-4B53-BE81-851D4270497C}" type="parTrans" cxnId="{56360D88-E1E6-4C90-9ED8-D86921C85BC7}">
      <dgm:prSet/>
      <dgm:spPr/>
      <dgm:t>
        <a:bodyPr/>
        <a:lstStyle/>
        <a:p>
          <a:endParaRPr lang="es-EC"/>
        </a:p>
      </dgm:t>
    </dgm:pt>
    <dgm:pt modelId="{48682154-33F1-41F9-AD9C-C578D3B7018D}" type="sibTrans" cxnId="{56360D88-E1E6-4C90-9ED8-D86921C85BC7}">
      <dgm:prSet/>
      <dgm:spPr/>
      <dgm:t>
        <a:bodyPr/>
        <a:lstStyle/>
        <a:p>
          <a:endParaRPr lang="es-EC"/>
        </a:p>
      </dgm:t>
    </dgm:pt>
    <dgm:pt modelId="{4851B0B8-8C5C-49CD-9233-E97F6254B2DD}">
      <dgm:prSet phldrT="[Texto]"/>
      <dgm:spPr>
        <a:solidFill>
          <a:schemeClr val="accent5"/>
        </a:solidFill>
      </dgm:spPr>
      <dgm:t>
        <a:bodyPr/>
        <a:lstStyle/>
        <a:p>
          <a:r>
            <a:rPr lang="es-EC" dirty="0" smtClean="0"/>
            <a:t>RECUPERATIVO</a:t>
          </a:r>
          <a:endParaRPr lang="es-EC" dirty="0"/>
        </a:p>
      </dgm:t>
    </dgm:pt>
    <dgm:pt modelId="{3CEDE180-9576-431A-98CD-43480519465C}" type="parTrans" cxnId="{3E18B8A2-0101-4FE6-9060-40264E85190A}">
      <dgm:prSet/>
      <dgm:spPr/>
      <dgm:t>
        <a:bodyPr/>
        <a:lstStyle/>
        <a:p>
          <a:endParaRPr lang="es-EC"/>
        </a:p>
      </dgm:t>
    </dgm:pt>
    <dgm:pt modelId="{764C26EA-27AA-4ACA-8CDD-6DAD0195C758}" type="sibTrans" cxnId="{3E18B8A2-0101-4FE6-9060-40264E85190A}">
      <dgm:prSet/>
      <dgm:spPr/>
      <dgm:t>
        <a:bodyPr/>
        <a:lstStyle/>
        <a:p>
          <a:endParaRPr lang="es-EC"/>
        </a:p>
      </dgm:t>
    </dgm:pt>
    <dgm:pt modelId="{16BCEFDA-44A6-4A9C-B1EA-F60627CFE9D2}">
      <dgm:prSet phldrT="[Texto]"/>
      <dgm:spPr>
        <a:solidFill>
          <a:schemeClr val="accent5"/>
        </a:solidFill>
      </dgm:spPr>
      <dgm:t>
        <a:bodyPr/>
        <a:lstStyle/>
        <a:p>
          <a:r>
            <a:rPr lang="es-EC" dirty="0" smtClean="0"/>
            <a:t>MANTENIMIENTO PREVENTIVO</a:t>
          </a:r>
          <a:endParaRPr lang="es-EC" dirty="0"/>
        </a:p>
      </dgm:t>
    </dgm:pt>
    <dgm:pt modelId="{4CE59383-E3BF-448A-B29C-47C378D6EE61}" type="parTrans" cxnId="{1BC7CC2E-5669-4CD9-B4CE-0A4CE71DE6FC}">
      <dgm:prSet/>
      <dgm:spPr/>
      <dgm:t>
        <a:bodyPr/>
        <a:lstStyle/>
        <a:p>
          <a:endParaRPr lang="es-EC"/>
        </a:p>
      </dgm:t>
    </dgm:pt>
    <dgm:pt modelId="{1EBDCCF6-355D-4016-B2DF-15F75C3FBE6F}" type="sibTrans" cxnId="{1BC7CC2E-5669-4CD9-B4CE-0A4CE71DE6FC}">
      <dgm:prSet/>
      <dgm:spPr/>
      <dgm:t>
        <a:bodyPr/>
        <a:lstStyle/>
        <a:p>
          <a:endParaRPr lang="es-EC"/>
        </a:p>
      </dgm:t>
    </dgm:pt>
    <dgm:pt modelId="{F5B895A7-9133-4784-8B64-2DA76246EC4C}">
      <dgm:prSet phldrT="[Texto]"/>
      <dgm:spPr>
        <a:solidFill>
          <a:schemeClr val="accent5"/>
        </a:solidFill>
      </dgm:spPr>
      <dgm:t>
        <a:bodyPr/>
        <a:lstStyle/>
        <a:p>
          <a:r>
            <a:rPr lang="es-EC" dirty="0" smtClean="0"/>
            <a:t>RESCATE Y SALVATAJE</a:t>
          </a:r>
          <a:endParaRPr lang="es-EC" dirty="0"/>
        </a:p>
      </dgm:t>
    </dgm:pt>
    <dgm:pt modelId="{A73BFF0C-F4D1-4011-BA38-B3A02E594605}" type="parTrans" cxnId="{3F6F3DCA-F5A4-4CD5-9CF4-7A009708C8E0}">
      <dgm:prSet/>
      <dgm:spPr/>
      <dgm:t>
        <a:bodyPr/>
        <a:lstStyle/>
        <a:p>
          <a:endParaRPr lang="es-EC"/>
        </a:p>
      </dgm:t>
    </dgm:pt>
    <dgm:pt modelId="{F9C654E4-3355-4478-AC52-ABEFE9C5A9D8}" type="sibTrans" cxnId="{3F6F3DCA-F5A4-4CD5-9CF4-7A009708C8E0}">
      <dgm:prSet/>
      <dgm:spPr/>
      <dgm:t>
        <a:bodyPr/>
        <a:lstStyle/>
        <a:p>
          <a:endParaRPr lang="es-EC"/>
        </a:p>
      </dgm:t>
    </dgm:pt>
    <dgm:pt modelId="{89F7D565-EB9E-45BB-A205-7B97E3D02422}" type="pres">
      <dgm:prSet presAssocID="{475EBF23-3DC1-468D-ADE3-A12D50A6A570}" presName="Name0" presStyleCnt="0">
        <dgm:presLayoutVars>
          <dgm:chPref val="1"/>
          <dgm:dir/>
          <dgm:animOne val="branch"/>
          <dgm:animLvl val="lvl"/>
          <dgm:resizeHandles/>
        </dgm:presLayoutVars>
      </dgm:prSet>
      <dgm:spPr/>
      <dgm:t>
        <a:bodyPr/>
        <a:lstStyle/>
        <a:p>
          <a:endParaRPr lang="es-EC"/>
        </a:p>
      </dgm:t>
    </dgm:pt>
    <dgm:pt modelId="{FDB8E0F3-7157-4E4D-BE3D-42C0950FDB31}" type="pres">
      <dgm:prSet presAssocID="{6F9346BC-37F4-4354-B095-C2A96F3DF131}" presName="vertOne" presStyleCnt="0"/>
      <dgm:spPr/>
    </dgm:pt>
    <dgm:pt modelId="{F83333D2-815D-4A85-AA44-18146DAE2EF6}" type="pres">
      <dgm:prSet presAssocID="{6F9346BC-37F4-4354-B095-C2A96F3DF131}" presName="txOne" presStyleLbl="node0" presStyleIdx="0" presStyleCnt="1">
        <dgm:presLayoutVars>
          <dgm:chPref val="3"/>
        </dgm:presLayoutVars>
      </dgm:prSet>
      <dgm:spPr>
        <a:prstGeom prst="pentagon">
          <a:avLst/>
        </a:prstGeom>
      </dgm:spPr>
      <dgm:t>
        <a:bodyPr/>
        <a:lstStyle/>
        <a:p>
          <a:endParaRPr lang="es-EC"/>
        </a:p>
      </dgm:t>
    </dgm:pt>
    <dgm:pt modelId="{128EF67C-1765-49F4-AE42-7F60550BBFC0}" type="pres">
      <dgm:prSet presAssocID="{6F9346BC-37F4-4354-B095-C2A96F3DF131}" presName="parTransOne" presStyleCnt="0"/>
      <dgm:spPr/>
    </dgm:pt>
    <dgm:pt modelId="{188CDB11-CB0F-4E02-B16C-DB528C16B297}" type="pres">
      <dgm:prSet presAssocID="{6F9346BC-37F4-4354-B095-C2A96F3DF131}" presName="horzOne" presStyleCnt="0"/>
      <dgm:spPr/>
    </dgm:pt>
    <dgm:pt modelId="{5A5F144E-723F-4E89-BF37-D03306D44243}" type="pres">
      <dgm:prSet presAssocID="{4774C89E-3B11-404A-90A0-30E6E9EA709D}" presName="vertTwo" presStyleCnt="0"/>
      <dgm:spPr/>
    </dgm:pt>
    <dgm:pt modelId="{B909F18D-B6F1-4D51-B04E-856370770286}" type="pres">
      <dgm:prSet presAssocID="{4774C89E-3B11-404A-90A0-30E6E9EA709D}" presName="txTwo" presStyleLbl="node2" presStyleIdx="0" presStyleCnt="2">
        <dgm:presLayoutVars>
          <dgm:chPref val="3"/>
        </dgm:presLayoutVars>
      </dgm:prSet>
      <dgm:spPr/>
      <dgm:t>
        <a:bodyPr/>
        <a:lstStyle/>
        <a:p>
          <a:endParaRPr lang="es-EC"/>
        </a:p>
      </dgm:t>
    </dgm:pt>
    <dgm:pt modelId="{6B8D9FFE-C86D-4347-89EC-290EFB1746F6}" type="pres">
      <dgm:prSet presAssocID="{4774C89E-3B11-404A-90A0-30E6E9EA709D}" presName="parTransTwo" presStyleCnt="0"/>
      <dgm:spPr/>
    </dgm:pt>
    <dgm:pt modelId="{4578C4EB-7345-475A-AB09-494B47E45E1F}" type="pres">
      <dgm:prSet presAssocID="{4774C89E-3B11-404A-90A0-30E6E9EA709D}" presName="horzTwo" presStyleCnt="0"/>
      <dgm:spPr/>
    </dgm:pt>
    <dgm:pt modelId="{0B48F11C-CA7F-4AC1-9DED-02E6F5FE6708}" type="pres">
      <dgm:prSet presAssocID="{0C750C17-1E1B-4804-AE77-C65FC43DDE18}" presName="vertThree" presStyleCnt="0"/>
      <dgm:spPr/>
    </dgm:pt>
    <dgm:pt modelId="{80DD253E-924F-4FAE-9F9A-289BD80CCE68}" type="pres">
      <dgm:prSet presAssocID="{0C750C17-1E1B-4804-AE77-C65FC43DDE18}" presName="txThree" presStyleLbl="node3" presStyleIdx="0" presStyleCnt="3">
        <dgm:presLayoutVars>
          <dgm:chPref val="3"/>
        </dgm:presLayoutVars>
      </dgm:prSet>
      <dgm:spPr>
        <a:prstGeom prst="doubleWave">
          <a:avLst/>
        </a:prstGeom>
      </dgm:spPr>
      <dgm:t>
        <a:bodyPr/>
        <a:lstStyle/>
        <a:p>
          <a:endParaRPr lang="es-EC"/>
        </a:p>
      </dgm:t>
    </dgm:pt>
    <dgm:pt modelId="{F5DA63B2-0B8D-47FC-B094-856B30AD8CED}" type="pres">
      <dgm:prSet presAssocID="{0C750C17-1E1B-4804-AE77-C65FC43DDE18}" presName="horzThree" presStyleCnt="0"/>
      <dgm:spPr/>
    </dgm:pt>
    <dgm:pt modelId="{58AEB368-5BA4-42C8-B716-8B1DC49C1777}" type="pres">
      <dgm:prSet presAssocID="{48682154-33F1-41F9-AD9C-C578D3B7018D}" presName="sibSpaceThree" presStyleCnt="0"/>
      <dgm:spPr/>
    </dgm:pt>
    <dgm:pt modelId="{51ACAC5D-27C3-42D5-AEBC-437F85BD687B}" type="pres">
      <dgm:prSet presAssocID="{4851B0B8-8C5C-49CD-9233-E97F6254B2DD}" presName="vertThree" presStyleCnt="0"/>
      <dgm:spPr/>
    </dgm:pt>
    <dgm:pt modelId="{7C52349F-BD51-4564-9EC2-B227031B72F9}" type="pres">
      <dgm:prSet presAssocID="{4851B0B8-8C5C-49CD-9233-E97F6254B2DD}" presName="txThree" presStyleLbl="node3" presStyleIdx="1" presStyleCnt="3">
        <dgm:presLayoutVars>
          <dgm:chPref val="3"/>
        </dgm:presLayoutVars>
      </dgm:prSet>
      <dgm:spPr>
        <a:prstGeom prst="doubleWave">
          <a:avLst/>
        </a:prstGeom>
      </dgm:spPr>
      <dgm:t>
        <a:bodyPr/>
        <a:lstStyle/>
        <a:p>
          <a:endParaRPr lang="es-EC"/>
        </a:p>
      </dgm:t>
    </dgm:pt>
    <dgm:pt modelId="{AB5B2D6B-AD72-4188-B218-B3FB000779C6}" type="pres">
      <dgm:prSet presAssocID="{4851B0B8-8C5C-49CD-9233-E97F6254B2DD}" presName="horzThree" presStyleCnt="0"/>
      <dgm:spPr/>
    </dgm:pt>
    <dgm:pt modelId="{C71F4502-91BE-44EF-9586-46D8810625F2}" type="pres">
      <dgm:prSet presAssocID="{DAFA3B81-ADAD-4849-9211-AE47E9C14FA5}" presName="sibSpaceTwo" presStyleCnt="0"/>
      <dgm:spPr/>
    </dgm:pt>
    <dgm:pt modelId="{95609756-EFB9-40CD-A27B-60C79DC2F4C7}" type="pres">
      <dgm:prSet presAssocID="{16BCEFDA-44A6-4A9C-B1EA-F60627CFE9D2}" presName="vertTwo" presStyleCnt="0"/>
      <dgm:spPr/>
    </dgm:pt>
    <dgm:pt modelId="{8BB1850F-258D-4DC0-8C69-FD53207DC959}" type="pres">
      <dgm:prSet presAssocID="{16BCEFDA-44A6-4A9C-B1EA-F60627CFE9D2}" presName="txTwo" presStyleLbl="node2" presStyleIdx="1" presStyleCnt="2">
        <dgm:presLayoutVars>
          <dgm:chPref val="3"/>
        </dgm:presLayoutVars>
      </dgm:prSet>
      <dgm:spPr>
        <a:prstGeom prst="doubleWave">
          <a:avLst/>
        </a:prstGeom>
      </dgm:spPr>
      <dgm:t>
        <a:bodyPr/>
        <a:lstStyle/>
        <a:p>
          <a:endParaRPr lang="es-EC"/>
        </a:p>
      </dgm:t>
    </dgm:pt>
    <dgm:pt modelId="{A3A81C50-C49B-47AF-99E8-57BC17DA009A}" type="pres">
      <dgm:prSet presAssocID="{16BCEFDA-44A6-4A9C-B1EA-F60627CFE9D2}" presName="parTransTwo" presStyleCnt="0"/>
      <dgm:spPr/>
    </dgm:pt>
    <dgm:pt modelId="{328F8CC8-DD96-4C5F-A356-65085FA8F96B}" type="pres">
      <dgm:prSet presAssocID="{16BCEFDA-44A6-4A9C-B1EA-F60627CFE9D2}" presName="horzTwo" presStyleCnt="0"/>
      <dgm:spPr/>
    </dgm:pt>
    <dgm:pt modelId="{8178A3CF-62F8-4FEF-AA48-604F4C402CD3}" type="pres">
      <dgm:prSet presAssocID="{F5B895A7-9133-4784-8B64-2DA76246EC4C}" presName="vertThree" presStyleCnt="0"/>
      <dgm:spPr/>
    </dgm:pt>
    <dgm:pt modelId="{2A7E933D-9F19-4A7A-875D-E59DB79B5180}" type="pres">
      <dgm:prSet presAssocID="{F5B895A7-9133-4784-8B64-2DA76246EC4C}" presName="txThree" presStyleLbl="node3" presStyleIdx="2" presStyleCnt="3">
        <dgm:presLayoutVars>
          <dgm:chPref val="3"/>
        </dgm:presLayoutVars>
      </dgm:prSet>
      <dgm:spPr>
        <a:prstGeom prst="doubleWave">
          <a:avLst/>
        </a:prstGeom>
      </dgm:spPr>
      <dgm:t>
        <a:bodyPr/>
        <a:lstStyle/>
        <a:p>
          <a:endParaRPr lang="es-EC"/>
        </a:p>
      </dgm:t>
    </dgm:pt>
    <dgm:pt modelId="{AD0FF08C-20CD-4EE0-8562-A25E1D61C030}" type="pres">
      <dgm:prSet presAssocID="{F5B895A7-9133-4784-8B64-2DA76246EC4C}" presName="horzThree" presStyleCnt="0"/>
      <dgm:spPr/>
    </dgm:pt>
  </dgm:ptLst>
  <dgm:cxnLst>
    <dgm:cxn modelId="{F53EBC62-73B8-4AF9-9F78-F9F3BF16515B}" type="presOf" srcId="{16BCEFDA-44A6-4A9C-B1EA-F60627CFE9D2}" destId="{8BB1850F-258D-4DC0-8C69-FD53207DC959}" srcOrd="0" destOrd="0" presId="urn:microsoft.com/office/officeart/2005/8/layout/hierarchy4"/>
    <dgm:cxn modelId="{3F6F3DCA-F5A4-4CD5-9CF4-7A009708C8E0}" srcId="{16BCEFDA-44A6-4A9C-B1EA-F60627CFE9D2}" destId="{F5B895A7-9133-4784-8B64-2DA76246EC4C}" srcOrd="0" destOrd="0" parTransId="{A73BFF0C-F4D1-4011-BA38-B3A02E594605}" sibTransId="{F9C654E4-3355-4478-AC52-ABEFE9C5A9D8}"/>
    <dgm:cxn modelId="{A7BFD10B-58AA-4FBC-B01F-87D0394C19D0}" type="presOf" srcId="{475EBF23-3DC1-468D-ADE3-A12D50A6A570}" destId="{89F7D565-EB9E-45BB-A205-7B97E3D02422}" srcOrd="0" destOrd="0" presId="urn:microsoft.com/office/officeart/2005/8/layout/hierarchy4"/>
    <dgm:cxn modelId="{E9BAA2D4-4868-4C28-8307-83AE1AB18A31}" type="presOf" srcId="{F5B895A7-9133-4784-8B64-2DA76246EC4C}" destId="{2A7E933D-9F19-4A7A-875D-E59DB79B5180}" srcOrd="0" destOrd="0" presId="urn:microsoft.com/office/officeart/2005/8/layout/hierarchy4"/>
    <dgm:cxn modelId="{D8D542E0-1CE5-4575-B9F3-F89CD68DBABE}" type="presOf" srcId="{4851B0B8-8C5C-49CD-9233-E97F6254B2DD}" destId="{7C52349F-BD51-4564-9EC2-B227031B72F9}" srcOrd="0" destOrd="0" presId="urn:microsoft.com/office/officeart/2005/8/layout/hierarchy4"/>
    <dgm:cxn modelId="{2A760F96-33A8-4596-984C-4B5E4F8E80B2}" srcId="{6F9346BC-37F4-4354-B095-C2A96F3DF131}" destId="{4774C89E-3B11-404A-90A0-30E6E9EA709D}" srcOrd="0" destOrd="0" parTransId="{281DAA7A-2E68-4314-9CE6-EEB05A5D556F}" sibTransId="{DAFA3B81-ADAD-4849-9211-AE47E9C14FA5}"/>
    <dgm:cxn modelId="{3E18B8A2-0101-4FE6-9060-40264E85190A}" srcId="{4774C89E-3B11-404A-90A0-30E6E9EA709D}" destId="{4851B0B8-8C5C-49CD-9233-E97F6254B2DD}" srcOrd="1" destOrd="0" parTransId="{3CEDE180-9576-431A-98CD-43480519465C}" sibTransId="{764C26EA-27AA-4ACA-8CDD-6DAD0195C758}"/>
    <dgm:cxn modelId="{57602E5E-A12B-4D39-A932-A3A51FA1A00C}" type="presOf" srcId="{0C750C17-1E1B-4804-AE77-C65FC43DDE18}" destId="{80DD253E-924F-4FAE-9F9A-289BD80CCE68}" srcOrd="0" destOrd="0" presId="urn:microsoft.com/office/officeart/2005/8/layout/hierarchy4"/>
    <dgm:cxn modelId="{D10886CB-0E11-4B44-A127-BF16A5A016D0}" srcId="{475EBF23-3DC1-468D-ADE3-A12D50A6A570}" destId="{6F9346BC-37F4-4354-B095-C2A96F3DF131}" srcOrd="0" destOrd="0" parTransId="{705B79A9-6EFB-433B-8A3E-58BE4EE4F240}" sibTransId="{DDD12D5C-7B35-4F12-9A61-C61C20C71F06}"/>
    <dgm:cxn modelId="{E3C8A6F1-C5C9-40AE-945F-6E4A8128A72D}" type="presOf" srcId="{6F9346BC-37F4-4354-B095-C2A96F3DF131}" destId="{F83333D2-815D-4A85-AA44-18146DAE2EF6}" srcOrd="0" destOrd="0" presId="urn:microsoft.com/office/officeart/2005/8/layout/hierarchy4"/>
    <dgm:cxn modelId="{56360D88-E1E6-4C90-9ED8-D86921C85BC7}" srcId="{4774C89E-3B11-404A-90A0-30E6E9EA709D}" destId="{0C750C17-1E1B-4804-AE77-C65FC43DDE18}" srcOrd="0" destOrd="0" parTransId="{B6ECC40B-F806-4B53-BE81-851D4270497C}" sibTransId="{48682154-33F1-41F9-AD9C-C578D3B7018D}"/>
    <dgm:cxn modelId="{2F852084-FDBC-4AEA-AAEA-D2600D4A2B54}" type="presOf" srcId="{4774C89E-3B11-404A-90A0-30E6E9EA709D}" destId="{B909F18D-B6F1-4D51-B04E-856370770286}" srcOrd="0" destOrd="0" presId="urn:microsoft.com/office/officeart/2005/8/layout/hierarchy4"/>
    <dgm:cxn modelId="{1BC7CC2E-5669-4CD9-B4CE-0A4CE71DE6FC}" srcId="{6F9346BC-37F4-4354-B095-C2A96F3DF131}" destId="{16BCEFDA-44A6-4A9C-B1EA-F60627CFE9D2}" srcOrd="1" destOrd="0" parTransId="{4CE59383-E3BF-448A-B29C-47C378D6EE61}" sibTransId="{1EBDCCF6-355D-4016-B2DF-15F75C3FBE6F}"/>
    <dgm:cxn modelId="{8F438196-72FB-4A38-B38E-F7828DB725D9}" type="presParOf" srcId="{89F7D565-EB9E-45BB-A205-7B97E3D02422}" destId="{FDB8E0F3-7157-4E4D-BE3D-42C0950FDB31}" srcOrd="0" destOrd="0" presId="urn:microsoft.com/office/officeart/2005/8/layout/hierarchy4"/>
    <dgm:cxn modelId="{FBD782DE-6FF8-4A96-B2E4-BB53831DACF0}" type="presParOf" srcId="{FDB8E0F3-7157-4E4D-BE3D-42C0950FDB31}" destId="{F83333D2-815D-4A85-AA44-18146DAE2EF6}" srcOrd="0" destOrd="0" presId="urn:microsoft.com/office/officeart/2005/8/layout/hierarchy4"/>
    <dgm:cxn modelId="{053E2435-8735-4338-9BA6-498130561CC7}" type="presParOf" srcId="{FDB8E0F3-7157-4E4D-BE3D-42C0950FDB31}" destId="{128EF67C-1765-49F4-AE42-7F60550BBFC0}" srcOrd="1" destOrd="0" presId="urn:microsoft.com/office/officeart/2005/8/layout/hierarchy4"/>
    <dgm:cxn modelId="{B8EB0C68-8C24-47A8-BB9B-642AE0D2E8BB}" type="presParOf" srcId="{FDB8E0F3-7157-4E4D-BE3D-42C0950FDB31}" destId="{188CDB11-CB0F-4E02-B16C-DB528C16B297}" srcOrd="2" destOrd="0" presId="urn:microsoft.com/office/officeart/2005/8/layout/hierarchy4"/>
    <dgm:cxn modelId="{E88BED6E-D33D-4B00-936D-559FB1B258FD}" type="presParOf" srcId="{188CDB11-CB0F-4E02-B16C-DB528C16B297}" destId="{5A5F144E-723F-4E89-BF37-D03306D44243}" srcOrd="0" destOrd="0" presId="urn:microsoft.com/office/officeart/2005/8/layout/hierarchy4"/>
    <dgm:cxn modelId="{DF711B53-8328-4332-8564-6F667D283C64}" type="presParOf" srcId="{5A5F144E-723F-4E89-BF37-D03306D44243}" destId="{B909F18D-B6F1-4D51-B04E-856370770286}" srcOrd="0" destOrd="0" presId="urn:microsoft.com/office/officeart/2005/8/layout/hierarchy4"/>
    <dgm:cxn modelId="{04C22F5E-C6FF-4D64-82AB-7E8B425E7C11}" type="presParOf" srcId="{5A5F144E-723F-4E89-BF37-D03306D44243}" destId="{6B8D9FFE-C86D-4347-89EC-290EFB1746F6}" srcOrd="1" destOrd="0" presId="urn:microsoft.com/office/officeart/2005/8/layout/hierarchy4"/>
    <dgm:cxn modelId="{5687E40D-7D5D-4222-96A3-65C649322915}" type="presParOf" srcId="{5A5F144E-723F-4E89-BF37-D03306D44243}" destId="{4578C4EB-7345-475A-AB09-494B47E45E1F}" srcOrd="2" destOrd="0" presId="urn:microsoft.com/office/officeart/2005/8/layout/hierarchy4"/>
    <dgm:cxn modelId="{78CCE57D-BCE7-42C2-9688-BD58404E5C7B}" type="presParOf" srcId="{4578C4EB-7345-475A-AB09-494B47E45E1F}" destId="{0B48F11C-CA7F-4AC1-9DED-02E6F5FE6708}" srcOrd="0" destOrd="0" presId="urn:microsoft.com/office/officeart/2005/8/layout/hierarchy4"/>
    <dgm:cxn modelId="{660DAB91-DAFA-4EF2-B312-D031AE03953F}" type="presParOf" srcId="{0B48F11C-CA7F-4AC1-9DED-02E6F5FE6708}" destId="{80DD253E-924F-4FAE-9F9A-289BD80CCE68}" srcOrd="0" destOrd="0" presId="urn:microsoft.com/office/officeart/2005/8/layout/hierarchy4"/>
    <dgm:cxn modelId="{A0AAD4B6-25B0-49D2-828B-8BA6D197AA79}" type="presParOf" srcId="{0B48F11C-CA7F-4AC1-9DED-02E6F5FE6708}" destId="{F5DA63B2-0B8D-47FC-B094-856B30AD8CED}" srcOrd="1" destOrd="0" presId="urn:microsoft.com/office/officeart/2005/8/layout/hierarchy4"/>
    <dgm:cxn modelId="{9B04D11D-5372-46A1-AFB3-3BB531EA8350}" type="presParOf" srcId="{4578C4EB-7345-475A-AB09-494B47E45E1F}" destId="{58AEB368-5BA4-42C8-B716-8B1DC49C1777}" srcOrd="1" destOrd="0" presId="urn:microsoft.com/office/officeart/2005/8/layout/hierarchy4"/>
    <dgm:cxn modelId="{6B94C8F4-7524-41D0-B7A7-0D8BEE6BA92B}" type="presParOf" srcId="{4578C4EB-7345-475A-AB09-494B47E45E1F}" destId="{51ACAC5D-27C3-42D5-AEBC-437F85BD687B}" srcOrd="2" destOrd="0" presId="urn:microsoft.com/office/officeart/2005/8/layout/hierarchy4"/>
    <dgm:cxn modelId="{96799D2B-B064-4758-B527-F06E84DD8782}" type="presParOf" srcId="{51ACAC5D-27C3-42D5-AEBC-437F85BD687B}" destId="{7C52349F-BD51-4564-9EC2-B227031B72F9}" srcOrd="0" destOrd="0" presId="urn:microsoft.com/office/officeart/2005/8/layout/hierarchy4"/>
    <dgm:cxn modelId="{B7322B3A-2523-46E9-BB62-579CAAB4A2CE}" type="presParOf" srcId="{51ACAC5D-27C3-42D5-AEBC-437F85BD687B}" destId="{AB5B2D6B-AD72-4188-B218-B3FB000779C6}" srcOrd="1" destOrd="0" presId="urn:microsoft.com/office/officeart/2005/8/layout/hierarchy4"/>
    <dgm:cxn modelId="{6A8230E4-6CDF-4601-8429-3201C2A86EB0}" type="presParOf" srcId="{188CDB11-CB0F-4E02-B16C-DB528C16B297}" destId="{C71F4502-91BE-44EF-9586-46D8810625F2}" srcOrd="1" destOrd="0" presId="urn:microsoft.com/office/officeart/2005/8/layout/hierarchy4"/>
    <dgm:cxn modelId="{6C1DB052-B41C-4FCC-B5E4-55D130033794}" type="presParOf" srcId="{188CDB11-CB0F-4E02-B16C-DB528C16B297}" destId="{95609756-EFB9-40CD-A27B-60C79DC2F4C7}" srcOrd="2" destOrd="0" presId="urn:microsoft.com/office/officeart/2005/8/layout/hierarchy4"/>
    <dgm:cxn modelId="{93225246-64E7-4F7F-89F4-40B84F491D21}" type="presParOf" srcId="{95609756-EFB9-40CD-A27B-60C79DC2F4C7}" destId="{8BB1850F-258D-4DC0-8C69-FD53207DC959}" srcOrd="0" destOrd="0" presId="urn:microsoft.com/office/officeart/2005/8/layout/hierarchy4"/>
    <dgm:cxn modelId="{67CA6FFD-8B8B-4640-8359-9A4ABB5FEED5}" type="presParOf" srcId="{95609756-EFB9-40CD-A27B-60C79DC2F4C7}" destId="{A3A81C50-C49B-47AF-99E8-57BC17DA009A}" srcOrd="1" destOrd="0" presId="urn:microsoft.com/office/officeart/2005/8/layout/hierarchy4"/>
    <dgm:cxn modelId="{D4248F2C-F350-4E96-8D27-48EB74E778EB}" type="presParOf" srcId="{95609756-EFB9-40CD-A27B-60C79DC2F4C7}" destId="{328F8CC8-DD96-4C5F-A356-65085FA8F96B}" srcOrd="2" destOrd="0" presId="urn:microsoft.com/office/officeart/2005/8/layout/hierarchy4"/>
    <dgm:cxn modelId="{CC0941A2-CBD8-4C47-A302-B3AFD7EDEAD0}" type="presParOf" srcId="{328F8CC8-DD96-4C5F-A356-65085FA8F96B}" destId="{8178A3CF-62F8-4FEF-AA48-604F4C402CD3}" srcOrd="0" destOrd="0" presId="urn:microsoft.com/office/officeart/2005/8/layout/hierarchy4"/>
    <dgm:cxn modelId="{C2A2F8C1-9E74-44ED-9125-F2CD8E719331}" type="presParOf" srcId="{8178A3CF-62F8-4FEF-AA48-604F4C402CD3}" destId="{2A7E933D-9F19-4A7A-875D-E59DB79B5180}" srcOrd="0" destOrd="0" presId="urn:microsoft.com/office/officeart/2005/8/layout/hierarchy4"/>
    <dgm:cxn modelId="{DF00A36A-2E11-46ED-83A5-3102D165E6B7}" type="presParOf" srcId="{8178A3CF-62F8-4FEF-AA48-604F4C402CD3}" destId="{AD0FF08C-20CD-4EE0-8562-A25E1D61C03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5EBF23-3DC1-468D-ADE3-A12D50A6A5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6F9346BC-37F4-4354-B095-C2A96F3DF131}">
      <dgm:prSet phldrT="[Texto]"/>
      <dgm:spPr/>
      <dgm:t>
        <a:bodyPr/>
        <a:lstStyle/>
        <a:p>
          <a:r>
            <a:rPr lang="es-CL" altLang="es-EC" b="1" i="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b="1" dirty="0">
            <a:solidFill>
              <a:schemeClr val="tx1"/>
            </a:solidFill>
            <a:latin typeface="Arial" panose="020B0604020202020204" pitchFamily="34" charset="0"/>
            <a:cs typeface="Arial" panose="020B0604020202020204" pitchFamily="34" charset="0"/>
          </a:endParaRPr>
        </a:p>
      </dgm:t>
    </dgm:pt>
    <dgm:pt modelId="{705B79A9-6EFB-433B-8A3E-58BE4EE4F240}" type="parTrans" cxnId="{D10886CB-0E11-4B44-A127-BF16A5A016D0}">
      <dgm:prSet/>
      <dgm:spPr/>
      <dgm:t>
        <a:bodyPr/>
        <a:lstStyle/>
        <a:p>
          <a:endParaRPr lang="es-EC"/>
        </a:p>
      </dgm:t>
    </dgm:pt>
    <dgm:pt modelId="{DDD12D5C-7B35-4F12-9A61-C61C20C71F06}" type="sibTrans" cxnId="{D10886CB-0E11-4B44-A127-BF16A5A016D0}">
      <dgm:prSet/>
      <dgm:spPr/>
      <dgm:t>
        <a:bodyPr/>
        <a:lstStyle/>
        <a:p>
          <a:endParaRPr lang="es-EC"/>
        </a:p>
      </dgm:t>
    </dgm:pt>
    <dgm:pt modelId="{4774C89E-3B11-404A-90A0-30E6E9EA709D}">
      <dgm:prSet phldrT="[Texto]"/>
      <dgm:spPr>
        <a:solidFill>
          <a:schemeClr val="accent3"/>
        </a:solidFill>
      </dgm:spPr>
      <dgm:t>
        <a:bodyPr/>
        <a:lstStyle/>
        <a:p>
          <a:r>
            <a:rPr lang="es-EC" dirty="0" smtClean="0"/>
            <a:t>FUNCIONES DE DESARROLLO </a:t>
          </a:r>
          <a:endParaRPr lang="es-EC" dirty="0"/>
        </a:p>
      </dgm:t>
    </dgm:pt>
    <dgm:pt modelId="{281DAA7A-2E68-4314-9CE6-EEB05A5D556F}" type="parTrans" cxnId="{2A760F96-33A8-4596-984C-4B5E4F8E80B2}">
      <dgm:prSet/>
      <dgm:spPr/>
      <dgm:t>
        <a:bodyPr/>
        <a:lstStyle/>
        <a:p>
          <a:endParaRPr lang="es-EC"/>
        </a:p>
      </dgm:t>
    </dgm:pt>
    <dgm:pt modelId="{DAFA3B81-ADAD-4849-9211-AE47E9C14FA5}" type="sibTrans" cxnId="{2A760F96-33A8-4596-984C-4B5E4F8E80B2}">
      <dgm:prSet/>
      <dgm:spPr/>
      <dgm:t>
        <a:bodyPr/>
        <a:lstStyle/>
        <a:p>
          <a:endParaRPr lang="es-EC"/>
        </a:p>
      </dgm:t>
    </dgm:pt>
    <dgm:pt modelId="{0C750C17-1E1B-4804-AE77-C65FC43DDE18}">
      <dgm:prSet phldrT="[Texto]"/>
      <dgm:spPr>
        <a:solidFill>
          <a:schemeClr val="accent5"/>
        </a:solidFill>
      </dgm:spPr>
      <dgm:t>
        <a:bodyPr/>
        <a:lstStyle/>
        <a:p>
          <a:r>
            <a:rPr lang="es-EC" dirty="0" smtClean="0"/>
            <a:t>MANTENIMIENTO CORRECTIVO</a:t>
          </a:r>
          <a:endParaRPr lang="es-EC" dirty="0"/>
        </a:p>
      </dgm:t>
    </dgm:pt>
    <dgm:pt modelId="{B6ECC40B-F806-4B53-BE81-851D4270497C}" type="parTrans" cxnId="{56360D88-E1E6-4C90-9ED8-D86921C85BC7}">
      <dgm:prSet/>
      <dgm:spPr/>
      <dgm:t>
        <a:bodyPr/>
        <a:lstStyle/>
        <a:p>
          <a:endParaRPr lang="es-EC"/>
        </a:p>
      </dgm:t>
    </dgm:pt>
    <dgm:pt modelId="{48682154-33F1-41F9-AD9C-C578D3B7018D}" type="sibTrans" cxnId="{56360D88-E1E6-4C90-9ED8-D86921C85BC7}">
      <dgm:prSet/>
      <dgm:spPr/>
      <dgm:t>
        <a:bodyPr/>
        <a:lstStyle/>
        <a:p>
          <a:endParaRPr lang="es-EC"/>
        </a:p>
      </dgm:t>
    </dgm:pt>
    <dgm:pt modelId="{4851B0B8-8C5C-49CD-9233-E97F6254B2DD}">
      <dgm:prSet phldrT="[Texto]"/>
      <dgm:spPr>
        <a:solidFill>
          <a:schemeClr val="accent5"/>
        </a:solidFill>
      </dgm:spPr>
      <dgm:t>
        <a:bodyPr/>
        <a:lstStyle/>
        <a:p>
          <a:r>
            <a:rPr lang="es-EC" dirty="0" smtClean="0"/>
            <a:t>RECUPERATIVO</a:t>
          </a:r>
          <a:endParaRPr lang="es-EC" dirty="0"/>
        </a:p>
      </dgm:t>
    </dgm:pt>
    <dgm:pt modelId="{3CEDE180-9576-431A-98CD-43480519465C}" type="parTrans" cxnId="{3E18B8A2-0101-4FE6-9060-40264E85190A}">
      <dgm:prSet/>
      <dgm:spPr/>
      <dgm:t>
        <a:bodyPr/>
        <a:lstStyle/>
        <a:p>
          <a:endParaRPr lang="es-EC"/>
        </a:p>
      </dgm:t>
    </dgm:pt>
    <dgm:pt modelId="{764C26EA-27AA-4ACA-8CDD-6DAD0195C758}" type="sibTrans" cxnId="{3E18B8A2-0101-4FE6-9060-40264E85190A}">
      <dgm:prSet/>
      <dgm:spPr/>
      <dgm:t>
        <a:bodyPr/>
        <a:lstStyle/>
        <a:p>
          <a:endParaRPr lang="es-EC"/>
        </a:p>
      </dgm:t>
    </dgm:pt>
    <dgm:pt modelId="{16BCEFDA-44A6-4A9C-B1EA-F60627CFE9D2}">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MANTENIMIENTO PREVENTIVO</a:t>
          </a:r>
          <a:endParaRPr lang="es-EC" dirty="0"/>
        </a:p>
      </dgm:t>
    </dgm:pt>
    <dgm:pt modelId="{4CE59383-E3BF-448A-B29C-47C378D6EE61}" type="parTrans" cxnId="{1BC7CC2E-5669-4CD9-B4CE-0A4CE71DE6FC}">
      <dgm:prSet/>
      <dgm:spPr/>
      <dgm:t>
        <a:bodyPr/>
        <a:lstStyle/>
        <a:p>
          <a:endParaRPr lang="es-EC"/>
        </a:p>
      </dgm:t>
    </dgm:pt>
    <dgm:pt modelId="{1EBDCCF6-355D-4016-B2DF-15F75C3FBE6F}" type="sibTrans" cxnId="{1BC7CC2E-5669-4CD9-B4CE-0A4CE71DE6FC}">
      <dgm:prSet/>
      <dgm:spPr/>
      <dgm:t>
        <a:bodyPr/>
        <a:lstStyle/>
        <a:p>
          <a:endParaRPr lang="es-EC"/>
        </a:p>
      </dgm:t>
    </dgm:pt>
    <dgm:pt modelId="{F5B895A7-9133-4784-8B64-2DA76246EC4C}">
      <dgm:prSet phldrT="[Texto]"/>
      <dgm:spPr>
        <a:solidFill>
          <a:schemeClr val="accent5"/>
        </a:solidFill>
      </dgm:spPr>
      <dgm:t>
        <a:bodyPr/>
        <a:lstStyle/>
        <a:p>
          <a:r>
            <a:rPr lang="es-EC" dirty="0" smtClean="0"/>
            <a:t>RESCATE Y SALVATAJE</a:t>
          </a:r>
          <a:endParaRPr lang="es-EC" dirty="0"/>
        </a:p>
      </dgm:t>
    </dgm:pt>
    <dgm:pt modelId="{A73BFF0C-F4D1-4011-BA38-B3A02E594605}" type="parTrans" cxnId="{3F6F3DCA-F5A4-4CD5-9CF4-7A009708C8E0}">
      <dgm:prSet/>
      <dgm:spPr/>
      <dgm:t>
        <a:bodyPr/>
        <a:lstStyle/>
        <a:p>
          <a:endParaRPr lang="es-EC"/>
        </a:p>
      </dgm:t>
    </dgm:pt>
    <dgm:pt modelId="{F9C654E4-3355-4478-AC52-ABEFE9C5A9D8}" type="sibTrans" cxnId="{3F6F3DCA-F5A4-4CD5-9CF4-7A009708C8E0}">
      <dgm:prSet/>
      <dgm:spPr/>
      <dgm:t>
        <a:bodyPr/>
        <a:lstStyle/>
        <a:p>
          <a:endParaRPr lang="es-EC"/>
        </a:p>
      </dgm:t>
    </dgm:pt>
    <dgm:pt modelId="{89F7D565-EB9E-45BB-A205-7B97E3D02422}" type="pres">
      <dgm:prSet presAssocID="{475EBF23-3DC1-468D-ADE3-A12D50A6A570}" presName="Name0" presStyleCnt="0">
        <dgm:presLayoutVars>
          <dgm:chPref val="1"/>
          <dgm:dir/>
          <dgm:animOne val="branch"/>
          <dgm:animLvl val="lvl"/>
          <dgm:resizeHandles/>
        </dgm:presLayoutVars>
      </dgm:prSet>
      <dgm:spPr/>
      <dgm:t>
        <a:bodyPr/>
        <a:lstStyle/>
        <a:p>
          <a:endParaRPr lang="es-EC"/>
        </a:p>
      </dgm:t>
    </dgm:pt>
    <dgm:pt modelId="{FDB8E0F3-7157-4E4D-BE3D-42C0950FDB31}" type="pres">
      <dgm:prSet presAssocID="{6F9346BC-37F4-4354-B095-C2A96F3DF131}" presName="vertOne" presStyleCnt="0"/>
      <dgm:spPr/>
    </dgm:pt>
    <dgm:pt modelId="{F83333D2-815D-4A85-AA44-18146DAE2EF6}" type="pres">
      <dgm:prSet presAssocID="{6F9346BC-37F4-4354-B095-C2A96F3DF131}" presName="txOne" presStyleLbl="node0" presStyleIdx="0" presStyleCnt="1">
        <dgm:presLayoutVars>
          <dgm:chPref val="3"/>
        </dgm:presLayoutVars>
      </dgm:prSet>
      <dgm:spPr>
        <a:prstGeom prst="pentagon">
          <a:avLst/>
        </a:prstGeom>
      </dgm:spPr>
      <dgm:t>
        <a:bodyPr/>
        <a:lstStyle/>
        <a:p>
          <a:endParaRPr lang="es-EC"/>
        </a:p>
      </dgm:t>
    </dgm:pt>
    <dgm:pt modelId="{128EF67C-1765-49F4-AE42-7F60550BBFC0}" type="pres">
      <dgm:prSet presAssocID="{6F9346BC-37F4-4354-B095-C2A96F3DF131}" presName="parTransOne" presStyleCnt="0"/>
      <dgm:spPr/>
    </dgm:pt>
    <dgm:pt modelId="{188CDB11-CB0F-4E02-B16C-DB528C16B297}" type="pres">
      <dgm:prSet presAssocID="{6F9346BC-37F4-4354-B095-C2A96F3DF131}" presName="horzOne" presStyleCnt="0"/>
      <dgm:spPr/>
    </dgm:pt>
    <dgm:pt modelId="{5A5F144E-723F-4E89-BF37-D03306D44243}" type="pres">
      <dgm:prSet presAssocID="{4774C89E-3B11-404A-90A0-30E6E9EA709D}" presName="vertTwo" presStyleCnt="0"/>
      <dgm:spPr/>
    </dgm:pt>
    <dgm:pt modelId="{B909F18D-B6F1-4D51-B04E-856370770286}" type="pres">
      <dgm:prSet presAssocID="{4774C89E-3B11-404A-90A0-30E6E9EA709D}" presName="txTwo" presStyleLbl="node2" presStyleIdx="0" presStyleCnt="2">
        <dgm:presLayoutVars>
          <dgm:chPref val="3"/>
        </dgm:presLayoutVars>
      </dgm:prSet>
      <dgm:spPr/>
      <dgm:t>
        <a:bodyPr/>
        <a:lstStyle/>
        <a:p>
          <a:endParaRPr lang="es-EC"/>
        </a:p>
      </dgm:t>
    </dgm:pt>
    <dgm:pt modelId="{6B8D9FFE-C86D-4347-89EC-290EFB1746F6}" type="pres">
      <dgm:prSet presAssocID="{4774C89E-3B11-404A-90A0-30E6E9EA709D}" presName="parTransTwo" presStyleCnt="0"/>
      <dgm:spPr/>
    </dgm:pt>
    <dgm:pt modelId="{4578C4EB-7345-475A-AB09-494B47E45E1F}" type="pres">
      <dgm:prSet presAssocID="{4774C89E-3B11-404A-90A0-30E6E9EA709D}" presName="horzTwo" presStyleCnt="0"/>
      <dgm:spPr/>
    </dgm:pt>
    <dgm:pt modelId="{0B48F11C-CA7F-4AC1-9DED-02E6F5FE6708}" type="pres">
      <dgm:prSet presAssocID="{0C750C17-1E1B-4804-AE77-C65FC43DDE18}" presName="vertThree" presStyleCnt="0"/>
      <dgm:spPr/>
    </dgm:pt>
    <dgm:pt modelId="{80DD253E-924F-4FAE-9F9A-289BD80CCE68}" type="pres">
      <dgm:prSet presAssocID="{0C750C17-1E1B-4804-AE77-C65FC43DDE18}" presName="txThree" presStyleLbl="node3" presStyleIdx="0" presStyleCnt="3">
        <dgm:presLayoutVars>
          <dgm:chPref val="3"/>
        </dgm:presLayoutVars>
      </dgm:prSet>
      <dgm:spPr>
        <a:prstGeom prst="doubleWave">
          <a:avLst/>
        </a:prstGeom>
      </dgm:spPr>
      <dgm:t>
        <a:bodyPr/>
        <a:lstStyle/>
        <a:p>
          <a:endParaRPr lang="es-EC"/>
        </a:p>
      </dgm:t>
    </dgm:pt>
    <dgm:pt modelId="{F5DA63B2-0B8D-47FC-B094-856B30AD8CED}" type="pres">
      <dgm:prSet presAssocID="{0C750C17-1E1B-4804-AE77-C65FC43DDE18}" presName="horzThree" presStyleCnt="0"/>
      <dgm:spPr/>
    </dgm:pt>
    <dgm:pt modelId="{58AEB368-5BA4-42C8-B716-8B1DC49C1777}" type="pres">
      <dgm:prSet presAssocID="{48682154-33F1-41F9-AD9C-C578D3B7018D}" presName="sibSpaceThree" presStyleCnt="0"/>
      <dgm:spPr/>
    </dgm:pt>
    <dgm:pt modelId="{51ACAC5D-27C3-42D5-AEBC-437F85BD687B}" type="pres">
      <dgm:prSet presAssocID="{4851B0B8-8C5C-49CD-9233-E97F6254B2DD}" presName="vertThree" presStyleCnt="0"/>
      <dgm:spPr/>
    </dgm:pt>
    <dgm:pt modelId="{7C52349F-BD51-4564-9EC2-B227031B72F9}" type="pres">
      <dgm:prSet presAssocID="{4851B0B8-8C5C-49CD-9233-E97F6254B2DD}" presName="txThree" presStyleLbl="node3" presStyleIdx="1" presStyleCnt="3">
        <dgm:presLayoutVars>
          <dgm:chPref val="3"/>
        </dgm:presLayoutVars>
      </dgm:prSet>
      <dgm:spPr>
        <a:prstGeom prst="doubleWave">
          <a:avLst/>
        </a:prstGeom>
      </dgm:spPr>
      <dgm:t>
        <a:bodyPr/>
        <a:lstStyle/>
        <a:p>
          <a:endParaRPr lang="es-EC"/>
        </a:p>
      </dgm:t>
    </dgm:pt>
    <dgm:pt modelId="{AB5B2D6B-AD72-4188-B218-B3FB000779C6}" type="pres">
      <dgm:prSet presAssocID="{4851B0B8-8C5C-49CD-9233-E97F6254B2DD}" presName="horzThree" presStyleCnt="0"/>
      <dgm:spPr/>
    </dgm:pt>
    <dgm:pt modelId="{C71F4502-91BE-44EF-9586-46D8810625F2}" type="pres">
      <dgm:prSet presAssocID="{DAFA3B81-ADAD-4849-9211-AE47E9C14FA5}" presName="sibSpaceTwo" presStyleCnt="0"/>
      <dgm:spPr/>
    </dgm:pt>
    <dgm:pt modelId="{95609756-EFB9-40CD-A27B-60C79DC2F4C7}" type="pres">
      <dgm:prSet presAssocID="{16BCEFDA-44A6-4A9C-B1EA-F60627CFE9D2}" presName="vertTwo" presStyleCnt="0"/>
      <dgm:spPr/>
    </dgm:pt>
    <dgm:pt modelId="{8BB1850F-258D-4DC0-8C69-FD53207DC959}" type="pres">
      <dgm:prSet presAssocID="{16BCEFDA-44A6-4A9C-B1EA-F60627CFE9D2}" presName="txTwo" presStyleLbl="node2" presStyleIdx="1" presStyleCnt="2">
        <dgm:presLayoutVars>
          <dgm:chPref val="3"/>
        </dgm:presLayoutVars>
      </dgm:prSet>
      <dgm:spPr>
        <a:prstGeom prst="doubleWave">
          <a:avLst/>
        </a:prstGeom>
      </dgm:spPr>
      <dgm:t>
        <a:bodyPr/>
        <a:lstStyle/>
        <a:p>
          <a:endParaRPr lang="es-EC"/>
        </a:p>
      </dgm:t>
    </dgm:pt>
    <dgm:pt modelId="{A3A81C50-C49B-47AF-99E8-57BC17DA009A}" type="pres">
      <dgm:prSet presAssocID="{16BCEFDA-44A6-4A9C-B1EA-F60627CFE9D2}" presName="parTransTwo" presStyleCnt="0"/>
      <dgm:spPr/>
    </dgm:pt>
    <dgm:pt modelId="{328F8CC8-DD96-4C5F-A356-65085FA8F96B}" type="pres">
      <dgm:prSet presAssocID="{16BCEFDA-44A6-4A9C-B1EA-F60627CFE9D2}" presName="horzTwo" presStyleCnt="0"/>
      <dgm:spPr/>
    </dgm:pt>
    <dgm:pt modelId="{8178A3CF-62F8-4FEF-AA48-604F4C402CD3}" type="pres">
      <dgm:prSet presAssocID="{F5B895A7-9133-4784-8B64-2DA76246EC4C}" presName="vertThree" presStyleCnt="0"/>
      <dgm:spPr/>
    </dgm:pt>
    <dgm:pt modelId="{2A7E933D-9F19-4A7A-875D-E59DB79B5180}" type="pres">
      <dgm:prSet presAssocID="{F5B895A7-9133-4784-8B64-2DA76246EC4C}" presName="txThree" presStyleLbl="node3" presStyleIdx="2" presStyleCnt="3">
        <dgm:presLayoutVars>
          <dgm:chPref val="3"/>
        </dgm:presLayoutVars>
      </dgm:prSet>
      <dgm:spPr>
        <a:prstGeom prst="doubleWave">
          <a:avLst/>
        </a:prstGeom>
      </dgm:spPr>
      <dgm:t>
        <a:bodyPr/>
        <a:lstStyle/>
        <a:p>
          <a:endParaRPr lang="es-EC"/>
        </a:p>
      </dgm:t>
    </dgm:pt>
    <dgm:pt modelId="{AD0FF08C-20CD-4EE0-8562-A25E1D61C030}" type="pres">
      <dgm:prSet presAssocID="{F5B895A7-9133-4784-8B64-2DA76246EC4C}" presName="horzThree" presStyleCnt="0"/>
      <dgm:spPr/>
    </dgm:pt>
  </dgm:ptLst>
  <dgm:cxnLst>
    <dgm:cxn modelId="{5ACFBFE0-BA3A-4DA1-AE65-30E183ACD9A8}" type="presOf" srcId="{16BCEFDA-44A6-4A9C-B1EA-F60627CFE9D2}" destId="{8BB1850F-258D-4DC0-8C69-FD53207DC959}" srcOrd="0" destOrd="0" presId="urn:microsoft.com/office/officeart/2005/8/layout/hierarchy4"/>
    <dgm:cxn modelId="{3F6F3DCA-F5A4-4CD5-9CF4-7A009708C8E0}" srcId="{16BCEFDA-44A6-4A9C-B1EA-F60627CFE9D2}" destId="{F5B895A7-9133-4784-8B64-2DA76246EC4C}" srcOrd="0" destOrd="0" parTransId="{A73BFF0C-F4D1-4011-BA38-B3A02E594605}" sibTransId="{F9C654E4-3355-4478-AC52-ABEFE9C5A9D8}"/>
    <dgm:cxn modelId="{F89F225F-9E99-457C-BA74-5A943D1C297E}" type="presOf" srcId="{4774C89E-3B11-404A-90A0-30E6E9EA709D}" destId="{B909F18D-B6F1-4D51-B04E-856370770286}" srcOrd="0" destOrd="0" presId="urn:microsoft.com/office/officeart/2005/8/layout/hierarchy4"/>
    <dgm:cxn modelId="{BC79ECAD-2B48-48EF-8AC9-4A31E5E0D302}" type="presOf" srcId="{F5B895A7-9133-4784-8B64-2DA76246EC4C}" destId="{2A7E933D-9F19-4A7A-875D-E59DB79B5180}" srcOrd="0" destOrd="0" presId="urn:microsoft.com/office/officeart/2005/8/layout/hierarchy4"/>
    <dgm:cxn modelId="{EDB7DDBE-B622-4FBA-82A1-90BB1A243AED}" type="presOf" srcId="{475EBF23-3DC1-468D-ADE3-A12D50A6A570}" destId="{89F7D565-EB9E-45BB-A205-7B97E3D02422}" srcOrd="0" destOrd="0" presId="urn:microsoft.com/office/officeart/2005/8/layout/hierarchy4"/>
    <dgm:cxn modelId="{1E757691-DA7F-4472-A3DD-A6EF546D9FF8}" type="presOf" srcId="{4851B0B8-8C5C-49CD-9233-E97F6254B2DD}" destId="{7C52349F-BD51-4564-9EC2-B227031B72F9}" srcOrd="0" destOrd="0" presId="urn:microsoft.com/office/officeart/2005/8/layout/hierarchy4"/>
    <dgm:cxn modelId="{B7C8A835-B865-4CB4-BE86-A853A2EE5EB5}" type="presOf" srcId="{6F9346BC-37F4-4354-B095-C2A96F3DF131}" destId="{F83333D2-815D-4A85-AA44-18146DAE2EF6}" srcOrd="0" destOrd="0" presId="urn:microsoft.com/office/officeart/2005/8/layout/hierarchy4"/>
    <dgm:cxn modelId="{2A760F96-33A8-4596-984C-4B5E4F8E80B2}" srcId="{6F9346BC-37F4-4354-B095-C2A96F3DF131}" destId="{4774C89E-3B11-404A-90A0-30E6E9EA709D}" srcOrd="0" destOrd="0" parTransId="{281DAA7A-2E68-4314-9CE6-EEB05A5D556F}" sibTransId="{DAFA3B81-ADAD-4849-9211-AE47E9C14FA5}"/>
    <dgm:cxn modelId="{3E18B8A2-0101-4FE6-9060-40264E85190A}" srcId="{4774C89E-3B11-404A-90A0-30E6E9EA709D}" destId="{4851B0B8-8C5C-49CD-9233-E97F6254B2DD}" srcOrd="1" destOrd="0" parTransId="{3CEDE180-9576-431A-98CD-43480519465C}" sibTransId="{764C26EA-27AA-4ACA-8CDD-6DAD0195C758}"/>
    <dgm:cxn modelId="{976D3762-C316-408C-92B1-9CDB7F082502}" type="presOf" srcId="{0C750C17-1E1B-4804-AE77-C65FC43DDE18}" destId="{80DD253E-924F-4FAE-9F9A-289BD80CCE68}" srcOrd="0" destOrd="0" presId="urn:microsoft.com/office/officeart/2005/8/layout/hierarchy4"/>
    <dgm:cxn modelId="{D10886CB-0E11-4B44-A127-BF16A5A016D0}" srcId="{475EBF23-3DC1-468D-ADE3-A12D50A6A570}" destId="{6F9346BC-37F4-4354-B095-C2A96F3DF131}" srcOrd="0" destOrd="0" parTransId="{705B79A9-6EFB-433B-8A3E-58BE4EE4F240}" sibTransId="{DDD12D5C-7B35-4F12-9A61-C61C20C71F06}"/>
    <dgm:cxn modelId="{56360D88-E1E6-4C90-9ED8-D86921C85BC7}" srcId="{4774C89E-3B11-404A-90A0-30E6E9EA709D}" destId="{0C750C17-1E1B-4804-AE77-C65FC43DDE18}" srcOrd="0" destOrd="0" parTransId="{B6ECC40B-F806-4B53-BE81-851D4270497C}" sibTransId="{48682154-33F1-41F9-AD9C-C578D3B7018D}"/>
    <dgm:cxn modelId="{1BC7CC2E-5669-4CD9-B4CE-0A4CE71DE6FC}" srcId="{6F9346BC-37F4-4354-B095-C2A96F3DF131}" destId="{16BCEFDA-44A6-4A9C-B1EA-F60627CFE9D2}" srcOrd="1" destOrd="0" parTransId="{4CE59383-E3BF-448A-B29C-47C378D6EE61}" sibTransId="{1EBDCCF6-355D-4016-B2DF-15F75C3FBE6F}"/>
    <dgm:cxn modelId="{16DC970E-E5D3-487E-B3C5-BDE79687CF14}" type="presParOf" srcId="{89F7D565-EB9E-45BB-A205-7B97E3D02422}" destId="{FDB8E0F3-7157-4E4D-BE3D-42C0950FDB31}" srcOrd="0" destOrd="0" presId="urn:microsoft.com/office/officeart/2005/8/layout/hierarchy4"/>
    <dgm:cxn modelId="{36954245-1979-488C-836C-1D91F13DC407}" type="presParOf" srcId="{FDB8E0F3-7157-4E4D-BE3D-42C0950FDB31}" destId="{F83333D2-815D-4A85-AA44-18146DAE2EF6}" srcOrd="0" destOrd="0" presId="urn:microsoft.com/office/officeart/2005/8/layout/hierarchy4"/>
    <dgm:cxn modelId="{7649A096-E71E-48C6-99B8-E47A05DD48AB}" type="presParOf" srcId="{FDB8E0F3-7157-4E4D-BE3D-42C0950FDB31}" destId="{128EF67C-1765-49F4-AE42-7F60550BBFC0}" srcOrd="1" destOrd="0" presId="urn:microsoft.com/office/officeart/2005/8/layout/hierarchy4"/>
    <dgm:cxn modelId="{47C02FF7-506D-4A9D-AC24-9E9F15CEB2AC}" type="presParOf" srcId="{FDB8E0F3-7157-4E4D-BE3D-42C0950FDB31}" destId="{188CDB11-CB0F-4E02-B16C-DB528C16B297}" srcOrd="2" destOrd="0" presId="urn:microsoft.com/office/officeart/2005/8/layout/hierarchy4"/>
    <dgm:cxn modelId="{D832F165-7127-4868-9931-100C6DBD786D}" type="presParOf" srcId="{188CDB11-CB0F-4E02-B16C-DB528C16B297}" destId="{5A5F144E-723F-4E89-BF37-D03306D44243}" srcOrd="0" destOrd="0" presId="urn:microsoft.com/office/officeart/2005/8/layout/hierarchy4"/>
    <dgm:cxn modelId="{2489BA5F-013F-4567-A750-5DB7FF4E051E}" type="presParOf" srcId="{5A5F144E-723F-4E89-BF37-D03306D44243}" destId="{B909F18D-B6F1-4D51-B04E-856370770286}" srcOrd="0" destOrd="0" presId="urn:microsoft.com/office/officeart/2005/8/layout/hierarchy4"/>
    <dgm:cxn modelId="{89B8871C-7F36-448A-8F39-DDF57F7B2C92}" type="presParOf" srcId="{5A5F144E-723F-4E89-BF37-D03306D44243}" destId="{6B8D9FFE-C86D-4347-89EC-290EFB1746F6}" srcOrd="1" destOrd="0" presId="urn:microsoft.com/office/officeart/2005/8/layout/hierarchy4"/>
    <dgm:cxn modelId="{8B8C0F7C-AFE8-4D98-BCBA-08BB30FC762A}" type="presParOf" srcId="{5A5F144E-723F-4E89-BF37-D03306D44243}" destId="{4578C4EB-7345-475A-AB09-494B47E45E1F}" srcOrd="2" destOrd="0" presId="urn:microsoft.com/office/officeart/2005/8/layout/hierarchy4"/>
    <dgm:cxn modelId="{0BD5D98B-B56F-4087-8F9B-735BE2DD233E}" type="presParOf" srcId="{4578C4EB-7345-475A-AB09-494B47E45E1F}" destId="{0B48F11C-CA7F-4AC1-9DED-02E6F5FE6708}" srcOrd="0" destOrd="0" presId="urn:microsoft.com/office/officeart/2005/8/layout/hierarchy4"/>
    <dgm:cxn modelId="{48AB3CEE-D513-4E8D-826E-AF890A18C992}" type="presParOf" srcId="{0B48F11C-CA7F-4AC1-9DED-02E6F5FE6708}" destId="{80DD253E-924F-4FAE-9F9A-289BD80CCE68}" srcOrd="0" destOrd="0" presId="urn:microsoft.com/office/officeart/2005/8/layout/hierarchy4"/>
    <dgm:cxn modelId="{D5F8F50B-966B-4E2D-99BE-8FD436359F15}" type="presParOf" srcId="{0B48F11C-CA7F-4AC1-9DED-02E6F5FE6708}" destId="{F5DA63B2-0B8D-47FC-B094-856B30AD8CED}" srcOrd="1" destOrd="0" presId="urn:microsoft.com/office/officeart/2005/8/layout/hierarchy4"/>
    <dgm:cxn modelId="{F9F36E22-8DB1-4A87-9C23-4C9671DB6132}" type="presParOf" srcId="{4578C4EB-7345-475A-AB09-494B47E45E1F}" destId="{58AEB368-5BA4-42C8-B716-8B1DC49C1777}" srcOrd="1" destOrd="0" presId="urn:microsoft.com/office/officeart/2005/8/layout/hierarchy4"/>
    <dgm:cxn modelId="{074BAE98-35F0-49B1-98DE-1EB8BEEE9067}" type="presParOf" srcId="{4578C4EB-7345-475A-AB09-494B47E45E1F}" destId="{51ACAC5D-27C3-42D5-AEBC-437F85BD687B}" srcOrd="2" destOrd="0" presId="urn:microsoft.com/office/officeart/2005/8/layout/hierarchy4"/>
    <dgm:cxn modelId="{DD0DDADB-5E4A-44E3-9682-0875F5A7456B}" type="presParOf" srcId="{51ACAC5D-27C3-42D5-AEBC-437F85BD687B}" destId="{7C52349F-BD51-4564-9EC2-B227031B72F9}" srcOrd="0" destOrd="0" presId="urn:microsoft.com/office/officeart/2005/8/layout/hierarchy4"/>
    <dgm:cxn modelId="{964EAB65-8B12-4521-9B5D-2C69ED62E658}" type="presParOf" srcId="{51ACAC5D-27C3-42D5-AEBC-437F85BD687B}" destId="{AB5B2D6B-AD72-4188-B218-B3FB000779C6}" srcOrd="1" destOrd="0" presId="urn:microsoft.com/office/officeart/2005/8/layout/hierarchy4"/>
    <dgm:cxn modelId="{72C052B0-B754-4868-B539-F9EB84BAF66F}" type="presParOf" srcId="{188CDB11-CB0F-4E02-B16C-DB528C16B297}" destId="{C71F4502-91BE-44EF-9586-46D8810625F2}" srcOrd="1" destOrd="0" presId="urn:microsoft.com/office/officeart/2005/8/layout/hierarchy4"/>
    <dgm:cxn modelId="{6A7FE083-0264-43FA-945F-84B3704976F7}" type="presParOf" srcId="{188CDB11-CB0F-4E02-B16C-DB528C16B297}" destId="{95609756-EFB9-40CD-A27B-60C79DC2F4C7}" srcOrd="2" destOrd="0" presId="urn:microsoft.com/office/officeart/2005/8/layout/hierarchy4"/>
    <dgm:cxn modelId="{00D1FAC7-617F-49BA-9548-FF636DA2595C}" type="presParOf" srcId="{95609756-EFB9-40CD-A27B-60C79DC2F4C7}" destId="{8BB1850F-258D-4DC0-8C69-FD53207DC959}" srcOrd="0" destOrd="0" presId="urn:microsoft.com/office/officeart/2005/8/layout/hierarchy4"/>
    <dgm:cxn modelId="{937B85FF-7542-4C62-8E24-E2160873AC00}" type="presParOf" srcId="{95609756-EFB9-40CD-A27B-60C79DC2F4C7}" destId="{A3A81C50-C49B-47AF-99E8-57BC17DA009A}" srcOrd="1" destOrd="0" presId="urn:microsoft.com/office/officeart/2005/8/layout/hierarchy4"/>
    <dgm:cxn modelId="{80F5A373-ADE0-4FBE-96E4-0E84B1209EB4}" type="presParOf" srcId="{95609756-EFB9-40CD-A27B-60C79DC2F4C7}" destId="{328F8CC8-DD96-4C5F-A356-65085FA8F96B}" srcOrd="2" destOrd="0" presId="urn:microsoft.com/office/officeart/2005/8/layout/hierarchy4"/>
    <dgm:cxn modelId="{4B86F515-A6CB-4CE6-8DA0-C21A3CE0631C}" type="presParOf" srcId="{328F8CC8-DD96-4C5F-A356-65085FA8F96B}" destId="{8178A3CF-62F8-4FEF-AA48-604F4C402CD3}" srcOrd="0" destOrd="0" presId="urn:microsoft.com/office/officeart/2005/8/layout/hierarchy4"/>
    <dgm:cxn modelId="{6BC48FDD-75A6-409A-BA87-C1949731A583}" type="presParOf" srcId="{8178A3CF-62F8-4FEF-AA48-604F4C402CD3}" destId="{2A7E933D-9F19-4A7A-875D-E59DB79B5180}" srcOrd="0" destOrd="0" presId="urn:microsoft.com/office/officeart/2005/8/layout/hierarchy4"/>
    <dgm:cxn modelId="{5D019FD0-8C5E-43C7-A656-276330ADCE32}" type="presParOf" srcId="{8178A3CF-62F8-4FEF-AA48-604F4C402CD3}" destId="{AD0FF08C-20CD-4EE0-8562-A25E1D61C03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CBFDDA72-B6CF-46CF-8CB2-708CE97F9364}" srcId="{5F2BE69A-15BE-4CB4-8500-826CDA8D76D4}" destId="{07F788FB-B140-4C78-88D6-D622A7AFE1A2}" srcOrd="8" destOrd="0" parTransId="{DD7A3DDC-FB36-4D4D-937B-0CDFB07D0EF1}" sibTransId="{14252A55-15FD-49CB-9449-920C290425CF}"/>
    <dgm:cxn modelId="{6175B956-3619-4509-B1FF-40A567872932}" srcId="{5F2BE69A-15BE-4CB4-8500-826CDA8D76D4}" destId="{91750910-8F28-4FB3-8A17-B4AD9E87CB46}" srcOrd="4" destOrd="0" parTransId="{D8237309-55D3-4C34-9E27-C58404168E09}" sibTransId="{B0F1222F-5C5E-49E6-84CA-3E1E5C6BA5B2}"/>
    <dgm:cxn modelId="{D5098F65-F3FB-4CB8-8D5C-77DB031E9AA6}" type="presOf" srcId="{7945D2A3-F622-470E-A431-B82D9D7D3F11}" destId="{6354216C-0361-4A19-9FDD-5CBB72A50E88}" srcOrd="0" destOrd="0" presId="urn:microsoft.com/office/officeart/2005/8/layout/chevron2"/>
    <dgm:cxn modelId="{6E9F15E8-7714-4A7B-A35A-68CABDC4F7A3}" type="presOf" srcId="{D47B7B9E-A446-4A1A-8F4B-821EFDD31D0B}" destId="{3EFD0930-2C92-4584-B34B-3265F22F5EE0}" srcOrd="0" destOrd="0" presId="urn:microsoft.com/office/officeart/2005/8/layout/chevron2"/>
    <dgm:cxn modelId="{48A4F5C4-E0A0-4A0F-8291-C58BAA8C1E71}" type="presOf" srcId="{7B9459B6-A406-4D8C-BC81-80B0CD39B188}" destId="{9BA4FCB0-868A-4499-8417-FF52BC41BA30}" srcOrd="0" destOrd="0" presId="urn:microsoft.com/office/officeart/2005/8/layout/chevron2"/>
    <dgm:cxn modelId="{BDFD93FA-9996-432E-A698-7BE604D9E1C2}" type="presOf" srcId="{18E25F55-5837-4F82-86B1-6E396E942FE0}" destId="{E599FC4D-5E7C-4498-BF3A-870732F8DB04}"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99A2AEA9-C9D3-4277-969F-E868D6C77DF2}" type="presOf" srcId="{91750910-8F28-4FB3-8A17-B4AD9E87CB46}" destId="{64DB3EB0-26AA-42C2-BE0E-735D9C5FBAEC}" srcOrd="0" destOrd="0" presId="urn:microsoft.com/office/officeart/2005/8/layout/chevron2"/>
    <dgm:cxn modelId="{3862489B-54A7-41BC-9012-188BFF701F08}" srcId="{91750910-8F28-4FB3-8A17-B4AD9E87CB46}" destId="{D85C2317-5AF3-476D-8D0D-780E964F8A95}" srcOrd="0" destOrd="0" parTransId="{22646767-1B57-4C91-A44A-9860BAF05831}" sibTransId="{2D13598E-F027-411D-ACE4-3A927B956F35}"/>
    <dgm:cxn modelId="{71728028-FE65-4251-B51B-875BF6BF4E28}" srcId="{5F2BE69A-15BE-4CB4-8500-826CDA8D76D4}" destId="{1C3122F4-B475-40B7-8E37-D900D775FE03}" srcOrd="6" destOrd="0" parTransId="{18FCCA04-B3F4-4FC1-99D6-C5349AC61567}" sibTransId="{460E1182-4712-48B3-90D9-53F79D16B2CE}"/>
    <dgm:cxn modelId="{A47C0F53-C830-4B8C-BD19-370D4ECDCDCE}" srcId="{5F2BE69A-15BE-4CB4-8500-826CDA8D76D4}" destId="{49B494FC-0199-47C2-B927-22C70905C541}" srcOrd="1" destOrd="0" parTransId="{D8770D54-8845-40E5-941D-D4A9F7891E62}" sibTransId="{C9473E26-E586-4D67-8323-52F54FE9BEC6}"/>
    <dgm:cxn modelId="{4A7A5AAE-B90A-4B29-8C19-D3F208E3F4EF}" type="presOf" srcId="{611191FC-40F1-4113-BA0C-71EFF1282026}" destId="{AE4A7335-E4CA-4C6E-927F-201F9A0784FF}"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A7F99477-CF7D-4311-9794-E4698E9D5F2B}" type="presOf" srcId="{07F788FB-B140-4C78-88D6-D622A7AFE1A2}" destId="{975E7348-F6D6-4A5F-BADA-584E0FDA73FF}" srcOrd="0" destOrd="0" presId="urn:microsoft.com/office/officeart/2005/8/layout/chevron2"/>
    <dgm:cxn modelId="{76C02B7E-E469-4EEF-8297-DFE7A10BE3BD}" type="presOf" srcId="{C9B7E7F7-2034-45EF-9773-3265A92BFAFE}" destId="{66021DB8-EEBE-4A42-A0A4-1599AC871594}"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CD16426F-FFFC-462F-95B9-58C238788022}" srcId="{D47B7B9E-A446-4A1A-8F4B-821EFDD31D0B}" destId="{08DE983C-303E-46F7-AA94-1AE0888CF453}" srcOrd="0" destOrd="0" parTransId="{8A18C346-A4E4-430C-8CBF-B6754E779598}" sibTransId="{B3E03DAD-8DC8-4B54-8159-6D5297DA644F}"/>
    <dgm:cxn modelId="{ACD5DABF-33C6-4AE0-91D8-F9DD594988A7}" srcId="{6BA9EB85-582C-445D-803C-E641EA0D94BB}" destId="{7945D2A3-F622-470E-A431-B82D9D7D3F11}" srcOrd="0" destOrd="0" parTransId="{60F0162E-2A4F-4613-BCEE-017AA114D7D9}" sibTransId="{40F28788-5A5F-4962-AFCB-9DBCD42F1274}"/>
    <dgm:cxn modelId="{7662643B-38B9-4253-9D07-04BF22BDB0ED}" type="presOf" srcId="{1C3122F4-B475-40B7-8E37-D900D775FE03}" destId="{4A765E12-0F99-45AA-9ABC-0C0F5B8EFA8B}" srcOrd="0" destOrd="0" presId="urn:microsoft.com/office/officeart/2005/8/layout/chevron2"/>
    <dgm:cxn modelId="{9DB5D022-1C55-4438-A745-7417C76FD11E}" type="presOf" srcId="{9261BF48-9E9D-490C-9039-BBDE96C3A705}" destId="{550284E1-3480-4A22-9733-F5EADEB88F74}" srcOrd="0" destOrd="0" presId="urn:microsoft.com/office/officeart/2005/8/layout/chevron2"/>
    <dgm:cxn modelId="{0C928C51-EBE1-43BB-846B-F326F836811E}" srcId="{BA650752-980C-4608-ACB7-5C29EAEDB7DD}" destId="{611191FC-40F1-4113-BA0C-71EFF1282026}" srcOrd="0" destOrd="0" parTransId="{5D015B31-38CA-4E92-8645-49FDDBD46A80}" sibTransId="{FC641854-72C2-4135-AE9A-E74B95D865F4}"/>
    <dgm:cxn modelId="{CC143F20-9AC7-4FD9-A300-F09B65CB565B}" srcId="{5F2BE69A-15BE-4CB4-8500-826CDA8D76D4}" destId="{6BA9EB85-582C-445D-803C-E641EA0D94BB}" srcOrd="0" destOrd="0" parTransId="{A3BF8432-5CC6-40CB-ABCF-6EE8C86B4C1B}" sibTransId="{59050B0A-3198-4AC4-86FE-64045E4B059E}"/>
    <dgm:cxn modelId="{20258F50-4469-4992-BE97-AED067FB8D22}" type="presOf" srcId="{5F2BE69A-15BE-4CB4-8500-826CDA8D76D4}" destId="{DDFE5034-7C55-4CB8-90C7-59888906A31D}" srcOrd="0" destOrd="0" presId="urn:microsoft.com/office/officeart/2005/8/layout/chevron2"/>
    <dgm:cxn modelId="{947149F7-4DB3-4210-A674-DF29487DBCA7}" type="presOf" srcId="{41640422-AFFE-4F3E-BB56-EBBEF50F913B}" destId="{05746AD7-5630-4FED-8959-DDEBF0D1EDF1}" srcOrd="0" destOrd="0" presId="urn:microsoft.com/office/officeart/2005/8/layout/chevron2"/>
    <dgm:cxn modelId="{B7CE17BE-7350-43A8-9772-4516B4DB0D5A}" type="presOf" srcId="{6BA9EB85-582C-445D-803C-E641EA0D94BB}" destId="{CDDCA386-72B9-4B2A-9CA9-4855FE0A0E97}" srcOrd="0" destOrd="0" presId="urn:microsoft.com/office/officeart/2005/8/layout/chevron2"/>
    <dgm:cxn modelId="{C5493EB3-1ADC-4D50-B8C9-C6ECA29B10E5}" type="presOf" srcId="{5C009BED-6ECE-40C1-9C7E-DF48F76A738B}" destId="{3B683051-3999-401F-8C5A-11AB376ED4E6}" srcOrd="0" destOrd="0" presId="urn:microsoft.com/office/officeart/2005/8/layout/chevron2"/>
    <dgm:cxn modelId="{73CDAC56-8AFF-46D3-BB24-EA59C1A5F55D}" srcId="{49B494FC-0199-47C2-B927-22C70905C541}" destId="{41640422-AFFE-4F3E-BB56-EBBEF50F913B}" srcOrd="0" destOrd="0" parTransId="{5E31F389-5A8C-4159-8156-27AEC576BD30}" sibTransId="{BA5D16CD-7C3A-42E9-9AAB-3F761277069B}"/>
    <dgm:cxn modelId="{0BCC74D5-2138-4021-9D19-24C03F9630DE}" srcId="{1C3122F4-B475-40B7-8E37-D900D775FE03}" destId="{5C009BED-6ECE-40C1-9C7E-DF48F76A738B}" srcOrd="0" destOrd="0" parTransId="{704645AB-A9D1-4ADD-A6BE-1F7F8A48F0D6}" sibTransId="{CDC5971E-5B5D-4E68-BF3C-D76413A7DB12}"/>
    <dgm:cxn modelId="{4C60FE2C-C57E-4618-8EBA-9D5E5ABD0AAF}" type="presOf" srcId="{49B494FC-0199-47C2-B927-22C70905C541}" destId="{70F2B216-0773-42E1-B8A8-94E7A10BEB9E}" srcOrd="0" destOrd="0" presId="urn:microsoft.com/office/officeart/2005/8/layout/chevron2"/>
    <dgm:cxn modelId="{EE111E0C-9153-4A0A-860E-D58DFF87A65C}" type="presOf" srcId="{BA650752-980C-4608-ACB7-5C29EAEDB7DD}" destId="{ADF02A78-A9B8-4A2D-9E6C-299FAE07EA55}" srcOrd="0" destOrd="0" presId="urn:microsoft.com/office/officeart/2005/8/layout/chevron2"/>
    <dgm:cxn modelId="{45F0CB7D-F29A-4967-8D66-C80BD1DDAF7D}" type="presOf" srcId="{08DE983C-303E-46F7-AA94-1AE0888CF453}" destId="{3FCE0AFA-58C2-401D-874C-919B22869826}" srcOrd="0" destOrd="0" presId="urn:microsoft.com/office/officeart/2005/8/layout/chevron2"/>
    <dgm:cxn modelId="{96E07802-7D5D-4CA4-935A-957559644B86}" type="presOf" srcId="{D85C2317-5AF3-476D-8D0D-780E964F8A95}" destId="{BB86F74D-4F37-47E7-BDB6-53FD0BA43F1D}"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95A08CCA-3323-4DE2-968E-7908993FD3F7}" type="presOf" srcId="{9BBAED89-461B-4FC4-9679-B1F85DC81681}" destId="{75739FA5-4651-4DB6-B7DE-18F1EECBFD09}" srcOrd="0" destOrd="0" presId="urn:microsoft.com/office/officeart/2005/8/layout/chevron2"/>
    <dgm:cxn modelId="{1BBB68FF-43E8-4461-BB29-AF369CB0B6C0}" srcId="{9261BF48-9E9D-490C-9039-BBDE96C3A705}" destId="{7B9459B6-A406-4D8C-BC81-80B0CD39B188}" srcOrd="0" destOrd="0" parTransId="{29302E17-E330-44F1-8C50-3B7E7656BDE6}" sibTransId="{6CC9AE0D-DDE1-497D-9B3C-1C6362292435}"/>
    <dgm:cxn modelId="{67B52EF3-B123-4643-A527-6F1061D48E0D}" srcId="{5F2BE69A-15BE-4CB4-8500-826CDA8D76D4}" destId="{C9B7E7F7-2034-45EF-9773-3265A92BFAFE}" srcOrd="7" destOrd="0" parTransId="{B86B03EB-C2B4-4008-BCE4-438394ABC4CE}" sibTransId="{9918701C-2BD2-40FF-9816-967337D5A311}"/>
    <dgm:cxn modelId="{DF2FA4F1-5842-4830-B798-D09BDBAADFBB}" type="presParOf" srcId="{DDFE5034-7C55-4CB8-90C7-59888906A31D}" destId="{168BDC65-A89E-49AD-BB6F-8E04D67E397D}" srcOrd="0" destOrd="0" presId="urn:microsoft.com/office/officeart/2005/8/layout/chevron2"/>
    <dgm:cxn modelId="{4025BF5B-EB53-47C8-9065-70A3968E4330}" type="presParOf" srcId="{168BDC65-A89E-49AD-BB6F-8E04D67E397D}" destId="{CDDCA386-72B9-4B2A-9CA9-4855FE0A0E97}" srcOrd="0" destOrd="0" presId="urn:microsoft.com/office/officeart/2005/8/layout/chevron2"/>
    <dgm:cxn modelId="{3734EA9A-790C-4A71-AA46-B1519513E90C}" type="presParOf" srcId="{168BDC65-A89E-49AD-BB6F-8E04D67E397D}" destId="{6354216C-0361-4A19-9FDD-5CBB72A50E88}" srcOrd="1" destOrd="0" presId="urn:microsoft.com/office/officeart/2005/8/layout/chevron2"/>
    <dgm:cxn modelId="{588FD39D-679A-4291-A1D6-CC09B853BECE}" type="presParOf" srcId="{DDFE5034-7C55-4CB8-90C7-59888906A31D}" destId="{19A983AF-86FB-4221-97C0-D27CF566EC55}" srcOrd="1" destOrd="0" presId="urn:microsoft.com/office/officeart/2005/8/layout/chevron2"/>
    <dgm:cxn modelId="{B0306DB5-9B3A-4853-BA43-C2670FBA3AED}" type="presParOf" srcId="{DDFE5034-7C55-4CB8-90C7-59888906A31D}" destId="{A33074D3-1E3D-480A-BFC2-CD58C1CB6B21}" srcOrd="2" destOrd="0" presId="urn:microsoft.com/office/officeart/2005/8/layout/chevron2"/>
    <dgm:cxn modelId="{C58F12B7-78E5-4DD0-950B-296976BEC83A}" type="presParOf" srcId="{A33074D3-1E3D-480A-BFC2-CD58C1CB6B21}" destId="{70F2B216-0773-42E1-B8A8-94E7A10BEB9E}" srcOrd="0" destOrd="0" presId="urn:microsoft.com/office/officeart/2005/8/layout/chevron2"/>
    <dgm:cxn modelId="{6DF07B2F-11F0-4002-BCAD-1C613AFF8D35}" type="presParOf" srcId="{A33074D3-1E3D-480A-BFC2-CD58C1CB6B21}" destId="{05746AD7-5630-4FED-8959-DDEBF0D1EDF1}" srcOrd="1" destOrd="0" presId="urn:microsoft.com/office/officeart/2005/8/layout/chevron2"/>
    <dgm:cxn modelId="{61DA994A-6F3E-4C4C-96BB-699458880510}" type="presParOf" srcId="{DDFE5034-7C55-4CB8-90C7-59888906A31D}" destId="{FF0F974D-AFD0-45C3-AF0C-37926B8FD37F}" srcOrd="3" destOrd="0" presId="urn:microsoft.com/office/officeart/2005/8/layout/chevron2"/>
    <dgm:cxn modelId="{AC256974-30CD-4A64-BC65-820B70EDF18E}" type="presParOf" srcId="{DDFE5034-7C55-4CB8-90C7-59888906A31D}" destId="{D3D5DB59-B0D8-49D9-BA59-484EFD1F5977}" srcOrd="4" destOrd="0" presId="urn:microsoft.com/office/officeart/2005/8/layout/chevron2"/>
    <dgm:cxn modelId="{64AD207B-C3C3-41D3-B7CC-D2342C1F27CA}" type="presParOf" srcId="{D3D5DB59-B0D8-49D9-BA59-484EFD1F5977}" destId="{550284E1-3480-4A22-9733-F5EADEB88F74}" srcOrd="0" destOrd="0" presId="urn:microsoft.com/office/officeart/2005/8/layout/chevron2"/>
    <dgm:cxn modelId="{A03346D2-B848-4076-AA5B-3388716637EA}" type="presParOf" srcId="{D3D5DB59-B0D8-49D9-BA59-484EFD1F5977}" destId="{9BA4FCB0-868A-4499-8417-FF52BC41BA30}" srcOrd="1" destOrd="0" presId="urn:microsoft.com/office/officeart/2005/8/layout/chevron2"/>
    <dgm:cxn modelId="{50E3DF8E-E8A2-4E86-B4FD-ECBC77F5699C}" type="presParOf" srcId="{DDFE5034-7C55-4CB8-90C7-59888906A31D}" destId="{454C7B5B-03B1-4AA2-9A7E-8118E44B5740}" srcOrd="5" destOrd="0" presId="urn:microsoft.com/office/officeart/2005/8/layout/chevron2"/>
    <dgm:cxn modelId="{855C3884-45AD-4EAB-8784-FF5BC2CCBE26}" type="presParOf" srcId="{DDFE5034-7C55-4CB8-90C7-59888906A31D}" destId="{1EA9667C-C44A-405D-904F-411AB9481568}" srcOrd="6" destOrd="0" presId="urn:microsoft.com/office/officeart/2005/8/layout/chevron2"/>
    <dgm:cxn modelId="{AA039B9A-D81F-42A7-9D81-256B18D6E6E8}" type="presParOf" srcId="{1EA9667C-C44A-405D-904F-411AB9481568}" destId="{ADF02A78-A9B8-4A2D-9E6C-299FAE07EA55}" srcOrd="0" destOrd="0" presId="urn:microsoft.com/office/officeart/2005/8/layout/chevron2"/>
    <dgm:cxn modelId="{4493B4BA-5962-4758-826E-4B4B0D1E99E5}" type="presParOf" srcId="{1EA9667C-C44A-405D-904F-411AB9481568}" destId="{AE4A7335-E4CA-4C6E-927F-201F9A0784FF}" srcOrd="1" destOrd="0" presId="urn:microsoft.com/office/officeart/2005/8/layout/chevron2"/>
    <dgm:cxn modelId="{36337CFE-AC73-4E2B-9D0F-E4F52EA32D77}" type="presParOf" srcId="{DDFE5034-7C55-4CB8-90C7-59888906A31D}" destId="{40CFD1AD-D2A8-47E9-9C91-FF69FBBEF181}" srcOrd="7" destOrd="0" presId="urn:microsoft.com/office/officeart/2005/8/layout/chevron2"/>
    <dgm:cxn modelId="{EFB0B466-25FC-4C3D-B06F-7E5718909AAD}" type="presParOf" srcId="{DDFE5034-7C55-4CB8-90C7-59888906A31D}" destId="{0908843F-3884-49B9-9FE1-7A6E8C90BC6F}" srcOrd="8" destOrd="0" presId="urn:microsoft.com/office/officeart/2005/8/layout/chevron2"/>
    <dgm:cxn modelId="{F4A767E8-D507-40A0-B0BA-D06844B6CF83}" type="presParOf" srcId="{0908843F-3884-49B9-9FE1-7A6E8C90BC6F}" destId="{64DB3EB0-26AA-42C2-BE0E-735D9C5FBAEC}" srcOrd="0" destOrd="0" presId="urn:microsoft.com/office/officeart/2005/8/layout/chevron2"/>
    <dgm:cxn modelId="{C4C99265-AE3B-4BCE-9D90-D872330DD2C4}" type="presParOf" srcId="{0908843F-3884-49B9-9FE1-7A6E8C90BC6F}" destId="{BB86F74D-4F37-47E7-BDB6-53FD0BA43F1D}" srcOrd="1" destOrd="0" presId="urn:microsoft.com/office/officeart/2005/8/layout/chevron2"/>
    <dgm:cxn modelId="{56E4D279-09E1-4688-8070-4F9A70FE4F17}" type="presParOf" srcId="{DDFE5034-7C55-4CB8-90C7-59888906A31D}" destId="{E29BCCC3-2F0B-46A1-ADF8-5FF6A9F08680}" srcOrd="9" destOrd="0" presId="urn:microsoft.com/office/officeart/2005/8/layout/chevron2"/>
    <dgm:cxn modelId="{4E9CA002-7787-4E2D-9B87-033EC796EF82}" type="presParOf" srcId="{DDFE5034-7C55-4CB8-90C7-59888906A31D}" destId="{601D353D-016A-4D10-B875-E27DBE917331}" srcOrd="10" destOrd="0" presId="urn:microsoft.com/office/officeart/2005/8/layout/chevron2"/>
    <dgm:cxn modelId="{DDC460C2-C1C7-4364-B731-799051E5CBBD}" type="presParOf" srcId="{601D353D-016A-4D10-B875-E27DBE917331}" destId="{3EFD0930-2C92-4584-B34B-3265F22F5EE0}" srcOrd="0" destOrd="0" presId="urn:microsoft.com/office/officeart/2005/8/layout/chevron2"/>
    <dgm:cxn modelId="{37B71A2E-50F2-4EAE-955E-BD6AF87B5DF6}" type="presParOf" srcId="{601D353D-016A-4D10-B875-E27DBE917331}" destId="{3FCE0AFA-58C2-401D-874C-919B22869826}" srcOrd="1" destOrd="0" presId="urn:microsoft.com/office/officeart/2005/8/layout/chevron2"/>
    <dgm:cxn modelId="{A8C6F04C-2EC1-43D2-9615-24B9B746B843}" type="presParOf" srcId="{DDFE5034-7C55-4CB8-90C7-59888906A31D}" destId="{58B2E323-185D-4AEC-91A6-5656CCDCA1F5}" srcOrd="11" destOrd="0" presId="urn:microsoft.com/office/officeart/2005/8/layout/chevron2"/>
    <dgm:cxn modelId="{1D242316-CCE3-420F-BC82-660E1BE05890}" type="presParOf" srcId="{DDFE5034-7C55-4CB8-90C7-59888906A31D}" destId="{31D5FE82-ADA8-4301-8B36-42DFEB0938DC}" srcOrd="12" destOrd="0" presId="urn:microsoft.com/office/officeart/2005/8/layout/chevron2"/>
    <dgm:cxn modelId="{34486A6B-5CF3-4916-B158-03C0BC5016EE}" type="presParOf" srcId="{31D5FE82-ADA8-4301-8B36-42DFEB0938DC}" destId="{4A765E12-0F99-45AA-9ABC-0C0F5B8EFA8B}" srcOrd="0" destOrd="0" presId="urn:microsoft.com/office/officeart/2005/8/layout/chevron2"/>
    <dgm:cxn modelId="{F0E46320-DE01-4319-9319-8625AE55ABE3}" type="presParOf" srcId="{31D5FE82-ADA8-4301-8B36-42DFEB0938DC}" destId="{3B683051-3999-401F-8C5A-11AB376ED4E6}" srcOrd="1" destOrd="0" presId="urn:microsoft.com/office/officeart/2005/8/layout/chevron2"/>
    <dgm:cxn modelId="{429D1DA8-7D12-4D8D-B9D3-6427D5F7C0A9}" type="presParOf" srcId="{DDFE5034-7C55-4CB8-90C7-59888906A31D}" destId="{56CA5737-26CB-4347-854E-C78412230C6E}" srcOrd="13" destOrd="0" presId="urn:microsoft.com/office/officeart/2005/8/layout/chevron2"/>
    <dgm:cxn modelId="{CB0C4284-CD83-43CA-82D8-6897FD5160B2}" type="presParOf" srcId="{DDFE5034-7C55-4CB8-90C7-59888906A31D}" destId="{5E538E00-9043-4FC4-BF90-78C3CF621B65}" srcOrd="14" destOrd="0" presId="urn:microsoft.com/office/officeart/2005/8/layout/chevron2"/>
    <dgm:cxn modelId="{F05D2960-2470-44F3-9C0C-9A29AF504008}" type="presParOf" srcId="{5E538E00-9043-4FC4-BF90-78C3CF621B65}" destId="{66021DB8-EEBE-4A42-A0A4-1599AC871594}" srcOrd="0" destOrd="0" presId="urn:microsoft.com/office/officeart/2005/8/layout/chevron2"/>
    <dgm:cxn modelId="{74192D63-7F8C-498C-BAC6-C0B6B532F759}" type="presParOf" srcId="{5E538E00-9043-4FC4-BF90-78C3CF621B65}" destId="{75739FA5-4651-4DB6-B7DE-18F1EECBFD09}" srcOrd="1" destOrd="0" presId="urn:microsoft.com/office/officeart/2005/8/layout/chevron2"/>
    <dgm:cxn modelId="{16E5CCFA-628D-43D9-A9D6-F55C39B1DC01}" type="presParOf" srcId="{DDFE5034-7C55-4CB8-90C7-59888906A31D}" destId="{96CE3C56-C10B-4861-8FA8-3F24142C0E1A}" srcOrd="15" destOrd="0" presId="urn:microsoft.com/office/officeart/2005/8/layout/chevron2"/>
    <dgm:cxn modelId="{3852A699-A35A-4394-BAD1-D58A1A567696}" type="presParOf" srcId="{DDFE5034-7C55-4CB8-90C7-59888906A31D}" destId="{10684ECF-08FB-4543-B066-D1C4AED8A527}" srcOrd="16" destOrd="0" presId="urn:microsoft.com/office/officeart/2005/8/layout/chevron2"/>
    <dgm:cxn modelId="{DE420DD9-8515-41E5-8472-90B49E11D38D}" type="presParOf" srcId="{10684ECF-08FB-4543-B066-D1C4AED8A527}" destId="{975E7348-F6D6-4A5F-BADA-584E0FDA73FF}" srcOrd="0" destOrd="0" presId="urn:microsoft.com/office/officeart/2005/8/layout/chevron2"/>
    <dgm:cxn modelId="{44329CC0-7F6B-4A91-9C2C-B1BEEF18231D}"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D37D7B-6540-49E6-9917-A7EF5843A4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237992C9-8CCD-47BE-8F88-62EE7B5EA010}">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1200" b="1" dirty="0" smtClean="0"/>
            <a:t>MANTENMIENTO PREVENTIVO</a:t>
          </a:r>
          <a:endParaRPr lang="es-EC" sz="1200" b="1" dirty="0"/>
        </a:p>
      </dgm:t>
    </dgm:pt>
    <dgm:pt modelId="{4899685C-6089-4E40-B0D3-83E74C168133}" type="parTrans" cxnId="{27F8565B-E57B-4D26-84BF-0A4DD3E16B1E}">
      <dgm:prSet/>
      <dgm:spPr/>
      <dgm:t>
        <a:bodyPr/>
        <a:lstStyle/>
        <a:p>
          <a:endParaRPr lang="es-EC"/>
        </a:p>
      </dgm:t>
    </dgm:pt>
    <dgm:pt modelId="{123720CC-DB2E-4CB5-BF84-601ED38894B2}" type="sibTrans" cxnId="{27F8565B-E57B-4D26-84BF-0A4DD3E16B1E}">
      <dgm:prSet/>
      <dgm:spPr/>
      <dgm:t>
        <a:bodyPr/>
        <a:lstStyle/>
        <a:p>
          <a:endParaRPr lang="es-EC"/>
        </a:p>
      </dgm:t>
    </dgm:pt>
    <dgm:pt modelId="{A857C1C2-9F8B-4F99-999E-E8A43EEB3F40}">
      <dgm:prSet phldrT="[Texto]"/>
      <dgm:spPr/>
      <dgm:t>
        <a:bodyPr/>
        <a:lstStyle/>
        <a:p>
          <a:r>
            <a:rPr lang="es-ES_tradnl" altLang="es-EC" b="1" dirty="0" smtClean="0">
              <a:solidFill>
                <a:srgbClr val="CC0000"/>
              </a:solidFill>
              <a:latin typeface="Bookman Old Style" pitchFamily="18" charset="0"/>
            </a:rPr>
            <a:t>BUSCA PREVENIR LOS PROBLEMAS DEL MATERIAL</a:t>
          </a:r>
          <a:endParaRPr lang="es-EC" dirty="0"/>
        </a:p>
      </dgm:t>
    </dgm:pt>
    <dgm:pt modelId="{D032C161-A5C9-4DCA-993B-FE8AE0C5AB2F}" type="parTrans" cxnId="{29E144F8-0BF2-4372-BAED-7B31723362F9}">
      <dgm:prSet/>
      <dgm:spPr/>
      <dgm:t>
        <a:bodyPr/>
        <a:lstStyle/>
        <a:p>
          <a:endParaRPr lang="es-EC"/>
        </a:p>
      </dgm:t>
    </dgm:pt>
    <dgm:pt modelId="{B0A40AB2-F980-47B8-BB60-0F37442CE800}" type="sibTrans" cxnId="{29E144F8-0BF2-4372-BAED-7B31723362F9}">
      <dgm:prSet/>
      <dgm:spPr/>
      <dgm:t>
        <a:bodyPr/>
        <a:lstStyle/>
        <a:p>
          <a:endParaRPr lang="es-EC"/>
        </a:p>
      </dgm:t>
    </dgm:pt>
    <dgm:pt modelId="{8ABDDF73-B734-470C-8B47-6973812445C0}">
      <dgm:prSet phldrT="[Texto]"/>
      <dgm:spPr/>
      <dgm:t>
        <a:bodyPr/>
        <a:lstStyle/>
        <a:p>
          <a:r>
            <a:rPr lang="es-EC" dirty="0" smtClean="0"/>
            <a:t>FALLAS DE OPERACIÓN</a:t>
          </a:r>
          <a:endParaRPr lang="es-EC" dirty="0"/>
        </a:p>
      </dgm:t>
    </dgm:pt>
    <dgm:pt modelId="{1CBB6B1F-7785-49BD-B5B4-A22B0E0213B1}" type="parTrans" cxnId="{5DC666EF-B25D-4587-8F37-0AEF343B8EA0}">
      <dgm:prSet/>
      <dgm:spPr/>
      <dgm:t>
        <a:bodyPr/>
        <a:lstStyle/>
        <a:p>
          <a:endParaRPr lang="es-EC"/>
        </a:p>
      </dgm:t>
    </dgm:pt>
    <dgm:pt modelId="{8FF288E5-9975-4930-8EB2-F9835CB0ADDA}" type="sibTrans" cxnId="{5DC666EF-B25D-4587-8F37-0AEF343B8EA0}">
      <dgm:prSet/>
      <dgm:spPr/>
      <dgm:t>
        <a:bodyPr/>
        <a:lstStyle/>
        <a:p>
          <a:endParaRPr lang="es-EC"/>
        </a:p>
      </dgm:t>
    </dgm:pt>
    <dgm:pt modelId="{BAC10E00-C2D0-4DC1-BB36-B8F5CA3027B7}">
      <dgm:prSet phldrT="[Texto]"/>
      <dgm:spPr/>
      <dgm:t>
        <a:bodyPr/>
        <a:lstStyle/>
        <a:p>
          <a:r>
            <a:rPr lang="es-EC" dirty="0" smtClean="0"/>
            <a:t>DESGASTE NATURAL</a:t>
          </a:r>
          <a:endParaRPr lang="es-EC" dirty="0"/>
        </a:p>
      </dgm:t>
    </dgm:pt>
    <dgm:pt modelId="{8C06F997-E2A6-4C00-B006-7E14CB8EB344}" type="parTrans" cxnId="{E707D0E1-6B17-4A30-A349-5784E5125124}">
      <dgm:prSet/>
      <dgm:spPr/>
      <dgm:t>
        <a:bodyPr/>
        <a:lstStyle/>
        <a:p>
          <a:endParaRPr lang="es-EC"/>
        </a:p>
      </dgm:t>
    </dgm:pt>
    <dgm:pt modelId="{D3D77302-294D-4E83-BD52-A9DF1CCC2E39}" type="sibTrans" cxnId="{E707D0E1-6B17-4A30-A349-5784E5125124}">
      <dgm:prSet/>
      <dgm:spPr/>
      <dgm:t>
        <a:bodyPr/>
        <a:lstStyle/>
        <a:p>
          <a:endParaRPr lang="es-EC"/>
        </a:p>
      </dgm:t>
    </dgm:pt>
    <dgm:pt modelId="{F8664121-CDB6-4F53-8DBD-B4D3BE9D0AE7}">
      <dgm:prSet phldrT="[Texto]"/>
      <dgm:spPr/>
      <dgm:t>
        <a:bodyPr/>
        <a:lstStyle/>
        <a:p>
          <a:r>
            <a:rPr lang="es-EC" dirty="0" smtClean="0"/>
            <a:t>AVERÍAS FORTUITAS</a:t>
          </a:r>
          <a:endParaRPr lang="es-EC" dirty="0"/>
        </a:p>
      </dgm:t>
    </dgm:pt>
    <dgm:pt modelId="{536422BD-F98F-4CFD-8A01-FBAE05219A74}" type="parTrans" cxnId="{A0FD9104-380A-4A39-B259-750E21A5BD08}">
      <dgm:prSet/>
      <dgm:spPr/>
      <dgm:t>
        <a:bodyPr/>
        <a:lstStyle/>
        <a:p>
          <a:endParaRPr lang="es-EC"/>
        </a:p>
      </dgm:t>
    </dgm:pt>
    <dgm:pt modelId="{D22DD9B6-4185-4844-A881-39E2F03A5230}" type="sibTrans" cxnId="{A0FD9104-380A-4A39-B259-750E21A5BD08}">
      <dgm:prSet/>
      <dgm:spPr/>
      <dgm:t>
        <a:bodyPr/>
        <a:lstStyle/>
        <a:p>
          <a:endParaRPr lang="es-EC"/>
        </a:p>
      </dgm:t>
    </dgm:pt>
    <dgm:pt modelId="{6732C549-7B52-4614-AD0D-EA8CB576CC2C}" type="pres">
      <dgm:prSet presAssocID="{B9D37D7B-6540-49E6-9917-A7EF5843A4E9}" presName="Name0" presStyleCnt="0">
        <dgm:presLayoutVars>
          <dgm:chMax val="1"/>
          <dgm:dir/>
          <dgm:animLvl val="ctr"/>
          <dgm:resizeHandles val="exact"/>
        </dgm:presLayoutVars>
      </dgm:prSet>
      <dgm:spPr/>
      <dgm:t>
        <a:bodyPr/>
        <a:lstStyle/>
        <a:p>
          <a:endParaRPr lang="es-EC"/>
        </a:p>
      </dgm:t>
    </dgm:pt>
    <dgm:pt modelId="{01DFB2A2-5D88-40E4-B8D4-A95A1E76CCD2}" type="pres">
      <dgm:prSet presAssocID="{237992C9-8CCD-47BE-8F88-62EE7B5EA010}" presName="centerShape" presStyleLbl="node0" presStyleIdx="0" presStyleCnt="1" custScaleX="125753"/>
      <dgm:spPr/>
      <dgm:t>
        <a:bodyPr/>
        <a:lstStyle/>
        <a:p>
          <a:endParaRPr lang="es-EC"/>
        </a:p>
      </dgm:t>
    </dgm:pt>
    <dgm:pt modelId="{920EC230-C6EF-48FB-A39C-7FBEF43DB160}" type="pres">
      <dgm:prSet presAssocID="{A857C1C2-9F8B-4F99-999E-E8A43EEB3F40}" presName="node" presStyleLbl="node1" presStyleIdx="0" presStyleCnt="4" custScaleX="123237" custScaleY="124101">
        <dgm:presLayoutVars>
          <dgm:bulletEnabled val="1"/>
        </dgm:presLayoutVars>
      </dgm:prSet>
      <dgm:spPr/>
      <dgm:t>
        <a:bodyPr/>
        <a:lstStyle/>
        <a:p>
          <a:endParaRPr lang="es-EC"/>
        </a:p>
      </dgm:t>
    </dgm:pt>
    <dgm:pt modelId="{9725A83F-FE0B-47C7-B58A-CDCE02BF052B}" type="pres">
      <dgm:prSet presAssocID="{A857C1C2-9F8B-4F99-999E-E8A43EEB3F40}" presName="dummy" presStyleCnt="0"/>
      <dgm:spPr/>
    </dgm:pt>
    <dgm:pt modelId="{8F0875F7-B3B0-4F72-A5C8-DF8EDF019928}" type="pres">
      <dgm:prSet presAssocID="{B0A40AB2-F980-47B8-BB60-0F37442CE800}" presName="sibTrans" presStyleLbl="sibTrans2D1" presStyleIdx="0" presStyleCnt="4"/>
      <dgm:spPr/>
      <dgm:t>
        <a:bodyPr/>
        <a:lstStyle/>
        <a:p>
          <a:endParaRPr lang="es-EC"/>
        </a:p>
      </dgm:t>
    </dgm:pt>
    <dgm:pt modelId="{FC8E64E9-4D07-4621-B81C-7B05555E18A9}" type="pres">
      <dgm:prSet presAssocID="{8ABDDF73-B734-470C-8B47-6973812445C0}" presName="node" presStyleLbl="node1" presStyleIdx="1" presStyleCnt="4" custScaleX="123237" custScaleY="124101">
        <dgm:presLayoutVars>
          <dgm:bulletEnabled val="1"/>
        </dgm:presLayoutVars>
      </dgm:prSet>
      <dgm:spPr/>
      <dgm:t>
        <a:bodyPr/>
        <a:lstStyle/>
        <a:p>
          <a:endParaRPr lang="es-EC"/>
        </a:p>
      </dgm:t>
    </dgm:pt>
    <dgm:pt modelId="{6D26E74C-529F-48F3-AD7A-9250F1B6B3BF}" type="pres">
      <dgm:prSet presAssocID="{8ABDDF73-B734-470C-8B47-6973812445C0}" presName="dummy" presStyleCnt="0"/>
      <dgm:spPr/>
    </dgm:pt>
    <dgm:pt modelId="{F9D0A2F2-F2FB-4E6B-AAF3-50BA53F59110}" type="pres">
      <dgm:prSet presAssocID="{8FF288E5-9975-4930-8EB2-F9835CB0ADDA}" presName="sibTrans" presStyleLbl="sibTrans2D1" presStyleIdx="1" presStyleCnt="4"/>
      <dgm:spPr/>
      <dgm:t>
        <a:bodyPr/>
        <a:lstStyle/>
        <a:p>
          <a:endParaRPr lang="es-EC"/>
        </a:p>
      </dgm:t>
    </dgm:pt>
    <dgm:pt modelId="{51A5350B-FC63-418D-B06D-A5B261109431}" type="pres">
      <dgm:prSet presAssocID="{BAC10E00-C2D0-4DC1-BB36-B8F5CA3027B7}" presName="node" presStyleLbl="node1" presStyleIdx="2" presStyleCnt="4" custScaleX="123237" custScaleY="124101">
        <dgm:presLayoutVars>
          <dgm:bulletEnabled val="1"/>
        </dgm:presLayoutVars>
      </dgm:prSet>
      <dgm:spPr/>
      <dgm:t>
        <a:bodyPr/>
        <a:lstStyle/>
        <a:p>
          <a:endParaRPr lang="es-EC"/>
        </a:p>
      </dgm:t>
    </dgm:pt>
    <dgm:pt modelId="{CC15AF79-8527-4350-8610-D5B0DCC69DB6}" type="pres">
      <dgm:prSet presAssocID="{BAC10E00-C2D0-4DC1-BB36-B8F5CA3027B7}" presName="dummy" presStyleCnt="0"/>
      <dgm:spPr/>
    </dgm:pt>
    <dgm:pt modelId="{D6AD28C8-3126-4126-9B32-16CD949BC8C9}" type="pres">
      <dgm:prSet presAssocID="{D3D77302-294D-4E83-BD52-A9DF1CCC2E39}" presName="sibTrans" presStyleLbl="sibTrans2D1" presStyleIdx="2" presStyleCnt="4"/>
      <dgm:spPr/>
      <dgm:t>
        <a:bodyPr/>
        <a:lstStyle/>
        <a:p>
          <a:endParaRPr lang="es-EC"/>
        </a:p>
      </dgm:t>
    </dgm:pt>
    <dgm:pt modelId="{58ED31C3-F396-4C10-9160-D8904D4A579F}" type="pres">
      <dgm:prSet presAssocID="{F8664121-CDB6-4F53-8DBD-B4D3BE9D0AE7}" presName="node" presStyleLbl="node1" presStyleIdx="3" presStyleCnt="4" custScaleX="123237" custScaleY="124101">
        <dgm:presLayoutVars>
          <dgm:bulletEnabled val="1"/>
        </dgm:presLayoutVars>
      </dgm:prSet>
      <dgm:spPr/>
      <dgm:t>
        <a:bodyPr/>
        <a:lstStyle/>
        <a:p>
          <a:endParaRPr lang="es-EC"/>
        </a:p>
      </dgm:t>
    </dgm:pt>
    <dgm:pt modelId="{6757CC7E-CF8D-4CF3-82DD-E55DBCB6F777}" type="pres">
      <dgm:prSet presAssocID="{F8664121-CDB6-4F53-8DBD-B4D3BE9D0AE7}" presName="dummy" presStyleCnt="0"/>
      <dgm:spPr/>
    </dgm:pt>
    <dgm:pt modelId="{899FCBED-D802-45A8-82F1-DA1B5B4E8C10}" type="pres">
      <dgm:prSet presAssocID="{D22DD9B6-4185-4844-A881-39E2F03A5230}" presName="sibTrans" presStyleLbl="sibTrans2D1" presStyleIdx="3" presStyleCnt="4" custLinFactNeighborX="-2352"/>
      <dgm:spPr/>
      <dgm:t>
        <a:bodyPr/>
        <a:lstStyle/>
        <a:p>
          <a:endParaRPr lang="es-EC"/>
        </a:p>
      </dgm:t>
    </dgm:pt>
  </dgm:ptLst>
  <dgm:cxnLst>
    <dgm:cxn modelId="{2B06D210-72CB-4925-A578-15B190B7CE51}" type="presOf" srcId="{D22DD9B6-4185-4844-A881-39E2F03A5230}" destId="{899FCBED-D802-45A8-82F1-DA1B5B4E8C10}" srcOrd="0" destOrd="0" presId="urn:microsoft.com/office/officeart/2005/8/layout/radial6"/>
    <dgm:cxn modelId="{27F8565B-E57B-4D26-84BF-0A4DD3E16B1E}" srcId="{B9D37D7B-6540-49E6-9917-A7EF5843A4E9}" destId="{237992C9-8CCD-47BE-8F88-62EE7B5EA010}" srcOrd="0" destOrd="0" parTransId="{4899685C-6089-4E40-B0D3-83E74C168133}" sibTransId="{123720CC-DB2E-4CB5-BF84-601ED38894B2}"/>
    <dgm:cxn modelId="{5B685258-B89D-45E9-8899-C45B75731305}" type="presOf" srcId="{237992C9-8CCD-47BE-8F88-62EE7B5EA010}" destId="{01DFB2A2-5D88-40E4-B8D4-A95A1E76CCD2}" srcOrd="0" destOrd="0" presId="urn:microsoft.com/office/officeart/2005/8/layout/radial6"/>
    <dgm:cxn modelId="{29E144F8-0BF2-4372-BAED-7B31723362F9}" srcId="{237992C9-8CCD-47BE-8F88-62EE7B5EA010}" destId="{A857C1C2-9F8B-4F99-999E-E8A43EEB3F40}" srcOrd="0" destOrd="0" parTransId="{D032C161-A5C9-4DCA-993B-FE8AE0C5AB2F}" sibTransId="{B0A40AB2-F980-47B8-BB60-0F37442CE800}"/>
    <dgm:cxn modelId="{1563906C-18CF-4DF2-87B7-96025101F958}" type="presOf" srcId="{B9D37D7B-6540-49E6-9917-A7EF5843A4E9}" destId="{6732C549-7B52-4614-AD0D-EA8CB576CC2C}" srcOrd="0" destOrd="0" presId="urn:microsoft.com/office/officeart/2005/8/layout/radial6"/>
    <dgm:cxn modelId="{C362C50B-7195-41FA-9AF2-5097D140C3AF}" type="presOf" srcId="{B0A40AB2-F980-47B8-BB60-0F37442CE800}" destId="{8F0875F7-B3B0-4F72-A5C8-DF8EDF019928}" srcOrd="0" destOrd="0" presId="urn:microsoft.com/office/officeart/2005/8/layout/radial6"/>
    <dgm:cxn modelId="{E707D0E1-6B17-4A30-A349-5784E5125124}" srcId="{237992C9-8CCD-47BE-8F88-62EE7B5EA010}" destId="{BAC10E00-C2D0-4DC1-BB36-B8F5CA3027B7}" srcOrd="2" destOrd="0" parTransId="{8C06F997-E2A6-4C00-B006-7E14CB8EB344}" sibTransId="{D3D77302-294D-4E83-BD52-A9DF1CCC2E39}"/>
    <dgm:cxn modelId="{995D9DC4-B565-4092-A5B4-BE1E5FFBA189}" type="presOf" srcId="{BAC10E00-C2D0-4DC1-BB36-B8F5CA3027B7}" destId="{51A5350B-FC63-418D-B06D-A5B261109431}" srcOrd="0" destOrd="0" presId="urn:microsoft.com/office/officeart/2005/8/layout/radial6"/>
    <dgm:cxn modelId="{3A3C70B7-D8A1-4E9D-A5AF-3661B9F7A577}" type="presOf" srcId="{8ABDDF73-B734-470C-8B47-6973812445C0}" destId="{FC8E64E9-4D07-4621-B81C-7B05555E18A9}" srcOrd="0" destOrd="0" presId="urn:microsoft.com/office/officeart/2005/8/layout/radial6"/>
    <dgm:cxn modelId="{B01DE990-F50E-456D-B58C-E26BCFBBDA21}" type="presOf" srcId="{F8664121-CDB6-4F53-8DBD-B4D3BE9D0AE7}" destId="{58ED31C3-F396-4C10-9160-D8904D4A579F}" srcOrd="0" destOrd="0" presId="urn:microsoft.com/office/officeart/2005/8/layout/radial6"/>
    <dgm:cxn modelId="{4DBC7B32-5C9B-49AC-A543-4451C7DC0768}" type="presOf" srcId="{D3D77302-294D-4E83-BD52-A9DF1CCC2E39}" destId="{D6AD28C8-3126-4126-9B32-16CD949BC8C9}" srcOrd="0" destOrd="0" presId="urn:microsoft.com/office/officeart/2005/8/layout/radial6"/>
    <dgm:cxn modelId="{CBC55C1D-7F94-491B-A9AF-B01F881890A3}" type="presOf" srcId="{8FF288E5-9975-4930-8EB2-F9835CB0ADDA}" destId="{F9D0A2F2-F2FB-4E6B-AAF3-50BA53F59110}" srcOrd="0" destOrd="0" presId="urn:microsoft.com/office/officeart/2005/8/layout/radial6"/>
    <dgm:cxn modelId="{1648C077-FA7E-408C-B816-FD6B4B6B6F33}" type="presOf" srcId="{A857C1C2-9F8B-4F99-999E-E8A43EEB3F40}" destId="{920EC230-C6EF-48FB-A39C-7FBEF43DB160}" srcOrd="0" destOrd="0" presId="urn:microsoft.com/office/officeart/2005/8/layout/radial6"/>
    <dgm:cxn modelId="{5DC666EF-B25D-4587-8F37-0AEF343B8EA0}" srcId="{237992C9-8CCD-47BE-8F88-62EE7B5EA010}" destId="{8ABDDF73-B734-470C-8B47-6973812445C0}" srcOrd="1" destOrd="0" parTransId="{1CBB6B1F-7785-49BD-B5B4-A22B0E0213B1}" sibTransId="{8FF288E5-9975-4930-8EB2-F9835CB0ADDA}"/>
    <dgm:cxn modelId="{A0FD9104-380A-4A39-B259-750E21A5BD08}" srcId="{237992C9-8CCD-47BE-8F88-62EE7B5EA010}" destId="{F8664121-CDB6-4F53-8DBD-B4D3BE9D0AE7}" srcOrd="3" destOrd="0" parTransId="{536422BD-F98F-4CFD-8A01-FBAE05219A74}" sibTransId="{D22DD9B6-4185-4844-A881-39E2F03A5230}"/>
    <dgm:cxn modelId="{1E3FB9FE-7A82-4C91-95B4-3B34B463415F}" type="presParOf" srcId="{6732C549-7B52-4614-AD0D-EA8CB576CC2C}" destId="{01DFB2A2-5D88-40E4-B8D4-A95A1E76CCD2}" srcOrd="0" destOrd="0" presId="urn:microsoft.com/office/officeart/2005/8/layout/radial6"/>
    <dgm:cxn modelId="{34758F37-4BEB-4F95-A962-F88E52DF81F1}" type="presParOf" srcId="{6732C549-7B52-4614-AD0D-EA8CB576CC2C}" destId="{920EC230-C6EF-48FB-A39C-7FBEF43DB160}" srcOrd="1" destOrd="0" presId="urn:microsoft.com/office/officeart/2005/8/layout/radial6"/>
    <dgm:cxn modelId="{05383353-2A01-4FDF-A498-A5E07FAFC1A6}" type="presParOf" srcId="{6732C549-7B52-4614-AD0D-EA8CB576CC2C}" destId="{9725A83F-FE0B-47C7-B58A-CDCE02BF052B}" srcOrd="2" destOrd="0" presId="urn:microsoft.com/office/officeart/2005/8/layout/radial6"/>
    <dgm:cxn modelId="{F49BABAF-ECAF-4A2E-94EE-729D59FFA2B4}" type="presParOf" srcId="{6732C549-7B52-4614-AD0D-EA8CB576CC2C}" destId="{8F0875F7-B3B0-4F72-A5C8-DF8EDF019928}" srcOrd="3" destOrd="0" presId="urn:microsoft.com/office/officeart/2005/8/layout/radial6"/>
    <dgm:cxn modelId="{671BA5CA-0E95-4FAA-8C9A-FE04C3504CF6}" type="presParOf" srcId="{6732C549-7B52-4614-AD0D-EA8CB576CC2C}" destId="{FC8E64E9-4D07-4621-B81C-7B05555E18A9}" srcOrd="4" destOrd="0" presId="urn:microsoft.com/office/officeart/2005/8/layout/radial6"/>
    <dgm:cxn modelId="{2F489664-F992-4D32-91B9-7D628C3FA4F1}" type="presParOf" srcId="{6732C549-7B52-4614-AD0D-EA8CB576CC2C}" destId="{6D26E74C-529F-48F3-AD7A-9250F1B6B3BF}" srcOrd="5" destOrd="0" presId="urn:microsoft.com/office/officeart/2005/8/layout/radial6"/>
    <dgm:cxn modelId="{A0D42446-EAB4-4BB0-994E-754902AFE982}" type="presParOf" srcId="{6732C549-7B52-4614-AD0D-EA8CB576CC2C}" destId="{F9D0A2F2-F2FB-4E6B-AAF3-50BA53F59110}" srcOrd="6" destOrd="0" presId="urn:microsoft.com/office/officeart/2005/8/layout/radial6"/>
    <dgm:cxn modelId="{116D1920-39D1-4AE6-AB7B-9A62F2DFB865}" type="presParOf" srcId="{6732C549-7B52-4614-AD0D-EA8CB576CC2C}" destId="{51A5350B-FC63-418D-B06D-A5B261109431}" srcOrd="7" destOrd="0" presId="urn:microsoft.com/office/officeart/2005/8/layout/radial6"/>
    <dgm:cxn modelId="{9BBD6435-59A0-4C82-B842-EF6767FE682B}" type="presParOf" srcId="{6732C549-7B52-4614-AD0D-EA8CB576CC2C}" destId="{CC15AF79-8527-4350-8610-D5B0DCC69DB6}" srcOrd="8" destOrd="0" presId="urn:microsoft.com/office/officeart/2005/8/layout/radial6"/>
    <dgm:cxn modelId="{EAEC130B-D06A-49F8-99B2-7CA4EFB4B7C7}" type="presParOf" srcId="{6732C549-7B52-4614-AD0D-EA8CB576CC2C}" destId="{D6AD28C8-3126-4126-9B32-16CD949BC8C9}" srcOrd="9" destOrd="0" presId="urn:microsoft.com/office/officeart/2005/8/layout/radial6"/>
    <dgm:cxn modelId="{E2999B48-CC7A-4E12-B020-C47E46842DB7}" type="presParOf" srcId="{6732C549-7B52-4614-AD0D-EA8CB576CC2C}" destId="{58ED31C3-F396-4C10-9160-D8904D4A579F}" srcOrd="10" destOrd="0" presId="urn:microsoft.com/office/officeart/2005/8/layout/radial6"/>
    <dgm:cxn modelId="{9C07BBAF-2056-4CD4-8EB4-A481EB33F8E7}" type="presParOf" srcId="{6732C549-7B52-4614-AD0D-EA8CB576CC2C}" destId="{6757CC7E-CF8D-4CF3-82DD-E55DBCB6F777}" srcOrd="11" destOrd="0" presId="urn:microsoft.com/office/officeart/2005/8/layout/radial6"/>
    <dgm:cxn modelId="{C2CFFE12-C536-4528-98B7-AF98E0677B25}" type="presParOf" srcId="{6732C549-7B52-4614-AD0D-EA8CB576CC2C}" destId="{899FCBED-D802-45A8-82F1-DA1B5B4E8C10}"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D1F6BE-6D62-49E2-919E-1046395CD76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5EAF2770-4DB6-4E37-89C8-92A21E8E3337}">
      <dgm:prSet phldrT="[Texto]"/>
      <dgm:spPr/>
      <dgm:t>
        <a:bodyPr/>
        <a:lstStyle/>
        <a:p>
          <a:r>
            <a:rPr lang="es-EC" dirty="0" smtClean="0"/>
            <a:t>MANTENIMIENTO DE SEGURIDAD</a:t>
          </a:r>
          <a:endParaRPr lang="es-EC" dirty="0"/>
        </a:p>
      </dgm:t>
    </dgm:pt>
    <dgm:pt modelId="{C3B058F8-5716-4B96-9DE2-41EA59A591E2}" type="parTrans" cxnId="{2D60444E-949F-4370-AF54-A8121ECADA37}">
      <dgm:prSet/>
      <dgm:spPr/>
      <dgm:t>
        <a:bodyPr/>
        <a:lstStyle/>
        <a:p>
          <a:endParaRPr lang="es-EC"/>
        </a:p>
      </dgm:t>
    </dgm:pt>
    <dgm:pt modelId="{3AC8212A-8AB9-4E5E-A3EE-09E75744AE47}" type="sibTrans" cxnId="{2D60444E-949F-4370-AF54-A8121ECADA37}">
      <dgm:prSet/>
      <dgm:spPr/>
      <dgm:t>
        <a:bodyPr/>
        <a:lstStyle/>
        <a:p>
          <a:endParaRPr lang="es-EC"/>
        </a:p>
      </dgm:t>
    </dgm:pt>
    <dgm:pt modelId="{64719850-2D8D-4464-B1FD-FAEA29B25E9C}">
      <dgm:prSet phldrT="[Texto]"/>
      <dgm:spPr/>
      <dgm:t>
        <a:bodyPr/>
        <a:lstStyle/>
        <a:p>
          <a:r>
            <a:rPr lang="es-EC" dirty="0" smtClean="0"/>
            <a:t>MANTENIMIENTO DE INSPECCIONES</a:t>
          </a:r>
          <a:endParaRPr lang="es-EC" dirty="0"/>
        </a:p>
      </dgm:t>
    </dgm:pt>
    <dgm:pt modelId="{E7772DDB-4461-49B5-95F9-9F8EBBDC3B9A}" type="sibTrans" cxnId="{3BA050EC-BCA4-411D-A9C3-09A4BA0D26B5}">
      <dgm:prSet/>
      <dgm:spPr/>
      <dgm:t>
        <a:bodyPr/>
        <a:lstStyle/>
        <a:p>
          <a:endParaRPr lang="es-EC"/>
        </a:p>
      </dgm:t>
    </dgm:pt>
    <dgm:pt modelId="{FD779BD5-CD09-41E3-B777-4A5BEB06B9BE}" type="parTrans" cxnId="{3BA050EC-BCA4-411D-A9C3-09A4BA0D26B5}">
      <dgm:prSet/>
      <dgm:spPr/>
      <dgm:t>
        <a:bodyPr/>
        <a:lstStyle/>
        <a:p>
          <a:endParaRPr lang="es-EC"/>
        </a:p>
      </dgm:t>
    </dgm:pt>
    <dgm:pt modelId="{7E2B5895-860C-4E4F-8D40-0B0B286F6631}">
      <dgm:prSet phldrT="[Texto]"/>
      <dgm:spPr/>
      <dgm:t>
        <a:bodyPr/>
        <a:lstStyle/>
        <a:p>
          <a:r>
            <a:rPr lang="es-EC" dirty="0" smtClean="0"/>
            <a:t>MANTENIMIENTO DE CONSERVACIÓN</a:t>
          </a:r>
          <a:endParaRPr lang="es-EC" dirty="0"/>
        </a:p>
      </dgm:t>
    </dgm:pt>
    <dgm:pt modelId="{757902AC-FC8B-498A-B38D-11F46AD78970}" type="sibTrans" cxnId="{296BD9D2-8991-448B-ADC1-6FFB728ACB37}">
      <dgm:prSet/>
      <dgm:spPr/>
      <dgm:t>
        <a:bodyPr/>
        <a:lstStyle/>
        <a:p>
          <a:endParaRPr lang="es-EC"/>
        </a:p>
      </dgm:t>
    </dgm:pt>
    <dgm:pt modelId="{781E6C3D-9FC5-41D9-A37B-533C5B6F9A60}" type="parTrans" cxnId="{296BD9D2-8991-448B-ADC1-6FFB728ACB37}">
      <dgm:prSet/>
      <dgm:spPr/>
      <dgm:t>
        <a:bodyPr/>
        <a:lstStyle/>
        <a:p>
          <a:endParaRPr lang="es-EC"/>
        </a:p>
      </dgm:t>
    </dgm:pt>
    <dgm:pt modelId="{35C8542C-2C5D-466F-9902-A5B8AC4CA9E7}" type="pres">
      <dgm:prSet presAssocID="{8CD1F6BE-6D62-49E2-919E-1046395CD760}" presName="Name0" presStyleCnt="0">
        <dgm:presLayoutVars>
          <dgm:dir/>
          <dgm:resizeHandles val="exact"/>
        </dgm:presLayoutVars>
      </dgm:prSet>
      <dgm:spPr/>
      <dgm:t>
        <a:bodyPr/>
        <a:lstStyle/>
        <a:p>
          <a:endParaRPr lang="es-EC"/>
        </a:p>
      </dgm:t>
    </dgm:pt>
    <dgm:pt modelId="{F3D039D9-F0E2-41F3-8F0B-C1E431C37C5C}" type="pres">
      <dgm:prSet presAssocID="{5EAF2770-4DB6-4E37-89C8-92A21E8E3337}" presName="composite" presStyleCnt="0"/>
      <dgm:spPr/>
    </dgm:pt>
    <dgm:pt modelId="{E2A224EF-85F6-4397-AE78-4AF9BA85E8D0}" type="pres">
      <dgm:prSet presAssocID="{5EAF2770-4DB6-4E37-89C8-92A21E8E3337}" presName="rect1" presStyleLbl="trAlignAcc1" presStyleIdx="0" presStyleCnt="3" custScaleY="46332">
        <dgm:presLayoutVars>
          <dgm:bulletEnabled val="1"/>
        </dgm:presLayoutVars>
      </dgm:prSet>
      <dgm:spPr/>
      <dgm:t>
        <a:bodyPr/>
        <a:lstStyle/>
        <a:p>
          <a:endParaRPr lang="es-EC"/>
        </a:p>
      </dgm:t>
    </dgm:pt>
    <dgm:pt modelId="{0E76F799-24EF-4E12-9C12-BF9510C16C62}" type="pres">
      <dgm:prSet presAssocID="{5EAF2770-4DB6-4E37-89C8-92A21E8E3337}" presName="rect2" presStyleLbl="fgImgPlace1" presStyleIdx="0" presStyleCnt="3" custScaleX="7439" custScaleY="6261"/>
      <dgm:spPr/>
    </dgm:pt>
    <dgm:pt modelId="{0063674E-A2A1-4EBB-9291-292608B0684E}" type="pres">
      <dgm:prSet presAssocID="{3AC8212A-8AB9-4E5E-A3EE-09E75744AE47}" presName="sibTrans" presStyleCnt="0"/>
      <dgm:spPr/>
    </dgm:pt>
    <dgm:pt modelId="{7588CE7E-D966-4C5F-9B11-B939ACD94444}" type="pres">
      <dgm:prSet presAssocID="{7E2B5895-860C-4E4F-8D40-0B0B286F6631}" presName="composite" presStyleCnt="0"/>
      <dgm:spPr/>
    </dgm:pt>
    <dgm:pt modelId="{CEB1EA93-5AA6-413C-BFAD-3B40C9C06192}" type="pres">
      <dgm:prSet presAssocID="{7E2B5895-860C-4E4F-8D40-0B0B286F6631}" presName="rect1" presStyleLbl="trAlignAcc1" presStyleIdx="1" presStyleCnt="3" custScaleY="46332">
        <dgm:presLayoutVars>
          <dgm:bulletEnabled val="1"/>
        </dgm:presLayoutVars>
      </dgm:prSet>
      <dgm:spPr/>
      <dgm:t>
        <a:bodyPr/>
        <a:lstStyle/>
        <a:p>
          <a:endParaRPr lang="es-EC"/>
        </a:p>
      </dgm:t>
    </dgm:pt>
    <dgm:pt modelId="{4F18948E-EF96-422B-A1C4-C0E36CAA1744}" type="pres">
      <dgm:prSet presAssocID="{7E2B5895-860C-4E4F-8D40-0B0B286F6631}" presName="rect2" presStyleLbl="fgImgPlace1" presStyleIdx="1" presStyleCnt="3" custScaleX="7439" custScaleY="6261"/>
      <dgm:spPr/>
    </dgm:pt>
    <dgm:pt modelId="{1906BEF3-5328-4879-B6CD-E0C7EA7080C5}" type="pres">
      <dgm:prSet presAssocID="{757902AC-FC8B-498A-B38D-11F46AD78970}" presName="sibTrans" presStyleCnt="0"/>
      <dgm:spPr/>
    </dgm:pt>
    <dgm:pt modelId="{2CE1C60A-5840-47AB-A2F8-6348BD34A86C}" type="pres">
      <dgm:prSet presAssocID="{64719850-2D8D-4464-B1FD-FAEA29B25E9C}" presName="composite" presStyleCnt="0"/>
      <dgm:spPr/>
    </dgm:pt>
    <dgm:pt modelId="{D5EEA8BB-7E4D-4436-9F8F-D2F77418EB36}" type="pres">
      <dgm:prSet presAssocID="{64719850-2D8D-4464-B1FD-FAEA29B25E9C}" presName="rect1" presStyleLbl="trAlignAcc1" presStyleIdx="2" presStyleCnt="3" custScaleY="46332">
        <dgm:presLayoutVars>
          <dgm:bulletEnabled val="1"/>
        </dgm:presLayoutVars>
      </dgm:prSet>
      <dgm:spPr/>
      <dgm:t>
        <a:bodyPr/>
        <a:lstStyle/>
        <a:p>
          <a:endParaRPr lang="es-EC"/>
        </a:p>
      </dgm:t>
    </dgm:pt>
    <dgm:pt modelId="{5017E420-6DD8-4846-AA67-094BA36A67FA}" type="pres">
      <dgm:prSet presAssocID="{64719850-2D8D-4464-B1FD-FAEA29B25E9C}" presName="rect2" presStyleLbl="fgImgPlace1" presStyleIdx="2" presStyleCnt="3" custScaleX="7439" custScaleY="6261"/>
      <dgm:spPr/>
    </dgm:pt>
  </dgm:ptLst>
  <dgm:cxnLst>
    <dgm:cxn modelId="{7E15558B-A4EC-4B12-ADEB-B1C143D03DAF}" type="presOf" srcId="{8CD1F6BE-6D62-49E2-919E-1046395CD760}" destId="{35C8542C-2C5D-466F-9902-A5B8AC4CA9E7}" srcOrd="0" destOrd="0" presId="urn:microsoft.com/office/officeart/2008/layout/PictureStrips"/>
    <dgm:cxn modelId="{296BD9D2-8991-448B-ADC1-6FFB728ACB37}" srcId="{8CD1F6BE-6D62-49E2-919E-1046395CD760}" destId="{7E2B5895-860C-4E4F-8D40-0B0B286F6631}" srcOrd="1" destOrd="0" parTransId="{781E6C3D-9FC5-41D9-A37B-533C5B6F9A60}" sibTransId="{757902AC-FC8B-498A-B38D-11F46AD78970}"/>
    <dgm:cxn modelId="{D6D60515-2040-4AD6-8061-6AE8E5680342}" type="presOf" srcId="{5EAF2770-4DB6-4E37-89C8-92A21E8E3337}" destId="{E2A224EF-85F6-4397-AE78-4AF9BA85E8D0}" srcOrd="0" destOrd="0" presId="urn:microsoft.com/office/officeart/2008/layout/PictureStrips"/>
    <dgm:cxn modelId="{3BA050EC-BCA4-411D-A9C3-09A4BA0D26B5}" srcId="{8CD1F6BE-6D62-49E2-919E-1046395CD760}" destId="{64719850-2D8D-4464-B1FD-FAEA29B25E9C}" srcOrd="2" destOrd="0" parTransId="{FD779BD5-CD09-41E3-B777-4A5BEB06B9BE}" sibTransId="{E7772DDB-4461-49B5-95F9-9F8EBBDC3B9A}"/>
    <dgm:cxn modelId="{50E1076E-06F6-4D5F-A329-3B670F53DA50}" type="presOf" srcId="{7E2B5895-860C-4E4F-8D40-0B0B286F6631}" destId="{CEB1EA93-5AA6-413C-BFAD-3B40C9C06192}" srcOrd="0" destOrd="0" presId="urn:microsoft.com/office/officeart/2008/layout/PictureStrips"/>
    <dgm:cxn modelId="{2D60444E-949F-4370-AF54-A8121ECADA37}" srcId="{8CD1F6BE-6D62-49E2-919E-1046395CD760}" destId="{5EAF2770-4DB6-4E37-89C8-92A21E8E3337}" srcOrd="0" destOrd="0" parTransId="{C3B058F8-5716-4B96-9DE2-41EA59A591E2}" sibTransId="{3AC8212A-8AB9-4E5E-A3EE-09E75744AE47}"/>
    <dgm:cxn modelId="{538102DE-51EC-4B5A-969E-090BAEC341A7}" type="presOf" srcId="{64719850-2D8D-4464-B1FD-FAEA29B25E9C}" destId="{D5EEA8BB-7E4D-4436-9F8F-D2F77418EB36}" srcOrd="0" destOrd="0" presId="urn:microsoft.com/office/officeart/2008/layout/PictureStrips"/>
    <dgm:cxn modelId="{016CD784-01DE-435F-8D14-D62DDBC70216}" type="presParOf" srcId="{35C8542C-2C5D-466F-9902-A5B8AC4CA9E7}" destId="{F3D039D9-F0E2-41F3-8F0B-C1E431C37C5C}" srcOrd="0" destOrd="0" presId="urn:microsoft.com/office/officeart/2008/layout/PictureStrips"/>
    <dgm:cxn modelId="{666A1B45-B8A5-4011-9E2E-84C657632CD8}" type="presParOf" srcId="{F3D039D9-F0E2-41F3-8F0B-C1E431C37C5C}" destId="{E2A224EF-85F6-4397-AE78-4AF9BA85E8D0}" srcOrd="0" destOrd="0" presId="urn:microsoft.com/office/officeart/2008/layout/PictureStrips"/>
    <dgm:cxn modelId="{F8058554-BF30-436A-9E8E-90EB62FB448F}" type="presParOf" srcId="{F3D039D9-F0E2-41F3-8F0B-C1E431C37C5C}" destId="{0E76F799-24EF-4E12-9C12-BF9510C16C62}" srcOrd="1" destOrd="0" presId="urn:microsoft.com/office/officeart/2008/layout/PictureStrips"/>
    <dgm:cxn modelId="{0617D0C8-24B1-45CC-87C7-7C0B70158F4F}" type="presParOf" srcId="{35C8542C-2C5D-466F-9902-A5B8AC4CA9E7}" destId="{0063674E-A2A1-4EBB-9291-292608B0684E}" srcOrd="1" destOrd="0" presId="urn:microsoft.com/office/officeart/2008/layout/PictureStrips"/>
    <dgm:cxn modelId="{E9B0DB22-A6D3-4F58-86DB-F9BAD7750A48}" type="presParOf" srcId="{35C8542C-2C5D-466F-9902-A5B8AC4CA9E7}" destId="{7588CE7E-D966-4C5F-9B11-B939ACD94444}" srcOrd="2" destOrd="0" presId="urn:microsoft.com/office/officeart/2008/layout/PictureStrips"/>
    <dgm:cxn modelId="{361FAF39-0284-407D-9CF5-7187517FEED8}" type="presParOf" srcId="{7588CE7E-D966-4C5F-9B11-B939ACD94444}" destId="{CEB1EA93-5AA6-413C-BFAD-3B40C9C06192}" srcOrd="0" destOrd="0" presId="urn:microsoft.com/office/officeart/2008/layout/PictureStrips"/>
    <dgm:cxn modelId="{98286A4D-122D-4AC2-8BA5-652D7C575DC7}" type="presParOf" srcId="{7588CE7E-D966-4C5F-9B11-B939ACD94444}" destId="{4F18948E-EF96-422B-A1C4-C0E36CAA1744}" srcOrd="1" destOrd="0" presId="urn:microsoft.com/office/officeart/2008/layout/PictureStrips"/>
    <dgm:cxn modelId="{A782864D-AF45-4FD9-80B9-03AF8D2747FF}" type="presParOf" srcId="{35C8542C-2C5D-466F-9902-A5B8AC4CA9E7}" destId="{1906BEF3-5328-4879-B6CD-E0C7EA7080C5}" srcOrd="3" destOrd="0" presId="urn:microsoft.com/office/officeart/2008/layout/PictureStrips"/>
    <dgm:cxn modelId="{1069C3B0-EB56-4554-A256-3880B4BFE219}" type="presParOf" srcId="{35C8542C-2C5D-466F-9902-A5B8AC4CA9E7}" destId="{2CE1C60A-5840-47AB-A2F8-6348BD34A86C}" srcOrd="4" destOrd="0" presId="urn:microsoft.com/office/officeart/2008/layout/PictureStrips"/>
    <dgm:cxn modelId="{5A736B1B-9314-49E1-B8C3-B5432DB666C7}" type="presParOf" srcId="{2CE1C60A-5840-47AB-A2F8-6348BD34A86C}" destId="{D5EEA8BB-7E4D-4436-9F8F-D2F77418EB36}" srcOrd="0" destOrd="0" presId="urn:microsoft.com/office/officeart/2008/layout/PictureStrips"/>
    <dgm:cxn modelId="{F2D823CD-45FA-46D7-B5C9-56360079CD97}" type="presParOf" srcId="{2CE1C60A-5840-47AB-A2F8-6348BD34A86C}" destId="{5017E420-6DD8-4846-AA67-094BA36A67FA}" srcOrd="1" destOrd="0" presId="urn:microsoft.com/office/officeart/2008/layout/PictureStrips"/>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75EBF23-3DC1-468D-ADE3-A12D50A6A5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6F9346BC-37F4-4354-B095-C2A96F3DF131}">
      <dgm:prSet phldrT="[Texto]"/>
      <dgm:spPr/>
      <dgm:t>
        <a:bodyPr/>
        <a:lstStyle/>
        <a:p>
          <a:r>
            <a:rPr lang="es-CL" altLang="es-EC" b="1" i="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b="1" dirty="0">
            <a:solidFill>
              <a:schemeClr val="tx1"/>
            </a:solidFill>
            <a:latin typeface="Arial" panose="020B0604020202020204" pitchFamily="34" charset="0"/>
            <a:cs typeface="Arial" panose="020B0604020202020204" pitchFamily="34" charset="0"/>
          </a:endParaRPr>
        </a:p>
      </dgm:t>
    </dgm:pt>
    <dgm:pt modelId="{705B79A9-6EFB-433B-8A3E-58BE4EE4F240}" type="parTrans" cxnId="{D10886CB-0E11-4B44-A127-BF16A5A016D0}">
      <dgm:prSet/>
      <dgm:spPr/>
      <dgm:t>
        <a:bodyPr/>
        <a:lstStyle/>
        <a:p>
          <a:endParaRPr lang="es-EC"/>
        </a:p>
      </dgm:t>
    </dgm:pt>
    <dgm:pt modelId="{DDD12D5C-7B35-4F12-9A61-C61C20C71F06}" type="sibTrans" cxnId="{D10886CB-0E11-4B44-A127-BF16A5A016D0}">
      <dgm:prSet/>
      <dgm:spPr/>
      <dgm:t>
        <a:bodyPr/>
        <a:lstStyle/>
        <a:p>
          <a:endParaRPr lang="es-EC"/>
        </a:p>
      </dgm:t>
    </dgm:pt>
    <dgm:pt modelId="{4774C89E-3B11-404A-90A0-30E6E9EA709D}">
      <dgm:prSet phldrT="[Texto]"/>
      <dgm:spPr>
        <a:solidFill>
          <a:schemeClr val="accent3"/>
        </a:solidFill>
      </dgm:spPr>
      <dgm:t>
        <a:bodyPr/>
        <a:lstStyle/>
        <a:p>
          <a:r>
            <a:rPr lang="es-EC" dirty="0" smtClean="0"/>
            <a:t>FUNCIONES DE DESARROLLO </a:t>
          </a:r>
          <a:endParaRPr lang="es-EC" dirty="0"/>
        </a:p>
      </dgm:t>
    </dgm:pt>
    <dgm:pt modelId="{281DAA7A-2E68-4314-9CE6-EEB05A5D556F}" type="parTrans" cxnId="{2A760F96-33A8-4596-984C-4B5E4F8E80B2}">
      <dgm:prSet/>
      <dgm:spPr/>
      <dgm:t>
        <a:bodyPr/>
        <a:lstStyle/>
        <a:p>
          <a:endParaRPr lang="es-EC"/>
        </a:p>
      </dgm:t>
    </dgm:pt>
    <dgm:pt modelId="{DAFA3B81-ADAD-4849-9211-AE47E9C14FA5}" type="sibTrans" cxnId="{2A760F96-33A8-4596-984C-4B5E4F8E80B2}">
      <dgm:prSet/>
      <dgm:spPr/>
      <dgm:t>
        <a:bodyPr/>
        <a:lstStyle/>
        <a:p>
          <a:endParaRPr lang="es-EC"/>
        </a:p>
      </dgm:t>
    </dgm:pt>
    <dgm:pt modelId="{0C750C17-1E1B-4804-AE77-C65FC43DDE18}">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MANTENIMIENTO CORRECTIVO</a:t>
          </a:r>
          <a:endParaRPr lang="es-EC" dirty="0"/>
        </a:p>
      </dgm:t>
    </dgm:pt>
    <dgm:pt modelId="{B6ECC40B-F806-4B53-BE81-851D4270497C}" type="parTrans" cxnId="{56360D88-E1E6-4C90-9ED8-D86921C85BC7}">
      <dgm:prSet/>
      <dgm:spPr/>
      <dgm:t>
        <a:bodyPr/>
        <a:lstStyle/>
        <a:p>
          <a:endParaRPr lang="es-EC"/>
        </a:p>
      </dgm:t>
    </dgm:pt>
    <dgm:pt modelId="{48682154-33F1-41F9-AD9C-C578D3B7018D}" type="sibTrans" cxnId="{56360D88-E1E6-4C90-9ED8-D86921C85BC7}">
      <dgm:prSet/>
      <dgm:spPr/>
      <dgm:t>
        <a:bodyPr/>
        <a:lstStyle/>
        <a:p>
          <a:endParaRPr lang="es-EC"/>
        </a:p>
      </dgm:t>
    </dgm:pt>
    <dgm:pt modelId="{4851B0B8-8C5C-49CD-9233-E97F6254B2DD}">
      <dgm:prSet phldrT="[Texto]"/>
      <dgm:spPr>
        <a:solidFill>
          <a:schemeClr val="accent5"/>
        </a:solidFill>
      </dgm:spPr>
      <dgm:t>
        <a:bodyPr/>
        <a:lstStyle/>
        <a:p>
          <a:r>
            <a:rPr lang="es-EC" dirty="0" smtClean="0"/>
            <a:t>RECUPERATIVO</a:t>
          </a:r>
          <a:endParaRPr lang="es-EC" dirty="0"/>
        </a:p>
      </dgm:t>
    </dgm:pt>
    <dgm:pt modelId="{3CEDE180-9576-431A-98CD-43480519465C}" type="parTrans" cxnId="{3E18B8A2-0101-4FE6-9060-40264E85190A}">
      <dgm:prSet/>
      <dgm:spPr/>
      <dgm:t>
        <a:bodyPr/>
        <a:lstStyle/>
        <a:p>
          <a:endParaRPr lang="es-EC"/>
        </a:p>
      </dgm:t>
    </dgm:pt>
    <dgm:pt modelId="{764C26EA-27AA-4ACA-8CDD-6DAD0195C758}" type="sibTrans" cxnId="{3E18B8A2-0101-4FE6-9060-40264E85190A}">
      <dgm:prSet/>
      <dgm:spPr/>
      <dgm:t>
        <a:bodyPr/>
        <a:lstStyle/>
        <a:p>
          <a:endParaRPr lang="es-EC"/>
        </a:p>
      </dgm:t>
    </dgm:pt>
    <dgm:pt modelId="{16BCEFDA-44A6-4A9C-B1EA-F60627CFE9D2}">
      <dgm:prSet phldrT="[Texto]"/>
      <dgm:spPr>
        <a:solidFill>
          <a:schemeClr val="accent5"/>
        </a:solidFill>
      </dgm:spPr>
      <dgm:t>
        <a:bodyPr/>
        <a:lstStyle/>
        <a:p>
          <a:r>
            <a:rPr lang="es-EC" dirty="0" smtClean="0"/>
            <a:t>MANTENIMIENTO PREVENTIVO</a:t>
          </a:r>
          <a:endParaRPr lang="es-EC" dirty="0"/>
        </a:p>
      </dgm:t>
    </dgm:pt>
    <dgm:pt modelId="{4CE59383-E3BF-448A-B29C-47C378D6EE61}" type="parTrans" cxnId="{1BC7CC2E-5669-4CD9-B4CE-0A4CE71DE6FC}">
      <dgm:prSet/>
      <dgm:spPr/>
      <dgm:t>
        <a:bodyPr/>
        <a:lstStyle/>
        <a:p>
          <a:endParaRPr lang="es-EC"/>
        </a:p>
      </dgm:t>
    </dgm:pt>
    <dgm:pt modelId="{1EBDCCF6-355D-4016-B2DF-15F75C3FBE6F}" type="sibTrans" cxnId="{1BC7CC2E-5669-4CD9-B4CE-0A4CE71DE6FC}">
      <dgm:prSet/>
      <dgm:spPr/>
      <dgm:t>
        <a:bodyPr/>
        <a:lstStyle/>
        <a:p>
          <a:endParaRPr lang="es-EC"/>
        </a:p>
      </dgm:t>
    </dgm:pt>
    <dgm:pt modelId="{F5B895A7-9133-4784-8B64-2DA76246EC4C}">
      <dgm:prSet phldrT="[Texto]"/>
      <dgm:spPr>
        <a:solidFill>
          <a:schemeClr val="accent5"/>
        </a:solidFill>
      </dgm:spPr>
      <dgm:t>
        <a:bodyPr/>
        <a:lstStyle/>
        <a:p>
          <a:r>
            <a:rPr lang="es-EC" dirty="0" smtClean="0"/>
            <a:t>RESCATE Y SALVATAJE</a:t>
          </a:r>
          <a:endParaRPr lang="es-EC" dirty="0"/>
        </a:p>
      </dgm:t>
    </dgm:pt>
    <dgm:pt modelId="{A73BFF0C-F4D1-4011-BA38-B3A02E594605}" type="parTrans" cxnId="{3F6F3DCA-F5A4-4CD5-9CF4-7A009708C8E0}">
      <dgm:prSet/>
      <dgm:spPr/>
      <dgm:t>
        <a:bodyPr/>
        <a:lstStyle/>
        <a:p>
          <a:endParaRPr lang="es-EC"/>
        </a:p>
      </dgm:t>
    </dgm:pt>
    <dgm:pt modelId="{F9C654E4-3355-4478-AC52-ABEFE9C5A9D8}" type="sibTrans" cxnId="{3F6F3DCA-F5A4-4CD5-9CF4-7A009708C8E0}">
      <dgm:prSet/>
      <dgm:spPr/>
      <dgm:t>
        <a:bodyPr/>
        <a:lstStyle/>
        <a:p>
          <a:endParaRPr lang="es-EC"/>
        </a:p>
      </dgm:t>
    </dgm:pt>
    <dgm:pt modelId="{89F7D565-EB9E-45BB-A205-7B97E3D02422}" type="pres">
      <dgm:prSet presAssocID="{475EBF23-3DC1-468D-ADE3-A12D50A6A570}" presName="Name0" presStyleCnt="0">
        <dgm:presLayoutVars>
          <dgm:chPref val="1"/>
          <dgm:dir/>
          <dgm:animOne val="branch"/>
          <dgm:animLvl val="lvl"/>
          <dgm:resizeHandles/>
        </dgm:presLayoutVars>
      </dgm:prSet>
      <dgm:spPr/>
      <dgm:t>
        <a:bodyPr/>
        <a:lstStyle/>
        <a:p>
          <a:endParaRPr lang="es-EC"/>
        </a:p>
      </dgm:t>
    </dgm:pt>
    <dgm:pt modelId="{FDB8E0F3-7157-4E4D-BE3D-42C0950FDB31}" type="pres">
      <dgm:prSet presAssocID="{6F9346BC-37F4-4354-B095-C2A96F3DF131}" presName="vertOne" presStyleCnt="0"/>
      <dgm:spPr/>
    </dgm:pt>
    <dgm:pt modelId="{F83333D2-815D-4A85-AA44-18146DAE2EF6}" type="pres">
      <dgm:prSet presAssocID="{6F9346BC-37F4-4354-B095-C2A96F3DF131}" presName="txOne" presStyleLbl="node0" presStyleIdx="0" presStyleCnt="1">
        <dgm:presLayoutVars>
          <dgm:chPref val="3"/>
        </dgm:presLayoutVars>
      </dgm:prSet>
      <dgm:spPr>
        <a:prstGeom prst="pentagon">
          <a:avLst/>
        </a:prstGeom>
      </dgm:spPr>
      <dgm:t>
        <a:bodyPr/>
        <a:lstStyle/>
        <a:p>
          <a:endParaRPr lang="es-EC"/>
        </a:p>
      </dgm:t>
    </dgm:pt>
    <dgm:pt modelId="{128EF67C-1765-49F4-AE42-7F60550BBFC0}" type="pres">
      <dgm:prSet presAssocID="{6F9346BC-37F4-4354-B095-C2A96F3DF131}" presName="parTransOne" presStyleCnt="0"/>
      <dgm:spPr/>
    </dgm:pt>
    <dgm:pt modelId="{188CDB11-CB0F-4E02-B16C-DB528C16B297}" type="pres">
      <dgm:prSet presAssocID="{6F9346BC-37F4-4354-B095-C2A96F3DF131}" presName="horzOne" presStyleCnt="0"/>
      <dgm:spPr/>
    </dgm:pt>
    <dgm:pt modelId="{5A5F144E-723F-4E89-BF37-D03306D44243}" type="pres">
      <dgm:prSet presAssocID="{4774C89E-3B11-404A-90A0-30E6E9EA709D}" presName="vertTwo" presStyleCnt="0"/>
      <dgm:spPr/>
    </dgm:pt>
    <dgm:pt modelId="{B909F18D-B6F1-4D51-B04E-856370770286}" type="pres">
      <dgm:prSet presAssocID="{4774C89E-3B11-404A-90A0-30E6E9EA709D}" presName="txTwo" presStyleLbl="node2" presStyleIdx="0" presStyleCnt="2">
        <dgm:presLayoutVars>
          <dgm:chPref val="3"/>
        </dgm:presLayoutVars>
      </dgm:prSet>
      <dgm:spPr/>
      <dgm:t>
        <a:bodyPr/>
        <a:lstStyle/>
        <a:p>
          <a:endParaRPr lang="es-EC"/>
        </a:p>
      </dgm:t>
    </dgm:pt>
    <dgm:pt modelId="{6B8D9FFE-C86D-4347-89EC-290EFB1746F6}" type="pres">
      <dgm:prSet presAssocID="{4774C89E-3B11-404A-90A0-30E6E9EA709D}" presName="parTransTwo" presStyleCnt="0"/>
      <dgm:spPr/>
    </dgm:pt>
    <dgm:pt modelId="{4578C4EB-7345-475A-AB09-494B47E45E1F}" type="pres">
      <dgm:prSet presAssocID="{4774C89E-3B11-404A-90A0-30E6E9EA709D}" presName="horzTwo" presStyleCnt="0"/>
      <dgm:spPr/>
    </dgm:pt>
    <dgm:pt modelId="{0B48F11C-CA7F-4AC1-9DED-02E6F5FE6708}" type="pres">
      <dgm:prSet presAssocID="{0C750C17-1E1B-4804-AE77-C65FC43DDE18}" presName="vertThree" presStyleCnt="0"/>
      <dgm:spPr/>
    </dgm:pt>
    <dgm:pt modelId="{80DD253E-924F-4FAE-9F9A-289BD80CCE68}" type="pres">
      <dgm:prSet presAssocID="{0C750C17-1E1B-4804-AE77-C65FC43DDE18}" presName="txThree" presStyleLbl="node3" presStyleIdx="0" presStyleCnt="3">
        <dgm:presLayoutVars>
          <dgm:chPref val="3"/>
        </dgm:presLayoutVars>
      </dgm:prSet>
      <dgm:spPr>
        <a:prstGeom prst="doubleWave">
          <a:avLst/>
        </a:prstGeom>
      </dgm:spPr>
      <dgm:t>
        <a:bodyPr/>
        <a:lstStyle/>
        <a:p>
          <a:endParaRPr lang="es-EC"/>
        </a:p>
      </dgm:t>
    </dgm:pt>
    <dgm:pt modelId="{F5DA63B2-0B8D-47FC-B094-856B30AD8CED}" type="pres">
      <dgm:prSet presAssocID="{0C750C17-1E1B-4804-AE77-C65FC43DDE18}" presName="horzThree" presStyleCnt="0"/>
      <dgm:spPr/>
    </dgm:pt>
    <dgm:pt modelId="{58AEB368-5BA4-42C8-B716-8B1DC49C1777}" type="pres">
      <dgm:prSet presAssocID="{48682154-33F1-41F9-AD9C-C578D3B7018D}" presName="sibSpaceThree" presStyleCnt="0"/>
      <dgm:spPr/>
    </dgm:pt>
    <dgm:pt modelId="{51ACAC5D-27C3-42D5-AEBC-437F85BD687B}" type="pres">
      <dgm:prSet presAssocID="{4851B0B8-8C5C-49CD-9233-E97F6254B2DD}" presName="vertThree" presStyleCnt="0"/>
      <dgm:spPr/>
    </dgm:pt>
    <dgm:pt modelId="{7C52349F-BD51-4564-9EC2-B227031B72F9}" type="pres">
      <dgm:prSet presAssocID="{4851B0B8-8C5C-49CD-9233-E97F6254B2DD}" presName="txThree" presStyleLbl="node3" presStyleIdx="1" presStyleCnt="3">
        <dgm:presLayoutVars>
          <dgm:chPref val="3"/>
        </dgm:presLayoutVars>
      </dgm:prSet>
      <dgm:spPr>
        <a:prstGeom prst="doubleWave">
          <a:avLst/>
        </a:prstGeom>
      </dgm:spPr>
      <dgm:t>
        <a:bodyPr/>
        <a:lstStyle/>
        <a:p>
          <a:endParaRPr lang="es-EC"/>
        </a:p>
      </dgm:t>
    </dgm:pt>
    <dgm:pt modelId="{AB5B2D6B-AD72-4188-B218-B3FB000779C6}" type="pres">
      <dgm:prSet presAssocID="{4851B0B8-8C5C-49CD-9233-E97F6254B2DD}" presName="horzThree" presStyleCnt="0"/>
      <dgm:spPr/>
    </dgm:pt>
    <dgm:pt modelId="{C71F4502-91BE-44EF-9586-46D8810625F2}" type="pres">
      <dgm:prSet presAssocID="{DAFA3B81-ADAD-4849-9211-AE47E9C14FA5}" presName="sibSpaceTwo" presStyleCnt="0"/>
      <dgm:spPr/>
    </dgm:pt>
    <dgm:pt modelId="{95609756-EFB9-40CD-A27B-60C79DC2F4C7}" type="pres">
      <dgm:prSet presAssocID="{16BCEFDA-44A6-4A9C-B1EA-F60627CFE9D2}" presName="vertTwo" presStyleCnt="0"/>
      <dgm:spPr/>
    </dgm:pt>
    <dgm:pt modelId="{8BB1850F-258D-4DC0-8C69-FD53207DC959}" type="pres">
      <dgm:prSet presAssocID="{16BCEFDA-44A6-4A9C-B1EA-F60627CFE9D2}" presName="txTwo" presStyleLbl="node2" presStyleIdx="1" presStyleCnt="2">
        <dgm:presLayoutVars>
          <dgm:chPref val="3"/>
        </dgm:presLayoutVars>
      </dgm:prSet>
      <dgm:spPr>
        <a:prstGeom prst="doubleWave">
          <a:avLst/>
        </a:prstGeom>
      </dgm:spPr>
      <dgm:t>
        <a:bodyPr/>
        <a:lstStyle/>
        <a:p>
          <a:endParaRPr lang="es-EC"/>
        </a:p>
      </dgm:t>
    </dgm:pt>
    <dgm:pt modelId="{A3A81C50-C49B-47AF-99E8-57BC17DA009A}" type="pres">
      <dgm:prSet presAssocID="{16BCEFDA-44A6-4A9C-B1EA-F60627CFE9D2}" presName="parTransTwo" presStyleCnt="0"/>
      <dgm:spPr/>
    </dgm:pt>
    <dgm:pt modelId="{328F8CC8-DD96-4C5F-A356-65085FA8F96B}" type="pres">
      <dgm:prSet presAssocID="{16BCEFDA-44A6-4A9C-B1EA-F60627CFE9D2}" presName="horzTwo" presStyleCnt="0"/>
      <dgm:spPr/>
    </dgm:pt>
    <dgm:pt modelId="{8178A3CF-62F8-4FEF-AA48-604F4C402CD3}" type="pres">
      <dgm:prSet presAssocID="{F5B895A7-9133-4784-8B64-2DA76246EC4C}" presName="vertThree" presStyleCnt="0"/>
      <dgm:spPr/>
    </dgm:pt>
    <dgm:pt modelId="{2A7E933D-9F19-4A7A-875D-E59DB79B5180}" type="pres">
      <dgm:prSet presAssocID="{F5B895A7-9133-4784-8B64-2DA76246EC4C}" presName="txThree" presStyleLbl="node3" presStyleIdx="2" presStyleCnt="3">
        <dgm:presLayoutVars>
          <dgm:chPref val="3"/>
        </dgm:presLayoutVars>
      </dgm:prSet>
      <dgm:spPr>
        <a:prstGeom prst="doubleWave">
          <a:avLst/>
        </a:prstGeom>
      </dgm:spPr>
      <dgm:t>
        <a:bodyPr/>
        <a:lstStyle/>
        <a:p>
          <a:endParaRPr lang="es-EC"/>
        </a:p>
      </dgm:t>
    </dgm:pt>
    <dgm:pt modelId="{AD0FF08C-20CD-4EE0-8562-A25E1D61C030}" type="pres">
      <dgm:prSet presAssocID="{F5B895A7-9133-4784-8B64-2DA76246EC4C}" presName="horzThree" presStyleCnt="0"/>
      <dgm:spPr/>
    </dgm:pt>
  </dgm:ptLst>
  <dgm:cxnLst>
    <dgm:cxn modelId="{3F6F3DCA-F5A4-4CD5-9CF4-7A009708C8E0}" srcId="{16BCEFDA-44A6-4A9C-B1EA-F60627CFE9D2}" destId="{F5B895A7-9133-4784-8B64-2DA76246EC4C}" srcOrd="0" destOrd="0" parTransId="{A73BFF0C-F4D1-4011-BA38-B3A02E594605}" sibTransId="{F9C654E4-3355-4478-AC52-ABEFE9C5A9D8}"/>
    <dgm:cxn modelId="{2A760F96-33A8-4596-984C-4B5E4F8E80B2}" srcId="{6F9346BC-37F4-4354-B095-C2A96F3DF131}" destId="{4774C89E-3B11-404A-90A0-30E6E9EA709D}" srcOrd="0" destOrd="0" parTransId="{281DAA7A-2E68-4314-9CE6-EEB05A5D556F}" sibTransId="{DAFA3B81-ADAD-4849-9211-AE47E9C14FA5}"/>
    <dgm:cxn modelId="{980E9D9C-E6DE-4C9C-99B8-56B9429FBE43}" type="presOf" srcId="{16BCEFDA-44A6-4A9C-B1EA-F60627CFE9D2}" destId="{8BB1850F-258D-4DC0-8C69-FD53207DC959}" srcOrd="0" destOrd="0" presId="urn:microsoft.com/office/officeart/2005/8/layout/hierarchy4"/>
    <dgm:cxn modelId="{ADEB3F3E-B0F4-497D-A554-88F9CFC89421}" type="presOf" srcId="{4774C89E-3B11-404A-90A0-30E6E9EA709D}" destId="{B909F18D-B6F1-4D51-B04E-856370770286}" srcOrd="0" destOrd="0" presId="urn:microsoft.com/office/officeart/2005/8/layout/hierarchy4"/>
    <dgm:cxn modelId="{3E18B8A2-0101-4FE6-9060-40264E85190A}" srcId="{4774C89E-3B11-404A-90A0-30E6E9EA709D}" destId="{4851B0B8-8C5C-49CD-9233-E97F6254B2DD}" srcOrd="1" destOrd="0" parTransId="{3CEDE180-9576-431A-98CD-43480519465C}" sibTransId="{764C26EA-27AA-4ACA-8CDD-6DAD0195C758}"/>
    <dgm:cxn modelId="{BC82E2FA-A74F-4C6C-B9FF-45DF4C20CACD}" type="presOf" srcId="{0C750C17-1E1B-4804-AE77-C65FC43DDE18}" destId="{80DD253E-924F-4FAE-9F9A-289BD80CCE68}" srcOrd="0" destOrd="0" presId="urn:microsoft.com/office/officeart/2005/8/layout/hierarchy4"/>
    <dgm:cxn modelId="{D10886CB-0E11-4B44-A127-BF16A5A016D0}" srcId="{475EBF23-3DC1-468D-ADE3-A12D50A6A570}" destId="{6F9346BC-37F4-4354-B095-C2A96F3DF131}" srcOrd="0" destOrd="0" parTransId="{705B79A9-6EFB-433B-8A3E-58BE4EE4F240}" sibTransId="{DDD12D5C-7B35-4F12-9A61-C61C20C71F06}"/>
    <dgm:cxn modelId="{56360D88-E1E6-4C90-9ED8-D86921C85BC7}" srcId="{4774C89E-3B11-404A-90A0-30E6E9EA709D}" destId="{0C750C17-1E1B-4804-AE77-C65FC43DDE18}" srcOrd="0" destOrd="0" parTransId="{B6ECC40B-F806-4B53-BE81-851D4270497C}" sibTransId="{48682154-33F1-41F9-AD9C-C578D3B7018D}"/>
    <dgm:cxn modelId="{1BC7CC2E-5669-4CD9-B4CE-0A4CE71DE6FC}" srcId="{6F9346BC-37F4-4354-B095-C2A96F3DF131}" destId="{16BCEFDA-44A6-4A9C-B1EA-F60627CFE9D2}" srcOrd="1" destOrd="0" parTransId="{4CE59383-E3BF-448A-B29C-47C378D6EE61}" sibTransId="{1EBDCCF6-355D-4016-B2DF-15F75C3FBE6F}"/>
    <dgm:cxn modelId="{5AFE6A88-36DC-4E8C-9C12-FE61E4D27BCB}" type="presOf" srcId="{F5B895A7-9133-4784-8B64-2DA76246EC4C}" destId="{2A7E933D-9F19-4A7A-875D-E59DB79B5180}" srcOrd="0" destOrd="0" presId="urn:microsoft.com/office/officeart/2005/8/layout/hierarchy4"/>
    <dgm:cxn modelId="{9CF56028-41C9-454E-A0CF-51DEA94D2693}" type="presOf" srcId="{6F9346BC-37F4-4354-B095-C2A96F3DF131}" destId="{F83333D2-815D-4A85-AA44-18146DAE2EF6}" srcOrd="0" destOrd="0" presId="urn:microsoft.com/office/officeart/2005/8/layout/hierarchy4"/>
    <dgm:cxn modelId="{035F4908-42ED-4340-A577-ADFE278679EF}" type="presOf" srcId="{4851B0B8-8C5C-49CD-9233-E97F6254B2DD}" destId="{7C52349F-BD51-4564-9EC2-B227031B72F9}" srcOrd="0" destOrd="0" presId="urn:microsoft.com/office/officeart/2005/8/layout/hierarchy4"/>
    <dgm:cxn modelId="{B0C00A92-3038-47A2-8B9A-D250759D5788}" type="presOf" srcId="{475EBF23-3DC1-468D-ADE3-A12D50A6A570}" destId="{89F7D565-EB9E-45BB-A205-7B97E3D02422}" srcOrd="0" destOrd="0" presId="urn:microsoft.com/office/officeart/2005/8/layout/hierarchy4"/>
    <dgm:cxn modelId="{D2F2F7C2-C3B4-4B3C-A75E-349EEF536E9B}" type="presParOf" srcId="{89F7D565-EB9E-45BB-A205-7B97E3D02422}" destId="{FDB8E0F3-7157-4E4D-BE3D-42C0950FDB31}" srcOrd="0" destOrd="0" presId="urn:microsoft.com/office/officeart/2005/8/layout/hierarchy4"/>
    <dgm:cxn modelId="{62D99AD3-FAF1-4020-A6F7-B5B57D621DB4}" type="presParOf" srcId="{FDB8E0F3-7157-4E4D-BE3D-42C0950FDB31}" destId="{F83333D2-815D-4A85-AA44-18146DAE2EF6}" srcOrd="0" destOrd="0" presId="urn:microsoft.com/office/officeart/2005/8/layout/hierarchy4"/>
    <dgm:cxn modelId="{39DCC335-2774-4929-859A-6D1246DC4E6A}" type="presParOf" srcId="{FDB8E0F3-7157-4E4D-BE3D-42C0950FDB31}" destId="{128EF67C-1765-49F4-AE42-7F60550BBFC0}" srcOrd="1" destOrd="0" presId="urn:microsoft.com/office/officeart/2005/8/layout/hierarchy4"/>
    <dgm:cxn modelId="{22A7BA1B-0682-4451-B9DB-FD44A4F71BE1}" type="presParOf" srcId="{FDB8E0F3-7157-4E4D-BE3D-42C0950FDB31}" destId="{188CDB11-CB0F-4E02-B16C-DB528C16B297}" srcOrd="2" destOrd="0" presId="urn:microsoft.com/office/officeart/2005/8/layout/hierarchy4"/>
    <dgm:cxn modelId="{B6AE3DB5-67BD-4EE5-ADDF-48FE1CCADCAD}" type="presParOf" srcId="{188CDB11-CB0F-4E02-B16C-DB528C16B297}" destId="{5A5F144E-723F-4E89-BF37-D03306D44243}" srcOrd="0" destOrd="0" presId="urn:microsoft.com/office/officeart/2005/8/layout/hierarchy4"/>
    <dgm:cxn modelId="{038D9AC3-1631-4BAB-985C-EAF92370A842}" type="presParOf" srcId="{5A5F144E-723F-4E89-BF37-D03306D44243}" destId="{B909F18D-B6F1-4D51-B04E-856370770286}" srcOrd="0" destOrd="0" presId="urn:microsoft.com/office/officeart/2005/8/layout/hierarchy4"/>
    <dgm:cxn modelId="{25DD9CD1-3B1D-487E-B571-D744FC40DFD8}" type="presParOf" srcId="{5A5F144E-723F-4E89-BF37-D03306D44243}" destId="{6B8D9FFE-C86D-4347-89EC-290EFB1746F6}" srcOrd="1" destOrd="0" presId="urn:microsoft.com/office/officeart/2005/8/layout/hierarchy4"/>
    <dgm:cxn modelId="{2ADC169B-82A2-4F43-B206-7D03F5B95D9C}" type="presParOf" srcId="{5A5F144E-723F-4E89-BF37-D03306D44243}" destId="{4578C4EB-7345-475A-AB09-494B47E45E1F}" srcOrd="2" destOrd="0" presId="urn:microsoft.com/office/officeart/2005/8/layout/hierarchy4"/>
    <dgm:cxn modelId="{BE6B01DE-F902-4FBB-86D6-88ECC22ADCAB}" type="presParOf" srcId="{4578C4EB-7345-475A-AB09-494B47E45E1F}" destId="{0B48F11C-CA7F-4AC1-9DED-02E6F5FE6708}" srcOrd="0" destOrd="0" presId="urn:microsoft.com/office/officeart/2005/8/layout/hierarchy4"/>
    <dgm:cxn modelId="{DE1F4DA7-BE6F-47F6-9454-4CB45AF76F83}" type="presParOf" srcId="{0B48F11C-CA7F-4AC1-9DED-02E6F5FE6708}" destId="{80DD253E-924F-4FAE-9F9A-289BD80CCE68}" srcOrd="0" destOrd="0" presId="urn:microsoft.com/office/officeart/2005/8/layout/hierarchy4"/>
    <dgm:cxn modelId="{ED554BE6-9A7D-4C7B-A380-D6C19372F0BD}" type="presParOf" srcId="{0B48F11C-CA7F-4AC1-9DED-02E6F5FE6708}" destId="{F5DA63B2-0B8D-47FC-B094-856B30AD8CED}" srcOrd="1" destOrd="0" presId="urn:microsoft.com/office/officeart/2005/8/layout/hierarchy4"/>
    <dgm:cxn modelId="{4C29D40B-7F8D-4205-BA0F-74FEF4E45B92}" type="presParOf" srcId="{4578C4EB-7345-475A-AB09-494B47E45E1F}" destId="{58AEB368-5BA4-42C8-B716-8B1DC49C1777}" srcOrd="1" destOrd="0" presId="urn:microsoft.com/office/officeart/2005/8/layout/hierarchy4"/>
    <dgm:cxn modelId="{4075FF1D-DEC4-4062-9C3B-7AF1994A02C6}" type="presParOf" srcId="{4578C4EB-7345-475A-AB09-494B47E45E1F}" destId="{51ACAC5D-27C3-42D5-AEBC-437F85BD687B}" srcOrd="2" destOrd="0" presId="urn:microsoft.com/office/officeart/2005/8/layout/hierarchy4"/>
    <dgm:cxn modelId="{2DF7C3F2-F7BA-4E8C-8490-844419870A6A}" type="presParOf" srcId="{51ACAC5D-27C3-42D5-AEBC-437F85BD687B}" destId="{7C52349F-BD51-4564-9EC2-B227031B72F9}" srcOrd="0" destOrd="0" presId="urn:microsoft.com/office/officeart/2005/8/layout/hierarchy4"/>
    <dgm:cxn modelId="{6C87917A-E9F3-451F-937E-3B3B706AFAB6}" type="presParOf" srcId="{51ACAC5D-27C3-42D5-AEBC-437F85BD687B}" destId="{AB5B2D6B-AD72-4188-B218-B3FB000779C6}" srcOrd="1" destOrd="0" presId="urn:microsoft.com/office/officeart/2005/8/layout/hierarchy4"/>
    <dgm:cxn modelId="{950DAB9A-8917-4D6A-A9D8-8F27BB1AA60A}" type="presParOf" srcId="{188CDB11-CB0F-4E02-B16C-DB528C16B297}" destId="{C71F4502-91BE-44EF-9586-46D8810625F2}" srcOrd="1" destOrd="0" presId="urn:microsoft.com/office/officeart/2005/8/layout/hierarchy4"/>
    <dgm:cxn modelId="{70F991A7-DB6D-4A67-9DD8-E85A9785A9FD}" type="presParOf" srcId="{188CDB11-CB0F-4E02-B16C-DB528C16B297}" destId="{95609756-EFB9-40CD-A27B-60C79DC2F4C7}" srcOrd="2" destOrd="0" presId="urn:microsoft.com/office/officeart/2005/8/layout/hierarchy4"/>
    <dgm:cxn modelId="{55680815-37F8-4857-B38F-0E6D33B7E1E9}" type="presParOf" srcId="{95609756-EFB9-40CD-A27B-60C79DC2F4C7}" destId="{8BB1850F-258D-4DC0-8C69-FD53207DC959}" srcOrd="0" destOrd="0" presId="urn:microsoft.com/office/officeart/2005/8/layout/hierarchy4"/>
    <dgm:cxn modelId="{36E0BD34-133C-4EFE-A6FC-C318631649DD}" type="presParOf" srcId="{95609756-EFB9-40CD-A27B-60C79DC2F4C7}" destId="{A3A81C50-C49B-47AF-99E8-57BC17DA009A}" srcOrd="1" destOrd="0" presId="urn:microsoft.com/office/officeart/2005/8/layout/hierarchy4"/>
    <dgm:cxn modelId="{7CF693DF-7D60-467E-8A8A-281E4BC0E064}" type="presParOf" srcId="{95609756-EFB9-40CD-A27B-60C79DC2F4C7}" destId="{328F8CC8-DD96-4C5F-A356-65085FA8F96B}" srcOrd="2" destOrd="0" presId="urn:microsoft.com/office/officeart/2005/8/layout/hierarchy4"/>
    <dgm:cxn modelId="{329143CD-B776-4BF4-869D-6C7E1FF4DBA8}" type="presParOf" srcId="{328F8CC8-DD96-4C5F-A356-65085FA8F96B}" destId="{8178A3CF-62F8-4FEF-AA48-604F4C402CD3}" srcOrd="0" destOrd="0" presId="urn:microsoft.com/office/officeart/2005/8/layout/hierarchy4"/>
    <dgm:cxn modelId="{2128F376-96BC-4B71-AB28-B44949D6549B}" type="presParOf" srcId="{8178A3CF-62F8-4FEF-AA48-604F4C402CD3}" destId="{2A7E933D-9F19-4A7A-875D-E59DB79B5180}" srcOrd="0" destOrd="0" presId="urn:microsoft.com/office/officeart/2005/8/layout/hierarchy4"/>
    <dgm:cxn modelId="{6449FC81-F689-4484-8266-305CB6047224}" type="presParOf" srcId="{8178A3CF-62F8-4FEF-AA48-604F4C402CD3}" destId="{AD0FF08C-20CD-4EE0-8562-A25E1D61C03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9D37D7B-6540-49E6-9917-A7EF5843A4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237992C9-8CCD-47BE-8F88-62EE7B5EA010}">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1200" b="1" dirty="0" smtClean="0"/>
            <a:t>MANTENIMIENTO CORRECTIVO</a:t>
          </a:r>
          <a:endParaRPr lang="es-EC" sz="1200" b="1" dirty="0"/>
        </a:p>
      </dgm:t>
    </dgm:pt>
    <dgm:pt modelId="{4899685C-6089-4E40-B0D3-83E74C168133}" type="parTrans" cxnId="{27F8565B-E57B-4D26-84BF-0A4DD3E16B1E}">
      <dgm:prSet/>
      <dgm:spPr/>
      <dgm:t>
        <a:bodyPr/>
        <a:lstStyle/>
        <a:p>
          <a:endParaRPr lang="es-EC"/>
        </a:p>
      </dgm:t>
    </dgm:pt>
    <dgm:pt modelId="{123720CC-DB2E-4CB5-BF84-601ED38894B2}" type="sibTrans" cxnId="{27F8565B-E57B-4D26-84BF-0A4DD3E16B1E}">
      <dgm:prSet/>
      <dgm:spPr/>
      <dgm:t>
        <a:bodyPr/>
        <a:lstStyle/>
        <a:p>
          <a:endParaRPr lang="es-EC"/>
        </a:p>
      </dgm:t>
    </dgm:pt>
    <dgm:pt modelId="{A857C1C2-9F8B-4F99-999E-E8A43EEB3F40}">
      <dgm:prSet phldrT="[Texto]" custT="1"/>
      <dgm:spPr/>
      <dgm:t>
        <a:bodyPr/>
        <a:lstStyle/>
        <a:p>
          <a:r>
            <a:rPr lang="es-ES_tradnl" altLang="es-EC" sz="1200" b="1" i="0" smtClean="0">
              <a:latin typeface="Times New Roman" pitchFamily="18" charset="0"/>
            </a:rPr>
            <a:t>ACCIONES DESTINADAS A SOLUCIONAR FALLAS PRODUCIDAS.</a:t>
          </a:r>
          <a:endParaRPr lang="es-EC" sz="1200" b="1" dirty="0"/>
        </a:p>
      </dgm:t>
    </dgm:pt>
    <dgm:pt modelId="{D032C161-A5C9-4DCA-993B-FE8AE0C5AB2F}" type="parTrans" cxnId="{29E144F8-0BF2-4372-BAED-7B31723362F9}">
      <dgm:prSet/>
      <dgm:spPr/>
      <dgm:t>
        <a:bodyPr/>
        <a:lstStyle/>
        <a:p>
          <a:endParaRPr lang="es-EC"/>
        </a:p>
      </dgm:t>
    </dgm:pt>
    <dgm:pt modelId="{B0A40AB2-F980-47B8-BB60-0F37442CE800}" type="sibTrans" cxnId="{29E144F8-0BF2-4372-BAED-7B31723362F9}">
      <dgm:prSet/>
      <dgm:spPr/>
      <dgm:t>
        <a:bodyPr/>
        <a:lstStyle/>
        <a:p>
          <a:endParaRPr lang="es-EC"/>
        </a:p>
      </dgm:t>
    </dgm:pt>
    <dgm:pt modelId="{8ABDDF73-B734-470C-8B47-6973812445C0}">
      <dgm:prSet phldrT="[Texto]" custT="1"/>
      <dgm:spPr/>
      <dgm:t>
        <a:bodyPr/>
        <a:lstStyle/>
        <a:p>
          <a:r>
            <a:rPr lang="es-EC" sz="1200" b="1" dirty="0" smtClean="0"/>
            <a:t>REACONDICIONAMIENTO</a:t>
          </a:r>
          <a:endParaRPr lang="es-EC" sz="1200" b="1" dirty="0"/>
        </a:p>
      </dgm:t>
    </dgm:pt>
    <dgm:pt modelId="{1CBB6B1F-7785-49BD-B5B4-A22B0E0213B1}" type="parTrans" cxnId="{5DC666EF-B25D-4587-8F37-0AEF343B8EA0}">
      <dgm:prSet/>
      <dgm:spPr/>
      <dgm:t>
        <a:bodyPr/>
        <a:lstStyle/>
        <a:p>
          <a:endParaRPr lang="es-EC"/>
        </a:p>
      </dgm:t>
    </dgm:pt>
    <dgm:pt modelId="{8FF288E5-9975-4930-8EB2-F9835CB0ADDA}" type="sibTrans" cxnId="{5DC666EF-B25D-4587-8F37-0AEF343B8EA0}">
      <dgm:prSet/>
      <dgm:spPr/>
      <dgm:t>
        <a:bodyPr/>
        <a:lstStyle/>
        <a:p>
          <a:endParaRPr lang="es-EC"/>
        </a:p>
      </dgm:t>
    </dgm:pt>
    <dgm:pt modelId="{BAC10E00-C2D0-4DC1-BB36-B8F5CA3027B7}">
      <dgm:prSet phldrT="[Texto]" custT="1"/>
      <dgm:spPr/>
      <dgm:t>
        <a:bodyPr/>
        <a:lstStyle/>
        <a:p>
          <a:r>
            <a:rPr lang="es-EC" sz="1200" b="1" dirty="0" smtClean="0"/>
            <a:t>RESTAURACIÓN</a:t>
          </a:r>
          <a:endParaRPr lang="es-EC" sz="1200" b="1" dirty="0"/>
        </a:p>
      </dgm:t>
    </dgm:pt>
    <dgm:pt modelId="{8C06F997-E2A6-4C00-B006-7E14CB8EB344}" type="parTrans" cxnId="{E707D0E1-6B17-4A30-A349-5784E5125124}">
      <dgm:prSet/>
      <dgm:spPr/>
      <dgm:t>
        <a:bodyPr/>
        <a:lstStyle/>
        <a:p>
          <a:endParaRPr lang="es-EC"/>
        </a:p>
      </dgm:t>
    </dgm:pt>
    <dgm:pt modelId="{D3D77302-294D-4E83-BD52-A9DF1CCC2E39}" type="sibTrans" cxnId="{E707D0E1-6B17-4A30-A349-5784E5125124}">
      <dgm:prSet/>
      <dgm:spPr/>
      <dgm:t>
        <a:bodyPr/>
        <a:lstStyle/>
        <a:p>
          <a:endParaRPr lang="es-EC"/>
        </a:p>
      </dgm:t>
    </dgm:pt>
    <dgm:pt modelId="{6732C549-7B52-4614-AD0D-EA8CB576CC2C}" type="pres">
      <dgm:prSet presAssocID="{B9D37D7B-6540-49E6-9917-A7EF5843A4E9}" presName="Name0" presStyleCnt="0">
        <dgm:presLayoutVars>
          <dgm:chMax val="1"/>
          <dgm:dir/>
          <dgm:animLvl val="ctr"/>
          <dgm:resizeHandles val="exact"/>
        </dgm:presLayoutVars>
      </dgm:prSet>
      <dgm:spPr/>
      <dgm:t>
        <a:bodyPr/>
        <a:lstStyle/>
        <a:p>
          <a:endParaRPr lang="es-EC"/>
        </a:p>
      </dgm:t>
    </dgm:pt>
    <dgm:pt modelId="{01DFB2A2-5D88-40E4-B8D4-A95A1E76CCD2}" type="pres">
      <dgm:prSet presAssocID="{237992C9-8CCD-47BE-8F88-62EE7B5EA010}" presName="centerShape" presStyleLbl="node0" presStyleIdx="0" presStyleCnt="1" custScaleX="142427"/>
      <dgm:spPr/>
      <dgm:t>
        <a:bodyPr/>
        <a:lstStyle/>
        <a:p>
          <a:endParaRPr lang="es-EC"/>
        </a:p>
      </dgm:t>
    </dgm:pt>
    <dgm:pt modelId="{920EC230-C6EF-48FB-A39C-7FBEF43DB160}" type="pres">
      <dgm:prSet presAssocID="{A857C1C2-9F8B-4F99-999E-E8A43EEB3F40}" presName="node" presStyleLbl="node1" presStyleIdx="0" presStyleCnt="3" custScaleX="168149" custScaleY="124101">
        <dgm:presLayoutVars>
          <dgm:bulletEnabled val="1"/>
        </dgm:presLayoutVars>
      </dgm:prSet>
      <dgm:spPr/>
      <dgm:t>
        <a:bodyPr/>
        <a:lstStyle/>
        <a:p>
          <a:endParaRPr lang="es-EC"/>
        </a:p>
      </dgm:t>
    </dgm:pt>
    <dgm:pt modelId="{9725A83F-FE0B-47C7-B58A-CDCE02BF052B}" type="pres">
      <dgm:prSet presAssocID="{A857C1C2-9F8B-4F99-999E-E8A43EEB3F40}" presName="dummy" presStyleCnt="0"/>
      <dgm:spPr/>
    </dgm:pt>
    <dgm:pt modelId="{8F0875F7-B3B0-4F72-A5C8-DF8EDF019928}" type="pres">
      <dgm:prSet presAssocID="{B0A40AB2-F980-47B8-BB60-0F37442CE800}" presName="sibTrans" presStyleLbl="sibTrans2D1" presStyleIdx="0" presStyleCnt="3"/>
      <dgm:spPr/>
      <dgm:t>
        <a:bodyPr/>
        <a:lstStyle/>
        <a:p>
          <a:endParaRPr lang="es-EC"/>
        </a:p>
      </dgm:t>
    </dgm:pt>
    <dgm:pt modelId="{FC8E64E9-4D07-4621-B81C-7B05555E18A9}" type="pres">
      <dgm:prSet presAssocID="{8ABDDF73-B734-470C-8B47-6973812445C0}" presName="node" presStyleLbl="node1" presStyleIdx="1" presStyleCnt="3" custScaleX="210418" custScaleY="124101">
        <dgm:presLayoutVars>
          <dgm:bulletEnabled val="1"/>
        </dgm:presLayoutVars>
      </dgm:prSet>
      <dgm:spPr/>
      <dgm:t>
        <a:bodyPr/>
        <a:lstStyle/>
        <a:p>
          <a:endParaRPr lang="es-EC"/>
        </a:p>
      </dgm:t>
    </dgm:pt>
    <dgm:pt modelId="{6D26E74C-529F-48F3-AD7A-9250F1B6B3BF}" type="pres">
      <dgm:prSet presAssocID="{8ABDDF73-B734-470C-8B47-6973812445C0}" presName="dummy" presStyleCnt="0"/>
      <dgm:spPr/>
    </dgm:pt>
    <dgm:pt modelId="{F9D0A2F2-F2FB-4E6B-AAF3-50BA53F59110}" type="pres">
      <dgm:prSet presAssocID="{8FF288E5-9975-4930-8EB2-F9835CB0ADDA}" presName="sibTrans" presStyleLbl="sibTrans2D1" presStyleIdx="1" presStyleCnt="3"/>
      <dgm:spPr/>
      <dgm:t>
        <a:bodyPr/>
        <a:lstStyle/>
        <a:p>
          <a:endParaRPr lang="es-EC"/>
        </a:p>
      </dgm:t>
    </dgm:pt>
    <dgm:pt modelId="{51A5350B-FC63-418D-B06D-A5B261109431}" type="pres">
      <dgm:prSet presAssocID="{BAC10E00-C2D0-4DC1-BB36-B8F5CA3027B7}" presName="node" presStyleLbl="node1" presStyleIdx="2" presStyleCnt="3" custScaleX="168149" custScaleY="124101">
        <dgm:presLayoutVars>
          <dgm:bulletEnabled val="1"/>
        </dgm:presLayoutVars>
      </dgm:prSet>
      <dgm:spPr/>
      <dgm:t>
        <a:bodyPr/>
        <a:lstStyle/>
        <a:p>
          <a:endParaRPr lang="es-EC"/>
        </a:p>
      </dgm:t>
    </dgm:pt>
    <dgm:pt modelId="{CC15AF79-8527-4350-8610-D5B0DCC69DB6}" type="pres">
      <dgm:prSet presAssocID="{BAC10E00-C2D0-4DC1-BB36-B8F5CA3027B7}" presName="dummy" presStyleCnt="0"/>
      <dgm:spPr/>
    </dgm:pt>
    <dgm:pt modelId="{D6AD28C8-3126-4126-9B32-16CD949BC8C9}" type="pres">
      <dgm:prSet presAssocID="{D3D77302-294D-4E83-BD52-A9DF1CCC2E39}" presName="sibTrans" presStyleLbl="sibTrans2D1" presStyleIdx="2" presStyleCnt="3"/>
      <dgm:spPr/>
      <dgm:t>
        <a:bodyPr/>
        <a:lstStyle/>
        <a:p>
          <a:endParaRPr lang="es-EC"/>
        </a:p>
      </dgm:t>
    </dgm:pt>
  </dgm:ptLst>
  <dgm:cxnLst>
    <dgm:cxn modelId="{27F8565B-E57B-4D26-84BF-0A4DD3E16B1E}" srcId="{B9D37D7B-6540-49E6-9917-A7EF5843A4E9}" destId="{237992C9-8CCD-47BE-8F88-62EE7B5EA010}" srcOrd="0" destOrd="0" parTransId="{4899685C-6089-4E40-B0D3-83E74C168133}" sibTransId="{123720CC-DB2E-4CB5-BF84-601ED38894B2}"/>
    <dgm:cxn modelId="{89BE4B46-AA27-4604-ADBF-B6832CC0751F}" type="presOf" srcId="{A857C1C2-9F8B-4F99-999E-E8A43EEB3F40}" destId="{920EC230-C6EF-48FB-A39C-7FBEF43DB160}" srcOrd="0" destOrd="0" presId="urn:microsoft.com/office/officeart/2005/8/layout/radial6"/>
    <dgm:cxn modelId="{EFE24FE3-5661-4592-BEA7-2CBF5E2F1FD9}" type="presOf" srcId="{B0A40AB2-F980-47B8-BB60-0F37442CE800}" destId="{8F0875F7-B3B0-4F72-A5C8-DF8EDF019928}" srcOrd="0" destOrd="0" presId="urn:microsoft.com/office/officeart/2005/8/layout/radial6"/>
    <dgm:cxn modelId="{C10B5BC3-2702-46E4-88B2-AB509868F1E2}" type="presOf" srcId="{D3D77302-294D-4E83-BD52-A9DF1CCC2E39}" destId="{D6AD28C8-3126-4126-9B32-16CD949BC8C9}" srcOrd="0" destOrd="0" presId="urn:microsoft.com/office/officeart/2005/8/layout/radial6"/>
    <dgm:cxn modelId="{F7C84C49-5F69-4933-A909-1EE41B2C4464}" type="presOf" srcId="{8FF288E5-9975-4930-8EB2-F9835CB0ADDA}" destId="{F9D0A2F2-F2FB-4E6B-AAF3-50BA53F59110}" srcOrd="0" destOrd="0" presId="urn:microsoft.com/office/officeart/2005/8/layout/radial6"/>
    <dgm:cxn modelId="{99FCC229-94FC-4D33-932D-EFDD37C21967}" type="presOf" srcId="{237992C9-8CCD-47BE-8F88-62EE7B5EA010}" destId="{01DFB2A2-5D88-40E4-B8D4-A95A1E76CCD2}" srcOrd="0" destOrd="0" presId="urn:microsoft.com/office/officeart/2005/8/layout/radial6"/>
    <dgm:cxn modelId="{BC5A05F8-E2C3-4153-91AC-DBB7B8542852}" type="presOf" srcId="{8ABDDF73-B734-470C-8B47-6973812445C0}" destId="{FC8E64E9-4D07-4621-B81C-7B05555E18A9}" srcOrd="0" destOrd="0" presId="urn:microsoft.com/office/officeart/2005/8/layout/radial6"/>
    <dgm:cxn modelId="{5DC666EF-B25D-4587-8F37-0AEF343B8EA0}" srcId="{237992C9-8CCD-47BE-8F88-62EE7B5EA010}" destId="{8ABDDF73-B734-470C-8B47-6973812445C0}" srcOrd="1" destOrd="0" parTransId="{1CBB6B1F-7785-49BD-B5B4-A22B0E0213B1}" sibTransId="{8FF288E5-9975-4930-8EB2-F9835CB0ADDA}"/>
    <dgm:cxn modelId="{B2122DB2-E227-48D3-80B3-07223323EF2C}" type="presOf" srcId="{B9D37D7B-6540-49E6-9917-A7EF5843A4E9}" destId="{6732C549-7B52-4614-AD0D-EA8CB576CC2C}" srcOrd="0" destOrd="0" presId="urn:microsoft.com/office/officeart/2005/8/layout/radial6"/>
    <dgm:cxn modelId="{E707D0E1-6B17-4A30-A349-5784E5125124}" srcId="{237992C9-8CCD-47BE-8F88-62EE7B5EA010}" destId="{BAC10E00-C2D0-4DC1-BB36-B8F5CA3027B7}" srcOrd="2" destOrd="0" parTransId="{8C06F997-E2A6-4C00-B006-7E14CB8EB344}" sibTransId="{D3D77302-294D-4E83-BD52-A9DF1CCC2E39}"/>
    <dgm:cxn modelId="{29E144F8-0BF2-4372-BAED-7B31723362F9}" srcId="{237992C9-8CCD-47BE-8F88-62EE7B5EA010}" destId="{A857C1C2-9F8B-4F99-999E-E8A43EEB3F40}" srcOrd="0" destOrd="0" parTransId="{D032C161-A5C9-4DCA-993B-FE8AE0C5AB2F}" sibTransId="{B0A40AB2-F980-47B8-BB60-0F37442CE800}"/>
    <dgm:cxn modelId="{5C9561A1-12F1-48EB-B5F9-76025769194E}" type="presOf" srcId="{BAC10E00-C2D0-4DC1-BB36-B8F5CA3027B7}" destId="{51A5350B-FC63-418D-B06D-A5B261109431}" srcOrd="0" destOrd="0" presId="urn:microsoft.com/office/officeart/2005/8/layout/radial6"/>
    <dgm:cxn modelId="{0C9474B8-337D-4B04-BFBB-2551A8D61479}" type="presParOf" srcId="{6732C549-7B52-4614-AD0D-EA8CB576CC2C}" destId="{01DFB2A2-5D88-40E4-B8D4-A95A1E76CCD2}" srcOrd="0" destOrd="0" presId="urn:microsoft.com/office/officeart/2005/8/layout/radial6"/>
    <dgm:cxn modelId="{5736B8C0-1FD1-4C12-BB17-1844404A927B}" type="presParOf" srcId="{6732C549-7B52-4614-AD0D-EA8CB576CC2C}" destId="{920EC230-C6EF-48FB-A39C-7FBEF43DB160}" srcOrd="1" destOrd="0" presId="urn:microsoft.com/office/officeart/2005/8/layout/radial6"/>
    <dgm:cxn modelId="{96BD18BE-7A5F-4432-94B4-823E9428B694}" type="presParOf" srcId="{6732C549-7B52-4614-AD0D-EA8CB576CC2C}" destId="{9725A83F-FE0B-47C7-B58A-CDCE02BF052B}" srcOrd="2" destOrd="0" presId="urn:microsoft.com/office/officeart/2005/8/layout/radial6"/>
    <dgm:cxn modelId="{B10148C7-AD05-4DC8-8FD5-025FF1061927}" type="presParOf" srcId="{6732C549-7B52-4614-AD0D-EA8CB576CC2C}" destId="{8F0875F7-B3B0-4F72-A5C8-DF8EDF019928}" srcOrd="3" destOrd="0" presId="urn:microsoft.com/office/officeart/2005/8/layout/radial6"/>
    <dgm:cxn modelId="{22BB27FB-CF2C-4097-B917-C150A33C6726}" type="presParOf" srcId="{6732C549-7B52-4614-AD0D-EA8CB576CC2C}" destId="{FC8E64E9-4D07-4621-B81C-7B05555E18A9}" srcOrd="4" destOrd="0" presId="urn:microsoft.com/office/officeart/2005/8/layout/radial6"/>
    <dgm:cxn modelId="{B488AC90-5B5B-4001-A7FF-AA577AFF1CD1}" type="presParOf" srcId="{6732C549-7B52-4614-AD0D-EA8CB576CC2C}" destId="{6D26E74C-529F-48F3-AD7A-9250F1B6B3BF}" srcOrd="5" destOrd="0" presId="urn:microsoft.com/office/officeart/2005/8/layout/radial6"/>
    <dgm:cxn modelId="{5A91820D-2913-4BB3-B088-3551A8EE7F13}" type="presParOf" srcId="{6732C549-7B52-4614-AD0D-EA8CB576CC2C}" destId="{F9D0A2F2-F2FB-4E6B-AAF3-50BA53F59110}" srcOrd="6" destOrd="0" presId="urn:microsoft.com/office/officeart/2005/8/layout/radial6"/>
    <dgm:cxn modelId="{DE7B2FA1-66C3-4BDC-856D-809C5ADF8D2E}" type="presParOf" srcId="{6732C549-7B52-4614-AD0D-EA8CB576CC2C}" destId="{51A5350B-FC63-418D-B06D-A5B261109431}" srcOrd="7" destOrd="0" presId="urn:microsoft.com/office/officeart/2005/8/layout/radial6"/>
    <dgm:cxn modelId="{57DDC9BF-D865-4BA1-BC32-015FF796267C}" type="presParOf" srcId="{6732C549-7B52-4614-AD0D-EA8CB576CC2C}" destId="{CC15AF79-8527-4350-8610-D5B0DCC69DB6}" srcOrd="8" destOrd="0" presId="urn:microsoft.com/office/officeart/2005/8/layout/radial6"/>
    <dgm:cxn modelId="{F3EDC32B-BE29-4F1B-A8ED-E0C534A79B51}" type="presParOf" srcId="{6732C549-7B52-4614-AD0D-EA8CB576CC2C}" destId="{D6AD28C8-3126-4126-9B32-16CD949BC8C9}" srcOrd="9" destOrd="0" presId="urn:microsoft.com/office/officeart/2005/8/layout/radial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75EBF23-3DC1-468D-ADE3-A12D50A6A5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6F9346BC-37F4-4354-B095-C2A96F3DF131}">
      <dgm:prSet phldrT="[Texto]"/>
      <dgm:spPr/>
      <dgm:t>
        <a:bodyPr/>
        <a:lstStyle/>
        <a:p>
          <a:r>
            <a:rPr lang="es-CL" altLang="es-EC" b="1" i="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b="1" dirty="0">
            <a:solidFill>
              <a:schemeClr val="tx1"/>
            </a:solidFill>
            <a:latin typeface="Arial" panose="020B0604020202020204" pitchFamily="34" charset="0"/>
            <a:cs typeface="Arial" panose="020B0604020202020204" pitchFamily="34" charset="0"/>
          </a:endParaRPr>
        </a:p>
      </dgm:t>
    </dgm:pt>
    <dgm:pt modelId="{705B79A9-6EFB-433B-8A3E-58BE4EE4F240}" type="parTrans" cxnId="{D10886CB-0E11-4B44-A127-BF16A5A016D0}">
      <dgm:prSet/>
      <dgm:spPr/>
      <dgm:t>
        <a:bodyPr/>
        <a:lstStyle/>
        <a:p>
          <a:endParaRPr lang="es-EC"/>
        </a:p>
      </dgm:t>
    </dgm:pt>
    <dgm:pt modelId="{DDD12D5C-7B35-4F12-9A61-C61C20C71F06}" type="sibTrans" cxnId="{D10886CB-0E11-4B44-A127-BF16A5A016D0}">
      <dgm:prSet/>
      <dgm:spPr/>
      <dgm:t>
        <a:bodyPr/>
        <a:lstStyle/>
        <a:p>
          <a:endParaRPr lang="es-EC"/>
        </a:p>
      </dgm:t>
    </dgm:pt>
    <dgm:pt modelId="{4774C89E-3B11-404A-90A0-30E6E9EA709D}">
      <dgm:prSet phldrT="[Texto]"/>
      <dgm:spPr>
        <a:solidFill>
          <a:schemeClr val="accent3"/>
        </a:solidFill>
      </dgm:spPr>
      <dgm:t>
        <a:bodyPr/>
        <a:lstStyle/>
        <a:p>
          <a:r>
            <a:rPr lang="es-EC" dirty="0" smtClean="0"/>
            <a:t>FUNCIONES DE DESARROLLO </a:t>
          </a:r>
          <a:endParaRPr lang="es-EC" dirty="0"/>
        </a:p>
      </dgm:t>
    </dgm:pt>
    <dgm:pt modelId="{281DAA7A-2E68-4314-9CE6-EEB05A5D556F}" type="parTrans" cxnId="{2A760F96-33A8-4596-984C-4B5E4F8E80B2}">
      <dgm:prSet/>
      <dgm:spPr/>
      <dgm:t>
        <a:bodyPr/>
        <a:lstStyle/>
        <a:p>
          <a:endParaRPr lang="es-EC"/>
        </a:p>
      </dgm:t>
    </dgm:pt>
    <dgm:pt modelId="{DAFA3B81-ADAD-4849-9211-AE47E9C14FA5}" type="sibTrans" cxnId="{2A760F96-33A8-4596-984C-4B5E4F8E80B2}">
      <dgm:prSet/>
      <dgm:spPr/>
      <dgm:t>
        <a:bodyPr/>
        <a:lstStyle/>
        <a:p>
          <a:endParaRPr lang="es-EC"/>
        </a:p>
      </dgm:t>
    </dgm:pt>
    <dgm:pt modelId="{0C750C17-1E1B-4804-AE77-C65FC43DDE18}">
      <dgm:prSet phldrT="[Texto]"/>
      <dgm:spPr>
        <a:solidFill>
          <a:schemeClr val="accent5"/>
        </a:solidFill>
      </dgm:spPr>
      <dgm:t>
        <a:bodyPr/>
        <a:lstStyle/>
        <a:p>
          <a:r>
            <a:rPr lang="es-EC" dirty="0" smtClean="0"/>
            <a:t>MANTENIMIENTO CORRECTIVO</a:t>
          </a:r>
          <a:endParaRPr lang="es-EC" dirty="0"/>
        </a:p>
      </dgm:t>
    </dgm:pt>
    <dgm:pt modelId="{B6ECC40B-F806-4B53-BE81-851D4270497C}" type="parTrans" cxnId="{56360D88-E1E6-4C90-9ED8-D86921C85BC7}">
      <dgm:prSet/>
      <dgm:spPr/>
      <dgm:t>
        <a:bodyPr/>
        <a:lstStyle/>
        <a:p>
          <a:endParaRPr lang="es-EC"/>
        </a:p>
      </dgm:t>
    </dgm:pt>
    <dgm:pt modelId="{48682154-33F1-41F9-AD9C-C578D3B7018D}" type="sibTrans" cxnId="{56360D88-E1E6-4C90-9ED8-D86921C85BC7}">
      <dgm:prSet/>
      <dgm:spPr/>
      <dgm:t>
        <a:bodyPr/>
        <a:lstStyle/>
        <a:p>
          <a:endParaRPr lang="es-EC"/>
        </a:p>
      </dgm:t>
    </dgm:pt>
    <dgm:pt modelId="{4851B0B8-8C5C-49CD-9233-E97F6254B2DD}">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MODERNIZACIÓN</a:t>
          </a:r>
          <a:endParaRPr lang="es-EC" dirty="0"/>
        </a:p>
      </dgm:t>
    </dgm:pt>
    <dgm:pt modelId="{3CEDE180-9576-431A-98CD-43480519465C}" type="parTrans" cxnId="{3E18B8A2-0101-4FE6-9060-40264E85190A}">
      <dgm:prSet/>
      <dgm:spPr/>
      <dgm:t>
        <a:bodyPr/>
        <a:lstStyle/>
        <a:p>
          <a:endParaRPr lang="es-EC"/>
        </a:p>
      </dgm:t>
    </dgm:pt>
    <dgm:pt modelId="{764C26EA-27AA-4ACA-8CDD-6DAD0195C758}" type="sibTrans" cxnId="{3E18B8A2-0101-4FE6-9060-40264E85190A}">
      <dgm:prSet/>
      <dgm:spPr/>
      <dgm:t>
        <a:bodyPr/>
        <a:lstStyle/>
        <a:p>
          <a:endParaRPr lang="es-EC"/>
        </a:p>
      </dgm:t>
    </dgm:pt>
    <dgm:pt modelId="{16BCEFDA-44A6-4A9C-B1EA-F60627CFE9D2}">
      <dgm:prSet phldrT="[Texto]"/>
      <dgm:spPr>
        <a:solidFill>
          <a:schemeClr val="accent5"/>
        </a:solidFill>
      </dgm:spPr>
      <dgm:t>
        <a:bodyPr/>
        <a:lstStyle/>
        <a:p>
          <a:r>
            <a:rPr lang="es-EC" dirty="0" smtClean="0"/>
            <a:t>MANTENIMIENTO PREVENTIVO</a:t>
          </a:r>
          <a:endParaRPr lang="es-EC" dirty="0"/>
        </a:p>
      </dgm:t>
    </dgm:pt>
    <dgm:pt modelId="{4CE59383-E3BF-448A-B29C-47C378D6EE61}" type="parTrans" cxnId="{1BC7CC2E-5669-4CD9-B4CE-0A4CE71DE6FC}">
      <dgm:prSet/>
      <dgm:spPr/>
      <dgm:t>
        <a:bodyPr/>
        <a:lstStyle/>
        <a:p>
          <a:endParaRPr lang="es-EC"/>
        </a:p>
      </dgm:t>
    </dgm:pt>
    <dgm:pt modelId="{1EBDCCF6-355D-4016-B2DF-15F75C3FBE6F}" type="sibTrans" cxnId="{1BC7CC2E-5669-4CD9-B4CE-0A4CE71DE6FC}">
      <dgm:prSet/>
      <dgm:spPr/>
      <dgm:t>
        <a:bodyPr/>
        <a:lstStyle/>
        <a:p>
          <a:endParaRPr lang="es-EC"/>
        </a:p>
      </dgm:t>
    </dgm:pt>
    <dgm:pt modelId="{F5B895A7-9133-4784-8B64-2DA76246EC4C}">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RESCATE Y SALVATAJE</a:t>
          </a:r>
          <a:endParaRPr lang="es-EC" dirty="0"/>
        </a:p>
      </dgm:t>
    </dgm:pt>
    <dgm:pt modelId="{A73BFF0C-F4D1-4011-BA38-B3A02E594605}" type="parTrans" cxnId="{3F6F3DCA-F5A4-4CD5-9CF4-7A009708C8E0}">
      <dgm:prSet/>
      <dgm:spPr/>
      <dgm:t>
        <a:bodyPr/>
        <a:lstStyle/>
        <a:p>
          <a:endParaRPr lang="es-EC"/>
        </a:p>
      </dgm:t>
    </dgm:pt>
    <dgm:pt modelId="{F9C654E4-3355-4478-AC52-ABEFE9C5A9D8}" type="sibTrans" cxnId="{3F6F3DCA-F5A4-4CD5-9CF4-7A009708C8E0}">
      <dgm:prSet/>
      <dgm:spPr/>
      <dgm:t>
        <a:bodyPr/>
        <a:lstStyle/>
        <a:p>
          <a:endParaRPr lang="es-EC"/>
        </a:p>
      </dgm:t>
    </dgm:pt>
    <dgm:pt modelId="{89F7D565-EB9E-45BB-A205-7B97E3D02422}" type="pres">
      <dgm:prSet presAssocID="{475EBF23-3DC1-468D-ADE3-A12D50A6A570}" presName="Name0" presStyleCnt="0">
        <dgm:presLayoutVars>
          <dgm:chPref val="1"/>
          <dgm:dir/>
          <dgm:animOne val="branch"/>
          <dgm:animLvl val="lvl"/>
          <dgm:resizeHandles/>
        </dgm:presLayoutVars>
      </dgm:prSet>
      <dgm:spPr/>
      <dgm:t>
        <a:bodyPr/>
        <a:lstStyle/>
        <a:p>
          <a:endParaRPr lang="es-EC"/>
        </a:p>
      </dgm:t>
    </dgm:pt>
    <dgm:pt modelId="{FDB8E0F3-7157-4E4D-BE3D-42C0950FDB31}" type="pres">
      <dgm:prSet presAssocID="{6F9346BC-37F4-4354-B095-C2A96F3DF131}" presName="vertOne" presStyleCnt="0"/>
      <dgm:spPr/>
    </dgm:pt>
    <dgm:pt modelId="{F83333D2-815D-4A85-AA44-18146DAE2EF6}" type="pres">
      <dgm:prSet presAssocID="{6F9346BC-37F4-4354-B095-C2A96F3DF131}" presName="txOne" presStyleLbl="node0" presStyleIdx="0" presStyleCnt="1">
        <dgm:presLayoutVars>
          <dgm:chPref val="3"/>
        </dgm:presLayoutVars>
      </dgm:prSet>
      <dgm:spPr>
        <a:prstGeom prst="pentagon">
          <a:avLst/>
        </a:prstGeom>
      </dgm:spPr>
      <dgm:t>
        <a:bodyPr/>
        <a:lstStyle/>
        <a:p>
          <a:endParaRPr lang="es-EC"/>
        </a:p>
      </dgm:t>
    </dgm:pt>
    <dgm:pt modelId="{128EF67C-1765-49F4-AE42-7F60550BBFC0}" type="pres">
      <dgm:prSet presAssocID="{6F9346BC-37F4-4354-B095-C2A96F3DF131}" presName="parTransOne" presStyleCnt="0"/>
      <dgm:spPr/>
    </dgm:pt>
    <dgm:pt modelId="{188CDB11-CB0F-4E02-B16C-DB528C16B297}" type="pres">
      <dgm:prSet presAssocID="{6F9346BC-37F4-4354-B095-C2A96F3DF131}" presName="horzOne" presStyleCnt="0"/>
      <dgm:spPr/>
    </dgm:pt>
    <dgm:pt modelId="{5A5F144E-723F-4E89-BF37-D03306D44243}" type="pres">
      <dgm:prSet presAssocID="{4774C89E-3B11-404A-90A0-30E6E9EA709D}" presName="vertTwo" presStyleCnt="0"/>
      <dgm:spPr/>
    </dgm:pt>
    <dgm:pt modelId="{B909F18D-B6F1-4D51-B04E-856370770286}" type="pres">
      <dgm:prSet presAssocID="{4774C89E-3B11-404A-90A0-30E6E9EA709D}" presName="txTwo" presStyleLbl="node2" presStyleIdx="0" presStyleCnt="2">
        <dgm:presLayoutVars>
          <dgm:chPref val="3"/>
        </dgm:presLayoutVars>
      </dgm:prSet>
      <dgm:spPr/>
      <dgm:t>
        <a:bodyPr/>
        <a:lstStyle/>
        <a:p>
          <a:endParaRPr lang="es-EC"/>
        </a:p>
      </dgm:t>
    </dgm:pt>
    <dgm:pt modelId="{6B8D9FFE-C86D-4347-89EC-290EFB1746F6}" type="pres">
      <dgm:prSet presAssocID="{4774C89E-3B11-404A-90A0-30E6E9EA709D}" presName="parTransTwo" presStyleCnt="0"/>
      <dgm:spPr/>
    </dgm:pt>
    <dgm:pt modelId="{4578C4EB-7345-475A-AB09-494B47E45E1F}" type="pres">
      <dgm:prSet presAssocID="{4774C89E-3B11-404A-90A0-30E6E9EA709D}" presName="horzTwo" presStyleCnt="0"/>
      <dgm:spPr/>
    </dgm:pt>
    <dgm:pt modelId="{0B48F11C-CA7F-4AC1-9DED-02E6F5FE6708}" type="pres">
      <dgm:prSet presAssocID="{0C750C17-1E1B-4804-AE77-C65FC43DDE18}" presName="vertThree" presStyleCnt="0"/>
      <dgm:spPr/>
    </dgm:pt>
    <dgm:pt modelId="{80DD253E-924F-4FAE-9F9A-289BD80CCE68}" type="pres">
      <dgm:prSet presAssocID="{0C750C17-1E1B-4804-AE77-C65FC43DDE18}" presName="txThree" presStyleLbl="node3" presStyleIdx="0" presStyleCnt="3">
        <dgm:presLayoutVars>
          <dgm:chPref val="3"/>
        </dgm:presLayoutVars>
      </dgm:prSet>
      <dgm:spPr>
        <a:prstGeom prst="doubleWave">
          <a:avLst/>
        </a:prstGeom>
      </dgm:spPr>
      <dgm:t>
        <a:bodyPr/>
        <a:lstStyle/>
        <a:p>
          <a:endParaRPr lang="es-EC"/>
        </a:p>
      </dgm:t>
    </dgm:pt>
    <dgm:pt modelId="{F5DA63B2-0B8D-47FC-B094-856B30AD8CED}" type="pres">
      <dgm:prSet presAssocID="{0C750C17-1E1B-4804-AE77-C65FC43DDE18}" presName="horzThree" presStyleCnt="0"/>
      <dgm:spPr/>
    </dgm:pt>
    <dgm:pt modelId="{58AEB368-5BA4-42C8-B716-8B1DC49C1777}" type="pres">
      <dgm:prSet presAssocID="{48682154-33F1-41F9-AD9C-C578D3B7018D}" presName="sibSpaceThree" presStyleCnt="0"/>
      <dgm:spPr/>
    </dgm:pt>
    <dgm:pt modelId="{51ACAC5D-27C3-42D5-AEBC-437F85BD687B}" type="pres">
      <dgm:prSet presAssocID="{4851B0B8-8C5C-49CD-9233-E97F6254B2DD}" presName="vertThree" presStyleCnt="0"/>
      <dgm:spPr/>
    </dgm:pt>
    <dgm:pt modelId="{7C52349F-BD51-4564-9EC2-B227031B72F9}" type="pres">
      <dgm:prSet presAssocID="{4851B0B8-8C5C-49CD-9233-E97F6254B2DD}" presName="txThree" presStyleLbl="node3" presStyleIdx="1" presStyleCnt="3">
        <dgm:presLayoutVars>
          <dgm:chPref val="3"/>
        </dgm:presLayoutVars>
      </dgm:prSet>
      <dgm:spPr>
        <a:prstGeom prst="doubleWave">
          <a:avLst/>
        </a:prstGeom>
      </dgm:spPr>
      <dgm:t>
        <a:bodyPr/>
        <a:lstStyle/>
        <a:p>
          <a:endParaRPr lang="es-EC"/>
        </a:p>
      </dgm:t>
    </dgm:pt>
    <dgm:pt modelId="{AB5B2D6B-AD72-4188-B218-B3FB000779C6}" type="pres">
      <dgm:prSet presAssocID="{4851B0B8-8C5C-49CD-9233-E97F6254B2DD}" presName="horzThree" presStyleCnt="0"/>
      <dgm:spPr/>
    </dgm:pt>
    <dgm:pt modelId="{C71F4502-91BE-44EF-9586-46D8810625F2}" type="pres">
      <dgm:prSet presAssocID="{DAFA3B81-ADAD-4849-9211-AE47E9C14FA5}" presName="sibSpaceTwo" presStyleCnt="0"/>
      <dgm:spPr/>
    </dgm:pt>
    <dgm:pt modelId="{95609756-EFB9-40CD-A27B-60C79DC2F4C7}" type="pres">
      <dgm:prSet presAssocID="{16BCEFDA-44A6-4A9C-B1EA-F60627CFE9D2}" presName="vertTwo" presStyleCnt="0"/>
      <dgm:spPr/>
    </dgm:pt>
    <dgm:pt modelId="{8BB1850F-258D-4DC0-8C69-FD53207DC959}" type="pres">
      <dgm:prSet presAssocID="{16BCEFDA-44A6-4A9C-B1EA-F60627CFE9D2}" presName="txTwo" presStyleLbl="node2" presStyleIdx="1" presStyleCnt="2">
        <dgm:presLayoutVars>
          <dgm:chPref val="3"/>
        </dgm:presLayoutVars>
      </dgm:prSet>
      <dgm:spPr>
        <a:prstGeom prst="doubleWave">
          <a:avLst/>
        </a:prstGeom>
      </dgm:spPr>
      <dgm:t>
        <a:bodyPr/>
        <a:lstStyle/>
        <a:p>
          <a:endParaRPr lang="es-EC"/>
        </a:p>
      </dgm:t>
    </dgm:pt>
    <dgm:pt modelId="{A3A81C50-C49B-47AF-99E8-57BC17DA009A}" type="pres">
      <dgm:prSet presAssocID="{16BCEFDA-44A6-4A9C-B1EA-F60627CFE9D2}" presName="parTransTwo" presStyleCnt="0"/>
      <dgm:spPr/>
    </dgm:pt>
    <dgm:pt modelId="{328F8CC8-DD96-4C5F-A356-65085FA8F96B}" type="pres">
      <dgm:prSet presAssocID="{16BCEFDA-44A6-4A9C-B1EA-F60627CFE9D2}" presName="horzTwo" presStyleCnt="0"/>
      <dgm:spPr/>
    </dgm:pt>
    <dgm:pt modelId="{8178A3CF-62F8-4FEF-AA48-604F4C402CD3}" type="pres">
      <dgm:prSet presAssocID="{F5B895A7-9133-4784-8B64-2DA76246EC4C}" presName="vertThree" presStyleCnt="0"/>
      <dgm:spPr/>
    </dgm:pt>
    <dgm:pt modelId="{2A7E933D-9F19-4A7A-875D-E59DB79B5180}" type="pres">
      <dgm:prSet presAssocID="{F5B895A7-9133-4784-8B64-2DA76246EC4C}" presName="txThree" presStyleLbl="node3" presStyleIdx="2" presStyleCnt="3">
        <dgm:presLayoutVars>
          <dgm:chPref val="3"/>
        </dgm:presLayoutVars>
      </dgm:prSet>
      <dgm:spPr>
        <a:prstGeom prst="doubleWave">
          <a:avLst/>
        </a:prstGeom>
      </dgm:spPr>
      <dgm:t>
        <a:bodyPr/>
        <a:lstStyle/>
        <a:p>
          <a:endParaRPr lang="es-EC"/>
        </a:p>
      </dgm:t>
    </dgm:pt>
    <dgm:pt modelId="{AD0FF08C-20CD-4EE0-8562-A25E1D61C030}" type="pres">
      <dgm:prSet presAssocID="{F5B895A7-9133-4784-8B64-2DA76246EC4C}" presName="horzThree" presStyleCnt="0"/>
      <dgm:spPr/>
    </dgm:pt>
  </dgm:ptLst>
  <dgm:cxnLst>
    <dgm:cxn modelId="{3F6F3DCA-F5A4-4CD5-9CF4-7A009708C8E0}" srcId="{16BCEFDA-44A6-4A9C-B1EA-F60627CFE9D2}" destId="{F5B895A7-9133-4784-8B64-2DA76246EC4C}" srcOrd="0" destOrd="0" parTransId="{A73BFF0C-F4D1-4011-BA38-B3A02E594605}" sibTransId="{F9C654E4-3355-4478-AC52-ABEFE9C5A9D8}"/>
    <dgm:cxn modelId="{5E7459A1-1370-430B-BA35-FE0384C0111D}" type="presOf" srcId="{16BCEFDA-44A6-4A9C-B1EA-F60627CFE9D2}" destId="{8BB1850F-258D-4DC0-8C69-FD53207DC959}" srcOrd="0" destOrd="0" presId="urn:microsoft.com/office/officeart/2005/8/layout/hierarchy4"/>
    <dgm:cxn modelId="{DFC492BC-804A-45F1-B829-FB9935D2466C}" type="presOf" srcId="{6F9346BC-37F4-4354-B095-C2A96F3DF131}" destId="{F83333D2-815D-4A85-AA44-18146DAE2EF6}" srcOrd="0" destOrd="0" presId="urn:microsoft.com/office/officeart/2005/8/layout/hierarchy4"/>
    <dgm:cxn modelId="{45C8ACBF-8A0F-43EA-8A6C-4D9DF6DDC2C1}" type="presOf" srcId="{4851B0B8-8C5C-49CD-9233-E97F6254B2DD}" destId="{7C52349F-BD51-4564-9EC2-B227031B72F9}" srcOrd="0" destOrd="0" presId="urn:microsoft.com/office/officeart/2005/8/layout/hierarchy4"/>
    <dgm:cxn modelId="{9D87330F-2301-4E78-A26E-D91FFC30067B}" type="presOf" srcId="{4774C89E-3B11-404A-90A0-30E6E9EA709D}" destId="{B909F18D-B6F1-4D51-B04E-856370770286}" srcOrd="0" destOrd="0" presId="urn:microsoft.com/office/officeart/2005/8/layout/hierarchy4"/>
    <dgm:cxn modelId="{2A760F96-33A8-4596-984C-4B5E4F8E80B2}" srcId="{6F9346BC-37F4-4354-B095-C2A96F3DF131}" destId="{4774C89E-3B11-404A-90A0-30E6E9EA709D}" srcOrd="0" destOrd="0" parTransId="{281DAA7A-2E68-4314-9CE6-EEB05A5D556F}" sibTransId="{DAFA3B81-ADAD-4849-9211-AE47E9C14FA5}"/>
    <dgm:cxn modelId="{3E18B8A2-0101-4FE6-9060-40264E85190A}" srcId="{4774C89E-3B11-404A-90A0-30E6E9EA709D}" destId="{4851B0B8-8C5C-49CD-9233-E97F6254B2DD}" srcOrd="1" destOrd="0" parTransId="{3CEDE180-9576-431A-98CD-43480519465C}" sibTransId="{764C26EA-27AA-4ACA-8CDD-6DAD0195C758}"/>
    <dgm:cxn modelId="{63C391CC-75F4-470C-B684-503121CD4F4E}" type="presOf" srcId="{475EBF23-3DC1-468D-ADE3-A12D50A6A570}" destId="{89F7D565-EB9E-45BB-A205-7B97E3D02422}" srcOrd="0" destOrd="0" presId="urn:microsoft.com/office/officeart/2005/8/layout/hierarchy4"/>
    <dgm:cxn modelId="{D10886CB-0E11-4B44-A127-BF16A5A016D0}" srcId="{475EBF23-3DC1-468D-ADE3-A12D50A6A570}" destId="{6F9346BC-37F4-4354-B095-C2A96F3DF131}" srcOrd="0" destOrd="0" parTransId="{705B79A9-6EFB-433B-8A3E-58BE4EE4F240}" sibTransId="{DDD12D5C-7B35-4F12-9A61-C61C20C71F06}"/>
    <dgm:cxn modelId="{D331C23F-8DD2-4627-BA40-15A642598B1B}" type="presOf" srcId="{F5B895A7-9133-4784-8B64-2DA76246EC4C}" destId="{2A7E933D-9F19-4A7A-875D-E59DB79B5180}" srcOrd="0" destOrd="0" presId="urn:microsoft.com/office/officeart/2005/8/layout/hierarchy4"/>
    <dgm:cxn modelId="{56360D88-E1E6-4C90-9ED8-D86921C85BC7}" srcId="{4774C89E-3B11-404A-90A0-30E6E9EA709D}" destId="{0C750C17-1E1B-4804-AE77-C65FC43DDE18}" srcOrd="0" destOrd="0" parTransId="{B6ECC40B-F806-4B53-BE81-851D4270497C}" sibTransId="{48682154-33F1-41F9-AD9C-C578D3B7018D}"/>
    <dgm:cxn modelId="{1BC7CC2E-5669-4CD9-B4CE-0A4CE71DE6FC}" srcId="{6F9346BC-37F4-4354-B095-C2A96F3DF131}" destId="{16BCEFDA-44A6-4A9C-B1EA-F60627CFE9D2}" srcOrd="1" destOrd="0" parTransId="{4CE59383-E3BF-448A-B29C-47C378D6EE61}" sibTransId="{1EBDCCF6-355D-4016-B2DF-15F75C3FBE6F}"/>
    <dgm:cxn modelId="{A003527E-187C-4AB9-84B6-76AA09134398}" type="presOf" srcId="{0C750C17-1E1B-4804-AE77-C65FC43DDE18}" destId="{80DD253E-924F-4FAE-9F9A-289BD80CCE68}" srcOrd="0" destOrd="0" presId="urn:microsoft.com/office/officeart/2005/8/layout/hierarchy4"/>
    <dgm:cxn modelId="{99111A5B-114B-4802-8F7B-177D1CB36168}" type="presParOf" srcId="{89F7D565-EB9E-45BB-A205-7B97E3D02422}" destId="{FDB8E0F3-7157-4E4D-BE3D-42C0950FDB31}" srcOrd="0" destOrd="0" presId="urn:microsoft.com/office/officeart/2005/8/layout/hierarchy4"/>
    <dgm:cxn modelId="{8AEB40FF-2787-4C5C-A73D-EDB251622CF2}" type="presParOf" srcId="{FDB8E0F3-7157-4E4D-BE3D-42C0950FDB31}" destId="{F83333D2-815D-4A85-AA44-18146DAE2EF6}" srcOrd="0" destOrd="0" presId="urn:microsoft.com/office/officeart/2005/8/layout/hierarchy4"/>
    <dgm:cxn modelId="{F42062F3-B3C8-4D1F-B765-95869DE53BE1}" type="presParOf" srcId="{FDB8E0F3-7157-4E4D-BE3D-42C0950FDB31}" destId="{128EF67C-1765-49F4-AE42-7F60550BBFC0}" srcOrd="1" destOrd="0" presId="urn:microsoft.com/office/officeart/2005/8/layout/hierarchy4"/>
    <dgm:cxn modelId="{68BF7A52-C482-42F1-B948-D14063D33291}" type="presParOf" srcId="{FDB8E0F3-7157-4E4D-BE3D-42C0950FDB31}" destId="{188CDB11-CB0F-4E02-B16C-DB528C16B297}" srcOrd="2" destOrd="0" presId="urn:microsoft.com/office/officeart/2005/8/layout/hierarchy4"/>
    <dgm:cxn modelId="{DD3A6527-4BC1-4722-9B96-FEEEF4FD7841}" type="presParOf" srcId="{188CDB11-CB0F-4E02-B16C-DB528C16B297}" destId="{5A5F144E-723F-4E89-BF37-D03306D44243}" srcOrd="0" destOrd="0" presId="urn:microsoft.com/office/officeart/2005/8/layout/hierarchy4"/>
    <dgm:cxn modelId="{B891AA0D-024D-4C19-B6EC-377FC29F9745}" type="presParOf" srcId="{5A5F144E-723F-4E89-BF37-D03306D44243}" destId="{B909F18D-B6F1-4D51-B04E-856370770286}" srcOrd="0" destOrd="0" presId="urn:microsoft.com/office/officeart/2005/8/layout/hierarchy4"/>
    <dgm:cxn modelId="{92BDD72C-0C53-4BA3-877E-178A015C7893}" type="presParOf" srcId="{5A5F144E-723F-4E89-BF37-D03306D44243}" destId="{6B8D9FFE-C86D-4347-89EC-290EFB1746F6}" srcOrd="1" destOrd="0" presId="urn:microsoft.com/office/officeart/2005/8/layout/hierarchy4"/>
    <dgm:cxn modelId="{F7F0EC80-D76B-40C4-A9D8-8D514AF7311D}" type="presParOf" srcId="{5A5F144E-723F-4E89-BF37-D03306D44243}" destId="{4578C4EB-7345-475A-AB09-494B47E45E1F}" srcOrd="2" destOrd="0" presId="urn:microsoft.com/office/officeart/2005/8/layout/hierarchy4"/>
    <dgm:cxn modelId="{DD59F963-4ED6-4FC1-B16C-FAE484C9B454}" type="presParOf" srcId="{4578C4EB-7345-475A-AB09-494B47E45E1F}" destId="{0B48F11C-CA7F-4AC1-9DED-02E6F5FE6708}" srcOrd="0" destOrd="0" presId="urn:microsoft.com/office/officeart/2005/8/layout/hierarchy4"/>
    <dgm:cxn modelId="{F3480D83-7E60-4A3D-AD99-5BFC29D9E504}" type="presParOf" srcId="{0B48F11C-CA7F-4AC1-9DED-02E6F5FE6708}" destId="{80DD253E-924F-4FAE-9F9A-289BD80CCE68}" srcOrd="0" destOrd="0" presId="urn:microsoft.com/office/officeart/2005/8/layout/hierarchy4"/>
    <dgm:cxn modelId="{3CDD6A1D-5B63-4462-90CC-D2D87922EB90}" type="presParOf" srcId="{0B48F11C-CA7F-4AC1-9DED-02E6F5FE6708}" destId="{F5DA63B2-0B8D-47FC-B094-856B30AD8CED}" srcOrd="1" destOrd="0" presId="urn:microsoft.com/office/officeart/2005/8/layout/hierarchy4"/>
    <dgm:cxn modelId="{4DF2D2D1-A3C3-4459-B979-B1BECCE739F6}" type="presParOf" srcId="{4578C4EB-7345-475A-AB09-494B47E45E1F}" destId="{58AEB368-5BA4-42C8-B716-8B1DC49C1777}" srcOrd="1" destOrd="0" presId="urn:microsoft.com/office/officeart/2005/8/layout/hierarchy4"/>
    <dgm:cxn modelId="{7C980A9B-4758-4005-96A4-CAF9CAE19780}" type="presParOf" srcId="{4578C4EB-7345-475A-AB09-494B47E45E1F}" destId="{51ACAC5D-27C3-42D5-AEBC-437F85BD687B}" srcOrd="2" destOrd="0" presId="urn:microsoft.com/office/officeart/2005/8/layout/hierarchy4"/>
    <dgm:cxn modelId="{4FD7A06B-8C25-407A-828E-53BE80DA77B0}" type="presParOf" srcId="{51ACAC5D-27C3-42D5-AEBC-437F85BD687B}" destId="{7C52349F-BD51-4564-9EC2-B227031B72F9}" srcOrd="0" destOrd="0" presId="urn:microsoft.com/office/officeart/2005/8/layout/hierarchy4"/>
    <dgm:cxn modelId="{49BE56A2-7E03-4FBB-8002-AD447AFFA71A}" type="presParOf" srcId="{51ACAC5D-27C3-42D5-AEBC-437F85BD687B}" destId="{AB5B2D6B-AD72-4188-B218-B3FB000779C6}" srcOrd="1" destOrd="0" presId="urn:microsoft.com/office/officeart/2005/8/layout/hierarchy4"/>
    <dgm:cxn modelId="{FE2276CD-9EC6-4C76-9EC2-79CED7524D5F}" type="presParOf" srcId="{188CDB11-CB0F-4E02-B16C-DB528C16B297}" destId="{C71F4502-91BE-44EF-9586-46D8810625F2}" srcOrd="1" destOrd="0" presId="urn:microsoft.com/office/officeart/2005/8/layout/hierarchy4"/>
    <dgm:cxn modelId="{C00063D6-EE50-4349-B957-8400BE94F4EF}" type="presParOf" srcId="{188CDB11-CB0F-4E02-B16C-DB528C16B297}" destId="{95609756-EFB9-40CD-A27B-60C79DC2F4C7}" srcOrd="2" destOrd="0" presId="urn:microsoft.com/office/officeart/2005/8/layout/hierarchy4"/>
    <dgm:cxn modelId="{4479B290-802C-4557-8272-038C2AABA06D}" type="presParOf" srcId="{95609756-EFB9-40CD-A27B-60C79DC2F4C7}" destId="{8BB1850F-258D-4DC0-8C69-FD53207DC959}" srcOrd="0" destOrd="0" presId="urn:microsoft.com/office/officeart/2005/8/layout/hierarchy4"/>
    <dgm:cxn modelId="{BA686989-2CD0-43B2-828A-1EDFF18E19CC}" type="presParOf" srcId="{95609756-EFB9-40CD-A27B-60C79DC2F4C7}" destId="{A3A81C50-C49B-47AF-99E8-57BC17DA009A}" srcOrd="1" destOrd="0" presId="urn:microsoft.com/office/officeart/2005/8/layout/hierarchy4"/>
    <dgm:cxn modelId="{C26ECD4E-53C7-4FC4-8244-8EF2D0612C7B}" type="presParOf" srcId="{95609756-EFB9-40CD-A27B-60C79DC2F4C7}" destId="{328F8CC8-DD96-4C5F-A356-65085FA8F96B}" srcOrd="2" destOrd="0" presId="urn:microsoft.com/office/officeart/2005/8/layout/hierarchy4"/>
    <dgm:cxn modelId="{A7F7E410-71E5-440B-B05D-42E1E9EB1406}" type="presParOf" srcId="{328F8CC8-DD96-4C5F-A356-65085FA8F96B}" destId="{8178A3CF-62F8-4FEF-AA48-604F4C402CD3}" srcOrd="0" destOrd="0" presId="urn:microsoft.com/office/officeart/2005/8/layout/hierarchy4"/>
    <dgm:cxn modelId="{3D07E1BB-662B-4C67-9A42-063BAEA14EE7}" type="presParOf" srcId="{8178A3CF-62F8-4FEF-AA48-604F4C402CD3}" destId="{2A7E933D-9F19-4A7A-875D-E59DB79B5180}" srcOrd="0" destOrd="0" presId="urn:microsoft.com/office/officeart/2005/8/layout/hierarchy4"/>
    <dgm:cxn modelId="{D0E69448-BD45-4A9A-8948-CEF49CB81864}" type="presParOf" srcId="{8178A3CF-62F8-4FEF-AA48-604F4C402CD3}" destId="{AD0FF08C-20CD-4EE0-8562-A25E1D61C03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CF3EA54-A9DB-475F-96D5-B7F21D887B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E0530C3C-801B-4FA4-AAAF-F587BCBF7329}">
      <dgm:prSet phldrT="[Texto]"/>
      <dgm:spPr/>
      <dgm:t>
        <a:bodyPr/>
        <a:lstStyle/>
        <a:p>
          <a:r>
            <a:rPr lang="es-EC" b="1" dirty="0" smtClean="0"/>
            <a:t>Art. 3</a:t>
          </a:r>
          <a:r>
            <a:rPr lang="es-EC" dirty="0" smtClean="0"/>
            <a:t>.- Del procedimiento y cuidado.- </a:t>
          </a:r>
          <a:endParaRPr lang="es-EC" dirty="0"/>
        </a:p>
      </dgm:t>
    </dgm:pt>
    <dgm:pt modelId="{A414AEBF-5EE7-4315-A8C0-24FFF0DB7A05}" type="parTrans" cxnId="{A56CB787-6175-4BDC-B051-C32B43D7D2FD}">
      <dgm:prSet/>
      <dgm:spPr/>
      <dgm:t>
        <a:bodyPr/>
        <a:lstStyle/>
        <a:p>
          <a:endParaRPr lang="es-EC"/>
        </a:p>
      </dgm:t>
    </dgm:pt>
    <dgm:pt modelId="{F5DABBB5-5924-40F7-B18C-096457F4D779}" type="sibTrans" cxnId="{A56CB787-6175-4BDC-B051-C32B43D7D2FD}">
      <dgm:prSet/>
      <dgm:spPr/>
      <dgm:t>
        <a:bodyPr/>
        <a:lstStyle/>
        <a:p>
          <a:endParaRPr lang="es-EC"/>
        </a:p>
      </dgm:t>
    </dgm:pt>
    <dgm:pt modelId="{B4DD2384-161E-4E18-AAA7-71FC00C64894}">
      <dgm:prSet phldrT="[Texto]"/>
      <dgm:spPr/>
      <dgm:t>
        <a:bodyPr/>
        <a:lstStyle/>
        <a:p>
          <a:r>
            <a:rPr lang="es-EC" b="1" dirty="0" smtClean="0"/>
            <a:t>Art. 11</a:t>
          </a:r>
          <a:r>
            <a:rPr lang="es-EC" dirty="0" smtClean="0"/>
            <a:t>.- Uso y conservación de bienes.-</a:t>
          </a:r>
          <a:endParaRPr lang="es-EC" dirty="0"/>
        </a:p>
      </dgm:t>
    </dgm:pt>
    <dgm:pt modelId="{D65EBF72-EC9E-431E-994A-AF698B1752A6}" type="parTrans" cxnId="{A0C3510E-9EF5-4B62-B2D7-F35E624A4B4A}">
      <dgm:prSet/>
      <dgm:spPr/>
      <dgm:t>
        <a:bodyPr/>
        <a:lstStyle/>
        <a:p>
          <a:endParaRPr lang="es-EC"/>
        </a:p>
      </dgm:t>
    </dgm:pt>
    <dgm:pt modelId="{4B238BAD-5471-49F5-B64A-D235A4A19485}" type="sibTrans" cxnId="{A0C3510E-9EF5-4B62-B2D7-F35E624A4B4A}">
      <dgm:prSet/>
      <dgm:spPr/>
      <dgm:t>
        <a:bodyPr/>
        <a:lstStyle/>
        <a:p>
          <a:endParaRPr lang="es-EC"/>
        </a:p>
      </dgm:t>
    </dgm:pt>
    <dgm:pt modelId="{1AEE6443-1AEF-42DB-9B71-69D6D5686615}">
      <dgm:prSet phldrT="[Texto]"/>
      <dgm:spPr/>
      <dgm:t>
        <a:bodyPr/>
        <a:lstStyle/>
        <a:p>
          <a:r>
            <a:rPr lang="es-EC" b="1" dirty="0" smtClean="0"/>
            <a:t>Art. 95</a:t>
          </a:r>
          <a:r>
            <a:rPr lang="es-EC" dirty="0" smtClean="0"/>
            <a:t>.- Plan de mantenimiento.- </a:t>
          </a:r>
          <a:endParaRPr lang="es-EC" dirty="0"/>
        </a:p>
      </dgm:t>
    </dgm:pt>
    <dgm:pt modelId="{BBA86EE3-574E-4780-87AD-5E6705AC92BC}" type="parTrans" cxnId="{86455599-8D7B-4153-A565-E728F02DB122}">
      <dgm:prSet/>
      <dgm:spPr/>
      <dgm:t>
        <a:bodyPr/>
        <a:lstStyle/>
        <a:p>
          <a:endParaRPr lang="es-EC"/>
        </a:p>
      </dgm:t>
    </dgm:pt>
    <dgm:pt modelId="{B596B094-AC97-499C-A3F9-582F52F276E4}" type="sibTrans" cxnId="{86455599-8D7B-4153-A565-E728F02DB122}">
      <dgm:prSet/>
      <dgm:spPr/>
      <dgm:t>
        <a:bodyPr/>
        <a:lstStyle/>
        <a:p>
          <a:endParaRPr lang="es-EC"/>
        </a:p>
      </dgm:t>
    </dgm:pt>
    <dgm:pt modelId="{85F18FAB-20C1-4E8F-BB7C-92A350D5C2B9}">
      <dgm:prSet phldrT="[Texto]"/>
      <dgm:spPr/>
      <dgm:t>
        <a:bodyPr/>
        <a:lstStyle/>
        <a:p>
          <a:r>
            <a:rPr lang="es-EC" b="1" smtClean="0"/>
            <a:t>Art. 96</a:t>
          </a:r>
          <a:r>
            <a:rPr lang="es-EC" smtClean="0"/>
            <a:t>.- Mantenimiento.- </a:t>
          </a:r>
          <a:endParaRPr lang="es-EC" dirty="0"/>
        </a:p>
      </dgm:t>
    </dgm:pt>
    <dgm:pt modelId="{0B04F9E4-D3E6-4696-9D6D-8AFF8D25242F}" type="parTrans" cxnId="{B1E3D8C1-131F-44FF-B78F-BE359F617AC2}">
      <dgm:prSet/>
      <dgm:spPr/>
      <dgm:t>
        <a:bodyPr/>
        <a:lstStyle/>
        <a:p>
          <a:endParaRPr lang="es-EC"/>
        </a:p>
      </dgm:t>
    </dgm:pt>
    <dgm:pt modelId="{30591299-E0C4-426A-87B9-787E062A0CFC}" type="sibTrans" cxnId="{B1E3D8C1-131F-44FF-B78F-BE359F617AC2}">
      <dgm:prSet/>
      <dgm:spPr/>
      <dgm:t>
        <a:bodyPr/>
        <a:lstStyle/>
        <a:p>
          <a:endParaRPr lang="es-EC"/>
        </a:p>
      </dgm:t>
    </dgm:pt>
    <dgm:pt modelId="{2BD01B62-CA28-41EB-A7CD-7464279ABA59}">
      <dgm:prSet phldrT="[Texto]"/>
      <dgm:spPr/>
      <dgm:t>
        <a:bodyPr/>
        <a:lstStyle/>
        <a:p>
          <a:r>
            <a:rPr lang="es-EC" b="1" dirty="0" smtClean="0"/>
            <a:t>Art. 99</a:t>
          </a:r>
          <a:r>
            <a:rPr lang="es-EC" dirty="0" smtClean="0"/>
            <a:t>.- Clases de mantenimiento.- </a:t>
          </a:r>
          <a:endParaRPr lang="es-EC" dirty="0"/>
        </a:p>
      </dgm:t>
    </dgm:pt>
    <dgm:pt modelId="{E3EEE761-436E-47E9-BC69-7B5D4682FB5A}" type="parTrans" cxnId="{8E4BFB5F-59FF-4CE9-81F7-7C27A6704D36}">
      <dgm:prSet/>
      <dgm:spPr/>
      <dgm:t>
        <a:bodyPr/>
        <a:lstStyle/>
        <a:p>
          <a:endParaRPr lang="es-EC"/>
        </a:p>
      </dgm:t>
    </dgm:pt>
    <dgm:pt modelId="{DA82B5F8-DCC7-4A2C-8187-F10EC8BC11BB}" type="sibTrans" cxnId="{8E4BFB5F-59FF-4CE9-81F7-7C27A6704D36}">
      <dgm:prSet/>
      <dgm:spPr/>
      <dgm:t>
        <a:bodyPr/>
        <a:lstStyle/>
        <a:p>
          <a:endParaRPr lang="es-EC"/>
        </a:p>
      </dgm:t>
    </dgm:pt>
    <dgm:pt modelId="{2D40F9DA-FD14-4E58-81FF-5C70D1887475}" type="pres">
      <dgm:prSet presAssocID="{3CF3EA54-A9DB-475F-96D5-B7F21D887BC9}" presName="linear" presStyleCnt="0">
        <dgm:presLayoutVars>
          <dgm:animLvl val="lvl"/>
          <dgm:resizeHandles val="exact"/>
        </dgm:presLayoutVars>
      </dgm:prSet>
      <dgm:spPr/>
      <dgm:t>
        <a:bodyPr/>
        <a:lstStyle/>
        <a:p>
          <a:endParaRPr lang="es-EC"/>
        </a:p>
      </dgm:t>
    </dgm:pt>
    <dgm:pt modelId="{69C88CF6-D5A5-4443-9CF0-992767F6A8FD}" type="pres">
      <dgm:prSet presAssocID="{E0530C3C-801B-4FA4-AAAF-F587BCBF7329}" presName="parentText" presStyleLbl="node1" presStyleIdx="0" presStyleCnt="5">
        <dgm:presLayoutVars>
          <dgm:chMax val="0"/>
          <dgm:bulletEnabled val="1"/>
        </dgm:presLayoutVars>
      </dgm:prSet>
      <dgm:spPr/>
      <dgm:t>
        <a:bodyPr/>
        <a:lstStyle/>
        <a:p>
          <a:endParaRPr lang="es-EC"/>
        </a:p>
      </dgm:t>
    </dgm:pt>
    <dgm:pt modelId="{B1EC4892-D733-424E-9FFF-96174CD1F8DF}" type="pres">
      <dgm:prSet presAssocID="{F5DABBB5-5924-40F7-B18C-096457F4D779}" presName="spacer" presStyleCnt="0"/>
      <dgm:spPr/>
    </dgm:pt>
    <dgm:pt modelId="{92874680-6D68-4444-A9BC-8C3C3269D4A3}" type="pres">
      <dgm:prSet presAssocID="{B4DD2384-161E-4E18-AAA7-71FC00C64894}" presName="parentText" presStyleLbl="node1" presStyleIdx="1" presStyleCnt="5">
        <dgm:presLayoutVars>
          <dgm:chMax val="0"/>
          <dgm:bulletEnabled val="1"/>
        </dgm:presLayoutVars>
      </dgm:prSet>
      <dgm:spPr/>
      <dgm:t>
        <a:bodyPr/>
        <a:lstStyle/>
        <a:p>
          <a:endParaRPr lang="es-EC"/>
        </a:p>
      </dgm:t>
    </dgm:pt>
    <dgm:pt modelId="{8A50B7BC-5A34-4FF9-8249-3F41B3B38FA8}" type="pres">
      <dgm:prSet presAssocID="{4B238BAD-5471-49F5-B64A-D235A4A19485}" presName="spacer" presStyleCnt="0"/>
      <dgm:spPr/>
    </dgm:pt>
    <dgm:pt modelId="{44CA6D3F-FC5F-4B75-A6FC-32D1D0CC5A3A}" type="pres">
      <dgm:prSet presAssocID="{1AEE6443-1AEF-42DB-9B71-69D6D5686615}" presName="parentText" presStyleLbl="node1" presStyleIdx="2" presStyleCnt="5">
        <dgm:presLayoutVars>
          <dgm:chMax val="0"/>
          <dgm:bulletEnabled val="1"/>
        </dgm:presLayoutVars>
      </dgm:prSet>
      <dgm:spPr/>
      <dgm:t>
        <a:bodyPr/>
        <a:lstStyle/>
        <a:p>
          <a:endParaRPr lang="es-EC"/>
        </a:p>
      </dgm:t>
    </dgm:pt>
    <dgm:pt modelId="{DFFF7072-21F8-4A7C-AA01-87556A3EFC37}" type="pres">
      <dgm:prSet presAssocID="{B596B094-AC97-499C-A3F9-582F52F276E4}" presName="spacer" presStyleCnt="0"/>
      <dgm:spPr/>
    </dgm:pt>
    <dgm:pt modelId="{AEC91DD9-E939-4207-BA0B-F26C349BC979}" type="pres">
      <dgm:prSet presAssocID="{85F18FAB-20C1-4E8F-BB7C-92A350D5C2B9}" presName="parentText" presStyleLbl="node1" presStyleIdx="3" presStyleCnt="5">
        <dgm:presLayoutVars>
          <dgm:chMax val="0"/>
          <dgm:bulletEnabled val="1"/>
        </dgm:presLayoutVars>
      </dgm:prSet>
      <dgm:spPr/>
      <dgm:t>
        <a:bodyPr/>
        <a:lstStyle/>
        <a:p>
          <a:endParaRPr lang="es-EC"/>
        </a:p>
      </dgm:t>
    </dgm:pt>
    <dgm:pt modelId="{63B7BC47-900F-4918-971F-927629BBA656}" type="pres">
      <dgm:prSet presAssocID="{30591299-E0C4-426A-87B9-787E062A0CFC}" presName="spacer" presStyleCnt="0"/>
      <dgm:spPr/>
    </dgm:pt>
    <dgm:pt modelId="{005AEA37-91C2-4C20-84AB-73ACC7B48B34}" type="pres">
      <dgm:prSet presAssocID="{2BD01B62-CA28-41EB-A7CD-7464279ABA59}" presName="parentText" presStyleLbl="node1" presStyleIdx="4" presStyleCnt="5">
        <dgm:presLayoutVars>
          <dgm:chMax val="0"/>
          <dgm:bulletEnabled val="1"/>
        </dgm:presLayoutVars>
      </dgm:prSet>
      <dgm:spPr/>
      <dgm:t>
        <a:bodyPr/>
        <a:lstStyle/>
        <a:p>
          <a:endParaRPr lang="es-EC"/>
        </a:p>
      </dgm:t>
    </dgm:pt>
  </dgm:ptLst>
  <dgm:cxnLst>
    <dgm:cxn modelId="{86455599-8D7B-4153-A565-E728F02DB122}" srcId="{3CF3EA54-A9DB-475F-96D5-B7F21D887BC9}" destId="{1AEE6443-1AEF-42DB-9B71-69D6D5686615}" srcOrd="2" destOrd="0" parTransId="{BBA86EE3-574E-4780-87AD-5E6705AC92BC}" sibTransId="{B596B094-AC97-499C-A3F9-582F52F276E4}"/>
    <dgm:cxn modelId="{B1E3D8C1-131F-44FF-B78F-BE359F617AC2}" srcId="{3CF3EA54-A9DB-475F-96D5-B7F21D887BC9}" destId="{85F18FAB-20C1-4E8F-BB7C-92A350D5C2B9}" srcOrd="3" destOrd="0" parTransId="{0B04F9E4-D3E6-4696-9D6D-8AFF8D25242F}" sibTransId="{30591299-E0C4-426A-87B9-787E062A0CFC}"/>
    <dgm:cxn modelId="{21993F22-3088-4A2E-95D3-6B8F3891EB5F}" type="presOf" srcId="{1AEE6443-1AEF-42DB-9B71-69D6D5686615}" destId="{44CA6D3F-FC5F-4B75-A6FC-32D1D0CC5A3A}" srcOrd="0" destOrd="0" presId="urn:microsoft.com/office/officeart/2005/8/layout/vList2"/>
    <dgm:cxn modelId="{A0C3510E-9EF5-4B62-B2D7-F35E624A4B4A}" srcId="{3CF3EA54-A9DB-475F-96D5-B7F21D887BC9}" destId="{B4DD2384-161E-4E18-AAA7-71FC00C64894}" srcOrd="1" destOrd="0" parTransId="{D65EBF72-EC9E-431E-994A-AF698B1752A6}" sibTransId="{4B238BAD-5471-49F5-B64A-D235A4A19485}"/>
    <dgm:cxn modelId="{6A140117-B87A-479C-A0C8-75AAA8D61033}" type="presOf" srcId="{B4DD2384-161E-4E18-AAA7-71FC00C64894}" destId="{92874680-6D68-4444-A9BC-8C3C3269D4A3}" srcOrd="0" destOrd="0" presId="urn:microsoft.com/office/officeart/2005/8/layout/vList2"/>
    <dgm:cxn modelId="{84C4E0C8-51FC-46A9-AB7D-830E4CFEC1CD}" type="presOf" srcId="{3CF3EA54-A9DB-475F-96D5-B7F21D887BC9}" destId="{2D40F9DA-FD14-4E58-81FF-5C70D1887475}" srcOrd="0" destOrd="0" presId="urn:microsoft.com/office/officeart/2005/8/layout/vList2"/>
    <dgm:cxn modelId="{A56CB787-6175-4BDC-B051-C32B43D7D2FD}" srcId="{3CF3EA54-A9DB-475F-96D5-B7F21D887BC9}" destId="{E0530C3C-801B-4FA4-AAAF-F587BCBF7329}" srcOrd="0" destOrd="0" parTransId="{A414AEBF-5EE7-4315-A8C0-24FFF0DB7A05}" sibTransId="{F5DABBB5-5924-40F7-B18C-096457F4D779}"/>
    <dgm:cxn modelId="{1C804F0B-CCDD-442F-BE5D-152CC9F9E1C9}" type="presOf" srcId="{85F18FAB-20C1-4E8F-BB7C-92A350D5C2B9}" destId="{AEC91DD9-E939-4207-BA0B-F26C349BC979}" srcOrd="0" destOrd="0" presId="urn:microsoft.com/office/officeart/2005/8/layout/vList2"/>
    <dgm:cxn modelId="{8BDEFFF2-F2B0-4F76-A430-2518C0BD5225}" type="presOf" srcId="{E0530C3C-801B-4FA4-AAAF-F587BCBF7329}" destId="{69C88CF6-D5A5-4443-9CF0-992767F6A8FD}" srcOrd="0" destOrd="0" presId="urn:microsoft.com/office/officeart/2005/8/layout/vList2"/>
    <dgm:cxn modelId="{8E4BFB5F-59FF-4CE9-81F7-7C27A6704D36}" srcId="{3CF3EA54-A9DB-475F-96D5-B7F21D887BC9}" destId="{2BD01B62-CA28-41EB-A7CD-7464279ABA59}" srcOrd="4" destOrd="0" parTransId="{E3EEE761-436E-47E9-BC69-7B5D4682FB5A}" sibTransId="{DA82B5F8-DCC7-4A2C-8187-F10EC8BC11BB}"/>
    <dgm:cxn modelId="{8D544032-E5FB-4318-8E11-C8987636F39C}" type="presOf" srcId="{2BD01B62-CA28-41EB-A7CD-7464279ABA59}" destId="{005AEA37-91C2-4C20-84AB-73ACC7B48B34}" srcOrd="0" destOrd="0" presId="urn:microsoft.com/office/officeart/2005/8/layout/vList2"/>
    <dgm:cxn modelId="{63597B33-D3AD-4F5B-868F-9BF9EE6831E3}" type="presParOf" srcId="{2D40F9DA-FD14-4E58-81FF-5C70D1887475}" destId="{69C88CF6-D5A5-4443-9CF0-992767F6A8FD}" srcOrd="0" destOrd="0" presId="urn:microsoft.com/office/officeart/2005/8/layout/vList2"/>
    <dgm:cxn modelId="{3225360B-C773-4EE1-A469-D32B4A83976A}" type="presParOf" srcId="{2D40F9DA-FD14-4E58-81FF-5C70D1887475}" destId="{B1EC4892-D733-424E-9FFF-96174CD1F8DF}" srcOrd="1" destOrd="0" presId="urn:microsoft.com/office/officeart/2005/8/layout/vList2"/>
    <dgm:cxn modelId="{E1DF7984-2B65-4FF0-A04F-8D8D46E92A6B}" type="presParOf" srcId="{2D40F9DA-FD14-4E58-81FF-5C70D1887475}" destId="{92874680-6D68-4444-A9BC-8C3C3269D4A3}" srcOrd="2" destOrd="0" presId="urn:microsoft.com/office/officeart/2005/8/layout/vList2"/>
    <dgm:cxn modelId="{AE84037E-C9C2-4637-9D98-1391A4D75A02}" type="presParOf" srcId="{2D40F9DA-FD14-4E58-81FF-5C70D1887475}" destId="{8A50B7BC-5A34-4FF9-8249-3F41B3B38FA8}" srcOrd="3" destOrd="0" presId="urn:microsoft.com/office/officeart/2005/8/layout/vList2"/>
    <dgm:cxn modelId="{0873FCF0-7848-42DD-B8AF-6140FE01D3B8}" type="presParOf" srcId="{2D40F9DA-FD14-4E58-81FF-5C70D1887475}" destId="{44CA6D3F-FC5F-4B75-A6FC-32D1D0CC5A3A}" srcOrd="4" destOrd="0" presId="urn:microsoft.com/office/officeart/2005/8/layout/vList2"/>
    <dgm:cxn modelId="{63EF8371-8929-4EB0-87B1-8B942D74CED2}" type="presParOf" srcId="{2D40F9DA-FD14-4E58-81FF-5C70D1887475}" destId="{DFFF7072-21F8-4A7C-AA01-87556A3EFC37}" srcOrd="5" destOrd="0" presId="urn:microsoft.com/office/officeart/2005/8/layout/vList2"/>
    <dgm:cxn modelId="{4A42B1F3-2DD8-412C-842C-29CC53845584}" type="presParOf" srcId="{2D40F9DA-FD14-4E58-81FF-5C70D1887475}" destId="{AEC91DD9-E939-4207-BA0B-F26C349BC979}" srcOrd="6" destOrd="0" presId="urn:microsoft.com/office/officeart/2005/8/layout/vList2"/>
    <dgm:cxn modelId="{84156DF4-36EF-41F7-80EB-A88FA79919CF}" type="presParOf" srcId="{2D40F9DA-FD14-4E58-81FF-5C70D1887475}" destId="{63B7BC47-900F-4918-971F-927629BBA656}" srcOrd="7" destOrd="0" presId="urn:microsoft.com/office/officeart/2005/8/layout/vList2"/>
    <dgm:cxn modelId="{EA1BE84B-2FD4-451B-85A5-3FA3FC626BBD}" type="presParOf" srcId="{2D40F9DA-FD14-4E58-81FF-5C70D1887475}" destId="{005AEA37-91C2-4C20-84AB-73ACC7B48B34}"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CBFDDA72-B6CF-46CF-8CB2-708CE97F9364}" srcId="{5F2BE69A-15BE-4CB4-8500-826CDA8D76D4}" destId="{07F788FB-B140-4C78-88D6-D622A7AFE1A2}" srcOrd="8" destOrd="0" parTransId="{DD7A3DDC-FB36-4D4D-937B-0CDFB07D0EF1}" sibTransId="{14252A55-15FD-49CB-9449-920C290425CF}"/>
    <dgm:cxn modelId="{9F47C51D-78A2-4877-A781-D4B17B9312B3}" type="presOf" srcId="{611191FC-40F1-4113-BA0C-71EFF1282026}" destId="{AE4A7335-E4CA-4C6E-927F-201F9A0784FF}" srcOrd="0" destOrd="0" presId="urn:microsoft.com/office/officeart/2005/8/layout/chevron2"/>
    <dgm:cxn modelId="{6175B956-3619-4509-B1FF-40A567872932}" srcId="{5F2BE69A-15BE-4CB4-8500-826CDA8D76D4}" destId="{91750910-8F28-4FB3-8A17-B4AD9E87CB46}" srcOrd="4" destOrd="0" parTransId="{D8237309-55D3-4C34-9E27-C58404168E09}" sibTransId="{B0F1222F-5C5E-49E6-84CA-3E1E5C6BA5B2}"/>
    <dgm:cxn modelId="{3272E54B-DF8B-455E-BCD1-0F6C39EC2C2E}" type="presOf" srcId="{91750910-8F28-4FB3-8A17-B4AD9E87CB46}" destId="{64DB3EB0-26AA-42C2-BE0E-735D9C5FBAEC}"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3862489B-54A7-41BC-9012-188BFF701F08}" srcId="{91750910-8F28-4FB3-8A17-B4AD9E87CB46}" destId="{D85C2317-5AF3-476D-8D0D-780E964F8A95}" srcOrd="0" destOrd="0" parTransId="{22646767-1B57-4C91-A44A-9860BAF05831}" sibTransId="{2D13598E-F027-411D-ACE4-3A927B956F35}"/>
    <dgm:cxn modelId="{71728028-FE65-4251-B51B-875BF6BF4E28}" srcId="{5F2BE69A-15BE-4CB4-8500-826CDA8D76D4}" destId="{1C3122F4-B475-40B7-8E37-D900D775FE03}" srcOrd="6" destOrd="0" parTransId="{18FCCA04-B3F4-4FC1-99D6-C5349AC61567}" sibTransId="{460E1182-4712-48B3-90D9-53F79D16B2CE}"/>
    <dgm:cxn modelId="{A47C0F53-C830-4B8C-BD19-370D4ECDCDCE}" srcId="{5F2BE69A-15BE-4CB4-8500-826CDA8D76D4}" destId="{49B494FC-0199-47C2-B927-22C70905C541}" srcOrd="1" destOrd="0" parTransId="{D8770D54-8845-40E5-941D-D4A9F7891E62}" sibTransId="{C9473E26-E586-4D67-8323-52F54FE9BEC6}"/>
    <dgm:cxn modelId="{78841D1B-6064-4AE0-A5C1-92BFA018F1AD}" type="presOf" srcId="{5C009BED-6ECE-40C1-9C7E-DF48F76A738B}" destId="{3B683051-3999-401F-8C5A-11AB376ED4E6}" srcOrd="0" destOrd="0" presId="urn:microsoft.com/office/officeart/2005/8/layout/chevron2"/>
    <dgm:cxn modelId="{BD2FFBCE-A81F-4A6E-88A0-2E8A7F7D5A69}" type="presOf" srcId="{5F2BE69A-15BE-4CB4-8500-826CDA8D76D4}" destId="{DDFE5034-7C55-4CB8-90C7-59888906A31D}"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53F3DC3B-E158-4060-99A5-14F22D4EDFE8}" type="presOf" srcId="{6BA9EB85-582C-445D-803C-E641EA0D94BB}" destId="{CDDCA386-72B9-4B2A-9CA9-4855FE0A0E97}"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2F40769A-36CB-455A-BC27-4E02DA40C710}" type="presOf" srcId="{D47B7B9E-A446-4A1A-8F4B-821EFDD31D0B}" destId="{3EFD0930-2C92-4584-B34B-3265F22F5EE0}" srcOrd="0" destOrd="0" presId="urn:microsoft.com/office/officeart/2005/8/layout/chevron2"/>
    <dgm:cxn modelId="{CD16426F-FFFC-462F-95B9-58C238788022}" srcId="{D47B7B9E-A446-4A1A-8F4B-821EFDD31D0B}" destId="{08DE983C-303E-46F7-AA94-1AE0888CF453}" srcOrd="0" destOrd="0" parTransId="{8A18C346-A4E4-430C-8CBF-B6754E779598}" sibTransId="{B3E03DAD-8DC8-4B54-8159-6D5297DA644F}"/>
    <dgm:cxn modelId="{C42836C3-5363-4CF8-8AB7-57F7C86B8354}" type="presOf" srcId="{7945D2A3-F622-470E-A431-B82D9D7D3F11}" destId="{6354216C-0361-4A19-9FDD-5CBB72A50E88}" srcOrd="0" destOrd="0" presId="urn:microsoft.com/office/officeart/2005/8/layout/chevron2"/>
    <dgm:cxn modelId="{8FC304E5-10DB-4871-8FFC-58C9AFC91E39}" type="presOf" srcId="{C9B7E7F7-2034-45EF-9773-3265A92BFAFE}" destId="{66021DB8-EEBE-4A42-A0A4-1599AC871594}" srcOrd="0" destOrd="0" presId="urn:microsoft.com/office/officeart/2005/8/layout/chevron2"/>
    <dgm:cxn modelId="{2AA9097F-A08C-446D-8A70-000B38CE6317}" type="presOf" srcId="{9261BF48-9E9D-490C-9039-BBDE96C3A705}" destId="{550284E1-3480-4A22-9733-F5EADEB88F74}" srcOrd="0" destOrd="0" presId="urn:microsoft.com/office/officeart/2005/8/layout/chevron2"/>
    <dgm:cxn modelId="{E2543AE7-BAA2-416B-9983-E3FD3E65B063}" type="presOf" srcId="{07F788FB-B140-4C78-88D6-D622A7AFE1A2}" destId="{975E7348-F6D6-4A5F-BADA-584E0FDA73FF}" srcOrd="0" destOrd="0" presId="urn:microsoft.com/office/officeart/2005/8/layout/chevron2"/>
    <dgm:cxn modelId="{1F8DDD39-2664-452D-BE0D-CCE8092AF0F5}" type="presOf" srcId="{7B9459B6-A406-4D8C-BC81-80B0CD39B188}" destId="{9BA4FCB0-868A-4499-8417-FF52BC41BA30}"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0C928C51-EBE1-43BB-846B-F326F836811E}" srcId="{BA650752-980C-4608-ACB7-5C29EAEDB7DD}" destId="{611191FC-40F1-4113-BA0C-71EFF1282026}" srcOrd="0" destOrd="0" parTransId="{5D015B31-38CA-4E92-8645-49FDDBD46A80}" sibTransId="{FC641854-72C2-4135-AE9A-E74B95D865F4}"/>
    <dgm:cxn modelId="{84C9EA20-4561-4C0C-AF8A-D6054CA63EA7}" type="presOf" srcId="{41640422-AFFE-4F3E-BB56-EBBEF50F913B}" destId="{05746AD7-5630-4FED-8959-DDEBF0D1EDF1}" srcOrd="0" destOrd="0" presId="urn:microsoft.com/office/officeart/2005/8/layout/chevron2"/>
    <dgm:cxn modelId="{CC143F20-9AC7-4FD9-A300-F09B65CB565B}" srcId="{5F2BE69A-15BE-4CB4-8500-826CDA8D76D4}" destId="{6BA9EB85-582C-445D-803C-E641EA0D94BB}" srcOrd="0" destOrd="0" parTransId="{A3BF8432-5CC6-40CB-ABCF-6EE8C86B4C1B}" sibTransId="{59050B0A-3198-4AC4-86FE-64045E4B059E}"/>
    <dgm:cxn modelId="{109CC571-16EA-4CB4-AFB0-007E60B2A4D8}" type="presOf" srcId="{1C3122F4-B475-40B7-8E37-D900D775FE03}" destId="{4A765E12-0F99-45AA-9ABC-0C0F5B8EFA8B}" srcOrd="0" destOrd="0" presId="urn:microsoft.com/office/officeart/2005/8/layout/chevron2"/>
    <dgm:cxn modelId="{A9BDBB0C-33FD-42ED-957E-52049756054C}" type="presOf" srcId="{BA650752-980C-4608-ACB7-5C29EAEDB7DD}" destId="{ADF02A78-A9B8-4A2D-9E6C-299FAE07EA55}" srcOrd="0" destOrd="0" presId="urn:microsoft.com/office/officeart/2005/8/layout/chevron2"/>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FDB4EDFD-270C-4092-B4A1-E0A08D77B025}" type="presOf" srcId="{49B494FC-0199-47C2-B927-22C70905C541}" destId="{70F2B216-0773-42E1-B8A8-94E7A10BEB9E}" srcOrd="0" destOrd="0" presId="urn:microsoft.com/office/officeart/2005/8/layout/chevron2"/>
    <dgm:cxn modelId="{3E35CB45-BEAA-4977-956C-87FE22B36027}" type="presOf" srcId="{18E25F55-5837-4F82-86B1-6E396E942FE0}" destId="{E599FC4D-5E7C-4498-BF3A-870732F8DB04}" srcOrd="0" destOrd="0" presId="urn:microsoft.com/office/officeart/2005/8/layout/chevron2"/>
    <dgm:cxn modelId="{5AF53ABA-40F1-429F-8472-F58221A100EE}" type="presOf" srcId="{9BBAED89-461B-4FC4-9679-B1F85DC81681}" destId="{75739FA5-4651-4DB6-B7DE-18F1EECBFD09}"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3CEE3F91-381A-40AD-A843-0FA01D63F599}" type="presOf" srcId="{D85C2317-5AF3-476D-8D0D-780E964F8A95}" destId="{BB86F74D-4F37-47E7-BDB6-53FD0BA43F1D}" srcOrd="0" destOrd="0" presId="urn:microsoft.com/office/officeart/2005/8/layout/chevron2"/>
    <dgm:cxn modelId="{960FAC7F-209F-4CDA-85C4-B077D5B7CA4C}" type="presOf" srcId="{08DE983C-303E-46F7-AA94-1AE0888CF453}" destId="{3FCE0AFA-58C2-401D-874C-919B22869826}" srcOrd="0" destOrd="0" presId="urn:microsoft.com/office/officeart/2005/8/layout/chevron2"/>
    <dgm:cxn modelId="{1BBB68FF-43E8-4461-BB29-AF369CB0B6C0}" srcId="{9261BF48-9E9D-490C-9039-BBDE96C3A705}" destId="{7B9459B6-A406-4D8C-BC81-80B0CD39B188}" srcOrd="0" destOrd="0" parTransId="{29302E17-E330-44F1-8C50-3B7E7656BDE6}" sibTransId="{6CC9AE0D-DDE1-497D-9B3C-1C6362292435}"/>
    <dgm:cxn modelId="{67B52EF3-B123-4643-A527-6F1061D48E0D}" srcId="{5F2BE69A-15BE-4CB4-8500-826CDA8D76D4}" destId="{C9B7E7F7-2034-45EF-9773-3265A92BFAFE}" srcOrd="7" destOrd="0" parTransId="{B86B03EB-C2B4-4008-BCE4-438394ABC4CE}" sibTransId="{9918701C-2BD2-40FF-9816-967337D5A311}"/>
    <dgm:cxn modelId="{EB3DE567-ED69-435B-A1C4-DFB0967837EB}" type="presParOf" srcId="{DDFE5034-7C55-4CB8-90C7-59888906A31D}" destId="{168BDC65-A89E-49AD-BB6F-8E04D67E397D}" srcOrd="0" destOrd="0" presId="urn:microsoft.com/office/officeart/2005/8/layout/chevron2"/>
    <dgm:cxn modelId="{AA3333BF-1D76-4436-8510-802D842EBE37}" type="presParOf" srcId="{168BDC65-A89E-49AD-BB6F-8E04D67E397D}" destId="{CDDCA386-72B9-4B2A-9CA9-4855FE0A0E97}" srcOrd="0" destOrd="0" presId="urn:microsoft.com/office/officeart/2005/8/layout/chevron2"/>
    <dgm:cxn modelId="{F5C326D6-AB5F-48C7-ABCF-E30B57BF54C9}" type="presParOf" srcId="{168BDC65-A89E-49AD-BB6F-8E04D67E397D}" destId="{6354216C-0361-4A19-9FDD-5CBB72A50E88}" srcOrd="1" destOrd="0" presId="urn:microsoft.com/office/officeart/2005/8/layout/chevron2"/>
    <dgm:cxn modelId="{E90360DA-64D3-4949-ABFB-EF033D823C3E}" type="presParOf" srcId="{DDFE5034-7C55-4CB8-90C7-59888906A31D}" destId="{19A983AF-86FB-4221-97C0-D27CF566EC55}" srcOrd="1" destOrd="0" presId="urn:microsoft.com/office/officeart/2005/8/layout/chevron2"/>
    <dgm:cxn modelId="{6ABB0057-96D5-4019-8CD6-925E7C755ABF}" type="presParOf" srcId="{DDFE5034-7C55-4CB8-90C7-59888906A31D}" destId="{A33074D3-1E3D-480A-BFC2-CD58C1CB6B21}" srcOrd="2" destOrd="0" presId="urn:microsoft.com/office/officeart/2005/8/layout/chevron2"/>
    <dgm:cxn modelId="{A3A6208D-62E1-4250-97CA-C09BEF00223E}" type="presParOf" srcId="{A33074D3-1E3D-480A-BFC2-CD58C1CB6B21}" destId="{70F2B216-0773-42E1-B8A8-94E7A10BEB9E}" srcOrd="0" destOrd="0" presId="urn:microsoft.com/office/officeart/2005/8/layout/chevron2"/>
    <dgm:cxn modelId="{AB609F7A-F085-421D-B349-66F248515790}" type="presParOf" srcId="{A33074D3-1E3D-480A-BFC2-CD58C1CB6B21}" destId="{05746AD7-5630-4FED-8959-DDEBF0D1EDF1}" srcOrd="1" destOrd="0" presId="urn:microsoft.com/office/officeart/2005/8/layout/chevron2"/>
    <dgm:cxn modelId="{83A7ED6B-D265-4EE6-9C42-8E34D0594B15}" type="presParOf" srcId="{DDFE5034-7C55-4CB8-90C7-59888906A31D}" destId="{FF0F974D-AFD0-45C3-AF0C-37926B8FD37F}" srcOrd="3" destOrd="0" presId="urn:microsoft.com/office/officeart/2005/8/layout/chevron2"/>
    <dgm:cxn modelId="{4FBF5DBC-CB9A-49E3-A36F-A8B2573ECE42}" type="presParOf" srcId="{DDFE5034-7C55-4CB8-90C7-59888906A31D}" destId="{D3D5DB59-B0D8-49D9-BA59-484EFD1F5977}" srcOrd="4" destOrd="0" presId="urn:microsoft.com/office/officeart/2005/8/layout/chevron2"/>
    <dgm:cxn modelId="{C419E046-7489-4D24-A8F0-FDB56D1919AA}" type="presParOf" srcId="{D3D5DB59-B0D8-49D9-BA59-484EFD1F5977}" destId="{550284E1-3480-4A22-9733-F5EADEB88F74}" srcOrd="0" destOrd="0" presId="urn:microsoft.com/office/officeart/2005/8/layout/chevron2"/>
    <dgm:cxn modelId="{FC35BE19-DBD4-4952-9785-116A50FEF372}" type="presParOf" srcId="{D3D5DB59-B0D8-49D9-BA59-484EFD1F5977}" destId="{9BA4FCB0-868A-4499-8417-FF52BC41BA30}" srcOrd="1" destOrd="0" presId="urn:microsoft.com/office/officeart/2005/8/layout/chevron2"/>
    <dgm:cxn modelId="{E1E1AAE6-E139-4BD1-831F-3096B712B257}" type="presParOf" srcId="{DDFE5034-7C55-4CB8-90C7-59888906A31D}" destId="{454C7B5B-03B1-4AA2-9A7E-8118E44B5740}" srcOrd="5" destOrd="0" presId="urn:microsoft.com/office/officeart/2005/8/layout/chevron2"/>
    <dgm:cxn modelId="{FE66AF26-2908-4D32-A547-EDDB215FA826}" type="presParOf" srcId="{DDFE5034-7C55-4CB8-90C7-59888906A31D}" destId="{1EA9667C-C44A-405D-904F-411AB9481568}" srcOrd="6" destOrd="0" presId="urn:microsoft.com/office/officeart/2005/8/layout/chevron2"/>
    <dgm:cxn modelId="{0C014E8D-EE3E-4F06-B950-D1A7A9DF47CD}" type="presParOf" srcId="{1EA9667C-C44A-405D-904F-411AB9481568}" destId="{ADF02A78-A9B8-4A2D-9E6C-299FAE07EA55}" srcOrd="0" destOrd="0" presId="urn:microsoft.com/office/officeart/2005/8/layout/chevron2"/>
    <dgm:cxn modelId="{B79E0048-EFF7-40C7-9ABE-CE689845B1E7}" type="presParOf" srcId="{1EA9667C-C44A-405D-904F-411AB9481568}" destId="{AE4A7335-E4CA-4C6E-927F-201F9A0784FF}" srcOrd="1" destOrd="0" presId="urn:microsoft.com/office/officeart/2005/8/layout/chevron2"/>
    <dgm:cxn modelId="{0C58162A-A708-439A-B45F-F5ECA05D1245}" type="presParOf" srcId="{DDFE5034-7C55-4CB8-90C7-59888906A31D}" destId="{40CFD1AD-D2A8-47E9-9C91-FF69FBBEF181}" srcOrd="7" destOrd="0" presId="urn:microsoft.com/office/officeart/2005/8/layout/chevron2"/>
    <dgm:cxn modelId="{BF6FBC0E-7D51-4A14-93E1-110E314C983E}" type="presParOf" srcId="{DDFE5034-7C55-4CB8-90C7-59888906A31D}" destId="{0908843F-3884-49B9-9FE1-7A6E8C90BC6F}" srcOrd="8" destOrd="0" presId="urn:microsoft.com/office/officeart/2005/8/layout/chevron2"/>
    <dgm:cxn modelId="{49BD6C6C-41B0-44DC-9AAE-807FCF0FF3B7}" type="presParOf" srcId="{0908843F-3884-49B9-9FE1-7A6E8C90BC6F}" destId="{64DB3EB0-26AA-42C2-BE0E-735D9C5FBAEC}" srcOrd="0" destOrd="0" presId="urn:microsoft.com/office/officeart/2005/8/layout/chevron2"/>
    <dgm:cxn modelId="{ED6DDE8D-3909-4521-B165-3FA1591E3696}" type="presParOf" srcId="{0908843F-3884-49B9-9FE1-7A6E8C90BC6F}" destId="{BB86F74D-4F37-47E7-BDB6-53FD0BA43F1D}" srcOrd="1" destOrd="0" presId="urn:microsoft.com/office/officeart/2005/8/layout/chevron2"/>
    <dgm:cxn modelId="{A4A7062A-AF15-42F6-9B2C-6E1EDA03B2D2}" type="presParOf" srcId="{DDFE5034-7C55-4CB8-90C7-59888906A31D}" destId="{E29BCCC3-2F0B-46A1-ADF8-5FF6A9F08680}" srcOrd="9" destOrd="0" presId="urn:microsoft.com/office/officeart/2005/8/layout/chevron2"/>
    <dgm:cxn modelId="{6F51E3F0-D3AD-4C3D-9A8F-EF84394F6D23}" type="presParOf" srcId="{DDFE5034-7C55-4CB8-90C7-59888906A31D}" destId="{601D353D-016A-4D10-B875-E27DBE917331}" srcOrd="10" destOrd="0" presId="urn:microsoft.com/office/officeart/2005/8/layout/chevron2"/>
    <dgm:cxn modelId="{E95D42CE-A874-44B1-9DBD-784DEB6335E2}" type="presParOf" srcId="{601D353D-016A-4D10-B875-E27DBE917331}" destId="{3EFD0930-2C92-4584-B34B-3265F22F5EE0}" srcOrd="0" destOrd="0" presId="urn:microsoft.com/office/officeart/2005/8/layout/chevron2"/>
    <dgm:cxn modelId="{BE02537A-CDC5-4037-857C-431791968506}" type="presParOf" srcId="{601D353D-016A-4D10-B875-E27DBE917331}" destId="{3FCE0AFA-58C2-401D-874C-919B22869826}" srcOrd="1" destOrd="0" presId="urn:microsoft.com/office/officeart/2005/8/layout/chevron2"/>
    <dgm:cxn modelId="{471A4B36-3D71-4C70-9A26-894877250F73}" type="presParOf" srcId="{DDFE5034-7C55-4CB8-90C7-59888906A31D}" destId="{58B2E323-185D-4AEC-91A6-5656CCDCA1F5}" srcOrd="11" destOrd="0" presId="urn:microsoft.com/office/officeart/2005/8/layout/chevron2"/>
    <dgm:cxn modelId="{DF721A4C-4A19-455D-AF19-28092BFE52B9}" type="presParOf" srcId="{DDFE5034-7C55-4CB8-90C7-59888906A31D}" destId="{31D5FE82-ADA8-4301-8B36-42DFEB0938DC}" srcOrd="12" destOrd="0" presId="urn:microsoft.com/office/officeart/2005/8/layout/chevron2"/>
    <dgm:cxn modelId="{90500CA0-F62B-4F84-8855-28096B7F4E97}" type="presParOf" srcId="{31D5FE82-ADA8-4301-8B36-42DFEB0938DC}" destId="{4A765E12-0F99-45AA-9ABC-0C0F5B8EFA8B}" srcOrd="0" destOrd="0" presId="urn:microsoft.com/office/officeart/2005/8/layout/chevron2"/>
    <dgm:cxn modelId="{A4A27A99-35BF-4B70-8616-7D4089DFAA95}" type="presParOf" srcId="{31D5FE82-ADA8-4301-8B36-42DFEB0938DC}" destId="{3B683051-3999-401F-8C5A-11AB376ED4E6}" srcOrd="1" destOrd="0" presId="urn:microsoft.com/office/officeart/2005/8/layout/chevron2"/>
    <dgm:cxn modelId="{1F7A3F0E-C00E-4EB6-9814-4BCADBFF1D8D}" type="presParOf" srcId="{DDFE5034-7C55-4CB8-90C7-59888906A31D}" destId="{56CA5737-26CB-4347-854E-C78412230C6E}" srcOrd="13" destOrd="0" presId="urn:microsoft.com/office/officeart/2005/8/layout/chevron2"/>
    <dgm:cxn modelId="{0F6B2650-5DB6-441C-B5D7-D126655BC7F5}" type="presParOf" srcId="{DDFE5034-7C55-4CB8-90C7-59888906A31D}" destId="{5E538E00-9043-4FC4-BF90-78C3CF621B65}" srcOrd="14" destOrd="0" presId="urn:microsoft.com/office/officeart/2005/8/layout/chevron2"/>
    <dgm:cxn modelId="{40D39EAC-2682-4289-B501-51F970623F21}" type="presParOf" srcId="{5E538E00-9043-4FC4-BF90-78C3CF621B65}" destId="{66021DB8-EEBE-4A42-A0A4-1599AC871594}" srcOrd="0" destOrd="0" presId="urn:microsoft.com/office/officeart/2005/8/layout/chevron2"/>
    <dgm:cxn modelId="{E3F0A126-F3F1-4A1C-95C8-4C9CFBE01AD9}" type="presParOf" srcId="{5E538E00-9043-4FC4-BF90-78C3CF621B65}" destId="{75739FA5-4651-4DB6-B7DE-18F1EECBFD09}" srcOrd="1" destOrd="0" presId="urn:microsoft.com/office/officeart/2005/8/layout/chevron2"/>
    <dgm:cxn modelId="{D9A76B9E-1D00-4557-B142-C16F7C074030}" type="presParOf" srcId="{DDFE5034-7C55-4CB8-90C7-59888906A31D}" destId="{96CE3C56-C10B-4861-8FA8-3F24142C0E1A}" srcOrd="15" destOrd="0" presId="urn:microsoft.com/office/officeart/2005/8/layout/chevron2"/>
    <dgm:cxn modelId="{223F1149-25E8-4D9E-9BB1-DD9D6D61C695}" type="presParOf" srcId="{DDFE5034-7C55-4CB8-90C7-59888906A31D}" destId="{10684ECF-08FB-4543-B066-D1C4AED8A527}" srcOrd="16" destOrd="0" presId="urn:microsoft.com/office/officeart/2005/8/layout/chevron2"/>
    <dgm:cxn modelId="{2FB29B3C-0ACB-48B3-8F37-1C061A8B69B7}" type="presParOf" srcId="{10684ECF-08FB-4543-B066-D1C4AED8A527}" destId="{975E7348-F6D6-4A5F-BADA-584E0FDA73FF}" srcOrd="0" destOrd="0" presId="urn:microsoft.com/office/officeart/2005/8/layout/chevron2"/>
    <dgm:cxn modelId="{E5D52618-A563-4F92-AF3A-3297DC484B3F}"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A935216-897E-4139-9F31-E87FB853BED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EB1DE5CD-8864-4CEB-AAF5-AE442E63A8FB}">
      <dgm:prSet phldrT="[Texto]"/>
      <dgm:spPr/>
      <dgm:t>
        <a:bodyPr/>
        <a:lstStyle/>
        <a:p>
          <a:r>
            <a:rPr lang="es-EC" dirty="0" smtClean="0"/>
            <a:t>ALCANCE DE LA INVESTIGACIÓN</a:t>
          </a:r>
          <a:endParaRPr lang="es-EC" dirty="0"/>
        </a:p>
      </dgm:t>
    </dgm:pt>
    <dgm:pt modelId="{6BA419E0-7452-4445-8BD5-5422F7574B11}" type="parTrans" cxnId="{B58C7327-7426-4740-9BE0-10227246BB01}">
      <dgm:prSet/>
      <dgm:spPr/>
      <dgm:t>
        <a:bodyPr/>
        <a:lstStyle/>
        <a:p>
          <a:endParaRPr lang="es-EC"/>
        </a:p>
      </dgm:t>
    </dgm:pt>
    <dgm:pt modelId="{3F115D6F-3A9D-431C-8361-A13C100FF644}" type="sibTrans" cxnId="{B58C7327-7426-4740-9BE0-10227246BB01}">
      <dgm:prSet/>
      <dgm:spPr/>
      <dgm:t>
        <a:bodyPr/>
        <a:lstStyle/>
        <a:p>
          <a:endParaRPr lang="es-EC"/>
        </a:p>
      </dgm:t>
    </dgm:pt>
    <dgm:pt modelId="{F18733CC-FE99-4AB9-9CC2-C7999A9F3707}">
      <dgm:prSet phldrT="[Texto]"/>
      <dgm:spPr/>
      <dgm:t>
        <a:bodyPr/>
        <a:lstStyle/>
        <a:p>
          <a:r>
            <a:rPr lang="es-EC" dirty="0" smtClean="0"/>
            <a:t>TÉCNICAS DE RECOLECCIÓN DE DATOS</a:t>
          </a:r>
          <a:endParaRPr lang="es-EC" dirty="0"/>
        </a:p>
      </dgm:t>
    </dgm:pt>
    <dgm:pt modelId="{90E6E9F1-0BC3-452A-9318-45FD280651AE}" type="parTrans" cxnId="{3308EB1F-B588-4C5D-9368-1C681FDEBD00}">
      <dgm:prSet/>
      <dgm:spPr/>
      <dgm:t>
        <a:bodyPr/>
        <a:lstStyle/>
        <a:p>
          <a:endParaRPr lang="es-EC"/>
        </a:p>
      </dgm:t>
    </dgm:pt>
    <dgm:pt modelId="{ACC62177-ACDE-4768-A920-837DAF71EC81}" type="sibTrans" cxnId="{3308EB1F-B588-4C5D-9368-1C681FDEBD00}">
      <dgm:prSet/>
      <dgm:spPr/>
      <dgm:t>
        <a:bodyPr/>
        <a:lstStyle/>
        <a:p>
          <a:endParaRPr lang="es-EC"/>
        </a:p>
      </dgm:t>
    </dgm:pt>
    <dgm:pt modelId="{824BB4B5-7E59-45C4-A5DA-821AAFC0686C}" type="pres">
      <dgm:prSet presAssocID="{2A935216-897E-4139-9F31-E87FB853BEDC}" presName="Name0" presStyleCnt="0">
        <dgm:presLayoutVars>
          <dgm:dir/>
          <dgm:animLvl val="lvl"/>
          <dgm:resizeHandles val="exact"/>
        </dgm:presLayoutVars>
      </dgm:prSet>
      <dgm:spPr/>
      <dgm:t>
        <a:bodyPr/>
        <a:lstStyle/>
        <a:p>
          <a:endParaRPr lang="es-EC"/>
        </a:p>
      </dgm:t>
    </dgm:pt>
    <dgm:pt modelId="{37C6D7BD-2A04-4243-B168-7FC08AD51CD4}" type="pres">
      <dgm:prSet presAssocID="{F18733CC-FE99-4AB9-9CC2-C7999A9F3707}" presName="boxAndChildren" presStyleCnt="0"/>
      <dgm:spPr/>
    </dgm:pt>
    <dgm:pt modelId="{41CACDB0-327C-4DC6-851D-DE93D4E09D89}" type="pres">
      <dgm:prSet presAssocID="{F18733CC-FE99-4AB9-9CC2-C7999A9F3707}" presName="parentTextBox" presStyleLbl="node1" presStyleIdx="0" presStyleCnt="2"/>
      <dgm:spPr/>
      <dgm:t>
        <a:bodyPr/>
        <a:lstStyle/>
        <a:p>
          <a:endParaRPr lang="es-EC"/>
        </a:p>
      </dgm:t>
    </dgm:pt>
    <dgm:pt modelId="{2C474DA7-7A67-4F31-B98F-134E9D906F6B}" type="pres">
      <dgm:prSet presAssocID="{3F115D6F-3A9D-431C-8361-A13C100FF644}" presName="sp" presStyleCnt="0"/>
      <dgm:spPr/>
    </dgm:pt>
    <dgm:pt modelId="{28662C99-94D6-4303-9C1C-F01564CCD361}" type="pres">
      <dgm:prSet presAssocID="{EB1DE5CD-8864-4CEB-AAF5-AE442E63A8FB}" presName="arrowAndChildren" presStyleCnt="0"/>
      <dgm:spPr/>
    </dgm:pt>
    <dgm:pt modelId="{DEB90F36-F64B-47B9-BD2D-67C4FCF0D6E8}" type="pres">
      <dgm:prSet presAssocID="{EB1DE5CD-8864-4CEB-AAF5-AE442E63A8FB}" presName="parentTextArrow" presStyleLbl="node1" presStyleIdx="1" presStyleCnt="2"/>
      <dgm:spPr/>
      <dgm:t>
        <a:bodyPr/>
        <a:lstStyle/>
        <a:p>
          <a:endParaRPr lang="es-EC"/>
        </a:p>
      </dgm:t>
    </dgm:pt>
  </dgm:ptLst>
  <dgm:cxnLst>
    <dgm:cxn modelId="{3308EB1F-B588-4C5D-9368-1C681FDEBD00}" srcId="{2A935216-897E-4139-9F31-E87FB853BEDC}" destId="{F18733CC-FE99-4AB9-9CC2-C7999A9F3707}" srcOrd="1" destOrd="0" parTransId="{90E6E9F1-0BC3-452A-9318-45FD280651AE}" sibTransId="{ACC62177-ACDE-4768-A920-837DAF71EC81}"/>
    <dgm:cxn modelId="{93846F66-3A35-4BDD-8E9E-5863646D548C}" type="presOf" srcId="{2A935216-897E-4139-9F31-E87FB853BEDC}" destId="{824BB4B5-7E59-45C4-A5DA-821AAFC0686C}" srcOrd="0" destOrd="0" presId="urn:microsoft.com/office/officeart/2005/8/layout/process4"/>
    <dgm:cxn modelId="{3AF8B98E-00A9-497E-956B-E7DC4D54AB93}" type="presOf" srcId="{EB1DE5CD-8864-4CEB-AAF5-AE442E63A8FB}" destId="{DEB90F36-F64B-47B9-BD2D-67C4FCF0D6E8}" srcOrd="0" destOrd="0" presId="urn:microsoft.com/office/officeart/2005/8/layout/process4"/>
    <dgm:cxn modelId="{42B15DB6-A55B-4805-A5F4-34079E911696}" type="presOf" srcId="{F18733CC-FE99-4AB9-9CC2-C7999A9F3707}" destId="{41CACDB0-327C-4DC6-851D-DE93D4E09D89}" srcOrd="0" destOrd="0" presId="urn:microsoft.com/office/officeart/2005/8/layout/process4"/>
    <dgm:cxn modelId="{B58C7327-7426-4740-9BE0-10227246BB01}" srcId="{2A935216-897E-4139-9F31-E87FB853BEDC}" destId="{EB1DE5CD-8864-4CEB-AAF5-AE442E63A8FB}" srcOrd="0" destOrd="0" parTransId="{6BA419E0-7452-4445-8BD5-5422F7574B11}" sibTransId="{3F115D6F-3A9D-431C-8361-A13C100FF644}"/>
    <dgm:cxn modelId="{FA9A9810-D030-4C5A-93F7-A309D2D3C7D1}" type="presParOf" srcId="{824BB4B5-7E59-45C4-A5DA-821AAFC0686C}" destId="{37C6D7BD-2A04-4243-B168-7FC08AD51CD4}" srcOrd="0" destOrd="0" presId="urn:microsoft.com/office/officeart/2005/8/layout/process4"/>
    <dgm:cxn modelId="{E34C9843-054F-40AF-B85D-90494B0EA3F5}" type="presParOf" srcId="{37C6D7BD-2A04-4243-B168-7FC08AD51CD4}" destId="{41CACDB0-327C-4DC6-851D-DE93D4E09D89}" srcOrd="0" destOrd="0" presId="urn:microsoft.com/office/officeart/2005/8/layout/process4"/>
    <dgm:cxn modelId="{90F74F32-64DE-43B0-870B-823780D1AD99}" type="presParOf" srcId="{824BB4B5-7E59-45C4-A5DA-821AAFC0686C}" destId="{2C474DA7-7A67-4F31-B98F-134E9D906F6B}" srcOrd="1" destOrd="0" presId="urn:microsoft.com/office/officeart/2005/8/layout/process4"/>
    <dgm:cxn modelId="{CAF94E36-F0B6-418C-A2C5-5847C90E2520}" type="presParOf" srcId="{824BB4B5-7E59-45C4-A5DA-821AAFC0686C}" destId="{28662C99-94D6-4303-9C1C-F01564CCD361}" srcOrd="2" destOrd="0" presId="urn:microsoft.com/office/officeart/2005/8/layout/process4"/>
    <dgm:cxn modelId="{59884EAE-AEAB-4C5A-8D4A-A5A90968FF75}" type="presParOf" srcId="{28662C99-94D6-4303-9C1C-F01564CCD361}" destId="{DEB90F36-F64B-47B9-BD2D-67C4FCF0D6E8}"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A935216-897E-4139-9F31-E87FB853BED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EB1DE5CD-8864-4CEB-AAF5-AE442E63A8FB}">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ALCANCE DE LA INVESTIGACIÓN</a:t>
          </a:r>
          <a:endParaRPr lang="es-EC" dirty="0"/>
        </a:p>
      </dgm:t>
    </dgm:pt>
    <dgm:pt modelId="{6BA419E0-7452-4445-8BD5-5422F7574B11}" type="parTrans" cxnId="{B58C7327-7426-4740-9BE0-10227246BB01}">
      <dgm:prSet/>
      <dgm:spPr/>
      <dgm:t>
        <a:bodyPr/>
        <a:lstStyle/>
        <a:p>
          <a:endParaRPr lang="es-EC"/>
        </a:p>
      </dgm:t>
    </dgm:pt>
    <dgm:pt modelId="{3F115D6F-3A9D-431C-8361-A13C100FF644}" type="sibTrans" cxnId="{B58C7327-7426-4740-9BE0-10227246BB01}">
      <dgm:prSet/>
      <dgm:spPr/>
      <dgm:t>
        <a:bodyPr/>
        <a:lstStyle/>
        <a:p>
          <a:endParaRPr lang="es-EC"/>
        </a:p>
      </dgm:t>
    </dgm:pt>
    <dgm:pt modelId="{F18733CC-FE99-4AB9-9CC2-C7999A9F3707}">
      <dgm:prSet phldrT="[Texto]"/>
      <dgm:spPr/>
      <dgm:t>
        <a:bodyPr/>
        <a:lstStyle/>
        <a:p>
          <a:r>
            <a:rPr lang="es-EC" dirty="0" smtClean="0"/>
            <a:t>TÉCNICAS DE RECOLECCIÓN DE DATOS</a:t>
          </a:r>
          <a:endParaRPr lang="es-EC" dirty="0"/>
        </a:p>
      </dgm:t>
    </dgm:pt>
    <dgm:pt modelId="{90E6E9F1-0BC3-452A-9318-45FD280651AE}" type="parTrans" cxnId="{3308EB1F-B588-4C5D-9368-1C681FDEBD00}">
      <dgm:prSet/>
      <dgm:spPr/>
      <dgm:t>
        <a:bodyPr/>
        <a:lstStyle/>
        <a:p>
          <a:endParaRPr lang="es-EC"/>
        </a:p>
      </dgm:t>
    </dgm:pt>
    <dgm:pt modelId="{ACC62177-ACDE-4768-A920-837DAF71EC81}" type="sibTrans" cxnId="{3308EB1F-B588-4C5D-9368-1C681FDEBD00}">
      <dgm:prSet/>
      <dgm:spPr/>
      <dgm:t>
        <a:bodyPr/>
        <a:lstStyle/>
        <a:p>
          <a:endParaRPr lang="es-EC"/>
        </a:p>
      </dgm:t>
    </dgm:pt>
    <dgm:pt modelId="{824BB4B5-7E59-45C4-A5DA-821AAFC0686C}" type="pres">
      <dgm:prSet presAssocID="{2A935216-897E-4139-9F31-E87FB853BEDC}" presName="Name0" presStyleCnt="0">
        <dgm:presLayoutVars>
          <dgm:dir/>
          <dgm:animLvl val="lvl"/>
          <dgm:resizeHandles val="exact"/>
        </dgm:presLayoutVars>
      </dgm:prSet>
      <dgm:spPr/>
      <dgm:t>
        <a:bodyPr/>
        <a:lstStyle/>
        <a:p>
          <a:endParaRPr lang="es-EC"/>
        </a:p>
      </dgm:t>
    </dgm:pt>
    <dgm:pt modelId="{37C6D7BD-2A04-4243-B168-7FC08AD51CD4}" type="pres">
      <dgm:prSet presAssocID="{F18733CC-FE99-4AB9-9CC2-C7999A9F3707}" presName="boxAndChildren" presStyleCnt="0"/>
      <dgm:spPr/>
    </dgm:pt>
    <dgm:pt modelId="{41CACDB0-327C-4DC6-851D-DE93D4E09D89}" type="pres">
      <dgm:prSet presAssocID="{F18733CC-FE99-4AB9-9CC2-C7999A9F3707}" presName="parentTextBox" presStyleLbl="node1" presStyleIdx="0" presStyleCnt="2"/>
      <dgm:spPr/>
      <dgm:t>
        <a:bodyPr/>
        <a:lstStyle/>
        <a:p>
          <a:endParaRPr lang="es-EC"/>
        </a:p>
      </dgm:t>
    </dgm:pt>
    <dgm:pt modelId="{2C474DA7-7A67-4F31-B98F-134E9D906F6B}" type="pres">
      <dgm:prSet presAssocID="{3F115D6F-3A9D-431C-8361-A13C100FF644}" presName="sp" presStyleCnt="0"/>
      <dgm:spPr/>
    </dgm:pt>
    <dgm:pt modelId="{28662C99-94D6-4303-9C1C-F01564CCD361}" type="pres">
      <dgm:prSet presAssocID="{EB1DE5CD-8864-4CEB-AAF5-AE442E63A8FB}" presName="arrowAndChildren" presStyleCnt="0"/>
      <dgm:spPr/>
    </dgm:pt>
    <dgm:pt modelId="{DEB90F36-F64B-47B9-BD2D-67C4FCF0D6E8}" type="pres">
      <dgm:prSet presAssocID="{EB1DE5CD-8864-4CEB-AAF5-AE442E63A8FB}" presName="parentTextArrow" presStyleLbl="node1" presStyleIdx="1" presStyleCnt="2"/>
      <dgm:spPr/>
      <dgm:t>
        <a:bodyPr/>
        <a:lstStyle/>
        <a:p>
          <a:endParaRPr lang="es-EC"/>
        </a:p>
      </dgm:t>
    </dgm:pt>
  </dgm:ptLst>
  <dgm:cxnLst>
    <dgm:cxn modelId="{3308EB1F-B588-4C5D-9368-1C681FDEBD00}" srcId="{2A935216-897E-4139-9F31-E87FB853BEDC}" destId="{F18733CC-FE99-4AB9-9CC2-C7999A9F3707}" srcOrd="1" destOrd="0" parTransId="{90E6E9F1-0BC3-452A-9318-45FD280651AE}" sibTransId="{ACC62177-ACDE-4768-A920-837DAF71EC81}"/>
    <dgm:cxn modelId="{EC9CE601-8A5F-42B6-9757-012303A221B6}" type="presOf" srcId="{EB1DE5CD-8864-4CEB-AAF5-AE442E63A8FB}" destId="{DEB90F36-F64B-47B9-BD2D-67C4FCF0D6E8}" srcOrd="0" destOrd="0" presId="urn:microsoft.com/office/officeart/2005/8/layout/process4"/>
    <dgm:cxn modelId="{1523CC1C-946B-444C-987A-7278A0E97ECE}" type="presOf" srcId="{2A935216-897E-4139-9F31-E87FB853BEDC}" destId="{824BB4B5-7E59-45C4-A5DA-821AAFC0686C}" srcOrd="0" destOrd="0" presId="urn:microsoft.com/office/officeart/2005/8/layout/process4"/>
    <dgm:cxn modelId="{40FB8236-DC53-4C89-BA98-455C0D6584CA}" type="presOf" srcId="{F18733CC-FE99-4AB9-9CC2-C7999A9F3707}" destId="{41CACDB0-327C-4DC6-851D-DE93D4E09D89}" srcOrd="0" destOrd="0" presId="urn:microsoft.com/office/officeart/2005/8/layout/process4"/>
    <dgm:cxn modelId="{B58C7327-7426-4740-9BE0-10227246BB01}" srcId="{2A935216-897E-4139-9F31-E87FB853BEDC}" destId="{EB1DE5CD-8864-4CEB-AAF5-AE442E63A8FB}" srcOrd="0" destOrd="0" parTransId="{6BA419E0-7452-4445-8BD5-5422F7574B11}" sibTransId="{3F115D6F-3A9D-431C-8361-A13C100FF644}"/>
    <dgm:cxn modelId="{96BD2450-6E97-481E-91E3-B32AD8AA3A90}" type="presParOf" srcId="{824BB4B5-7E59-45C4-A5DA-821AAFC0686C}" destId="{37C6D7BD-2A04-4243-B168-7FC08AD51CD4}" srcOrd="0" destOrd="0" presId="urn:microsoft.com/office/officeart/2005/8/layout/process4"/>
    <dgm:cxn modelId="{3B43042C-B5FE-41A3-9312-66A1211D899E}" type="presParOf" srcId="{37C6D7BD-2A04-4243-B168-7FC08AD51CD4}" destId="{41CACDB0-327C-4DC6-851D-DE93D4E09D89}" srcOrd="0" destOrd="0" presId="urn:microsoft.com/office/officeart/2005/8/layout/process4"/>
    <dgm:cxn modelId="{1EAD3A9E-CC61-4F54-B2AC-8D4E1D09361B}" type="presParOf" srcId="{824BB4B5-7E59-45C4-A5DA-821AAFC0686C}" destId="{2C474DA7-7A67-4F31-B98F-134E9D906F6B}" srcOrd="1" destOrd="0" presId="urn:microsoft.com/office/officeart/2005/8/layout/process4"/>
    <dgm:cxn modelId="{4EA52F9D-9A9C-4BF4-BF74-E5003F7F5BCC}" type="presParOf" srcId="{824BB4B5-7E59-45C4-A5DA-821AAFC0686C}" destId="{28662C99-94D6-4303-9C1C-F01564CCD361}" srcOrd="2" destOrd="0" presId="urn:microsoft.com/office/officeart/2005/8/layout/process4"/>
    <dgm:cxn modelId="{FC1A9748-0B4B-445D-974D-6356D0C86AB5}" type="presParOf" srcId="{28662C99-94D6-4303-9C1C-F01564CCD361}" destId="{DEB90F36-F64B-47B9-BD2D-67C4FCF0D6E8}"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A935216-897E-4139-9F31-E87FB853BED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EB1DE5CD-8864-4CEB-AAF5-AE442E63A8FB}">
      <dgm:prSet phldrT="[Texto]"/>
      <dgm:spPr/>
      <dgm:t>
        <a:bodyPr/>
        <a:lstStyle/>
        <a:p>
          <a:r>
            <a:rPr lang="es-EC" dirty="0" smtClean="0"/>
            <a:t>ALCANCE DE LA INVESTIGACIÓN</a:t>
          </a:r>
          <a:endParaRPr lang="es-EC" dirty="0"/>
        </a:p>
      </dgm:t>
    </dgm:pt>
    <dgm:pt modelId="{6BA419E0-7452-4445-8BD5-5422F7574B11}" type="parTrans" cxnId="{B58C7327-7426-4740-9BE0-10227246BB01}">
      <dgm:prSet/>
      <dgm:spPr/>
      <dgm:t>
        <a:bodyPr/>
        <a:lstStyle/>
        <a:p>
          <a:endParaRPr lang="es-EC"/>
        </a:p>
      </dgm:t>
    </dgm:pt>
    <dgm:pt modelId="{3F115D6F-3A9D-431C-8361-A13C100FF644}" type="sibTrans" cxnId="{B58C7327-7426-4740-9BE0-10227246BB01}">
      <dgm:prSet/>
      <dgm:spPr/>
      <dgm:t>
        <a:bodyPr/>
        <a:lstStyle/>
        <a:p>
          <a:endParaRPr lang="es-EC"/>
        </a:p>
      </dgm:t>
    </dgm:pt>
    <dgm:pt modelId="{F18733CC-FE99-4AB9-9CC2-C7999A9F3707}">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TÉCNICAS DE RECOLECCIÓN DE DATOS</a:t>
          </a:r>
          <a:endParaRPr lang="es-EC" dirty="0"/>
        </a:p>
      </dgm:t>
    </dgm:pt>
    <dgm:pt modelId="{90E6E9F1-0BC3-452A-9318-45FD280651AE}" type="parTrans" cxnId="{3308EB1F-B588-4C5D-9368-1C681FDEBD00}">
      <dgm:prSet/>
      <dgm:spPr/>
      <dgm:t>
        <a:bodyPr/>
        <a:lstStyle/>
        <a:p>
          <a:endParaRPr lang="es-EC"/>
        </a:p>
      </dgm:t>
    </dgm:pt>
    <dgm:pt modelId="{ACC62177-ACDE-4768-A920-837DAF71EC81}" type="sibTrans" cxnId="{3308EB1F-B588-4C5D-9368-1C681FDEBD00}">
      <dgm:prSet/>
      <dgm:spPr/>
      <dgm:t>
        <a:bodyPr/>
        <a:lstStyle/>
        <a:p>
          <a:endParaRPr lang="es-EC"/>
        </a:p>
      </dgm:t>
    </dgm:pt>
    <dgm:pt modelId="{824BB4B5-7E59-45C4-A5DA-821AAFC0686C}" type="pres">
      <dgm:prSet presAssocID="{2A935216-897E-4139-9F31-E87FB853BEDC}" presName="Name0" presStyleCnt="0">
        <dgm:presLayoutVars>
          <dgm:dir/>
          <dgm:animLvl val="lvl"/>
          <dgm:resizeHandles val="exact"/>
        </dgm:presLayoutVars>
      </dgm:prSet>
      <dgm:spPr/>
      <dgm:t>
        <a:bodyPr/>
        <a:lstStyle/>
        <a:p>
          <a:endParaRPr lang="es-EC"/>
        </a:p>
      </dgm:t>
    </dgm:pt>
    <dgm:pt modelId="{37C6D7BD-2A04-4243-B168-7FC08AD51CD4}" type="pres">
      <dgm:prSet presAssocID="{F18733CC-FE99-4AB9-9CC2-C7999A9F3707}" presName="boxAndChildren" presStyleCnt="0"/>
      <dgm:spPr/>
    </dgm:pt>
    <dgm:pt modelId="{41CACDB0-327C-4DC6-851D-DE93D4E09D89}" type="pres">
      <dgm:prSet presAssocID="{F18733CC-FE99-4AB9-9CC2-C7999A9F3707}" presName="parentTextBox" presStyleLbl="node1" presStyleIdx="0" presStyleCnt="2"/>
      <dgm:spPr/>
      <dgm:t>
        <a:bodyPr/>
        <a:lstStyle/>
        <a:p>
          <a:endParaRPr lang="es-EC"/>
        </a:p>
      </dgm:t>
    </dgm:pt>
    <dgm:pt modelId="{2C474DA7-7A67-4F31-B98F-134E9D906F6B}" type="pres">
      <dgm:prSet presAssocID="{3F115D6F-3A9D-431C-8361-A13C100FF644}" presName="sp" presStyleCnt="0"/>
      <dgm:spPr/>
    </dgm:pt>
    <dgm:pt modelId="{28662C99-94D6-4303-9C1C-F01564CCD361}" type="pres">
      <dgm:prSet presAssocID="{EB1DE5CD-8864-4CEB-AAF5-AE442E63A8FB}" presName="arrowAndChildren" presStyleCnt="0"/>
      <dgm:spPr/>
    </dgm:pt>
    <dgm:pt modelId="{DEB90F36-F64B-47B9-BD2D-67C4FCF0D6E8}" type="pres">
      <dgm:prSet presAssocID="{EB1DE5CD-8864-4CEB-AAF5-AE442E63A8FB}" presName="parentTextArrow" presStyleLbl="node1" presStyleIdx="1" presStyleCnt="2"/>
      <dgm:spPr/>
      <dgm:t>
        <a:bodyPr/>
        <a:lstStyle/>
        <a:p>
          <a:endParaRPr lang="es-EC"/>
        </a:p>
      </dgm:t>
    </dgm:pt>
  </dgm:ptLst>
  <dgm:cxnLst>
    <dgm:cxn modelId="{3308EB1F-B588-4C5D-9368-1C681FDEBD00}" srcId="{2A935216-897E-4139-9F31-E87FB853BEDC}" destId="{F18733CC-FE99-4AB9-9CC2-C7999A9F3707}" srcOrd="1" destOrd="0" parTransId="{90E6E9F1-0BC3-452A-9318-45FD280651AE}" sibTransId="{ACC62177-ACDE-4768-A920-837DAF71EC81}"/>
    <dgm:cxn modelId="{7BA2566D-6855-4DEC-9896-858E7BDF51DA}" type="presOf" srcId="{EB1DE5CD-8864-4CEB-AAF5-AE442E63A8FB}" destId="{DEB90F36-F64B-47B9-BD2D-67C4FCF0D6E8}" srcOrd="0" destOrd="0" presId="urn:microsoft.com/office/officeart/2005/8/layout/process4"/>
    <dgm:cxn modelId="{186E18AD-94CD-4104-8886-5206A01FE7DF}" type="presOf" srcId="{F18733CC-FE99-4AB9-9CC2-C7999A9F3707}" destId="{41CACDB0-327C-4DC6-851D-DE93D4E09D89}" srcOrd="0" destOrd="0" presId="urn:microsoft.com/office/officeart/2005/8/layout/process4"/>
    <dgm:cxn modelId="{B58C7327-7426-4740-9BE0-10227246BB01}" srcId="{2A935216-897E-4139-9F31-E87FB853BEDC}" destId="{EB1DE5CD-8864-4CEB-AAF5-AE442E63A8FB}" srcOrd="0" destOrd="0" parTransId="{6BA419E0-7452-4445-8BD5-5422F7574B11}" sibTransId="{3F115D6F-3A9D-431C-8361-A13C100FF644}"/>
    <dgm:cxn modelId="{9F2050D7-D677-4713-937E-E06A6BBC1B79}" type="presOf" srcId="{2A935216-897E-4139-9F31-E87FB853BEDC}" destId="{824BB4B5-7E59-45C4-A5DA-821AAFC0686C}" srcOrd="0" destOrd="0" presId="urn:microsoft.com/office/officeart/2005/8/layout/process4"/>
    <dgm:cxn modelId="{F8D19F2E-3813-4769-B37D-3158372A369F}" type="presParOf" srcId="{824BB4B5-7E59-45C4-A5DA-821AAFC0686C}" destId="{37C6D7BD-2A04-4243-B168-7FC08AD51CD4}" srcOrd="0" destOrd="0" presId="urn:microsoft.com/office/officeart/2005/8/layout/process4"/>
    <dgm:cxn modelId="{66DAD3D6-04D3-4ACE-B3CC-3EBE86707851}" type="presParOf" srcId="{37C6D7BD-2A04-4243-B168-7FC08AD51CD4}" destId="{41CACDB0-327C-4DC6-851D-DE93D4E09D89}" srcOrd="0" destOrd="0" presId="urn:microsoft.com/office/officeart/2005/8/layout/process4"/>
    <dgm:cxn modelId="{F2AAABB0-07CA-4349-9459-281632B2E166}" type="presParOf" srcId="{824BB4B5-7E59-45C4-A5DA-821AAFC0686C}" destId="{2C474DA7-7A67-4F31-B98F-134E9D906F6B}" srcOrd="1" destOrd="0" presId="urn:microsoft.com/office/officeart/2005/8/layout/process4"/>
    <dgm:cxn modelId="{044231E6-DEA8-4C43-8CCB-4326F845A421}" type="presParOf" srcId="{824BB4B5-7E59-45C4-A5DA-821AAFC0686C}" destId="{28662C99-94D6-4303-9C1C-F01564CCD361}" srcOrd="2" destOrd="0" presId="urn:microsoft.com/office/officeart/2005/8/layout/process4"/>
    <dgm:cxn modelId="{4693A401-F81A-4641-9648-5A06345C0BB9}" type="presParOf" srcId="{28662C99-94D6-4303-9C1C-F01564CCD361}" destId="{DEB90F36-F64B-47B9-BD2D-67C4FCF0D6E8}"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CBFDDA72-B6CF-46CF-8CB2-708CE97F9364}" srcId="{5F2BE69A-15BE-4CB4-8500-826CDA8D76D4}" destId="{07F788FB-B140-4C78-88D6-D622A7AFE1A2}" srcOrd="8" destOrd="0" parTransId="{DD7A3DDC-FB36-4D4D-937B-0CDFB07D0EF1}" sibTransId="{14252A55-15FD-49CB-9449-920C290425CF}"/>
    <dgm:cxn modelId="{6175B956-3619-4509-B1FF-40A567872932}" srcId="{5F2BE69A-15BE-4CB4-8500-826CDA8D76D4}" destId="{91750910-8F28-4FB3-8A17-B4AD9E87CB46}" srcOrd="4" destOrd="0" parTransId="{D8237309-55D3-4C34-9E27-C58404168E09}" sibTransId="{B0F1222F-5C5E-49E6-84CA-3E1E5C6BA5B2}"/>
    <dgm:cxn modelId="{714433A7-CD50-433B-81AE-DA325F897B01}" type="presOf" srcId="{611191FC-40F1-4113-BA0C-71EFF1282026}" destId="{AE4A7335-E4CA-4C6E-927F-201F9A0784FF}" srcOrd="0" destOrd="0" presId="urn:microsoft.com/office/officeart/2005/8/layout/chevron2"/>
    <dgm:cxn modelId="{BCDB564F-705C-440D-9CCF-AB63ECD4E477}" type="presOf" srcId="{9261BF48-9E9D-490C-9039-BBDE96C3A705}" destId="{550284E1-3480-4A22-9733-F5EADEB88F74}" srcOrd="0" destOrd="0" presId="urn:microsoft.com/office/officeart/2005/8/layout/chevron2"/>
    <dgm:cxn modelId="{0170440C-3940-414D-B229-BC5022E78B31}" type="presOf" srcId="{18E25F55-5837-4F82-86B1-6E396E942FE0}" destId="{E599FC4D-5E7C-4498-BF3A-870732F8DB04}" srcOrd="0" destOrd="0" presId="urn:microsoft.com/office/officeart/2005/8/layout/chevron2"/>
    <dgm:cxn modelId="{648A09A4-14EA-4AF5-B87B-8E8C561D6A84}" type="presOf" srcId="{1C3122F4-B475-40B7-8E37-D900D775FE03}" destId="{4A765E12-0F99-45AA-9ABC-0C0F5B8EFA8B}"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3862489B-54A7-41BC-9012-188BFF701F08}" srcId="{91750910-8F28-4FB3-8A17-B4AD9E87CB46}" destId="{D85C2317-5AF3-476D-8D0D-780E964F8A95}" srcOrd="0" destOrd="0" parTransId="{22646767-1B57-4C91-A44A-9860BAF05831}" sibTransId="{2D13598E-F027-411D-ACE4-3A927B956F35}"/>
    <dgm:cxn modelId="{71728028-FE65-4251-B51B-875BF6BF4E28}" srcId="{5F2BE69A-15BE-4CB4-8500-826CDA8D76D4}" destId="{1C3122F4-B475-40B7-8E37-D900D775FE03}" srcOrd="6" destOrd="0" parTransId="{18FCCA04-B3F4-4FC1-99D6-C5349AC61567}" sibTransId="{460E1182-4712-48B3-90D9-53F79D16B2CE}"/>
    <dgm:cxn modelId="{A47C0F53-C830-4B8C-BD19-370D4ECDCDCE}" srcId="{5F2BE69A-15BE-4CB4-8500-826CDA8D76D4}" destId="{49B494FC-0199-47C2-B927-22C70905C541}" srcOrd="1" destOrd="0" parTransId="{D8770D54-8845-40E5-941D-D4A9F7891E62}" sibTransId="{C9473E26-E586-4D67-8323-52F54FE9BEC6}"/>
    <dgm:cxn modelId="{E5E45840-297D-450F-B1CC-41357E73F0FF}" type="presOf" srcId="{5C009BED-6ECE-40C1-9C7E-DF48F76A738B}" destId="{3B683051-3999-401F-8C5A-11AB376ED4E6}"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69D9DCC3-5667-46D3-BA38-924FB34280F0}" type="presOf" srcId="{08DE983C-303E-46F7-AA94-1AE0888CF453}" destId="{3FCE0AFA-58C2-401D-874C-919B22869826}"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CD16426F-FFFC-462F-95B9-58C238788022}" srcId="{D47B7B9E-A446-4A1A-8F4B-821EFDD31D0B}" destId="{08DE983C-303E-46F7-AA94-1AE0888CF453}" srcOrd="0" destOrd="0" parTransId="{8A18C346-A4E4-430C-8CBF-B6754E779598}" sibTransId="{B3E03DAD-8DC8-4B54-8159-6D5297DA644F}"/>
    <dgm:cxn modelId="{30805AC0-F467-4044-8456-579EB76EBB19}" type="presOf" srcId="{49B494FC-0199-47C2-B927-22C70905C541}" destId="{70F2B216-0773-42E1-B8A8-94E7A10BEB9E}" srcOrd="0" destOrd="0" presId="urn:microsoft.com/office/officeart/2005/8/layout/chevron2"/>
    <dgm:cxn modelId="{02949B16-A30A-43C4-8DC3-D0C2A17A6D5E}" type="presOf" srcId="{D85C2317-5AF3-476D-8D0D-780E964F8A95}" destId="{BB86F74D-4F37-47E7-BDB6-53FD0BA43F1D}" srcOrd="0" destOrd="0" presId="urn:microsoft.com/office/officeart/2005/8/layout/chevron2"/>
    <dgm:cxn modelId="{39A29D80-0535-486E-B8CE-CC77E24192D2}" type="presOf" srcId="{5F2BE69A-15BE-4CB4-8500-826CDA8D76D4}" destId="{DDFE5034-7C55-4CB8-90C7-59888906A31D}" srcOrd="0" destOrd="0" presId="urn:microsoft.com/office/officeart/2005/8/layout/chevron2"/>
    <dgm:cxn modelId="{D3E12D9F-ACD6-442F-B31F-FEEEC6BE0B6F}" type="presOf" srcId="{9BBAED89-461B-4FC4-9679-B1F85DC81681}" destId="{75739FA5-4651-4DB6-B7DE-18F1EECBFD09}" srcOrd="0" destOrd="0" presId="urn:microsoft.com/office/officeart/2005/8/layout/chevron2"/>
    <dgm:cxn modelId="{C9ECE800-C079-45E9-8A49-4225EBE2F81B}" type="presOf" srcId="{D47B7B9E-A446-4A1A-8F4B-821EFDD31D0B}" destId="{3EFD0930-2C92-4584-B34B-3265F22F5EE0}" srcOrd="0" destOrd="0" presId="urn:microsoft.com/office/officeart/2005/8/layout/chevron2"/>
    <dgm:cxn modelId="{0BD336C0-5CDE-4ECB-A49F-14C0A011DA8E}" type="presOf" srcId="{7B9459B6-A406-4D8C-BC81-80B0CD39B188}" destId="{9BA4FCB0-868A-4499-8417-FF52BC41BA30}" srcOrd="0" destOrd="0" presId="urn:microsoft.com/office/officeart/2005/8/layout/chevron2"/>
    <dgm:cxn modelId="{59A6C087-2B39-45E0-AB99-6C3C62BA6BD1}" type="presOf" srcId="{BA650752-980C-4608-ACB7-5C29EAEDB7DD}" destId="{ADF02A78-A9B8-4A2D-9E6C-299FAE07EA55}" srcOrd="0" destOrd="0" presId="urn:microsoft.com/office/officeart/2005/8/layout/chevron2"/>
    <dgm:cxn modelId="{0D9B51AE-65C8-4733-B294-2A5AFEDECABC}" type="presOf" srcId="{41640422-AFFE-4F3E-BB56-EBBEF50F913B}" destId="{05746AD7-5630-4FED-8959-DDEBF0D1EDF1}"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7EAAF91B-DD00-46E4-ABC1-5B32DE97D030}" type="presOf" srcId="{7945D2A3-F622-470E-A431-B82D9D7D3F11}" destId="{6354216C-0361-4A19-9FDD-5CBB72A50E88}" srcOrd="0" destOrd="0" presId="urn:microsoft.com/office/officeart/2005/8/layout/chevron2"/>
    <dgm:cxn modelId="{0C928C51-EBE1-43BB-846B-F326F836811E}" srcId="{BA650752-980C-4608-ACB7-5C29EAEDB7DD}" destId="{611191FC-40F1-4113-BA0C-71EFF1282026}" srcOrd="0" destOrd="0" parTransId="{5D015B31-38CA-4E92-8645-49FDDBD46A80}" sibTransId="{FC641854-72C2-4135-AE9A-E74B95D865F4}"/>
    <dgm:cxn modelId="{CC143F20-9AC7-4FD9-A300-F09B65CB565B}" srcId="{5F2BE69A-15BE-4CB4-8500-826CDA8D76D4}" destId="{6BA9EB85-582C-445D-803C-E641EA0D94BB}" srcOrd="0" destOrd="0" parTransId="{A3BF8432-5CC6-40CB-ABCF-6EE8C86B4C1B}" sibTransId="{59050B0A-3198-4AC4-86FE-64045E4B059E}"/>
    <dgm:cxn modelId="{DF8FD26B-020A-4803-A6B5-AF357443FF61}" type="presOf" srcId="{6BA9EB85-582C-445D-803C-E641EA0D94BB}" destId="{CDDCA386-72B9-4B2A-9CA9-4855FE0A0E97}" srcOrd="0" destOrd="0" presId="urn:microsoft.com/office/officeart/2005/8/layout/chevron2"/>
    <dgm:cxn modelId="{7EBEA1AE-BF4B-4B55-943C-4064228F9AB8}" type="presOf" srcId="{C9B7E7F7-2034-45EF-9773-3265A92BFAFE}" destId="{66021DB8-EEBE-4A42-A0A4-1599AC871594}" srcOrd="0" destOrd="0" presId="urn:microsoft.com/office/officeart/2005/8/layout/chevron2"/>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4E795253-1056-41A6-B0BE-64542D483755}" type="presOf" srcId="{91750910-8F28-4FB3-8A17-B4AD9E87CB46}" destId="{64DB3EB0-26AA-42C2-BE0E-735D9C5FBAEC}"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07486231-54E8-4BEC-B40A-62D5042EEC57}" type="presOf" srcId="{07F788FB-B140-4C78-88D6-D622A7AFE1A2}" destId="{975E7348-F6D6-4A5F-BADA-584E0FDA73FF}" srcOrd="0" destOrd="0" presId="urn:microsoft.com/office/officeart/2005/8/layout/chevron2"/>
    <dgm:cxn modelId="{1BBB68FF-43E8-4461-BB29-AF369CB0B6C0}" srcId="{9261BF48-9E9D-490C-9039-BBDE96C3A705}" destId="{7B9459B6-A406-4D8C-BC81-80B0CD39B188}" srcOrd="0" destOrd="0" parTransId="{29302E17-E330-44F1-8C50-3B7E7656BDE6}" sibTransId="{6CC9AE0D-DDE1-497D-9B3C-1C6362292435}"/>
    <dgm:cxn modelId="{67B52EF3-B123-4643-A527-6F1061D48E0D}" srcId="{5F2BE69A-15BE-4CB4-8500-826CDA8D76D4}" destId="{C9B7E7F7-2034-45EF-9773-3265A92BFAFE}" srcOrd="7" destOrd="0" parTransId="{B86B03EB-C2B4-4008-BCE4-438394ABC4CE}" sibTransId="{9918701C-2BD2-40FF-9816-967337D5A311}"/>
    <dgm:cxn modelId="{AB830DDE-2F24-4AF7-83DE-07E410DCE6C7}" type="presParOf" srcId="{DDFE5034-7C55-4CB8-90C7-59888906A31D}" destId="{168BDC65-A89E-49AD-BB6F-8E04D67E397D}" srcOrd="0" destOrd="0" presId="urn:microsoft.com/office/officeart/2005/8/layout/chevron2"/>
    <dgm:cxn modelId="{7DB6C8A7-0B2A-4602-99FC-CD173DC9D29E}" type="presParOf" srcId="{168BDC65-A89E-49AD-BB6F-8E04D67E397D}" destId="{CDDCA386-72B9-4B2A-9CA9-4855FE0A0E97}" srcOrd="0" destOrd="0" presId="urn:microsoft.com/office/officeart/2005/8/layout/chevron2"/>
    <dgm:cxn modelId="{71149512-DB2C-4213-96A9-018A66151725}" type="presParOf" srcId="{168BDC65-A89E-49AD-BB6F-8E04D67E397D}" destId="{6354216C-0361-4A19-9FDD-5CBB72A50E88}" srcOrd="1" destOrd="0" presId="urn:microsoft.com/office/officeart/2005/8/layout/chevron2"/>
    <dgm:cxn modelId="{C429D3C5-CEE7-4288-992C-3E02D5F6BB47}" type="presParOf" srcId="{DDFE5034-7C55-4CB8-90C7-59888906A31D}" destId="{19A983AF-86FB-4221-97C0-D27CF566EC55}" srcOrd="1" destOrd="0" presId="urn:microsoft.com/office/officeart/2005/8/layout/chevron2"/>
    <dgm:cxn modelId="{A0C190A0-A02E-41FE-8D5D-3812A841AB7E}" type="presParOf" srcId="{DDFE5034-7C55-4CB8-90C7-59888906A31D}" destId="{A33074D3-1E3D-480A-BFC2-CD58C1CB6B21}" srcOrd="2" destOrd="0" presId="urn:microsoft.com/office/officeart/2005/8/layout/chevron2"/>
    <dgm:cxn modelId="{450D3E0C-1D1A-43C8-AAC0-09C4691975CB}" type="presParOf" srcId="{A33074D3-1E3D-480A-BFC2-CD58C1CB6B21}" destId="{70F2B216-0773-42E1-B8A8-94E7A10BEB9E}" srcOrd="0" destOrd="0" presId="urn:microsoft.com/office/officeart/2005/8/layout/chevron2"/>
    <dgm:cxn modelId="{D5F93538-CA8F-496E-8746-49DEB38460B2}" type="presParOf" srcId="{A33074D3-1E3D-480A-BFC2-CD58C1CB6B21}" destId="{05746AD7-5630-4FED-8959-DDEBF0D1EDF1}" srcOrd="1" destOrd="0" presId="urn:microsoft.com/office/officeart/2005/8/layout/chevron2"/>
    <dgm:cxn modelId="{D879D7D2-C7C0-41C9-9A15-03739C9BF081}" type="presParOf" srcId="{DDFE5034-7C55-4CB8-90C7-59888906A31D}" destId="{FF0F974D-AFD0-45C3-AF0C-37926B8FD37F}" srcOrd="3" destOrd="0" presId="urn:microsoft.com/office/officeart/2005/8/layout/chevron2"/>
    <dgm:cxn modelId="{A0E5DCC2-9F5E-4591-8AEF-40AAE5E4E92A}" type="presParOf" srcId="{DDFE5034-7C55-4CB8-90C7-59888906A31D}" destId="{D3D5DB59-B0D8-49D9-BA59-484EFD1F5977}" srcOrd="4" destOrd="0" presId="urn:microsoft.com/office/officeart/2005/8/layout/chevron2"/>
    <dgm:cxn modelId="{18435CF9-B03D-41CD-9959-3F1BBF948369}" type="presParOf" srcId="{D3D5DB59-B0D8-49D9-BA59-484EFD1F5977}" destId="{550284E1-3480-4A22-9733-F5EADEB88F74}" srcOrd="0" destOrd="0" presId="urn:microsoft.com/office/officeart/2005/8/layout/chevron2"/>
    <dgm:cxn modelId="{FF135AE9-A3E7-4C70-9DAA-03B054653177}" type="presParOf" srcId="{D3D5DB59-B0D8-49D9-BA59-484EFD1F5977}" destId="{9BA4FCB0-868A-4499-8417-FF52BC41BA30}" srcOrd="1" destOrd="0" presId="urn:microsoft.com/office/officeart/2005/8/layout/chevron2"/>
    <dgm:cxn modelId="{93377B26-814B-4CEF-812A-53E6B9AF57B5}" type="presParOf" srcId="{DDFE5034-7C55-4CB8-90C7-59888906A31D}" destId="{454C7B5B-03B1-4AA2-9A7E-8118E44B5740}" srcOrd="5" destOrd="0" presId="urn:microsoft.com/office/officeart/2005/8/layout/chevron2"/>
    <dgm:cxn modelId="{D5536F24-2DD1-43F8-952D-99117D0A6ABC}" type="presParOf" srcId="{DDFE5034-7C55-4CB8-90C7-59888906A31D}" destId="{1EA9667C-C44A-405D-904F-411AB9481568}" srcOrd="6" destOrd="0" presId="urn:microsoft.com/office/officeart/2005/8/layout/chevron2"/>
    <dgm:cxn modelId="{41117558-365B-43A7-A611-48CEB8241D74}" type="presParOf" srcId="{1EA9667C-C44A-405D-904F-411AB9481568}" destId="{ADF02A78-A9B8-4A2D-9E6C-299FAE07EA55}" srcOrd="0" destOrd="0" presId="urn:microsoft.com/office/officeart/2005/8/layout/chevron2"/>
    <dgm:cxn modelId="{064BD87A-D664-4198-BA87-15B2F51A22BF}" type="presParOf" srcId="{1EA9667C-C44A-405D-904F-411AB9481568}" destId="{AE4A7335-E4CA-4C6E-927F-201F9A0784FF}" srcOrd="1" destOrd="0" presId="urn:microsoft.com/office/officeart/2005/8/layout/chevron2"/>
    <dgm:cxn modelId="{D88E3B83-9D1C-447E-83B0-C0211C8ECDB6}" type="presParOf" srcId="{DDFE5034-7C55-4CB8-90C7-59888906A31D}" destId="{40CFD1AD-D2A8-47E9-9C91-FF69FBBEF181}" srcOrd="7" destOrd="0" presId="urn:microsoft.com/office/officeart/2005/8/layout/chevron2"/>
    <dgm:cxn modelId="{36F0072C-F8DF-4CB6-8816-9FB7BFD5582E}" type="presParOf" srcId="{DDFE5034-7C55-4CB8-90C7-59888906A31D}" destId="{0908843F-3884-49B9-9FE1-7A6E8C90BC6F}" srcOrd="8" destOrd="0" presId="urn:microsoft.com/office/officeart/2005/8/layout/chevron2"/>
    <dgm:cxn modelId="{F4241F5E-F588-43AC-9E71-E066F1B85B14}" type="presParOf" srcId="{0908843F-3884-49B9-9FE1-7A6E8C90BC6F}" destId="{64DB3EB0-26AA-42C2-BE0E-735D9C5FBAEC}" srcOrd="0" destOrd="0" presId="urn:microsoft.com/office/officeart/2005/8/layout/chevron2"/>
    <dgm:cxn modelId="{0E8D451F-C89B-4E57-9735-E55BCF1B874B}" type="presParOf" srcId="{0908843F-3884-49B9-9FE1-7A6E8C90BC6F}" destId="{BB86F74D-4F37-47E7-BDB6-53FD0BA43F1D}" srcOrd="1" destOrd="0" presId="urn:microsoft.com/office/officeart/2005/8/layout/chevron2"/>
    <dgm:cxn modelId="{6F31172C-1141-4726-8CD9-EBAF211D4D55}" type="presParOf" srcId="{DDFE5034-7C55-4CB8-90C7-59888906A31D}" destId="{E29BCCC3-2F0B-46A1-ADF8-5FF6A9F08680}" srcOrd="9" destOrd="0" presId="urn:microsoft.com/office/officeart/2005/8/layout/chevron2"/>
    <dgm:cxn modelId="{C3C5D3E2-FED0-47F8-8936-04ACB56EA3C6}" type="presParOf" srcId="{DDFE5034-7C55-4CB8-90C7-59888906A31D}" destId="{601D353D-016A-4D10-B875-E27DBE917331}" srcOrd="10" destOrd="0" presId="urn:microsoft.com/office/officeart/2005/8/layout/chevron2"/>
    <dgm:cxn modelId="{EAFD790B-3F77-4E8A-A33D-B1DCD21E7B98}" type="presParOf" srcId="{601D353D-016A-4D10-B875-E27DBE917331}" destId="{3EFD0930-2C92-4584-B34B-3265F22F5EE0}" srcOrd="0" destOrd="0" presId="urn:microsoft.com/office/officeart/2005/8/layout/chevron2"/>
    <dgm:cxn modelId="{EC8AC54F-E7E5-4C6B-875E-4C543C2306BC}" type="presParOf" srcId="{601D353D-016A-4D10-B875-E27DBE917331}" destId="{3FCE0AFA-58C2-401D-874C-919B22869826}" srcOrd="1" destOrd="0" presId="urn:microsoft.com/office/officeart/2005/8/layout/chevron2"/>
    <dgm:cxn modelId="{C38719EE-6BE8-42A4-84AF-2E9AE9093260}" type="presParOf" srcId="{DDFE5034-7C55-4CB8-90C7-59888906A31D}" destId="{58B2E323-185D-4AEC-91A6-5656CCDCA1F5}" srcOrd="11" destOrd="0" presId="urn:microsoft.com/office/officeart/2005/8/layout/chevron2"/>
    <dgm:cxn modelId="{44EAD737-FB1F-4783-B89E-61BA6CD29DD4}" type="presParOf" srcId="{DDFE5034-7C55-4CB8-90C7-59888906A31D}" destId="{31D5FE82-ADA8-4301-8B36-42DFEB0938DC}" srcOrd="12" destOrd="0" presId="urn:microsoft.com/office/officeart/2005/8/layout/chevron2"/>
    <dgm:cxn modelId="{48920723-327A-4381-A16D-C19B79EC0313}" type="presParOf" srcId="{31D5FE82-ADA8-4301-8B36-42DFEB0938DC}" destId="{4A765E12-0F99-45AA-9ABC-0C0F5B8EFA8B}" srcOrd="0" destOrd="0" presId="urn:microsoft.com/office/officeart/2005/8/layout/chevron2"/>
    <dgm:cxn modelId="{0952B940-FA20-4950-A5D0-9311E1F276A2}" type="presParOf" srcId="{31D5FE82-ADA8-4301-8B36-42DFEB0938DC}" destId="{3B683051-3999-401F-8C5A-11AB376ED4E6}" srcOrd="1" destOrd="0" presId="urn:microsoft.com/office/officeart/2005/8/layout/chevron2"/>
    <dgm:cxn modelId="{98984D8F-F19E-4731-9838-874F49E429C3}" type="presParOf" srcId="{DDFE5034-7C55-4CB8-90C7-59888906A31D}" destId="{56CA5737-26CB-4347-854E-C78412230C6E}" srcOrd="13" destOrd="0" presId="urn:microsoft.com/office/officeart/2005/8/layout/chevron2"/>
    <dgm:cxn modelId="{23FFDE4D-F710-4863-AC82-C5B0DD1B9598}" type="presParOf" srcId="{DDFE5034-7C55-4CB8-90C7-59888906A31D}" destId="{5E538E00-9043-4FC4-BF90-78C3CF621B65}" srcOrd="14" destOrd="0" presId="urn:microsoft.com/office/officeart/2005/8/layout/chevron2"/>
    <dgm:cxn modelId="{1CBAB3EC-AF48-4948-AAA5-54A34720F2D2}" type="presParOf" srcId="{5E538E00-9043-4FC4-BF90-78C3CF621B65}" destId="{66021DB8-EEBE-4A42-A0A4-1599AC871594}" srcOrd="0" destOrd="0" presId="urn:microsoft.com/office/officeart/2005/8/layout/chevron2"/>
    <dgm:cxn modelId="{DCA776FC-1ACE-4C6A-993A-A148F3F0CFF2}" type="presParOf" srcId="{5E538E00-9043-4FC4-BF90-78C3CF621B65}" destId="{75739FA5-4651-4DB6-B7DE-18F1EECBFD09}" srcOrd="1" destOrd="0" presId="urn:microsoft.com/office/officeart/2005/8/layout/chevron2"/>
    <dgm:cxn modelId="{6301FEAE-012C-4BEF-8908-1CE2DBD2F757}" type="presParOf" srcId="{DDFE5034-7C55-4CB8-90C7-59888906A31D}" destId="{96CE3C56-C10B-4861-8FA8-3F24142C0E1A}" srcOrd="15" destOrd="0" presId="urn:microsoft.com/office/officeart/2005/8/layout/chevron2"/>
    <dgm:cxn modelId="{7E20A95A-4BF1-41F5-A0F5-957FAD31676C}" type="presParOf" srcId="{DDFE5034-7C55-4CB8-90C7-59888906A31D}" destId="{10684ECF-08FB-4543-B066-D1C4AED8A527}" srcOrd="16" destOrd="0" presId="urn:microsoft.com/office/officeart/2005/8/layout/chevron2"/>
    <dgm:cxn modelId="{6A68AB98-6C43-4972-B27D-E9A4D8AF7D84}" type="presParOf" srcId="{10684ECF-08FB-4543-B066-D1C4AED8A527}" destId="{975E7348-F6D6-4A5F-BADA-584E0FDA73FF}" srcOrd="0" destOrd="0" presId="urn:microsoft.com/office/officeart/2005/8/layout/chevron2"/>
    <dgm:cxn modelId="{D8848642-1799-471C-B718-B0248ED6C9C9}"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851093C-3ABC-4DB0-A73B-51359A3F68F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3F6C91D3-B15C-4BB7-94C8-D1C3E0CE9649}">
      <dgm:prSet phldrT="[Texto]"/>
      <dgm:spPr/>
      <dgm:t>
        <a:bodyPr/>
        <a:lstStyle/>
        <a:p>
          <a:pPr algn="just"/>
          <a:r>
            <a:rPr lang="es-EC" b="1" dirty="0" smtClean="0">
              <a:solidFill>
                <a:schemeClr val="tx1"/>
              </a:solidFill>
            </a:rPr>
            <a:t>En la comparación de entrevistas y encuestas de las fichas de mantenimiento, se determinó que el mantenimiento no se cumple según las planificaciones establecidas, y por aquello se presentó averías durante la navegación. </a:t>
          </a:r>
          <a:endParaRPr lang="es-EC" dirty="0"/>
        </a:p>
      </dgm:t>
    </dgm:pt>
    <dgm:pt modelId="{C4D19067-B591-4CB6-9ECE-73B152D865FF}" type="parTrans" cxnId="{EAF79EB5-D262-4BB1-86A6-E1FD61B197BB}">
      <dgm:prSet/>
      <dgm:spPr/>
      <dgm:t>
        <a:bodyPr/>
        <a:lstStyle/>
        <a:p>
          <a:pPr algn="just"/>
          <a:endParaRPr lang="es-EC"/>
        </a:p>
      </dgm:t>
    </dgm:pt>
    <dgm:pt modelId="{B26C7988-C05C-46D5-9822-75714EFB4879}" type="sibTrans" cxnId="{EAF79EB5-D262-4BB1-86A6-E1FD61B197BB}">
      <dgm:prSet/>
      <dgm:spPr/>
      <dgm:t>
        <a:bodyPr/>
        <a:lstStyle/>
        <a:p>
          <a:pPr algn="just"/>
          <a:endParaRPr lang="es-EC"/>
        </a:p>
      </dgm:t>
    </dgm:pt>
    <dgm:pt modelId="{0DE4C5D0-CE67-4069-9F24-953549C84927}">
      <dgm:prSet/>
      <dgm:spPr/>
      <dgm:t>
        <a:bodyPr/>
        <a:lstStyle/>
        <a:p>
          <a:pPr algn="just"/>
          <a:r>
            <a:rPr lang="es-EC" b="1" smtClean="0">
              <a:solidFill>
                <a:schemeClr val="tx1"/>
              </a:solidFill>
            </a:rPr>
            <a:t>En el análisis de las encuestas realizadas se obtuvieron datos de las diferentes preguntas realizadas, consiguiendo como reporte general que el personal, está de acuerdo con que se realice una innovación en el control del mantenimiento, a fin de aportar a la conservación de los equipos y sistemas que operan en el buque. </a:t>
          </a:r>
          <a:endParaRPr lang="es-MX" b="1" dirty="0">
            <a:solidFill>
              <a:schemeClr val="tx1"/>
            </a:solidFill>
          </a:endParaRPr>
        </a:p>
      </dgm:t>
    </dgm:pt>
    <dgm:pt modelId="{DF8F5BC4-34E3-4275-9AD6-7E122FFEA843}" type="parTrans" cxnId="{3FBE095C-2D4B-4230-9CEF-77DE647ADB48}">
      <dgm:prSet/>
      <dgm:spPr/>
      <dgm:t>
        <a:bodyPr/>
        <a:lstStyle/>
        <a:p>
          <a:pPr algn="just"/>
          <a:endParaRPr lang="es-EC"/>
        </a:p>
      </dgm:t>
    </dgm:pt>
    <dgm:pt modelId="{20FE066A-7295-4ED5-BFB4-9F72B375BDF7}" type="sibTrans" cxnId="{3FBE095C-2D4B-4230-9CEF-77DE647ADB48}">
      <dgm:prSet/>
      <dgm:spPr/>
      <dgm:t>
        <a:bodyPr/>
        <a:lstStyle/>
        <a:p>
          <a:pPr algn="just"/>
          <a:endParaRPr lang="es-EC"/>
        </a:p>
      </dgm:t>
    </dgm:pt>
    <dgm:pt modelId="{CEAB2D5C-45CB-4156-9E93-DC16398EF9BC}" type="pres">
      <dgm:prSet presAssocID="{D851093C-3ABC-4DB0-A73B-51359A3F68FB}" presName="Name0" presStyleCnt="0">
        <dgm:presLayoutVars>
          <dgm:dir/>
          <dgm:animLvl val="lvl"/>
          <dgm:resizeHandles val="exact"/>
        </dgm:presLayoutVars>
      </dgm:prSet>
      <dgm:spPr/>
      <dgm:t>
        <a:bodyPr/>
        <a:lstStyle/>
        <a:p>
          <a:endParaRPr lang="es-EC"/>
        </a:p>
      </dgm:t>
    </dgm:pt>
    <dgm:pt modelId="{08F26D57-342E-4112-A70F-FE4E7FD60CF3}" type="pres">
      <dgm:prSet presAssocID="{0DE4C5D0-CE67-4069-9F24-953549C84927}" presName="boxAndChildren" presStyleCnt="0"/>
      <dgm:spPr/>
    </dgm:pt>
    <dgm:pt modelId="{9B38C36B-AA17-47A2-A6C4-1EF7961C69C9}" type="pres">
      <dgm:prSet presAssocID="{0DE4C5D0-CE67-4069-9F24-953549C84927}" presName="parentTextBox" presStyleLbl="node1" presStyleIdx="0" presStyleCnt="2"/>
      <dgm:spPr/>
      <dgm:t>
        <a:bodyPr/>
        <a:lstStyle/>
        <a:p>
          <a:endParaRPr lang="es-EC"/>
        </a:p>
      </dgm:t>
    </dgm:pt>
    <dgm:pt modelId="{9013703C-71BA-4BC5-9EFD-B0381D1F0BDC}" type="pres">
      <dgm:prSet presAssocID="{B26C7988-C05C-46D5-9822-75714EFB4879}" presName="sp" presStyleCnt="0"/>
      <dgm:spPr/>
    </dgm:pt>
    <dgm:pt modelId="{0F27EAE6-3DA0-407F-A8F3-A94EBA02B8F8}" type="pres">
      <dgm:prSet presAssocID="{3F6C91D3-B15C-4BB7-94C8-D1C3E0CE9649}" presName="arrowAndChildren" presStyleCnt="0"/>
      <dgm:spPr/>
    </dgm:pt>
    <dgm:pt modelId="{EB1BEED2-0F76-4A98-929D-1D3B81192505}" type="pres">
      <dgm:prSet presAssocID="{3F6C91D3-B15C-4BB7-94C8-D1C3E0CE9649}" presName="parentTextArrow" presStyleLbl="node1" presStyleIdx="1" presStyleCnt="2"/>
      <dgm:spPr/>
      <dgm:t>
        <a:bodyPr/>
        <a:lstStyle/>
        <a:p>
          <a:endParaRPr lang="es-EC"/>
        </a:p>
      </dgm:t>
    </dgm:pt>
  </dgm:ptLst>
  <dgm:cxnLst>
    <dgm:cxn modelId="{06070B9C-8899-4F96-AD5E-A411ED7FF8E0}" type="presOf" srcId="{0DE4C5D0-CE67-4069-9F24-953549C84927}" destId="{9B38C36B-AA17-47A2-A6C4-1EF7961C69C9}" srcOrd="0" destOrd="0" presId="urn:microsoft.com/office/officeart/2005/8/layout/process4"/>
    <dgm:cxn modelId="{8528ED7B-6572-4149-A832-A40BE0D591F6}" type="presOf" srcId="{3F6C91D3-B15C-4BB7-94C8-D1C3E0CE9649}" destId="{EB1BEED2-0F76-4A98-929D-1D3B81192505}" srcOrd="0" destOrd="0" presId="urn:microsoft.com/office/officeart/2005/8/layout/process4"/>
    <dgm:cxn modelId="{3FBE095C-2D4B-4230-9CEF-77DE647ADB48}" srcId="{D851093C-3ABC-4DB0-A73B-51359A3F68FB}" destId="{0DE4C5D0-CE67-4069-9F24-953549C84927}" srcOrd="1" destOrd="0" parTransId="{DF8F5BC4-34E3-4275-9AD6-7E122FFEA843}" sibTransId="{20FE066A-7295-4ED5-BFB4-9F72B375BDF7}"/>
    <dgm:cxn modelId="{EAF79EB5-D262-4BB1-86A6-E1FD61B197BB}" srcId="{D851093C-3ABC-4DB0-A73B-51359A3F68FB}" destId="{3F6C91D3-B15C-4BB7-94C8-D1C3E0CE9649}" srcOrd="0" destOrd="0" parTransId="{C4D19067-B591-4CB6-9ECE-73B152D865FF}" sibTransId="{B26C7988-C05C-46D5-9822-75714EFB4879}"/>
    <dgm:cxn modelId="{3C599BF1-DF3F-4487-89CC-6D4A18DC34CE}" type="presOf" srcId="{D851093C-3ABC-4DB0-A73B-51359A3F68FB}" destId="{CEAB2D5C-45CB-4156-9E93-DC16398EF9BC}" srcOrd="0" destOrd="0" presId="urn:microsoft.com/office/officeart/2005/8/layout/process4"/>
    <dgm:cxn modelId="{6CCFB4A9-9F53-4C2C-8EB8-F8AF70F6F24E}" type="presParOf" srcId="{CEAB2D5C-45CB-4156-9E93-DC16398EF9BC}" destId="{08F26D57-342E-4112-A70F-FE4E7FD60CF3}" srcOrd="0" destOrd="0" presId="urn:microsoft.com/office/officeart/2005/8/layout/process4"/>
    <dgm:cxn modelId="{01F77CC5-6D3F-4D7D-AC1C-D19F040F8840}" type="presParOf" srcId="{08F26D57-342E-4112-A70F-FE4E7FD60CF3}" destId="{9B38C36B-AA17-47A2-A6C4-1EF7961C69C9}" srcOrd="0" destOrd="0" presId="urn:microsoft.com/office/officeart/2005/8/layout/process4"/>
    <dgm:cxn modelId="{0B68D218-0FB2-44FA-92CA-81D43B102441}" type="presParOf" srcId="{CEAB2D5C-45CB-4156-9E93-DC16398EF9BC}" destId="{9013703C-71BA-4BC5-9EFD-B0381D1F0BDC}" srcOrd="1" destOrd="0" presId="urn:microsoft.com/office/officeart/2005/8/layout/process4"/>
    <dgm:cxn modelId="{D5F4B61E-F4CB-440C-9771-303A68A4D642}" type="presParOf" srcId="{CEAB2D5C-45CB-4156-9E93-DC16398EF9BC}" destId="{0F27EAE6-3DA0-407F-A8F3-A94EBA02B8F8}" srcOrd="2" destOrd="0" presId="urn:microsoft.com/office/officeart/2005/8/layout/process4"/>
    <dgm:cxn modelId="{359C2C62-8214-408A-A1B0-D82FF1B00CA2}" type="presParOf" srcId="{0F27EAE6-3DA0-407F-A8F3-A94EBA02B8F8}" destId="{EB1BEED2-0F76-4A98-929D-1D3B81192505}"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CBFDDA72-B6CF-46CF-8CB2-708CE97F9364}" srcId="{5F2BE69A-15BE-4CB4-8500-826CDA8D76D4}" destId="{07F788FB-B140-4C78-88D6-D622A7AFE1A2}" srcOrd="8" destOrd="0" parTransId="{DD7A3DDC-FB36-4D4D-937B-0CDFB07D0EF1}" sibTransId="{14252A55-15FD-49CB-9449-920C290425CF}"/>
    <dgm:cxn modelId="{6175B956-3619-4509-B1FF-40A567872932}" srcId="{5F2BE69A-15BE-4CB4-8500-826CDA8D76D4}" destId="{91750910-8F28-4FB3-8A17-B4AD9E87CB46}" srcOrd="4" destOrd="0" parTransId="{D8237309-55D3-4C34-9E27-C58404168E09}" sibTransId="{B0F1222F-5C5E-49E6-84CA-3E1E5C6BA5B2}"/>
    <dgm:cxn modelId="{554C9A8D-96CB-4948-A58B-D03057B04EF9}" type="presOf" srcId="{C9B7E7F7-2034-45EF-9773-3265A92BFAFE}" destId="{66021DB8-EEBE-4A42-A0A4-1599AC871594}" srcOrd="0" destOrd="0" presId="urn:microsoft.com/office/officeart/2005/8/layout/chevron2"/>
    <dgm:cxn modelId="{7144D01C-979C-48E4-B3DA-F7500A158597}" type="presOf" srcId="{611191FC-40F1-4113-BA0C-71EFF1282026}" destId="{AE4A7335-E4CA-4C6E-927F-201F9A0784FF}"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609EAEB7-D506-42B9-8B59-F19DD471038D}" type="presOf" srcId="{08DE983C-303E-46F7-AA94-1AE0888CF453}" destId="{3FCE0AFA-58C2-401D-874C-919B22869826}" srcOrd="0" destOrd="0" presId="urn:microsoft.com/office/officeart/2005/8/layout/chevron2"/>
    <dgm:cxn modelId="{3862489B-54A7-41BC-9012-188BFF701F08}" srcId="{91750910-8F28-4FB3-8A17-B4AD9E87CB46}" destId="{D85C2317-5AF3-476D-8D0D-780E964F8A95}" srcOrd="0" destOrd="0" parTransId="{22646767-1B57-4C91-A44A-9860BAF05831}" sibTransId="{2D13598E-F027-411D-ACE4-3A927B956F35}"/>
    <dgm:cxn modelId="{71728028-FE65-4251-B51B-875BF6BF4E28}" srcId="{5F2BE69A-15BE-4CB4-8500-826CDA8D76D4}" destId="{1C3122F4-B475-40B7-8E37-D900D775FE03}" srcOrd="6" destOrd="0" parTransId="{18FCCA04-B3F4-4FC1-99D6-C5349AC61567}" sibTransId="{460E1182-4712-48B3-90D9-53F79D16B2CE}"/>
    <dgm:cxn modelId="{A47C0F53-C830-4B8C-BD19-370D4ECDCDCE}" srcId="{5F2BE69A-15BE-4CB4-8500-826CDA8D76D4}" destId="{49B494FC-0199-47C2-B927-22C70905C541}" srcOrd="1" destOrd="0" parTransId="{D8770D54-8845-40E5-941D-D4A9F7891E62}" sibTransId="{C9473E26-E586-4D67-8323-52F54FE9BEC6}"/>
    <dgm:cxn modelId="{045F81DE-CCFE-4572-98DC-C76A36398C5C}" type="presOf" srcId="{9BBAED89-461B-4FC4-9679-B1F85DC81681}" destId="{75739FA5-4651-4DB6-B7DE-18F1EECBFD09}"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51D0E692-DDB2-4A86-8788-B81FD6051EE7}" type="presOf" srcId="{91750910-8F28-4FB3-8A17-B4AD9E87CB46}" destId="{64DB3EB0-26AA-42C2-BE0E-735D9C5FBAEC}" srcOrd="0" destOrd="0" presId="urn:microsoft.com/office/officeart/2005/8/layout/chevron2"/>
    <dgm:cxn modelId="{1FEF36D2-F932-49DE-BC2D-BFDCCD08ECB9}" type="presOf" srcId="{49B494FC-0199-47C2-B927-22C70905C541}" destId="{70F2B216-0773-42E1-B8A8-94E7A10BEB9E}" srcOrd="0" destOrd="0" presId="urn:microsoft.com/office/officeart/2005/8/layout/chevron2"/>
    <dgm:cxn modelId="{9617AF37-10A5-4BAC-8BA8-45E44A76327E}" type="presOf" srcId="{07F788FB-B140-4C78-88D6-D622A7AFE1A2}" destId="{975E7348-F6D6-4A5F-BADA-584E0FDA73FF}" srcOrd="0" destOrd="0" presId="urn:microsoft.com/office/officeart/2005/8/layout/chevron2"/>
    <dgm:cxn modelId="{AFF18553-BADE-43E6-92FF-A9353F82A4EC}" srcId="{5F2BE69A-15BE-4CB4-8500-826CDA8D76D4}" destId="{D47B7B9E-A446-4A1A-8F4B-821EFDD31D0B}" srcOrd="5" destOrd="0" parTransId="{DC721D33-67E8-445A-9DE6-A458BFCD60C3}" sibTransId="{8DC68244-5566-455E-B529-10E2770DD8CF}"/>
    <dgm:cxn modelId="{F60DD42E-1F49-46BC-BC65-9AB26996301A}" type="presOf" srcId="{6BA9EB85-582C-445D-803C-E641EA0D94BB}" destId="{CDDCA386-72B9-4B2A-9CA9-4855FE0A0E97}"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FA4CB058-2168-405C-9BBD-A5918C5981AD}" type="presOf" srcId="{5F2BE69A-15BE-4CB4-8500-826CDA8D76D4}" destId="{DDFE5034-7C55-4CB8-90C7-59888906A31D}" srcOrd="0" destOrd="0" presId="urn:microsoft.com/office/officeart/2005/8/layout/chevron2"/>
    <dgm:cxn modelId="{2623BA79-CE1A-47D3-A1CB-1356FD4BE219}" type="presOf" srcId="{7945D2A3-F622-470E-A431-B82D9D7D3F11}" destId="{6354216C-0361-4A19-9FDD-5CBB72A50E88}" srcOrd="0" destOrd="0" presId="urn:microsoft.com/office/officeart/2005/8/layout/chevron2"/>
    <dgm:cxn modelId="{CD16426F-FFFC-462F-95B9-58C238788022}" srcId="{D47B7B9E-A446-4A1A-8F4B-821EFDD31D0B}" destId="{08DE983C-303E-46F7-AA94-1AE0888CF453}" srcOrd="0" destOrd="0" parTransId="{8A18C346-A4E4-430C-8CBF-B6754E779598}" sibTransId="{B3E03DAD-8DC8-4B54-8159-6D5297DA644F}"/>
    <dgm:cxn modelId="{31B8A4EC-3784-4358-838E-BAB2F7F59C98}" type="presOf" srcId="{9261BF48-9E9D-490C-9039-BBDE96C3A705}" destId="{550284E1-3480-4A22-9733-F5EADEB88F74}" srcOrd="0" destOrd="0" presId="urn:microsoft.com/office/officeart/2005/8/layout/chevron2"/>
    <dgm:cxn modelId="{F2E714A5-9169-4355-9191-769A9F8AA814}" type="presOf" srcId="{18E25F55-5837-4F82-86B1-6E396E942FE0}" destId="{E599FC4D-5E7C-4498-BF3A-870732F8DB04}" srcOrd="0" destOrd="0" presId="urn:microsoft.com/office/officeart/2005/8/layout/chevron2"/>
    <dgm:cxn modelId="{500F6C63-9B40-48F0-A85E-4D1257D46229}" type="presOf" srcId="{41640422-AFFE-4F3E-BB56-EBBEF50F913B}" destId="{05746AD7-5630-4FED-8959-DDEBF0D1EDF1}" srcOrd="0" destOrd="0" presId="urn:microsoft.com/office/officeart/2005/8/layout/chevron2"/>
    <dgm:cxn modelId="{F4B7112A-2B8F-43CE-867B-2B15A4A4BF18}" type="presOf" srcId="{BA650752-980C-4608-ACB7-5C29EAEDB7DD}" destId="{ADF02A78-A9B8-4A2D-9E6C-299FAE07EA55}" srcOrd="0" destOrd="0" presId="urn:microsoft.com/office/officeart/2005/8/layout/chevron2"/>
    <dgm:cxn modelId="{087463FB-D6FF-4D06-A7F3-3E43EFCC4283}" type="presOf" srcId="{5C009BED-6ECE-40C1-9C7E-DF48F76A738B}" destId="{3B683051-3999-401F-8C5A-11AB376ED4E6}"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0C928C51-EBE1-43BB-846B-F326F836811E}" srcId="{BA650752-980C-4608-ACB7-5C29EAEDB7DD}" destId="{611191FC-40F1-4113-BA0C-71EFF1282026}" srcOrd="0" destOrd="0" parTransId="{5D015B31-38CA-4E92-8645-49FDDBD46A80}" sibTransId="{FC641854-72C2-4135-AE9A-E74B95D865F4}"/>
    <dgm:cxn modelId="{1653FEB5-95FB-4E16-990F-B4FBCEA8B103}" type="presOf" srcId="{1C3122F4-B475-40B7-8E37-D900D775FE03}" destId="{4A765E12-0F99-45AA-9ABC-0C0F5B8EFA8B}" srcOrd="0" destOrd="0" presId="urn:microsoft.com/office/officeart/2005/8/layout/chevron2"/>
    <dgm:cxn modelId="{35B90E23-EEC6-4ED8-91D7-1E41AE6BC459}" type="presOf" srcId="{7B9459B6-A406-4D8C-BC81-80B0CD39B188}" destId="{9BA4FCB0-868A-4499-8417-FF52BC41BA30}" srcOrd="0" destOrd="0" presId="urn:microsoft.com/office/officeart/2005/8/layout/chevron2"/>
    <dgm:cxn modelId="{CC143F20-9AC7-4FD9-A300-F09B65CB565B}" srcId="{5F2BE69A-15BE-4CB4-8500-826CDA8D76D4}" destId="{6BA9EB85-582C-445D-803C-E641EA0D94BB}" srcOrd="0" destOrd="0" parTransId="{A3BF8432-5CC6-40CB-ABCF-6EE8C86B4C1B}" sibTransId="{59050B0A-3198-4AC4-86FE-64045E4B059E}"/>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CA535322-82EE-4506-A136-F26B89834241}" type="presOf" srcId="{D85C2317-5AF3-476D-8D0D-780E964F8A95}" destId="{BB86F74D-4F37-47E7-BDB6-53FD0BA43F1D}"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1BBB68FF-43E8-4461-BB29-AF369CB0B6C0}" srcId="{9261BF48-9E9D-490C-9039-BBDE96C3A705}" destId="{7B9459B6-A406-4D8C-BC81-80B0CD39B188}" srcOrd="0" destOrd="0" parTransId="{29302E17-E330-44F1-8C50-3B7E7656BDE6}" sibTransId="{6CC9AE0D-DDE1-497D-9B3C-1C6362292435}"/>
    <dgm:cxn modelId="{0D04AD6F-F0C8-4F3B-8AB2-3A47544AB42D}" type="presOf" srcId="{D47B7B9E-A446-4A1A-8F4B-821EFDD31D0B}" destId="{3EFD0930-2C92-4584-B34B-3265F22F5EE0}" srcOrd="0" destOrd="0" presId="urn:microsoft.com/office/officeart/2005/8/layout/chevron2"/>
    <dgm:cxn modelId="{67B52EF3-B123-4643-A527-6F1061D48E0D}" srcId="{5F2BE69A-15BE-4CB4-8500-826CDA8D76D4}" destId="{C9B7E7F7-2034-45EF-9773-3265A92BFAFE}" srcOrd="7" destOrd="0" parTransId="{B86B03EB-C2B4-4008-BCE4-438394ABC4CE}" sibTransId="{9918701C-2BD2-40FF-9816-967337D5A311}"/>
    <dgm:cxn modelId="{075404B1-E83F-4CA1-AE19-27C747DF4F14}" type="presParOf" srcId="{DDFE5034-7C55-4CB8-90C7-59888906A31D}" destId="{168BDC65-A89E-49AD-BB6F-8E04D67E397D}" srcOrd="0" destOrd="0" presId="urn:microsoft.com/office/officeart/2005/8/layout/chevron2"/>
    <dgm:cxn modelId="{344EA0A1-9BE0-4DBB-A75C-D97DC6F907D2}" type="presParOf" srcId="{168BDC65-A89E-49AD-BB6F-8E04D67E397D}" destId="{CDDCA386-72B9-4B2A-9CA9-4855FE0A0E97}" srcOrd="0" destOrd="0" presId="urn:microsoft.com/office/officeart/2005/8/layout/chevron2"/>
    <dgm:cxn modelId="{B15ECFB1-6E07-4DEA-A4D6-6244D6488C3B}" type="presParOf" srcId="{168BDC65-A89E-49AD-BB6F-8E04D67E397D}" destId="{6354216C-0361-4A19-9FDD-5CBB72A50E88}" srcOrd="1" destOrd="0" presId="urn:microsoft.com/office/officeart/2005/8/layout/chevron2"/>
    <dgm:cxn modelId="{AA4FDB5F-2C0E-4039-82EF-03941B1DB9F6}" type="presParOf" srcId="{DDFE5034-7C55-4CB8-90C7-59888906A31D}" destId="{19A983AF-86FB-4221-97C0-D27CF566EC55}" srcOrd="1" destOrd="0" presId="urn:microsoft.com/office/officeart/2005/8/layout/chevron2"/>
    <dgm:cxn modelId="{8AD2D223-285A-4403-B2D9-6F50D683B3A1}" type="presParOf" srcId="{DDFE5034-7C55-4CB8-90C7-59888906A31D}" destId="{A33074D3-1E3D-480A-BFC2-CD58C1CB6B21}" srcOrd="2" destOrd="0" presId="urn:microsoft.com/office/officeart/2005/8/layout/chevron2"/>
    <dgm:cxn modelId="{B78A9FE5-4199-465F-84E1-625E59782215}" type="presParOf" srcId="{A33074D3-1E3D-480A-BFC2-CD58C1CB6B21}" destId="{70F2B216-0773-42E1-B8A8-94E7A10BEB9E}" srcOrd="0" destOrd="0" presId="urn:microsoft.com/office/officeart/2005/8/layout/chevron2"/>
    <dgm:cxn modelId="{65F8D6EF-FF35-4F2A-BCC7-F7CF5CC033AE}" type="presParOf" srcId="{A33074D3-1E3D-480A-BFC2-CD58C1CB6B21}" destId="{05746AD7-5630-4FED-8959-DDEBF0D1EDF1}" srcOrd="1" destOrd="0" presId="urn:microsoft.com/office/officeart/2005/8/layout/chevron2"/>
    <dgm:cxn modelId="{445E08BB-E2E6-46EB-9A0A-7A564EC56E9C}" type="presParOf" srcId="{DDFE5034-7C55-4CB8-90C7-59888906A31D}" destId="{FF0F974D-AFD0-45C3-AF0C-37926B8FD37F}" srcOrd="3" destOrd="0" presId="urn:microsoft.com/office/officeart/2005/8/layout/chevron2"/>
    <dgm:cxn modelId="{5D3400EB-3C96-432C-BD54-4825A3EFE971}" type="presParOf" srcId="{DDFE5034-7C55-4CB8-90C7-59888906A31D}" destId="{D3D5DB59-B0D8-49D9-BA59-484EFD1F5977}" srcOrd="4" destOrd="0" presId="urn:microsoft.com/office/officeart/2005/8/layout/chevron2"/>
    <dgm:cxn modelId="{7B17A3B3-27ED-4D50-84AE-CD2EDF548F7F}" type="presParOf" srcId="{D3D5DB59-B0D8-49D9-BA59-484EFD1F5977}" destId="{550284E1-3480-4A22-9733-F5EADEB88F74}" srcOrd="0" destOrd="0" presId="urn:microsoft.com/office/officeart/2005/8/layout/chevron2"/>
    <dgm:cxn modelId="{017E12EB-A483-47CB-A75A-33D5FA888D63}" type="presParOf" srcId="{D3D5DB59-B0D8-49D9-BA59-484EFD1F5977}" destId="{9BA4FCB0-868A-4499-8417-FF52BC41BA30}" srcOrd="1" destOrd="0" presId="urn:microsoft.com/office/officeart/2005/8/layout/chevron2"/>
    <dgm:cxn modelId="{FF1D95C3-8B69-4072-A357-FAC7CEA4C20C}" type="presParOf" srcId="{DDFE5034-7C55-4CB8-90C7-59888906A31D}" destId="{454C7B5B-03B1-4AA2-9A7E-8118E44B5740}" srcOrd="5" destOrd="0" presId="urn:microsoft.com/office/officeart/2005/8/layout/chevron2"/>
    <dgm:cxn modelId="{CA0F3DCD-98D1-41A0-AF46-6B897842BED3}" type="presParOf" srcId="{DDFE5034-7C55-4CB8-90C7-59888906A31D}" destId="{1EA9667C-C44A-405D-904F-411AB9481568}" srcOrd="6" destOrd="0" presId="urn:microsoft.com/office/officeart/2005/8/layout/chevron2"/>
    <dgm:cxn modelId="{C6CBCDF2-5184-4EDB-939F-91C9178A4970}" type="presParOf" srcId="{1EA9667C-C44A-405D-904F-411AB9481568}" destId="{ADF02A78-A9B8-4A2D-9E6C-299FAE07EA55}" srcOrd="0" destOrd="0" presId="urn:microsoft.com/office/officeart/2005/8/layout/chevron2"/>
    <dgm:cxn modelId="{533059F2-07AC-41AA-8F08-C65CE27E384A}" type="presParOf" srcId="{1EA9667C-C44A-405D-904F-411AB9481568}" destId="{AE4A7335-E4CA-4C6E-927F-201F9A0784FF}" srcOrd="1" destOrd="0" presId="urn:microsoft.com/office/officeart/2005/8/layout/chevron2"/>
    <dgm:cxn modelId="{2AC05078-A95E-4EC8-9821-F301DBEC77E7}" type="presParOf" srcId="{DDFE5034-7C55-4CB8-90C7-59888906A31D}" destId="{40CFD1AD-D2A8-47E9-9C91-FF69FBBEF181}" srcOrd="7" destOrd="0" presId="urn:microsoft.com/office/officeart/2005/8/layout/chevron2"/>
    <dgm:cxn modelId="{D094069E-80F8-4C29-ABA2-DD63DB4569B7}" type="presParOf" srcId="{DDFE5034-7C55-4CB8-90C7-59888906A31D}" destId="{0908843F-3884-49B9-9FE1-7A6E8C90BC6F}" srcOrd="8" destOrd="0" presId="urn:microsoft.com/office/officeart/2005/8/layout/chevron2"/>
    <dgm:cxn modelId="{F1DBC392-47BC-4C43-BB25-A3C4B220228B}" type="presParOf" srcId="{0908843F-3884-49B9-9FE1-7A6E8C90BC6F}" destId="{64DB3EB0-26AA-42C2-BE0E-735D9C5FBAEC}" srcOrd="0" destOrd="0" presId="urn:microsoft.com/office/officeart/2005/8/layout/chevron2"/>
    <dgm:cxn modelId="{94803F16-9212-4151-9BD9-B9BF0C3D07CB}" type="presParOf" srcId="{0908843F-3884-49B9-9FE1-7A6E8C90BC6F}" destId="{BB86F74D-4F37-47E7-BDB6-53FD0BA43F1D}" srcOrd="1" destOrd="0" presId="urn:microsoft.com/office/officeart/2005/8/layout/chevron2"/>
    <dgm:cxn modelId="{520D49AB-5301-468A-9868-3B9C6069390F}" type="presParOf" srcId="{DDFE5034-7C55-4CB8-90C7-59888906A31D}" destId="{E29BCCC3-2F0B-46A1-ADF8-5FF6A9F08680}" srcOrd="9" destOrd="0" presId="urn:microsoft.com/office/officeart/2005/8/layout/chevron2"/>
    <dgm:cxn modelId="{FC71C8CA-1C02-4B6B-B53E-43DA7908FB13}" type="presParOf" srcId="{DDFE5034-7C55-4CB8-90C7-59888906A31D}" destId="{601D353D-016A-4D10-B875-E27DBE917331}" srcOrd="10" destOrd="0" presId="urn:microsoft.com/office/officeart/2005/8/layout/chevron2"/>
    <dgm:cxn modelId="{549F8FD1-4A5D-4164-B2F0-F03B1485A1AC}" type="presParOf" srcId="{601D353D-016A-4D10-B875-E27DBE917331}" destId="{3EFD0930-2C92-4584-B34B-3265F22F5EE0}" srcOrd="0" destOrd="0" presId="urn:microsoft.com/office/officeart/2005/8/layout/chevron2"/>
    <dgm:cxn modelId="{54117CBC-509D-4CBA-8EED-5E95240FE032}" type="presParOf" srcId="{601D353D-016A-4D10-B875-E27DBE917331}" destId="{3FCE0AFA-58C2-401D-874C-919B22869826}" srcOrd="1" destOrd="0" presId="urn:microsoft.com/office/officeart/2005/8/layout/chevron2"/>
    <dgm:cxn modelId="{69134829-BA70-47B8-B31F-6B73FB9E82F2}" type="presParOf" srcId="{DDFE5034-7C55-4CB8-90C7-59888906A31D}" destId="{58B2E323-185D-4AEC-91A6-5656CCDCA1F5}" srcOrd="11" destOrd="0" presId="urn:microsoft.com/office/officeart/2005/8/layout/chevron2"/>
    <dgm:cxn modelId="{820B234F-42E0-4BEB-8A69-2389DCFA1F69}" type="presParOf" srcId="{DDFE5034-7C55-4CB8-90C7-59888906A31D}" destId="{31D5FE82-ADA8-4301-8B36-42DFEB0938DC}" srcOrd="12" destOrd="0" presId="urn:microsoft.com/office/officeart/2005/8/layout/chevron2"/>
    <dgm:cxn modelId="{E87CFD2F-E52B-4E5F-BEBA-187869579D4B}" type="presParOf" srcId="{31D5FE82-ADA8-4301-8B36-42DFEB0938DC}" destId="{4A765E12-0F99-45AA-9ABC-0C0F5B8EFA8B}" srcOrd="0" destOrd="0" presId="urn:microsoft.com/office/officeart/2005/8/layout/chevron2"/>
    <dgm:cxn modelId="{94F3C3D0-A2FB-4333-84BF-C8AD50D7FE14}" type="presParOf" srcId="{31D5FE82-ADA8-4301-8B36-42DFEB0938DC}" destId="{3B683051-3999-401F-8C5A-11AB376ED4E6}" srcOrd="1" destOrd="0" presId="urn:microsoft.com/office/officeart/2005/8/layout/chevron2"/>
    <dgm:cxn modelId="{0322E974-A48B-4FE1-BCFE-AA3D1B092041}" type="presParOf" srcId="{DDFE5034-7C55-4CB8-90C7-59888906A31D}" destId="{56CA5737-26CB-4347-854E-C78412230C6E}" srcOrd="13" destOrd="0" presId="urn:microsoft.com/office/officeart/2005/8/layout/chevron2"/>
    <dgm:cxn modelId="{2CE5F165-4C4D-44B4-8837-289BB2BC9833}" type="presParOf" srcId="{DDFE5034-7C55-4CB8-90C7-59888906A31D}" destId="{5E538E00-9043-4FC4-BF90-78C3CF621B65}" srcOrd="14" destOrd="0" presId="urn:microsoft.com/office/officeart/2005/8/layout/chevron2"/>
    <dgm:cxn modelId="{68D72967-366F-42EB-8D0D-1D60ECF7FDC4}" type="presParOf" srcId="{5E538E00-9043-4FC4-BF90-78C3CF621B65}" destId="{66021DB8-EEBE-4A42-A0A4-1599AC871594}" srcOrd="0" destOrd="0" presId="urn:microsoft.com/office/officeart/2005/8/layout/chevron2"/>
    <dgm:cxn modelId="{F4068BA4-4477-492A-B783-C0F88D7D8FCC}" type="presParOf" srcId="{5E538E00-9043-4FC4-BF90-78C3CF621B65}" destId="{75739FA5-4651-4DB6-B7DE-18F1EECBFD09}" srcOrd="1" destOrd="0" presId="urn:microsoft.com/office/officeart/2005/8/layout/chevron2"/>
    <dgm:cxn modelId="{D031C710-2ECC-434F-8698-5E82FB41B598}" type="presParOf" srcId="{DDFE5034-7C55-4CB8-90C7-59888906A31D}" destId="{96CE3C56-C10B-4861-8FA8-3F24142C0E1A}" srcOrd="15" destOrd="0" presId="urn:microsoft.com/office/officeart/2005/8/layout/chevron2"/>
    <dgm:cxn modelId="{6501B91D-3CAE-4AE9-9C87-0A65984644BA}" type="presParOf" srcId="{DDFE5034-7C55-4CB8-90C7-59888906A31D}" destId="{10684ECF-08FB-4543-B066-D1C4AED8A527}" srcOrd="16" destOrd="0" presId="urn:microsoft.com/office/officeart/2005/8/layout/chevron2"/>
    <dgm:cxn modelId="{DDBA95A1-39A1-48C1-A732-FB9EC21B268B}" type="presParOf" srcId="{10684ECF-08FB-4543-B066-D1C4AED8A527}" destId="{975E7348-F6D6-4A5F-BADA-584E0FDA73FF}" srcOrd="0" destOrd="0" presId="urn:microsoft.com/office/officeart/2005/8/layout/chevron2"/>
    <dgm:cxn modelId="{F3936CE2-2C48-44FE-A2E1-667BC7564804}"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97F50CB7-4750-4A61-8663-6CC0FFE29F49}" type="presOf" srcId="{9261BF48-9E9D-490C-9039-BBDE96C3A705}" destId="{550284E1-3480-4A22-9733-F5EADEB88F74}" srcOrd="0" destOrd="0" presId="urn:microsoft.com/office/officeart/2005/8/layout/chevron2"/>
    <dgm:cxn modelId="{CBFDDA72-B6CF-46CF-8CB2-708CE97F9364}" srcId="{5F2BE69A-15BE-4CB4-8500-826CDA8D76D4}" destId="{07F788FB-B140-4C78-88D6-D622A7AFE1A2}" srcOrd="8" destOrd="0" parTransId="{DD7A3DDC-FB36-4D4D-937B-0CDFB07D0EF1}" sibTransId="{14252A55-15FD-49CB-9449-920C290425CF}"/>
    <dgm:cxn modelId="{6175B956-3619-4509-B1FF-40A567872932}" srcId="{5F2BE69A-15BE-4CB4-8500-826CDA8D76D4}" destId="{91750910-8F28-4FB3-8A17-B4AD9E87CB46}" srcOrd="4" destOrd="0" parTransId="{D8237309-55D3-4C34-9E27-C58404168E09}" sibTransId="{B0F1222F-5C5E-49E6-84CA-3E1E5C6BA5B2}"/>
    <dgm:cxn modelId="{F9945F53-EC91-471E-903B-4AF464C4A7D2}" type="presOf" srcId="{BA650752-980C-4608-ACB7-5C29EAEDB7DD}" destId="{ADF02A78-A9B8-4A2D-9E6C-299FAE07EA55}" srcOrd="0" destOrd="0" presId="urn:microsoft.com/office/officeart/2005/8/layout/chevron2"/>
    <dgm:cxn modelId="{CA4ACAAC-03F7-4035-B1FE-AC378C1B2C29}" type="presOf" srcId="{41640422-AFFE-4F3E-BB56-EBBEF50F913B}" destId="{05746AD7-5630-4FED-8959-DDEBF0D1EDF1}" srcOrd="0" destOrd="0" presId="urn:microsoft.com/office/officeart/2005/8/layout/chevron2"/>
    <dgm:cxn modelId="{AE310E86-DD82-4174-8361-4090FD512329}" type="presOf" srcId="{5F2BE69A-15BE-4CB4-8500-826CDA8D76D4}" destId="{DDFE5034-7C55-4CB8-90C7-59888906A31D}"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3862489B-54A7-41BC-9012-188BFF701F08}" srcId="{91750910-8F28-4FB3-8A17-B4AD9E87CB46}" destId="{D85C2317-5AF3-476D-8D0D-780E964F8A95}" srcOrd="0" destOrd="0" parTransId="{22646767-1B57-4C91-A44A-9860BAF05831}" sibTransId="{2D13598E-F027-411D-ACE4-3A927B956F35}"/>
    <dgm:cxn modelId="{20338D47-C517-46EE-9108-1F6505366A03}" type="presOf" srcId="{07F788FB-B140-4C78-88D6-D622A7AFE1A2}" destId="{975E7348-F6D6-4A5F-BADA-584E0FDA73FF}" srcOrd="0" destOrd="0" presId="urn:microsoft.com/office/officeart/2005/8/layout/chevron2"/>
    <dgm:cxn modelId="{1E227B7C-DFF6-4409-9DAD-6F07F516B6E1}" type="presOf" srcId="{9BBAED89-461B-4FC4-9679-B1F85DC81681}" destId="{75739FA5-4651-4DB6-B7DE-18F1EECBFD09}" srcOrd="0" destOrd="0" presId="urn:microsoft.com/office/officeart/2005/8/layout/chevron2"/>
    <dgm:cxn modelId="{71728028-FE65-4251-B51B-875BF6BF4E28}" srcId="{5F2BE69A-15BE-4CB4-8500-826CDA8D76D4}" destId="{1C3122F4-B475-40B7-8E37-D900D775FE03}" srcOrd="6" destOrd="0" parTransId="{18FCCA04-B3F4-4FC1-99D6-C5349AC61567}" sibTransId="{460E1182-4712-48B3-90D9-53F79D16B2CE}"/>
    <dgm:cxn modelId="{A47C0F53-C830-4B8C-BD19-370D4ECDCDCE}" srcId="{5F2BE69A-15BE-4CB4-8500-826CDA8D76D4}" destId="{49B494FC-0199-47C2-B927-22C70905C541}" srcOrd="1" destOrd="0" parTransId="{D8770D54-8845-40E5-941D-D4A9F7891E62}" sibTransId="{C9473E26-E586-4D67-8323-52F54FE9BEC6}"/>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9DA39262-6D14-48AE-8834-BD01207A00FF}" type="presOf" srcId="{7945D2A3-F622-470E-A431-B82D9D7D3F11}" destId="{6354216C-0361-4A19-9FDD-5CBB72A50E88}"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EF860AA5-1639-49B6-9F60-5544574DDEDB}" type="presOf" srcId="{91750910-8F28-4FB3-8A17-B4AD9E87CB46}" destId="{64DB3EB0-26AA-42C2-BE0E-735D9C5FBAEC}" srcOrd="0" destOrd="0" presId="urn:microsoft.com/office/officeart/2005/8/layout/chevron2"/>
    <dgm:cxn modelId="{CD16426F-FFFC-462F-95B9-58C238788022}" srcId="{D47B7B9E-A446-4A1A-8F4B-821EFDD31D0B}" destId="{08DE983C-303E-46F7-AA94-1AE0888CF453}" srcOrd="0" destOrd="0" parTransId="{8A18C346-A4E4-430C-8CBF-B6754E779598}" sibTransId="{B3E03DAD-8DC8-4B54-8159-6D5297DA644F}"/>
    <dgm:cxn modelId="{6C3E531F-4EF2-4E57-8A3F-ECA0AA2353A2}" type="presOf" srcId="{C9B7E7F7-2034-45EF-9773-3265A92BFAFE}" destId="{66021DB8-EEBE-4A42-A0A4-1599AC871594}" srcOrd="0" destOrd="0" presId="urn:microsoft.com/office/officeart/2005/8/layout/chevron2"/>
    <dgm:cxn modelId="{CE213663-D052-4E99-8BC3-213307B1CBB1}" type="presOf" srcId="{D85C2317-5AF3-476D-8D0D-780E964F8A95}" destId="{BB86F74D-4F37-47E7-BDB6-53FD0BA43F1D}" srcOrd="0" destOrd="0" presId="urn:microsoft.com/office/officeart/2005/8/layout/chevron2"/>
    <dgm:cxn modelId="{26B2BF4E-98AA-4E24-B2A2-8B8A2ABD4453}" type="presOf" srcId="{6BA9EB85-582C-445D-803C-E641EA0D94BB}" destId="{CDDCA386-72B9-4B2A-9CA9-4855FE0A0E97}" srcOrd="0" destOrd="0" presId="urn:microsoft.com/office/officeart/2005/8/layout/chevron2"/>
    <dgm:cxn modelId="{02130A39-1894-44BC-AFD6-10E5A037EA1E}" type="presOf" srcId="{5C009BED-6ECE-40C1-9C7E-DF48F76A738B}" destId="{3B683051-3999-401F-8C5A-11AB376ED4E6}" srcOrd="0" destOrd="0" presId="urn:microsoft.com/office/officeart/2005/8/layout/chevron2"/>
    <dgm:cxn modelId="{7923BC4B-7440-4404-B76D-EEB10E8F5207}" type="presOf" srcId="{D47B7B9E-A446-4A1A-8F4B-821EFDD31D0B}" destId="{3EFD0930-2C92-4584-B34B-3265F22F5EE0}" srcOrd="0" destOrd="0" presId="urn:microsoft.com/office/officeart/2005/8/layout/chevron2"/>
    <dgm:cxn modelId="{39603F49-F1BB-44D0-A47C-332EDF7B288B}" type="presOf" srcId="{08DE983C-303E-46F7-AA94-1AE0888CF453}" destId="{3FCE0AFA-58C2-401D-874C-919B22869826}"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0C928C51-EBE1-43BB-846B-F326F836811E}" srcId="{BA650752-980C-4608-ACB7-5C29EAEDB7DD}" destId="{611191FC-40F1-4113-BA0C-71EFF1282026}" srcOrd="0" destOrd="0" parTransId="{5D015B31-38CA-4E92-8645-49FDDBD46A80}" sibTransId="{FC641854-72C2-4135-AE9A-E74B95D865F4}"/>
    <dgm:cxn modelId="{5A35ECD9-5F3A-44B9-97F9-3004AF99E54D}" type="presOf" srcId="{18E25F55-5837-4F82-86B1-6E396E942FE0}" destId="{E599FC4D-5E7C-4498-BF3A-870732F8DB04}" srcOrd="0" destOrd="0" presId="urn:microsoft.com/office/officeart/2005/8/layout/chevron2"/>
    <dgm:cxn modelId="{CC143F20-9AC7-4FD9-A300-F09B65CB565B}" srcId="{5F2BE69A-15BE-4CB4-8500-826CDA8D76D4}" destId="{6BA9EB85-582C-445D-803C-E641EA0D94BB}" srcOrd="0" destOrd="0" parTransId="{A3BF8432-5CC6-40CB-ABCF-6EE8C86B4C1B}" sibTransId="{59050B0A-3198-4AC4-86FE-64045E4B059E}"/>
    <dgm:cxn modelId="{F69DC12C-120F-48CA-85E3-675945DAF2B3}" type="presOf" srcId="{611191FC-40F1-4113-BA0C-71EFF1282026}" destId="{AE4A7335-E4CA-4C6E-927F-201F9A0784FF}" srcOrd="0" destOrd="0" presId="urn:microsoft.com/office/officeart/2005/8/layout/chevron2"/>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580F5BA1-851A-4E7F-BBCB-692259D71FCF}" type="presOf" srcId="{7B9459B6-A406-4D8C-BC81-80B0CD39B188}" destId="{9BA4FCB0-868A-4499-8417-FF52BC41BA30}" srcOrd="0" destOrd="0" presId="urn:microsoft.com/office/officeart/2005/8/layout/chevron2"/>
    <dgm:cxn modelId="{F21AEDED-B73A-4E5F-BFF6-913F3DEA3C6E}" type="presOf" srcId="{1C3122F4-B475-40B7-8E37-D900D775FE03}" destId="{4A765E12-0F99-45AA-9ABC-0C0F5B8EFA8B}"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408C53CD-62E9-483D-9648-43489C381486}" type="presOf" srcId="{49B494FC-0199-47C2-B927-22C70905C541}" destId="{70F2B216-0773-42E1-B8A8-94E7A10BEB9E}" srcOrd="0" destOrd="0" presId="urn:microsoft.com/office/officeart/2005/8/layout/chevron2"/>
    <dgm:cxn modelId="{1BBB68FF-43E8-4461-BB29-AF369CB0B6C0}" srcId="{9261BF48-9E9D-490C-9039-BBDE96C3A705}" destId="{7B9459B6-A406-4D8C-BC81-80B0CD39B188}" srcOrd="0" destOrd="0" parTransId="{29302E17-E330-44F1-8C50-3B7E7656BDE6}" sibTransId="{6CC9AE0D-DDE1-497D-9B3C-1C6362292435}"/>
    <dgm:cxn modelId="{67B52EF3-B123-4643-A527-6F1061D48E0D}" srcId="{5F2BE69A-15BE-4CB4-8500-826CDA8D76D4}" destId="{C9B7E7F7-2034-45EF-9773-3265A92BFAFE}" srcOrd="7" destOrd="0" parTransId="{B86B03EB-C2B4-4008-BCE4-438394ABC4CE}" sibTransId="{9918701C-2BD2-40FF-9816-967337D5A311}"/>
    <dgm:cxn modelId="{5A094B91-1434-4ECD-AC05-811D42A05023}" type="presParOf" srcId="{DDFE5034-7C55-4CB8-90C7-59888906A31D}" destId="{168BDC65-A89E-49AD-BB6F-8E04D67E397D}" srcOrd="0" destOrd="0" presId="urn:microsoft.com/office/officeart/2005/8/layout/chevron2"/>
    <dgm:cxn modelId="{6B184580-ED4E-43A8-A4D9-617DA53EDE8D}" type="presParOf" srcId="{168BDC65-A89E-49AD-BB6F-8E04D67E397D}" destId="{CDDCA386-72B9-4B2A-9CA9-4855FE0A0E97}" srcOrd="0" destOrd="0" presId="urn:microsoft.com/office/officeart/2005/8/layout/chevron2"/>
    <dgm:cxn modelId="{A56C3005-5CBC-4E23-96AD-3B513FC074E0}" type="presParOf" srcId="{168BDC65-A89E-49AD-BB6F-8E04D67E397D}" destId="{6354216C-0361-4A19-9FDD-5CBB72A50E88}" srcOrd="1" destOrd="0" presId="urn:microsoft.com/office/officeart/2005/8/layout/chevron2"/>
    <dgm:cxn modelId="{6A749F8F-8356-4E56-B95F-04CB5780BF22}" type="presParOf" srcId="{DDFE5034-7C55-4CB8-90C7-59888906A31D}" destId="{19A983AF-86FB-4221-97C0-D27CF566EC55}" srcOrd="1" destOrd="0" presId="urn:microsoft.com/office/officeart/2005/8/layout/chevron2"/>
    <dgm:cxn modelId="{B1A008E9-06FD-41C2-8A2A-C2C21107EEAC}" type="presParOf" srcId="{DDFE5034-7C55-4CB8-90C7-59888906A31D}" destId="{A33074D3-1E3D-480A-BFC2-CD58C1CB6B21}" srcOrd="2" destOrd="0" presId="urn:microsoft.com/office/officeart/2005/8/layout/chevron2"/>
    <dgm:cxn modelId="{105B53B6-80F5-4D02-A5F0-8CBCF56DCEA4}" type="presParOf" srcId="{A33074D3-1E3D-480A-BFC2-CD58C1CB6B21}" destId="{70F2B216-0773-42E1-B8A8-94E7A10BEB9E}" srcOrd="0" destOrd="0" presId="urn:microsoft.com/office/officeart/2005/8/layout/chevron2"/>
    <dgm:cxn modelId="{3A64C69B-CCC5-484B-B3C2-1615DDFBFCCF}" type="presParOf" srcId="{A33074D3-1E3D-480A-BFC2-CD58C1CB6B21}" destId="{05746AD7-5630-4FED-8959-DDEBF0D1EDF1}" srcOrd="1" destOrd="0" presId="urn:microsoft.com/office/officeart/2005/8/layout/chevron2"/>
    <dgm:cxn modelId="{F40CD694-F7F0-4EA4-9F4E-65E494191FBF}" type="presParOf" srcId="{DDFE5034-7C55-4CB8-90C7-59888906A31D}" destId="{FF0F974D-AFD0-45C3-AF0C-37926B8FD37F}" srcOrd="3" destOrd="0" presId="urn:microsoft.com/office/officeart/2005/8/layout/chevron2"/>
    <dgm:cxn modelId="{EDA3DAB6-7DC2-4E07-9D03-4770753414BD}" type="presParOf" srcId="{DDFE5034-7C55-4CB8-90C7-59888906A31D}" destId="{D3D5DB59-B0D8-49D9-BA59-484EFD1F5977}" srcOrd="4" destOrd="0" presId="urn:microsoft.com/office/officeart/2005/8/layout/chevron2"/>
    <dgm:cxn modelId="{E7A9D5DD-BF63-4B09-91C3-21E6C8538EB5}" type="presParOf" srcId="{D3D5DB59-B0D8-49D9-BA59-484EFD1F5977}" destId="{550284E1-3480-4A22-9733-F5EADEB88F74}" srcOrd="0" destOrd="0" presId="urn:microsoft.com/office/officeart/2005/8/layout/chevron2"/>
    <dgm:cxn modelId="{48126ECB-32B4-4BFD-8B79-CBF45FC08B76}" type="presParOf" srcId="{D3D5DB59-B0D8-49D9-BA59-484EFD1F5977}" destId="{9BA4FCB0-868A-4499-8417-FF52BC41BA30}" srcOrd="1" destOrd="0" presId="urn:microsoft.com/office/officeart/2005/8/layout/chevron2"/>
    <dgm:cxn modelId="{2938887A-57BF-4ED5-8A5F-599A3F658E07}" type="presParOf" srcId="{DDFE5034-7C55-4CB8-90C7-59888906A31D}" destId="{454C7B5B-03B1-4AA2-9A7E-8118E44B5740}" srcOrd="5" destOrd="0" presId="urn:microsoft.com/office/officeart/2005/8/layout/chevron2"/>
    <dgm:cxn modelId="{EFC30911-149C-4B1C-BD60-8B2C038886A3}" type="presParOf" srcId="{DDFE5034-7C55-4CB8-90C7-59888906A31D}" destId="{1EA9667C-C44A-405D-904F-411AB9481568}" srcOrd="6" destOrd="0" presId="urn:microsoft.com/office/officeart/2005/8/layout/chevron2"/>
    <dgm:cxn modelId="{8DFAE808-AF49-4C1F-8A6D-4F43E8300173}" type="presParOf" srcId="{1EA9667C-C44A-405D-904F-411AB9481568}" destId="{ADF02A78-A9B8-4A2D-9E6C-299FAE07EA55}" srcOrd="0" destOrd="0" presId="urn:microsoft.com/office/officeart/2005/8/layout/chevron2"/>
    <dgm:cxn modelId="{2171047F-0FC9-49A1-B9DB-348C3CF39866}" type="presParOf" srcId="{1EA9667C-C44A-405D-904F-411AB9481568}" destId="{AE4A7335-E4CA-4C6E-927F-201F9A0784FF}" srcOrd="1" destOrd="0" presId="urn:microsoft.com/office/officeart/2005/8/layout/chevron2"/>
    <dgm:cxn modelId="{B0D11E84-AED7-4ACF-8925-242786D239EE}" type="presParOf" srcId="{DDFE5034-7C55-4CB8-90C7-59888906A31D}" destId="{40CFD1AD-D2A8-47E9-9C91-FF69FBBEF181}" srcOrd="7" destOrd="0" presId="urn:microsoft.com/office/officeart/2005/8/layout/chevron2"/>
    <dgm:cxn modelId="{9D20764F-D5B5-4772-A5EF-A52C92BD09D7}" type="presParOf" srcId="{DDFE5034-7C55-4CB8-90C7-59888906A31D}" destId="{0908843F-3884-49B9-9FE1-7A6E8C90BC6F}" srcOrd="8" destOrd="0" presId="urn:microsoft.com/office/officeart/2005/8/layout/chevron2"/>
    <dgm:cxn modelId="{0C91CF0C-E862-4DC1-A592-BD5AE20926C4}" type="presParOf" srcId="{0908843F-3884-49B9-9FE1-7A6E8C90BC6F}" destId="{64DB3EB0-26AA-42C2-BE0E-735D9C5FBAEC}" srcOrd="0" destOrd="0" presId="urn:microsoft.com/office/officeart/2005/8/layout/chevron2"/>
    <dgm:cxn modelId="{D1DE8727-ACF3-44A0-9E4F-062FE2B987E4}" type="presParOf" srcId="{0908843F-3884-49B9-9FE1-7A6E8C90BC6F}" destId="{BB86F74D-4F37-47E7-BDB6-53FD0BA43F1D}" srcOrd="1" destOrd="0" presId="urn:microsoft.com/office/officeart/2005/8/layout/chevron2"/>
    <dgm:cxn modelId="{57EF772C-BE55-49E3-8620-5499BAC1C22B}" type="presParOf" srcId="{DDFE5034-7C55-4CB8-90C7-59888906A31D}" destId="{E29BCCC3-2F0B-46A1-ADF8-5FF6A9F08680}" srcOrd="9" destOrd="0" presId="urn:microsoft.com/office/officeart/2005/8/layout/chevron2"/>
    <dgm:cxn modelId="{C4A74D81-7FF1-4C5C-B829-7DBFB67157AE}" type="presParOf" srcId="{DDFE5034-7C55-4CB8-90C7-59888906A31D}" destId="{601D353D-016A-4D10-B875-E27DBE917331}" srcOrd="10" destOrd="0" presId="urn:microsoft.com/office/officeart/2005/8/layout/chevron2"/>
    <dgm:cxn modelId="{182CFACE-6CD6-4156-AAA3-1356DD55A727}" type="presParOf" srcId="{601D353D-016A-4D10-B875-E27DBE917331}" destId="{3EFD0930-2C92-4584-B34B-3265F22F5EE0}" srcOrd="0" destOrd="0" presId="urn:microsoft.com/office/officeart/2005/8/layout/chevron2"/>
    <dgm:cxn modelId="{3862D399-D0D0-401F-929D-DBE8D4501919}" type="presParOf" srcId="{601D353D-016A-4D10-B875-E27DBE917331}" destId="{3FCE0AFA-58C2-401D-874C-919B22869826}" srcOrd="1" destOrd="0" presId="urn:microsoft.com/office/officeart/2005/8/layout/chevron2"/>
    <dgm:cxn modelId="{FB3F0971-E317-4EFB-8C37-B9A0A669E36D}" type="presParOf" srcId="{DDFE5034-7C55-4CB8-90C7-59888906A31D}" destId="{58B2E323-185D-4AEC-91A6-5656CCDCA1F5}" srcOrd="11" destOrd="0" presId="urn:microsoft.com/office/officeart/2005/8/layout/chevron2"/>
    <dgm:cxn modelId="{24511BA9-51A5-41D7-94BA-04293ED7A316}" type="presParOf" srcId="{DDFE5034-7C55-4CB8-90C7-59888906A31D}" destId="{31D5FE82-ADA8-4301-8B36-42DFEB0938DC}" srcOrd="12" destOrd="0" presId="urn:microsoft.com/office/officeart/2005/8/layout/chevron2"/>
    <dgm:cxn modelId="{C04F0998-77D6-452B-ABA1-2F428E2EF752}" type="presParOf" srcId="{31D5FE82-ADA8-4301-8B36-42DFEB0938DC}" destId="{4A765E12-0F99-45AA-9ABC-0C0F5B8EFA8B}" srcOrd="0" destOrd="0" presId="urn:microsoft.com/office/officeart/2005/8/layout/chevron2"/>
    <dgm:cxn modelId="{90C6F80C-2D8F-414D-8DC6-20733D9BA2FA}" type="presParOf" srcId="{31D5FE82-ADA8-4301-8B36-42DFEB0938DC}" destId="{3B683051-3999-401F-8C5A-11AB376ED4E6}" srcOrd="1" destOrd="0" presId="urn:microsoft.com/office/officeart/2005/8/layout/chevron2"/>
    <dgm:cxn modelId="{CC6B4104-D92C-440A-9359-08D95273B20F}" type="presParOf" srcId="{DDFE5034-7C55-4CB8-90C7-59888906A31D}" destId="{56CA5737-26CB-4347-854E-C78412230C6E}" srcOrd="13" destOrd="0" presId="urn:microsoft.com/office/officeart/2005/8/layout/chevron2"/>
    <dgm:cxn modelId="{F1CA9F6E-E7DE-47EF-A810-6DDC01FCC99B}" type="presParOf" srcId="{DDFE5034-7C55-4CB8-90C7-59888906A31D}" destId="{5E538E00-9043-4FC4-BF90-78C3CF621B65}" srcOrd="14" destOrd="0" presId="urn:microsoft.com/office/officeart/2005/8/layout/chevron2"/>
    <dgm:cxn modelId="{35CD460D-2846-4E0A-9085-1AD095FFDD34}" type="presParOf" srcId="{5E538E00-9043-4FC4-BF90-78C3CF621B65}" destId="{66021DB8-EEBE-4A42-A0A4-1599AC871594}" srcOrd="0" destOrd="0" presId="urn:microsoft.com/office/officeart/2005/8/layout/chevron2"/>
    <dgm:cxn modelId="{E193A8CB-33D5-4725-9402-4337562F9083}" type="presParOf" srcId="{5E538E00-9043-4FC4-BF90-78C3CF621B65}" destId="{75739FA5-4651-4DB6-B7DE-18F1EECBFD09}" srcOrd="1" destOrd="0" presId="urn:microsoft.com/office/officeart/2005/8/layout/chevron2"/>
    <dgm:cxn modelId="{EF8EB8F3-E21A-469D-805C-271CAEC252A8}" type="presParOf" srcId="{DDFE5034-7C55-4CB8-90C7-59888906A31D}" destId="{96CE3C56-C10B-4861-8FA8-3F24142C0E1A}" srcOrd="15" destOrd="0" presId="urn:microsoft.com/office/officeart/2005/8/layout/chevron2"/>
    <dgm:cxn modelId="{F8B84193-EFF9-47BD-B226-1EEF64C27C44}" type="presParOf" srcId="{DDFE5034-7C55-4CB8-90C7-59888906A31D}" destId="{10684ECF-08FB-4543-B066-D1C4AED8A527}" srcOrd="16" destOrd="0" presId="urn:microsoft.com/office/officeart/2005/8/layout/chevron2"/>
    <dgm:cxn modelId="{BC004CD2-3776-4B21-95D9-80D26638A6E0}" type="presParOf" srcId="{10684ECF-08FB-4543-B066-D1C4AED8A527}" destId="{975E7348-F6D6-4A5F-BADA-584E0FDA73FF}" srcOrd="0" destOrd="0" presId="urn:microsoft.com/office/officeart/2005/8/layout/chevron2"/>
    <dgm:cxn modelId="{7E4736C2-C055-45AE-9415-240C76AFA9D3}"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EFC4AE2-770E-44FB-9A97-0258BC01FB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18452559-5597-4E8E-AE57-8D672448487C}">
      <dgm:prSet phldrT="[Texto]"/>
      <dgm:spPr/>
      <dgm:t>
        <a:bodyPr/>
        <a:lstStyle/>
        <a:p>
          <a:pPr algn="just"/>
          <a:r>
            <a:rPr lang="es-EC" b="1" dirty="0" smtClean="0"/>
            <a:t>Realizando un correcto mantenimiento preventivo se maximizará la vida útil de los sistemas y equipos del Buque Escuela Guayas, aportando a la seguridad integral de la dotación y se evita que se presenten accidentes y averías.</a:t>
          </a:r>
          <a:endParaRPr lang="es-EC" b="1" dirty="0"/>
        </a:p>
      </dgm:t>
    </dgm:pt>
    <dgm:pt modelId="{F61A0A09-0FC6-4C86-9569-1365F6462B29}" type="parTrans" cxnId="{243F27F2-C856-41CE-AFDF-D33D76AC6857}">
      <dgm:prSet/>
      <dgm:spPr/>
      <dgm:t>
        <a:bodyPr/>
        <a:lstStyle/>
        <a:p>
          <a:pPr algn="just"/>
          <a:endParaRPr lang="es-EC" b="1"/>
        </a:p>
      </dgm:t>
    </dgm:pt>
    <dgm:pt modelId="{90B9CAEE-34B7-4FFF-BF49-FD76C490E640}" type="sibTrans" cxnId="{243F27F2-C856-41CE-AFDF-D33D76AC6857}">
      <dgm:prSet/>
      <dgm:spPr/>
      <dgm:t>
        <a:bodyPr/>
        <a:lstStyle/>
        <a:p>
          <a:pPr algn="just"/>
          <a:endParaRPr lang="es-EC" b="1"/>
        </a:p>
      </dgm:t>
    </dgm:pt>
    <dgm:pt modelId="{EDB5AB83-4F9E-4073-9951-477B8B527EF0}">
      <dgm:prSet phldrT="[Texto]"/>
      <dgm:spPr/>
      <dgm:t>
        <a:bodyPr/>
        <a:lstStyle/>
        <a:p>
          <a:pPr algn="just"/>
          <a:r>
            <a:rPr lang="es-EC" b="1" dirty="0" smtClean="0"/>
            <a:t>El correcto uso del sistema informático de mantenimiento, permitirá planificar y determinar con anticipación los procesos en el portal de compras públicas (INCOP). </a:t>
          </a:r>
          <a:endParaRPr lang="es-EC" b="1" dirty="0"/>
        </a:p>
      </dgm:t>
    </dgm:pt>
    <dgm:pt modelId="{9A94EA55-4D6C-476B-9274-F2C31273331D}" type="parTrans" cxnId="{90007878-C065-4A1F-A69E-169761158F48}">
      <dgm:prSet/>
      <dgm:spPr/>
      <dgm:t>
        <a:bodyPr/>
        <a:lstStyle/>
        <a:p>
          <a:pPr algn="just"/>
          <a:endParaRPr lang="es-EC" b="1"/>
        </a:p>
      </dgm:t>
    </dgm:pt>
    <dgm:pt modelId="{D14D4033-373C-4C66-9AED-8E95A8FA74A2}" type="sibTrans" cxnId="{90007878-C065-4A1F-A69E-169761158F48}">
      <dgm:prSet/>
      <dgm:spPr/>
      <dgm:t>
        <a:bodyPr/>
        <a:lstStyle/>
        <a:p>
          <a:pPr algn="just"/>
          <a:endParaRPr lang="es-EC" b="1"/>
        </a:p>
      </dgm:t>
    </dgm:pt>
    <dgm:pt modelId="{67172748-6140-415C-93B2-B5C966DF2FD2}">
      <dgm:prSet phldrT="[Texto]"/>
      <dgm:spPr/>
      <dgm:t>
        <a:bodyPr/>
        <a:lstStyle/>
        <a:p>
          <a:pPr algn="just"/>
          <a:r>
            <a:rPr lang="es-EC" b="1" dirty="0" smtClean="0"/>
            <a:t>La aplicación del sistema informático de mantenimiento, contribuirá al control de los sistemas y equipos, de acuerdo a las especificaciones del Reglamento General de Bienes del Sector Público.</a:t>
          </a:r>
          <a:endParaRPr lang="es-EC" b="1" dirty="0"/>
        </a:p>
      </dgm:t>
    </dgm:pt>
    <dgm:pt modelId="{8CCB7012-1EA2-48BD-9A6F-6F1E355139C3}" type="parTrans" cxnId="{6BC8C4B4-395C-49CE-B9FA-4F022AA1AC12}">
      <dgm:prSet/>
      <dgm:spPr/>
      <dgm:t>
        <a:bodyPr/>
        <a:lstStyle/>
        <a:p>
          <a:endParaRPr lang="es-EC" b="1"/>
        </a:p>
      </dgm:t>
    </dgm:pt>
    <dgm:pt modelId="{C82CEF1E-A9C4-4EB7-A5C1-6AF1296720B7}" type="sibTrans" cxnId="{6BC8C4B4-395C-49CE-B9FA-4F022AA1AC12}">
      <dgm:prSet/>
      <dgm:spPr/>
      <dgm:t>
        <a:bodyPr/>
        <a:lstStyle/>
        <a:p>
          <a:endParaRPr lang="es-EC" b="1"/>
        </a:p>
      </dgm:t>
    </dgm:pt>
    <dgm:pt modelId="{BB30F618-2AEE-48C2-B31B-DEC6BE235E1F}" type="pres">
      <dgm:prSet presAssocID="{9EFC4AE2-770E-44FB-9A97-0258BC01FB89}" presName="Name0" presStyleCnt="0">
        <dgm:presLayoutVars>
          <dgm:chMax val="7"/>
          <dgm:chPref val="7"/>
          <dgm:dir/>
        </dgm:presLayoutVars>
      </dgm:prSet>
      <dgm:spPr/>
      <dgm:t>
        <a:bodyPr/>
        <a:lstStyle/>
        <a:p>
          <a:endParaRPr lang="es-EC"/>
        </a:p>
      </dgm:t>
    </dgm:pt>
    <dgm:pt modelId="{5D1CCB81-6FA4-47B6-8907-F1820456A547}" type="pres">
      <dgm:prSet presAssocID="{9EFC4AE2-770E-44FB-9A97-0258BC01FB89}" presName="Name1" presStyleCnt="0"/>
      <dgm:spPr/>
    </dgm:pt>
    <dgm:pt modelId="{8320E5B7-B31A-4269-9B8F-88D11A5D88DC}" type="pres">
      <dgm:prSet presAssocID="{9EFC4AE2-770E-44FB-9A97-0258BC01FB89}" presName="cycle" presStyleCnt="0"/>
      <dgm:spPr/>
    </dgm:pt>
    <dgm:pt modelId="{AD4A4F1C-55A6-4FDB-B146-F3C98915BA3F}" type="pres">
      <dgm:prSet presAssocID="{9EFC4AE2-770E-44FB-9A97-0258BC01FB89}" presName="srcNode" presStyleLbl="node1" presStyleIdx="0" presStyleCnt="3"/>
      <dgm:spPr/>
    </dgm:pt>
    <dgm:pt modelId="{66912A59-F4BD-4D7C-A709-B2021730E9ED}" type="pres">
      <dgm:prSet presAssocID="{9EFC4AE2-770E-44FB-9A97-0258BC01FB89}" presName="conn" presStyleLbl="parChTrans1D2" presStyleIdx="0" presStyleCnt="1"/>
      <dgm:spPr/>
      <dgm:t>
        <a:bodyPr/>
        <a:lstStyle/>
        <a:p>
          <a:endParaRPr lang="es-EC"/>
        </a:p>
      </dgm:t>
    </dgm:pt>
    <dgm:pt modelId="{8EFFA517-2907-4842-9D74-21A8E8152158}" type="pres">
      <dgm:prSet presAssocID="{9EFC4AE2-770E-44FB-9A97-0258BC01FB89}" presName="extraNode" presStyleLbl="node1" presStyleIdx="0" presStyleCnt="3"/>
      <dgm:spPr/>
    </dgm:pt>
    <dgm:pt modelId="{CE5BC0FA-D6CA-443C-8E58-E6968D0DDC00}" type="pres">
      <dgm:prSet presAssocID="{9EFC4AE2-770E-44FB-9A97-0258BC01FB89}" presName="dstNode" presStyleLbl="node1" presStyleIdx="0" presStyleCnt="3"/>
      <dgm:spPr/>
    </dgm:pt>
    <dgm:pt modelId="{0A14BACE-B9BF-430D-BB0C-FAB3A2B00E64}" type="pres">
      <dgm:prSet presAssocID="{18452559-5597-4E8E-AE57-8D672448487C}" presName="text_1" presStyleLbl="node1" presStyleIdx="0" presStyleCnt="3">
        <dgm:presLayoutVars>
          <dgm:bulletEnabled val="1"/>
        </dgm:presLayoutVars>
      </dgm:prSet>
      <dgm:spPr/>
      <dgm:t>
        <a:bodyPr/>
        <a:lstStyle/>
        <a:p>
          <a:endParaRPr lang="es-EC"/>
        </a:p>
      </dgm:t>
    </dgm:pt>
    <dgm:pt modelId="{8302A5E1-7D43-460E-AA15-02CA1824A3F8}" type="pres">
      <dgm:prSet presAssocID="{18452559-5597-4E8E-AE57-8D672448487C}" presName="accent_1" presStyleCnt="0"/>
      <dgm:spPr/>
    </dgm:pt>
    <dgm:pt modelId="{6348B1B2-7293-422C-86BA-8D1DABA0C631}" type="pres">
      <dgm:prSet presAssocID="{18452559-5597-4E8E-AE57-8D672448487C}" presName="accentRepeatNode" presStyleLbl="solidFgAcc1" presStyleIdx="0" presStyleCnt="3">
        <dgm:style>
          <a:lnRef idx="2">
            <a:schemeClr val="accent3">
              <a:shade val="50000"/>
            </a:schemeClr>
          </a:lnRef>
          <a:fillRef idx="1">
            <a:schemeClr val="accent3"/>
          </a:fillRef>
          <a:effectRef idx="0">
            <a:schemeClr val="accent3"/>
          </a:effectRef>
          <a:fontRef idx="minor">
            <a:schemeClr val="lt1"/>
          </a:fontRef>
        </dgm:style>
      </dgm:prSet>
      <dgm:spPr/>
    </dgm:pt>
    <dgm:pt modelId="{EF24819C-915D-4B5F-9B80-02C8A21C9878}" type="pres">
      <dgm:prSet presAssocID="{EDB5AB83-4F9E-4073-9951-477B8B527EF0}" presName="text_2" presStyleLbl="node1" presStyleIdx="1" presStyleCnt="3">
        <dgm:presLayoutVars>
          <dgm:bulletEnabled val="1"/>
        </dgm:presLayoutVars>
      </dgm:prSet>
      <dgm:spPr/>
      <dgm:t>
        <a:bodyPr/>
        <a:lstStyle/>
        <a:p>
          <a:endParaRPr lang="es-EC"/>
        </a:p>
      </dgm:t>
    </dgm:pt>
    <dgm:pt modelId="{11A87EBE-8BD2-47EE-90E1-32CF1380E99C}" type="pres">
      <dgm:prSet presAssocID="{EDB5AB83-4F9E-4073-9951-477B8B527EF0}" presName="accent_2" presStyleCnt="0"/>
      <dgm:spPr/>
    </dgm:pt>
    <dgm:pt modelId="{F8143F9B-AD44-4D68-9A0A-15F01E027259}" type="pres">
      <dgm:prSet presAssocID="{EDB5AB83-4F9E-4073-9951-477B8B527EF0}" presName="accentRepeatNode" presStyleLbl="solidFgAcc1" presStyleIdx="1" presStyleCnt="3">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a:p>
      </dgm:t>
    </dgm:pt>
    <dgm:pt modelId="{675C1605-FF85-4F28-AC20-84871766F391}" type="pres">
      <dgm:prSet presAssocID="{67172748-6140-415C-93B2-B5C966DF2FD2}" presName="text_3" presStyleLbl="node1" presStyleIdx="2" presStyleCnt="3">
        <dgm:presLayoutVars>
          <dgm:bulletEnabled val="1"/>
        </dgm:presLayoutVars>
      </dgm:prSet>
      <dgm:spPr/>
      <dgm:t>
        <a:bodyPr/>
        <a:lstStyle/>
        <a:p>
          <a:endParaRPr lang="es-EC"/>
        </a:p>
      </dgm:t>
    </dgm:pt>
    <dgm:pt modelId="{B194BFA6-456F-4254-A638-42272993010E}" type="pres">
      <dgm:prSet presAssocID="{67172748-6140-415C-93B2-B5C966DF2FD2}" presName="accent_3" presStyleCnt="0"/>
      <dgm:spPr/>
    </dgm:pt>
    <dgm:pt modelId="{4F6BD158-F008-4017-BDE2-7AD310017359}" type="pres">
      <dgm:prSet presAssocID="{67172748-6140-415C-93B2-B5C966DF2FD2}" presName="accentRepeatNode" presStyleLbl="solidFgAcc1" presStyleIdx="2" presStyleCnt="3" custLinFactNeighborX="-5520" custLinFactNeighborY="-3333"/>
      <dgm:spPr>
        <a:blipFill rotWithShape="0">
          <a:blip xmlns:r="http://schemas.openxmlformats.org/officeDocument/2006/relationships" r:embed="rId1"/>
          <a:stretch>
            <a:fillRect/>
          </a:stretch>
        </a:blipFill>
      </dgm:spPr>
      <dgm:t>
        <a:bodyPr/>
        <a:lstStyle/>
        <a:p>
          <a:endParaRPr lang="es-EC"/>
        </a:p>
      </dgm:t>
    </dgm:pt>
  </dgm:ptLst>
  <dgm:cxnLst>
    <dgm:cxn modelId="{6BC8C4B4-395C-49CE-B9FA-4F022AA1AC12}" srcId="{9EFC4AE2-770E-44FB-9A97-0258BC01FB89}" destId="{67172748-6140-415C-93B2-B5C966DF2FD2}" srcOrd="2" destOrd="0" parTransId="{8CCB7012-1EA2-48BD-9A6F-6F1E355139C3}" sibTransId="{C82CEF1E-A9C4-4EB7-A5C1-6AF1296720B7}"/>
    <dgm:cxn modelId="{B9F17876-7341-4FD5-825F-3FE856D66442}" type="presOf" srcId="{67172748-6140-415C-93B2-B5C966DF2FD2}" destId="{675C1605-FF85-4F28-AC20-84871766F391}" srcOrd="0" destOrd="0" presId="urn:microsoft.com/office/officeart/2008/layout/VerticalCurvedList"/>
    <dgm:cxn modelId="{8A4B86DD-BEC1-4B05-BEA9-E881D6E5607E}" type="presOf" srcId="{9EFC4AE2-770E-44FB-9A97-0258BC01FB89}" destId="{BB30F618-2AEE-48C2-B31B-DEC6BE235E1F}" srcOrd="0" destOrd="0" presId="urn:microsoft.com/office/officeart/2008/layout/VerticalCurvedList"/>
    <dgm:cxn modelId="{243F27F2-C856-41CE-AFDF-D33D76AC6857}" srcId="{9EFC4AE2-770E-44FB-9A97-0258BC01FB89}" destId="{18452559-5597-4E8E-AE57-8D672448487C}" srcOrd="0" destOrd="0" parTransId="{F61A0A09-0FC6-4C86-9569-1365F6462B29}" sibTransId="{90B9CAEE-34B7-4FFF-BF49-FD76C490E640}"/>
    <dgm:cxn modelId="{249F427E-D9B3-4B25-948C-BC237B104FC0}" type="presOf" srcId="{EDB5AB83-4F9E-4073-9951-477B8B527EF0}" destId="{EF24819C-915D-4B5F-9B80-02C8A21C9878}" srcOrd="0" destOrd="0" presId="urn:microsoft.com/office/officeart/2008/layout/VerticalCurvedList"/>
    <dgm:cxn modelId="{61F6D204-E527-4572-9278-858234CAEAC7}" type="presOf" srcId="{90B9CAEE-34B7-4FFF-BF49-FD76C490E640}" destId="{66912A59-F4BD-4D7C-A709-B2021730E9ED}" srcOrd="0" destOrd="0" presId="urn:microsoft.com/office/officeart/2008/layout/VerticalCurvedList"/>
    <dgm:cxn modelId="{0B0AB0B7-6966-473E-BFC7-15317E4372CE}" type="presOf" srcId="{18452559-5597-4E8E-AE57-8D672448487C}" destId="{0A14BACE-B9BF-430D-BB0C-FAB3A2B00E64}" srcOrd="0" destOrd="0" presId="urn:microsoft.com/office/officeart/2008/layout/VerticalCurvedList"/>
    <dgm:cxn modelId="{90007878-C065-4A1F-A69E-169761158F48}" srcId="{9EFC4AE2-770E-44FB-9A97-0258BC01FB89}" destId="{EDB5AB83-4F9E-4073-9951-477B8B527EF0}" srcOrd="1" destOrd="0" parTransId="{9A94EA55-4D6C-476B-9274-F2C31273331D}" sibTransId="{D14D4033-373C-4C66-9AED-8E95A8FA74A2}"/>
    <dgm:cxn modelId="{AABFA8E0-E4D8-42F7-962A-1E499216F6C7}" type="presParOf" srcId="{BB30F618-2AEE-48C2-B31B-DEC6BE235E1F}" destId="{5D1CCB81-6FA4-47B6-8907-F1820456A547}" srcOrd="0" destOrd="0" presId="urn:microsoft.com/office/officeart/2008/layout/VerticalCurvedList"/>
    <dgm:cxn modelId="{B1031DA6-EA78-4ACC-9F6E-FF2E21620FAF}" type="presParOf" srcId="{5D1CCB81-6FA4-47B6-8907-F1820456A547}" destId="{8320E5B7-B31A-4269-9B8F-88D11A5D88DC}" srcOrd="0" destOrd="0" presId="urn:microsoft.com/office/officeart/2008/layout/VerticalCurvedList"/>
    <dgm:cxn modelId="{09E8F79C-E8E2-4CDE-B667-975BA9DC629F}" type="presParOf" srcId="{8320E5B7-B31A-4269-9B8F-88D11A5D88DC}" destId="{AD4A4F1C-55A6-4FDB-B146-F3C98915BA3F}" srcOrd="0" destOrd="0" presId="urn:microsoft.com/office/officeart/2008/layout/VerticalCurvedList"/>
    <dgm:cxn modelId="{C669817A-21A7-4F4C-8670-F441F03B6DF6}" type="presParOf" srcId="{8320E5B7-B31A-4269-9B8F-88D11A5D88DC}" destId="{66912A59-F4BD-4D7C-A709-B2021730E9ED}" srcOrd="1" destOrd="0" presId="urn:microsoft.com/office/officeart/2008/layout/VerticalCurvedList"/>
    <dgm:cxn modelId="{2B437774-451C-4C7A-90F4-1276F36E6F8D}" type="presParOf" srcId="{8320E5B7-B31A-4269-9B8F-88D11A5D88DC}" destId="{8EFFA517-2907-4842-9D74-21A8E8152158}" srcOrd="2" destOrd="0" presId="urn:microsoft.com/office/officeart/2008/layout/VerticalCurvedList"/>
    <dgm:cxn modelId="{E0CC48B3-2A60-42B4-83E9-899D88E5EC4D}" type="presParOf" srcId="{8320E5B7-B31A-4269-9B8F-88D11A5D88DC}" destId="{CE5BC0FA-D6CA-443C-8E58-E6968D0DDC00}" srcOrd="3" destOrd="0" presId="urn:microsoft.com/office/officeart/2008/layout/VerticalCurvedList"/>
    <dgm:cxn modelId="{4B48686D-A476-4FCA-8A4A-6F8BB43FE7F2}" type="presParOf" srcId="{5D1CCB81-6FA4-47B6-8907-F1820456A547}" destId="{0A14BACE-B9BF-430D-BB0C-FAB3A2B00E64}" srcOrd="1" destOrd="0" presId="urn:microsoft.com/office/officeart/2008/layout/VerticalCurvedList"/>
    <dgm:cxn modelId="{9188C456-B3A3-4DF0-96E7-7F8F34107894}" type="presParOf" srcId="{5D1CCB81-6FA4-47B6-8907-F1820456A547}" destId="{8302A5E1-7D43-460E-AA15-02CA1824A3F8}" srcOrd="2" destOrd="0" presId="urn:microsoft.com/office/officeart/2008/layout/VerticalCurvedList"/>
    <dgm:cxn modelId="{FE67348B-DDAF-4EFC-8860-8A6B2048C1D8}" type="presParOf" srcId="{8302A5E1-7D43-460E-AA15-02CA1824A3F8}" destId="{6348B1B2-7293-422C-86BA-8D1DABA0C631}" srcOrd="0" destOrd="0" presId="urn:microsoft.com/office/officeart/2008/layout/VerticalCurvedList"/>
    <dgm:cxn modelId="{2E1232E2-B480-429E-AE1A-0C19E3A07A36}" type="presParOf" srcId="{5D1CCB81-6FA4-47B6-8907-F1820456A547}" destId="{EF24819C-915D-4B5F-9B80-02C8A21C9878}" srcOrd="3" destOrd="0" presId="urn:microsoft.com/office/officeart/2008/layout/VerticalCurvedList"/>
    <dgm:cxn modelId="{F8A4B80F-F88B-4F36-9B6C-DC274B6965AD}" type="presParOf" srcId="{5D1CCB81-6FA4-47B6-8907-F1820456A547}" destId="{11A87EBE-8BD2-47EE-90E1-32CF1380E99C}" srcOrd="4" destOrd="0" presId="urn:microsoft.com/office/officeart/2008/layout/VerticalCurvedList"/>
    <dgm:cxn modelId="{8BF9374E-7225-4A2A-929A-4B4B275F9F2C}" type="presParOf" srcId="{11A87EBE-8BD2-47EE-90E1-32CF1380E99C}" destId="{F8143F9B-AD44-4D68-9A0A-15F01E027259}" srcOrd="0" destOrd="0" presId="urn:microsoft.com/office/officeart/2008/layout/VerticalCurvedList"/>
    <dgm:cxn modelId="{EFC9E830-0292-4531-BA65-368B78FF66F3}" type="presParOf" srcId="{5D1CCB81-6FA4-47B6-8907-F1820456A547}" destId="{675C1605-FF85-4F28-AC20-84871766F391}" srcOrd="5" destOrd="0" presId="urn:microsoft.com/office/officeart/2008/layout/VerticalCurvedList"/>
    <dgm:cxn modelId="{17A0DFB7-472A-4DCB-A0A8-1B6D5641FB2A}" type="presParOf" srcId="{5D1CCB81-6FA4-47B6-8907-F1820456A547}" destId="{B194BFA6-456F-4254-A638-42272993010E}" srcOrd="6" destOrd="0" presId="urn:microsoft.com/office/officeart/2008/layout/VerticalCurvedList"/>
    <dgm:cxn modelId="{9DBE62A3-8830-412D-81DA-9AEBB12D5C23}" type="presParOf" srcId="{B194BFA6-456F-4254-A638-42272993010E}" destId="{4F6BD158-F008-4017-BDE2-7AD31001735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4863807E-1F62-4AA3-A0A3-AC322AB96ED6}" type="presOf" srcId="{6BA9EB85-582C-445D-803C-E641EA0D94BB}" destId="{CDDCA386-72B9-4B2A-9CA9-4855FE0A0E97}" srcOrd="0" destOrd="0" presId="urn:microsoft.com/office/officeart/2005/8/layout/chevron2"/>
    <dgm:cxn modelId="{CBFDDA72-B6CF-46CF-8CB2-708CE97F9364}" srcId="{5F2BE69A-15BE-4CB4-8500-826CDA8D76D4}" destId="{07F788FB-B140-4C78-88D6-D622A7AFE1A2}" srcOrd="8" destOrd="0" parTransId="{DD7A3DDC-FB36-4D4D-937B-0CDFB07D0EF1}" sibTransId="{14252A55-15FD-49CB-9449-920C290425CF}"/>
    <dgm:cxn modelId="{9CE58426-57E7-46F5-84AB-AE8C11BCD46E}" type="presOf" srcId="{5F2BE69A-15BE-4CB4-8500-826CDA8D76D4}" destId="{DDFE5034-7C55-4CB8-90C7-59888906A31D}" srcOrd="0" destOrd="0" presId="urn:microsoft.com/office/officeart/2005/8/layout/chevron2"/>
    <dgm:cxn modelId="{6175B956-3619-4509-B1FF-40A567872932}" srcId="{5F2BE69A-15BE-4CB4-8500-826CDA8D76D4}" destId="{91750910-8F28-4FB3-8A17-B4AD9E87CB46}" srcOrd="4" destOrd="0" parTransId="{D8237309-55D3-4C34-9E27-C58404168E09}" sibTransId="{B0F1222F-5C5E-49E6-84CA-3E1E5C6BA5B2}"/>
    <dgm:cxn modelId="{88124741-C30B-4B71-919B-E8B75F92791D}" type="presOf" srcId="{7945D2A3-F622-470E-A431-B82D9D7D3F11}" destId="{6354216C-0361-4A19-9FDD-5CBB72A50E88}" srcOrd="0" destOrd="0" presId="urn:microsoft.com/office/officeart/2005/8/layout/chevron2"/>
    <dgm:cxn modelId="{168E618A-7DBF-47D9-A4F6-8AD8376E66A3}" type="presOf" srcId="{D85C2317-5AF3-476D-8D0D-780E964F8A95}" destId="{BB86F74D-4F37-47E7-BDB6-53FD0BA43F1D}" srcOrd="0" destOrd="0" presId="urn:microsoft.com/office/officeart/2005/8/layout/chevron2"/>
    <dgm:cxn modelId="{FB088867-C6AD-4B0D-94E4-5863E7775EE6}" type="presOf" srcId="{C9B7E7F7-2034-45EF-9773-3265A92BFAFE}" destId="{66021DB8-EEBE-4A42-A0A4-1599AC871594}"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3862489B-54A7-41BC-9012-188BFF701F08}" srcId="{91750910-8F28-4FB3-8A17-B4AD9E87CB46}" destId="{D85C2317-5AF3-476D-8D0D-780E964F8A95}" srcOrd="0" destOrd="0" parTransId="{22646767-1B57-4C91-A44A-9860BAF05831}" sibTransId="{2D13598E-F027-411D-ACE4-3A927B956F35}"/>
    <dgm:cxn modelId="{71728028-FE65-4251-B51B-875BF6BF4E28}" srcId="{5F2BE69A-15BE-4CB4-8500-826CDA8D76D4}" destId="{1C3122F4-B475-40B7-8E37-D900D775FE03}" srcOrd="6" destOrd="0" parTransId="{18FCCA04-B3F4-4FC1-99D6-C5349AC61567}" sibTransId="{460E1182-4712-48B3-90D9-53F79D16B2CE}"/>
    <dgm:cxn modelId="{A47C0F53-C830-4B8C-BD19-370D4ECDCDCE}" srcId="{5F2BE69A-15BE-4CB4-8500-826CDA8D76D4}" destId="{49B494FC-0199-47C2-B927-22C70905C541}" srcOrd="1" destOrd="0" parTransId="{D8770D54-8845-40E5-941D-D4A9F7891E62}" sibTransId="{C9473E26-E586-4D67-8323-52F54FE9BEC6}"/>
    <dgm:cxn modelId="{B9C98A1A-ADDB-4643-AC32-6D08B94C3EEF}" type="presOf" srcId="{5C009BED-6ECE-40C1-9C7E-DF48F76A738B}" destId="{3B683051-3999-401F-8C5A-11AB376ED4E6}" srcOrd="0" destOrd="0" presId="urn:microsoft.com/office/officeart/2005/8/layout/chevron2"/>
    <dgm:cxn modelId="{47CF1DEC-7975-4FC1-A94F-B798731B2771}" type="presOf" srcId="{08DE983C-303E-46F7-AA94-1AE0888CF453}" destId="{3FCE0AFA-58C2-401D-874C-919B22869826}" srcOrd="0" destOrd="0" presId="urn:microsoft.com/office/officeart/2005/8/layout/chevron2"/>
    <dgm:cxn modelId="{205F5749-BE55-4050-A22A-D5D34194F350}" type="presOf" srcId="{41640422-AFFE-4F3E-BB56-EBBEF50F913B}" destId="{05746AD7-5630-4FED-8959-DDEBF0D1EDF1}"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7B2D897A-1DAA-4012-A6F1-753B2BDC0C59}" type="presOf" srcId="{18E25F55-5837-4F82-86B1-6E396E942FE0}" destId="{E599FC4D-5E7C-4498-BF3A-870732F8DB04}" srcOrd="0" destOrd="0" presId="urn:microsoft.com/office/officeart/2005/8/layout/chevron2"/>
    <dgm:cxn modelId="{4095E62B-9E44-4651-99E2-E969005DE8DD}" type="presOf" srcId="{611191FC-40F1-4113-BA0C-71EFF1282026}" destId="{AE4A7335-E4CA-4C6E-927F-201F9A0784FF}"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D332DB37-257C-4E43-A26C-F50A7646D9BC}" type="presOf" srcId="{9BBAED89-461B-4FC4-9679-B1F85DC81681}" destId="{75739FA5-4651-4DB6-B7DE-18F1EECBFD09}" srcOrd="0" destOrd="0" presId="urn:microsoft.com/office/officeart/2005/8/layout/chevron2"/>
    <dgm:cxn modelId="{CD16426F-FFFC-462F-95B9-58C238788022}" srcId="{D47B7B9E-A446-4A1A-8F4B-821EFDD31D0B}" destId="{08DE983C-303E-46F7-AA94-1AE0888CF453}" srcOrd="0" destOrd="0" parTransId="{8A18C346-A4E4-430C-8CBF-B6754E779598}" sibTransId="{B3E03DAD-8DC8-4B54-8159-6D5297DA644F}"/>
    <dgm:cxn modelId="{3726904B-5331-436F-9A1D-0256756174BE}" type="presOf" srcId="{07F788FB-B140-4C78-88D6-D622A7AFE1A2}" destId="{975E7348-F6D6-4A5F-BADA-584E0FDA73FF}" srcOrd="0" destOrd="0" presId="urn:microsoft.com/office/officeart/2005/8/layout/chevron2"/>
    <dgm:cxn modelId="{0CC780CB-B416-4358-A5C1-B51A4A283F81}" type="presOf" srcId="{7B9459B6-A406-4D8C-BC81-80B0CD39B188}" destId="{9BA4FCB0-868A-4499-8417-FF52BC41BA30}" srcOrd="0" destOrd="0" presId="urn:microsoft.com/office/officeart/2005/8/layout/chevron2"/>
    <dgm:cxn modelId="{C28324D6-FFB9-46E9-B694-CCF853AFB832}" type="presOf" srcId="{BA650752-980C-4608-ACB7-5C29EAEDB7DD}" destId="{ADF02A78-A9B8-4A2D-9E6C-299FAE07EA55}"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6AC01D5B-1CCC-4A51-8CEF-64EDB48E5CCB}" type="presOf" srcId="{D47B7B9E-A446-4A1A-8F4B-821EFDD31D0B}" destId="{3EFD0930-2C92-4584-B34B-3265F22F5EE0}" srcOrd="0" destOrd="0" presId="urn:microsoft.com/office/officeart/2005/8/layout/chevron2"/>
    <dgm:cxn modelId="{0C928C51-EBE1-43BB-846B-F326F836811E}" srcId="{BA650752-980C-4608-ACB7-5C29EAEDB7DD}" destId="{611191FC-40F1-4113-BA0C-71EFF1282026}" srcOrd="0" destOrd="0" parTransId="{5D015B31-38CA-4E92-8645-49FDDBD46A80}" sibTransId="{FC641854-72C2-4135-AE9A-E74B95D865F4}"/>
    <dgm:cxn modelId="{E2667E1F-3512-4F52-8ECD-41A58C170A9D}" type="presOf" srcId="{91750910-8F28-4FB3-8A17-B4AD9E87CB46}" destId="{64DB3EB0-26AA-42C2-BE0E-735D9C5FBAEC}" srcOrd="0" destOrd="0" presId="urn:microsoft.com/office/officeart/2005/8/layout/chevron2"/>
    <dgm:cxn modelId="{F39A7ADB-CF54-41A7-9B18-E8605DC594BA}" type="presOf" srcId="{1C3122F4-B475-40B7-8E37-D900D775FE03}" destId="{4A765E12-0F99-45AA-9ABC-0C0F5B8EFA8B}" srcOrd="0" destOrd="0" presId="urn:microsoft.com/office/officeart/2005/8/layout/chevron2"/>
    <dgm:cxn modelId="{CC143F20-9AC7-4FD9-A300-F09B65CB565B}" srcId="{5F2BE69A-15BE-4CB4-8500-826CDA8D76D4}" destId="{6BA9EB85-582C-445D-803C-E641EA0D94BB}" srcOrd="0" destOrd="0" parTransId="{A3BF8432-5CC6-40CB-ABCF-6EE8C86B4C1B}" sibTransId="{59050B0A-3198-4AC4-86FE-64045E4B059E}"/>
    <dgm:cxn modelId="{80C7DB27-AE4D-4201-AF30-B6E8FEE24E87}" type="presOf" srcId="{49B494FC-0199-47C2-B927-22C70905C541}" destId="{70F2B216-0773-42E1-B8A8-94E7A10BEB9E}" srcOrd="0" destOrd="0" presId="urn:microsoft.com/office/officeart/2005/8/layout/chevron2"/>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3A9C51E2-AF50-4899-BB1B-E7D771514D67}" srcId="{C9B7E7F7-2034-45EF-9773-3265A92BFAFE}" destId="{9BBAED89-461B-4FC4-9679-B1F85DC81681}" srcOrd="0" destOrd="0" parTransId="{A0B9D39D-4D23-44EE-AFE4-D1B22ADA5AFD}" sibTransId="{7D2B1989-3313-4C6A-89DB-F01D7BCC43AE}"/>
    <dgm:cxn modelId="{CFD62A31-3A71-44BC-A511-93FC8E89D435}" type="presOf" srcId="{9261BF48-9E9D-490C-9039-BBDE96C3A705}" destId="{550284E1-3480-4A22-9733-F5EADEB88F74}" srcOrd="0" destOrd="0" presId="urn:microsoft.com/office/officeart/2005/8/layout/chevron2"/>
    <dgm:cxn modelId="{1BBB68FF-43E8-4461-BB29-AF369CB0B6C0}" srcId="{9261BF48-9E9D-490C-9039-BBDE96C3A705}" destId="{7B9459B6-A406-4D8C-BC81-80B0CD39B188}" srcOrd="0" destOrd="0" parTransId="{29302E17-E330-44F1-8C50-3B7E7656BDE6}" sibTransId="{6CC9AE0D-DDE1-497D-9B3C-1C6362292435}"/>
    <dgm:cxn modelId="{67B52EF3-B123-4643-A527-6F1061D48E0D}" srcId="{5F2BE69A-15BE-4CB4-8500-826CDA8D76D4}" destId="{C9B7E7F7-2034-45EF-9773-3265A92BFAFE}" srcOrd="7" destOrd="0" parTransId="{B86B03EB-C2B4-4008-BCE4-438394ABC4CE}" sibTransId="{9918701C-2BD2-40FF-9816-967337D5A311}"/>
    <dgm:cxn modelId="{B289CB80-4742-4ACD-98A4-AE883219F1C6}" type="presParOf" srcId="{DDFE5034-7C55-4CB8-90C7-59888906A31D}" destId="{168BDC65-A89E-49AD-BB6F-8E04D67E397D}" srcOrd="0" destOrd="0" presId="urn:microsoft.com/office/officeart/2005/8/layout/chevron2"/>
    <dgm:cxn modelId="{E02C2BB8-96D8-466B-8DEF-6494F47ED315}" type="presParOf" srcId="{168BDC65-A89E-49AD-BB6F-8E04D67E397D}" destId="{CDDCA386-72B9-4B2A-9CA9-4855FE0A0E97}" srcOrd="0" destOrd="0" presId="urn:microsoft.com/office/officeart/2005/8/layout/chevron2"/>
    <dgm:cxn modelId="{93C91C28-F2A0-4780-A318-7A6808CA35F9}" type="presParOf" srcId="{168BDC65-A89E-49AD-BB6F-8E04D67E397D}" destId="{6354216C-0361-4A19-9FDD-5CBB72A50E88}" srcOrd="1" destOrd="0" presId="urn:microsoft.com/office/officeart/2005/8/layout/chevron2"/>
    <dgm:cxn modelId="{6949AE41-EAE4-4BB0-AC6E-F0A7934DDFF8}" type="presParOf" srcId="{DDFE5034-7C55-4CB8-90C7-59888906A31D}" destId="{19A983AF-86FB-4221-97C0-D27CF566EC55}" srcOrd="1" destOrd="0" presId="urn:microsoft.com/office/officeart/2005/8/layout/chevron2"/>
    <dgm:cxn modelId="{49CCCA3B-2C4E-4F10-9BB0-39CE378DA5C2}" type="presParOf" srcId="{DDFE5034-7C55-4CB8-90C7-59888906A31D}" destId="{A33074D3-1E3D-480A-BFC2-CD58C1CB6B21}" srcOrd="2" destOrd="0" presId="urn:microsoft.com/office/officeart/2005/8/layout/chevron2"/>
    <dgm:cxn modelId="{FB83452D-F3B7-4A3D-A310-7A9FD614BCA9}" type="presParOf" srcId="{A33074D3-1E3D-480A-BFC2-CD58C1CB6B21}" destId="{70F2B216-0773-42E1-B8A8-94E7A10BEB9E}" srcOrd="0" destOrd="0" presId="urn:microsoft.com/office/officeart/2005/8/layout/chevron2"/>
    <dgm:cxn modelId="{A20A915C-2A7A-47AB-9C52-A3A1B814A056}" type="presParOf" srcId="{A33074D3-1E3D-480A-BFC2-CD58C1CB6B21}" destId="{05746AD7-5630-4FED-8959-DDEBF0D1EDF1}" srcOrd="1" destOrd="0" presId="urn:microsoft.com/office/officeart/2005/8/layout/chevron2"/>
    <dgm:cxn modelId="{6A21F2B9-41FA-439F-8549-C8D4E3AD8A8E}" type="presParOf" srcId="{DDFE5034-7C55-4CB8-90C7-59888906A31D}" destId="{FF0F974D-AFD0-45C3-AF0C-37926B8FD37F}" srcOrd="3" destOrd="0" presId="urn:microsoft.com/office/officeart/2005/8/layout/chevron2"/>
    <dgm:cxn modelId="{C1EAEFEE-30D3-4D87-9A80-739FA4BA9C8F}" type="presParOf" srcId="{DDFE5034-7C55-4CB8-90C7-59888906A31D}" destId="{D3D5DB59-B0D8-49D9-BA59-484EFD1F5977}" srcOrd="4" destOrd="0" presId="urn:microsoft.com/office/officeart/2005/8/layout/chevron2"/>
    <dgm:cxn modelId="{9B24C42D-8691-40AC-959D-05B8AC77A2B3}" type="presParOf" srcId="{D3D5DB59-B0D8-49D9-BA59-484EFD1F5977}" destId="{550284E1-3480-4A22-9733-F5EADEB88F74}" srcOrd="0" destOrd="0" presId="urn:microsoft.com/office/officeart/2005/8/layout/chevron2"/>
    <dgm:cxn modelId="{42FF738F-8ECF-4771-830C-F8E88C6E2692}" type="presParOf" srcId="{D3D5DB59-B0D8-49D9-BA59-484EFD1F5977}" destId="{9BA4FCB0-868A-4499-8417-FF52BC41BA30}" srcOrd="1" destOrd="0" presId="urn:microsoft.com/office/officeart/2005/8/layout/chevron2"/>
    <dgm:cxn modelId="{9ED2D9EB-F7D5-4D11-A555-ED984EABFD35}" type="presParOf" srcId="{DDFE5034-7C55-4CB8-90C7-59888906A31D}" destId="{454C7B5B-03B1-4AA2-9A7E-8118E44B5740}" srcOrd="5" destOrd="0" presId="urn:microsoft.com/office/officeart/2005/8/layout/chevron2"/>
    <dgm:cxn modelId="{CBD4EE0D-D3FA-4D7A-97B6-586EE754A185}" type="presParOf" srcId="{DDFE5034-7C55-4CB8-90C7-59888906A31D}" destId="{1EA9667C-C44A-405D-904F-411AB9481568}" srcOrd="6" destOrd="0" presId="urn:microsoft.com/office/officeart/2005/8/layout/chevron2"/>
    <dgm:cxn modelId="{8A659FA0-3FD8-45CB-8F27-08E095DE97B7}" type="presParOf" srcId="{1EA9667C-C44A-405D-904F-411AB9481568}" destId="{ADF02A78-A9B8-4A2D-9E6C-299FAE07EA55}" srcOrd="0" destOrd="0" presId="urn:microsoft.com/office/officeart/2005/8/layout/chevron2"/>
    <dgm:cxn modelId="{0B3E17CA-6DC2-443A-9A40-2D0226A31CB5}" type="presParOf" srcId="{1EA9667C-C44A-405D-904F-411AB9481568}" destId="{AE4A7335-E4CA-4C6E-927F-201F9A0784FF}" srcOrd="1" destOrd="0" presId="urn:microsoft.com/office/officeart/2005/8/layout/chevron2"/>
    <dgm:cxn modelId="{ABB059DD-364B-4465-81D0-DB3627331A03}" type="presParOf" srcId="{DDFE5034-7C55-4CB8-90C7-59888906A31D}" destId="{40CFD1AD-D2A8-47E9-9C91-FF69FBBEF181}" srcOrd="7" destOrd="0" presId="urn:microsoft.com/office/officeart/2005/8/layout/chevron2"/>
    <dgm:cxn modelId="{6F8DFCAB-4667-4A6B-8720-72AB4280A40F}" type="presParOf" srcId="{DDFE5034-7C55-4CB8-90C7-59888906A31D}" destId="{0908843F-3884-49B9-9FE1-7A6E8C90BC6F}" srcOrd="8" destOrd="0" presId="urn:microsoft.com/office/officeart/2005/8/layout/chevron2"/>
    <dgm:cxn modelId="{5C6451C9-70E1-4AED-916C-821018AF7C7E}" type="presParOf" srcId="{0908843F-3884-49B9-9FE1-7A6E8C90BC6F}" destId="{64DB3EB0-26AA-42C2-BE0E-735D9C5FBAEC}" srcOrd="0" destOrd="0" presId="urn:microsoft.com/office/officeart/2005/8/layout/chevron2"/>
    <dgm:cxn modelId="{CF2A4A3E-E03E-4C53-AB0B-E575749094F0}" type="presParOf" srcId="{0908843F-3884-49B9-9FE1-7A6E8C90BC6F}" destId="{BB86F74D-4F37-47E7-BDB6-53FD0BA43F1D}" srcOrd="1" destOrd="0" presId="urn:microsoft.com/office/officeart/2005/8/layout/chevron2"/>
    <dgm:cxn modelId="{D2EE6B29-9312-4D1C-BC1A-39A6E29881BB}" type="presParOf" srcId="{DDFE5034-7C55-4CB8-90C7-59888906A31D}" destId="{E29BCCC3-2F0B-46A1-ADF8-5FF6A9F08680}" srcOrd="9" destOrd="0" presId="urn:microsoft.com/office/officeart/2005/8/layout/chevron2"/>
    <dgm:cxn modelId="{CC9C6DA8-F4B5-46DC-B43D-B14E16D415AA}" type="presParOf" srcId="{DDFE5034-7C55-4CB8-90C7-59888906A31D}" destId="{601D353D-016A-4D10-B875-E27DBE917331}" srcOrd="10" destOrd="0" presId="urn:microsoft.com/office/officeart/2005/8/layout/chevron2"/>
    <dgm:cxn modelId="{DEF6DF71-307A-42D2-AFCB-FACF6C9E378B}" type="presParOf" srcId="{601D353D-016A-4D10-B875-E27DBE917331}" destId="{3EFD0930-2C92-4584-B34B-3265F22F5EE0}" srcOrd="0" destOrd="0" presId="urn:microsoft.com/office/officeart/2005/8/layout/chevron2"/>
    <dgm:cxn modelId="{ACD42F14-56A5-4F18-B8D6-3BDBD2614DA4}" type="presParOf" srcId="{601D353D-016A-4D10-B875-E27DBE917331}" destId="{3FCE0AFA-58C2-401D-874C-919B22869826}" srcOrd="1" destOrd="0" presId="urn:microsoft.com/office/officeart/2005/8/layout/chevron2"/>
    <dgm:cxn modelId="{09AFC0F5-DCCC-470F-822D-B0F15A804C11}" type="presParOf" srcId="{DDFE5034-7C55-4CB8-90C7-59888906A31D}" destId="{58B2E323-185D-4AEC-91A6-5656CCDCA1F5}" srcOrd="11" destOrd="0" presId="urn:microsoft.com/office/officeart/2005/8/layout/chevron2"/>
    <dgm:cxn modelId="{3AC40DE3-5D3E-4DC7-8C44-E56FF5BBBB4D}" type="presParOf" srcId="{DDFE5034-7C55-4CB8-90C7-59888906A31D}" destId="{31D5FE82-ADA8-4301-8B36-42DFEB0938DC}" srcOrd="12" destOrd="0" presId="urn:microsoft.com/office/officeart/2005/8/layout/chevron2"/>
    <dgm:cxn modelId="{78D71EA2-4ECD-4207-845A-9712120E985B}" type="presParOf" srcId="{31D5FE82-ADA8-4301-8B36-42DFEB0938DC}" destId="{4A765E12-0F99-45AA-9ABC-0C0F5B8EFA8B}" srcOrd="0" destOrd="0" presId="urn:microsoft.com/office/officeart/2005/8/layout/chevron2"/>
    <dgm:cxn modelId="{092ACFB0-676F-46E9-9AFE-0A4E52368E61}" type="presParOf" srcId="{31D5FE82-ADA8-4301-8B36-42DFEB0938DC}" destId="{3B683051-3999-401F-8C5A-11AB376ED4E6}" srcOrd="1" destOrd="0" presId="urn:microsoft.com/office/officeart/2005/8/layout/chevron2"/>
    <dgm:cxn modelId="{E68726AA-9618-4FAF-A486-4B3AD9C2F4C1}" type="presParOf" srcId="{DDFE5034-7C55-4CB8-90C7-59888906A31D}" destId="{56CA5737-26CB-4347-854E-C78412230C6E}" srcOrd="13" destOrd="0" presId="urn:microsoft.com/office/officeart/2005/8/layout/chevron2"/>
    <dgm:cxn modelId="{7BBB7498-0A2B-4E35-A7D2-B3050B617A1C}" type="presParOf" srcId="{DDFE5034-7C55-4CB8-90C7-59888906A31D}" destId="{5E538E00-9043-4FC4-BF90-78C3CF621B65}" srcOrd="14" destOrd="0" presId="urn:microsoft.com/office/officeart/2005/8/layout/chevron2"/>
    <dgm:cxn modelId="{5B3EFA1A-4D3A-42A2-8C8B-D906613375DD}" type="presParOf" srcId="{5E538E00-9043-4FC4-BF90-78C3CF621B65}" destId="{66021DB8-EEBE-4A42-A0A4-1599AC871594}" srcOrd="0" destOrd="0" presId="urn:microsoft.com/office/officeart/2005/8/layout/chevron2"/>
    <dgm:cxn modelId="{742E9260-4755-4F2A-BFAD-96A93C3E9574}" type="presParOf" srcId="{5E538E00-9043-4FC4-BF90-78C3CF621B65}" destId="{75739FA5-4651-4DB6-B7DE-18F1EECBFD09}" srcOrd="1" destOrd="0" presId="urn:microsoft.com/office/officeart/2005/8/layout/chevron2"/>
    <dgm:cxn modelId="{F96E68CE-5B5B-4A5D-97BD-9EF12493102C}" type="presParOf" srcId="{DDFE5034-7C55-4CB8-90C7-59888906A31D}" destId="{96CE3C56-C10B-4861-8FA8-3F24142C0E1A}" srcOrd="15" destOrd="0" presId="urn:microsoft.com/office/officeart/2005/8/layout/chevron2"/>
    <dgm:cxn modelId="{7EDEB90A-33C5-4CC6-BF97-14DC59C20C8B}" type="presParOf" srcId="{DDFE5034-7C55-4CB8-90C7-59888906A31D}" destId="{10684ECF-08FB-4543-B066-D1C4AED8A527}" srcOrd="16" destOrd="0" presId="urn:microsoft.com/office/officeart/2005/8/layout/chevron2"/>
    <dgm:cxn modelId="{01B3F278-0619-4D94-8887-2CFFE5499E4C}" type="presParOf" srcId="{10684ECF-08FB-4543-B066-D1C4AED8A527}" destId="{975E7348-F6D6-4A5F-BADA-584E0FDA73FF}" srcOrd="0" destOrd="0" presId="urn:microsoft.com/office/officeart/2005/8/layout/chevron2"/>
    <dgm:cxn modelId="{8FDE8D63-A49A-4A93-AEE8-D91743EA7364}"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86C2B1F-F387-4057-89FC-543A40320983}"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s-EC"/>
        </a:p>
      </dgm:t>
    </dgm:pt>
    <dgm:pt modelId="{22CE871A-F143-4C1C-9A3D-D6A9AD00BABE}">
      <dgm:prSet phldrT="[Texto]" custT="1"/>
      <dgm:spPr/>
      <dgm:t>
        <a:bodyPr/>
        <a:lstStyle/>
        <a:p>
          <a:pPr algn="just"/>
          <a:r>
            <a:rPr lang="es-EC" sz="1800" b="1" dirty="0" smtClean="0">
              <a:latin typeface="Arial" pitchFamily="34" charset="0"/>
              <a:cs typeface="Arial" pitchFamily="34" charset="0"/>
            </a:rPr>
            <a:t>Cumplir</a:t>
          </a:r>
          <a:r>
            <a:rPr lang="es-ES" sz="1800" b="1" dirty="0" smtClean="0">
              <a:latin typeface="Arial" pitchFamily="34" charset="0"/>
              <a:cs typeface="Arial" pitchFamily="34" charset="0"/>
            </a:rPr>
            <a:t> los registros de mantenimiento establecidos, a fin de obtener un seguimiento continuo y eficiente de los trabajos realizados en cada uno de los departamentos.</a:t>
          </a:r>
          <a:endParaRPr lang="es-EC" sz="1800" b="1" dirty="0">
            <a:latin typeface="Arial" pitchFamily="34" charset="0"/>
            <a:cs typeface="Arial" pitchFamily="34" charset="0"/>
          </a:endParaRPr>
        </a:p>
      </dgm:t>
    </dgm:pt>
    <dgm:pt modelId="{98498F70-49D8-46DA-B7AC-1ED9499A397E}" type="parTrans" cxnId="{B320FA98-2E96-46FA-9223-D07DEE893B1C}">
      <dgm:prSet/>
      <dgm:spPr/>
      <dgm:t>
        <a:bodyPr/>
        <a:lstStyle/>
        <a:p>
          <a:pPr algn="just"/>
          <a:endParaRPr lang="es-EC" sz="2400" b="1">
            <a:latin typeface="Arial" pitchFamily="34" charset="0"/>
            <a:cs typeface="Arial" pitchFamily="34" charset="0"/>
          </a:endParaRPr>
        </a:p>
      </dgm:t>
    </dgm:pt>
    <dgm:pt modelId="{D7F086D3-2FED-4445-9D5E-EE6BB3110CF9}" type="sibTrans" cxnId="{B320FA98-2E96-46FA-9223-D07DEE893B1C}">
      <dgm:prSet/>
      <dgm:spPr/>
      <dgm:t>
        <a:bodyPr/>
        <a:lstStyle/>
        <a:p>
          <a:pPr algn="just"/>
          <a:endParaRPr lang="es-EC" sz="2400" b="1">
            <a:latin typeface="Arial" pitchFamily="34" charset="0"/>
            <a:cs typeface="Arial" pitchFamily="34" charset="0"/>
          </a:endParaRPr>
        </a:p>
      </dgm:t>
    </dgm:pt>
    <dgm:pt modelId="{B20CD303-5BEC-4580-91E5-DDD6C3F75527}">
      <dgm:prSet custT="1"/>
      <dgm:spPr/>
      <dgm:t>
        <a:bodyPr anchor="t"/>
        <a:lstStyle/>
        <a:p>
          <a:pPr algn="just"/>
          <a:r>
            <a:rPr lang="es-ES" sz="1800" b="1" dirty="0" smtClean="0">
              <a:latin typeface="Arial" pitchFamily="34" charset="0"/>
              <a:cs typeface="Arial" pitchFamily="34" charset="0"/>
            </a:rPr>
            <a:t>Aplicar oportunamente el mantenimiento de acuerdo a la ficha técnica de cada uno de los equipos y sistemas, para diagnosticar o predecir más exactamente el estado de cada uno.</a:t>
          </a:r>
          <a:endParaRPr lang="es-EC" sz="1800" b="1" dirty="0">
            <a:latin typeface="Arial" pitchFamily="34" charset="0"/>
            <a:cs typeface="Arial" pitchFamily="34" charset="0"/>
          </a:endParaRPr>
        </a:p>
      </dgm:t>
    </dgm:pt>
    <dgm:pt modelId="{E06D9E7B-8590-4AA0-9045-2BEFFBF5AF4C}" type="parTrans" cxnId="{E925FD49-006A-4EB3-BA4E-70649BCAF062}">
      <dgm:prSet/>
      <dgm:spPr/>
      <dgm:t>
        <a:bodyPr/>
        <a:lstStyle/>
        <a:p>
          <a:pPr algn="just"/>
          <a:endParaRPr lang="es-EC" sz="2400" b="1">
            <a:latin typeface="Arial" pitchFamily="34" charset="0"/>
            <a:cs typeface="Arial" pitchFamily="34" charset="0"/>
          </a:endParaRPr>
        </a:p>
      </dgm:t>
    </dgm:pt>
    <dgm:pt modelId="{6B1C96D2-544C-4A16-A1AE-68E20265A07F}" type="sibTrans" cxnId="{E925FD49-006A-4EB3-BA4E-70649BCAF062}">
      <dgm:prSet/>
      <dgm:spPr/>
      <dgm:t>
        <a:bodyPr/>
        <a:lstStyle/>
        <a:p>
          <a:pPr algn="just"/>
          <a:endParaRPr lang="es-EC" sz="2400" b="1">
            <a:latin typeface="Arial" pitchFamily="34" charset="0"/>
            <a:cs typeface="Arial" pitchFamily="34" charset="0"/>
          </a:endParaRPr>
        </a:p>
      </dgm:t>
    </dgm:pt>
    <dgm:pt modelId="{45266A38-C49B-4E53-8421-C2871BCE0F25}">
      <dgm:prSet custT="1"/>
      <dgm:spPr/>
      <dgm:t>
        <a:bodyPr/>
        <a:lstStyle/>
        <a:p>
          <a:pPr algn="just"/>
          <a:r>
            <a:rPr lang="es-ES" sz="1800" b="1" dirty="0" smtClean="0">
              <a:latin typeface="Arial" pitchFamily="34" charset="0"/>
              <a:cs typeface="Arial" pitchFamily="34" charset="0"/>
            </a:rPr>
            <a:t>Implementar el sistema informático de mantenimiento a los diferentes departamentos, a  fin de conservar en estado óptimo de funcionamiento y prolongar la vida útil de los equipos y sistemas del Buque Escuela Guayas.</a:t>
          </a:r>
          <a:endParaRPr lang="es-EC" sz="1800" b="1" dirty="0">
            <a:latin typeface="Arial" pitchFamily="34" charset="0"/>
            <a:cs typeface="Arial" pitchFamily="34" charset="0"/>
          </a:endParaRPr>
        </a:p>
      </dgm:t>
    </dgm:pt>
    <dgm:pt modelId="{742F2FDB-E43A-4F6D-83B0-EF77C481826E}" type="parTrans" cxnId="{6E1C9C23-DAF4-432A-BD5C-0CDE7E8997C0}">
      <dgm:prSet/>
      <dgm:spPr/>
      <dgm:t>
        <a:bodyPr/>
        <a:lstStyle/>
        <a:p>
          <a:endParaRPr lang="es-EC" sz="2400" b="1">
            <a:latin typeface="Arial" pitchFamily="34" charset="0"/>
            <a:cs typeface="Arial" pitchFamily="34" charset="0"/>
          </a:endParaRPr>
        </a:p>
      </dgm:t>
    </dgm:pt>
    <dgm:pt modelId="{5BB0D698-F6EC-4088-8375-EDD5D55E0169}" type="sibTrans" cxnId="{6E1C9C23-DAF4-432A-BD5C-0CDE7E8997C0}">
      <dgm:prSet/>
      <dgm:spPr/>
      <dgm:t>
        <a:bodyPr/>
        <a:lstStyle/>
        <a:p>
          <a:endParaRPr lang="es-EC" sz="2400" b="1">
            <a:latin typeface="Arial" pitchFamily="34" charset="0"/>
            <a:cs typeface="Arial" pitchFamily="34" charset="0"/>
          </a:endParaRPr>
        </a:p>
      </dgm:t>
    </dgm:pt>
    <dgm:pt modelId="{C4B76F2E-2BC7-4FE1-A009-4DFA8DE28C7B}" type="pres">
      <dgm:prSet presAssocID="{D86C2B1F-F387-4057-89FC-543A40320983}" presName="Name0" presStyleCnt="0">
        <dgm:presLayoutVars>
          <dgm:dir/>
          <dgm:animLvl val="lvl"/>
          <dgm:resizeHandles val="exact"/>
        </dgm:presLayoutVars>
      </dgm:prSet>
      <dgm:spPr/>
      <dgm:t>
        <a:bodyPr/>
        <a:lstStyle/>
        <a:p>
          <a:endParaRPr lang="es-EC"/>
        </a:p>
      </dgm:t>
    </dgm:pt>
    <dgm:pt modelId="{73422CC3-0D76-49A6-91BF-6ED83C6EC21D}" type="pres">
      <dgm:prSet presAssocID="{45266A38-C49B-4E53-8421-C2871BCE0F25}" presName="boxAndChildren" presStyleCnt="0"/>
      <dgm:spPr/>
    </dgm:pt>
    <dgm:pt modelId="{D5204F1B-4EE7-43DF-AE50-10EAA1733A7F}" type="pres">
      <dgm:prSet presAssocID="{45266A38-C49B-4E53-8421-C2871BCE0F25}" presName="parentTextBox" presStyleLbl="node1" presStyleIdx="0" presStyleCnt="3"/>
      <dgm:spPr/>
      <dgm:t>
        <a:bodyPr/>
        <a:lstStyle/>
        <a:p>
          <a:endParaRPr lang="es-EC"/>
        </a:p>
      </dgm:t>
    </dgm:pt>
    <dgm:pt modelId="{E1576AA2-1664-4C91-ADFB-64D8F2EE993B}" type="pres">
      <dgm:prSet presAssocID="{6B1C96D2-544C-4A16-A1AE-68E20265A07F}" presName="sp" presStyleCnt="0"/>
      <dgm:spPr/>
    </dgm:pt>
    <dgm:pt modelId="{7A5590F1-751B-497B-80ED-05D0E1CE0E26}" type="pres">
      <dgm:prSet presAssocID="{B20CD303-5BEC-4580-91E5-DDD6C3F75527}" presName="arrowAndChildren" presStyleCnt="0"/>
      <dgm:spPr/>
    </dgm:pt>
    <dgm:pt modelId="{7AADD4C3-F5FA-437C-B62F-65DA5C147301}" type="pres">
      <dgm:prSet presAssocID="{B20CD303-5BEC-4580-91E5-DDD6C3F75527}" presName="parentTextArrow" presStyleLbl="node1" presStyleIdx="1" presStyleCnt="3"/>
      <dgm:spPr/>
      <dgm:t>
        <a:bodyPr/>
        <a:lstStyle/>
        <a:p>
          <a:endParaRPr lang="es-EC"/>
        </a:p>
      </dgm:t>
    </dgm:pt>
    <dgm:pt modelId="{7825BF5F-16C0-436D-9EDB-909F84BDEA91}" type="pres">
      <dgm:prSet presAssocID="{D7F086D3-2FED-4445-9D5E-EE6BB3110CF9}" presName="sp" presStyleCnt="0"/>
      <dgm:spPr/>
    </dgm:pt>
    <dgm:pt modelId="{A15F169C-7494-4613-881A-C628705F58B1}" type="pres">
      <dgm:prSet presAssocID="{22CE871A-F143-4C1C-9A3D-D6A9AD00BABE}" presName="arrowAndChildren" presStyleCnt="0"/>
      <dgm:spPr/>
    </dgm:pt>
    <dgm:pt modelId="{2119E213-3C1A-4662-9436-CF656075C509}" type="pres">
      <dgm:prSet presAssocID="{22CE871A-F143-4C1C-9A3D-D6A9AD00BABE}" presName="parentTextArrow" presStyleLbl="node1" presStyleIdx="2" presStyleCnt="3"/>
      <dgm:spPr/>
      <dgm:t>
        <a:bodyPr/>
        <a:lstStyle/>
        <a:p>
          <a:endParaRPr lang="es-EC"/>
        </a:p>
      </dgm:t>
    </dgm:pt>
  </dgm:ptLst>
  <dgm:cxnLst>
    <dgm:cxn modelId="{E925FD49-006A-4EB3-BA4E-70649BCAF062}" srcId="{D86C2B1F-F387-4057-89FC-543A40320983}" destId="{B20CD303-5BEC-4580-91E5-DDD6C3F75527}" srcOrd="1" destOrd="0" parTransId="{E06D9E7B-8590-4AA0-9045-2BEFFBF5AF4C}" sibTransId="{6B1C96D2-544C-4A16-A1AE-68E20265A07F}"/>
    <dgm:cxn modelId="{7BB02CA7-42E3-484D-A8C5-4FEE0F31C688}" type="presOf" srcId="{22CE871A-F143-4C1C-9A3D-D6A9AD00BABE}" destId="{2119E213-3C1A-4662-9436-CF656075C509}" srcOrd="0" destOrd="0" presId="urn:microsoft.com/office/officeart/2005/8/layout/process4"/>
    <dgm:cxn modelId="{6D52C9D4-6B5B-4728-AADA-ABCE5EB70337}" type="presOf" srcId="{45266A38-C49B-4E53-8421-C2871BCE0F25}" destId="{D5204F1B-4EE7-43DF-AE50-10EAA1733A7F}" srcOrd="0" destOrd="0" presId="urn:microsoft.com/office/officeart/2005/8/layout/process4"/>
    <dgm:cxn modelId="{B041FB11-BEE8-4131-BE9E-A3EE98A7FD6A}" type="presOf" srcId="{D86C2B1F-F387-4057-89FC-543A40320983}" destId="{C4B76F2E-2BC7-4FE1-A009-4DFA8DE28C7B}" srcOrd="0" destOrd="0" presId="urn:microsoft.com/office/officeart/2005/8/layout/process4"/>
    <dgm:cxn modelId="{89164D02-F93C-4ED7-A4AA-94B08977E535}" type="presOf" srcId="{B20CD303-5BEC-4580-91E5-DDD6C3F75527}" destId="{7AADD4C3-F5FA-437C-B62F-65DA5C147301}" srcOrd="0" destOrd="0" presId="urn:microsoft.com/office/officeart/2005/8/layout/process4"/>
    <dgm:cxn modelId="{B320FA98-2E96-46FA-9223-D07DEE893B1C}" srcId="{D86C2B1F-F387-4057-89FC-543A40320983}" destId="{22CE871A-F143-4C1C-9A3D-D6A9AD00BABE}" srcOrd="0" destOrd="0" parTransId="{98498F70-49D8-46DA-B7AC-1ED9499A397E}" sibTransId="{D7F086D3-2FED-4445-9D5E-EE6BB3110CF9}"/>
    <dgm:cxn modelId="{6E1C9C23-DAF4-432A-BD5C-0CDE7E8997C0}" srcId="{D86C2B1F-F387-4057-89FC-543A40320983}" destId="{45266A38-C49B-4E53-8421-C2871BCE0F25}" srcOrd="2" destOrd="0" parTransId="{742F2FDB-E43A-4F6D-83B0-EF77C481826E}" sibTransId="{5BB0D698-F6EC-4088-8375-EDD5D55E0169}"/>
    <dgm:cxn modelId="{3FC35816-5E9B-4F1C-ACDD-4DBB69BC5634}" type="presParOf" srcId="{C4B76F2E-2BC7-4FE1-A009-4DFA8DE28C7B}" destId="{73422CC3-0D76-49A6-91BF-6ED83C6EC21D}" srcOrd="0" destOrd="0" presId="urn:microsoft.com/office/officeart/2005/8/layout/process4"/>
    <dgm:cxn modelId="{CAFB9CF5-04D3-45B1-B732-5970689E5C6C}" type="presParOf" srcId="{73422CC3-0D76-49A6-91BF-6ED83C6EC21D}" destId="{D5204F1B-4EE7-43DF-AE50-10EAA1733A7F}" srcOrd="0" destOrd="0" presId="urn:microsoft.com/office/officeart/2005/8/layout/process4"/>
    <dgm:cxn modelId="{43C4AC4E-E18A-4FD8-8079-510E532C45A0}" type="presParOf" srcId="{C4B76F2E-2BC7-4FE1-A009-4DFA8DE28C7B}" destId="{E1576AA2-1664-4C91-ADFB-64D8F2EE993B}" srcOrd="1" destOrd="0" presId="urn:microsoft.com/office/officeart/2005/8/layout/process4"/>
    <dgm:cxn modelId="{02E6E056-F31A-4414-9C2F-364F93045B16}" type="presParOf" srcId="{C4B76F2E-2BC7-4FE1-A009-4DFA8DE28C7B}" destId="{7A5590F1-751B-497B-80ED-05D0E1CE0E26}" srcOrd="2" destOrd="0" presId="urn:microsoft.com/office/officeart/2005/8/layout/process4"/>
    <dgm:cxn modelId="{C027BB7D-4520-4252-9535-9FB0860BC199}" type="presParOf" srcId="{7A5590F1-751B-497B-80ED-05D0E1CE0E26}" destId="{7AADD4C3-F5FA-437C-B62F-65DA5C147301}" srcOrd="0" destOrd="0" presId="urn:microsoft.com/office/officeart/2005/8/layout/process4"/>
    <dgm:cxn modelId="{A28FF710-4BF6-4DE4-ADD3-CB03B3FF670A}" type="presParOf" srcId="{C4B76F2E-2BC7-4FE1-A009-4DFA8DE28C7B}" destId="{7825BF5F-16C0-436D-9EDB-909F84BDEA91}" srcOrd="3" destOrd="0" presId="urn:microsoft.com/office/officeart/2005/8/layout/process4"/>
    <dgm:cxn modelId="{C28A2788-0F60-4193-B9C9-B1C2D11603F8}" type="presParOf" srcId="{C4B76F2E-2BC7-4FE1-A009-4DFA8DE28C7B}" destId="{A15F169C-7494-4613-881A-C628705F58B1}" srcOrd="4" destOrd="0" presId="urn:microsoft.com/office/officeart/2005/8/layout/process4"/>
    <dgm:cxn modelId="{D29D3742-24EA-4771-88FA-CBB992443DB3}" type="presParOf" srcId="{A15F169C-7494-4613-881A-C628705F58B1}" destId="{2119E213-3C1A-4662-9436-CF656075C50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B6C1EC-4BF8-4E39-A970-81B305A99B5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C"/>
        </a:p>
      </dgm:t>
    </dgm:pt>
    <dgm:pt modelId="{7DABDFB4-C004-4874-8631-F1A897643086}">
      <dgm:prSet phldrT="[Texto]" custT="1">
        <dgm:style>
          <a:lnRef idx="0">
            <a:schemeClr val="accent5"/>
          </a:lnRef>
          <a:fillRef idx="3">
            <a:schemeClr val="accent5"/>
          </a:fillRef>
          <a:effectRef idx="3">
            <a:schemeClr val="accent5"/>
          </a:effectRef>
          <a:fontRef idx="minor">
            <a:schemeClr val="lt1"/>
          </a:fontRef>
        </dgm:style>
      </dgm:prSet>
      <dgm:spPr/>
      <dgm:t>
        <a:bodyPr/>
        <a:lstStyle/>
        <a:p>
          <a:pPr algn="ctr"/>
          <a:r>
            <a:rPr lang="es-EC" sz="1600" b="1" dirty="0" smtClean="0">
              <a:latin typeface="Arial" panose="020B0604020202020204" pitchFamily="34" charset="0"/>
              <a:cs typeface="Arial" panose="020B0604020202020204" pitchFamily="34" charset="0"/>
            </a:rPr>
            <a:t>No se realiza parcialmente el mantenimiento de acuerdo a lo planificado, por lo cual se presentan averías durante la navegación</a:t>
          </a:r>
          <a:endParaRPr lang="es-EC" sz="1600" b="1"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dgm:t>
    </dgm:pt>
    <dgm:pt modelId="{553474D0-CF82-4F34-A0C1-34939483991F}" type="parTrans" cxnId="{BC0623C7-A956-4CEE-B0F2-DB18CEB642FB}">
      <dgm:prSet/>
      <dgm:spPr/>
      <dgm:t>
        <a:bodyPr/>
        <a:lstStyle/>
        <a:p>
          <a:pPr algn="ctr"/>
          <a:endParaRPr lang="es-EC" sz="1400" b="0" cap="none" spc="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46A9D7C2-FE42-419D-910F-9F8A6F9F5D92}" type="sibTrans" cxnId="{BC0623C7-A956-4CEE-B0F2-DB18CEB642FB}">
      <dgm:prSet/>
      <dgm:spPr/>
      <dgm:t>
        <a:bodyPr/>
        <a:lstStyle/>
        <a:p>
          <a:pPr algn="ctr"/>
          <a:endParaRPr lang="es-EC" sz="1400" b="0" cap="none" spc="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AB5E0CCF-142E-499C-8737-2EA32DA8E506}">
      <dgm:prSet phldrT="[Texto]" custT="1">
        <dgm:style>
          <a:lnRef idx="0">
            <a:schemeClr val="accent5"/>
          </a:lnRef>
          <a:fillRef idx="3">
            <a:schemeClr val="accent5"/>
          </a:fillRef>
          <a:effectRef idx="3">
            <a:schemeClr val="accent5"/>
          </a:effectRef>
          <a:fontRef idx="minor">
            <a:schemeClr val="lt1"/>
          </a:fontRef>
        </dgm:style>
      </dgm:prSet>
      <dgm:spPr/>
      <dgm:t>
        <a:bodyPr/>
        <a:lstStyle/>
        <a:p>
          <a:pPr algn="ctr"/>
          <a:r>
            <a:rPr lang="es-EC" sz="1400"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En el Crucero de Instrucción Atlántico 2012.</a:t>
          </a:r>
          <a:endParaRPr lang="es-EC" sz="1400" b="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9F206055-E572-4A6D-B1EC-277BFF2F5677}" type="parTrans" cxnId="{5971B72D-CB2C-4671-8FAF-6B4B6BE6B524}">
      <dgm:prSet/>
      <dgm:spPr/>
      <dgm:t>
        <a:bodyPr/>
        <a:lstStyle/>
        <a:p>
          <a:pPr algn="ctr"/>
          <a:endParaRPr lang="es-EC" sz="1400" b="0" cap="none" spc="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11D2AF52-D262-42E6-850A-C688CD6A27B9}" type="sibTrans" cxnId="{5971B72D-CB2C-4671-8FAF-6B4B6BE6B524}">
      <dgm:prSet/>
      <dgm:spPr/>
      <dgm:t>
        <a:bodyPr/>
        <a:lstStyle/>
        <a:p>
          <a:pPr algn="ctr"/>
          <a:endParaRPr lang="es-EC" sz="1400" b="0" cap="none" spc="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26DC5CDE-56AF-42D2-8799-7CCC85229F13}">
      <dgm:prSet phldrT="[Texto]" custT="1">
        <dgm:style>
          <a:lnRef idx="0">
            <a:schemeClr val="accent5"/>
          </a:lnRef>
          <a:fillRef idx="3">
            <a:schemeClr val="accent5"/>
          </a:fillRef>
          <a:effectRef idx="3">
            <a:schemeClr val="accent5"/>
          </a:effectRef>
          <a:fontRef idx="minor">
            <a:schemeClr val="lt1"/>
          </a:fontRef>
        </dgm:style>
      </dgm:prSet>
      <dgm:spPr/>
      <dgm:t>
        <a:bodyPr/>
        <a:lstStyle/>
        <a:p>
          <a:pPr algn="ctr"/>
          <a:r>
            <a:rPr lang="es-EC" sz="1400"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Se requiere un mantenimiento de acuerdo a lo planificado</a:t>
          </a:r>
          <a:endParaRPr lang="es-EC" sz="1400" b="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E671E5F1-FFF1-4799-B4C5-66262B386572}" type="parTrans" cxnId="{5D904732-F906-42D6-B80F-8302DF86597C}">
      <dgm:prSet/>
      <dgm:spPr/>
      <dgm:t>
        <a:bodyPr/>
        <a:lstStyle/>
        <a:p>
          <a:pPr algn="ctr"/>
          <a:endParaRPr lang="es-EC" sz="1400" b="0" cap="none" spc="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A346FA90-D402-4D9F-B1B4-72CE7E777F98}" type="sibTrans" cxnId="{5D904732-F906-42D6-B80F-8302DF86597C}">
      <dgm:prSet/>
      <dgm:spPr/>
      <dgm:t>
        <a:bodyPr/>
        <a:lstStyle/>
        <a:p>
          <a:pPr algn="ctr"/>
          <a:endParaRPr lang="es-EC" sz="1400" b="0" cap="none" spc="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F8EF534C-00AA-4DB4-ADDA-636A90316C9B}" type="pres">
      <dgm:prSet presAssocID="{A3B6C1EC-4BF8-4E39-A970-81B305A99B51}" presName="Name0" presStyleCnt="0">
        <dgm:presLayoutVars>
          <dgm:chMax val="1"/>
          <dgm:chPref val="1"/>
          <dgm:dir/>
          <dgm:animOne val="branch"/>
          <dgm:animLvl val="lvl"/>
        </dgm:presLayoutVars>
      </dgm:prSet>
      <dgm:spPr/>
      <dgm:t>
        <a:bodyPr/>
        <a:lstStyle/>
        <a:p>
          <a:endParaRPr lang="es-EC"/>
        </a:p>
      </dgm:t>
    </dgm:pt>
    <dgm:pt modelId="{44972ACE-3241-454B-836F-CA9CAC5DEDC8}" type="pres">
      <dgm:prSet presAssocID="{7DABDFB4-C004-4874-8631-F1A897643086}" presName="singleCycle" presStyleCnt="0"/>
      <dgm:spPr/>
    </dgm:pt>
    <dgm:pt modelId="{F352BE8D-44BE-441B-B42D-F4831656A52C}" type="pres">
      <dgm:prSet presAssocID="{7DABDFB4-C004-4874-8631-F1A897643086}" presName="singleCenter" presStyleLbl="node1" presStyleIdx="0" presStyleCnt="3" custScaleX="488781" custScaleY="93977" custLinFactNeighborY="2966">
        <dgm:presLayoutVars>
          <dgm:chMax val="7"/>
          <dgm:chPref val="7"/>
        </dgm:presLayoutVars>
      </dgm:prSet>
      <dgm:spPr/>
      <dgm:t>
        <a:bodyPr/>
        <a:lstStyle/>
        <a:p>
          <a:endParaRPr lang="es-EC"/>
        </a:p>
      </dgm:t>
    </dgm:pt>
    <dgm:pt modelId="{B6E923C3-BBBC-4A00-8C62-4A4859356BDB}" type="pres">
      <dgm:prSet presAssocID="{9F206055-E572-4A6D-B1EC-277BFF2F5677}" presName="Name56" presStyleLbl="parChTrans1D2" presStyleIdx="0" presStyleCnt="2"/>
      <dgm:spPr/>
      <dgm:t>
        <a:bodyPr/>
        <a:lstStyle/>
        <a:p>
          <a:endParaRPr lang="es-EC"/>
        </a:p>
      </dgm:t>
    </dgm:pt>
    <dgm:pt modelId="{22C0A4E8-3E9D-4551-9E8C-CC014B021D2E}" type="pres">
      <dgm:prSet presAssocID="{AB5E0CCF-142E-499C-8737-2EA32DA8E506}" presName="text0" presStyleLbl="node1" presStyleIdx="1" presStyleCnt="3" custScaleX="203754" custScaleY="153529">
        <dgm:presLayoutVars>
          <dgm:bulletEnabled val="1"/>
        </dgm:presLayoutVars>
      </dgm:prSet>
      <dgm:spPr/>
      <dgm:t>
        <a:bodyPr/>
        <a:lstStyle/>
        <a:p>
          <a:endParaRPr lang="es-EC"/>
        </a:p>
      </dgm:t>
    </dgm:pt>
    <dgm:pt modelId="{DF951259-2604-4576-86DD-AE0708CA83B6}" type="pres">
      <dgm:prSet presAssocID="{E671E5F1-FFF1-4799-B4C5-66262B386572}" presName="Name56" presStyleLbl="parChTrans1D2" presStyleIdx="1" presStyleCnt="2"/>
      <dgm:spPr/>
      <dgm:t>
        <a:bodyPr/>
        <a:lstStyle/>
        <a:p>
          <a:endParaRPr lang="es-EC"/>
        </a:p>
      </dgm:t>
    </dgm:pt>
    <dgm:pt modelId="{50CED0F8-6407-4AF7-A65D-F6AFDCB647AA}" type="pres">
      <dgm:prSet presAssocID="{26DC5CDE-56AF-42D2-8799-7CCC85229F13}" presName="text0" presStyleLbl="node1" presStyleIdx="2" presStyleCnt="3" custScaleX="212887" custScaleY="153529">
        <dgm:presLayoutVars>
          <dgm:bulletEnabled val="1"/>
        </dgm:presLayoutVars>
      </dgm:prSet>
      <dgm:spPr/>
      <dgm:t>
        <a:bodyPr/>
        <a:lstStyle/>
        <a:p>
          <a:endParaRPr lang="es-EC"/>
        </a:p>
      </dgm:t>
    </dgm:pt>
  </dgm:ptLst>
  <dgm:cxnLst>
    <dgm:cxn modelId="{CECAEE5E-BA5D-43A7-885B-8377D9246432}" type="presOf" srcId="{26DC5CDE-56AF-42D2-8799-7CCC85229F13}" destId="{50CED0F8-6407-4AF7-A65D-F6AFDCB647AA}" srcOrd="0" destOrd="0" presId="urn:microsoft.com/office/officeart/2008/layout/RadialCluster"/>
    <dgm:cxn modelId="{97AB366F-0B9D-4D88-AAA2-6FF1AF998C01}" type="presOf" srcId="{AB5E0CCF-142E-499C-8737-2EA32DA8E506}" destId="{22C0A4E8-3E9D-4551-9E8C-CC014B021D2E}" srcOrd="0" destOrd="0" presId="urn:microsoft.com/office/officeart/2008/layout/RadialCluster"/>
    <dgm:cxn modelId="{3B1CD7E2-1BF5-4321-9F92-28FEF69ED750}" type="presOf" srcId="{7DABDFB4-C004-4874-8631-F1A897643086}" destId="{F352BE8D-44BE-441B-B42D-F4831656A52C}" srcOrd="0" destOrd="0" presId="urn:microsoft.com/office/officeart/2008/layout/RadialCluster"/>
    <dgm:cxn modelId="{BC0623C7-A956-4CEE-B0F2-DB18CEB642FB}" srcId="{A3B6C1EC-4BF8-4E39-A970-81B305A99B51}" destId="{7DABDFB4-C004-4874-8631-F1A897643086}" srcOrd="0" destOrd="0" parTransId="{553474D0-CF82-4F34-A0C1-34939483991F}" sibTransId="{46A9D7C2-FE42-419D-910F-9F8A6F9F5D92}"/>
    <dgm:cxn modelId="{5971B72D-CB2C-4671-8FAF-6B4B6BE6B524}" srcId="{7DABDFB4-C004-4874-8631-F1A897643086}" destId="{AB5E0CCF-142E-499C-8737-2EA32DA8E506}" srcOrd="0" destOrd="0" parTransId="{9F206055-E572-4A6D-B1EC-277BFF2F5677}" sibTransId="{11D2AF52-D262-42E6-850A-C688CD6A27B9}"/>
    <dgm:cxn modelId="{427AC25F-82DC-4E5A-8243-F9DB0DC67FAA}" type="presOf" srcId="{A3B6C1EC-4BF8-4E39-A970-81B305A99B51}" destId="{F8EF534C-00AA-4DB4-ADDA-636A90316C9B}" srcOrd="0" destOrd="0" presId="urn:microsoft.com/office/officeart/2008/layout/RadialCluster"/>
    <dgm:cxn modelId="{F97F3444-FAB6-420B-90D7-7400F909CB47}" type="presOf" srcId="{9F206055-E572-4A6D-B1EC-277BFF2F5677}" destId="{B6E923C3-BBBC-4A00-8C62-4A4859356BDB}" srcOrd="0" destOrd="0" presId="urn:microsoft.com/office/officeart/2008/layout/RadialCluster"/>
    <dgm:cxn modelId="{B4D51B0D-7DB9-4D55-8227-6131275557EC}" type="presOf" srcId="{E671E5F1-FFF1-4799-B4C5-66262B386572}" destId="{DF951259-2604-4576-86DD-AE0708CA83B6}" srcOrd="0" destOrd="0" presId="urn:microsoft.com/office/officeart/2008/layout/RadialCluster"/>
    <dgm:cxn modelId="{5D904732-F906-42D6-B80F-8302DF86597C}" srcId="{7DABDFB4-C004-4874-8631-F1A897643086}" destId="{26DC5CDE-56AF-42D2-8799-7CCC85229F13}" srcOrd="1" destOrd="0" parTransId="{E671E5F1-FFF1-4799-B4C5-66262B386572}" sibTransId="{A346FA90-D402-4D9F-B1B4-72CE7E777F98}"/>
    <dgm:cxn modelId="{2FBB56EF-3AF0-47EB-9EEB-CF8D8033D4EF}" type="presParOf" srcId="{F8EF534C-00AA-4DB4-ADDA-636A90316C9B}" destId="{44972ACE-3241-454B-836F-CA9CAC5DEDC8}" srcOrd="0" destOrd="0" presId="urn:microsoft.com/office/officeart/2008/layout/RadialCluster"/>
    <dgm:cxn modelId="{61244708-9948-4EED-9FC4-4EC2FBF7664F}" type="presParOf" srcId="{44972ACE-3241-454B-836F-CA9CAC5DEDC8}" destId="{F352BE8D-44BE-441B-B42D-F4831656A52C}" srcOrd="0" destOrd="0" presId="urn:microsoft.com/office/officeart/2008/layout/RadialCluster"/>
    <dgm:cxn modelId="{B32ED67D-A357-4528-B496-D870FE351C55}" type="presParOf" srcId="{44972ACE-3241-454B-836F-CA9CAC5DEDC8}" destId="{B6E923C3-BBBC-4A00-8C62-4A4859356BDB}" srcOrd="1" destOrd="0" presId="urn:microsoft.com/office/officeart/2008/layout/RadialCluster"/>
    <dgm:cxn modelId="{868D1838-F557-4864-A501-2936C1148F67}" type="presParOf" srcId="{44972ACE-3241-454B-836F-CA9CAC5DEDC8}" destId="{22C0A4E8-3E9D-4551-9E8C-CC014B021D2E}" srcOrd="2" destOrd="0" presId="urn:microsoft.com/office/officeart/2008/layout/RadialCluster"/>
    <dgm:cxn modelId="{5F3160CC-0BC2-4946-9A34-E4C980646BAB}" type="presParOf" srcId="{44972ACE-3241-454B-836F-CA9CAC5DEDC8}" destId="{DF951259-2604-4576-86DD-AE0708CA83B6}" srcOrd="3" destOrd="0" presId="urn:microsoft.com/office/officeart/2008/layout/RadialCluster"/>
    <dgm:cxn modelId="{6080ACA2-7E9A-4116-BCF5-6C90FE5ED7D1}" type="presParOf" srcId="{44972ACE-3241-454B-836F-CA9CAC5DEDC8}" destId="{50CED0F8-6407-4AF7-A65D-F6AFDCB647AA}" srcOrd="4" destOrd="0" presId="urn:microsoft.com/office/officeart/2008/layout/RadialCluster"/>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pPr/>
      <dgm:t>
        <a:bodyPr/>
        <a:lstStyle/>
        <a:p>
          <a:r>
            <a:rPr lang="es-EC" dirty="0" smtClean="0"/>
            <a:t>OBJETIVO ESPECÍFICO</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CBFDDA72-B6CF-46CF-8CB2-708CE97F9364}" srcId="{5F2BE69A-15BE-4CB4-8500-826CDA8D76D4}" destId="{07F788FB-B140-4C78-88D6-D622A7AFE1A2}" srcOrd="8" destOrd="0" parTransId="{DD7A3DDC-FB36-4D4D-937B-0CDFB07D0EF1}" sibTransId="{14252A55-15FD-49CB-9449-920C290425CF}"/>
    <dgm:cxn modelId="{B1129619-5E17-4F08-91F0-A2880CEDA6E5}" type="presOf" srcId="{9BBAED89-461B-4FC4-9679-B1F85DC81681}" destId="{75739FA5-4651-4DB6-B7DE-18F1EECBFD09}" srcOrd="0" destOrd="0" presId="urn:microsoft.com/office/officeart/2005/8/layout/chevron2"/>
    <dgm:cxn modelId="{CD16426F-FFFC-462F-95B9-58C238788022}" srcId="{D47B7B9E-A446-4A1A-8F4B-821EFDD31D0B}" destId="{08DE983C-303E-46F7-AA94-1AE0888CF453}" srcOrd="0" destOrd="0" parTransId="{8A18C346-A4E4-430C-8CBF-B6754E779598}" sibTransId="{B3E03DAD-8DC8-4B54-8159-6D5297DA644F}"/>
    <dgm:cxn modelId="{D112D206-CE7A-401A-911F-6A29952AC930}" type="presOf" srcId="{49B494FC-0199-47C2-B927-22C70905C541}" destId="{70F2B216-0773-42E1-B8A8-94E7A10BEB9E}"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920CD638-B17F-49DD-B489-B64B445EA6EC}" type="presOf" srcId="{7945D2A3-F622-470E-A431-B82D9D7D3F11}" destId="{6354216C-0361-4A19-9FDD-5CBB72A50E88}" srcOrd="0" destOrd="0" presId="urn:microsoft.com/office/officeart/2005/8/layout/chevron2"/>
    <dgm:cxn modelId="{0B2B0C70-79CF-4591-9DD2-F0694479DEE8}" type="presOf" srcId="{1C3122F4-B475-40B7-8E37-D900D775FE03}" destId="{4A765E12-0F99-45AA-9ABC-0C0F5B8EFA8B}" srcOrd="0" destOrd="0" presId="urn:microsoft.com/office/officeart/2005/8/layout/chevron2"/>
    <dgm:cxn modelId="{A47C0F53-C830-4B8C-BD19-370D4ECDCDCE}" srcId="{5F2BE69A-15BE-4CB4-8500-826CDA8D76D4}" destId="{49B494FC-0199-47C2-B927-22C70905C541}" srcOrd="1" destOrd="0" parTransId="{D8770D54-8845-40E5-941D-D4A9F7891E62}" sibTransId="{C9473E26-E586-4D67-8323-52F54FE9BEC6}"/>
    <dgm:cxn modelId="{3862489B-54A7-41BC-9012-188BFF701F08}" srcId="{91750910-8F28-4FB3-8A17-B4AD9E87CB46}" destId="{D85C2317-5AF3-476D-8D0D-780E964F8A95}" srcOrd="0" destOrd="0" parTransId="{22646767-1B57-4C91-A44A-9860BAF05831}" sibTransId="{2D13598E-F027-411D-ACE4-3A927B956F35}"/>
    <dgm:cxn modelId="{ACD5DABF-33C6-4AE0-91D8-F9DD594988A7}" srcId="{6BA9EB85-582C-445D-803C-E641EA0D94BB}" destId="{7945D2A3-F622-470E-A431-B82D9D7D3F11}" srcOrd="0" destOrd="0" parTransId="{60F0162E-2A4F-4613-BCEE-017AA114D7D9}" sibTransId="{40F28788-5A5F-4962-AFCB-9DBCD42F1274}"/>
    <dgm:cxn modelId="{0BCC74D5-2138-4021-9D19-24C03F9630DE}" srcId="{1C3122F4-B475-40B7-8E37-D900D775FE03}" destId="{5C009BED-6ECE-40C1-9C7E-DF48F76A738B}" srcOrd="0" destOrd="0" parTransId="{704645AB-A9D1-4ADD-A6BE-1F7F8A48F0D6}" sibTransId="{CDC5971E-5B5D-4E68-BF3C-D76413A7DB12}"/>
    <dgm:cxn modelId="{E1F08CA1-081C-4CA9-81A0-82CF74AF068D}" type="presOf" srcId="{18E25F55-5837-4F82-86B1-6E396E942FE0}" destId="{E599FC4D-5E7C-4498-BF3A-870732F8DB04}" srcOrd="0" destOrd="0" presId="urn:microsoft.com/office/officeart/2005/8/layout/chevron2"/>
    <dgm:cxn modelId="{67B52EF3-B123-4643-A527-6F1061D48E0D}" srcId="{5F2BE69A-15BE-4CB4-8500-826CDA8D76D4}" destId="{C9B7E7F7-2034-45EF-9773-3265A92BFAFE}" srcOrd="7" destOrd="0" parTransId="{B86B03EB-C2B4-4008-BCE4-438394ABC4CE}" sibTransId="{9918701C-2BD2-40FF-9816-967337D5A311}"/>
    <dgm:cxn modelId="{A639BE89-001D-4005-A190-E10D3E5EBF71}" type="presOf" srcId="{91750910-8F28-4FB3-8A17-B4AD9E87CB46}" destId="{64DB3EB0-26AA-42C2-BE0E-735D9C5FBAEC}" srcOrd="0" destOrd="0" presId="urn:microsoft.com/office/officeart/2005/8/layout/chevron2"/>
    <dgm:cxn modelId="{67B3B9C7-0760-4D4A-8DAB-2C2255DEE539}" type="presOf" srcId="{41640422-AFFE-4F3E-BB56-EBBEF50F913B}" destId="{05746AD7-5630-4FED-8959-DDEBF0D1EDF1}" srcOrd="0" destOrd="0" presId="urn:microsoft.com/office/officeart/2005/8/layout/chevron2"/>
    <dgm:cxn modelId="{3A9C51E2-AF50-4899-BB1B-E7D771514D67}" srcId="{C9B7E7F7-2034-45EF-9773-3265A92BFAFE}" destId="{9BBAED89-461B-4FC4-9679-B1F85DC81681}" srcOrd="0" destOrd="0" parTransId="{A0B9D39D-4D23-44EE-AFE4-D1B22ADA5AFD}" sibTransId="{7D2B1989-3313-4C6A-89DB-F01D7BCC43AE}"/>
    <dgm:cxn modelId="{FC0A6CF4-0962-49C7-B1BA-0389B7E474C6}" type="presOf" srcId="{5F2BE69A-15BE-4CB4-8500-826CDA8D76D4}" destId="{DDFE5034-7C55-4CB8-90C7-59888906A31D}" srcOrd="0" destOrd="0" presId="urn:microsoft.com/office/officeart/2005/8/layout/chevron2"/>
    <dgm:cxn modelId="{B3C0A2DA-9E8C-4AFB-A2E2-2D1F64923CFF}" type="presOf" srcId="{6BA9EB85-582C-445D-803C-E641EA0D94BB}" destId="{CDDCA386-72B9-4B2A-9CA9-4855FE0A0E97}" srcOrd="0" destOrd="0" presId="urn:microsoft.com/office/officeart/2005/8/layout/chevron2"/>
    <dgm:cxn modelId="{18B77093-4306-41FA-82E7-221F1103869B}" type="presOf" srcId="{5C009BED-6ECE-40C1-9C7E-DF48F76A738B}" destId="{3B683051-3999-401F-8C5A-11AB376ED4E6}"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CC143F20-9AC7-4FD9-A300-F09B65CB565B}" srcId="{5F2BE69A-15BE-4CB4-8500-826CDA8D76D4}" destId="{6BA9EB85-582C-445D-803C-E641EA0D94BB}" srcOrd="0" destOrd="0" parTransId="{A3BF8432-5CC6-40CB-ABCF-6EE8C86B4C1B}" sibTransId="{59050B0A-3198-4AC4-86FE-64045E4B059E}"/>
    <dgm:cxn modelId="{71728028-FE65-4251-B51B-875BF6BF4E28}" srcId="{5F2BE69A-15BE-4CB4-8500-826CDA8D76D4}" destId="{1C3122F4-B475-40B7-8E37-D900D775FE03}" srcOrd="6" destOrd="0" parTransId="{18FCCA04-B3F4-4FC1-99D6-C5349AC61567}" sibTransId="{460E1182-4712-48B3-90D9-53F79D16B2CE}"/>
    <dgm:cxn modelId="{0C928C51-EBE1-43BB-846B-F326F836811E}" srcId="{BA650752-980C-4608-ACB7-5C29EAEDB7DD}" destId="{611191FC-40F1-4113-BA0C-71EFF1282026}" srcOrd="0" destOrd="0" parTransId="{5D015B31-38CA-4E92-8645-49FDDBD46A80}" sibTransId="{FC641854-72C2-4135-AE9A-E74B95D865F4}"/>
    <dgm:cxn modelId="{6175B956-3619-4509-B1FF-40A567872932}" srcId="{5F2BE69A-15BE-4CB4-8500-826CDA8D76D4}" destId="{91750910-8F28-4FB3-8A17-B4AD9E87CB46}" srcOrd="4" destOrd="0" parTransId="{D8237309-55D3-4C34-9E27-C58404168E09}" sibTransId="{B0F1222F-5C5E-49E6-84CA-3E1E5C6BA5B2}"/>
    <dgm:cxn modelId="{68D73A53-0A0C-4CE6-BC2A-D6184F82A432}" type="presOf" srcId="{D85C2317-5AF3-476D-8D0D-780E964F8A95}" destId="{BB86F74D-4F37-47E7-BDB6-53FD0BA43F1D}" srcOrd="0" destOrd="0" presId="urn:microsoft.com/office/officeart/2005/8/layout/chevron2"/>
    <dgm:cxn modelId="{9C320746-53B5-4006-B45D-FF142CAA094A}" type="presOf" srcId="{07F788FB-B140-4C78-88D6-D622A7AFE1A2}" destId="{975E7348-F6D6-4A5F-BADA-584E0FDA73FF}" srcOrd="0" destOrd="0" presId="urn:microsoft.com/office/officeart/2005/8/layout/chevron2"/>
    <dgm:cxn modelId="{AFF18553-BADE-43E6-92FF-A9353F82A4EC}" srcId="{5F2BE69A-15BE-4CB4-8500-826CDA8D76D4}" destId="{D47B7B9E-A446-4A1A-8F4B-821EFDD31D0B}" srcOrd="5" destOrd="0" parTransId="{DC721D33-67E8-445A-9DE6-A458BFCD60C3}" sibTransId="{8DC68244-5566-455E-B529-10E2770DD8CF}"/>
    <dgm:cxn modelId="{455616F4-417B-49BD-B0F3-419204F3F349}" srcId="{5F2BE69A-15BE-4CB4-8500-826CDA8D76D4}" destId="{BA650752-980C-4608-ACB7-5C29EAEDB7DD}" srcOrd="3" destOrd="0" parTransId="{0F27D417-5A1B-47C3-9CC5-AA97A454B87F}" sibTransId="{834AFB00-CA79-4400-8307-ACDA772684BC}"/>
    <dgm:cxn modelId="{038A670F-7231-4957-A2F9-253DB999519D}" type="presOf" srcId="{BA650752-980C-4608-ACB7-5C29EAEDB7DD}" destId="{ADF02A78-A9B8-4A2D-9E6C-299FAE07EA55}" srcOrd="0" destOrd="0" presId="urn:microsoft.com/office/officeart/2005/8/layout/chevron2"/>
    <dgm:cxn modelId="{67E8B695-9EE4-4B5F-8565-3D0D1CAB2A68}" type="presOf" srcId="{D47B7B9E-A446-4A1A-8F4B-821EFDD31D0B}" destId="{3EFD0930-2C92-4584-B34B-3265F22F5EE0}" srcOrd="0" destOrd="0" presId="urn:microsoft.com/office/officeart/2005/8/layout/chevron2"/>
    <dgm:cxn modelId="{73CDAC56-8AFF-46D3-BB24-EA59C1A5F55D}" srcId="{49B494FC-0199-47C2-B927-22C70905C541}" destId="{41640422-AFFE-4F3E-BB56-EBBEF50F913B}" srcOrd="0" destOrd="0" parTransId="{5E31F389-5A8C-4159-8156-27AEC576BD30}" sibTransId="{BA5D16CD-7C3A-42E9-9AAB-3F761277069B}"/>
    <dgm:cxn modelId="{1BBB68FF-43E8-4461-BB29-AF369CB0B6C0}" srcId="{9261BF48-9E9D-490C-9039-BBDE96C3A705}" destId="{7B9459B6-A406-4D8C-BC81-80B0CD39B188}" srcOrd="0" destOrd="0" parTransId="{29302E17-E330-44F1-8C50-3B7E7656BDE6}" sibTransId="{6CC9AE0D-DDE1-497D-9B3C-1C6362292435}"/>
    <dgm:cxn modelId="{7A770E65-8491-4552-BE84-285F011CBD4A}" type="presOf" srcId="{C9B7E7F7-2034-45EF-9773-3265A92BFAFE}" destId="{66021DB8-EEBE-4A42-A0A4-1599AC871594}" srcOrd="0" destOrd="0" presId="urn:microsoft.com/office/officeart/2005/8/layout/chevron2"/>
    <dgm:cxn modelId="{0D059F91-0E0D-4205-9D2C-F7EB26E3BAB1}" type="presOf" srcId="{08DE983C-303E-46F7-AA94-1AE0888CF453}" destId="{3FCE0AFA-58C2-401D-874C-919B22869826}" srcOrd="0" destOrd="0" presId="urn:microsoft.com/office/officeart/2005/8/layout/chevron2"/>
    <dgm:cxn modelId="{FF847A9B-39D0-4A1D-9767-226298AED0FC}" type="presOf" srcId="{611191FC-40F1-4113-BA0C-71EFF1282026}" destId="{AE4A7335-E4CA-4C6E-927F-201F9A0784FF}" srcOrd="0" destOrd="0" presId="urn:microsoft.com/office/officeart/2005/8/layout/chevron2"/>
    <dgm:cxn modelId="{DB64D6E8-883D-4D7D-9C46-FF4B55EAE006}" type="presOf" srcId="{9261BF48-9E9D-490C-9039-BBDE96C3A705}" destId="{550284E1-3480-4A22-9733-F5EADEB88F74}" srcOrd="0" destOrd="0" presId="urn:microsoft.com/office/officeart/2005/8/layout/chevron2"/>
    <dgm:cxn modelId="{5A5FFD82-973A-4FD4-A7AB-559FD5568205}" type="presOf" srcId="{7B9459B6-A406-4D8C-BC81-80B0CD39B188}" destId="{9BA4FCB0-868A-4499-8417-FF52BC41BA30}" srcOrd="0" destOrd="0" presId="urn:microsoft.com/office/officeart/2005/8/layout/chevron2"/>
    <dgm:cxn modelId="{6504E922-0DB8-4F9D-95DE-AEF140F0875D}" type="presParOf" srcId="{DDFE5034-7C55-4CB8-90C7-59888906A31D}" destId="{168BDC65-A89E-49AD-BB6F-8E04D67E397D}" srcOrd="0" destOrd="0" presId="urn:microsoft.com/office/officeart/2005/8/layout/chevron2"/>
    <dgm:cxn modelId="{D9ED4183-3440-4084-83CA-FBA9147ACD60}" type="presParOf" srcId="{168BDC65-A89E-49AD-BB6F-8E04D67E397D}" destId="{CDDCA386-72B9-4B2A-9CA9-4855FE0A0E97}" srcOrd="0" destOrd="0" presId="urn:microsoft.com/office/officeart/2005/8/layout/chevron2"/>
    <dgm:cxn modelId="{C45B97C6-1DD7-44B6-864B-673258867601}" type="presParOf" srcId="{168BDC65-A89E-49AD-BB6F-8E04D67E397D}" destId="{6354216C-0361-4A19-9FDD-5CBB72A50E88}" srcOrd="1" destOrd="0" presId="urn:microsoft.com/office/officeart/2005/8/layout/chevron2"/>
    <dgm:cxn modelId="{1247E552-FC05-4D82-B827-E35A7424012A}" type="presParOf" srcId="{DDFE5034-7C55-4CB8-90C7-59888906A31D}" destId="{19A983AF-86FB-4221-97C0-D27CF566EC55}" srcOrd="1" destOrd="0" presId="urn:microsoft.com/office/officeart/2005/8/layout/chevron2"/>
    <dgm:cxn modelId="{F77D0A12-49EE-490C-BCCF-A01D39FC611D}" type="presParOf" srcId="{DDFE5034-7C55-4CB8-90C7-59888906A31D}" destId="{A33074D3-1E3D-480A-BFC2-CD58C1CB6B21}" srcOrd="2" destOrd="0" presId="urn:microsoft.com/office/officeart/2005/8/layout/chevron2"/>
    <dgm:cxn modelId="{2E2DC408-AB1A-4822-9FCF-B7F345DBD4A1}" type="presParOf" srcId="{A33074D3-1E3D-480A-BFC2-CD58C1CB6B21}" destId="{70F2B216-0773-42E1-B8A8-94E7A10BEB9E}" srcOrd="0" destOrd="0" presId="urn:microsoft.com/office/officeart/2005/8/layout/chevron2"/>
    <dgm:cxn modelId="{8160082B-8F9A-4DBC-AE7D-B81CD61EE658}" type="presParOf" srcId="{A33074D3-1E3D-480A-BFC2-CD58C1CB6B21}" destId="{05746AD7-5630-4FED-8959-DDEBF0D1EDF1}" srcOrd="1" destOrd="0" presId="urn:microsoft.com/office/officeart/2005/8/layout/chevron2"/>
    <dgm:cxn modelId="{72B46357-D643-488C-AB4A-41ED7D388E1A}" type="presParOf" srcId="{DDFE5034-7C55-4CB8-90C7-59888906A31D}" destId="{FF0F974D-AFD0-45C3-AF0C-37926B8FD37F}" srcOrd="3" destOrd="0" presId="urn:microsoft.com/office/officeart/2005/8/layout/chevron2"/>
    <dgm:cxn modelId="{2DB3D722-5F26-4269-9E32-E44830F0BDE5}" type="presParOf" srcId="{DDFE5034-7C55-4CB8-90C7-59888906A31D}" destId="{D3D5DB59-B0D8-49D9-BA59-484EFD1F5977}" srcOrd="4" destOrd="0" presId="urn:microsoft.com/office/officeart/2005/8/layout/chevron2"/>
    <dgm:cxn modelId="{A3BE8B35-76CF-4A09-B552-81C0B31AFF2C}" type="presParOf" srcId="{D3D5DB59-B0D8-49D9-BA59-484EFD1F5977}" destId="{550284E1-3480-4A22-9733-F5EADEB88F74}" srcOrd="0" destOrd="0" presId="urn:microsoft.com/office/officeart/2005/8/layout/chevron2"/>
    <dgm:cxn modelId="{D0665AAC-3D57-4592-B155-9C2248BD2D9B}" type="presParOf" srcId="{D3D5DB59-B0D8-49D9-BA59-484EFD1F5977}" destId="{9BA4FCB0-868A-4499-8417-FF52BC41BA30}" srcOrd="1" destOrd="0" presId="urn:microsoft.com/office/officeart/2005/8/layout/chevron2"/>
    <dgm:cxn modelId="{B4E17CE4-A81F-4DD5-9F94-37E4081EBB56}" type="presParOf" srcId="{DDFE5034-7C55-4CB8-90C7-59888906A31D}" destId="{454C7B5B-03B1-4AA2-9A7E-8118E44B5740}" srcOrd="5" destOrd="0" presId="urn:microsoft.com/office/officeart/2005/8/layout/chevron2"/>
    <dgm:cxn modelId="{C9D7A1C3-135C-4293-B825-0D5C9C64F09B}" type="presParOf" srcId="{DDFE5034-7C55-4CB8-90C7-59888906A31D}" destId="{1EA9667C-C44A-405D-904F-411AB9481568}" srcOrd="6" destOrd="0" presId="urn:microsoft.com/office/officeart/2005/8/layout/chevron2"/>
    <dgm:cxn modelId="{512C8C78-FA0F-47B6-A9D0-F541F544A199}" type="presParOf" srcId="{1EA9667C-C44A-405D-904F-411AB9481568}" destId="{ADF02A78-A9B8-4A2D-9E6C-299FAE07EA55}" srcOrd="0" destOrd="0" presId="urn:microsoft.com/office/officeart/2005/8/layout/chevron2"/>
    <dgm:cxn modelId="{3E225112-374C-4316-8BD4-83E4A7C2EB74}" type="presParOf" srcId="{1EA9667C-C44A-405D-904F-411AB9481568}" destId="{AE4A7335-E4CA-4C6E-927F-201F9A0784FF}" srcOrd="1" destOrd="0" presId="urn:microsoft.com/office/officeart/2005/8/layout/chevron2"/>
    <dgm:cxn modelId="{37A4BAE7-564B-4662-8A66-72E301638D30}" type="presParOf" srcId="{DDFE5034-7C55-4CB8-90C7-59888906A31D}" destId="{40CFD1AD-D2A8-47E9-9C91-FF69FBBEF181}" srcOrd="7" destOrd="0" presId="urn:microsoft.com/office/officeart/2005/8/layout/chevron2"/>
    <dgm:cxn modelId="{3F2B22D9-B94F-4894-B8D7-5D390BCC718A}" type="presParOf" srcId="{DDFE5034-7C55-4CB8-90C7-59888906A31D}" destId="{0908843F-3884-49B9-9FE1-7A6E8C90BC6F}" srcOrd="8" destOrd="0" presId="urn:microsoft.com/office/officeart/2005/8/layout/chevron2"/>
    <dgm:cxn modelId="{DB456F1A-B904-4E5C-89DB-03315C4CE729}" type="presParOf" srcId="{0908843F-3884-49B9-9FE1-7A6E8C90BC6F}" destId="{64DB3EB0-26AA-42C2-BE0E-735D9C5FBAEC}" srcOrd="0" destOrd="0" presId="urn:microsoft.com/office/officeart/2005/8/layout/chevron2"/>
    <dgm:cxn modelId="{862A1C68-F92C-4598-8F92-41E7E20C4A8F}" type="presParOf" srcId="{0908843F-3884-49B9-9FE1-7A6E8C90BC6F}" destId="{BB86F74D-4F37-47E7-BDB6-53FD0BA43F1D}" srcOrd="1" destOrd="0" presId="urn:microsoft.com/office/officeart/2005/8/layout/chevron2"/>
    <dgm:cxn modelId="{5DEF0EAB-DD5C-4B2D-9443-1DE2047C854D}" type="presParOf" srcId="{DDFE5034-7C55-4CB8-90C7-59888906A31D}" destId="{E29BCCC3-2F0B-46A1-ADF8-5FF6A9F08680}" srcOrd="9" destOrd="0" presId="urn:microsoft.com/office/officeart/2005/8/layout/chevron2"/>
    <dgm:cxn modelId="{EF4542E9-FBFF-4084-9804-A0D0940F71D4}" type="presParOf" srcId="{DDFE5034-7C55-4CB8-90C7-59888906A31D}" destId="{601D353D-016A-4D10-B875-E27DBE917331}" srcOrd="10" destOrd="0" presId="urn:microsoft.com/office/officeart/2005/8/layout/chevron2"/>
    <dgm:cxn modelId="{251A56F9-632E-486F-8F03-4AA8B39B31FD}" type="presParOf" srcId="{601D353D-016A-4D10-B875-E27DBE917331}" destId="{3EFD0930-2C92-4584-B34B-3265F22F5EE0}" srcOrd="0" destOrd="0" presId="urn:microsoft.com/office/officeart/2005/8/layout/chevron2"/>
    <dgm:cxn modelId="{C9451234-6B4A-4DFA-ACEB-B96ECB1AEBFE}" type="presParOf" srcId="{601D353D-016A-4D10-B875-E27DBE917331}" destId="{3FCE0AFA-58C2-401D-874C-919B22869826}" srcOrd="1" destOrd="0" presId="urn:microsoft.com/office/officeart/2005/8/layout/chevron2"/>
    <dgm:cxn modelId="{F48DB103-E957-4A21-A38C-CAB58B17B9CB}" type="presParOf" srcId="{DDFE5034-7C55-4CB8-90C7-59888906A31D}" destId="{58B2E323-185D-4AEC-91A6-5656CCDCA1F5}" srcOrd="11" destOrd="0" presId="urn:microsoft.com/office/officeart/2005/8/layout/chevron2"/>
    <dgm:cxn modelId="{422DCCCF-2147-42C4-B6A0-5C7C9E1069F1}" type="presParOf" srcId="{DDFE5034-7C55-4CB8-90C7-59888906A31D}" destId="{31D5FE82-ADA8-4301-8B36-42DFEB0938DC}" srcOrd="12" destOrd="0" presId="urn:microsoft.com/office/officeart/2005/8/layout/chevron2"/>
    <dgm:cxn modelId="{7C001C4D-2258-492E-ABC4-C5B36A5A786D}" type="presParOf" srcId="{31D5FE82-ADA8-4301-8B36-42DFEB0938DC}" destId="{4A765E12-0F99-45AA-9ABC-0C0F5B8EFA8B}" srcOrd="0" destOrd="0" presId="urn:microsoft.com/office/officeart/2005/8/layout/chevron2"/>
    <dgm:cxn modelId="{CFEB0D2A-BAC1-4627-AA04-44DA25E1B7F3}" type="presParOf" srcId="{31D5FE82-ADA8-4301-8B36-42DFEB0938DC}" destId="{3B683051-3999-401F-8C5A-11AB376ED4E6}" srcOrd="1" destOrd="0" presId="urn:microsoft.com/office/officeart/2005/8/layout/chevron2"/>
    <dgm:cxn modelId="{E455F634-2F57-43FD-AF52-149D7536DFB4}" type="presParOf" srcId="{DDFE5034-7C55-4CB8-90C7-59888906A31D}" destId="{56CA5737-26CB-4347-854E-C78412230C6E}" srcOrd="13" destOrd="0" presId="urn:microsoft.com/office/officeart/2005/8/layout/chevron2"/>
    <dgm:cxn modelId="{927AE20D-0EFA-47C9-927E-4E8CF31E4472}" type="presParOf" srcId="{DDFE5034-7C55-4CB8-90C7-59888906A31D}" destId="{5E538E00-9043-4FC4-BF90-78C3CF621B65}" srcOrd="14" destOrd="0" presId="urn:microsoft.com/office/officeart/2005/8/layout/chevron2"/>
    <dgm:cxn modelId="{96571E8F-EFA9-4F26-BDE9-87FAECB74A75}" type="presParOf" srcId="{5E538E00-9043-4FC4-BF90-78C3CF621B65}" destId="{66021DB8-EEBE-4A42-A0A4-1599AC871594}" srcOrd="0" destOrd="0" presId="urn:microsoft.com/office/officeart/2005/8/layout/chevron2"/>
    <dgm:cxn modelId="{FAABC084-1374-4CF4-B5E8-E1DBDBCC1B8D}" type="presParOf" srcId="{5E538E00-9043-4FC4-BF90-78C3CF621B65}" destId="{75739FA5-4651-4DB6-B7DE-18F1EECBFD09}" srcOrd="1" destOrd="0" presId="urn:microsoft.com/office/officeart/2005/8/layout/chevron2"/>
    <dgm:cxn modelId="{D434BD76-1E0E-46B3-AFB3-AF0A76251786}" type="presParOf" srcId="{DDFE5034-7C55-4CB8-90C7-59888906A31D}" destId="{96CE3C56-C10B-4861-8FA8-3F24142C0E1A}" srcOrd="15" destOrd="0" presId="urn:microsoft.com/office/officeart/2005/8/layout/chevron2"/>
    <dgm:cxn modelId="{08E7409C-2B60-4D83-8F46-3B69A4E5FD0F}" type="presParOf" srcId="{DDFE5034-7C55-4CB8-90C7-59888906A31D}" destId="{10684ECF-08FB-4543-B066-D1C4AED8A527}" srcOrd="16" destOrd="0" presId="urn:microsoft.com/office/officeart/2005/8/layout/chevron2"/>
    <dgm:cxn modelId="{EC57A7A1-F841-4FAB-B012-120A131A5E67}" type="presParOf" srcId="{10684ECF-08FB-4543-B066-D1C4AED8A527}" destId="{975E7348-F6D6-4A5F-BADA-584E0FDA73FF}" srcOrd="0" destOrd="0" presId="urn:microsoft.com/office/officeart/2005/8/layout/chevron2"/>
    <dgm:cxn modelId="{D1722FAC-8D50-40F7-A3B2-C085D83503AF}"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704BD0-8E0E-4404-885B-5050C0EF5D6B}" type="doc">
      <dgm:prSet loTypeId="urn:microsoft.com/office/officeart/2005/8/layout/hProcess9" loCatId="process" qsTypeId="urn:microsoft.com/office/officeart/2005/8/quickstyle/3d7" qsCatId="3D" csTypeId="urn:microsoft.com/office/officeart/2005/8/colors/colorful5" csCatId="colorful"/>
      <dgm:spPr/>
      <dgm:t>
        <a:bodyPr/>
        <a:lstStyle/>
        <a:p>
          <a:endParaRPr lang="es-EC"/>
        </a:p>
      </dgm:t>
    </dgm:pt>
    <dgm:pt modelId="{79DCC4BC-579F-421B-9E18-DBD5CCB1CD94}">
      <dgm:prSet/>
      <dgm:spPr/>
      <dgm:t>
        <a:bodyPr/>
        <a:lstStyle/>
        <a:p>
          <a:pPr algn="just" rtl="0"/>
          <a:r>
            <a:rPr lang="es-EC" dirty="0" smtClean="0">
              <a:latin typeface="Arial" panose="020B0604020202020204" pitchFamily="34" charset="0"/>
              <a:cs typeface="Arial" panose="020B0604020202020204" pitchFamily="34" charset="0"/>
            </a:rPr>
            <a:t>Desarrollar un plan de acción al ELEMENTO FUNCIONAL LOGÍSTICO MANTENIMIENTO, a fin de que se mantenga la operatividad de los equipos e instalaciones del Buque Escuela Guayas en los cruceros internacionales de instrucción.</a:t>
          </a:r>
          <a:endParaRPr lang="es-EC" dirty="0">
            <a:latin typeface="Arial" panose="020B0604020202020204" pitchFamily="34" charset="0"/>
            <a:cs typeface="Arial" panose="020B0604020202020204" pitchFamily="34" charset="0"/>
          </a:endParaRPr>
        </a:p>
      </dgm:t>
    </dgm:pt>
    <dgm:pt modelId="{8151F0DA-F7F7-4E33-891B-DF1E7259582B}" type="parTrans" cxnId="{799ED95E-DE60-4813-B651-0EAC79E22602}">
      <dgm:prSet/>
      <dgm:spPr/>
      <dgm:t>
        <a:bodyPr/>
        <a:lstStyle/>
        <a:p>
          <a:endParaRPr lang="es-EC"/>
        </a:p>
      </dgm:t>
    </dgm:pt>
    <dgm:pt modelId="{E3C1D09B-6371-4FE0-9FC3-885394051031}" type="sibTrans" cxnId="{799ED95E-DE60-4813-B651-0EAC79E22602}">
      <dgm:prSet/>
      <dgm:spPr/>
      <dgm:t>
        <a:bodyPr/>
        <a:lstStyle/>
        <a:p>
          <a:endParaRPr lang="es-EC"/>
        </a:p>
      </dgm:t>
    </dgm:pt>
    <dgm:pt modelId="{6026814A-66E5-4837-96F3-9A258E4570E4}" type="pres">
      <dgm:prSet presAssocID="{0C704BD0-8E0E-4404-885B-5050C0EF5D6B}" presName="CompostProcess" presStyleCnt="0">
        <dgm:presLayoutVars>
          <dgm:dir/>
          <dgm:resizeHandles val="exact"/>
        </dgm:presLayoutVars>
      </dgm:prSet>
      <dgm:spPr/>
      <dgm:t>
        <a:bodyPr/>
        <a:lstStyle/>
        <a:p>
          <a:endParaRPr lang="es-EC"/>
        </a:p>
      </dgm:t>
    </dgm:pt>
    <dgm:pt modelId="{934FB790-4BAF-4EEE-B7DC-497A05808E55}" type="pres">
      <dgm:prSet presAssocID="{0C704BD0-8E0E-4404-885B-5050C0EF5D6B}" presName="arrow" presStyleLbl="bgShp" presStyleIdx="0" presStyleCnt="1" custLinFactNeighborX="1470"/>
      <dgm:spPr/>
    </dgm:pt>
    <dgm:pt modelId="{43216080-5601-47D2-82E9-D637187F9199}" type="pres">
      <dgm:prSet presAssocID="{0C704BD0-8E0E-4404-885B-5050C0EF5D6B}" presName="linearProcess" presStyleCnt="0"/>
      <dgm:spPr/>
    </dgm:pt>
    <dgm:pt modelId="{18049107-3803-4742-A2B9-67FADC0EA488}" type="pres">
      <dgm:prSet presAssocID="{79DCC4BC-579F-421B-9E18-DBD5CCB1CD94}" presName="textNode" presStyleLbl="node1" presStyleIdx="0" presStyleCnt="1">
        <dgm:presLayoutVars>
          <dgm:bulletEnabled val="1"/>
        </dgm:presLayoutVars>
      </dgm:prSet>
      <dgm:spPr/>
      <dgm:t>
        <a:bodyPr/>
        <a:lstStyle/>
        <a:p>
          <a:endParaRPr lang="es-EC"/>
        </a:p>
      </dgm:t>
    </dgm:pt>
  </dgm:ptLst>
  <dgm:cxnLst>
    <dgm:cxn modelId="{C6E35847-E8C4-439F-B6BB-BF02D9441071}" type="presOf" srcId="{79DCC4BC-579F-421B-9E18-DBD5CCB1CD94}" destId="{18049107-3803-4742-A2B9-67FADC0EA488}" srcOrd="0" destOrd="0" presId="urn:microsoft.com/office/officeart/2005/8/layout/hProcess9"/>
    <dgm:cxn modelId="{799ED95E-DE60-4813-B651-0EAC79E22602}" srcId="{0C704BD0-8E0E-4404-885B-5050C0EF5D6B}" destId="{79DCC4BC-579F-421B-9E18-DBD5CCB1CD94}" srcOrd="0" destOrd="0" parTransId="{8151F0DA-F7F7-4E33-891B-DF1E7259582B}" sibTransId="{E3C1D09B-6371-4FE0-9FC3-885394051031}"/>
    <dgm:cxn modelId="{A4E917C2-BCE4-4075-B8CF-6789EFE670C1}" type="presOf" srcId="{0C704BD0-8E0E-4404-885B-5050C0EF5D6B}" destId="{6026814A-66E5-4837-96F3-9A258E4570E4}" srcOrd="0" destOrd="0" presId="urn:microsoft.com/office/officeart/2005/8/layout/hProcess9"/>
    <dgm:cxn modelId="{B5315CE2-CB0B-4FE9-8090-22105F910E42}" type="presParOf" srcId="{6026814A-66E5-4837-96F3-9A258E4570E4}" destId="{934FB790-4BAF-4EEE-B7DC-497A05808E55}" srcOrd="0" destOrd="0" presId="urn:microsoft.com/office/officeart/2005/8/layout/hProcess9"/>
    <dgm:cxn modelId="{32C7CBA0-7275-4D7B-8E63-DFEFE8119CEA}" type="presParOf" srcId="{6026814A-66E5-4837-96F3-9A258E4570E4}" destId="{43216080-5601-47D2-82E9-D637187F9199}" srcOrd="1" destOrd="0" presId="urn:microsoft.com/office/officeart/2005/8/layout/hProcess9"/>
    <dgm:cxn modelId="{254DFC64-92F8-4A4C-BE17-42382D9DE61B}" type="presParOf" srcId="{43216080-5601-47D2-82E9-D637187F9199}" destId="{18049107-3803-4742-A2B9-67FADC0EA488}" srcOrd="0"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2BE69A-15BE-4CB4-8500-826CDA8D76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9B494FC-0199-47C2-B927-22C70905C541}">
      <dgm:prSet phldrT="[Texto]" custT="1"/>
      <dgm:spPr/>
      <dgm:t>
        <a:bodyPr/>
        <a:lstStyle/>
        <a:p>
          <a:endParaRPr lang="es-EC" sz="2400" b="1" dirty="0"/>
        </a:p>
      </dgm:t>
    </dgm:pt>
    <dgm:pt modelId="{D8770D54-8845-40E5-941D-D4A9F7891E62}" type="parTrans" cxnId="{A47C0F53-C830-4B8C-BD19-370D4ECDCDCE}">
      <dgm:prSet/>
      <dgm:spPr/>
      <dgm:t>
        <a:bodyPr/>
        <a:lstStyle/>
        <a:p>
          <a:endParaRPr lang="es-EC" sz="2400" b="1"/>
        </a:p>
      </dgm:t>
    </dgm:pt>
    <dgm:pt modelId="{C9473E26-E586-4D67-8323-52F54FE9BEC6}" type="sibTrans" cxnId="{A47C0F53-C830-4B8C-BD19-370D4ECDCDCE}">
      <dgm:prSet/>
      <dgm:spPr/>
      <dgm:t>
        <a:bodyPr/>
        <a:lstStyle/>
        <a:p>
          <a:endParaRPr lang="es-EC" sz="2400" b="1"/>
        </a:p>
      </dgm:t>
    </dgm:pt>
    <dgm:pt modelId="{BA650752-980C-4608-ACB7-5C29EAEDB7DD}">
      <dgm:prSet phldrT="[Texto]" custT="1"/>
      <dgm:spPr/>
      <dgm:t>
        <a:bodyPr/>
        <a:lstStyle/>
        <a:p>
          <a:endParaRPr lang="es-EC" sz="2400" b="1" dirty="0"/>
        </a:p>
      </dgm:t>
    </dgm:pt>
    <dgm:pt modelId="{0F27D417-5A1B-47C3-9CC5-AA97A454B87F}" type="parTrans" cxnId="{455616F4-417B-49BD-B0F3-419204F3F349}">
      <dgm:prSet/>
      <dgm:spPr/>
      <dgm:t>
        <a:bodyPr/>
        <a:lstStyle/>
        <a:p>
          <a:endParaRPr lang="es-EC" sz="2400" b="1"/>
        </a:p>
      </dgm:t>
    </dgm:pt>
    <dgm:pt modelId="{834AFB00-CA79-4400-8307-ACDA772684BC}" type="sibTrans" cxnId="{455616F4-417B-49BD-B0F3-419204F3F349}">
      <dgm:prSet/>
      <dgm:spPr/>
      <dgm:t>
        <a:bodyPr/>
        <a:lstStyle/>
        <a:p>
          <a:endParaRPr lang="es-EC" sz="2400" b="1"/>
        </a:p>
      </dgm:t>
    </dgm:pt>
    <dgm:pt modelId="{6BA9EB85-582C-445D-803C-E641EA0D94BB}">
      <dgm:prSet phldrT="[Texto]" custT="1"/>
      <dgm:spPr/>
      <dgm:t>
        <a:bodyPr/>
        <a:lstStyle/>
        <a:p>
          <a:endParaRPr lang="es-EC" sz="2400" b="1" dirty="0"/>
        </a:p>
      </dgm:t>
    </dgm:pt>
    <dgm:pt modelId="{A3BF8432-5CC6-40CB-ABCF-6EE8C86B4C1B}" type="parTrans" cxnId="{CC143F20-9AC7-4FD9-A300-F09B65CB565B}">
      <dgm:prSet/>
      <dgm:spPr/>
      <dgm:t>
        <a:bodyPr/>
        <a:lstStyle/>
        <a:p>
          <a:endParaRPr lang="es-EC"/>
        </a:p>
      </dgm:t>
    </dgm:pt>
    <dgm:pt modelId="{59050B0A-3198-4AC4-86FE-64045E4B059E}" type="sibTrans" cxnId="{CC143F20-9AC7-4FD9-A300-F09B65CB565B}">
      <dgm:prSet/>
      <dgm:spPr/>
      <dgm:t>
        <a:bodyPr/>
        <a:lstStyle/>
        <a:p>
          <a:endParaRPr lang="es-EC"/>
        </a:p>
      </dgm:t>
    </dgm:pt>
    <dgm:pt modelId="{7945D2A3-F622-470E-A431-B82D9D7D3F11}">
      <dgm:prSet/>
      <dgm:spPr/>
      <dgm:t>
        <a:bodyPr/>
        <a:lstStyle/>
        <a:p>
          <a:r>
            <a:rPr lang="es-EC" dirty="0" smtClean="0"/>
            <a:t>INTRODUCCIÓN</a:t>
          </a:r>
          <a:endParaRPr lang="es-EC" dirty="0"/>
        </a:p>
      </dgm:t>
    </dgm:pt>
    <dgm:pt modelId="{60F0162E-2A4F-4613-BCEE-017AA114D7D9}" type="parTrans" cxnId="{ACD5DABF-33C6-4AE0-91D8-F9DD594988A7}">
      <dgm:prSet/>
      <dgm:spPr/>
      <dgm:t>
        <a:bodyPr/>
        <a:lstStyle/>
        <a:p>
          <a:endParaRPr lang="es-EC"/>
        </a:p>
      </dgm:t>
    </dgm:pt>
    <dgm:pt modelId="{40F28788-5A5F-4962-AFCB-9DBCD42F1274}" type="sibTrans" cxnId="{ACD5DABF-33C6-4AE0-91D8-F9DD594988A7}">
      <dgm:prSet/>
      <dgm:spPr/>
      <dgm:t>
        <a:bodyPr/>
        <a:lstStyle/>
        <a:p>
          <a:endParaRPr lang="es-EC"/>
        </a:p>
      </dgm:t>
    </dgm:pt>
    <dgm:pt modelId="{41640422-AFFE-4F3E-BB56-EBBEF50F913B}">
      <dgm:prSet/>
      <dgm:spPr/>
      <dgm:t>
        <a:bodyPr/>
        <a:lstStyle/>
        <a:p>
          <a:r>
            <a:rPr lang="es-EC" dirty="0" smtClean="0"/>
            <a:t>DEFINICIÓN DEL PROBLEMA</a:t>
          </a:r>
          <a:endParaRPr lang="es-EC" dirty="0"/>
        </a:p>
      </dgm:t>
    </dgm:pt>
    <dgm:pt modelId="{5E31F389-5A8C-4159-8156-27AEC576BD30}" type="parTrans" cxnId="{73CDAC56-8AFF-46D3-BB24-EA59C1A5F55D}">
      <dgm:prSet/>
      <dgm:spPr/>
      <dgm:t>
        <a:bodyPr/>
        <a:lstStyle/>
        <a:p>
          <a:endParaRPr lang="es-EC"/>
        </a:p>
      </dgm:t>
    </dgm:pt>
    <dgm:pt modelId="{BA5D16CD-7C3A-42E9-9AAB-3F761277069B}" type="sibTrans" cxnId="{73CDAC56-8AFF-46D3-BB24-EA59C1A5F55D}">
      <dgm:prSet/>
      <dgm:spPr/>
      <dgm:t>
        <a:bodyPr/>
        <a:lstStyle/>
        <a:p>
          <a:endParaRPr lang="es-EC"/>
        </a:p>
      </dgm:t>
    </dgm:pt>
    <dgm:pt modelId="{7B9459B6-A406-4D8C-BC81-80B0CD39B188}">
      <dgm:prSet/>
      <dgm:spPr/>
      <dgm:t>
        <a:bodyPr/>
        <a:lstStyle/>
        <a:p>
          <a:r>
            <a:rPr lang="es-EC" dirty="0" smtClean="0"/>
            <a:t>OBJETIVO GENERAL</a:t>
          </a:r>
          <a:endParaRPr lang="es-EC" dirty="0"/>
        </a:p>
      </dgm:t>
    </dgm:pt>
    <dgm:pt modelId="{29302E17-E330-44F1-8C50-3B7E7656BDE6}" type="parTrans" cxnId="{1BBB68FF-43E8-4461-BB29-AF369CB0B6C0}">
      <dgm:prSet/>
      <dgm:spPr/>
      <dgm:t>
        <a:bodyPr/>
        <a:lstStyle/>
        <a:p>
          <a:endParaRPr lang="es-EC"/>
        </a:p>
      </dgm:t>
    </dgm:pt>
    <dgm:pt modelId="{6CC9AE0D-DDE1-497D-9B3C-1C6362292435}" type="sibTrans" cxnId="{1BBB68FF-43E8-4461-BB29-AF369CB0B6C0}">
      <dgm:prSet/>
      <dgm:spPr/>
      <dgm:t>
        <a:bodyPr/>
        <a:lstStyle/>
        <a:p>
          <a:endParaRPr lang="es-EC"/>
        </a:p>
      </dgm:t>
    </dgm:pt>
    <dgm:pt modelId="{611191FC-40F1-4113-BA0C-71EFF1282026}">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OBJETIVOS ESPECÍFICOS</a:t>
          </a:r>
          <a:endParaRPr lang="es-EC" dirty="0"/>
        </a:p>
      </dgm:t>
    </dgm:pt>
    <dgm:pt modelId="{5D015B31-38CA-4E92-8645-49FDDBD46A80}" type="parTrans" cxnId="{0C928C51-EBE1-43BB-846B-F326F836811E}">
      <dgm:prSet/>
      <dgm:spPr/>
      <dgm:t>
        <a:bodyPr/>
        <a:lstStyle/>
        <a:p>
          <a:endParaRPr lang="es-EC"/>
        </a:p>
      </dgm:t>
    </dgm:pt>
    <dgm:pt modelId="{FC641854-72C2-4135-AE9A-E74B95D865F4}" type="sibTrans" cxnId="{0C928C51-EBE1-43BB-846B-F326F836811E}">
      <dgm:prSet/>
      <dgm:spPr/>
      <dgm:t>
        <a:bodyPr/>
        <a:lstStyle/>
        <a:p>
          <a:endParaRPr lang="es-EC"/>
        </a:p>
      </dgm:t>
    </dgm:pt>
    <dgm:pt modelId="{91750910-8F28-4FB3-8A17-B4AD9E87CB46}">
      <dgm:prSet phldrT="[Texto]" custT="1"/>
      <dgm:spPr/>
      <dgm:t>
        <a:bodyPr/>
        <a:lstStyle/>
        <a:p>
          <a:endParaRPr lang="es-EC" sz="2400" b="1" dirty="0"/>
        </a:p>
      </dgm:t>
    </dgm:pt>
    <dgm:pt modelId="{D8237309-55D3-4C34-9E27-C58404168E09}" type="parTrans" cxnId="{6175B956-3619-4509-B1FF-40A567872932}">
      <dgm:prSet/>
      <dgm:spPr/>
      <dgm:t>
        <a:bodyPr/>
        <a:lstStyle/>
        <a:p>
          <a:endParaRPr lang="es-EC"/>
        </a:p>
      </dgm:t>
    </dgm:pt>
    <dgm:pt modelId="{B0F1222F-5C5E-49E6-84CA-3E1E5C6BA5B2}" type="sibTrans" cxnId="{6175B956-3619-4509-B1FF-40A567872932}">
      <dgm:prSet/>
      <dgm:spPr/>
      <dgm:t>
        <a:bodyPr/>
        <a:lstStyle/>
        <a:p>
          <a:endParaRPr lang="es-EC"/>
        </a:p>
      </dgm:t>
    </dgm:pt>
    <dgm:pt modelId="{D47B7B9E-A446-4A1A-8F4B-821EFDD31D0B}">
      <dgm:prSet phldrT="[Texto]" custT="1"/>
      <dgm:spPr/>
      <dgm:t>
        <a:bodyPr/>
        <a:lstStyle/>
        <a:p>
          <a:endParaRPr lang="es-EC" sz="2400" b="1" dirty="0"/>
        </a:p>
      </dgm:t>
    </dgm:pt>
    <dgm:pt modelId="{DC721D33-67E8-445A-9DE6-A458BFCD60C3}" type="parTrans" cxnId="{AFF18553-BADE-43E6-92FF-A9353F82A4EC}">
      <dgm:prSet/>
      <dgm:spPr/>
      <dgm:t>
        <a:bodyPr/>
        <a:lstStyle/>
        <a:p>
          <a:endParaRPr lang="es-EC"/>
        </a:p>
      </dgm:t>
    </dgm:pt>
    <dgm:pt modelId="{8DC68244-5566-455E-B529-10E2770DD8CF}" type="sibTrans" cxnId="{AFF18553-BADE-43E6-92FF-A9353F82A4EC}">
      <dgm:prSet/>
      <dgm:spPr/>
      <dgm:t>
        <a:bodyPr/>
        <a:lstStyle/>
        <a:p>
          <a:endParaRPr lang="es-EC"/>
        </a:p>
      </dgm:t>
    </dgm:pt>
    <dgm:pt modelId="{07F788FB-B140-4C78-88D6-D622A7AFE1A2}">
      <dgm:prSet phldrT="[Texto]" custT="1"/>
      <dgm:spPr/>
      <dgm:t>
        <a:bodyPr/>
        <a:lstStyle/>
        <a:p>
          <a:endParaRPr lang="es-EC" sz="2400" b="1" dirty="0"/>
        </a:p>
      </dgm:t>
    </dgm:pt>
    <dgm:pt modelId="{DD7A3DDC-FB36-4D4D-937B-0CDFB07D0EF1}" type="parTrans" cxnId="{CBFDDA72-B6CF-46CF-8CB2-708CE97F9364}">
      <dgm:prSet/>
      <dgm:spPr/>
      <dgm:t>
        <a:bodyPr/>
        <a:lstStyle/>
        <a:p>
          <a:endParaRPr lang="es-EC"/>
        </a:p>
      </dgm:t>
    </dgm:pt>
    <dgm:pt modelId="{14252A55-15FD-49CB-9449-920C290425CF}" type="sibTrans" cxnId="{CBFDDA72-B6CF-46CF-8CB2-708CE97F9364}">
      <dgm:prSet/>
      <dgm:spPr/>
      <dgm:t>
        <a:bodyPr/>
        <a:lstStyle/>
        <a:p>
          <a:endParaRPr lang="es-EC"/>
        </a:p>
      </dgm:t>
    </dgm:pt>
    <dgm:pt modelId="{D85C2317-5AF3-476D-8D0D-780E964F8A95}">
      <dgm:prSet custT="1"/>
      <dgm:spPr/>
      <dgm:t>
        <a:bodyPr/>
        <a:lstStyle/>
        <a:p>
          <a:r>
            <a:rPr lang="es-EC" sz="2400" b="1" i="1" dirty="0" smtClean="0"/>
            <a:t>CAPÍTULO I:</a:t>
          </a:r>
          <a:r>
            <a:rPr lang="es-EC" sz="1800" dirty="0" smtClean="0"/>
            <a:t>  FUNDAMENTACIÓN TEÓRICA</a:t>
          </a:r>
          <a:endParaRPr lang="es-EC" sz="1800" dirty="0"/>
        </a:p>
      </dgm:t>
    </dgm:pt>
    <dgm:pt modelId="{22646767-1B57-4C91-A44A-9860BAF05831}" type="parTrans" cxnId="{3862489B-54A7-41BC-9012-188BFF701F08}">
      <dgm:prSet/>
      <dgm:spPr/>
      <dgm:t>
        <a:bodyPr/>
        <a:lstStyle/>
        <a:p>
          <a:endParaRPr lang="es-EC"/>
        </a:p>
      </dgm:t>
    </dgm:pt>
    <dgm:pt modelId="{2D13598E-F027-411D-ACE4-3A927B956F35}" type="sibTrans" cxnId="{3862489B-54A7-41BC-9012-188BFF701F08}">
      <dgm:prSet/>
      <dgm:spPr/>
      <dgm:t>
        <a:bodyPr/>
        <a:lstStyle/>
        <a:p>
          <a:endParaRPr lang="es-EC"/>
        </a:p>
      </dgm:t>
    </dgm:pt>
    <dgm:pt modelId="{08DE983C-303E-46F7-AA94-1AE0888CF453}">
      <dgm:prSet custT="1"/>
      <dgm:spPr/>
      <dgm:t>
        <a:bodyPr/>
        <a:lstStyle/>
        <a:p>
          <a:r>
            <a:rPr lang="es-EC" sz="2400" b="1" i="1" dirty="0" smtClean="0"/>
            <a:t>CAPÍTULO</a:t>
          </a:r>
          <a:r>
            <a:rPr lang="es-EC" sz="2400" b="1" i="1" baseline="0" dirty="0" smtClean="0"/>
            <a:t> II: </a:t>
          </a:r>
          <a:r>
            <a:rPr lang="es-EC" sz="1800" baseline="0" dirty="0" smtClean="0"/>
            <a:t>DIAGNÓSTICO DEL PROBLEMA</a:t>
          </a:r>
          <a:endParaRPr lang="es-EC" sz="1800" dirty="0"/>
        </a:p>
      </dgm:t>
    </dgm:pt>
    <dgm:pt modelId="{8A18C346-A4E4-430C-8CBF-B6754E779598}" type="parTrans" cxnId="{CD16426F-FFFC-462F-95B9-58C238788022}">
      <dgm:prSet/>
      <dgm:spPr/>
      <dgm:t>
        <a:bodyPr/>
        <a:lstStyle/>
        <a:p>
          <a:endParaRPr lang="es-EC"/>
        </a:p>
      </dgm:t>
    </dgm:pt>
    <dgm:pt modelId="{B3E03DAD-8DC8-4B54-8159-6D5297DA644F}" type="sibTrans" cxnId="{CD16426F-FFFC-462F-95B9-58C238788022}">
      <dgm:prSet/>
      <dgm:spPr/>
      <dgm:t>
        <a:bodyPr/>
        <a:lstStyle/>
        <a:p>
          <a:endParaRPr lang="es-EC"/>
        </a:p>
      </dgm:t>
    </dgm:pt>
    <dgm:pt modelId="{18E25F55-5837-4F82-86B1-6E396E942FE0}">
      <dgm:prSet/>
      <dgm:spPr/>
      <dgm:t>
        <a:bodyPr/>
        <a:lstStyle/>
        <a:p>
          <a:r>
            <a:rPr lang="es-EC" dirty="0" smtClean="0"/>
            <a:t>RECOMENDACIONES</a:t>
          </a:r>
          <a:endParaRPr lang="es-EC" dirty="0"/>
        </a:p>
      </dgm:t>
    </dgm:pt>
    <dgm:pt modelId="{1C0577C3-CBDA-4BEB-B57B-18FFDB9CF128}" type="parTrans" cxnId="{4FF3F86C-0F96-42F9-B122-49E6D3765086}">
      <dgm:prSet/>
      <dgm:spPr/>
      <dgm:t>
        <a:bodyPr/>
        <a:lstStyle/>
        <a:p>
          <a:endParaRPr lang="es-EC"/>
        </a:p>
      </dgm:t>
    </dgm:pt>
    <dgm:pt modelId="{8D9C638E-EE25-4EC9-9F10-11C925B899AC}" type="sibTrans" cxnId="{4FF3F86C-0F96-42F9-B122-49E6D3765086}">
      <dgm:prSet/>
      <dgm:spPr/>
      <dgm:t>
        <a:bodyPr/>
        <a:lstStyle/>
        <a:p>
          <a:endParaRPr lang="es-EC"/>
        </a:p>
      </dgm:t>
    </dgm:pt>
    <dgm:pt modelId="{1C3122F4-B475-40B7-8E37-D900D775FE03}">
      <dgm:prSet phldrT="[Texto]" custT="1"/>
      <dgm:spPr/>
      <dgm:t>
        <a:bodyPr/>
        <a:lstStyle/>
        <a:p>
          <a:endParaRPr lang="es-EC" sz="2400" b="1" dirty="0"/>
        </a:p>
      </dgm:t>
    </dgm:pt>
    <dgm:pt modelId="{18FCCA04-B3F4-4FC1-99D6-C5349AC61567}" type="parTrans" cxnId="{71728028-FE65-4251-B51B-875BF6BF4E28}">
      <dgm:prSet/>
      <dgm:spPr/>
      <dgm:t>
        <a:bodyPr/>
        <a:lstStyle/>
        <a:p>
          <a:endParaRPr lang="es-EC"/>
        </a:p>
      </dgm:t>
    </dgm:pt>
    <dgm:pt modelId="{460E1182-4712-48B3-90D9-53F79D16B2CE}" type="sibTrans" cxnId="{71728028-FE65-4251-B51B-875BF6BF4E28}">
      <dgm:prSet/>
      <dgm:spPr/>
      <dgm:t>
        <a:bodyPr/>
        <a:lstStyle/>
        <a:p>
          <a:endParaRPr lang="es-EC"/>
        </a:p>
      </dgm:t>
    </dgm:pt>
    <dgm:pt modelId="{C9B7E7F7-2034-45EF-9773-3265A92BFAFE}">
      <dgm:prSet phldrT="[Texto]" custT="1"/>
      <dgm:spPr/>
      <dgm:t>
        <a:bodyPr/>
        <a:lstStyle/>
        <a:p>
          <a:endParaRPr lang="es-EC" sz="2400" b="1" dirty="0"/>
        </a:p>
      </dgm:t>
    </dgm:pt>
    <dgm:pt modelId="{B86B03EB-C2B4-4008-BCE4-438394ABC4CE}" type="parTrans" cxnId="{67B52EF3-B123-4643-A527-6F1061D48E0D}">
      <dgm:prSet/>
      <dgm:spPr/>
      <dgm:t>
        <a:bodyPr/>
        <a:lstStyle/>
        <a:p>
          <a:endParaRPr lang="es-EC"/>
        </a:p>
      </dgm:t>
    </dgm:pt>
    <dgm:pt modelId="{9918701C-2BD2-40FF-9816-967337D5A311}" type="sibTrans" cxnId="{67B52EF3-B123-4643-A527-6F1061D48E0D}">
      <dgm:prSet/>
      <dgm:spPr/>
      <dgm:t>
        <a:bodyPr/>
        <a:lstStyle/>
        <a:p>
          <a:endParaRPr lang="es-EC"/>
        </a:p>
      </dgm:t>
    </dgm:pt>
    <dgm:pt modelId="{5C009BED-6ECE-40C1-9C7E-DF48F76A738B}">
      <dgm:prSet custT="1"/>
      <dgm:spPr/>
      <dgm:t>
        <a:bodyPr/>
        <a:lstStyle/>
        <a:p>
          <a:r>
            <a:rPr lang="es-EC" sz="2200" b="1" i="1" dirty="0" smtClean="0"/>
            <a:t>CAPÍTULO III</a:t>
          </a:r>
          <a:r>
            <a:rPr lang="es-EC" sz="2100" b="1" i="1" dirty="0" smtClean="0"/>
            <a:t>: </a:t>
          </a:r>
          <a:r>
            <a:rPr lang="es-EC" sz="1800" dirty="0" smtClean="0"/>
            <a:t>SOFTWARE DE CONTROL DE MANTENIMIENTO </a:t>
          </a:r>
          <a:endParaRPr lang="es-EC" sz="1800" dirty="0"/>
        </a:p>
      </dgm:t>
    </dgm:pt>
    <dgm:pt modelId="{704645AB-A9D1-4ADD-A6BE-1F7F8A48F0D6}" type="parTrans" cxnId="{0BCC74D5-2138-4021-9D19-24C03F9630DE}">
      <dgm:prSet/>
      <dgm:spPr/>
      <dgm:t>
        <a:bodyPr/>
        <a:lstStyle/>
        <a:p>
          <a:endParaRPr lang="es-EC"/>
        </a:p>
      </dgm:t>
    </dgm:pt>
    <dgm:pt modelId="{CDC5971E-5B5D-4E68-BF3C-D76413A7DB12}" type="sibTrans" cxnId="{0BCC74D5-2138-4021-9D19-24C03F9630DE}">
      <dgm:prSet/>
      <dgm:spPr/>
      <dgm:t>
        <a:bodyPr/>
        <a:lstStyle/>
        <a:p>
          <a:endParaRPr lang="es-EC"/>
        </a:p>
      </dgm:t>
    </dgm:pt>
    <dgm:pt modelId="{9BBAED89-461B-4FC4-9679-B1F85DC81681}">
      <dgm:prSet/>
      <dgm:spPr/>
      <dgm:t>
        <a:bodyPr/>
        <a:lstStyle/>
        <a:p>
          <a:r>
            <a:rPr lang="es-EC" dirty="0" smtClean="0"/>
            <a:t>CONCLUSIONES</a:t>
          </a:r>
          <a:endParaRPr lang="es-EC" dirty="0"/>
        </a:p>
      </dgm:t>
    </dgm:pt>
    <dgm:pt modelId="{A0B9D39D-4D23-44EE-AFE4-D1B22ADA5AFD}" type="parTrans" cxnId="{3A9C51E2-AF50-4899-BB1B-E7D771514D67}">
      <dgm:prSet/>
      <dgm:spPr/>
      <dgm:t>
        <a:bodyPr/>
        <a:lstStyle/>
        <a:p>
          <a:endParaRPr lang="es-EC"/>
        </a:p>
      </dgm:t>
    </dgm:pt>
    <dgm:pt modelId="{7D2B1989-3313-4C6A-89DB-F01D7BCC43AE}" type="sibTrans" cxnId="{3A9C51E2-AF50-4899-BB1B-E7D771514D67}">
      <dgm:prSet/>
      <dgm:spPr/>
      <dgm:t>
        <a:bodyPr/>
        <a:lstStyle/>
        <a:p>
          <a:endParaRPr lang="es-EC"/>
        </a:p>
      </dgm:t>
    </dgm:pt>
    <dgm:pt modelId="{9261BF48-9E9D-490C-9039-BBDE96C3A705}">
      <dgm:prSet phldrT="[Texto]" custT="1"/>
      <dgm:spPr/>
      <dgm:t>
        <a:bodyPr/>
        <a:lstStyle/>
        <a:p>
          <a:endParaRPr lang="es-EC" sz="2400" b="1" dirty="0"/>
        </a:p>
      </dgm:t>
    </dgm:pt>
    <dgm:pt modelId="{4997FF67-7321-4107-A8DA-521FE175B92C}" type="sibTrans" cxnId="{9426D620-86F4-4764-AF24-61806E201212}">
      <dgm:prSet/>
      <dgm:spPr/>
      <dgm:t>
        <a:bodyPr/>
        <a:lstStyle/>
        <a:p>
          <a:endParaRPr lang="es-EC"/>
        </a:p>
      </dgm:t>
    </dgm:pt>
    <dgm:pt modelId="{1A9A920D-A439-41A0-B810-8BA6540823A6}" type="parTrans" cxnId="{9426D620-86F4-4764-AF24-61806E201212}">
      <dgm:prSet/>
      <dgm:spPr/>
      <dgm:t>
        <a:bodyPr/>
        <a:lstStyle/>
        <a:p>
          <a:endParaRPr lang="es-EC"/>
        </a:p>
      </dgm:t>
    </dgm:pt>
    <dgm:pt modelId="{DDFE5034-7C55-4CB8-90C7-59888906A31D}" type="pres">
      <dgm:prSet presAssocID="{5F2BE69A-15BE-4CB4-8500-826CDA8D76D4}" presName="linearFlow" presStyleCnt="0">
        <dgm:presLayoutVars>
          <dgm:dir/>
          <dgm:animLvl val="lvl"/>
          <dgm:resizeHandles val="exact"/>
        </dgm:presLayoutVars>
      </dgm:prSet>
      <dgm:spPr/>
      <dgm:t>
        <a:bodyPr/>
        <a:lstStyle/>
        <a:p>
          <a:endParaRPr lang="es-EC"/>
        </a:p>
      </dgm:t>
    </dgm:pt>
    <dgm:pt modelId="{168BDC65-A89E-49AD-BB6F-8E04D67E397D}" type="pres">
      <dgm:prSet presAssocID="{6BA9EB85-582C-445D-803C-E641EA0D94BB}" presName="composite" presStyleCnt="0"/>
      <dgm:spPr/>
    </dgm:pt>
    <dgm:pt modelId="{CDDCA386-72B9-4B2A-9CA9-4855FE0A0E97}" type="pres">
      <dgm:prSet presAssocID="{6BA9EB85-582C-445D-803C-E641EA0D94BB}" presName="parentText" presStyleLbl="alignNode1" presStyleIdx="0" presStyleCnt="9">
        <dgm:presLayoutVars>
          <dgm:chMax val="1"/>
          <dgm:bulletEnabled val="1"/>
        </dgm:presLayoutVars>
      </dgm:prSet>
      <dgm:spPr/>
      <dgm:t>
        <a:bodyPr/>
        <a:lstStyle/>
        <a:p>
          <a:endParaRPr lang="es-EC"/>
        </a:p>
      </dgm:t>
    </dgm:pt>
    <dgm:pt modelId="{6354216C-0361-4A19-9FDD-5CBB72A50E88}" type="pres">
      <dgm:prSet presAssocID="{6BA9EB85-582C-445D-803C-E641EA0D94BB}" presName="descendantText" presStyleLbl="alignAcc1" presStyleIdx="0" presStyleCnt="9">
        <dgm:presLayoutVars>
          <dgm:bulletEnabled val="1"/>
        </dgm:presLayoutVars>
      </dgm:prSet>
      <dgm:spPr/>
      <dgm:t>
        <a:bodyPr/>
        <a:lstStyle/>
        <a:p>
          <a:endParaRPr lang="es-EC"/>
        </a:p>
      </dgm:t>
    </dgm:pt>
    <dgm:pt modelId="{19A983AF-86FB-4221-97C0-D27CF566EC55}" type="pres">
      <dgm:prSet presAssocID="{59050B0A-3198-4AC4-86FE-64045E4B059E}" presName="sp" presStyleCnt="0"/>
      <dgm:spPr/>
    </dgm:pt>
    <dgm:pt modelId="{A33074D3-1E3D-480A-BFC2-CD58C1CB6B21}" type="pres">
      <dgm:prSet presAssocID="{49B494FC-0199-47C2-B927-22C70905C541}" presName="composite" presStyleCnt="0"/>
      <dgm:spPr/>
    </dgm:pt>
    <dgm:pt modelId="{70F2B216-0773-42E1-B8A8-94E7A10BEB9E}" type="pres">
      <dgm:prSet presAssocID="{49B494FC-0199-47C2-B927-22C70905C541}" presName="parentText" presStyleLbl="alignNode1" presStyleIdx="1" presStyleCnt="9">
        <dgm:presLayoutVars>
          <dgm:chMax val="1"/>
          <dgm:bulletEnabled val="1"/>
        </dgm:presLayoutVars>
      </dgm:prSet>
      <dgm:spPr/>
      <dgm:t>
        <a:bodyPr/>
        <a:lstStyle/>
        <a:p>
          <a:endParaRPr lang="es-EC"/>
        </a:p>
      </dgm:t>
    </dgm:pt>
    <dgm:pt modelId="{05746AD7-5630-4FED-8959-DDEBF0D1EDF1}" type="pres">
      <dgm:prSet presAssocID="{49B494FC-0199-47C2-B927-22C70905C541}" presName="descendantText" presStyleLbl="alignAcc1" presStyleIdx="1" presStyleCnt="9">
        <dgm:presLayoutVars>
          <dgm:bulletEnabled val="1"/>
        </dgm:presLayoutVars>
      </dgm:prSet>
      <dgm:spPr/>
      <dgm:t>
        <a:bodyPr/>
        <a:lstStyle/>
        <a:p>
          <a:endParaRPr lang="es-EC"/>
        </a:p>
      </dgm:t>
    </dgm:pt>
    <dgm:pt modelId="{FF0F974D-AFD0-45C3-AF0C-37926B8FD37F}" type="pres">
      <dgm:prSet presAssocID="{C9473E26-E586-4D67-8323-52F54FE9BEC6}" presName="sp" presStyleCnt="0"/>
      <dgm:spPr/>
    </dgm:pt>
    <dgm:pt modelId="{D3D5DB59-B0D8-49D9-BA59-484EFD1F5977}" type="pres">
      <dgm:prSet presAssocID="{9261BF48-9E9D-490C-9039-BBDE96C3A705}" presName="composite" presStyleCnt="0"/>
      <dgm:spPr/>
    </dgm:pt>
    <dgm:pt modelId="{550284E1-3480-4A22-9733-F5EADEB88F74}" type="pres">
      <dgm:prSet presAssocID="{9261BF48-9E9D-490C-9039-BBDE96C3A705}" presName="parentText" presStyleLbl="alignNode1" presStyleIdx="2" presStyleCnt="9">
        <dgm:presLayoutVars>
          <dgm:chMax val="1"/>
          <dgm:bulletEnabled val="1"/>
        </dgm:presLayoutVars>
      </dgm:prSet>
      <dgm:spPr/>
      <dgm:t>
        <a:bodyPr/>
        <a:lstStyle/>
        <a:p>
          <a:endParaRPr lang="es-EC"/>
        </a:p>
      </dgm:t>
    </dgm:pt>
    <dgm:pt modelId="{9BA4FCB0-868A-4499-8417-FF52BC41BA30}" type="pres">
      <dgm:prSet presAssocID="{9261BF48-9E9D-490C-9039-BBDE96C3A705}" presName="descendantText" presStyleLbl="alignAcc1" presStyleIdx="2" presStyleCnt="9">
        <dgm:presLayoutVars>
          <dgm:bulletEnabled val="1"/>
        </dgm:presLayoutVars>
      </dgm:prSet>
      <dgm:spPr/>
      <dgm:t>
        <a:bodyPr/>
        <a:lstStyle/>
        <a:p>
          <a:endParaRPr lang="es-EC"/>
        </a:p>
      </dgm:t>
    </dgm:pt>
    <dgm:pt modelId="{454C7B5B-03B1-4AA2-9A7E-8118E44B5740}" type="pres">
      <dgm:prSet presAssocID="{4997FF67-7321-4107-A8DA-521FE175B92C}" presName="sp" presStyleCnt="0"/>
      <dgm:spPr/>
    </dgm:pt>
    <dgm:pt modelId="{1EA9667C-C44A-405D-904F-411AB9481568}" type="pres">
      <dgm:prSet presAssocID="{BA650752-980C-4608-ACB7-5C29EAEDB7DD}" presName="composite" presStyleCnt="0"/>
      <dgm:spPr/>
    </dgm:pt>
    <dgm:pt modelId="{ADF02A78-A9B8-4A2D-9E6C-299FAE07EA55}" type="pres">
      <dgm:prSet presAssocID="{BA650752-980C-4608-ACB7-5C29EAEDB7DD}" presName="parentText" presStyleLbl="alignNode1" presStyleIdx="3" presStyleCnt="9">
        <dgm:presLayoutVars>
          <dgm:chMax val="1"/>
          <dgm:bulletEnabled val="1"/>
        </dgm:presLayoutVars>
      </dgm:prSet>
      <dgm:spPr/>
      <dgm:t>
        <a:bodyPr/>
        <a:lstStyle/>
        <a:p>
          <a:endParaRPr lang="es-EC"/>
        </a:p>
      </dgm:t>
    </dgm:pt>
    <dgm:pt modelId="{AE4A7335-E4CA-4C6E-927F-201F9A0784FF}" type="pres">
      <dgm:prSet presAssocID="{BA650752-980C-4608-ACB7-5C29EAEDB7DD}" presName="descendantText" presStyleLbl="alignAcc1" presStyleIdx="3" presStyleCnt="9">
        <dgm:presLayoutVars>
          <dgm:bulletEnabled val="1"/>
        </dgm:presLayoutVars>
      </dgm:prSet>
      <dgm:spPr/>
      <dgm:t>
        <a:bodyPr/>
        <a:lstStyle/>
        <a:p>
          <a:endParaRPr lang="es-EC"/>
        </a:p>
      </dgm:t>
    </dgm:pt>
    <dgm:pt modelId="{40CFD1AD-D2A8-47E9-9C91-FF69FBBEF181}" type="pres">
      <dgm:prSet presAssocID="{834AFB00-CA79-4400-8307-ACDA772684BC}" presName="sp" presStyleCnt="0"/>
      <dgm:spPr/>
    </dgm:pt>
    <dgm:pt modelId="{0908843F-3884-49B9-9FE1-7A6E8C90BC6F}" type="pres">
      <dgm:prSet presAssocID="{91750910-8F28-4FB3-8A17-B4AD9E87CB46}" presName="composite" presStyleCnt="0"/>
      <dgm:spPr/>
    </dgm:pt>
    <dgm:pt modelId="{64DB3EB0-26AA-42C2-BE0E-735D9C5FBAEC}" type="pres">
      <dgm:prSet presAssocID="{91750910-8F28-4FB3-8A17-B4AD9E87CB46}" presName="parentText" presStyleLbl="alignNode1" presStyleIdx="4" presStyleCnt="9">
        <dgm:presLayoutVars>
          <dgm:chMax val="1"/>
          <dgm:bulletEnabled val="1"/>
        </dgm:presLayoutVars>
      </dgm:prSet>
      <dgm:spPr/>
      <dgm:t>
        <a:bodyPr/>
        <a:lstStyle/>
        <a:p>
          <a:endParaRPr lang="es-EC"/>
        </a:p>
      </dgm:t>
    </dgm:pt>
    <dgm:pt modelId="{BB86F74D-4F37-47E7-BDB6-53FD0BA43F1D}" type="pres">
      <dgm:prSet presAssocID="{91750910-8F28-4FB3-8A17-B4AD9E87CB46}" presName="descendantText" presStyleLbl="alignAcc1" presStyleIdx="4" presStyleCnt="9">
        <dgm:presLayoutVars>
          <dgm:bulletEnabled val="1"/>
        </dgm:presLayoutVars>
      </dgm:prSet>
      <dgm:spPr/>
      <dgm:t>
        <a:bodyPr/>
        <a:lstStyle/>
        <a:p>
          <a:endParaRPr lang="es-EC"/>
        </a:p>
      </dgm:t>
    </dgm:pt>
    <dgm:pt modelId="{E29BCCC3-2F0B-46A1-ADF8-5FF6A9F08680}" type="pres">
      <dgm:prSet presAssocID="{B0F1222F-5C5E-49E6-84CA-3E1E5C6BA5B2}" presName="sp" presStyleCnt="0"/>
      <dgm:spPr/>
    </dgm:pt>
    <dgm:pt modelId="{601D353D-016A-4D10-B875-E27DBE917331}" type="pres">
      <dgm:prSet presAssocID="{D47B7B9E-A446-4A1A-8F4B-821EFDD31D0B}" presName="composite" presStyleCnt="0"/>
      <dgm:spPr/>
    </dgm:pt>
    <dgm:pt modelId="{3EFD0930-2C92-4584-B34B-3265F22F5EE0}" type="pres">
      <dgm:prSet presAssocID="{D47B7B9E-A446-4A1A-8F4B-821EFDD31D0B}" presName="parentText" presStyleLbl="alignNode1" presStyleIdx="5" presStyleCnt="9">
        <dgm:presLayoutVars>
          <dgm:chMax val="1"/>
          <dgm:bulletEnabled val="1"/>
        </dgm:presLayoutVars>
      </dgm:prSet>
      <dgm:spPr/>
      <dgm:t>
        <a:bodyPr/>
        <a:lstStyle/>
        <a:p>
          <a:endParaRPr lang="es-EC"/>
        </a:p>
      </dgm:t>
    </dgm:pt>
    <dgm:pt modelId="{3FCE0AFA-58C2-401D-874C-919B22869826}" type="pres">
      <dgm:prSet presAssocID="{D47B7B9E-A446-4A1A-8F4B-821EFDD31D0B}" presName="descendantText" presStyleLbl="alignAcc1" presStyleIdx="5" presStyleCnt="9">
        <dgm:presLayoutVars>
          <dgm:bulletEnabled val="1"/>
        </dgm:presLayoutVars>
      </dgm:prSet>
      <dgm:spPr/>
      <dgm:t>
        <a:bodyPr/>
        <a:lstStyle/>
        <a:p>
          <a:endParaRPr lang="es-EC"/>
        </a:p>
      </dgm:t>
    </dgm:pt>
    <dgm:pt modelId="{58B2E323-185D-4AEC-91A6-5656CCDCA1F5}" type="pres">
      <dgm:prSet presAssocID="{8DC68244-5566-455E-B529-10E2770DD8CF}" presName="sp" presStyleCnt="0"/>
      <dgm:spPr/>
    </dgm:pt>
    <dgm:pt modelId="{31D5FE82-ADA8-4301-8B36-42DFEB0938DC}" type="pres">
      <dgm:prSet presAssocID="{1C3122F4-B475-40B7-8E37-D900D775FE03}" presName="composite" presStyleCnt="0"/>
      <dgm:spPr/>
    </dgm:pt>
    <dgm:pt modelId="{4A765E12-0F99-45AA-9ABC-0C0F5B8EFA8B}" type="pres">
      <dgm:prSet presAssocID="{1C3122F4-B475-40B7-8E37-D900D775FE03}" presName="parentText" presStyleLbl="alignNode1" presStyleIdx="6" presStyleCnt="9">
        <dgm:presLayoutVars>
          <dgm:chMax val="1"/>
          <dgm:bulletEnabled val="1"/>
        </dgm:presLayoutVars>
      </dgm:prSet>
      <dgm:spPr/>
      <dgm:t>
        <a:bodyPr/>
        <a:lstStyle/>
        <a:p>
          <a:endParaRPr lang="es-EC"/>
        </a:p>
      </dgm:t>
    </dgm:pt>
    <dgm:pt modelId="{3B683051-3999-401F-8C5A-11AB376ED4E6}" type="pres">
      <dgm:prSet presAssocID="{1C3122F4-B475-40B7-8E37-D900D775FE03}" presName="descendantText" presStyleLbl="alignAcc1" presStyleIdx="6" presStyleCnt="9">
        <dgm:presLayoutVars>
          <dgm:bulletEnabled val="1"/>
        </dgm:presLayoutVars>
      </dgm:prSet>
      <dgm:spPr/>
      <dgm:t>
        <a:bodyPr/>
        <a:lstStyle/>
        <a:p>
          <a:endParaRPr lang="es-EC"/>
        </a:p>
      </dgm:t>
    </dgm:pt>
    <dgm:pt modelId="{56CA5737-26CB-4347-854E-C78412230C6E}" type="pres">
      <dgm:prSet presAssocID="{460E1182-4712-48B3-90D9-53F79D16B2CE}" presName="sp" presStyleCnt="0"/>
      <dgm:spPr/>
    </dgm:pt>
    <dgm:pt modelId="{5E538E00-9043-4FC4-BF90-78C3CF621B65}" type="pres">
      <dgm:prSet presAssocID="{C9B7E7F7-2034-45EF-9773-3265A92BFAFE}" presName="composite" presStyleCnt="0"/>
      <dgm:spPr/>
    </dgm:pt>
    <dgm:pt modelId="{66021DB8-EEBE-4A42-A0A4-1599AC871594}" type="pres">
      <dgm:prSet presAssocID="{C9B7E7F7-2034-45EF-9773-3265A92BFAFE}" presName="parentText" presStyleLbl="alignNode1" presStyleIdx="7" presStyleCnt="9">
        <dgm:presLayoutVars>
          <dgm:chMax val="1"/>
          <dgm:bulletEnabled val="1"/>
        </dgm:presLayoutVars>
      </dgm:prSet>
      <dgm:spPr/>
      <dgm:t>
        <a:bodyPr/>
        <a:lstStyle/>
        <a:p>
          <a:endParaRPr lang="es-EC"/>
        </a:p>
      </dgm:t>
    </dgm:pt>
    <dgm:pt modelId="{75739FA5-4651-4DB6-B7DE-18F1EECBFD09}" type="pres">
      <dgm:prSet presAssocID="{C9B7E7F7-2034-45EF-9773-3265A92BFAFE}" presName="descendantText" presStyleLbl="alignAcc1" presStyleIdx="7" presStyleCnt="9">
        <dgm:presLayoutVars>
          <dgm:bulletEnabled val="1"/>
        </dgm:presLayoutVars>
      </dgm:prSet>
      <dgm:spPr/>
      <dgm:t>
        <a:bodyPr/>
        <a:lstStyle/>
        <a:p>
          <a:endParaRPr lang="es-EC"/>
        </a:p>
      </dgm:t>
    </dgm:pt>
    <dgm:pt modelId="{96CE3C56-C10B-4861-8FA8-3F24142C0E1A}" type="pres">
      <dgm:prSet presAssocID="{9918701C-2BD2-40FF-9816-967337D5A311}" presName="sp" presStyleCnt="0"/>
      <dgm:spPr/>
    </dgm:pt>
    <dgm:pt modelId="{10684ECF-08FB-4543-B066-D1C4AED8A527}" type="pres">
      <dgm:prSet presAssocID="{07F788FB-B140-4C78-88D6-D622A7AFE1A2}" presName="composite" presStyleCnt="0"/>
      <dgm:spPr/>
    </dgm:pt>
    <dgm:pt modelId="{975E7348-F6D6-4A5F-BADA-584E0FDA73FF}" type="pres">
      <dgm:prSet presAssocID="{07F788FB-B140-4C78-88D6-D622A7AFE1A2}" presName="parentText" presStyleLbl="alignNode1" presStyleIdx="8" presStyleCnt="9">
        <dgm:presLayoutVars>
          <dgm:chMax val="1"/>
          <dgm:bulletEnabled val="1"/>
        </dgm:presLayoutVars>
      </dgm:prSet>
      <dgm:spPr/>
      <dgm:t>
        <a:bodyPr/>
        <a:lstStyle/>
        <a:p>
          <a:endParaRPr lang="es-EC"/>
        </a:p>
      </dgm:t>
    </dgm:pt>
    <dgm:pt modelId="{E599FC4D-5E7C-4498-BF3A-870732F8DB04}" type="pres">
      <dgm:prSet presAssocID="{07F788FB-B140-4C78-88D6-D622A7AFE1A2}" presName="descendantText" presStyleLbl="alignAcc1" presStyleIdx="8" presStyleCnt="9">
        <dgm:presLayoutVars>
          <dgm:bulletEnabled val="1"/>
        </dgm:presLayoutVars>
      </dgm:prSet>
      <dgm:spPr/>
      <dgm:t>
        <a:bodyPr/>
        <a:lstStyle/>
        <a:p>
          <a:endParaRPr lang="es-EC"/>
        </a:p>
      </dgm:t>
    </dgm:pt>
  </dgm:ptLst>
  <dgm:cxnLst>
    <dgm:cxn modelId="{8F0C1CDC-AA65-4FB5-8555-877E8AD7DED6}" type="presOf" srcId="{9261BF48-9E9D-490C-9039-BBDE96C3A705}" destId="{550284E1-3480-4A22-9733-F5EADEB88F74}" srcOrd="0" destOrd="0" presId="urn:microsoft.com/office/officeart/2005/8/layout/chevron2"/>
    <dgm:cxn modelId="{CBFDDA72-B6CF-46CF-8CB2-708CE97F9364}" srcId="{5F2BE69A-15BE-4CB4-8500-826CDA8D76D4}" destId="{07F788FB-B140-4C78-88D6-D622A7AFE1A2}" srcOrd="8" destOrd="0" parTransId="{DD7A3DDC-FB36-4D4D-937B-0CDFB07D0EF1}" sibTransId="{14252A55-15FD-49CB-9449-920C290425CF}"/>
    <dgm:cxn modelId="{1F3C458A-1354-436C-A59B-76AA5DD9DEC9}" type="presOf" srcId="{D47B7B9E-A446-4A1A-8F4B-821EFDD31D0B}" destId="{3EFD0930-2C92-4584-B34B-3265F22F5EE0}" srcOrd="0" destOrd="0" presId="urn:microsoft.com/office/officeart/2005/8/layout/chevron2"/>
    <dgm:cxn modelId="{6175B956-3619-4509-B1FF-40A567872932}" srcId="{5F2BE69A-15BE-4CB4-8500-826CDA8D76D4}" destId="{91750910-8F28-4FB3-8A17-B4AD9E87CB46}" srcOrd="4" destOrd="0" parTransId="{D8237309-55D3-4C34-9E27-C58404168E09}" sibTransId="{B0F1222F-5C5E-49E6-84CA-3E1E5C6BA5B2}"/>
    <dgm:cxn modelId="{A01BA6A7-DFB1-4A1D-9B30-9A23E5AB324E}" type="presOf" srcId="{5C009BED-6ECE-40C1-9C7E-DF48F76A738B}" destId="{3B683051-3999-401F-8C5A-11AB376ED4E6}" srcOrd="0" destOrd="0" presId="urn:microsoft.com/office/officeart/2005/8/layout/chevron2"/>
    <dgm:cxn modelId="{17E3C175-F14F-4148-9838-44F810CCDAA4}" type="presOf" srcId="{BA650752-980C-4608-ACB7-5C29EAEDB7DD}" destId="{ADF02A78-A9B8-4A2D-9E6C-299FAE07EA55}" srcOrd="0" destOrd="0" presId="urn:microsoft.com/office/officeart/2005/8/layout/chevron2"/>
    <dgm:cxn modelId="{455616F4-417B-49BD-B0F3-419204F3F349}" srcId="{5F2BE69A-15BE-4CB4-8500-826CDA8D76D4}" destId="{BA650752-980C-4608-ACB7-5C29EAEDB7DD}" srcOrd="3" destOrd="0" parTransId="{0F27D417-5A1B-47C3-9CC5-AA97A454B87F}" sibTransId="{834AFB00-CA79-4400-8307-ACDA772684BC}"/>
    <dgm:cxn modelId="{3862489B-54A7-41BC-9012-188BFF701F08}" srcId="{91750910-8F28-4FB3-8A17-B4AD9E87CB46}" destId="{D85C2317-5AF3-476D-8D0D-780E964F8A95}" srcOrd="0" destOrd="0" parTransId="{22646767-1B57-4C91-A44A-9860BAF05831}" sibTransId="{2D13598E-F027-411D-ACE4-3A927B956F35}"/>
    <dgm:cxn modelId="{71728028-FE65-4251-B51B-875BF6BF4E28}" srcId="{5F2BE69A-15BE-4CB4-8500-826CDA8D76D4}" destId="{1C3122F4-B475-40B7-8E37-D900D775FE03}" srcOrd="6" destOrd="0" parTransId="{18FCCA04-B3F4-4FC1-99D6-C5349AC61567}" sibTransId="{460E1182-4712-48B3-90D9-53F79D16B2CE}"/>
    <dgm:cxn modelId="{BBC5B70A-E712-4E8F-A506-69D62755351F}" type="presOf" srcId="{7945D2A3-F622-470E-A431-B82D9D7D3F11}" destId="{6354216C-0361-4A19-9FDD-5CBB72A50E88}" srcOrd="0" destOrd="0" presId="urn:microsoft.com/office/officeart/2005/8/layout/chevron2"/>
    <dgm:cxn modelId="{1FFFAACC-8F07-4B45-8DD4-6076EB131A46}" type="presOf" srcId="{1C3122F4-B475-40B7-8E37-D900D775FE03}" destId="{4A765E12-0F99-45AA-9ABC-0C0F5B8EFA8B}" srcOrd="0" destOrd="0" presId="urn:microsoft.com/office/officeart/2005/8/layout/chevron2"/>
    <dgm:cxn modelId="{A47C0F53-C830-4B8C-BD19-370D4ECDCDCE}" srcId="{5F2BE69A-15BE-4CB4-8500-826CDA8D76D4}" destId="{49B494FC-0199-47C2-B927-22C70905C541}" srcOrd="1" destOrd="0" parTransId="{D8770D54-8845-40E5-941D-D4A9F7891E62}" sibTransId="{C9473E26-E586-4D67-8323-52F54FE9BEC6}"/>
    <dgm:cxn modelId="{01F2CB8C-A09A-482B-95E3-3EA25364386F}" type="presOf" srcId="{5F2BE69A-15BE-4CB4-8500-826CDA8D76D4}" destId="{DDFE5034-7C55-4CB8-90C7-59888906A31D}" srcOrd="0" destOrd="0" presId="urn:microsoft.com/office/officeart/2005/8/layout/chevron2"/>
    <dgm:cxn modelId="{9426D620-86F4-4764-AF24-61806E201212}" srcId="{5F2BE69A-15BE-4CB4-8500-826CDA8D76D4}" destId="{9261BF48-9E9D-490C-9039-BBDE96C3A705}" srcOrd="2" destOrd="0" parTransId="{1A9A920D-A439-41A0-B810-8BA6540823A6}" sibTransId="{4997FF67-7321-4107-A8DA-521FE175B92C}"/>
    <dgm:cxn modelId="{AFF18553-BADE-43E6-92FF-A9353F82A4EC}" srcId="{5F2BE69A-15BE-4CB4-8500-826CDA8D76D4}" destId="{D47B7B9E-A446-4A1A-8F4B-821EFDD31D0B}" srcOrd="5" destOrd="0" parTransId="{DC721D33-67E8-445A-9DE6-A458BFCD60C3}" sibTransId="{8DC68244-5566-455E-B529-10E2770DD8CF}"/>
    <dgm:cxn modelId="{A3AE25AC-B30C-4566-B5AD-BF53B4B61459}" type="presOf" srcId="{D85C2317-5AF3-476D-8D0D-780E964F8A95}" destId="{BB86F74D-4F37-47E7-BDB6-53FD0BA43F1D}" srcOrd="0" destOrd="0" presId="urn:microsoft.com/office/officeart/2005/8/layout/chevron2"/>
    <dgm:cxn modelId="{EE68BB67-658A-44E4-9F12-8900D05E737B}" type="presOf" srcId="{18E25F55-5837-4F82-86B1-6E396E942FE0}" destId="{E599FC4D-5E7C-4498-BF3A-870732F8DB04}" srcOrd="0" destOrd="0" presId="urn:microsoft.com/office/officeart/2005/8/layout/chevron2"/>
    <dgm:cxn modelId="{0225A149-BD2E-4797-851B-B866D159C310}" type="presOf" srcId="{91750910-8F28-4FB3-8A17-B4AD9E87CB46}" destId="{64DB3EB0-26AA-42C2-BE0E-735D9C5FBAEC}" srcOrd="0" destOrd="0" presId="urn:microsoft.com/office/officeart/2005/8/layout/chevron2"/>
    <dgm:cxn modelId="{EFD3BDA6-C4A4-48BA-B3E7-7AD8CECC7550}" type="presOf" srcId="{41640422-AFFE-4F3E-BB56-EBBEF50F913B}" destId="{05746AD7-5630-4FED-8959-DDEBF0D1EDF1}" srcOrd="0" destOrd="0" presId="urn:microsoft.com/office/officeart/2005/8/layout/chevron2"/>
    <dgm:cxn modelId="{1E395316-0269-450E-B7AE-5554B3908954}" type="presOf" srcId="{C9B7E7F7-2034-45EF-9773-3265A92BFAFE}" destId="{66021DB8-EEBE-4A42-A0A4-1599AC871594}" srcOrd="0" destOrd="0" presId="urn:microsoft.com/office/officeart/2005/8/layout/chevron2"/>
    <dgm:cxn modelId="{4A9BDC1A-AEF4-419A-95C4-9C81C35D89B0}" type="presOf" srcId="{49B494FC-0199-47C2-B927-22C70905C541}" destId="{70F2B216-0773-42E1-B8A8-94E7A10BEB9E}" srcOrd="0" destOrd="0" presId="urn:microsoft.com/office/officeart/2005/8/layout/chevron2"/>
    <dgm:cxn modelId="{4FF3F86C-0F96-42F9-B122-49E6D3765086}" srcId="{07F788FB-B140-4C78-88D6-D622A7AFE1A2}" destId="{18E25F55-5837-4F82-86B1-6E396E942FE0}" srcOrd="0" destOrd="0" parTransId="{1C0577C3-CBDA-4BEB-B57B-18FFDB9CF128}" sibTransId="{8D9C638E-EE25-4EC9-9F10-11C925B899AC}"/>
    <dgm:cxn modelId="{CD16426F-FFFC-462F-95B9-58C238788022}" srcId="{D47B7B9E-A446-4A1A-8F4B-821EFDD31D0B}" destId="{08DE983C-303E-46F7-AA94-1AE0888CF453}" srcOrd="0" destOrd="0" parTransId="{8A18C346-A4E4-430C-8CBF-B6754E779598}" sibTransId="{B3E03DAD-8DC8-4B54-8159-6D5297DA644F}"/>
    <dgm:cxn modelId="{1911D4B7-C335-40E7-A957-37106A2F4108}" type="presOf" srcId="{6BA9EB85-582C-445D-803C-E641EA0D94BB}" destId="{CDDCA386-72B9-4B2A-9CA9-4855FE0A0E97}" srcOrd="0" destOrd="0" presId="urn:microsoft.com/office/officeart/2005/8/layout/chevron2"/>
    <dgm:cxn modelId="{ACD5DABF-33C6-4AE0-91D8-F9DD594988A7}" srcId="{6BA9EB85-582C-445D-803C-E641EA0D94BB}" destId="{7945D2A3-F622-470E-A431-B82D9D7D3F11}" srcOrd="0" destOrd="0" parTransId="{60F0162E-2A4F-4613-BCEE-017AA114D7D9}" sibTransId="{40F28788-5A5F-4962-AFCB-9DBCD42F1274}"/>
    <dgm:cxn modelId="{CD7EBAC7-89C0-47AE-91AA-E5106BE67C2C}" type="presOf" srcId="{07F788FB-B140-4C78-88D6-D622A7AFE1A2}" destId="{975E7348-F6D6-4A5F-BADA-584E0FDA73FF}" srcOrd="0" destOrd="0" presId="urn:microsoft.com/office/officeart/2005/8/layout/chevron2"/>
    <dgm:cxn modelId="{1C2B1C72-92D8-47D8-8EBA-1A32D998F994}" type="presOf" srcId="{9BBAED89-461B-4FC4-9679-B1F85DC81681}" destId="{75739FA5-4651-4DB6-B7DE-18F1EECBFD09}" srcOrd="0" destOrd="0" presId="urn:microsoft.com/office/officeart/2005/8/layout/chevron2"/>
    <dgm:cxn modelId="{764237DD-5F65-41E1-BC7E-09D1AEA75393}" type="presOf" srcId="{08DE983C-303E-46F7-AA94-1AE0888CF453}" destId="{3FCE0AFA-58C2-401D-874C-919B22869826}" srcOrd="0" destOrd="0" presId="urn:microsoft.com/office/officeart/2005/8/layout/chevron2"/>
    <dgm:cxn modelId="{0C928C51-EBE1-43BB-846B-F326F836811E}" srcId="{BA650752-980C-4608-ACB7-5C29EAEDB7DD}" destId="{611191FC-40F1-4113-BA0C-71EFF1282026}" srcOrd="0" destOrd="0" parTransId="{5D015B31-38CA-4E92-8645-49FDDBD46A80}" sibTransId="{FC641854-72C2-4135-AE9A-E74B95D865F4}"/>
    <dgm:cxn modelId="{3934E1F6-9C1A-40E8-A84C-D18CF2498EDC}" type="presOf" srcId="{611191FC-40F1-4113-BA0C-71EFF1282026}" destId="{AE4A7335-E4CA-4C6E-927F-201F9A0784FF}" srcOrd="0" destOrd="0" presId="urn:microsoft.com/office/officeart/2005/8/layout/chevron2"/>
    <dgm:cxn modelId="{CC143F20-9AC7-4FD9-A300-F09B65CB565B}" srcId="{5F2BE69A-15BE-4CB4-8500-826CDA8D76D4}" destId="{6BA9EB85-582C-445D-803C-E641EA0D94BB}" srcOrd="0" destOrd="0" parTransId="{A3BF8432-5CC6-40CB-ABCF-6EE8C86B4C1B}" sibTransId="{59050B0A-3198-4AC4-86FE-64045E4B059E}"/>
    <dgm:cxn modelId="{0BCC74D5-2138-4021-9D19-24C03F9630DE}" srcId="{1C3122F4-B475-40B7-8E37-D900D775FE03}" destId="{5C009BED-6ECE-40C1-9C7E-DF48F76A738B}" srcOrd="0" destOrd="0" parTransId="{704645AB-A9D1-4ADD-A6BE-1F7F8A48F0D6}" sibTransId="{CDC5971E-5B5D-4E68-BF3C-D76413A7DB12}"/>
    <dgm:cxn modelId="{73CDAC56-8AFF-46D3-BB24-EA59C1A5F55D}" srcId="{49B494FC-0199-47C2-B927-22C70905C541}" destId="{41640422-AFFE-4F3E-BB56-EBBEF50F913B}" srcOrd="0" destOrd="0" parTransId="{5E31F389-5A8C-4159-8156-27AEC576BD30}" sibTransId="{BA5D16CD-7C3A-42E9-9AAB-3F761277069B}"/>
    <dgm:cxn modelId="{3A9C51E2-AF50-4899-BB1B-E7D771514D67}" srcId="{C9B7E7F7-2034-45EF-9773-3265A92BFAFE}" destId="{9BBAED89-461B-4FC4-9679-B1F85DC81681}" srcOrd="0" destOrd="0" parTransId="{A0B9D39D-4D23-44EE-AFE4-D1B22ADA5AFD}" sibTransId="{7D2B1989-3313-4C6A-89DB-F01D7BCC43AE}"/>
    <dgm:cxn modelId="{CC6748A7-F106-4851-8091-BA376B9A2770}" type="presOf" srcId="{7B9459B6-A406-4D8C-BC81-80B0CD39B188}" destId="{9BA4FCB0-868A-4499-8417-FF52BC41BA30}" srcOrd="0" destOrd="0" presId="urn:microsoft.com/office/officeart/2005/8/layout/chevron2"/>
    <dgm:cxn modelId="{1BBB68FF-43E8-4461-BB29-AF369CB0B6C0}" srcId="{9261BF48-9E9D-490C-9039-BBDE96C3A705}" destId="{7B9459B6-A406-4D8C-BC81-80B0CD39B188}" srcOrd="0" destOrd="0" parTransId="{29302E17-E330-44F1-8C50-3B7E7656BDE6}" sibTransId="{6CC9AE0D-DDE1-497D-9B3C-1C6362292435}"/>
    <dgm:cxn modelId="{67B52EF3-B123-4643-A527-6F1061D48E0D}" srcId="{5F2BE69A-15BE-4CB4-8500-826CDA8D76D4}" destId="{C9B7E7F7-2034-45EF-9773-3265A92BFAFE}" srcOrd="7" destOrd="0" parTransId="{B86B03EB-C2B4-4008-BCE4-438394ABC4CE}" sibTransId="{9918701C-2BD2-40FF-9816-967337D5A311}"/>
    <dgm:cxn modelId="{72CCA009-A1C3-4B3C-89C4-36FD73C25BFE}" type="presParOf" srcId="{DDFE5034-7C55-4CB8-90C7-59888906A31D}" destId="{168BDC65-A89E-49AD-BB6F-8E04D67E397D}" srcOrd="0" destOrd="0" presId="urn:microsoft.com/office/officeart/2005/8/layout/chevron2"/>
    <dgm:cxn modelId="{1F68DC6C-3CF8-4597-B952-0A5E4D24D6E1}" type="presParOf" srcId="{168BDC65-A89E-49AD-BB6F-8E04D67E397D}" destId="{CDDCA386-72B9-4B2A-9CA9-4855FE0A0E97}" srcOrd="0" destOrd="0" presId="urn:microsoft.com/office/officeart/2005/8/layout/chevron2"/>
    <dgm:cxn modelId="{C3A6AE39-6F80-4CC5-9FC2-2A0D97136420}" type="presParOf" srcId="{168BDC65-A89E-49AD-BB6F-8E04D67E397D}" destId="{6354216C-0361-4A19-9FDD-5CBB72A50E88}" srcOrd="1" destOrd="0" presId="urn:microsoft.com/office/officeart/2005/8/layout/chevron2"/>
    <dgm:cxn modelId="{C7B18214-071C-4238-AAC5-87B10057B193}" type="presParOf" srcId="{DDFE5034-7C55-4CB8-90C7-59888906A31D}" destId="{19A983AF-86FB-4221-97C0-D27CF566EC55}" srcOrd="1" destOrd="0" presId="urn:microsoft.com/office/officeart/2005/8/layout/chevron2"/>
    <dgm:cxn modelId="{E4ED1F9C-25D7-4DD9-9D84-5FFE915B501B}" type="presParOf" srcId="{DDFE5034-7C55-4CB8-90C7-59888906A31D}" destId="{A33074D3-1E3D-480A-BFC2-CD58C1CB6B21}" srcOrd="2" destOrd="0" presId="urn:microsoft.com/office/officeart/2005/8/layout/chevron2"/>
    <dgm:cxn modelId="{38C7C07B-A5F0-48C2-9270-4786C828CE5B}" type="presParOf" srcId="{A33074D3-1E3D-480A-BFC2-CD58C1CB6B21}" destId="{70F2B216-0773-42E1-B8A8-94E7A10BEB9E}" srcOrd="0" destOrd="0" presId="urn:microsoft.com/office/officeart/2005/8/layout/chevron2"/>
    <dgm:cxn modelId="{99B6F177-1BF8-4FD2-8949-AA2DD4F31597}" type="presParOf" srcId="{A33074D3-1E3D-480A-BFC2-CD58C1CB6B21}" destId="{05746AD7-5630-4FED-8959-DDEBF0D1EDF1}" srcOrd="1" destOrd="0" presId="urn:microsoft.com/office/officeart/2005/8/layout/chevron2"/>
    <dgm:cxn modelId="{C5B0DB39-208C-4202-A6F5-EB52AC55833C}" type="presParOf" srcId="{DDFE5034-7C55-4CB8-90C7-59888906A31D}" destId="{FF0F974D-AFD0-45C3-AF0C-37926B8FD37F}" srcOrd="3" destOrd="0" presId="urn:microsoft.com/office/officeart/2005/8/layout/chevron2"/>
    <dgm:cxn modelId="{DA25ABDC-6391-4D44-A2E6-3ED66002D19F}" type="presParOf" srcId="{DDFE5034-7C55-4CB8-90C7-59888906A31D}" destId="{D3D5DB59-B0D8-49D9-BA59-484EFD1F5977}" srcOrd="4" destOrd="0" presId="urn:microsoft.com/office/officeart/2005/8/layout/chevron2"/>
    <dgm:cxn modelId="{2035D53E-3F86-43F0-AE8D-F2F9ACBCD108}" type="presParOf" srcId="{D3D5DB59-B0D8-49D9-BA59-484EFD1F5977}" destId="{550284E1-3480-4A22-9733-F5EADEB88F74}" srcOrd="0" destOrd="0" presId="urn:microsoft.com/office/officeart/2005/8/layout/chevron2"/>
    <dgm:cxn modelId="{175D6AF2-3826-4779-8087-720B3572E527}" type="presParOf" srcId="{D3D5DB59-B0D8-49D9-BA59-484EFD1F5977}" destId="{9BA4FCB0-868A-4499-8417-FF52BC41BA30}" srcOrd="1" destOrd="0" presId="urn:microsoft.com/office/officeart/2005/8/layout/chevron2"/>
    <dgm:cxn modelId="{DED334A4-DA93-4E91-A078-767EEFFE9A46}" type="presParOf" srcId="{DDFE5034-7C55-4CB8-90C7-59888906A31D}" destId="{454C7B5B-03B1-4AA2-9A7E-8118E44B5740}" srcOrd="5" destOrd="0" presId="urn:microsoft.com/office/officeart/2005/8/layout/chevron2"/>
    <dgm:cxn modelId="{DB2C8B57-D186-4164-AE17-F15D360D0B44}" type="presParOf" srcId="{DDFE5034-7C55-4CB8-90C7-59888906A31D}" destId="{1EA9667C-C44A-405D-904F-411AB9481568}" srcOrd="6" destOrd="0" presId="urn:microsoft.com/office/officeart/2005/8/layout/chevron2"/>
    <dgm:cxn modelId="{60AEC4DF-B7EC-4375-AF71-83563E3E9BB9}" type="presParOf" srcId="{1EA9667C-C44A-405D-904F-411AB9481568}" destId="{ADF02A78-A9B8-4A2D-9E6C-299FAE07EA55}" srcOrd="0" destOrd="0" presId="urn:microsoft.com/office/officeart/2005/8/layout/chevron2"/>
    <dgm:cxn modelId="{131CFB19-E71C-439D-8F3D-07A249F5B4F6}" type="presParOf" srcId="{1EA9667C-C44A-405D-904F-411AB9481568}" destId="{AE4A7335-E4CA-4C6E-927F-201F9A0784FF}" srcOrd="1" destOrd="0" presId="urn:microsoft.com/office/officeart/2005/8/layout/chevron2"/>
    <dgm:cxn modelId="{6087F6B8-2757-482F-A3FA-2259313731CD}" type="presParOf" srcId="{DDFE5034-7C55-4CB8-90C7-59888906A31D}" destId="{40CFD1AD-D2A8-47E9-9C91-FF69FBBEF181}" srcOrd="7" destOrd="0" presId="urn:microsoft.com/office/officeart/2005/8/layout/chevron2"/>
    <dgm:cxn modelId="{B6FEA174-2FCA-4688-BBAF-7294B90890C5}" type="presParOf" srcId="{DDFE5034-7C55-4CB8-90C7-59888906A31D}" destId="{0908843F-3884-49B9-9FE1-7A6E8C90BC6F}" srcOrd="8" destOrd="0" presId="urn:microsoft.com/office/officeart/2005/8/layout/chevron2"/>
    <dgm:cxn modelId="{2608AA3D-5175-4A67-A961-6D62264B2EDA}" type="presParOf" srcId="{0908843F-3884-49B9-9FE1-7A6E8C90BC6F}" destId="{64DB3EB0-26AA-42C2-BE0E-735D9C5FBAEC}" srcOrd="0" destOrd="0" presId="urn:microsoft.com/office/officeart/2005/8/layout/chevron2"/>
    <dgm:cxn modelId="{760F37AF-60FF-4CF8-BCB1-40488185BE3E}" type="presParOf" srcId="{0908843F-3884-49B9-9FE1-7A6E8C90BC6F}" destId="{BB86F74D-4F37-47E7-BDB6-53FD0BA43F1D}" srcOrd="1" destOrd="0" presId="urn:microsoft.com/office/officeart/2005/8/layout/chevron2"/>
    <dgm:cxn modelId="{69A01AAB-5C36-454A-9204-750DA9B2710A}" type="presParOf" srcId="{DDFE5034-7C55-4CB8-90C7-59888906A31D}" destId="{E29BCCC3-2F0B-46A1-ADF8-5FF6A9F08680}" srcOrd="9" destOrd="0" presId="urn:microsoft.com/office/officeart/2005/8/layout/chevron2"/>
    <dgm:cxn modelId="{66260C0C-CB4B-4BC7-97C4-0E97A96602A5}" type="presParOf" srcId="{DDFE5034-7C55-4CB8-90C7-59888906A31D}" destId="{601D353D-016A-4D10-B875-E27DBE917331}" srcOrd="10" destOrd="0" presId="urn:microsoft.com/office/officeart/2005/8/layout/chevron2"/>
    <dgm:cxn modelId="{FED185AA-3315-451C-9FAE-E853A1E7514A}" type="presParOf" srcId="{601D353D-016A-4D10-B875-E27DBE917331}" destId="{3EFD0930-2C92-4584-B34B-3265F22F5EE0}" srcOrd="0" destOrd="0" presId="urn:microsoft.com/office/officeart/2005/8/layout/chevron2"/>
    <dgm:cxn modelId="{9A494D6E-DB72-43E6-A217-FC7DA38CE4F3}" type="presParOf" srcId="{601D353D-016A-4D10-B875-E27DBE917331}" destId="{3FCE0AFA-58C2-401D-874C-919B22869826}" srcOrd="1" destOrd="0" presId="urn:microsoft.com/office/officeart/2005/8/layout/chevron2"/>
    <dgm:cxn modelId="{78327682-08EC-4A85-A05C-CD20A57CA9E9}" type="presParOf" srcId="{DDFE5034-7C55-4CB8-90C7-59888906A31D}" destId="{58B2E323-185D-4AEC-91A6-5656CCDCA1F5}" srcOrd="11" destOrd="0" presId="urn:microsoft.com/office/officeart/2005/8/layout/chevron2"/>
    <dgm:cxn modelId="{666360A5-5CE9-4DB6-89E4-75ED410CF06F}" type="presParOf" srcId="{DDFE5034-7C55-4CB8-90C7-59888906A31D}" destId="{31D5FE82-ADA8-4301-8B36-42DFEB0938DC}" srcOrd="12" destOrd="0" presId="urn:microsoft.com/office/officeart/2005/8/layout/chevron2"/>
    <dgm:cxn modelId="{914A1DDE-09DD-4BE1-B63C-78E9451ECC56}" type="presParOf" srcId="{31D5FE82-ADA8-4301-8B36-42DFEB0938DC}" destId="{4A765E12-0F99-45AA-9ABC-0C0F5B8EFA8B}" srcOrd="0" destOrd="0" presId="urn:microsoft.com/office/officeart/2005/8/layout/chevron2"/>
    <dgm:cxn modelId="{9B1C28D2-B387-43E5-86CC-4893CB6145C9}" type="presParOf" srcId="{31D5FE82-ADA8-4301-8B36-42DFEB0938DC}" destId="{3B683051-3999-401F-8C5A-11AB376ED4E6}" srcOrd="1" destOrd="0" presId="urn:microsoft.com/office/officeart/2005/8/layout/chevron2"/>
    <dgm:cxn modelId="{8A81E516-E540-45B8-A9AD-7E8C6A3511E9}" type="presParOf" srcId="{DDFE5034-7C55-4CB8-90C7-59888906A31D}" destId="{56CA5737-26CB-4347-854E-C78412230C6E}" srcOrd="13" destOrd="0" presId="urn:microsoft.com/office/officeart/2005/8/layout/chevron2"/>
    <dgm:cxn modelId="{50A28461-E4F1-4B64-BE0D-25DEF147F476}" type="presParOf" srcId="{DDFE5034-7C55-4CB8-90C7-59888906A31D}" destId="{5E538E00-9043-4FC4-BF90-78C3CF621B65}" srcOrd="14" destOrd="0" presId="urn:microsoft.com/office/officeart/2005/8/layout/chevron2"/>
    <dgm:cxn modelId="{E7359251-026B-4CC9-B0F3-8308A37B6592}" type="presParOf" srcId="{5E538E00-9043-4FC4-BF90-78C3CF621B65}" destId="{66021DB8-EEBE-4A42-A0A4-1599AC871594}" srcOrd="0" destOrd="0" presId="urn:microsoft.com/office/officeart/2005/8/layout/chevron2"/>
    <dgm:cxn modelId="{E396E9AB-BA79-4324-BE75-846A64F47570}" type="presParOf" srcId="{5E538E00-9043-4FC4-BF90-78C3CF621B65}" destId="{75739FA5-4651-4DB6-B7DE-18F1EECBFD09}" srcOrd="1" destOrd="0" presId="urn:microsoft.com/office/officeart/2005/8/layout/chevron2"/>
    <dgm:cxn modelId="{AD86AC56-07A6-4453-8827-C9D89479738C}" type="presParOf" srcId="{DDFE5034-7C55-4CB8-90C7-59888906A31D}" destId="{96CE3C56-C10B-4861-8FA8-3F24142C0E1A}" srcOrd="15" destOrd="0" presId="urn:microsoft.com/office/officeart/2005/8/layout/chevron2"/>
    <dgm:cxn modelId="{89E9D2B7-F8CC-4A17-892D-EFFE2EB2E208}" type="presParOf" srcId="{DDFE5034-7C55-4CB8-90C7-59888906A31D}" destId="{10684ECF-08FB-4543-B066-D1C4AED8A527}" srcOrd="16" destOrd="0" presId="urn:microsoft.com/office/officeart/2005/8/layout/chevron2"/>
    <dgm:cxn modelId="{86CFB4C6-37FF-4663-B853-3AC031181EB3}" type="presParOf" srcId="{10684ECF-08FB-4543-B066-D1C4AED8A527}" destId="{975E7348-F6D6-4A5F-BADA-584E0FDA73FF}" srcOrd="0" destOrd="0" presId="urn:microsoft.com/office/officeart/2005/8/layout/chevron2"/>
    <dgm:cxn modelId="{797D15FE-3088-4F70-8940-90E0C59E3A5A}" type="presParOf" srcId="{10684ECF-08FB-4543-B066-D1C4AED8A527}" destId="{E599FC4D-5E7C-4498-BF3A-870732F8DB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B2F9FD-45C0-40C1-93C0-F6B03A077E09}"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s-EC"/>
        </a:p>
      </dgm:t>
    </dgm:pt>
    <dgm:pt modelId="{00E2980B-F1C5-47A5-AC18-10666CD11764}">
      <dgm:prSet phldrT="[Texto]"/>
      <dgm:spPr/>
      <dgm:t>
        <a:bodyPr/>
        <a:lstStyle/>
        <a:p>
          <a:r>
            <a:rPr lang="es-EC" b="1"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1" action="ppaction://hlinkfile"/>
          </dgm14:cNvPr>
        </a:ext>
      </dgm:extLst>
    </dgm:pt>
    <dgm:pt modelId="{BB731E71-9B82-45F7-8381-D1BB7BC22687}" type="par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BEB4D9D1-17E9-412D-B411-EBF4BF5029EA}" type="sib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E2D76E23-410A-4D6A-837E-2586F421FA2D}">
      <dgm:prSet phldrT="[Texto]"/>
      <dgm:spPr/>
      <dgm:t>
        <a:bodyPr/>
        <a:lstStyle/>
        <a:p>
          <a:r>
            <a:rPr lang="es-ES" b="1"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2" action="ppaction://hlinkfile"/>
          </dgm14:cNvPr>
        </a:ext>
      </dgm:extLst>
    </dgm:pt>
    <dgm:pt modelId="{3B3694BD-E0D0-4B49-B5C2-5594B094747D}" type="par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B983C30F-2435-4C1F-B808-81EB5CF51332}" type="sib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82F468F1-D48C-45D5-9FF3-9CCE6662397A}">
      <dgm:prSet phldrT="[Texto]"/>
      <dgm:spPr/>
      <dgm:t>
        <a:bodyPr/>
        <a:lstStyle/>
        <a:p>
          <a:r>
            <a:rPr lang="es-ES" b="1"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b="1" dirty="0">
            <a:latin typeface="Arial" panose="020B0604020202020204" pitchFamily="34" charset="0"/>
            <a:cs typeface="Arial" panose="020B0604020202020204" pitchFamily="34" charset="0"/>
          </a:endParaRPr>
        </a:p>
      </dgm:t>
    </dgm:pt>
    <dgm:pt modelId="{05C0F35B-AF89-42C0-A213-4194B6EE259E}" type="par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AC74A4A5-EE20-4377-B396-8E2A50DD0F9E}" type="sib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4B870D34-FFD2-4BB0-927F-BA1E991CA888}" type="pres">
      <dgm:prSet presAssocID="{04B2F9FD-45C0-40C1-93C0-F6B03A077E09}" presName="Name0" presStyleCnt="0">
        <dgm:presLayoutVars>
          <dgm:dir/>
          <dgm:animLvl val="lvl"/>
          <dgm:resizeHandles val="exact"/>
        </dgm:presLayoutVars>
      </dgm:prSet>
      <dgm:spPr/>
      <dgm:t>
        <a:bodyPr/>
        <a:lstStyle/>
        <a:p>
          <a:endParaRPr lang="es-EC"/>
        </a:p>
      </dgm:t>
    </dgm:pt>
    <dgm:pt modelId="{C54E33FF-FE37-458B-BF37-9188D6FC23F6}" type="pres">
      <dgm:prSet presAssocID="{82F468F1-D48C-45D5-9FF3-9CCE6662397A}" presName="boxAndChildren" presStyleCnt="0"/>
      <dgm:spPr/>
      <dgm:t>
        <a:bodyPr/>
        <a:lstStyle/>
        <a:p>
          <a:endParaRPr lang="es-EC"/>
        </a:p>
      </dgm:t>
    </dgm:pt>
    <dgm:pt modelId="{0ECF4274-84BE-4E2E-9399-885C7D2B108A}" type="pres">
      <dgm:prSet presAssocID="{82F468F1-D48C-45D5-9FF3-9CCE6662397A}" presName="parentTextBox" presStyleLbl="node1" presStyleIdx="0" presStyleCnt="3"/>
      <dgm:spPr/>
      <dgm:t>
        <a:bodyPr/>
        <a:lstStyle/>
        <a:p>
          <a:endParaRPr lang="es-EC"/>
        </a:p>
      </dgm:t>
    </dgm:pt>
    <dgm:pt modelId="{D5D67C8E-83BD-45A1-AB74-3E4DC51866E2}" type="pres">
      <dgm:prSet presAssocID="{B983C30F-2435-4C1F-B808-81EB5CF51332}" presName="sp" presStyleCnt="0"/>
      <dgm:spPr/>
      <dgm:t>
        <a:bodyPr/>
        <a:lstStyle/>
        <a:p>
          <a:endParaRPr lang="es-EC"/>
        </a:p>
      </dgm:t>
    </dgm:pt>
    <dgm:pt modelId="{C0E7BA1F-CF29-430A-B8FF-3809A20F74B4}" type="pres">
      <dgm:prSet presAssocID="{E2D76E23-410A-4D6A-837E-2586F421FA2D}" presName="arrowAndChildren" presStyleCnt="0"/>
      <dgm:spPr/>
      <dgm:t>
        <a:bodyPr/>
        <a:lstStyle/>
        <a:p>
          <a:endParaRPr lang="es-EC"/>
        </a:p>
      </dgm:t>
    </dgm:pt>
    <dgm:pt modelId="{097C66AE-F36E-41CE-A6F2-8A9BD6E2ACB5}" type="pres">
      <dgm:prSet presAssocID="{E2D76E23-410A-4D6A-837E-2586F421FA2D}" presName="parentTextArrow" presStyleLbl="node1" presStyleIdx="1" presStyleCnt="3"/>
      <dgm:spPr/>
      <dgm:t>
        <a:bodyPr/>
        <a:lstStyle/>
        <a:p>
          <a:endParaRPr lang="es-EC"/>
        </a:p>
      </dgm:t>
    </dgm:pt>
    <dgm:pt modelId="{291CF5E4-258B-45EA-9C5A-3CEEF25CB094}" type="pres">
      <dgm:prSet presAssocID="{BEB4D9D1-17E9-412D-B411-EBF4BF5029EA}" presName="sp" presStyleCnt="0"/>
      <dgm:spPr/>
      <dgm:t>
        <a:bodyPr/>
        <a:lstStyle/>
        <a:p>
          <a:endParaRPr lang="es-EC"/>
        </a:p>
      </dgm:t>
    </dgm:pt>
    <dgm:pt modelId="{8ACF2C36-CD27-4C63-B76A-29C47FC91CD2}" type="pres">
      <dgm:prSet presAssocID="{00E2980B-F1C5-47A5-AC18-10666CD11764}" presName="arrowAndChildren" presStyleCnt="0"/>
      <dgm:spPr/>
      <dgm:t>
        <a:bodyPr/>
        <a:lstStyle/>
        <a:p>
          <a:endParaRPr lang="es-EC"/>
        </a:p>
      </dgm:t>
    </dgm:pt>
    <dgm:pt modelId="{2971FE5B-7EB7-4A66-8763-733F40632C7D}" type="pres">
      <dgm:prSet presAssocID="{00E2980B-F1C5-47A5-AC18-10666CD11764}" presName="parentTextArrow" presStyleLbl="node1" presStyleIdx="2" presStyleCnt="3"/>
      <dgm:spPr/>
      <dgm:t>
        <a:bodyPr/>
        <a:lstStyle/>
        <a:p>
          <a:endParaRPr lang="es-EC"/>
        </a:p>
      </dgm:t>
    </dgm:pt>
  </dgm:ptLst>
  <dgm:cxnLst>
    <dgm:cxn modelId="{9ADD2FDD-CB39-4481-B7F1-8C06C999F447}" type="presOf" srcId="{82F468F1-D48C-45D5-9FF3-9CCE6662397A}" destId="{0ECF4274-84BE-4E2E-9399-885C7D2B108A}" srcOrd="0" destOrd="0" presId="urn:microsoft.com/office/officeart/2005/8/layout/process4"/>
    <dgm:cxn modelId="{E5BB40B1-B346-48CE-AFBD-E3D3B1F5F6BC}" srcId="{04B2F9FD-45C0-40C1-93C0-F6B03A077E09}" destId="{82F468F1-D48C-45D5-9FF3-9CCE6662397A}" srcOrd="2" destOrd="0" parTransId="{05C0F35B-AF89-42C0-A213-4194B6EE259E}" sibTransId="{AC74A4A5-EE20-4377-B396-8E2A50DD0F9E}"/>
    <dgm:cxn modelId="{C3B9145F-8E74-4FBA-940D-DC6ECCF56069}" type="presOf" srcId="{E2D76E23-410A-4D6A-837E-2586F421FA2D}" destId="{097C66AE-F36E-41CE-A6F2-8A9BD6E2ACB5}" srcOrd="0" destOrd="0" presId="urn:microsoft.com/office/officeart/2005/8/layout/process4"/>
    <dgm:cxn modelId="{E402A253-B15F-4EAF-87FF-4281EA9081F2}" srcId="{04B2F9FD-45C0-40C1-93C0-F6B03A077E09}" destId="{00E2980B-F1C5-47A5-AC18-10666CD11764}" srcOrd="0" destOrd="0" parTransId="{BB731E71-9B82-45F7-8381-D1BB7BC22687}" sibTransId="{BEB4D9D1-17E9-412D-B411-EBF4BF5029EA}"/>
    <dgm:cxn modelId="{8B55D6E3-9D14-40A1-A8F9-5174A6C892FE}" srcId="{04B2F9FD-45C0-40C1-93C0-F6B03A077E09}" destId="{E2D76E23-410A-4D6A-837E-2586F421FA2D}" srcOrd="1" destOrd="0" parTransId="{3B3694BD-E0D0-4B49-B5C2-5594B094747D}" sibTransId="{B983C30F-2435-4C1F-B808-81EB5CF51332}"/>
    <dgm:cxn modelId="{7969DE7F-96B9-4704-BFEA-8D0A66CF2C80}" type="presOf" srcId="{04B2F9FD-45C0-40C1-93C0-F6B03A077E09}" destId="{4B870D34-FFD2-4BB0-927F-BA1E991CA888}" srcOrd="0" destOrd="0" presId="urn:microsoft.com/office/officeart/2005/8/layout/process4"/>
    <dgm:cxn modelId="{5A21BEC5-0878-45AB-BA18-2AB15A84B7A6}" type="presOf" srcId="{00E2980B-F1C5-47A5-AC18-10666CD11764}" destId="{2971FE5B-7EB7-4A66-8763-733F40632C7D}" srcOrd="0" destOrd="0" presId="urn:microsoft.com/office/officeart/2005/8/layout/process4"/>
    <dgm:cxn modelId="{D63F0E68-9D12-4430-9972-C29AFBD4088B}" type="presParOf" srcId="{4B870D34-FFD2-4BB0-927F-BA1E991CA888}" destId="{C54E33FF-FE37-458B-BF37-9188D6FC23F6}" srcOrd="0" destOrd="0" presId="urn:microsoft.com/office/officeart/2005/8/layout/process4"/>
    <dgm:cxn modelId="{477D062A-D28D-42AD-9B3C-37F6B5B730A1}" type="presParOf" srcId="{C54E33FF-FE37-458B-BF37-9188D6FC23F6}" destId="{0ECF4274-84BE-4E2E-9399-885C7D2B108A}" srcOrd="0" destOrd="0" presId="urn:microsoft.com/office/officeart/2005/8/layout/process4"/>
    <dgm:cxn modelId="{3534ECE5-B5F2-49C4-8FE7-A7DB4F22D3EB}" type="presParOf" srcId="{4B870D34-FFD2-4BB0-927F-BA1E991CA888}" destId="{D5D67C8E-83BD-45A1-AB74-3E4DC51866E2}" srcOrd="1" destOrd="0" presId="urn:microsoft.com/office/officeart/2005/8/layout/process4"/>
    <dgm:cxn modelId="{FADE5281-AA25-4018-9388-7BA01B25C7E6}" type="presParOf" srcId="{4B870D34-FFD2-4BB0-927F-BA1E991CA888}" destId="{C0E7BA1F-CF29-430A-B8FF-3809A20F74B4}" srcOrd="2" destOrd="0" presId="urn:microsoft.com/office/officeart/2005/8/layout/process4"/>
    <dgm:cxn modelId="{51720BDC-A6C5-4299-8A31-C974FB6527A0}" type="presParOf" srcId="{C0E7BA1F-CF29-430A-B8FF-3809A20F74B4}" destId="{097C66AE-F36E-41CE-A6F2-8A9BD6E2ACB5}" srcOrd="0" destOrd="0" presId="urn:microsoft.com/office/officeart/2005/8/layout/process4"/>
    <dgm:cxn modelId="{8FCBFAC2-F23C-41A2-9E87-CA0CC6839433}" type="presParOf" srcId="{4B870D34-FFD2-4BB0-927F-BA1E991CA888}" destId="{291CF5E4-258B-45EA-9C5A-3CEEF25CB094}" srcOrd="3" destOrd="0" presId="urn:microsoft.com/office/officeart/2005/8/layout/process4"/>
    <dgm:cxn modelId="{743861B3-FB6A-4465-A52C-9D652511719F}" type="presParOf" srcId="{4B870D34-FFD2-4BB0-927F-BA1E991CA888}" destId="{8ACF2C36-CD27-4C63-B76A-29C47FC91CD2}" srcOrd="4" destOrd="0" presId="urn:microsoft.com/office/officeart/2005/8/layout/process4"/>
    <dgm:cxn modelId="{7D574804-4C70-47C4-8131-2B6D5E2BA90D}" type="presParOf" srcId="{8ACF2C36-CD27-4C63-B76A-29C47FC91CD2}" destId="{2971FE5B-7EB7-4A66-8763-733F40632C7D}"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B2F9FD-45C0-40C1-93C0-F6B03A077E09}"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s-EC"/>
        </a:p>
      </dgm:t>
    </dgm:pt>
    <dgm:pt modelId="{00E2980B-F1C5-47A5-AC18-10666CD11764}">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b="1"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1" action="ppaction://hlinkfile"/>
          </dgm14:cNvPr>
        </a:ext>
      </dgm:extLst>
    </dgm:pt>
    <dgm:pt modelId="{BB731E71-9B82-45F7-8381-D1BB7BC22687}" type="par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BEB4D9D1-17E9-412D-B411-EBF4BF5029EA}" type="sibTrans" cxnId="{E402A253-B15F-4EAF-87FF-4281EA9081F2}">
      <dgm:prSet/>
      <dgm:spPr/>
      <dgm:t>
        <a:bodyPr/>
        <a:lstStyle/>
        <a:p>
          <a:endParaRPr lang="es-EC" b="1">
            <a:latin typeface="Arial" panose="020B0604020202020204" pitchFamily="34" charset="0"/>
            <a:cs typeface="Arial" panose="020B0604020202020204" pitchFamily="34" charset="0"/>
          </a:endParaRPr>
        </a:p>
      </dgm:t>
    </dgm:pt>
    <dgm:pt modelId="{E2D76E23-410A-4D6A-837E-2586F421FA2D}">
      <dgm:prSet phldrT="[Texto]"/>
      <dgm:spPr/>
      <dgm:t>
        <a:bodyPr/>
        <a:lstStyle/>
        <a:p>
          <a:r>
            <a:rPr lang="es-ES" b="1"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xmlns="" id="0" name="">
            <a:hlinkClick xmlns:r="http://schemas.openxmlformats.org/officeDocument/2006/relationships" r:id="rId2" action="ppaction://hlinkfile"/>
          </dgm14:cNvPr>
        </a:ext>
      </dgm:extLst>
    </dgm:pt>
    <dgm:pt modelId="{3B3694BD-E0D0-4B49-B5C2-5594B094747D}" type="par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B983C30F-2435-4C1F-B808-81EB5CF51332}" type="sibTrans" cxnId="{8B55D6E3-9D14-40A1-A8F9-5174A6C892FE}">
      <dgm:prSet/>
      <dgm:spPr/>
      <dgm:t>
        <a:bodyPr/>
        <a:lstStyle/>
        <a:p>
          <a:endParaRPr lang="es-EC" b="1">
            <a:latin typeface="Arial" panose="020B0604020202020204" pitchFamily="34" charset="0"/>
            <a:cs typeface="Arial" panose="020B0604020202020204" pitchFamily="34" charset="0"/>
          </a:endParaRPr>
        </a:p>
      </dgm:t>
    </dgm:pt>
    <dgm:pt modelId="{82F468F1-D48C-45D5-9FF3-9CCE6662397A}">
      <dgm:prSet phldrT="[Texto]"/>
      <dgm:spPr/>
      <dgm:t>
        <a:bodyPr/>
        <a:lstStyle/>
        <a:p>
          <a:r>
            <a:rPr lang="es-ES" b="1"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b="1" dirty="0">
            <a:latin typeface="Arial" panose="020B0604020202020204" pitchFamily="34" charset="0"/>
            <a:cs typeface="Arial" panose="020B0604020202020204" pitchFamily="34" charset="0"/>
          </a:endParaRPr>
        </a:p>
      </dgm:t>
    </dgm:pt>
    <dgm:pt modelId="{05C0F35B-AF89-42C0-A213-4194B6EE259E}" type="par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AC74A4A5-EE20-4377-B396-8E2A50DD0F9E}" type="sibTrans" cxnId="{E5BB40B1-B346-48CE-AFBD-E3D3B1F5F6BC}">
      <dgm:prSet/>
      <dgm:spPr/>
      <dgm:t>
        <a:bodyPr/>
        <a:lstStyle/>
        <a:p>
          <a:endParaRPr lang="es-EC" b="1">
            <a:latin typeface="Arial" panose="020B0604020202020204" pitchFamily="34" charset="0"/>
            <a:cs typeface="Arial" panose="020B0604020202020204" pitchFamily="34" charset="0"/>
          </a:endParaRPr>
        </a:p>
      </dgm:t>
    </dgm:pt>
    <dgm:pt modelId="{4B870D34-FFD2-4BB0-927F-BA1E991CA888}" type="pres">
      <dgm:prSet presAssocID="{04B2F9FD-45C0-40C1-93C0-F6B03A077E09}" presName="Name0" presStyleCnt="0">
        <dgm:presLayoutVars>
          <dgm:dir/>
          <dgm:animLvl val="lvl"/>
          <dgm:resizeHandles val="exact"/>
        </dgm:presLayoutVars>
      </dgm:prSet>
      <dgm:spPr/>
      <dgm:t>
        <a:bodyPr/>
        <a:lstStyle/>
        <a:p>
          <a:endParaRPr lang="es-EC"/>
        </a:p>
      </dgm:t>
    </dgm:pt>
    <dgm:pt modelId="{C54E33FF-FE37-458B-BF37-9188D6FC23F6}" type="pres">
      <dgm:prSet presAssocID="{82F468F1-D48C-45D5-9FF3-9CCE6662397A}" presName="boxAndChildren" presStyleCnt="0"/>
      <dgm:spPr/>
      <dgm:t>
        <a:bodyPr/>
        <a:lstStyle/>
        <a:p>
          <a:endParaRPr lang="es-EC"/>
        </a:p>
      </dgm:t>
    </dgm:pt>
    <dgm:pt modelId="{0ECF4274-84BE-4E2E-9399-885C7D2B108A}" type="pres">
      <dgm:prSet presAssocID="{82F468F1-D48C-45D5-9FF3-9CCE6662397A}" presName="parentTextBox" presStyleLbl="node1" presStyleIdx="0" presStyleCnt="3"/>
      <dgm:spPr/>
      <dgm:t>
        <a:bodyPr/>
        <a:lstStyle/>
        <a:p>
          <a:endParaRPr lang="es-EC"/>
        </a:p>
      </dgm:t>
    </dgm:pt>
    <dgm:pt modelId="{D5D67C8E-83BD-45A1-AB74-3E4DC51866E2}" type="pres">
      <dgm:prSet presAssocID="{B983C30F-2435-4C1F-B808-81EB5CF51332}" presName="sp" presStyleCnt="0"/>
      <dgm:spPr/>
      <dgm:t>
        <a:bodyPr/>
        <a:lstStyle/>
        <a:p>
          <a:endParaRPr lang="es-EC"/>
        </a:p>
      </dgm:t>
    </dgm:pt>
    <dgm:pt modelId="{C0E7BA1F-CF29-430A-B8FF-3809A20F74B4}" type="pres">
      <dgm:prSet presAssocID="{E2D76E23-410A-4D6A-837E-2586F421FA2D}" presName="arrowAndChildren" presStyleCnt="0"/>
      <dgm:spPr/>
      <dgm:t>
        <a:bodyPr/>
        <a:lstStyle/>
        <a:p>
          <a:endParaRPr lang="es-EC"/>
        </a:p>
      </dgm:t>
    </dgm:pt>
    <dgm:pt modelId="{097C66AE-F36E-41CE-A6F2-8A9BD6E2ACB5}" type="pres">
      <dgm:prSet presAssocID="{E2D76E23-410A-4D6A-837E-2586F421FA2D}" presName="parentTextArrow" presStyleLbl="node1" presStyleIdx="1" presStyleCnt="3"/>
      <dgm:spPr/>
      <dgm:t>
        <a:bodyPr/>
        <a:lstStyle/>
        <a:p>
          <a:endParaRPr lang="es-EC"/>
        </a:p>
      </dgm:t>
    </dgm:pt>
    <dgm:pt modelId="{291CF5E4-258B-45EA-9C5A-3CEEF25CB094}" type="pres">
      <dgm:prSet presAssocID="{BEB4D9D1-17E9-412D-B411-EBF4BF5029EA}" presName="sp" presStyleCnt="0"/>
      <dgm:spPr/>
      <dgm:t>
        <a:bodyPr/>
        <a:lstStyle/>
        <a:p>
          <a:endParaRPr lang="es-EC"/>
        </a:p>
      </dgm:t>
    </dgm:pt>
    <dgm:pt modelId="{8ACF2C36-CD27-4C63-B76A-29C47FC91CD2}" type="pres">
      <dgm:prSet presAssocID="{00E2980B-F1C5-47A5-AC18-10666CD11764}" presName="arrowAndChildren" presStyleCnt="0"/>
      <dgm:spPr/>
      <dgm:t>
        <a:bodyPr/>
        <a:lstStyle/>
        <a:p>
          <a:endParaRPr lang="es-EC"/>
        </a:p>
      </dgm:t>
    </dgm:pt>
    <dgm:pt modelId="{2971FE5B-7EB7-4A66-8763-733F40632C7D}" type="pres">
      <dgm:prSet presAssocID="{00E2980B-F1C5-47A5-AC18-10666CD11764}" presName="parentTextArrow" presStyleLbl="node1" presStyleIdx="2" presStyleCnt="3"/>
      <dgm:spPr/>
      <dgm:t>
        <a:bodyPr/>
        <a:lstStyle/>
        <a:p>
          <a:endParaRPr lang="es-EC"/>
        </a:p>
      </dgm:t>
    </dgm:pt>
  </dgm:ptLst>
  <dgm:cxnLst>
    <dgm:cxn modelId="{E5BB40B1-B346-48CE-AFBD-E3D3B1F5F6BC}" srcId="{04B2F9FD-45C0-40C1-93C0-F6B03A077E09}" destId="{82F468F1-D48C-45D5-9FF3-9CCE6662397A}" srcOrd="2" destOrd="0" parTransId="{05C0F35B-AF89-42C0-A213-4194B6EE259E}" sibTransId="{AC74A4A5-EE20-4377-B396-8E2A50DD0F9E}"/>
    <dgm:cxn modelId="{E402A253-B15F-4EAF-87FF-4281EA9081F2}" srcId="{04B2F9FD-45C0-40C1-93C0-F6B03A077E09}" destId="{00E2980B-F1C5-47A5-AC18-10666CD11764}" srcOrd="0" destOrd="0" parTransId="{BB731E71-9B82-45F7-8381-D1BB7BC22687}" sibTransId="{BEB4D9D1-17E9-412D-B411-EBF4BF5029EA}"/>
    <dgm:cxn modelId="{8B55D6E3-9D14-40A1-A8F9-5174A6C892FE}" srcId="{04B2F9FD-45C0-40C1-93C0-F6B03A077E09}" destId="{E2D76E23-410A-4D6A-837E-2586F421FA2D}" srcOrd="1" destOrd="0" parTransId="{3B3694BD-E0D0-4B49-B5C2-5594B094747D}" sibTransId="{B983C30F-2435-4C1F-B808-81EB5CF51332}"/>
    <dgm:cxn modelId="{116EBF22-83B0-4BE8-9C77-618DEBCD1E01}" type="presOf" srcId="{04B2F9FD-45C0-40C1-93C0-F6B03A077E09}" destId="{4B870D34-FFD2-4BB0-927F-BA1E991CA888}" srcOrd="0" destOrd="0" presId="urn:microsoft.com/office/officeart/2005/8/layout/process4"/>
    <dgm:cxn modelId="{D3B7CA85-DA08-4CA8-881A-ED9AE2EED8D1}" type="presOf" srcId="{E2D76E23-410A-4D6A-837E-2586F421FA2D}" destId="{097C66AE-F36E-41CE-A6F2-8A9BD6E2ACB5}" srcOrd="0" destOrd="0" presId="urn:microsoft.com/office/officeart/2005/8/layout/process4"/>
    <dgm:cxn modelId="{6A57DADC-BCA4-4C8C-A015-222A8C17CF0B}" type="presOf" srcId="{00E2980B-F1C5-47A5-AC18-10666CD11764}" destId="{2971FE5B-7EB7-4A66-8763-733F40632C7D}" srcOrd="0" destOrd="0" presId="urn:microsoft.com/office/officeart/2005/8/layout/process4"/>
    <dgm:cxn modelId="{E21B808C-F929-4D83-970E-E0001B513293}" type="presOf" srcId="{82F468F1-D48C-45D5-9FF3-9CCE6662397A}" destId="{0ECF4274-84BE-4E2E-9399-885C7D2B108A}" srcOrd="0" destOrd="0" presId="urn:microsoft.com/office/officeart/2005/8/layout/process4"/>
    <dgm:cxn modelId="{B6021562-2D71-4038-90C7-DD949FA15EA2}" type="presParOf" srcId="{4B870D34-FFD2-4BB0-927F-BA1E991CA888}" destId="{C54E33FF-FE37-458B-BF37-9188D6FC23F6}" srcOrd="0" destOrd="0" presId="urn:microsoft.com/office/officeart/2005/8/layout/process4"/>
    <dgm:cxn modelId="{82194299-0E07-44BF-8E68-FAB09A186756}" type="presParOf" srcId="{C54E33FF-FE37-458B-BF37-9188D6FC23F6}" destId="{0ECF4274-84BE-4E2E-9399-885C7D2B108A}" srcOrd="0" destOrd="0" presId="urn:microsoft.com/office/officeart/2005/8/layout/process4"/>
    <dgm:cxn modelId="{487A76C4-18E1-4EAF-9C49-8674DA3A2B06}" type="presParOf" srcId="{4B870D34-FFD2-4BB0-927F-BA1E991CA888}" destId="{D5D67C8E-83BD-45A1-AB74-3E4DC51866E2}" srcOrd="1" destOrd="0" presId="urn:microsoft.com/office/officeart/2005/8/layout/process4"/>
    <dgm:cxn modelId="{AE6B314D-7130-490D-8B79-8E0BBE9DDB03}" type="presParOf" srcId="{4B870D34-FFD2-4BB0-927F-BA1E991CA888}" destId="{C0E7BA1F-CF29-430A-B8FF-3809A20F74B4}" srcOrd="2" destOrd="0" presId="urn:microsoft.com/office/officeart/2005/8/layout/process4"/>
    <dgm:cxn modelId="{82FCEE04-76E7-4CE1-994D-C489D1C62B11}" type="presParOf" srcId="{C0E7BA1F-CF29-430A-B8FF-3809A20F74B4}" destId="{097C66AE-F36E-41CE-A6F2-8A9BD6E2ACB5}" srcOrd="0" destOrd="0" presId="urn:microsoft.com/office/officeart/2005/8/layout/process4"/>
    <dgm:cxn modelId="{3CBBF663-72C6-4BC7-BE7B-851D475C3064}" type="presParOf" srcId="{4B870D34-FFD2-4BB0-927F-BA1E991CA888}" destId="{291CF5E4-258B-45EA-9C5A-3CEEF25CB094}" srcOrd="3" destOrd="0" presId="urn:microsoft.com/office/officeart/2005/8/layout/process4"/>
    <dgm:cxn modelId="{B9F27886-2BB8-4629-9648-71A2E27EDAD8}" type="presParOf" srcId="{4B870D34-FFD2-4BB0-927F-BA1E991CA888}" destId="{8ACF2C36-CD27-4C63-B76A-29C47FC91CD2}" srcOrd="4" destOrd="0" presId="urn:microsoft.com/office/officeart/2005/8/layout/process4"/>
    <dgm:cxn modelId="{784E45E9-5372-42BA-9BE4-0AFC8D15A593}" type="presParOf" srcId="{8ACF2C36-CD27-4C63-B76A-29C47FC91CD2}" destId="{2971FE5B-7EB7-4A66-8763-733F40632C7D}"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OBJETIVOS ESPECÍFICOS</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CF4274-84BE-4E2E-9399-885C7D2B108A}">
      <dsp:nvSpPr>
        <dsp:cNvPr id="0" name=""/>
        <dsp:cNvSpPr/>
      </dsp:nvSpPr>
      <dsp:spPr>
        <a:xfrm>
          <a:off x="0" y="3306458"/>
          <a:ext cx="8229600" cy="1085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sz="2000" b="1" kern="1200" dirty="0">
            <a:latin typeface="Arial" panose="020B0604020202020204" pitchFamily="34" charset="0"/>
            <a:cs typeface="Arial" panose="020B0604020202020204" pitchFamily="34" charset="0"/>
          </a:endParaRPr>
        </a:p>
      </dsp:txBody>
      <dsp:txXfrm>
        <a:off x="0" y="3306458"/>
        <a:ext cx="8229600" cy="1085253"/>
      </dsp:txXfrm>
    </dsp:sp>
    <dsp:sp modelId="{097C66AE-F36E-41CE-A6F2-8A9BD6E2ACB5}">
      <dsp:nvSpPr>
        <dsp:cNvPr id="0" name=""/>
        <dsp:cNvSpPr/>
      </dsp:nvSpPr>
      <dsp:spPr>
        <a:xfrm rot="10800000">
          <a:off x="0" y="1653617"/>
          <a:ext cx="8229600" cy="1669119"/>
        </a:xfrm>
        <a:prstGeom prst="upArrowCallout">
          <a:avLst/>
        </a:prstGeom>
        <a:solidFill>
          <a:schemeClr val="accent3"/>
        </a:solidFill>
        <a:ln w="28575"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sz="2000" b="1" kern="1200" dirty="0">
            <a:latin typeface="Arial" panose="020B0604020202020204" pitchFamily="34" charset="0"/>
            <a:cs typeface="Arial" panose="020B0604020202020204" pitchFamily="34" charset="0"/>
          </a:endParaRPr>
        </a:p>
      </dsp:txBody>
      <dsp:txXfrm rot="10800000">
        <a:off x="0" y="1653617"/>
        <a:ext cx="8229600" cy="1669119"/>
      </dsp:txXfrm>
    </dsp:sp>
    <dsp:sp modelId="{2971FE5B-7EB7-4A66-8763-733F40632C7D}">
      <dsp:nvSpPr>
        <dsp:cNvPr id="0" name=""/>
        <dsp:cNvSpPr/>
      </dsp:nvSpPr>
      <dsp:spPr>
        <a:xfrm rot="10800000">
          <a:off x="0" y="776"/>
          <a:ext cx="8229600" cy="166911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sz="2000" b="1" kern="1200" dirty="0">
            <a:latin typeface="Arial" panose="020B0604020202020204" pitchFamily="34" charset="0"/>
            <a:cs typeface="Arial" panose="020B0604020202020204" pitchFamily="34" charset="0"/>
          </a:endParaRPr>
        </a:p>
      </dsp:txBody>
      <dsp:txXfrm rot="10800000">
        <a:off x="0" y="776"/>
        <a:ext cx="8229600" cy="166911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CF4274-84BE-4E2E-9399-885C7D2B108A}">
      <dsp:nvSpPr>
        <dsp:cNvPr id="0" name=""/>
        <dsp:cNvSpPr/>
      </dsp:nvSpPr>
      <dsp:spPr>
        <a:xfrm>
          <a:off x="0" y="3306458"/>
          <a:ext cx="8229600" cy="1085253"/>
        </a:xfrm>
        <a:prstGeom prst="rect">
          <a:avLst/>
        </a:prstGeom>
        <a:solidFill>
          <a:schemeClr val="accent3"/>
        </a:solidFill>
        <a:ln w="28575"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sz="2000" b="1" kern="1200" dirty="0">
            <a:latin typeface="Arial" panose="020B0604020202020204" pitchFamily="34" charset="0"/>
            <a:cs typeface="Arial" panose="020B0604020202020204" pitchFamily="34" charset="0"/>
          </a:endParaRPr>
        </a:p>
      </dsp:txBody>
      <dsp:txXfrm>
        <a:off x="0" y="3306458"/>
        <a:ext cx="8229600" cy="1085253"/>
      </dsp:txXfrm>
    </dsp:sp>
    <dsp:sp modelId="{097C66AE-F36E-41CE-A6F2-8A9BD6E2ACB5}">
      <dsp:nvSpPr>
        <dsp:cNvPr id="0" name=""/>
        <dsp:cNvSpPr/>
      </dsp:nvSpPr>
      <dsp:spPr>
        <a:xfrm rot="10800000">
          <a:off x="0" y="1653617"/>
          <a:ext cx="8229600" cy="166911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sz="2000" b="1" kern="1200" dirty="0">
            <a:latin typeface="Arial" panose="020B0604020202020204" pitchFamily="34" charset="0"/>
            <a:cs typeface="Arial" panose="020B0604020202020204" pitchFamily="34" charset="0"/>
          </a:endParaRPr>
        </a:p>
      </dsp:txBody>
      <dsp:txXfrm rot="10800000">
        <a:off x="0" y="1653617"/>
        <a:ext cx="8229600" cy="1669119"/>
      </dsp:txXfrm>
    </dsp:sp>
    <dsp:sp modelId="{2971FE5B-7EB7-4A66-8763-733F40632C7D}">
      <dsp:nvSpPr>
        <dsp:cNvPr id="0" name=""/>
        <dsp:cNvSpPr/>
      </dsp:nvSpPr>
      <dsp:spPr>
        <a:xfrm rot="10800000">
          <a:off x="0" y="776"/>
          <a:ext cx="8229600" cy="166911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sz="2000" b="1" kern="1200" dirty="0">
            <a:latin typeface="Arial" panose="020B0604020202020204" pitchFamily="34" charset="0"/>
            <a:cs typeface="Arial" panose="020B0604020202020204" pitchFamily="34" charset="0"/>
          </a:endParaRPr>
        </a:p>
      </dsp:txBody>
      <dsp:txXfrm rot="10800000">
        <a:off x="0" y="776"/>
        <a:ext cx="8229600" cy="166911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C605AB-0961-4A06-AB6B-F311397BC06C}">
      <dsp:nvSpPr>
        <dsp:cNvPr id="0" name=""/>
        <dsp:cNvSpPr/>
      </dsp:nvSpPr>
      <dsp:spPr>
        <a:xfrm>
          <a:off x="1825201" y="382851"/>
          <a:ext cx="5121856" cy="859842"/>
        </a:xfrm>
        <a:prstGeom prst="roundRect">
          <a:avLst>
            <a:gd name="adj" fmla="val 5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ctr" defTabSz="1289050">
            <a:lnSpc>
              <a:spcPct val="90000"/>
            </a:lnSpc>
            <a:spcBef>
              <a:spcPct val="0"/>
            </a:spcBef>
            <a:spcAft>
              <a:spcPct val="35000"/>
            </a:spcAft>
          </a:pPr>
          <a:r>
            <a:rPr lang="es-EC" sz="2900" kern="1200" dirty="0" smtClean="0">
              <a:solidFill>
                <a:srgbClr val="FF0000"/>
              </a:solidFill>
            </a:rPr>
            <a:t/>
          </a:r>
          <a:br>
            <a:rPr lang="es-EC" sz="2900" kern="1200" dirty="0" smtClean="0">
              <a:solidFill>
                <a:srgbClr val="FF0000"/>
              </a:solidFill>
            </a:rPr>
          </a:br>
          <a:endParaRPr lang="es-EC" sz="2900" kern="1200" dirty="0">
            <a:solidFill>
              <a:srgbClr val="FF0000"/>
            </a:solidFill>
          </a:endParaRPr>
        </a:p>
      </dsp:txBody>
      <dsp:txXfrm rot="16200000">
        <a:off x="1984852" y="223200"/>
        <a:ext cx="705070" cy="1024371"/>
      </dsp:txXfrm>
    </dsp:sp>
    <dsp:sp modelId="{599CA05D-54AA-4C5A-8414-2CCA80EEA331}">
      <dsp:nvSpPr>
        <dsp:cNvPr id="0" name=""/>
        <dsp:cNvSpPr/>
      </dsp:nvSpPr>
      <dsp:spPr>
        <a:xfrm>
          <a:off x="3074884" y="382851"/>
          <a:ext cx="3815782" cy="85984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C" sz="1800" b="1" kern="1200" dirty="0" smtClean="0"/>
        </a:p>
        <a:p>
          <a:pPr lvl="0" algn="l" defTabSz="800100">
            <a:lnSpc>
              <a:spcPct val="90000"/>
            </a:lnSpc>
            <a:spcBef>
              <a:spcPct val="0"/>
            </a:spcBef>
            <a:spcAft>
              <a:spcPct val="35000"/>
            </a:spcAft>
          </a:pPr>
          <a:r>
            <a:rPr lang="es-EC" sz="1800" b="1" kern="1200" dirty="0" smtClean="0"/>
            <a:t>          LOGÍSTICA</a:t>
          </a:r>
          <a:endParaRPr lang="es-EC" sz="1800" b="1" kern="1200" dirty="0"/>
        </a:p>
      </dsp:txBody>
      <dsp:txXfrm>
        <a:off x="3074884" y="382851"/>
        <a:ext cx="3815782" cy="85984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C605AB-0961-4A06-AB6B-F311397BC06C}">
      <dsp:nvSpPr>
        <dsp:cNvPr id="0" name=""/>
        <dsp:cNvSpPr/>
      </dsp:nvSpPr>
      <dsp:spPr>
        <a:xfrm>
          <a:off x="1825201" y="382851"/>
          <a:ext cx="5121856" cy="859842"/>
        </a:xfrm>
        <a:prstGeom prst="roundRect">
          <a:avLst>
            <a:gd name="adj" fmla="val 5000"/>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99441" rIns="128905" bIns="0" numCol="1" spcCol="1270" anchor="t" anchorCtr="0">
          <a:noAutofit/>
        </a:bodyPr>
        <a:lstStyle/>
        <a:p>
          <a:pPr lvl="0" algn="ctr" defTabSz="1289050">
            <a:lnSpc>
              <a:spcPct val="90000"/>
            </a:lnSpc>
            <a:spcBef>
              <a:spcPct val="0"/>
            </a:spcBef>
            <a:spcAft>
              <a:spcPct val="35000"/>
            </a:spcAft>
          </a:pPr>
          <a:r>
            <a:rPr lang="es-EC" sz="2900" kern="1200" dirty="0" smtClean="0"/>
            <a:t/>
          </a:r>
          <a:br>
            <a:rPr lang="es-EC" sz="2900" kern="1200" dirty="0" smtClean="0"/>
          </a:br>
          <a:endParaRPr lang="es-EC" sz="2900" kern="1200" dirty="0"/>
        </a:p>
      </dsp:txBody>
      <dsp:txXfrm rot="16200000">
        <a:off x="1984852" y="223200"/>
        <a:ext cx="705070" cy="1024371"/>
      </dsp:txXfrm>
    </dsp:sp>
    <dsp:sp modelId="{599CA05D-54AA-4C5A-8414-2CCA80EEA331}">
      <dsp:nvSpPr>
        <dsp:cNvPr id="0" name=""/>
        <dsp:cNvSpPr/>
      </dsp:nvSpPr>
      <dsp:spPr>
        <a:xfrm>
          <a:off x="3074884" y="382851"/>
          <a:ext cx="3815782" cy="85984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C" sz="1800" b="1" kern="1200" dirty="0" smtClean="0"/>
        </a:p>
        <a:p>
          <a:pPr lvl="0" algn="l" defTabSz="800100">
            <a:lnSpc>
              <a:spcPct val="90000"/>
            </a:lnSpc>
            <a:spcBef>
              <a:spcPct val="0"/>
            </a:spcBef>
            <a:spcAft>
              <a:spcPct val="35000"/>
            </a:spcAft>
          </a:pPr>
          <a:r>
            <a:rPr lang="es-EC" sz="1800" b="1" kern="1200" dirty="0" smtClean="0"/>
            <a:t>          LOGÍSTICA</a:t>
          </a:r>
          <a:endParaRPr lang="es-EC" sz="1800" b="1" kern="1200" dirty="0"/>
        </a:p>
      </dsp:txBody>
      <dsp:txXfrm>
        <a:off x="3074884" y="382851"/>
        <a:ext cx="3815782" cy="85984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C605AB-0961-4A06-AB6B-F311397BC06C}">
      <dsp:nvSpPr>
        <dsp:cNvPr id="0" name=""/>
        <dsp:cNvSpPr/>
      </dsp:nvSpPr>
      <dsp:spPr>
        <a:xfrm>
          <a:off x="1825201" y="382851"/>
          <a:ext cx="5121856" cy="859842"/>
        </a:xfrm>
        <a:prstGeom prst="roundRect">
          <a:avLst>
            <a:gd name="adj" fmla="val 5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ctr" defTabSz="1289050">
            <a:lnSpc>
              <a:spcPct val="90000"/>
            </a:lnSpc>
            <a:spcBef>
              <a:spcPct val="0"/>
            </a:spcBef>
            <a:spcAft>
              <a:spcPct val="35000"/>
            </a:spcAft>
          </a:pPr>
          <a:r>
            <a:rPr lang="es-EC" sz="2900" kern="1200" dirty="0" smtClean="0"/>
            <a:t/>
          </a:r>
          <a:br>
            <a:rPr lang="es-EC" sz="2900" kern="1200" dirty="0" smtClean="0"/>
          </a:br>
          <a:endParaRPr lang="es-EC" sz="2900" kern="1200" dirty="0"/>
        </a:p>
      </dsp:txBody>
      <dsp:txXfrm rot="16200000">
        <a:off x="1984852" y="223200"/>
        <a:ext cx="705070" cy="1024371"/>
      </dsp:txXfrm>
    </dsp:sp>
    <dsp:sp modelId="{599CA05D-54AA-4C5A-8414-2CCA80EEA331}">
      <dsp:nvSpPr>
        <dsp:cNvPr id="0" name=""/>
        <dsp:cNvSpPr/>
      </dsp:nvSpPr>
      <dsp:spPr>
        <a:xfrm>
          <a:off x="3074884" y="382851"/>
          <a:ext cx="3815782" cy="85984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C" sz="1800" b="1" kern="1200" dirty="0" smtClean="0"/>
        </a:p>
        <a:p>
          <a:pPr lvl="0" algn="l" defTabSz="800100">
            <a:lnSpc>
              <a:spcPct val="90000"/>
            </a:lnSpc>
            <a:spcBef>
              <a:spcPct val="0"/>
            </a:spcBef>
            <a:spcAft>
              <a:spcPct val="35000"/>
            </a:spcAft>
          </a:pPr>
          <a:r>
            <a:rPr lang="es-EC" sz="1800" b="1" kern="1200" dirty="0" smtClean="0"/>
            <a:t>          LOGÍSTICA</a:t>
          </a:r>
          <a:endParaRPr lang="es-EC" sz="1800" b="1" kern="1200" dirty="0"/>
        </a:p>
      </dsp:txBody>
      <dsp:txXfrm>
        <a:off x="3074884" y="382851"/>
        <a:ext cx="3815782" cy="859842"/>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075D9C-0D33-4E82-B46A-EC52F41A3C49}">
      <dsp:nvSpPr>
        <dsp:cNvPr id="0" name=""/>
        <dsp:cNvSpPr/>
      </dsp:nvSpPr>
      <dsp:spPr>
        <a:xfrm>
          <a:off x="40" y="1505"/>
          <a:ext cx="8291182" cy="14228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altLang="es-EC" sz="2400" b="1" i="0" kern="1200" dirty="0" smtClean="0"/>
            <a:t>Son la agrupación de actividades logísticas técnicas , sobre los que actúa la logística operativa. </a:t>
          </a:r>
          <a:endParaRPr lang="es-EC" sz="2400" b="1" kern="1200" dirty="0"/>
        </a:p>
      </dsp:txBody>
      <dsp:txXfrm>
        <a:off x="40" y="1505"/>
        <a:ext cx="8291182" cy="1422863"/>
      </dsp:txXfrm>
    </dsp:sp>
    <dsp:sp modelId="{BB9DFF8D-A6D2-4D2E-A7FD-10794C7857E0}">
      <dsp:nvSpPr>
        <dsp:cNvPr id="0" name=""/>
        <dsp:cNvSpPr/>
      </dsp:nvSpPr>
      <dsp:spPr>
        <a:xfrm>
          <a:off x="40" y="1723632"/>
          <a:ext cx="1291461" cy="312799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wordArtVert"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latin typeface="Arial" panose="020B0604020202020204" pitchFamily="34" charset="0"/>
              <a:cs typeface="Arial" panose="020B0604020202020204" pitchFamily="34" charset="0"/>
            </a:rPr>
            <a:t>ABASTECIMIENTO</a:t>
          </a:r>
          <a:endParaRPr lang="es-EC" sz="1100" b="1" kern="1200" dirty="0">
            <a:latin typeface="Arial" panose="020B0604020202020204" pitchFamily="34" charset="0"/>
            <a:cs typeface="Arial" panose="020B0604020202020204" pitchFamily="34" charset="0"/>
          </a:endParaRPr>
        </a:p>
      </dsp:txBody>
      <dsp:txXfrm>
        <a:off x="40" y="1723632"/>
        <a:ext cx="1291461" cy="3127997"/>
      </dsp:txXfrm>
    </dsp:sp>
    <dsp:sp modelId="{B93EEF90-1119-4514-86F2-9E514168F80A}">
      <dsp:nvSpPr>
        <dsp:cNvPr id="0" name=""/>
        <dsp:cNvSpPr/>
      </dsp:nvSpPr>
      <dsp:spPr>
        <a:xfrm>
          <a:off x="1399984" y="1723632"/>
          <a:ext cx="1291461" cy="312799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wordArtVert"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latin typeface="Arial" panose="020B0604020202020204" pitchFamily="34" charset="0"/>
              <a:cs typeface="Arial" panose="020B0604020202020204" pitchFamily="34" charset="0"/>
            </a:rPr>
            <a:t>MANTENIMIENTO</a:t>
          </a:r>
          <a:endParaRPr lang="es-EC" sz="1100" b="1" kern="1200" dirty="0">
            <a:latin typeface="Arial" panose="020B0604020202020204" pitchFamily="34" charset="0"/>
            <a:cs typeface="Arial" panose="020B0604020202020204" pitchFamily="34" charset="0"/>
          </a:endParaRPr>
        </a:p>
      </dsp:txBody>
      <dsp:txXfrm>
        <a:off x="1399984" y="1723632"/>
        <a:ext cx="1291461" cy="3127997"/>
      </dsp:txXfrm>
    </dsp:sp>
    <dsp:sp modelId="{59354400-3DBF-4686-B0E0-05CCD3B0FE82}">
      <dsp:nvSpPr>
        <dsp:cNvPr id="0" name=""/>
        <dsp:cNvSpPr/>
      </dsp:nvSpPr>
      <dsp:spPr>
        <a:xfrm>
          <a:off x="2799928" y="1723632"/>
          <a:ext cx="1291461" cy="312799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wordArtVert"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PERSONAL	</a:t>
          </a:r>
          <a:endParaRPr lang="es-EC" sz="1100" b="1" kern="1200" dirty="0"/>
        </a:p>
      </dsp:txBody>
      <dsp:txXfrm>
        <a:off x="2799928" y="1723632"/>
        <a:ext cx="1291461" cy="3127997"/>
      </dsp:txXfrm>
    </dsp:sp>
    <dsp:sp modelId="{0E412AB9-82D6-4A77-BFFF-A75F994C092C}">
      <dsp:nvSpPr>
        <dsp:cNvPr id="0" name=""/>
        <dsp:cNvSpPr/>
      </dsp:nvSpPr>
      <dsp:spPr>
        <a:xfrm>
          <a:off x="4199872" y="1723632"/>
          <a:ext cx="1291461" cy="312799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wordArtVert"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SANIDAD</a:t>
          </a:r>
          <a:endParaRPr lang="es-EC" sz="1100" b="1" kern="1200" dirty="0"/>
        </a:p>
      </dsp:txBody>
      <dsp:txXfrm>
        <a:off x="4199872" y="1723632"/>
        <a:ext cx="1291461" cy="3127997"/>
      </dsp:txXfrm>
    </dsp:sp>
    <dsp:sp modelId="{62A7A89B-4339-416F-A05B-8BD8A87B82C1}">
      <dsp:nvSpPr>
        <dsp:cNvPr id="0" name=""/>
        <dsp:cNvSpPr/>
      </dsp:nvSpPr>
      <dsp:spPr>
        <a:xfrm>
          <a:off x="5599817" y="1723632"/>
          <a:ext cx="1291461" cy="312799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wordArtVert"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TRANSPORTE</a:t>
          </a:r>
          <a:endParaRPr lang="es-EC" sz="1100" b="1" kern="1200" dirty="0"/>
        </a:p>
      </dsp:txBody>
      <dsp:txXfrm>
        <a:off x="5599817" y="1723632"/>
        <a:ext cx="1291461" cy="3127997"/>
      </dsp:txXfrm>
    </dsp:sp>
    <dsp:sp modelId="{51997952-8594-45CE-83BF-348BAC1D3E23}">
      <dsp:nvSpPr>
        <dsp:cNvPr id="0" name=""/>
        <dsp:cNvSpPr/>
      </dsp:nvSpPr>
      <dsp:spPr>
        <a:xfrm>
          <a:off x="6999761" y="1723632"/>
          <a:ext cx="1291461" cy="312799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wordArtVert"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INSTALACIONES</a:t>
          </a:r>
          <a:endParaRPr lang="es-EC" sz="1100" b="1" kern="1200" dirty="0"/>
        </a:p>
      </dsp:txBody>
      <dsp:txXfrm>
        <a:off x="6999761" y="1723632"/>
        <a:ext cx="1291461" cy="312799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C605AB-0961-4A06-AB6B-F311397BC06C}">
      <dsp:nvSpPr>
        <dsp:cNvPr id="0" name=""/>
        <dsp:cNvSpPr/>
      </dsp:nvSpPr>
      <dsp:spPr>
        <a:xfrm>
          <a:off x="1825201" y="382851"/>
          <a:ext cx="5121856" cy="859842"/>
        </a:xfrm>
        <a:prstGeom prst="roundRect">
          <a:avLst>
            <a:gd name="adj" fmla="val 5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ctr" defTabSz="1289050">
            <a:lnSpc>
              <a:spcPct val="90000"/>
            </a:lnSpc>
            <a:spcBef>
              <a:spcPct val="0"/>
            </a:spcBef>
            <a:spcAft>
              <a:spcPct val="35000"/>
            </a:spcAft>
          </a:pPr>
          <a:r>
            <a:rPr lang="es-EC" sz="2900" kern="1200" dirty="0" smtClean="0"/>
            <a:t/>
          </a:r>
          <a:br>
            <a:rPr lang="es-EC" sz="2900" kern="1200" dirty="0" smtClean="0"/>
          </a:br>
          <a:endParaRPr lang="es-EC" sz="2900" kern="1200" dirty="0"/>
        </a:p>
      </dsp:txBody>
      <dsp:txXfrm rot="16200000">
        <a:off x="1984852" y="223200"/>
        <a:ext cx="705070" cy="1024371"/>
      </dsp:txXfrm>
    </dsp:sp>
    <dsp:sp modelId="{599CA05D-54AA-4C5A-8414-2CCA80EEA331}">
      <dsp:nvSpPr>
        <dsp:cNvPr id="0" name=""/>
        <dsp:cNvSpPr/>
      </dsp:nvSpPr>
      <dsp:spPr>
        <a:xfrm>
          <a:off x="3074884" y="382851"/>
          <a:ext cx="3815782" cy="85984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C" sz="1800" b="1" kern="1200" dirty="0" smtClean="0"/>
        </a:p>
        <a:p>
          <a:pPr lvl="0" algn="l" defTabSz="800100">
            <a:lnSpc>
              <a:spcPct val="90000"/>
            </a:lnSpc>
            <a:spcBef>
              <a:spcPct val="0"/>
            </a:spcBef>
            <a:spcAft>
              <a:spcPct val="35000"/>
            </a:spcAft>
          </a:pPr>
          <a:r>
            <a:rPr lang="es-EC" sz="1800" b="1" kern="1200" dirty="0" smtClean="0"/>
            <a:t>          LOGÍSTICA</a:t>
          </a:r>
          <a:endParaRPr lang="es-EC" sz="1800" b="1" kern="1200" dirty="0"/>
        </a:p>
      </dsp:txBody>
      <dsp:txXfrm>
        <a:off x="3074884" y="382851"/>
        <a:ext cx="3815782" cy="85984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333D2-815D-4A85-AA44-18146DAE2EF6}">
      <dsp:nvSpPr>
        <dsp:cNvPr id="0" name=""/>
        <dsp:cNvSpPr/>
      </dsp:nvSpPr>
      <dsp:spPr>
        <a:xfrm>
          <a:off x="944" y="958"/>
          <a:ext cx="8227711" cy="1412153"/>
        </a:xfrm>
        <a:prstGeom prst="pentag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altLang="es-EC" sz="2800" b="1" i="0" kern="120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sz="2800" b="1" kern="1200" dirty="0">
            <a:solidFill>
              <a:schemeClr val="tx1"/>
            </a:solidFill>
            <a:latin typeface="Arial" panose="020B0604020202020204" pitchFamily="34" charset="0"/>
            <a:cs typeface="Arial" panose="020B0604020202020204" pitchFamily="34" charset="0"/>
          </a:endParaRPr>
        </a:p>
      </dsp:txBody>
      <dsp:txXfrm>
        <a:off x="944" y="958"/>
        <a:ext cx="8227711" cy="1412153"/>
      </dsp:txXfrm>
    </dsp:sp>
    <dsp:sp modelId="{B909F18D-B6F1-4D51-B04E-856370770286}">
      <dsp:nvSpPr>
        <dsp:cNvPr id="0" name=""/>
        <dsp:cNvSpPr/>
      </dsp:nvSpPr>
      <dsp:spPr>
        <a:xfrm>
          <a:off x="944" y="1556904"/>
          <a:ext cx="5374595" cy="1412153"/>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FUNCIONES DE DESARROLLO </a:t>
          </a:r>
          <a:endParaRPr lang="es-EC" sz="2100" kern="1200" dirty="0"/>
        </a:p>
      </dsp:txBody>
      <dsp:txXfrm>
        <a:off x="944" y="1556904"/>
        <a:ext cx="5374595" cy="1412153"/>
      </dsp:txXfrm>
    </dsp:sp>
    <dsp:sp modelId="{80DD253E-924F-4FAE-9F9A-289BD80CCE68}">
      <dsp:nvSpPr>
        <dsp:cNvPr id="0" name=""/>
        <dsp:cNvSpPr/>
      </dsp:nvSpPr>
      <dsp:spPr>
        <a:xfrm>
          <a:off x="944"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CORRECTIVO</a:t>
          </a:r>
          <a:endParaRPr lang="es-EC" sz="2100" kern="1200" dirty="0"/>
        </a:p>
      </dsp:txBody>
      <dsp:txXfrm>
        <a:off x="944" y="3112851"/>
        <a:ext cx="2632025" cy="1412153"/>
      </dsp:txXfrm>
    </dsp:sp>
    <dsp:sp modelId="{7C52349F-BD51-4564-9EC2-B227031B72F9}">
      <dsp:nvSpPr>
        <dsp:cNvPr id="0" name=""/>
        <dsp:cNvSpPr/>
      </dsp:nvSpPr>
      <dsp:spPr>
        <a:xfrm>
          <a:off x="2743514"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RECUPERATIVO</a:t>
          </a:r>
          <a:endParaRPr lang="es-EC" sz="2100" kern="1200" dirty="0"/>
        </a:p>
      </dsp:txBody>
      <dsp:txXfrm>
        <a:off x="2743514" y="3112851"/>
        <a:ext cx="2632025" cy="1412153"/>
      </dsp:txXfrm>
    </dsp:sp>
    <dsp:sp modelId="{8BB1850F-258D-4DC0-8C69-FD53207DC959}">
      <dsp:nvSpPr>
        <dsp:cNvPr id="0" name=""/>
        <dsp:cNvSpPr/>
      </dsp:nvSpPr>
      <dsp:spPr>
        <a:xfrm>
          <a:off x="5596630" y="1556904"/>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PREVENTIVO</a:t>
          </a:r>
          <a:endParaRPr lang="es-EC" sz="2100" kern="1200" dirty="0"/>
        </a:p>
      </dsp:txBody>
      <dsp:txXfrm>
        <a:off x="5596630" y="1556904"/>
        <a:ext cx="2632025" cy="1412153"/>
      </dsp:txXfrm>
    </dsp:sp>
    <dsp:sp modelId="{2A7E933D-9F19-4A7A-875D-E59DB79B5180}">
      <dsp:nvSpPr>
        <dsp:cNvPr id="0" name=""/>
        <dsp:cNvSpPr/>
      </dsp:nvSpPr>
      <dsp:spPr>
        <a:xfrm>
          <a:off x="5596630"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RESCATE Y SALVATAJE</a:t>
          </a:r>
          <a:endParaRPr lang="es-EC" sz="2100" kern="1200" dirty="0"/>
        </a:p>
      </dsp:txBody>
      <dsp:txXfrm>
        <a:off x="5596630" y="3112851"/>
        <a:ext cx="2632025" cy="1412153"/>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333D2-815D-4A85-AA44-18146DAE2EF6}">
      <dsp:nvSpPr>
        <dsp:cNvPr id="0" name=""/>
        <dsp:cNvSpPr/>
      </dsp:nvSpPr>
      <dsp:spPr>
        <a:xfrm>
          <a:off x="944" y="958"/>
          <a:ext cx="8227711" cy="1412153"/>
        </a:xfrm>
        <a:prstGeom prst="pentag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altLang="es-EC" sz="2800" b="1" i="0" kern="120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sz="2800" b="1" kern="1200" dirty="0">
            <a:solidFill>
              <a:schemeClr val="tx1"/>
            </a:solidFill>
            <a:latin typeface="Arial" panose="020B0604020202020204" pitchFamily="34" charset="0"/>
            <a:cs typeface="Arial" panose="020B0604020202020204" pitchFamily="34" charset="0"/>
          </a:endParaRPr>
        </a:p>
      </dsp:txBody>
      <dsp:txXfrm>
        <a:off x="944" y="958"/>
        <a:ext cx="8227711" cy="1412153"/>
      </dsp:txXfrm>
    </dsp:sp>
    <dsp:sp modelId="{B909F18D-B6F1-4D51-B04E-856370770286}">
      <dsp:nvSpPr>
        <dsp:cNvPr id="0" name=""/>
        <dsp:cNvSpPr/>
      </dsp:nvSpPr>
      <dsp:spPr>
        <a:xfrm>
          <a:off x="944" y="1556904"/>
          <a:ext cx="5374595" cy="1412153"/>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FUNCIONES DE DESARROLLO </a:t>
          </a:r>
          <a:endParaRPr lang="es-EC" sz="2100" kern="1200" dirty="0"/>
        </a:p>
      </dsp:txBody>
      <dsp:txXfrm>
        <a:off x="944" y="1556904"/>
        <a:ext cx="5374595" cy="1412153"/>
      </dsp:txXfrm>
    </dsp:sp>
    <dsp:sp modelId="{80DD253E-924F-4FAE-9F9A-289BD80CCE68}">
      <dsp:nvSpPr>
        <dsp:cNvPr id="0" name=""/>
        <dsp:cNvSpPr/>
      </dsp:nvSpPr>
      <dsp:spPr>
        <a:xfrm>
          <a:off x="944"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CORRECTIVO</a:t>
          </a:r>
          <a:endParaRPr lang="es-EC" sz="2100" kern="1200" dirty="0"/>
        </a:p>
      </dsp:txBody>
      <dsp:txXfrm>
        <a:off x="944" y="3112851"/>
        <a:ext cx="2632025" cy="1412153"/>
      </dsp:txXfrm>
    </dsp:sp>
    <dsp:sp modelId="{7C52349F-BD51-4564-9EC2-B227031B72F9}">
      <dsp:nvSpPr>
        <dsp:cNvPr id="0" name=""/>
        <dsp:cNvSpPr/>
      </dsp:nvSpPr>
      <dsp:spPr>
        <a:xfrm>
          <a:off x="2743514"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RECUPERATIVO</a:t>
          </a:r>
          <a:endParaRPr lang="es-EC" sz="2100" kern="1200" dirty="0"/>
        </a:p>
      </dsp:txBody>
      <dsp:txXfrm>
        <a:off x="2743514" y="3112851"/>
        <a:ext cx="2632025" cy="1412153"/>
      </dsp:txXfrm>
    </dsp:sp>
    <dsp:sp modelId="{8BB1850F-258D-4DC0-8C69-FD53207DC959}">
      <dsp:nvSpPr>
        <dsp:cNvPr id="0" name=""/>
        <dsp:cNvSpPr/>
      </dsp:nvSpPr>
      <dsp:spPr>
        <a:xfrm>
          <a:off x="5596630" y="1556904"/>
          <a:ext cx="2632025" cy="1412153"/>
        </a:xfrm>
        <a:prstGeom prst="doubleWav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PREVENTIVO</a:t>
          </a:r>
          <a:endParaRPr lang="es-EC" sz="2100" kern="1200" dirty="0"/>
        </a:p>
      </dsp:txBody>
      <dsp:txXfrm>
        <a:off x="5596630" y="1556904"/>
        <a:ext cx="2632025" cy="1412153"/>
      </dsp:txXfrm>
    </dsp:sp>
    <dsp:sp modelId="{2A7E933D-9F19-4A7A-875D-E59DB79B5180}">
      <dsp:nvSpPr>
        <dsp:cNvPr id="0" name=""/>
        <dsp:cNvSpPr/>
      </dsp:nvSpPr>
      <dsp:spPr>
        <a:xfrm>
          <a:off x="5596630"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RESCATE Y SALVATAJE</a:t>
          </a:r>
          <a:endParaRPr lang="es-EC" sz="2100" kern="1200" dirty="0"/>
        </a:p>
      </dsp:txBody>
      <dsp:txXfrm>
        <a:off x="5596630" y="3112851"/>
        <a:ext cx="2632025" cy="14121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9FCBED-D802-45A8-82F1-DA1B5B4E8C10}">
      <dsp:nvSpPr>
        <dsp:cNvPr id="0" name=""/>
        <dsp:cNvSpPr/>
      </dsp:nvSpPr>
      <dsp:spPr>
        <a:xfrm>
          <a:off x="1547678" y="597401"/>
          <a:ext cx="3989772" cy="3989772"/>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AD28C8-3126-4126-9B32-16CD949BC8C9}">
      <dsp:nvSpPr>
        <dsp:cNvPr id="0" name=""/>
        <dsp:cNvSpPr/>
      </dsp:nvSpPr>
      <dsp:spPr>
        <a:xfrm>
          <a:off x="1641517" y="597401"/>
          <a:ext cx="3989772" cy="3989772"/>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0A2F2-F2FB-4E6B-AAF3-50BA53F59110}">
      <dsp:nvSpPr>
        <dsp:cNvPr id="0" name=""/>
        <dsp:cNvSpPr/>
      </dsp:nvSpPr>
      <dsp:spPr>
        <a:xfrm>
          <a:off x="1641517" y="597401"/>
          <a:ext cx="3989772" cy="3989772"/>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875F7-B3B0-4F72-A5C8-DF8EDF019928}">
      <dsp:nvSpPr>
        <dsp:cNvPr id="0" name=""/>
        <dsp:cNvSpPr/>
      </dsp:nvSpPr>
      <dsp:spPr>
        <a:xfrm>
          <a:off x="1641517" y="597401"/>
          <a:ext cx="3989772" cy="3989772"/>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DFB2A2-5D88-40E4-B8D4-A95A1E76CCD2}">
      <dsp:nvSpPr>
        <dsp:cNvPr id="0" name=""/>
        <dsp:cNvSpPr/>
      </dsp:nvSpPr>
      <dsp:spPr>
        <a:xfrm>
          <a:off x="2482017" y="1674309"/>
          <a:ext cx="2308772" cy="1835957"/>
        </a:xfrm>
        <a:prstGeom prst="ellips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MANTENMIENTO PREVENTIVO</a:t>
          </a:r>
          <a:endParaRPr lang="es-EC" sz="1200" b="1" kern="1200" dirty="0"/>
        </a:p>
      </dsp:txBody>
      <dsp:txXfrm>
        <a:off x="2482017" y="1674309"/>
        <a:ext cx="2308772" cy="1835957"/>
      </dsp:txXfrm>
    </dsp:sp>
    <dsp:sp modelId="{920EC230-C6EF-48FB-A39C-7FBEF43DB160}">
      <dsp:nvSpPr>
        <dsp:cNvPr id="0" name=""/>
        <dsp:cNvSpPr/>
      </dsp:nvSpPr>
      <dsp:spPr>
        <a:xfrm>
          <a:off x="2844501" y="-153786"/>
          <a:ext cx="1583805" cy="159490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altLang="es-EC" sz="1200" b="1" kern="1200" dirty="0" smtClean="0">
              <a:solidFill>
                <a:srgbClr val="CC0000"/>
              </a:solidFill>
              <a:latin typeface="Bookman Old Style" pitchFamily="18" charset="0"/>
            </a:rPr>
            <a:t>BUSCA PREVENIR LOS PROBLEMAS DEL MATERIAL</a:t>
          </a:r>
          <a:endParaRPr lang="es-EC" sz="1200" kern="1200" dirty="0"/>
        </a:p>
      </dsp:txBody>
      <dsp:txXfrm>
        <a:off x="2844501" y="-153786"/>
        <a:ext cx="1583805" cy="1594909"/>
      </dsp:txXfrm>
    </dsp:sp>
    <dsp:sp modelId="{FC8E64E9-4D07-4621-B81C-7B05555E18A9}">
      <dsp:nvSpPr>
        <dsp:cNvPr id="0" name=""/>
        <dsp:cNvSpPr/>
      </dsp:nvSpPr>
      <dsp:spPr>
        <a:xfrm>
          <a:off x="4793121" y="1794833"/>
          <a:ext cx="1583805" cy="159490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FALLAS DE OPERACIÓN</a:t>
          </a:r>
          <a:endParaRPr lang="es-EC" sz="1200" kern="1200" dirty="0"/>
        </a:p>
      </dsp:txBody>
      <dsp:txXfrm>
        <a:off x="4793121" y="1794833"/>
        <a:ext cx="1583805" cy="1594909"/>
      </dsp:txXfrm>
    </dsp:sp>
    <dsp:sp modelId="{51A5350B-FC63-418D-B06D-A5B261109431}">
      <dsp:nvSpPr>
        <dsp:cNvPr id="0" name=""/>
        <dsp:cNvSpPr/>
      </dsp:nvSpPr>
      <dsp:spPr>
        <a:xfrm>
          <a:off x="2844501" y="3743453"/>
          <a:ext cx="1583805" cy="159490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DESGASTE NATURAL</a:t>
          </a:r>
          <a:endParaRPr lang="es-EC" sz="1200" kern="1200" dirty="0"/>
        </a:p>
      </dsp:txBody>
      <dsp:txXfrm>
        <a:off x="2844501" y="3743453"/>
        <a:ext cx="1583805" cy="1594909"/>
      </dsp:txXfrm>
    </dsp:sp>
    <dsp:sp modelId="{58ED31C3-F396-4C10-9160-D8904D4A579F}">
      <dsp:nvSpPr>
        <dsp:cNvPr id="0" name=""/>
        <dsp:cNvSpPr/>
      </dsp:nvSpPr>
      <dsp:spPr>
        <a:xfrm>
          <a:off x="895880" y="1794833"/>
          <a:ext cx="1583805" cy="159490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AVERÍAS FORTUITAS</a:t>
          </a:r>
          <a:endParaRPr lang="es-EC" sz="1200" kern="1200" dirty="0"/>
        </a:p>
      </dsp:txBody>
      <dsp:txXfrm>
        <a:off x="895880" y="1794833"/>
        <a:ext cx="1583805" cy="159490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A224EF-85F6-4397-AE78-4AF9BA85E8D0}">
      <dsp:nvSpPr>
        <dsp:cNvPr id="0" name=""/>
        <dsp:cNvSpPr/>
      </dsp:nvSpPr>
      <dsp:spPr>
        <a:xfrm>
          <a:off x="68009" y="916617"/>
          <a:ext cx="3264475" cy="4726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0981"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MANTENIMIENTO DE SEGURIDAD</a:t>
          </a:r>
          <a:endParaRPr lang="es-EC" sz="1200" kern="1200" dirty="0"/>
        </a:p>
      </dsp:txBody>
      <dsp:txXfrm>
        <a:off x="68009" y="916617"/>
        <a:ext cx="3264475" cy="472655"/>
      </dsp:txXfrm>
    </dsp:sp>
    <dsp:sp modelId="{0E76F799-24EF-4E12-9C12-BF9510C16C62}">
      <dsp:nvSpPr>
        <dsp:cNvPr id="0" name=""/>
        <dsp:cNvSpPr/>
      </dsp:nvSpPr>
      <dsp:spPr>
        <a:xfrm>
          <a:off x="262480" y="997561"/>
          <a:ext cx="53122" cy="67065"/>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B1EA93-5AA6-413C-BFAD-3B40C9C06192}">
      <dsp:nvSpPr>
        <dsp:cNvPr id="0" name=""/>
        <dsp:cNvSpPr/>
      </dsp:nvSpPr>
      <dsp:spPr>
        <a:xfrm>
          <a:off x="68009" y="1795672"/>
          <a:ext cx="3264475" cy="4726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0981"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MANTENIMIENTO DE CONSERVACIÓN</a:t>
          </a:r>
          <a:endParaRPr lang="es-EC" sz="1200" kern="1200" dirty="0"/>
        </a:p>
      </dsp:txBody>
      <dsp:txXfrm>
        <a:off x="68009" y="1795672"/>
        <a:ext cx="3264475" cy="472655"/>
      </dsp:txXfrm>
    </dsp:sp>
    <dsp:sp modelId="{4F18948E-EF96-422B-A1C4-C0E36CAA1744}">
      <dsp:nvSpPr>
        <dsp:cNvPr id="0" name=""/>
        <dsp:cNvSpPr/>
      </dsp:nvSpPr>
      <dsp:spPr>
        <a:xfrm>
          <a:off x="262480" y="1876616"/>
          <a:ext cx="53122" cy="67065"/>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EA8BB-7E4D-4436-9F8F-D2F77418EB36}">
      <dsp:nvSpPr>
        <dsp:cNvPr id="0" name=""/>
        <dsp:cNvSpPr/>
      </dsp:nvSpPr>
      <dsp:spPr>
        <a:xfrm>
          <a:off x="68009" y="2674727"/>
          <a:ext cx="3264475" cy="4726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0981"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MANTENIMIENTO DE INSPECCIONES</a:t>
          </a:r>
          <a:endParaRPr lang="es-EC" sz="1200" kern="1200" dirty="0"/>
        </a:p>
      </dsp:txBody>
      <dsp:txXfrm>
        <a:off x="68009" y="2674727"/>
        <a:ext cx="3264475" cy="472655"/>
      </dsp:txXfrm>
    </dsp:sp>
    <dsp:sp modelId="{5017E420-6DD8-4846-AA67-094BA36A67FA}">
      <dsp:nvSpPr>
        <dsp:cNvPr id="0" name=""/>
        <dsp:cNvSpPr/>
      </dsp:nvSpPr>
      <dsp:spPr>
        <a:xfrm>
          <a:off x="262480" y="2755671"/>
          <a:ext cx="53122" cy="67065"/>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333D2-815D-4A85-AA44-18146DAE2EF6}">
      <dsp:nvSpPr>
        <dsp:cNvPr id="0" name=""/>
        <dsp:cNvSpPr/>
      </dsp:nvSpPr>
      <dsp:spPr>
        <a:xfrm>
          <a:off x="944" y="958"/>
          <a:ext cx="8227711" cy="1412153"/>
        </a:xfrm>
        <a:prstGeom prst="pentag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altLang="es-EC" sz="2800" b="1" i="0" kern="120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sz="2800" b="1" kern="1200" dirty="0">
            <a:solidFill>
              <a:schemeClr val="tx1"/>
            </a:solidFill>
            <a:latin typeface="Arial" panose="020B0604020202020204" pitchFamily="34" charset="0"/>
            <a:cs typeface="Arial" panose="020B0604020202020204" pitchFamily="34" charset="0"/>
          </a:endParaRPr>
        </a:p>
      </dsp:txBody>
      <dsp:txXfrm>
        <a:off x="944" y="958"/>
        <a:ext cx="8227711" cy="1412153"/>
      </dsp:txXfrm>
    </dsp:sp>
    <dsp:sp modelId="{B909F18D-B6F1-4D51-B04E-856370770286}">
      <dsp:nvSpPr>
        <dsp:cNvPr id="0" name=""/>
        <dsp:cNvSpPr/>
      </dsp:nvSpPr>
      <dsp:spPr>
        <a:xfrm>
          <a:off x="944" y="1556904"/>
          <a:ext cx="5374595" cy="1412153"/>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FUNCIONES DE DESARROLLO </a:t>
          </a:r>
          <a:endParaRPr lang="es-EC" sz="2100" kern="1200" dirty="0"/>
        </a:p>
      </dsp:txBody>
      <dsp:txXfrm>
        <a:off x="944" y="1556904"/>
        <a:ext cx="5374595" cy="1412153"/>
      </dsp:txXfrm>
    </dsp:sp>
    <dsp:sp modelId="{80DD253E-924F-4FAE-9F9A-289BD80CCE68}">
      <dsp:nvSpPr>
        <dsp:cNvPr id="0" name=""/>
        <dsp:cNvSpPr/>
      </dsp:nvSpPr>
      <dsp:spPr>
        <a:xfrm>
          <a:off x="944" y="3112851"/>
          <a:ext cx="2632025" cy="1412153"/>
        </a:xfrm>
        <a:prstGeom prst="doubleWav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CORRECTIVO</a:t>
          </a:r>
          <a:endParaRPr lang="es-EC" sz="2100" kern="1200" dirty="0"/>
        </a:p>
      </dsp:txBody>
      <dsp:txXfrm>
        <a:off x="944" y="3112851"/>
        <a:ext cx="2632025" cy="1412153"/>
      </dsp:txXfrm>
    </dsp:sp>
    <dsp:sp modelId="{7C52349F-BD51-4564-9EC2-B227031B72F9}">
      <dsp:nvSpPr>
        <dsp:cNvPr id="0" name=""/>
        <dsp:cNvSpPr/>
      </dsp:nvSpPr>
      <dsp:spPr>
        <a:xfrm>
          <a:off x="2743514"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RECUPERATIVO</a:t>
          </a:r>
          <a:endParaRPr lang="es-EC" sz="2100" kern="1200" dirty="0"/>
        </a:p>
      </dsp:txBody>
      <dsp:txXfrm>
        <a:off x="2743514" y="3112851"/>
        <a:ext cx="2632025" cy="1412153"/>
      </dsp:txXfrm>
    </dsp:sp>
    <dsp:sp modelId="{8BB1850F-258D-4DC0-8C69-FD53207DC959}">
      <dsp:nvSpPr>
        <dsp:cNvPr id="0" name=""/>
        <dsp:cNvSpPr/>
      </dsp:nvSpPr>
      <dsp:spPr>
        <a:xfrm>
          <a:off x="5596630" y="1556904"/>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PREVENTIVO</a:t>
          </a:r>
          <a:endParaRPr lang="es-EC" sz="2100" kern="1200" dirty="0"/>
        </a:p>
      </dsp:txBody>
      <dsp:txXfrm>
        <a:off x="5596630" y="1556904"/>
        <a:ext cx="2632025" cy="1412153"/>
      </dsp:txXfrm>
    </dsp:sp>
    <dsp:sp modelId="{2A7E933D-9F19-4A7A-875D-E59DB79B5180}">
      <dsp:nvSpPr>
        <dsp:cNvPr id="0" name=""/>
        <dsp:cNvSpPr/>
      </dsp:nvSpPr>
      <dsp:spPr>
        <a:xfrm>
          <a:off x="5596630"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RESCATE Y SALVATAJE</a:t>
          </a:r>
          <a:endParaRPr lang="es-EC" sz="2100" kern="1200" dirty="0"/>
        </a:p>
      </dsp:txBody>
      <dsp:txXfrm>
        <a:off x="5596630" y="3112851"/>
        <a:ext cx="2632025" cy="1412153"/>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AD28C8-3126-4126-9B32-16CD949BC8C9}">
      <dsp:nvSpPr>
        <dsp:cNvPr id="0" name=""/>
        <dsp:cNvSpPr/>
      </dsp:nvSpPr>
      <dsp:spPr>
        <a:xfrm>
          <a:off x="3060168" y="780290"/>
          <a:ext cx="4604216" cy="4604216"/>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0A2F2-F2FB-4E6B-AAF3-50BA53F59110}">
      <dsp:nvSpPr>
        <dsp:cNvPr id="0" name=""/>
        <dsp:cNvSpPr/>
      </dsp:nvSpPr>
      <dsp:spPr>
        <a:xfrm>
          <a:off x="3060168" y="780290"/>
          <a:ext cx="4604216" cy="4604216"/>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875F7-B3B0-4F72-A5C8-DF8EDF019928}">
      <dsp:nvSpPr>
        <dsp:cNvPr id="0" name=""/>
        <dsp:cNvSpPr/>
      </dsp:nvSpPr>
      <dsp:spPr>
        <a:xfrm>
          <a:off x="3060168" y="780290"/>
          <a:ext cx="4604216" cy="4604216"/>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DFB2A2-5D88-40E4-B8D4-A95A1E76CCD2}">
      <dsp:nvSpPr>
        <dsp:cNvPr id="0" name=""/>
        <dsp:cNvSpPr/>
      </dsp:nvSpPr>
      <dsp:spPr>
        <a:xfrm>
          <a:off x="3853893" y="2023341"/>
          <a:ext cx="3016767" cy="2118114"/>
        </a:xfrm>
        <a:prstGeom prst="ellips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MANTENIMIENTO CORRECTIVO</a:t>
          </a:r>
          <a:endParaRPr lang="es-EC" sz="1200" b="1" kern="1200" dirty="0"/>
        </a:p>
      </dsp:txBody>
      <dsp:txXfrm>
        <a:off x="3853893" y="2023341"/>
        <a:ext cx="3016767" cy="2118114"/>
      </dsp:txXfrm>
    </dsp:sp>
    <dsp:sp modelId="{920EC230-C6EF-48FB-A39C-7FBEF43DB160}">
      <dsp:nvSpPr>
        <dsp:cNvPr id="0" name=""/>
        <dsp:cNvSpPr/>
      </dsp:nvSpPr>
      <dsp:spPr>
        <a:xfrm>
          <a:off x="4115721" y="-86343"/>
          <a:ext cx="2493112" cy="184002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altLang="es-EC" sz="1200" b="1" i="0" kern="1200" smtClean="0">
              <a:latin typeface="Times New Roman" pitchFamily="18" charset="0"/>
            </a:rPr>
            <a:t>ACCIONES DESTINADAS A SOLUCIONAR FALLAS PRODUCIDAS.</a:t>
          </a:r>
          <a:endParaRPr lang="es-EC" sz="1200" b="1" kern="1200" dirty="0"/>
        </a:p>
      </dsp:txBody>
      <dsp:txXfrm>
        <a:off x="4115721" y="-86343"/>
        <a:ext cx="2493112" cy="1840021"/>
      </dsp:txXfrm>
    </dsp:sp>
    <dsp:sp modelId="{FC8E64E9-4D07-4621-B81C-7B05555E18A9}">
      <dsp:nvSpPr>
        <dsp:cNvPr id="0" name=""/>
        <dsp:cNvSpPr/>
      </dsp:nvSpPr>
      <dsp:spPr>
        <a:xfrm>
          <a:off x="5749823" y="3286754"/>
          <a:ext cx="3119826" cy="184002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REACONDICIONAMIENTO</a:t>
          </a:r>
          <a:endParaRPr lang="es-EC" sz="1200" b="1" kern="1200" dirty="0"/>
        </a:p>
      </dsp:txBody>
      <dsp:txXfrm>
        <a:off x="5749823" y="3286754"/>
        <a:ext cx="3119826" cy="1840021"/>
      </dsp:txXfrm>
    </dsp:sp>
    <dsp:sp modelId="{51A5350B-FC63-418D-B06D-A5B261109431}">
      <dsp:nvSpPr>
        <dsp:cNvPr id="0" name=""/>
        <dsp:cNvSpPr/>
      </dsp:nvSpPr>
      <dsp:spPr>
        <a:xfrm>
          <a:off x="2168262" y="3286754"/>
          <a:ext cx="2493112" cy="184002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RESTAURACIÓN</a:t>
          </a:r>
          <a:endParaRPr lang="es-EC" sz="1200" b="1" kern="1200" dirty="0"/>
        </a:p>
      </dsp:txBody>
      <dsp:txXfrm>
        <a:off x="2168262" y="3286754"/>
        <a:ext cx="2493112" cy="1840021"/>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333D2-815D-4A85-AA44-18146DAE2EF6}">
      <dsp:nvSpPr>
        <dsp:cNvPr id="0" name=""/>
        <dsp:cNvSpPr/>
      </dsp:nvSpPr>
      <dsp:spPr>
        <a:xfrm>
          <a:off x="944" y="958"/>
          <a:ext cx="8227711" cy="1412153"/>
        </a:xfrm>
        <a:prstGeom prst="pentag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altLang="es-EC" sz="2800" b="1" i="0" kern="1200" dirty="0" smtClean="0">
              <a:solidFill>
                <a:schemeClr val="tx1"/>
              </a:solidFill>
              <a:latin typeface="Arial" panose="020B0604020202020204" pitchFamily="34" charset="0"/>
              <a:cs typeface="Arial" panose="020B0604020202020204" pitchFamily="34" charset="0"/>
            </a:rPr>
            <a:t>“Conservar al material en perfecto estado de eficacia”.</a:t>
          </a:r>
          <a:endParaRPr lang="es-EC" sz="2800" b="1" kern="1200" dirty="0">
            <a:solidFill>
              <a:schemeClr val="tx1"/>
            </a:solidFill>
            <a:latin typeface="Arial" panose="020B0604020202020204" pitchFamily="34" charset="0"/>
            <a:cs typeface="Arial" panose="020B0604020202020204" pitchFamily="34" charset="0"/>
          </a:endParaRPr>
        </a:p>
      </dsp:txBody>
      <dsp:txXfrm>
        <a:off x="944" y="958"/>
        <a:ext cx="8227711" cy="1412153"/>
      </dsp:txXfrm>
    </dsp:sp>
    <dsp:sp modelId="{B909F18D-B6F1-4D51-B04E-856370770286}">
      <dsp:nvSpPr>
        <dsp:cNvPr id="0" name=""/>
        <dsp:cNvSpPr/>
      </dsp:nvSpPr>
      <dsp:spPr>
        <a:xfrm>
          <a:off x="944" y="1556904"/>
          <a:ext cx="5374595" cy="1412153"/>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FUNCIONES DE DESARROLLO </a:t>
          </a:r>
          <a:endParaRPr lang="es-EC" sz="2100" kern="1200" dirty="0"/>
        </a:p>
      </dsp:txBody>
      <dsp:txXfrm>
        <a:off x="944" y="1556904"/>
        <a:ext cx="5374595" cy="1412153"/>
      </dsp:txXfrm>
    </dsp:sp>
    <dsp:sp modelId="{80DD253E-924F-4FAE-9F9A-289BD80CCE68}">
      <dsp:nvSpPr>
        <dsp:cNvPr id="0" name=""/>
        <dsp:cNvSpPr/>
      </dsp:nvSpPr>
      <dsp:spPr>
        <a:xfrm>
          <a:off x="944" y="3112851"/>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CORRECTIVO</a:t>
          </a:r>
          <a:endParaRPr lang="es-EC" sz="2100" kern="1200" dirty="0"/>
        </a:p>
      </dsp:txBody>
      <dsp:txXfrm>
        <a:off x="944" y="3112851"/>
        <a:ext cx="2632025" cy="1412153"/>
      </dsp:txXfrm>
    </dsp:sp>
    <dsp:sp modelId="{7C52349F-BD51-4564-9EC2-B227031B72F9}">
      <dsp:nvSpPr>
        <dsp:cNvPr id="0" name=""/>
        <dsp:cNvSpPr/>
      </dsp:nvSpPr>
      <dsp:spPr>
        <a:xfrm>
          <a:off x="2743514" y="3112851"/>
          <a:ext cx="2632025" cy="1412153"/>
        </a:xfrm>
        <a:prstGeom prst="doubleWav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MODERNIZACIÓN</a:t>
          </a:r>
          <a:endParaRPr lang="es-EC" sz="2100" kern="1200" dirty="0"/>
        </a:p>
      </dsp:txBody>
      <dsp:txXfrm>
        <a:off x="2743514" y="3112851"/>
        <a:ext cx="2632025" cy="1412153"/>
      </dsp:txXfrm>
    </dsp:sp>
    <dsp:sp modelId="{8BB1850F-258D-4DC0-8C69-FD53207DC959}">
      <dsp:nvSpPr>
        <dsp:cNvPr id="0" name=""/>
        <dsp:cNvSpPr/>
      </dsp:nvSpPr>
      <dsp:spPr>
        <a:xfrm>
          <a:off x="5596630" y="1556904"/>
          <a:ext cx="2632025" cy="1412153"/>
        </a:xfrm>
        <a:prstGeom prst="doubleWave">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MANTENIMIENTO PREVENTIVO</a:t>
          </a:r>
          <a:endParaRPr lang="es-EC" sz="2100" kern="1200" dirty="0"/>
        </a:p>
      </dsp:txBody>
      <dsp:txXfrm>
        <a:off x="5596630" y="1556904"/>
        <a:ext cx="2632025" cy="1412153"/>
      </dsp:txXfrm>
    </dsp:sp>
    <dsp:sp modelId="{2A7E933D-9F19-4A7A-875D-E59DB79B5180}">
      <dsp:nvSpPr>
        <dsp:cNvPr id="0" name=""/>
        <dsp:cNvSpPr/>
      </dsp:nvSpPr>
      <dsp:spPr>
        <a:xfrm>
          <a:off x="5596630" y="3112851"/>
          <a:ext cx="2632025" cy="1412153"/>
        </a:xfrm>
        <a:prstGeom prst="doubleWav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RESCATE Y SALVATAJE</a:t>
          </a:r>
          <a:endParaRPr lang="es-EC" sz="2100" kern="1200" dirty="0"/>
        </a:p>
      </dsp:txBody>
      <dsp:txXfrm>
        <a:off x="5596630" y="3112851"/>
        <a:ext cx="2632025" cy="1412153"/>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88CF6-D5A5-4443-9CF0-992767F6A8FD}">
      <dsp:nvSpPr>
        <dsp:cNvPr id="0" name=""/>
        <dsp:cNvSpPr/>
      </dsp:nvSpPr>
      <dsp:spPr>
        <a:xfrm>
          <a:off x="0" y="19461"/>
          <a:ext cx="8229600" cy="82368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dirty="0" smtClean="0"/>
            <a:t>Art. 3</a:t>
          </a:r>
          <a:r>
            <a:rPr lang="es-EC" sz="3200" kern="1200" dirty="0" smtClean="0"/>
            <a:t>.- Del procedimiento y cuidado.- </a:t>
          </a:r>
          <a:endParaRPr lang="es-EC" sz="3200" kern="1200" dirty="0"/>
        </a:p>
      </dsp:txBody>
      <dsp:txXfrm>
        <a:off x="0" y="19461"/>
        <a:ext cx="8229600" cy="823680"/>
      </dsp:txXfrm>
    </dsp:sp>
    <dsp:sp modelId="{92874680-6D68-4444-A9BC-8C3C3269D4A3}">
      <dsp:nvSpPr>
        <dsp:cNvPr id="0" name=""/>
        <dsp:cNvSpPr/>
      </dsp:nvSpPr>
      <dsp:spPr>
        <a:xfrm>
          <a:off x="0" y="935301"/>
          <a:ext cx="8229600" cy="82368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dirty="0" smtClean="0"/>
            <a:t>Art. 11</a:t>
          </a:r>
          <a:r>
            <a:rPr lang="es-EC" sz="3200" kern="1200" dirty="0" smtClean="0"/>
            <a:t>.- Uso y conservación de bienes.-</a:t>
          </a:r>
          <a:endParaRPr lang="es-EC" sz="3200" kern="1200" dirty="0"/>
        </a:p>
      </dsp:txBody>
      <dsp:txXfrm>
        <a:off x="0" y="935301"/>
        <a:ext cx="8229600" cy="823680"/>
      </dsp:txXfrm>
    </dsp:sp>
    <dsp:sp modelId="{44CA6D3F-FC5F-4B75-A6FC-32D1D0CC5A3A}">
      <dsp:nvSpPr>
        <dsp:cNvPr id="0" name=""/>
        <dsp:cNvSpPr/>
      </dsp:nvSpPr>
      <dsp:spPr>
        <a:xfrm>
          <a:off x="0" y="1851141"/>
          <a:ext cx="8229600" cy="82368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dirty="0" smtClean="0"/>
            <a:t>Art. 95</a:t>
          </a:r>
          <a:r>
            <a:rPr lang="es-EC" sz="3200" kern="1200" dirty="0" smtClean="0"/>
            <a:t>.- Plan de mantenimiento.- </a:t>
          </a:r>
          <a:endParaRPr lang="es-EC" sz="3200" kern="1200" dirty="0"/>
        </a:p>
      </dsp:txBody>
      <dsp:txXfrm>
        <a:off x="0" y="1851141"/>
        <a:ext cx="8229600" cy="823680"/>
      </dsp:txXfrm>
    </dsp:sp>
    <dsp:sp modelId="{AEC91DD9-E939-4207-BA0B-F26C349BC979}">
      <dsp:nvSpPr>
        <dsp:cNvPr id="0" name=""/>
        <dsp:cNvSpPr/>
      </dsp:nvSpPr>
      <dsp:spPr>
        <a:xfrm>
          <a:off x="0" y="2766981"/>
          <a:ext cx="8229600" cy="82368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smtClean="0"/>
            <a:t>Art. 96</a:t>
          </a:r>
          <a:r>
            <a:rPr lang="es-EC" sz="3200" kern="1200" smtClean="0"/>
            <a:t>.- Mantenimiento.- </a:t>
          </a:r>
          <a:endParaRPr lang="es-EC" sz="3200" kern="1200" dirty="0"/>
        </a:p>
      </dsp:txBody>
      <dsp:txXfrm>
        <a:off x="0" y="2766981"/>
        <a:ext cx="8229600" cy="823680"/>
      </dsp:txXfrm>
    </dsp:sp>
    <dsp:sp modelId="{005AEA37-91C2-4C20-84AB-73ACC7B48B34}">
      <dsp:nvSpPr>
        <dsp:cNvPr id="0" name=""/>
        <dsp:cNvSpPr/>
      </dsp:nvSpPr>
      <dsp:spPr>
        <a:xfrm>
          <a:off x="0" y="3682821"/>
          <a:ext cx="8229600" cy="82368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dirty="0" smtClean="0"/>
            <a:t>Art. 99</a:t>
          </a:r>
          <a:r>
            <a:rPr lang="es-EC" sz="3200" kern="1200" dirty="0" smtClean="0"/>
            <a:t>.- Clases de mantenimiento.- </a:t>
          </a:r>
          <a:endParaRPr lang="es-EC" sz="3200" kern="1200" dirty="0"/>
        </a:p>
      </dsp:txBody>
      <dsp:txXfrm>
        <a:off x="0" y="3682821"/>
        <a:ext cx="8229600" cy="82368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CACDB0-327C-4DC6-851D-DE93D4E09D89}">
      <dsp:nvSpPr>
        <dsp:cNvPr id="0" name=""/>
        <dsp:cNvSpPr/>
      </dsp:nvSpPr>
      <dsp:spPr>
        <a:xfrm>
          <a:off x="0" y="2731658"/>
          <a:ext cx="8229600" cy="179226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TÉCNICAS DE RECOLECCIÓN DE DATOS</a:t>
          </a:r>
          <a:endParaRPr lang="es-EC" sz="3900" kern="1200" dirty="0"/>
        </a:p>
      </dsp:txBody>
      <dsp:txXfrm>
        <a:off x="0" y="2731658"/>
        <a:ext cx="8229600" cy="1792263"/>
      </dsp:txXfrm>
    </dsp:sp>
    <dsp:sp modelId="{DEB90F36-F64B-47B9-BD2D-67C4FCF0D6E8}">
      <dsp:nvSpPr>
        <dsp:cNvPr id="0" name=""/>
        <dsp:cNvSpPr/>
      </dsp:nvSpPr>
      <dsp:spPr>
        <a:xfrm rot="10800000">
          <a:off x="0" y="2040"/>
          <a:ext cx="8229600" cy="2756501"/>
        </a:xfrm>
        <a:prstGeom prst="upArrowCallou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ALCANCE DE LA INVESTIGACIÓN</a:t>
          </a:r>
          <a:endParaRPr lang="es-EC" sz="3900" kern="1200" dirty="0"/>
        </a:p>
      </dsp:txBody>
      <dsp:txXfrm rot="10800000">
        <a:off x="0" y="2040"/>
        <a:ext cx="8229600" cy="2756501"/>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CACDB0-327C-4DC6-851D-DE93D4E09D89}">
      <dsp:nvSpPr>
        <dsp:cNvPr id="0" name=""/>
        <dsp:cNvSpPr/>
      </dsp:nvSpPr>
      <dsp:spPr>
        <a:xfrm>
          <a:off x="0" y="2731658"/>
          <a:ext cx="8229600" cy="179226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TÉCNICAS DE RECOLECCIÓN DE DATOS</a:t>
          </a:r>
          <a:endParaRPr lang="es-EC" sz="3900" kern="1200" dirty="0"/>
        </a:p>
      </dsp:txBody>
      <dsp:txXfrm>
        <a:off x="0" y="2731658"/>
        <a:ext cx="8229600" cy="1792263"/>
      </dsp:txXfrm>
    </dsp:sp>
    <dsp:sp modelId="{DEB90F36-F64B-47B9-BD2D-67C4FCF0D6E8}">
      <dsp:nvSpPr>
        <dsp:cNvPr id="0" name=""/>
        <dsp:cNvSpPr/>
      </dsp:nvSpPr>
      <dsp:spPr>
        <a:xfrm rot="10800000">
          <a:off x="0" y="2040"/>
          <a:ext cx="8229600" cy="2756501"/>
        </a:xfrm>
        <a:prstGeom prst="upArrowCallou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ALCANCE DE LA INVESTIGACIÓN</a:t>
          </a:r>
          <a:endParaRPr lang="es-EC" sz="3900" kern="1200" dirty="0"/>
        </a:p>
      </dsp:txBody>
      <dsp:txXfrm rot="10800000">
        <a:off x="0" y="2040"/>
        <a:ext cx="8229600" cy="2756501"/>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CACDB0-327C-4DC6-851D-DE93D4E09D89}">
      <dsp:nvSpPr>
        <dsp:cNvPr id="0" name=""/>
        <dsp:cNvSpPr/>
      </dsp:nvSpPr>
      <dsp:spPr>
        <a:xfrm>
          <a:off x="0" y="2731658"/>
          <a:ext cx="8229600" cy="1792263"/>
        </a:xfrm>
        <a:prstGeom prst="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TÉCNICAS DE RECOLECCIÓN DE DATOS</a:t>
          </a:r>
          <a:endParaRPr lang="es-EC" sz="3900" kern="1200" dirty="0"/>
        </a:p>
      </dsp:txBody>
      <dsp:txXfrm>
        <a:off x="0" y="2731658"/>
        <a:ext cx="8229600" cy="1792263"/>
      </dsp:txXfrm>
    </dsp:sp>
    <dsp:sp modelId="{DEB90F36-F64B-47B9-BD2D-67C4FCF0D6E8}">
      <dsp:nvSpPr>
        <dsp:cNvPr id="0" name=""/>
        <dsp:cNvSpPr/>
      </dsp:nvSpPr>
      <dsp:spPr>
        <a:xfrm rot="10800000">
          <a:off x="0" y="2040"/>
          <a:ext cx="8229600" cy="2756501"/>
        </a:xfrm>
        <a:prstGeom prst="upArrowCallou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C" sz="3900" kern="1200" dirty="0" smtClean="0"/>
            <a:t>ALCANCE DE LA INVESTIGACIÓN</a:t>
          </a:r>
          <a:endParaRPr lang="es-EC" sz="3900" kern="1200" dirty="0"/>
        </a:p>
      </dsp:txBody>
      <dsp:txXfrm rot="10800000">
        <a:off x="0" y="2040"/>
        <a:ext cx="8229600" cy="27565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38C36B-AA17-47A2-A6C4-1EF7961C69C9}">
      <dsp:nvSpPr>
        <dsp:cNvPr id="0" name=""/>
        <dsp:cNvSpPr/>
      </dsp:nvSpPr>
      <dsp:spPr>
        <a:xfrm>
          <a:off x="0" y="2731658"/>
          <a:ext cx="8229600" cy="179226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s-EC" sz="1900" b="1" kern="1200" smtClean="0">
              <a:solidFill>
                <a:schemeClr val="tx1"/>
              </a:solidFill>
            </a:rPr>
            <a:t>En el análisis de las encuestas realizadas se obtuvieron datos de las diferentes preguntas realizadas, consiguiendo como reporte general que el personal, está de acuerdo con que se realice una innovación en el control del mantenimiento, a fin de aportar a la conservación de los equipos y sistemas que operan en el buque. </a:t>
          </a:r>
          <a:endParaRPr lang="es-MX" sz="1900" b="1" kern="1200" dirty="0">
            <a:solidFill>
              <a:schemeClr val="tx1"/>
            </a:solidFill>
          </a:endParaRPr>
        </a:p>
      </dsp:txBody>
      <dsp:txXfrm>
        <a:off x="0" y="2731658"/>
        <a:ext cx="8229600" cy="1792263"/>
      </dsp:txXfrm>
    </dsp:sp>
    <dsp:sp modelId="{EB1BEED2-0F76-4A98-929D-1D3B81192505}">
      <dsp:nvSpPr>
        <dsp:cNvPr id="0" name=""/>
        <dsp:cNvSpPr/>
      </dsp:nvSpPr>
      <dsp:spPr>
        <a:xfrm rot="10800000">
          <a:off x="0" y="2040"/>
          <a:ext cx="8229600" cy="2756501"/>
        </a:xfrm>
        <a:prstGeom prst="upArrowCallou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s-EC" sz="1900" b="1" kern="1200" dirty="0" smtClean="0">
              <a:solidFill>
                <a:schemeClr val="tx1"/>
              </a:solidFill>
            </a:rPr>
            <a:t>En la comparación de entrevistas y encuestas de las fichas de mantenimiento, se determinó que el mantenimiento no se cumple según las planificaciones establecidas, y por aquello se presentó averías durante la navegación. </a:t>
          </a:r>
          <a:endParaRPr lang="es-EC" sz="1900" kern="1200" dirty="0"/>
        </a:p>
      </dsp:txBody>
      <dsp:txXfrm rot="10800000">
        <a:off x="0" y="2040"/>
        <a:ext cx="8229600" cy="2756501"/>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12A59-F4BD-4D7C-A709-B2021730E9ED}">
      <dsp:nvSpPr>
        <dsp:cNvPr id="0" name=""/>
        <dsp:cNvSpPr/>
      </dsp:nvSpPr>
      <dsp:spPr>
        <a:xfrm>
          <a:off x="-5860797" y="-897147"/>
          <a:ext cx="6978870" cy="6978870"/>
        </a:xfrm>
        <a:prstGeom prst="blockArc">
          <a:avLst>
            <a:gd name="adj1" fmla="val 18900000"/>
            <a:gd name="adj2" fmla="val 2700000"/>
            <a:gd name="adj3" fmla="val 31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4BACE-B9BF-430D-BB0C-FAB3A2B00E64}">
      <dsp:nvSpPr>
        <dsp:cNvPr id="0" name=""/>
        <dsp:cNvSpPr/>
      </dsp:nvSpPr>
      <dsp:spPr>
        <a:xfrm>
          <a:off x="719619" y="518457"/>
          <a:ext cx="7438433" cy="103691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51" tIns="38100" rIns="38100" bIns="38100" numCol="1" spcCol="1270" anchor="ctr" anchorCtr="0">
          <a:noAutofit/>
        </a:bodyPr>
        <a:lstStyle/>
        <a:p>
          <a:pPr lvl="0" algn="just" defTabSz="666750">
            <a:lnSpc>
              <a:spcPct val="90000"/>
            </a:lnSpc>
            <a:spcBef>
              <a:spcPct val="0"/>
            </a:spcBef>
            <a:spcAft>
              <a:spcPct val="35000"/>
            </a:spcAft>
          </a:pPr>
          <a:r>
            <a:rPr lang="es-EC" sz="1500" b="1" kern="1200" dirty="0" smtClean="0"/>
            <a:t>Realizando un correcto mantenimiento preventivo se maximizará la vida útil de los sistemas y equipos del Buque Escuela Guayas, aportando a la seguridad integral de la dotación y se evita que se presenten accidentes y averías.</a:t>
          </a:r>
          <a:endParaRPr lang="es-EC" sz="1500" b="1" kern="1200" dirty="0"/>
        </a:p>
      </dsp:txBody>
      <dsp:txXfrm>
        <a:off x="719619" y="518457"/>
        <a:ext cx="7438433" cy="1036915"/>
      </dsp:txXfrm>
    </dsp:sp>
    <dsp:sp modelId="{6348B1B2-7293-422C-86BA-8D1DABA0C631}">
      <dsp:nvSpPr>
        <dsp:cNvPr id="0" name=""/>
        <dsp:cNvSpPr/>
      </dsp:nvSpPr>
      <dsp:spPr>
        <a:xfrm>
          <a:off x="71547" y="388843"/>
          <a:ext cx="1296144" cy="1296144"/>
        </a:xfrm>
        <a:prstGeom prst="ellips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EF24819C-915D-4B5F-9B80-02C8A21C9878}">
      <dsp:nvSpPr>
        <dsp:cNvPr id="0" name=""/>
        <dsp:cNvSpPr/>
      </dsp:nvSpPr>
      <dsp:spPr>
        <a:xfrm>
          <a:off x="1096537" y="2073830"/>
          <a:ext cx="7061515" cy="103691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51" tIns="38100" rIns="38100" bIns="38100" numCol="1" spcCol="1270" anchor="ctr" anchorCtr="0">
          <a:noAutofit/>
        </a:bodyPr>
        <a:lstStyle/>
        <a:p>
          <a:pPr lvl="0" algn="just" defTabSz="666750">
            <a:lnSpc>
              <a:spcPct val="90000"/>
            </a:lnSpc>
            <a:spcBef>
              <a:spcPct val="0"/>
            </a:spcBef>
            <a:spcAft>
              <a:spcPct val="35000"/>
            </a:spcAft>
          </a:pPr>
          <a:r>
            <a:rPr lang="es-EC" sz="1500" b="1" kern="1200" dirty="0" smtClean="0"/>
            <a:t>El correcto uso del sistema informático de mantenimiento, permitirá planificar y determinar con anticipación los procesos en el portal de compras públicas (INCOP). </a:t>
          </a:r>
          <a:endParaRPr lang="es-EC" sz="1500" b="1" kern="1200" dirty="0"/>
        </a:p>
      </dsp:txBody>
      <dsp:txXfrm>
        <a:off x="1096537" y="2073830"/>
        <a:ext cx="7061515" cy="1036915"/>
      </dsp:txXfrm>
    </dsp:sp>
    <dsp:sp modelId="{F8143F9B-AD44-4D68-9A0A-15F01E027259}">
      <dsp:nvSpPr>
        <dsp:cNvPr id="0" name=""/>
        <dsp:cNvSpPr/>
      </dsp:nvSpPr>
      <dsp:spPr>
        <a:xfrm>
          <a:off x="448465" y="1944216"/>
          <a:ext cx="1296144" cy="1296144"/>
        </a:xfrm>
        <a:prstGeom prst="ellipse">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675C1605-FF85-4F28-AC20-84871766F391}">
      <dsp:nvSpPr>
        <dsp:cNvPr id="0" name=""/>
        <dsp:cNvSpPr/>
      </dsp:nvSpPr>
      <dsp:spPr>
        <a:xfrm>
          <a:off x="719619" y="3629203"/>
          <a:ext cx="7438433" cy="103691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51" tIns="38100" rIns="38100" bIns="38100" numCol="1" spcCol="1270" anchor="ctr" anchorCtr="0">
          <a:noAutofit/>
        </a:bodyPr>
        <a:lstStyle/>
        <a:p>
          <a:pPr lvl="0" algn="just" defTabSz="666750">
            <a:lnSpc>
              <a:spcPct val="90000"/>
            </a:lnSpc>
            <a:spcBef>
              <a:spcPct val="0"/>
            </a:spcBef>
            <a:spcAft>
              <a:spcPct val="35000"/>
            </a:spcAft>
          </a:pPr>
          <a:r>
            <a:rPr lang="es-EC" sz="1500" b="1" kern="1200" dirty="0" smtClean="0"/>
            <a:t>La aplicación del sistema informático de mantenimiento, contribuirá al control de los sistemas y equipos, de acuerdo a las especificaciones del Reglamento General de Bienes del Sector Público.</a:t>
          </a:r>
          <a:endParaRPr lang="es-EC" sz="1500" b="1" kern="1200" dirty="0"/>
        </a:p>
      </dsp:txBody>
      <dsp:txXfrm>
        <a:off x="719619" y="3629203"/>
        <a:ext cx="7438433" cy="1036915"/>
      </dsp:txXfrm>
    </dsp:sp>
    <dsp:sp modelId="{4F6BD158-F008-4017-BDE2-7AD310017359}">
      <dsp:nvSpPr>
        <dsp:cNvPr id="0" name=""/>
        <dsp:cNvSpPr/>
      </dsp:nvSpPr>
      <dsp:spPr>
        <a:xfrm>
          <a:off x="0" y="3456388"/>
          <a:ext cx="1296144" cy="1296144"/>
        </a:xfrm>
        <a:prstGeom prst="ellipse">
          <a:avLst/>
        </a:prstGeom>
        <a:blipFill rotWithShape="0">
          <a:blip xmlns:r="http://schemas.openxmlformats.org/officeDocument/2006/relationships" r:embed="rId1"/>
          <a:stretch>
            <a:fillRect/>
          </a:stretch>
        </a:blip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204F1B-4EE7-43DF-AE50-10EAA1733A7F}">
      <dsp:nvSpPr>
        <dsp:cNvPr id="0" name=""/>
        <dsp:cNvSpPr/>
      </dsp:nvSpPr>
      <dsp:spPr>
        <a:xfrm>
          <a:off x="0" y="3406931"/>
          <a:ext cx="8229600" cy="111823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1" kern="1200" dirty="0" smtClean="0">
              <a:latin typeface="Arial" pitchFamily="34" charset="0"/>
              <a:cs typeface="Arial" pitchFamily="34" charset="0"/>
            </a:rPr>
            <a:t>Implementar el sistema informático de mantenimiento a los diferentes departamentos, a  fin de conservar en estado óptimo de funcionamiento y prolongar la vida útil de los equipos y sistemas del Buque Escuela Guayas.</a:t>
          </a:r>
          <a:endParaRPr lang="es-EC" sz="1800" b="1" kern="1200" dirty="0">
            <a:latin typeface="Arial" pitchFamily="34" charset="0"/>
            <a:cs typeface="Arial" pitchFamily="34" charset="0"/>
          </a:endParaRPr>
        </a:p>
      </dsp:txBody>
      <dsp:txXfrm>
        <a:off x="0" y="3406931"/>
        <a:ext cx="8229600" cy="1118231"/>
      </dsp:txXfrm>
    </dsp:sp>
    <dsp:sp modelId="{7AADD4C3-F5FA-437C-B62F-65DA5C147301}">
      <dsp:nvSpPr>
        <dsp:cNvPr id="0" name=""/>
        <dsp:cNvSpPr/>
      </dsp:nvSpPr>
      <dsp:spPr>
        <a:xfrm rot="10800000">
          <a:off x="0" y="1703865"/>
          <a:ext cx="8229600" cy="171983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just" defTabSz="800100">
            <a:lnSpc>
              <a:spcPct val="90000"/>
            </a:lnSpc>
            <a:spcBef>
              <a:spcPct val="0"/>
            </a:spcBef>
            <a:spcAft>
              <a:spcPct val="35000"/>
            </a:spcAft>
          </a:pPr>
          <a:r>
            <a:rPr lang="es-ES" sz="1800" b="1" kern="1200" dirty="0" smtClean="0">
              <a:latin typeface="Arial" pitchFamily="34" charset="0"/>
              <a:cs typeface="Arial" pitchFamily="34" charset="0"/>
            </a:rPr>
            <a:t>Aplicar oportunamente el mantenimiento de acuerdo a la ficha técnica de cada uno de los equipos y sistemas, para diagnosticar o predecir más exactamente el estado de cada uno.</a:t>
          </a:r>
          <a:endParaRPr lang="es-EC" sz="1800" b="1" kern="1200" dirty="0">
            <a:latin typeface="Arial" pitchFamily="34" charset="0"/>
            <a:cs typeface="Arial" pitchFamily="34" charset="0"/>
          </a:endParaRPr>
        </a:p>
      </dsp:txBody>
      <dsp:txXfrm rot="10800000">
        <a:off x="0" y="1703865"/>
        <a:ext cx="8229600" cy="1719839"/>
      </dsp:txXfrm>
    </dsp:sp>
    <dsp:sp modelId="{2119E213-3C1A-4662-9436-CF656075C509}">
      <dsp:nvSpPr>
        <dsp:cNvPr id="0" name=""/>
        <dsp:cNvSpPr/>
      </dsp:nvSpPr>
      <dsp:spPr>
        <a:xfrm rot="10800000">
          <a:off x="0" y="799"/>
          <a:ext cx="8229600" cy="171983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b="1" kern="1200" dirty="0" smtClean="0">
              <a:latin typeface="Arial" pitchFamily="34" charset="0"/>
              <a:cs typeface="Arial" pitchFamily="34" charset="0"/>
            </a:rPr>
            <a:t>Cumplir</a:t>
          </a:r>
          <a:r>
            <a:rPr lang="es-ES" sz="1800" b="1" kern="1200" dirty="0" smtClean="0">
              <a:latin typeface="Arial" pitchFamily="34" charset="0"/>
              <a:cs typeface="Arial" pitchFamily="34" charset="0"/>
            </a:rPr>
            <a:t> los registros de mantenimiento establecidos, a fin de obtener un seguimiento continuo y eficiente de los trabajos realizados en cada uno de los departamentos.</a:t>
          </a:r>
          <a:endParaRPr lang="es-EC" sz="1800" b="1" kern="1200" dirty="0">
            <a:latin typeface="Arial" pitchFamily="34" charset="0"/>
            <a:cs typeface="Arial" pitchFamily="34" charset="0"/>
          </a:endParaRPr>
        </a:p>
      </dsp:txBody>
      <dsp:txXfrm rot="10800000">
        <a:off x="0" y="799"/>
        <a:ext cx="8229600" cy="17198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2BE8D-44BE-441B-B42D-F4831656A52C}">
      <dsp:nvSpPr>
        <dsp:cNvPr id="0" name=""/>
        <dsp:cNvSpPr/>
      </dsp:nvSpPr>
      <dsp:spPr>
        <a:xfrm>
          <a:off x="1997600" y="1701243"/>
          <a:ext cx="6517966" cy="125319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No se realiza parcialmente el mantenimiento de acuerdo a lo planificado, por lo cual se presentan averías durante la navegación</a:t>
          </a:r>
          <a:endParaRPr lang="es-EC" sz="1600" b="1" kern="120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dsp:txBody>
      <dsp:txXfrm>
        <a:off x="1997600" y="1701243"/>
        <a:ext cx="6517966" cy="1253197"/>
      </dsp:txXfrm>
    </dsp:sp>
    <dsp:sp modelId="{B6E923C3-BBBC-4A00-8C62-4A4859356BDB}">
      <dsp:nvSpPr>
        <dsp:cNvPr id="0" name=""/>
        <dsp:cNvSpPr/>
      </dsp:nvSpPr>
      <dsp:spPr>
        <a:xfrm rot="16200000">
          <a:off x="4972445" y="1417104"/>
          <a:ext cx="568277" cy="0"/>
        </a:xfrm>
        <a:custGeom>
          <a:avLst/>
          <a:gdLst/>
          <a:ahLst/>
          <a:cxnLst/>
          <a:rect l="0" t="0" r="0" b="0"/>
          <a:pathLst>
            <a:path>
              <a:moveTo>
                <a:pt x="0" y="0"/>
              </a:moveTo>
              <a:lnTo>
                <a:pt x="568277"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0A4E8-3E9D-4551-9E8C-CC014B021D2E}">
      <dsp:nvSpPr>
        <dsp:cNvPr id="0" name=""/>
        <dsp:cNvSpPr/>
      </dsp:nvSpPr>
      <dsp:spPr>
        <a:xfrm>
          <a:off x="4346359" y="-238746"/>
          <a:ext cx="1820449" cy="1371712"/>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b="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En el Crucero de Instrucción Atlántico 2012.</a:t>
          </a:r>
          <a:endParaRPr lang="es-EC" sz="1400" b="0" kern="120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sp:txBody>
      <dsp:txXfrm>
        <a:off x="4346359" y="-238746"/>
        <a:ext cx="1820449" cy="1371712"/>
      </dsp:txXfrm>
    </dsp:sp>
    <dsp:sp modelId="{DF951259-2604-4576-86DD-AE0708CA83B6}">
      <dsp:nvSpPr>
        <dsp:cNvPr id="0" name=""/>
        <dsp:cNvSpPr/>
      </dsp:nvSpPr>
      <dsp:spPr>
        <a:xfrm rot="5400000">
          <a:off x="5077762" y="3133262"/>
          <a:ext cx="357642" cy="0"/>
        </a:xfrm>
        <a:custGeom>
          <a:avLst/>
          <a:gdLst/>
          <a:ahLst/>
          <a:cxnLst/>
          <a:rect l="0" t="0" r="0" b="0"/>
          <a:pathLst>
            <a:path>
              <a:moveTo>
                <a:pt x="0" y="0"/>
              </a:moveTo>
              <a:lnTo>
                <a:pt x="35764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ED0F8-6407-4AF7-A65D-F6AFDCB647AA}">
      <dsp:nvSpPr>
        <dsp:cNvPr id="0" name=""/>
        <dsp:cNvSpPr/>
      </dsp:nvSpPr>
      <dsp:spPr>
        <a:xfrm>
          <a:off x="4305559" y="3312083"/>
          <a:ext cx="1902049" cy="1371712"/>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b="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Se requiere un mantenimiento de acuerdo a lo planificado</a:t>
          </a:r>
          <a:endParaRPr lang="es-EC" sz="1400" b="0" kern="120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sp:txBody>
      <dsp:txXfrm>
        <a:off x="4305559" y="3312083"/>
        <a:ext cx="1902049" cy="13717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ESPECÍFICO</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4FB790-4BAF-4EEE-B7DC-497A05808E55}">
      <dsp:nvSpPr>
        <dsp:cNvPr id="0" name=""/>
        <dsp:cNvSpPr/>
      </dsp:nvSpPr>
      <dsp:spPr>
        <a:xfrm>
          <a:off x="720048" y="0"/>
          <a:ext cx="6995160" cy="4525963"/>
        </a:xfrm>
        <a:prstGeom prst="rightArrow">
          <a:avLst/>
        </a:prstGeom>
        <a:solidFill>
          <a:schemeClr val="accent5">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18049107-3803-4742-A2B9-67FADC0EA488}">
      <dsp:nvSpPr>
        <dsp:cNvPr id="0" name=""/>
        <dsp:cNvSpPr/>
      </dsp:nvSpPr>
      <dsp:spPr>
        <a:xfrm>
          <a:off x="720089" y="1357788"/>
          <a:ext cx="6789420" cy="1810385"/>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200" kern="1200" dirty="0" smtClean="0">
              <a:latin typeface="Arial" panose="020B0604020202020204" pitchFamily="34" charset="0"/>
              <a:cs typeface="Arial" panose="020B0604020202020204" pitchFamily="34" charset="0"/>
            </a:rPr>
            <a:t>Desarrollar un plan de acción al ELEMENTO FUNCIONAL LOGÍSTICO MANTENIMIENTO, a fin de que se mantenga la operatividad de los equipos e instalaciones del Buque Escuela Guayas en los cruceros internacionales de instrucción.</a:t>
          </a:r>
          <a:endParaRPr lang="es-EC" sz="2200" kern="1200" dirty="0">
            <a:latin typeface="Arial" panose="020B0604020202020204" pitchFamily="34" charset="0"/>
            <a:cs typeface="Arial" panose="020B0604020202020204" pitchFamily="34" charset="0"/>
          </a:endParaRPr>
        </a:p>
      </dsp:txBody>
      <dsp:txXfrm>
        <a:off x="720089" y="1357788"/>
        <a:ext cx="6789420" cy="18103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CA386-72B9-4B2A-9CA9-4855FE0A0E97}">
      <dsp:nvSpPr>
        <dsp:cNvPr id="0" name=""/>
        <dsp:cNvSpPr/>
      </dsp:nvSpPr>
      <dsp:spPr>
        <a:xfrm rot="5400000">
          <a:off x="-89053" y="93527"/>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93527"/>
        <a:ext cx="593689" cy="415582"/>
      </dsp:txXfrm>
    </dsp:sp>
    <dsp:sp modelId="{6354216C-0361-4A19-9FDD-5CBB72A50E88}">
      <dsp:nvSpPr>
        <dsp:cNvPr id="0" name=""/>
        <dsp:cNvSpPr/>
      </dsp:nvSpPr>
      <dsp:spPr>
        <a:xfrm rot="5400000">
          <a:off x="4232482" y="-381242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INTRODUCCIÓN</a:t>
          </a:r>
          <a:endParaRPr lang="es-EC" sz="2000" kern="1200" dirty="0"/>
        </a:p>
      </dsp:txBody>
      <dsp:txXfrm rot="5400000">
        <a:off x="4232482" y="-3812426"/>
        <a:ext cx="385898" cy="8019697"/>
      </dsp:txXfrm>
    </dsp:sp>
    <dsp:sp modelId="{70F2B216-0773-42E1-B8A8-94E7A10BEB9E}">
      <dsp:nvSpPr>
        <dsp:cNvPr id="0" name=""/>
        <dsp:cNvSpPr/>
      </dsp:nvSpPr>
      <dsp:spPr>
        <a:xfrm rot="5400000">
          <a:off x="-89053" y="62130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621301"/>
        <a:ext cx="593689" cy="415582"/>
      </dsp:txXfrm>
    </dsp:sp>
    <dsp:sp modelId="{05746AD7-5630-4FED-8959-DDEBF0D1EDF1}">
      <dsp:nvSpPr>
        <dsp:cNvPr id="0" name=""/>
        <dsp:cNvSpPr/>
      </dsp:nvSpPr>
      <dsp:spPr>
        <a:xfrm rot="5400000">
          <a:off x="4232482" y="-328465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DEFINICIÓN DEL PROBLEMA</a:t>
          </a:r>
          <a:endParaRPr lang="es-EC" sz="2000" kern="1200" dirty="0"/>
        </a:p>
      </dsp:txBody>
      <dsp:txXfrm rot="5400000">
        <a:off x="4232482" y="-3284651"/>
        <a:ext cx="385898" cy="8019697"/>
      </dsp:txXfrm>
    </dsp:sp>
    <dsp:sp modelId="{550284E1-3480-4A22-9733-F5EADEB88F74}">
      <dsp:nvSpPr>
        <dsp:cNvPr id="0" name=""/>
        <dsp:cNvSpPr/>
      </dsp:nvSpPr>
      <dsp:spPr>
        <a:xfrm rot="5400000">
          <a:off x="-89053" y="1149076"/>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149076"/>
        <a:ext cx="593689" cy="415582"/>
      </dsp:txXfrm>
    </dsp:sp>
    <dsp:sp modelId="{9BA4FCB0-868A-4499-8417-FF52BC41BA30}">
      <dsp:nvSpPr>
        <dsp:cNvPr id="0" name=""/>
        <dsp:cNvSpPr/>
      </dsp:nvSpPr>
      <dsp:spPr>
        <a:xfrm rot="5400000">
          <a:off x="4232482" y="-2756876"/>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 GENERAL</a:t>
          </a:r>
          <a:endParaRPr lang="es-EC" sz="2000" kern="1200" dirty="0"/>
        </a:p>
      </dsp:txBody>
      <dsp:txXfrm rot="5400000">
        <a:off x="4232482" y="-2756876"/>
        <a:ext cx="385898" cy="8019697"/>
      </dsp:txXfrm>
    </dsp:sp>
    <dsp:sp modelId="{ADF02A78-A9B8-4A2D-9E6C-299FAE07EA55}">
      <dsp:nvSpPr>
        <dsp:cNvPr id="0" name=""/>
        <dsp:cNvSpPr/>
      </dsp:nvSpPr>
      <dsp:spPr>
        <a:xfrm rot="5400000">
          <a:off x="-89053" y="1676851"/>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1676851"/>
        <a:ext cx="593689" cy="415582"/>
      </dsp:txXfrm>
    </dsp:sp>
    <dsp:sp modelId="{AE4A7335-E4CA-4C6E-927F-201F9A0784FF}">
      <dsp:nvSpPr>
        <dsp:cNvPr id="0" name=""/>
        <dsp:cNvSpPr/>
      </dsp:nvSpPr>
      <dsp:spPr>
        <a:xfrm rot="5400000">
          <a:off x="4232482" y="-2229102"/>
          <a:ext cx="385898" cy="8019697"/>
        </a:xfrm>
        <a:prstGeom prst="round2SameRect">
          <a:avLst/>
        </a:prstGeom>
        <a:solidFill>
          <a:schemeClr val="accent3"/>
        </a:solidFill>
        <a:ln w="285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OBJETIVOS ESPECÍFICOS</a:t>
          </a:r>
          <a:endParaRPr lang="es-EC" sz="2000" kern="1200" dirty="0"/>
        </a:p>
      </dsp:txBody>
      <dsp:txXfrm rot="5400000">
        <a:off x="4232482" y="-2229102"/>
        <a:ext cx="385898" cy="8019697"/>
      </dsp:txXfrm>
    </dsp:sp>
    <dsp:sp modelId="{64DB3EB0-26AA-42C2-BE0E-735D9C5FBAEC}">
      <dsp:nvSpPr>
        <dsp:cNvPr id="0" name=""/>
        <dsp:cNvSpPr/>
      </dsp:nvSpPr>
      <dsp:spPr>
        <a:xfrm rot="5400000">
          <a:off x="-89053" y="220462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204625"/>
        <a:ext cx="593689" cy="415582"/>
      </dsp:txXfrm>
    </dsp:sp>
    <dsp:sp modelId="{BB86F74D-4F37-47E7-BDB6-53FD0BA43F1D}">
      <dsp:nvSpPr>
        <dsp:cNvPr id="0" name=""/>
        <dsp:cNvSpPr/>
      </dsp:nvSpPr>
      <dsp:spPr>
        <a:xfrm rot="5400000">
          <a:off x="4232482" y="-1701327"/>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 I:</a:t>
          </a:r>
          <a:r>
            <a:rPr lang="es-EC" sz="1800" kern="1200" dirty="0" smtClean="0"/>
            <a:t>  FUNDAMENTACIÓN TEÓRICA</a:t>
          </a:r>
          <a:endParaRPr lang="es-EC" sz="1800" kern="1200" dirty="0"/>
        </a:p>
      </dsp:txBody>
      <dsp:txXfrm rot="5400000">
        <a:off x="4232482" y="-1701327"/>
        <a:ext cx="385898" cy="8019697"/>
      </dsp:txXfrm>
    </dsp:sp>
    <dsp:sp modelId="{3EFD0930-2C92-4584-B34B-3265F22F5EE0}">
      <dsp:nvSpPr>
        <dsp:cNvPr id="0" name=""/>
        <dsp:cNvSpPr/>
      </dsp:nvSpPr>
      <dsp:spPr>
        <a:xfrm rot="5400000">
          <a:off x="-89053" y="2732400"/>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2732400"/>
        <a:ext cx="593689" cy="415582"/>
      </dsp:txXfrm>
    </dsp:sp>
    <dsp:sp modelId="{3FCE0AFA-58C2-401D-874C-919B22869826}">
      <dsp:nvSpPr>
        <dsp:cNvPr id="0" name=""/>
        <dsp:cNvSpPr/>
      </dsp:nvSpPr>
      <dsp:spPr>
        <a:xfrm rot="5400000">
          <a:off x="4232482" y="-1173552"/>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b="1" i="1" kern="1200" dirty="0" smtClean="0"/>
            <a:t>CAPÍTULO</a:t>
          </a:r>
          <a:r>
            <a:rPr lang="es-EC" sz="2400" b="1" i="1" kern="1200" baseline="0" dirty="0" smtClean="0"/>
            <a:t> II: </a:t>
          </a:r>
          <a:r>
            <a:rPr lang="es-EC" sz="1800" kern="1200" baseline="0" dirty="0" smtClean="0"/>
            <a:t>DIAGNÓSTICO DEL PROBLEMA</a:t>
          </a:r>
          <a:endParaRPr lang="es-EC" sz="1800" kern="1200" dirty="0"/>
        </a:p>
      </dsp:txBody>
      <dsp:txXfrm rot="5400000">
        <a:off x="4232482" y="-1173552"/>
        <a:ext cx="385898" cy="8019697"/>
      </dsp:txXfrm>
    </dsp:sp>
    <dsp:sp modelId="{4A765E12-0F99-45AA-9ABC-0C0F5B8EFA8B}">
      <dsp:nvSpPr>
        <dsp:cNvPr id="0" name=""/>
        <dsp:cNvSpPr/>
      </dsp:nvSpPr>
      <dsp:spPr>
        <a:xfrm rot="5400000">
          <a:off x="-89053" y="3260175"/>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260175"/>
        <a:ext cx="593689" cy="415582"/>
      </dsp:txXfrm>
    </dsp:sp>
    <dsp:sp modelId="{3B683051-3999-401F-8C5A-11AB376ED4E6}">
      <dsp:nvSpPr>
        <dsp:cNvPr id="0" name=""/>
        <dsp:cNvSpPr/>
      </dsp:nvSpPr>
      <dsp:spPr>
        <a:xfrm rot="5400000">
          <a:off x="4232482" y="-645778"/>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b="1" i="1" kern="1200" dirty="0" smtClean="0"/>
            <a:t>CAPÍTULO III</a:t>
          </a:r>
          <a:r>
            <a:rPr lang="es-EC" sz="2100" b="1" i="1" kern="1200" dirty="0" smtClean="0"/>
            <a:t>: </a:t>
          </a:r>
          <a:r>
            <a:rPr lang="es-EC" sz="1800" kern="1200" dirty="0" smtClean="0"/>
            <a:t>SOFTWARE DE CONTROL DE MANTENIMIENTO </a:t>
          </a:r>
          <a:endParaRPr lang="es-EC" sz="1800" kern="1200" dirty="0"/>
        </a:p>
      </dsp:txBody>
      <dsp:txXfrm rot="5400000">
        <a:off x="4232482" y="-645778"/>
        <a:ext cx="385898" cy="8019697"/>
      </dsp:txXfrm>
    </dsp:sp>
    <dsp:sp modelId="{66021DB8-EEBE-4A42-A0A4-1599AC871594}">
      <dsp:nvSpPr>
        <dsp:cNvPr id="0" name=""/>
        <dsp:cNvSpPr/>
      </dsp:nvSpPr>
      <dsp:spPr>
        <a:xfrm rot="5400000">
          <a:off x="-89053" y="3787949"/>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3787949"/>
        <a:ext cx="593689" cy="415582"/>
      </dsp:txXfrm>
    </dsp:sp>
    <dsp:sp modelId="{75739FA5-4651-4DB6-B7DE-18F1EECBFD09}">
      <dsp:nvSpPr>
        <dsp:cNvPr id="0" name=""/>
        <dsp:cNvSpPr/>
      </dsp:nvSpPr>
      <dsp:spPr>
        <a:xfrm rot="5400000">
          <a:off x="4232482" y="-118003"/>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a:t>
          </a:r>
          <a:endParaRPr lang="es-EC" sz="2000" kern="1200" dirty="0"/>
        </a:p>
      </dsp:txBody>
      <dsp:txXfrm rot="5400000">
        <a:off x="4232482" y="-118003"/>
        <a:ext cx="385898" cy="8019697"/>
      </dsp:txXfrm>
    </dsp:sp>
    <dsp:sp modelId="{975E7348-F6D6-4A5F-BADA-584E0FDA73FF}">
      <dsp:nvSpPr>
        <dsp:cNvPr id="0" name=""/>
        <dsp:cNvSpPr/>
      </dsp:nvSpPr>
      <dsp:spPr>
        <a:xfrm rot="5400000">
          <a:off x="-89053" y="4315724"/>
          <a:ext cx="593689" cy="415582"/>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b="1" kern="1200" dirty="0"/>
        </a:p>
      </dsp:txBody>
      <dsp:txXfrm rot="5400000">
        <a:off x="-89053" y="4315724"/>
        <a:ext cx="593689" cy="415582"/>
      </dsp:txXfrm>
    </dsp:sp>
    <dsp:sp modelId="{E599FC4D-5E7C-4498-BF3A-870732F8DB04}">
      <dsp:nvSpPr>
        <dsp:cNvPr id="0" name=""/>
        <dsp:cNvSpPr/>
      </dsp:nvSpPr>
      <dsp:spPr>
        <a:xfrm rot="5400000">
          <a:off x="4232482" y="409771"/>
          <a:ext cx="385898" cy="8019697"/>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RECOMENDACIONES</a:t>
          </a:r>
          <a:endParaRPr lang="es-EC" sz="2000" kern="1200" dirty="0"/>
        </a:p>
      </dsp:txBody>
      <dsp:txXfrm rot="5400000">
        <a:off x="4232482" y="409771"/>
        <a:ext cx="385898" cy="801969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CF4274-84BE-4E2E-9399-885C7D2B108A}">
      <dsp:nvSpPr>
        <dsp:cNvPr id="0" name=""/>
        <dsp:cNvSpPr/>
      </dsp:nvSpPr>
      <dsp:spPr>
        <a:xfrm>
          <a:off x="0" y="3306458"/>
          <a:ext cx="8229600" cy="1085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sz="2000" b="1" kern="1200" dirty="0">
            <a:latin typeface="Arial" panose="020B0604020202020204" pitchFamily="34" charset="0"/>
            <a:cs typeface="Arial" panose="020B0604020202020204" pitchFamily="34" charset="0"/>
          </a:endParaRPr>
        </a:p>
      </dsp:txBody>
      <dsp:txXfrm>
        <a:off x="0" y="3306458"/>
        <a:ext cx="8229600" cy="1085253"/>
      </dsp:txXfrm>
    </dsp:sp>
    <dsp:sp modelId="{097C66AE-F36E-41CE-A6F2-8A9BD6E2ACB5}">
      <dsp:nvSpPr>
        <dsp:cNvPr id="0" name=""/>
        <dsp:cNvSpPr/>
      </dsp:nvSpPr>
      <dsp:spPr>
        <a:xfrm rot="10800000">
          <a:off x="0" y="1653617"/>
          <a:ext cx="8229600" cy="166911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sz="2000" b="1" kern="1200" dirty="0">
            <a:latin typeface="Arial" panose="020B0604020202020204" pitchFamily="34" charset="0"/>
            <a:cs typeface="Arial" panose="020B0604020202020204" pitchFamily="34" charset="0"/>
          </a:endParaRPr>
        </a:p>
      </dsp:txBody>
      <dsp:txXfrm rot="10800000">
        <a:off x="0" y="1653617"/>
        <a:ext cx="8229600" cy="1669119"/>
      </dsp:txXfrm>
    </dsp:sp>
    <dsp:sp modelId="{2971FE5B-7EB7-4A66-8763-733F40632C7D}">
      <dsp:nvSpPr>
        <dsp:cNvPr id="0" name=""/>
        <dsp:cNvSpPr/>
      </dsp:nvSpPr>
      <dsp:spPr>
        <a:xfrm rot="10800000">
          <a:off x="0" y="776"/>
          <a:ext cx="8229600" cy="166911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sz="2000" b="1" kern="1200" dirty="0">
            <a:latin typeface="Arial" panose="020B0604020202020204" pitchFamily="34" charset="0"/>
            <a:cs typeface="Arial" panose="020B0604020202020204" pitchFamily="34" charset="0"/>
          </a:endParaRPr>
        </a:p>
      </dsp:txBody>
      <dsp:txXfrm rot="10800000">
        <a:off x="0" y="776"/>
        <a:ext cx="8229600" cy="166911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CF4274-84BE-4E2E-9399-885C7D2B108A}">
      <dsp:nvSpPr>
        <dsp:cNvPr id="0" name=""/>
        <dsp:cNvSpPr/>
      </dsp:nvSpPr>
      <dsp:spPr>
        <a:xfrm>
          <a:off x="0" y="3306458"/>
          <a:ext cx="8229600" cy="1085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Elaborar una propuesta de mejora a los planes de mantenimiento de las instalaciones y equipos del Buque Escuela Guayas.</a:t>
          </a:r>
          <a:endParaRPr lang="es-EC" sz="2000" b="1" kern="1200" dirty="0">
            <a:latin typeface="Arial" panose="020B0604020202020204" pitchFamily="34" charset="0"/>
            <a:cs typeface="Arial" panose="020B0604020202020204" pitchFamily="34" charset="0"/>
          </a:endParaRPr>
        </a:p>
      </dsp:txBody>
      <dsp:txXfrm>
        <a:off x="0" y="3306458"/>
        <a:ext cx="8229600" cy="1085253"/>
      </dsp:txXfrm>
    </dsp:sp>
    <dsp:sp modelId="{097C66AE-F36E-41CE-A6F2-8A9BD6E2ACB5}">
      <dsp:nvSpPr>
        <dsp:cNvPr id="0" name=""/>
        <dsp:cNvSpPr/>
      </dsp:nvSpPr>
      <dsp:spPr>
        <a:xfrm rot="10800000">
          <a:off x="0" y="1653617"/>
          <a:ext cx="8229600" cy="166911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anose="020B0604020202020204" pitchFamily="34" charset="0"/>
              <a:cs typeface="Arial" panose="020B0604020202020204" pitchFamily="34" charset="0"/>
            </a:rPr>
            <a:t>Identificar los factores que inciden en la operatividad de las instalaciones y equipos del buque.</a:t>
          </a:r>
          <a:endParaRPr lang="es-EC" sz="2000" b="1" kern="1200" dirty="0">
            <a:latin typeface="Arial" panose="020B0604020202020204" pitchFamily="34" charset="0"/>
            <a:cs typeface="Arial" panose="020B0604020202020204" pitchFamily="34" charset="0"/>
          </a:endParaRPr>
        </a:p>
      </dsp:txBody>
      <dsp:txXfrm rot="10800000">
        <a:off x="0" y="1653617"/>
        <a:ext cx="8229600" cy="1669119"/>
      </dsp:txXfrm>
    </dsp:sp>
    <dsp:sp modelId="{2971FE5B-7EB7-4A66-8763-733F40632C7D}">
      <dsp:nvSpPr>
        <dsp:cNvPr id="0" name=""/>
        <dsp:cNvSpPr/>
      </dsp:nvSpPr>
      <dsp:spPr>
        <a:xfrm rot="10800000">
          <a:off x="0" y="776"/>
          <a:ext cx="8229600" cy="1669119"/>
        </a:xfrm>
        <a:prstGeom prst="upArrowCallout">
          <a:avLst/>
        </a:prstGeom>
        <a:solidFill>
          <a:schemeClr val="accent3"/>
        </a:solidFill>
        <a:ln w="28575"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anose="020B0604020202020204" pitchFamily="34" charset="0"/>
              <a:cs typeface="Arial" panose="020B0604020202020204" pitchFamily="34" charset="0"/>
            </a:rPr>
            <a:t>Diagnosticar que los procesos de mantenimiento, se ejecuten acorde a las planificaciones establecidas en el Buque Escuela Guayas.</a:t>
          </a:r>
          <a:endParaRPr lang="es-EC" sz="2000" b="1" kern="1200" dirty="0">
            <a:latin typeface="Arial" panose="020B0604020202020204" pitchFamily="34" charset="0"/>
            <a:cs typeface="Arial" panose="020B0604020202020204" pitchFamily="34" charset="0"/>
          </a:endParaRPr>
        </a:p>
      </dsp:txBody>
      <dsp:txXfrm rot="10800000">
        <a:off x="0" y="776"/>
        <a:ext cx="8229600" cy="16691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553B4-FCEA-40D0-B66A-4DA1A88DA119}" type="datetimeFigureOut">
              <a:rPr lang="es-EC" smtClean="0"/>
              <a:pPr/>
              <a:t>06/12/2013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4E243-715A-4A51-819D-2030E34A5146}" type="slidenum">
              <a:rPr lang="es-EC" smtClean="0"/>
              <a:pPr/>
              <a:t>‹Nº›</a:t>
            </a:fld>
            <a:endParaRPr lang="es-EC"/>
          </a:p>
        </p:txBody>
      </p:sp>
    </p:spTree>
    <p:extLst>
      <p:ext uri="{BB962C8B-B14F-4D97-AF65-F5344CB8AC3E}">
        <p14:creationId xmlns:p14="http://schemas.microsoft.com/office/powerpoint/2010/main" xmlns="" val="270614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B664E243-715A-4A51-819D-2030E34A5146}" type="slidenum">
              <a:rPr lang="es-EC" smtClean="0"/>
              <a:pPr/>
              <a:t>1</a:t>
            </a:fld>
            <a:endParaRPr lang="es-EC"/>
          </a:p>
        </p:txBody>
      </p:sp>
    </p:spTree>
    <p:extLst>
      <p:ext uri="{BB962C8B-B14F-4D97-AF65-F5344CB8AC3E}">
        <p14:creationId xmlns:p14="http://schemas.microsoft.com/office/powerpoint/2010/main" xmlns="" val="399118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597210A9-2E89-4221-ACA8-DDC52200E2D2}" type="datetime1">
              <a:rPr lang="es-EC" smtClean="0"/>
              <a:pPr/>
              <a:t>06/12/2013</a:t>
            </a:fld>
            <a:endParaRPr lang="es-EC"/>
          </a:p>
        </p:txBody>
      </p:sp>
      <p:sp>
        <p:nvSpPr>
          <p:cNvPr id="8" name="Slide Number Placeholder 7"/>
          <p:cNvSpPr>
            <a:spLocks noGrp="1"/>
          </p:cNvSpPr>
          <p:nvPr>
            <p:ph type="sldNum" sz="quarter" idx="11"/>
          </p:nvPr>
        </p:nvSpPr>
        <p:spPr/>
        <p:txBody>
          <a:bodyPr/>
          <a:lstStyle/>
          <a:p>
            <a:fld id="{364C5A0A-6A1F-4BA5-92E0-2206EF52E45A}" type="slidenum">
              <a:rPr lang="es-EC" smtClean="0"/>
              <a:pPr/>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0A0D9CD-6DA9-4E7B-AC89-0DE280C7D8FC}" type="datetime1">
              <a:rPr lang="es-EC" smtClean="0"/>
              <a:pPr/>
              <a:t>06/12/2013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4C5A0A-6A1F-4BA5-92E0-2206EF52E45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7B92CE-E65D-42E6-8098-1CF388CA6954}" type="datetime1">
              <a:rPr lang="es-EC" smtClean="0"/>
              <a:pPr/>
              <a:t>06/12/2013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4C5A0A-6A1F-4BA5-92E0-2206EF52E45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F145CA5E-3A43-4E95-9E17-7C044B3E639D}" type="datetime1">
              <a:rPr lang="es-EC" smtClean="0"/>
              <a:pPr/>
              <a:t>06/12/2013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4C5A0A-6A1F-4BA5-92E0-2206EF52E45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D3B2A3-4D38-4261-94BF-12BD264BC991}" type="datetime1">
              <a:rPr lang="es-EC" smtClean="0"/>
              <a:pPr/>
              <a:t>06/12/2013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4C5A0A-6A1F-4BA5-92E0-2206EF52E45A}" type="slidenum">
              <a:rPr lang="es-EC" smtClean="0"/>
              <a:pPr/>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2EB0B2BC-9D31-4B9F-A85B-CA1914854448}" type="datetime1">
              <a:rPr lang="es-EC" smtClean="0"/>
              <a:pPr/>
              <a:t>06/12/2013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64C5A0A-6A1F-4BA5-92E0-2206EF52E45A}" type="slidenum">
              <a:rPr lang="es-EC" smtClean="0"/>
              <a:pPr/>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4DB06C0-C1C3-4CF1-A35D-64015471CD2A}" type="datetime1">
              <a:rPr lang="es-EC" smtClean="0"/>
              <a:pPr/>
              <a:t>06/12/2013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64C5A0A-6A1F-4BA5-92E0-2206EF52E45A}" type="slidenum">
              <a:rPr lang="es-EC" smtClean="0"/>
              <a:pPr/>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B4DFBE-33F9-437B-91EE-38D3CDD54C33}" type="datetime1">
              <a:rPr lang="es-EC" smtClean="0"/>
              <a:pPr/>
              <a:t>06/12/2013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64C5A0A-6A1F-4BA5-92E0-2206EF52E45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54337-6601-4414-8961-095D1CF8AAFE}" type="datetime1">
              <a:rPr lang="es-EC" smtClean="0"/>
              <a:pPr/>
              <a:t>06/12/2013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64C5A0A-6A1F-4BA5-92E0-2206EF52E45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2D5894-39F1-45C3-A68D-67D03EC129EC}" type="datetime1">
              <a:rPr lang="es-EC" smtClean="0"/>
              <a:pPr/>
              <a:t>06/12/2013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64C5A0A-6A1F-4BA5-92E0-2206EF52E45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C01DF9-C98C-4278-92E5-D8FB6F06E124}" type="datetime1">
              <a:rPr lang="es-EC" smtClean="0"/>
              <a:pPr/>
              <a:t>06/12/2013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64C5A0A-6A1F-4BA5-92E0-2206EF52E45A}"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658F530-B345-42B7-9F49-F9B823A9E6B9}" type="datetime1">
              <a:rPr lang="es-EC" smtClean="0"/>
              <a:pPr/>
              <a:t>06/12/2013</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64C5A0A-6A1F-4BA5-92E0-2206EF52E45A}" type="slidenum">
              <a:rPr lang="es-EC" smtClean="0"/>
              <a:pPr/>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4.wdp"/><Relationship Id="rId7" Type="http://schemas.openxmlformats.org/officeDocument/2006/relationships/diagramColors" Target="../diagrams/colors8.xml"/><Relationship Id="rId12"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18.png"/><Relationship Id="rId5" Type="http://schemas.openxmlformats.org/officeDocument/2006/relationships/diagramLayout" Target="../diagrams/layout8.xml"/><Relationship Id="rId10" Type="http://schemas.openxmlformats.org/officeDocument/2006/relationships/image" Target="../media/image17.png"/><Relationship Id="rId4" Type="http://schemas.openxmlformats.org/officeDocument/2006/relationships/diagramData" Target="../diagrams/data8.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4.wdp"/><Relationship Id="rId7" Type="http://schemas.openxmlformats.org/officeDocument/2006/relationships/diagramColors" Target="../diagrams/colors9.xml"/><Relationship Id="rId12"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image" Target="../media/image18.png"/><Relationship Id="rId5" Type="http://schemas.openxmlformats.org/officeDocument/2006/relationships/diagramLayout" Target="../diagrams/layout9.xml"/><Relationship Id="rId10" Type="http://schemas.openxmlformats.org/officeDocument/2006/relationships/image" Target="../media/image17.png"/><Relationship Id="rId4" Type="http://schemas.openxmlformats.org/officeDocument/2006/relationships/diagramData" Target="../diagrams/data9.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4.wdp"/><Relationship Id="rId7" Type="http://schemas.openxmlformats.org/officeDocument/2006/relationships/diagramColors" Target="../diagrams/colors10.xml"/><Relationship Id="rId12"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18.png"/><Relationship Id="rId5" Type="http://schemas.openxmlformats.org/officeDocument/2006/relationships/diagramLayout" Target="../diagrams/layout10.xml"/><Relationship Id="rId10" Type="http://schemas.openxmlformats.org/officeDocument/2006/relationships/image" Target="../media/image17.png"/><Relationship Id="rId4" Type="http://schemas.openxmlformats.org/officeDocument/2006/relationships/diagramData" Target="../diagrams/data10.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4.wdp"/><Relationship Id="rId7" Type="http://schemas.openxmlformats.org/officeDocument/2006/relationships/diagramColors" Target="../diagrams/colors11.xml"/><Relationship Id="rId12"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image" Target="../media/image18.png"/><Relationship Id="rId5" Type="http://schemas.openxmlformats.org/officeDocument/2006/relationships/diagramLayout" Target="../diagrams/layout11.xml"/><Relationship Id="rId10" Type="http://schemas.openxmlformats.org/officeDocument/2006/relationships/image" Target="../media/image17.png"/><Relationship Id="rId4" Type="http://schemas.openxmlformats.org/officeDocument/2006/relationships/diagramData" Target="../diagrams/data11.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5.png"/><Relationship Id="rId4" Type="http://schemas.openxmlformats.org/officeDocument/2006/relationships/diagramQuickStyle" Target="../diagrams/quickStyle12.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17.png"/><Relationship Id="rId7" Type="http://schemas.openxmlformats.org/officeDocument/2006/relationships/diagramData" Target="../diagrams/data13.xml"/><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diagramDrawing" Target="../diagrams/drawing13.xml"/><Relationship Id="rId5" Type="http://schemas.openxmlformats.org/officeDocument/2006/relationships/image" Target="../media/image25.png"/><Relationship Id="rId10" Type="http://schemas.openxmlformats.org/officeDocument/2006/relationships/diagramColors" Target="../diagrams/colors13.xml"/><Relationship Id="rId4" Type="http://schemas.openxmlformats.org/officeDocument/2006/relationships/image" Target="../media/image18.png"/><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25.png"/><Relationship Id="rId7" Type="http://schemas.openxmlformats.org/officeDocument/2006/relationships/diagramData" Target="../diagrams/data14.xml"/><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diagramDrawing" Target="../diagrams/drawing14.xml"/><Relationship Id="rId5" Type="http://schemas.openxmlformats.org/officeDocument/2006/relationships/image" Target="../media/image17.png"/><Relationship Id="rId10" Type="http://schemas.openxmlformats.org/officeDocument/2006/relationships/diagramColors" Target="../diagrams/colors14.xml"/><Relationship Id="rId4" Type="http://schemas.microsoft.com/office/2007/relationships/hdphoto" Target="../media/hdphoto5.wdp"/><Relationship Id="rId9"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5.xml"/><Relationship Id="rId3" Type="http://schemas.microsoft.com/office/2007/relationships/hdphoto" Target="../media/hdphoto5.wdp"/><Relationship Id="rId7" Type="http://schemas.openxmlformats.org/officeDocument/2006/relationships/diagramData" Target="../diagrams/data15.xml"/><Relationship Id="rId12"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diagramDrawing" Target="../diagrams/drawing15.xml"/><Relationship Id="rId5" Type="http://schemas.openxmlformats.org/officeDocument/2006/relationships/image" Target="../media/image17.png"/><Relationship Id="rId10" Type="http://schemas.openxmlformats.org/officeDocument/2006/relationships/diagramColors" Target="../diagrams/colors15.xml"/><Relationship Id="rId4" Type="http://schemas.openxmlformats.org/officeDocument/2006/relationships/image" Target="../media/image3.png"/><Relationship Id="rId9"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6.xml"/><Relationship Id="rId7"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5.png"/><Relationship Id="rId4" Type="http://schemas.openxmlformats.org/officeDocument/2006/relationships/diagramQuickStyle" Target="../diagrams/quickStyle16.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7.xml"/><Relationship Id="rId3" Type="http://schemas.microsoft.com/office/2007/relationships/hdphoto" Target="../media/hdphoto5.wdp"/><Relationship Id="rId7" Type="http://schemas.openxmlformats.org/officeDocument/2006/relationships/diagramData" Target="../diagrams/data17.xml"/><Relationship Id="rId12"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diagramDrawing" Target="../diagrams/drawing17.xml"/><Relationship Id="rId5" Type="http://schemas.openxmlformats.org/officeDocument/2006/relationships/image" Target="../media/image17.png"/><Relationship Id="rId10" Type="http://schemas.openxmlformats.org/officeDocument/2006/relationships/diagramColors" Target="../diagrams/colors17.xml"/><Relationship Id="rId4" Type="http://schemas.openxmlformats.org/officeDocument/2006/relationships/image" Target="../media/image3.png"/><Relationship Id="rId9"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8.xml"/><Relationship Id="rId7"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5.png"/><Relationship Id="rId4" Type="http://schemas.openxmlformats.org/officeDocument/2006/relationships/diagramQuickStyle" Target="../diagrams/quickStyle18.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9.xml"/><Relationship Id="rId7" Type="http://schemas.openxmlformats.org/officeDocument/2006/relationships/image" Target="../media/image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image" Target="../media/image5.png"/><Relationship Id="rId4" Type="http://schemas.openxmlformats.org/officeDocument/2006/relationships/diagramQuickStyle" Target="../diagrams/quickStyle19.xml"/><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Colors" Target="../diagrams/colors21.xml"/><Relationship Id="rId3" Type="http://schemas.openxmlformats.org/officeDocument/2006/relationships/diagramLayout" Target="../diagrams/layout20.xml"/><Relationship Id="rId7" Type="http://schemas.openxmlformats.org/officeDocument/2006/relationships/image" Target="../media/image3.png"/><Relationship Id="rId12" Type="http://schemas.openxmlformats.org/officeDocument/2006/relationships/diagramQuickStyle" Target="../diagrams/quickStyle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openxmlformats.org/officeDocument/2006/relationships/diagramLayout" Target="../diagrams/layout21.xml"/><Relationship Id="rId5" Type="http://schemas.openxmlformats.org/officeDocument/2006/relationships/diagramColors" Target="../diagrams/colors20.xml"/><Relationship Id="rId15" Type="http://schemas.openxmlformats.org/officeDocument/2006/relationships/image" Target="../media/image5.png"/><Relationship Id="rId10" Type="http://schemas.openxmlformats.org/officeDocument/2006/relationships/diagramData" Target="../diagrams/data21.xml"/><Relationship Id="rId4" Type="http://schemas.openxmlformats.org/officeDocument/2006/relationships/diagramQuickStyle" Target="../diagrams/quickStyle20.xml"/><Relationship Id="rId9" Type="http://schemas.openxmlformats.org/officeDocument/2006/relationships/image" Target="../media/image18.png"/><Relationship Id="rId14" Type="http://schemas.microsoft.com/office/2007/relationships/diagramDrawing" Target="../diagrams/drawing21.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2.xml"/><Relationship Id="rId7" Type="http://schemas.openxmlformats.org/officeDocument/2006/relationships/image" Target="../media/image3.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10" Type="http://schemas.openxmlformats.org/officeDocument/2006/relationships/image" Target="../media/image5.png"/><Relationship Id="rId4" Type="http://schemas.openxmlformats.org/officeDocument/2006/relationships/diagramQuickStyle" Target="../diagrams/quickStyle22.xml"/><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17.png"/><Relationship Id="rId7" Type="http://schemas.openxmlformats.org/officeDocument/2006/relationships/diagramQuickStyle" Target="../diagrams/quickStyle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10" Type="http://schemas.openxmlformats.org/officeDocument/2006/relationships/image" Target="../media/image5.png"/><Relationship Id="rId4" Type="http://schemas.openxmlformats.org/officeDocument/2006/relationships/image" Target="../media/image18.png"/><Relationship Id="rId9" Type="http://schemas.microsoft.com/office/2007/relationships/diagramDrawing" Target="../diagrams/drawing23.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4.xml"/><Relationship Id="rId7" Type="http://schemas.openxmlformats.org/officeDocument/2006/relationships/image" Target="../media/image3.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10" Type="http://schemas.openxmlformats.org/officeDocument/2006/relationships/image" Target="../media/image5.png"/><Relationship Id="rId4" Type="http://schemas.openxmlformats.org/officeDocument/2006/relationships/diagramQuickStyle" Target="../diagrams/quickStyle24.xm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5.xml"/><Relationship Id="rId7" Type="http://schemas.openxmlformats.org/officeDocument/2006/relationships/image" Target="../media/image3.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10" Type="http://schemas.openxmlformats.org/officeDocument/2006/relationships/image" Target="../media/image5.png"/><Relationship Id="rId4" Type="http://schemas.openxmlformats.org/officeDocument/2006/relationships/diagramQuickStyle" Target="../diagrams/quickStyle25.xml"/><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6.xml"/><Relationship Id="rId7" Type="http://schemas.openxmlformats.org/officeDocument/2006/relationships/image" Target="../media/image3.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10" Type="http://schemas.openxmlformats.org/officeDocument/2006/relationships/image" Target="../media/image5.png"/><Relationship Id="rId4" Type="http://schemas.openxmlformats.org/officeDocument/2006/relationships/diagramQuickStyle" Target="../diagrams/quickStyle26.xml"/><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17.png"/><Relationship Id="rId7" Type="http://schemas.openxmlformats.org/officeDocument/2006/relationships/diagramQuickStyle" Target="../diagrams/quickStyle2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10" Type="http://schemas.openxmlformats.org/officeDocument/2006/relationships/image" Target="../media/image5.png"/><Relationship Id="rId4" Type="http://schemas.openxmlformats.org/officeDocument/2006/relationships/image" Target="../media/image29.png"/><Relationship Id="rId9" Type="http://schemas.microsoft.com/office/2007/relationships/diagramDrawing" Target="../diagrams/drawing2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17.png"/><Relationship Id="rId7" Type="http://schemas.openxmlformats.org/officeDocument/2006/relationships/diagramQuickStyle" Target="../diagrams/quickStyle2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8.xml"/><Relationship Id="rId5" Type="http://schemas.openxmlformats.org/officeDocument/2006/relationships/diagramData" Target="../diagrams/data28.xml"/><Relationship Id="rId10" Type="http://schemas.openxmlformats.org/officeDocument/2006/relationships/image" Target="../media/image5.png"/><Relationship Id="rId4" Type="http://schemas.openxmlformats.org/officeDocument/2006/relationships/image" Target="../media/image29.png"/><Relationship Id="rId9" Type="http://schemas.microsoft.com/office/2007/relationships/diagramDrawing" Target="../diagrams/drawing2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17.png"/><Relationship Id="rId7" Type="http://schemas.openxmlformats.org/officeDocument/2006/relationships/diagramQuickStyle" Target="../diagrams/quickStyle2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10" Type="http://schemas.openxmlformats.org/officeDocument/2006/relationships/image" Target="../media/image5.png"/><Relationship Id="rId4" Type="http://schemas.openxmlformats.org/officeDocument/2006/relationships/image" Target="../media/image29.png"/><Relationship Id="rId9" Type="http://schemas.microsoft.com/office/2007/relationships/diagramDrawing" Target="../diagrams/drawing29.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17.png"/><Relationship Id="rId7" Type="http://schemas.openxmlformats.org/officeDocument/2006/relationships/diagramQuickStyle" Target="../diagrams/quickStyle3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30.xml"/><Relationship Id="rId5" Type="http://schemas.openxmlformats.org/officeDocument/2006/relationships/diagramData" Target="../diagrams/data30.xml"/><Relationship Id="rId10" Type="http://schemas.openxmlformats.org/officeDocument/2006/relationships/image" Target="../media/image5.png"/><Relationship Id="rId4" Type="http://schemas.openxmlformats.org/officeDocument/2006/relationships/image" Target="../media/image18.png"/><Relationship Id="rId9" Type="http://schemas.microsoft.com/office/2007/relationships/diagramDrawing" Target="../diagrams/drawing30.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1.xml"/><Relationship Id="rId7" Type="http://schemas.openxmlformats.org/officeDocument/2006/relationships/image" Target="../media/image3.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10" Type="http://schemas.openxmlformats.org/officeDocument/2006/relationships/image" Target="../media/image5.png"/><Relationship Id="rId4" Type="http://schemas.openxmlformats.org/officeDocument/2006/relationships/diagramQuickStyle" Target="../diagrams/quickStyle31.xml"/><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2.xml"/><Relationship Id="rId7" Type="http://schemas.openxmlformats.org/officeDocument/2006/relationships/image" Target="../media/image3.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10" Type="http://schemas.openxmlformats.org/officeDocument/2006/relationships/image" Target="../media/image5.png"/><Relationship Id="rId4" Type="http://schemas.openxmlformats.org/officeDocument/2006/relationships/diagramQuickStyle" Target="../diagrams/quickStyle32.xml"/><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3.xml"/><Relationship Id="rId7" Type="http://schemas.openxmlformats.org/officeDocument/2006/relationships/image" Target="../media/image3.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10" Type="http://schemas.openxmlformats.org/officeDocument/2006/relationships/image" Target="../media/image5.png"/><Relationship Id="rId4" Type="http://schemas.openxmlformats.org/officeDocument/2006/relationships/diagramQuickStyle" Target="../diagrams/quickStyle33.xml"/><Relationship Id="rId9" Type="http://schemas.openxmlformats.org/officeDocument/2006/relationships/image" Target="../media/image18.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4.xml"/><Relationship Id="rId7" Type="http://schemas.openxmlformats.org/officeDocument/2006/relationships/image" Target="../media/image3.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10" Type="http://schemas.openxmlformats.org/officeDocument/2006/relationships/image" Target="../media/image5.png"/><Relationship Id="rId4" Type="http://schemas.openxmlformats.org/officeDocument/2006/relationships/diagramQuickStyle" Target="../diagrams/quickStyle34.xml"/><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5.xml"/><Relationship Id="rId7" Type="http://schemas.openxmlformats.org/officeDocument/2006/relationships/image" Target="../media/image3.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10" Type="http://schemas.openxmlformats.org/officeDocument/2006/relationships/image" Target="../media/image5.png"/><Relationship Id="rId4" Type="http://schemas.openxmlformats.org/officeDocument/2006/relationships/diagramQuickStyle" Target="../diagrams/quickStyle35.xml"/><Relationship Id="rId9"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5.png"/><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microsoft.com/office/2007/relationships/hdphoto" Target="../media/hdphoto2.wdp"/><Relationship Id="rId7" Type="http://schemas.openxmlformats.org/officeDocument/2006/relationships/diagramData" Target="../diagrams/data4.xml"/><Relationship Id="rId12"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diagramDrawing" Target="../diagrams/drawing4.xml"/><Relationship Id="rId5" Type="http://schemas.openxmlformats.org/officeDocument/2006/relationships/image" Target="../media/image17.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5.png"/><Relationship Id="rId4" Type="http://schemas.openxmlformats.org/officeDocument/2006/relationships/diagramQuickStyle" Target="../diagrams/quickStyle5.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3.wdp"/><Relationship Id="rId7" Type="http://schemas.openxmlformats.org/officeDocument/2006/relationships/diagramColors" Target="../diagrams/colors6.xml"/><Relationship Id="rId12"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18.png"/><Relationship Id="rId5" Type="http://schemas.openxmlformats.org/officeDocument/2006/relationships/diagramLayout" Target="../diagrams/layout6.xml"/><Relationship Id="rId10" Type="http://schemas.openxmlformats.org/officeDocument/2006/relationships/image" Target="../media/image17.png"/><Relationship Id="rId4" Type="http://schemas.openxmlformats.org/officeDocument/2006/relationships/diagramData" Target="../diagrams/data6.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5.png"/><Relationship Id="rId4" Type="http://schemas.openxmlformats.org/officeDocument/2006/relationships/diagramQuickStyle" Target="../diagrams/quickStyle7.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6672"/>
            <a:ext cx="7772400" cy="1307231"/>
          </a:xfrm>
        </p:spPr>
        <p:txBody>
          <a:bodyPr/>
          <a:lstStyle/>
          <a:p>
            <a:r>
              <a:rPr lang="es-EC" sz="2400" b="1" dirty="0" smtClean="0">
                <a:solidFill>
                  <a:schemeClr val="tx1"/>
                </a:solidFill>
                <a:latin typeface="Arial" panose="020B0604020202020204" pitchFamily="34" charset="0"/>
                <a:cs typeface="Arial" panose="020B0604020202020204" pitchFamily="34" charset="0"/>
              </a:rPr>
              <a:t>ARMADA DEL ECUADOR</a:t>
            </a:r>
            <a:br>
              <a:rPr lang="es-EC" sz="2400" b="1" dirty="0" smtClean="0">
                <a:solidFill>
                  <a:schemeClr val="tx1"/>
                </a:solidFill>
                <a:latin typeface="Arial" panose="020B0604020202020204" pitchFamily="34" charset="0"/>
                <a:cs typeface="Arial" panose="020B0604020202020204" pitchFamily="34" charset="0"/>
              </a:rPr>
            </a:br>
            <a:r>
              <a:rPr lang="es-EC" sz="2400" b="1" dirty="0" smtClean="0">
                <a:solidFill>
                  <a:schemeClr val="tx1"/>
                </a:solidFill>
                <a:latin typeface="Arial" panose="020B0604020202020204" pitchFamily="34" charset="0"/>
                <a:cs typeface="Arial" panose="020B0604020202020204" pitchFamily="34" charset="0"/>
              </a:rPr>
              <a:t>ESCUELA SUPERIOR NAVAL</a:t>
            </a:r>
            <a:br>
              <a:rPr lang="es-EC" sz="2400" b="1" dirty="0" smtClean="0">
                <a:solidFill>
                  <a:schemeClr val="tx1"/>
                </a:solidFill>
                <a:latin typeface="Arial" panose="020B0604020202020204" pitchFamily="34" charset="0"/>
                <a:cs typeface="Arial" panose="020B0604020202020204" pitchFamily="34" charset="0"/>
              </a:rPr>
            </a:br>
            <a:r>
              <a:rPr lang="es-EC" sz="2400" b="1" dirty="0" smtClean="0">
                <a:solidFill>
                  <a:schemeClr val="tx1"/>
                </a:solidFill>
                <a:latin typeface="Arial" panose="020B0604020202020204" pitchFamily="34" charset="0"/>
                <a:cs typeface="Arial" panose="020B0604020202020204" pitchFamily="34" charset="0"/>
              </a:rPr>
              <a:t>¨CMDTE. RAFAEL MORÁN VALVERDE¨</a:t>
            </a:r>
            <a:br>
              <a:rPr lang="es-EC" sz="2400" b="1" dirty="0" smtClean="0">
                <a:solidFill>
                  <a:schemeClr val="tx1"/>
                </a:solidFill>
                <a:latin typeface="Arial" panose="020B0604020202020204" pitchFamily="34" charset="0"/>
                <a:cs typeface="Arial" panose="020B0604020202020204" pitchFamily="34" charset="0"/>
              </a:rPr>
            </a:br>
            <a:r>
              <a:rPr lang="es-EC" sz="2400" b="1" dirty="0" smtClean="0">
                <a:solidFill>
                  <a:schemeClr val="tx1"/>
                </a:solidFill>
                <a:latin typeface="Arial" panose="020B0604020202020204" pitchFamily="34" charset="0"/>
                <a:cs typeface="Arial" panose="020B0604020202020204" pitchFamily="34" charset="0"/>
              </a:rPr>
              <a:t>-SALINAS-</a:t>
            </a:r>
            <a:endParaRPr lang="es-EC" sz="2400" b="1" dirty="0">
              <a:solidFill>
                <a:schemeClr val="tx1"/>
              </a:solidFill>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79512" y="4862264"/>
            <a:ext cx="8784976" cy="1879104"/>
          </a:xfrm>
          <a:ln w="57150">
            <a:solidFill>
              <a:schemeClr val="tx1"/>
            </a:solidFill>
            <a:prstDash val="sysDot"/>
            <a:miter lim="800000"/>
          </a:ln>
          <a:scene3d>
            <a:camera prst="orthographicFront"/>
            <a:lightRig rig="threePt" dir="t"/>
          </a:scene3d>
          <a:sp3d>
            <a:bevelB w="139700" prst="cross"/>
          </a:sp3d>
        </p:spPr>
        <p:txBody>
          <a:bodyPr anchor="ctr">
            <a:noAutofit/>
          </a:bodyPr>
          <a:lstStyle/>
          <a:p>
            <a:r>
              <a:rPr lang="es-ES" sz="1800" b="1" dirty="0">
                <a:solidFill>
                  <a:schemeClr val="tx1"/>
                </a:solidFill>
                <a:effectLst>
                  <a:glow rad="101600">
                    <a:schemeClr val="bg2">
                      <a:lumMod val="75000"/>
                      <a:alpha val="60000"/>
                    </a:schemeClr>
                  </a:glow>
                </a:effectLst>
                <a:latin typeface="Arial" panose="020B0604020202020204" pitchFamily="34" charset="0"/>
                <a:cs typeface="Arial" panose="020B0604020202020204" pitchFamily="34" charset="0"/>
              </a:rPr>
              <a:t>Elemento Funcional Logístico Mantenimiento en el Crucero Internacional de Instrucción 2012-II fase del Buque Escuela Guayas; Propuesta de mejora al proceso para cruceros internacionales </a:t>
            </a:r>
          </a:p>
          <a:p>
            <a:pPr algn="l"/>
            <a:r>
              <a:rPr lang="es-EC" sz="1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anose="020B0604020202020204" pitchFamily="34" charset="0"/>
                <a:cs typeface="Arial" panose="020B0604020202020204" pitchFamily="34" charset="0"/>
              </a:rPr>
              <a:t>Autor: CRISTHIAN Paúl  </a:t>
            </a:r>
            <a:r>
              <a:rPr lang="es-EC" sz="1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anose="020B0604020202020204" pitchFamily="34" charset="0"/>
                <a:cs typeface="Arial" panose="020B0604020202020204" pitchFamily="34" charset="0"/>
              </a:rPr>
              <a:t>AYALA </a:t>
            </a:r>
            <a:r>
              <a:rPr lang="es-EC" sz="1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anose="020B0604020202020204" pitchFamily="34" charset="0"/>
                <a:cs typeface="Arial" panose="020B0604020202020204" pitchFamily="34" charset="0"/>
              </a:rPr>
              <a:t>MORÁN  </a:t>
            </a:r>
          </a:p>
          <a:p>
            <a:pPr algn="l"/>
            <a:r>
              <a:rPr lang="es-EC" sz="1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anose="020B0604020202020204" pitchFamily="34" charset="0"/>
                <a:cs typeface="Arial" panose="020B0604020202020204" pitchFamily="34" charset="0"/>
              </a:rPr>
              <a:t>DIRECTOR: CPCB-AB CARLOS FERNANDO MONCAYO BENAVIDES. </a:t>
            </a:r>
            <a:r>
              <a:rPr lang="es-EC" sz="16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anose="020B0604020202020204" pitchFamily="34" charset="0"/>
                <a:cs typeface="Arial" panose="020B0604020202020204" pitchFamily="34" charset="0"/>
              </a:rPr>
              <a:t>Mgr</a:t>
            </a:r>
            <a:r>
              <a:rPr lang="es-EC" sz="1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anose="020B0604020202020204" pitchFamily="34" charset="0"/>
                <a:cs typeface="Arial" panose="020B0604020202020204" pitchFamily="34" charset="0"/>
              </a:rPr>
              <a:t>.</a:t>
            </a:r>
            <a:endParaRPr lang="es-EC" sz="1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pic>
        <p:nvPicPr>
          <p:cNvPr id="4" name="3 Imagen" descr="G:\ESCUDO ESSUNA.png"/>
          <p:cNvPicPr/>
          <p:nvPr/>
        </p:nvPicPr>
        <p:blipFill>
          <a:blip r:embed="rId4" cstate="print"/>
          <a:srcRect/>
          <a:stretch>
            <a:fillRect/>
          </a:stretch>
        </p:blipFill>
        <p:spPr bwMode="auto">
          <a:xfrm>
            <a:off x="7740352" y="260648"/>
            <a:ext cx="952500" cy="1171575"/>
          </a:xfrm>
          <a:prstGeom prst="rect">
            <a:avLst/>
          </a:prstGeom>
          <a:noFill/>
          <a:ln w="9525">
            <a:noFill/>
            <a:miter lim="800000"/>
            <a:headEnd/>
            <a:tailEnd/>
          </a:ln>
        </p:spPr>
      </p:pic>
      <p:pic>
        <p:nvPicPr>
          <p:cNvPr id="1026" name="Picture 2" descr="D:\disco\fotos\ARMADA\8789206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flipH="1" flipV="1">
            <a:off x="1979712" y="1700808"/>
            <a:ext cx="5142236" cy="324036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7 Marcador de número de diapositiva"/>
          <p:cNvSpPr>
            <a:spLocks noGrp="1"/>
          </p:cNvSpPr>
          <p:nvPr>
            <p:ph type="sldNum" sz="quarter" idx="11"/>
          </p:nvPr>
        </p:nvSpPr>
        <p:spPr>
          <a:xfrm>
            <a:off x="8316416" y="6237312"/>
            <a:ext cx="788837" cy="484163"/>
          </a:xfrm>
        </p:spPr>
        <p:txBody>
          <a:bodyPr/>
          <a:lstStyle/>
          <a:p>
            <a:fld id="{364C5A0A-6A1F-4BA5-92E0-2206EF52E45A}" type="slidenum">
              <a:rPr lang="es-EC" sz="1600" b="1" smtClean="0">
                <a:solidFill>
                  <a:schemeClr val="tx1"/>
                </a:solidFill>
              </a:rPr>
              <a:pPr/>
              <a:t>1</a:t>
            </a:fld>
            <a:endParaRPr lang="es-EC" sz="1600" b="1" dirty="0">
              <a:solidFill>
                <a:schemeClr val="tx1"/>
              </a:solidFill>
            </a:endParaRPr>
          </a:p>
        </p:txBody>
      </p:sp>
      <p:pic>
        <p:nvPicPr>
          <p:cNvPr id="9" name="8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395536" y="188640"/>
            <a:ext cx="1296144" cy="1224136"/>
          </a:xfrm>
          <a:prstGeom prst="rect">
            <a:avLst/>
          </a:prstGeom>
          <a:noFill/>
          <a:ln w="9525">
            <a:noFill/>
            <a:miter lim="800000"/>
            <a:headEnd/>
            <a:tailEnd/>
          </a:ln>
        </p:spPr>
      </p:pic>
    </p:spTree>
    <p:extLst>
      <p:ext uri="{BB962C8B-B14F-4D97-AF65-F5344CB8AC3E}">
        <p14:creationId xmlns:p14="http://schemas.microsoft.com/office/powerpoint/2010/main" xmlns="" val="271763319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isthian\Downloads\2 Agosto 2012 (69).JPG"/>
          <p:cNvPicPr>
            <a:picLocks noChangeAspect="1" noChangeArrowheads="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l="11075" t="3361" r="8816" b="14755"/>
          <a:stretch/>
        </p:blipFill>
        <p:spPr bwMode="auto">
          <a:xfrm>
            <a:off x="0" y="1584670"/>
            <a:ext cx="9144000" cy="527333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graphicFrame>
        <p:nvGraphicFramePr>
          <p:cNvPr id="2" name="1 Marcador de contenido"/>
          <p:cNvGraphicFramePr>
            <a:graphicFrameLocks noGrp="1"/>
          </p:cNvGraphicFramePr>
          <p:nvPr>
            <p:ph idx="1"/>
            <p:extLst>
              <p:ext uri="{D42A27DB-BD31-4B8C-83A1-F6EECF244321}">
                <p14:modId xmlns:p14="http://schemas.microsoft.com/office/powerpoint/2010/main" xmlns="" val="4069519633"/>
              </p:ext>
            </p:extLst>
          </p:nvPr>
        </p:nvGraphicFramePr>
        <p:xfrm>
          <a:off x="457200" y="1988840"/>
          <a:ext cx="82296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3 Imagen" descr="G:\ESCUDO ESSUNA.png"/>
          <p:cNvPicPr/>
          <p:nvPr/>
        </p:nvPicPr>
        <p:blipFill>
          <a:blip r:embed="rId9"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OBJETIVOS ESPECÍFICOS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a:xfrm>
            <a:off x="8690545" y="6448251"/>
            <a:ext cx="561975" cy="365125"/>
          </a:xfrm>
        </p:spPr>
        <p:txBody>
          <a:bodyPr/>
          <a:lstStyle/>
          <a:p>
            <a:fld id="{364C5A0A-6A1F-4BA5-92E0-2206EF52E45A}" type="slidenum">
              <a:rPr lang="es-EC" sz="1800" b="1" smtClean="0">
                <a:solidFill>
                  <a:schemeClr val="tx1"/>
                </a:solidFill>
              </a:rPr>
              <a:pPr/>
              <a:t>10</a:t>
            </a:fld>
            <a:endParaRPr lang="es-EC" b="1" dirty="0">
              <a:solidFill>
                <a:schemeClr val="tx1"/>
              </a:solidFill>
            </a:endParaRPr>
          </a:p>
        </p:txBody>
      </p:sp>
      <p:pic>
        <p:nvPicPr>
          <p:cNvPr id="15" name="14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70009705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isthian\Downloads\2 Agosto 2012 (69).JPG"/>
          <p:cNvPicPr>
            <a:picLocks noChangeAspect="1" noChangeArrowheads="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l="11075" t="3361" r="8816" b="14755"/>
          <a:stretch/>
        </p:blipFill>
        <p:spPr bwMode="auto">
          <a:xfrm>
            <a:off x="0" y="1584670"/>
            <a:ext cx="9144000" cy="527333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graphicFrame>
        <p:nvGraphicFramePr>
          <p:cNvPr id="2" name="1 Marcador de contenido"/>
          <p:cNvGraphicFramePr>
            <a:graphicFrameLocks noGrp="1"/>
          </p:cNvGraphicFramePr>
          <p:nvPr>
            <p:ph idx="1"/>
            <p:extLst>
              <p:ext uri="{D42A27DB-BD31-4B8C-83A1-F6EECF244321}">
                <p14:modId xmlns:p14="http://schemas.microsoft.com/office/powerpoint/2010/main" xmlns="" val="1329457581"/>
              </p:ext>
            </p:extLst>
          </p:nvPr>
        </p:nvGraphicFramePr>
        <p:xfrm>
          <a:off x="457200" y="1988840"/>
          <a:ext cx="82296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3 Imagen" descr="G:\ESCUDO ESSUNA.png"/>
          <p:cNvPicPr/>
          <p:nvPr/>
        </p:nvPicPr>
        <p:blipFill>
          <a:blip r:embed="rId9"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OBJETIVOS ESPECÍFICOS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bg1"/>
                </a:solidFill>
              </a:rPr>
              <a:pPr/>
              <a:t>11</a:t>
            </a:fld>
            <a:endParaRPr lang="es-EC" sz="1600" b="1">
              <a:solidFill>
                <a:schemeClr val="bg1"/>
              </a:solidFill>
            </a:endParaRPr>
          </a:p>
        </p:txBody>
      </p:sp>
      <p:pic>
        <p:nvPicPr>
          <p:cNvPr id="15" name="14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8908590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OBJETIVOS ESPECÍFICOS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195" t="21920" r="49868" b="21014"/>
          <a:stretch/>
        </p:blipFill>
        <p:spPr bwMode="auto">
          <a:xfrm>
            <a:off x="144016" y="1484784"/>
            <a:ext cx="4283968" cy="5301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7" name="16 Tabla"/>
          <p:cNvGraphicFramePr>
            <a:graphicFrameLocks noGrp="1"/>
          </p:cNvGraphicFramePr>
          <p:nvPr/>
        </p:nvGraphicFramePr>
        <p:xfrm>
          <a:off x="4427984" y="1556792"/>
          <a:ext cx="4464496" cy="5767732"/>
        </p:xfrm>
        <a:graphic>
          <a:graphicData uri="http://schemas.openxmlformats.org/drawingml/2006/table">
            <a:tbl>
              <a:tblPr>
                <a:tableStyleId>{125E5076-3810-47DD-B79F-674D7AD40C01}</a:tableStyleId>
              </a:tblPr>
              <a:tblGrid>
                <a:gridCol w="549169"/>
                <a:gridCol w="2407052"/>
                <a:gridCol w="1508275"/>
              </a:tblGrid>
              <a:tr h="382462">
                <a:tc>
                  <a:txBody>
                    <a:bodyPr/>
                    <a:lstStyle/>
                    <a:p>
                      <a:pPr algn="ctr">
                        <a:lnSpc>
                          <a:spcPct val="150000"/>
                        </a:lnSpc>
                        <a:spcAft>
                          <a:spcPts val="0"/>
                        </a:spcAft>
                      </a:pPr>
                      <a:r>
                        <a:rPr lang="es-ES" sz="1050" dirty="0"/>
                        <a:t>Ítem</a:t>
                      </a:r>
                      <a:endParaRPr lang="es-EC" sz="1050" dirty="0">
                        <a:latin typeface="Arial"/>
                        <a:ea typeface="Calibri"/>
                        <a:cs typeface="Times New Roman"/>
                      </a:endParaRPr>
                    </a:p>
                  </a:txBody>
                  <a:tcPr marL="39077" marR="39077" marT="0" marB="0"/>
                </a:tc>
                <a:tc>
                  <a:txBody>
                    <a:bodyPr/>
                    <a:lstStyle/>
                    <a:p>
                      <a:pPr algn="ctr">
                        <a:lnSpc>
                          <a:spcPct val="150000"/>
                        </a:lnSpc>
                        <a:spcAft>
                          <a:spcPts val="0"/>
                        </a:spcAft>
                      </a:pPr>
                      <a:r>
                        <a:rPr lang="es-ES" sz="1050" dirty="0" smtClean="0"/>
                        <a:t>MANTENIMIENTOS DEPARTAMENTO</a:t>
                      </a:r>
                      <a:r>
                        <a:rPr lang="es-ES" sz="1050" baseline="0" dirty="0" smtClean="0"/>
                        <a:t> DE MANIOBRAS</a:t>
                      </a:r>
                      <a:endParaRPr lang="es-EC" sz="1050" dirty="0">
                        <a:latin typeface="Arial"/>
                        <a:ea typeface="Calibri"/>
                        <a:cs typeface="Times New Roman"/>
                      </a:endParaRPr>
                    </a:p>
                  </a:txBody>
                  <a:tcPr marL="39077" marR="39077" marT="0" marB="0"/>
                </a:tc>
                <a:tc>
                  <a:txBody>
                    <a:bodyPr/>
                    <a:lstStyle/>
                    <a:p>
                      <a:pPr algn="ctr">
                        <a:lnSpc>
                          <a:spcPct val="150000"/>
                        </a:lnSpc>
                        <a:spcAft>
                          <a:spcPts val="0"/>
                        </a:spcAft>
                      </a:pPr>
                      <a:r>
                        <a:rPr lang="es-ES" sz="1050" dirty="0"/>
                        <a:t>FRECUENCIAS</a:t>
                      </a:r>
                      <a:endParaRPr lang="es-EC" sz="1050" dirty="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Velamen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A</a:t>
                      </a:r>
                      <a:endParaRPr lang="es-EC" sz="1050">
                        <a:latin typeface="Arial"/>
                        <a:ea typeface="Calibri"/>
                        <a:cs typeface="Times New Roman"/>
                      </a:endParaRPr>
                    </a:p>
                  </a:txBody>
                  <a:tcPr marL="39077" marR="39077" marT="0" marB="0"/>
                </a:tc>
              </a:tr>
              <a:tr h="247042">
                <a:tc>
                  <a:txBody>
                    <a:bodyPr/>
                    <a:lstStyle/>
                    <a:p>
                      <a:pPr algn="just">
                        <a:lnSpc>
                          <a:spcPct val="150000"/>
                        </a:lnSpc>
                        <a:spcAft>
                          <a:spcPts val="0"/>
                        </a:spcAft>
                      </a:pPr>
                      <a:r>
                        <a:rPr lang="es-ES" sz="1050"/>
                        <a:t>2</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dirty="0"/>
                        <a:t>Casco y superestructura	</a:t>
                      </a:r>
                      <a:endParaRPr lang="es-EC" sz="1050" dirty="0">
                        <a:latin typeface="Arial"/>
                        <a:ea typeface="Calibri"/>
                        <a:cs typeface="Times New Roman"/>
                      </a:endParaRPr>
                    </a:p>
                  </a:txBody>
                  <a:tcPr marL="39077" marR="39077" marT="0" marB="0"/>
                </a:tc>
                <a:tc>
                  <a:txBody>
                    <a:bodyPr/>
                    <a:lstStyle/>
                    <a:p>
                      <a:pPr algn="just">
                        <a:lnSpc>
                          <a:spcPct val="150000"/>
                        </a:lnSpc>
                        <a:spcAft>
                          <a:spcPts val="0"/>
                        </a:spcAft>
                      </a:pPr>
                      <a:r>
                        <a:rPr lang="es-ES" sz="1050"/>
                        <a:t>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3</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Arboladura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4</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Maderas exteriores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5</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Maderas interiores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6</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n-GB" sz="1050"/>
                        <a:t>Jarcia firme</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S-T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7</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n-GB" sz="1050"/>
                        <a:t>Escotines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S-T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8</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n-GB" sz="1050"/>
                        <a:t>Chafaldetes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S-T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9</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n-GB" sz="1050"/>
                        <a:t>Amantillos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S-T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10</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n-GB" sz="1050"/>
                        <a:t>Brioles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S-T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11</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n-GB" sz="1050"/>
                        <a:t>Drizas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dirty="0"/>
                        <a:t>S-T</a:t>
                      </a:r>
                      <a:endParaRPr lang="es-EC" sz="1050" dirty="0">
                        <a:latin typeface="Arial"/>
                        <a:ea typeface="Calibri"/>
                        <a:cs typeface="Times New Roman"/>
                      </a:endParaRPr>
                    </a:p>
                  </a:txBody>
                  <a:tcPr marL="39077" marR="39077" marT="0" marB="0"/>
                </a:tc>
              </a:tr>
              <a:tr h="137964">
                <a:tc>
                  <a:txBody>
                    <a:bodyPr/>
                    <a:lstStyle/>
                    <a:p>
                      <a:pPr algn="just">
                        <a:lnSpc>
                          <a:spcPct val="150000"/>
                        </a:lnSpc>
                        <a:spcAft>
                          <a:spcPts val="0"/>
                        </a:spcAft>
                      </a:pPr>
                      <a:r>
                        <a:rPr lang="es-ES" sz="1050"/>
                        <a:t>12</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Escotas, amuras, cargadoras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S-T</a:t>
                      </a:r>
                      <a:endParaRPr lang="es-EC" sz="1050">
                        <a:latin typeface="Arial"/>
                        <a:ea typeface="Calibri"/>
                        <a:cs typeface="Times New Roman"/>
                      </a:endParaRPr>
                    </a:p>
                  </a:txBody>
                  <a:tcPr marL="39077" marR="39077" marT="0" marB="0"/>
                </a:tc>
              </a:tr>
              <a:tr h="141708">
                <a:tc>
                  <a:txBody>
                    <a:bodyPr/>
                    <a:lstStyle/>
                    <a:p>
                      <a:pPr algn="just">
                        <a:lnSpc>
                          <a:spcPct val="150000"/>
                        </a:lnSpc>
                        <a:spcAft>
                          <a:spcPts val="0"/>
                        </a:spcAft>
                      </a:pPr>
                      <a:r>
                        <a:rPr lang="es-ES" sz="1050"/>
                        <a:t>13</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fr-FR" sz="1050" dirty="0" err="1"/>
                        <a:t>Tangones</a:t>
                      </a:r>
                      <a:r>
                        <a:rPr lang="fr-FR" sz="1050" dirty="0"/>
                        <a:t>, plumas, </a:t>
                      </a:r>
                      <a:r>
                        <a:rPr lang="fr-FR" sz="1050" dirty="0" err="1"/>
                        <a:t>pescantes</a:t>
                      </a:r>
                      <a:r>
                        <a:rPr lang="fr-FR" sz="1050" dirty="0"/>
                        <a:t>	</a:t>
                      </a:r>
                      <a:endParaRPr lang="es-EC" sz="1050" dirty="0">
                        <a:latin typeface="Arial"/>
                        <a:ea typeface="Calibri"/>
                        <a:cs typeface="Times New Roman"/>
                      </a:endParaRPr>
                    </a:p>
                  </a:txBody>
                  <a:tcPr marL="39077" marR="39077" marT="0" marB="0"/>
                </a:tc>
                <a:tc>
                  <a:txBody>
                    <a:bodyPr/>
                    <a:lstStyle/>
                    <a:p>
                      <a:pPr algn="just">
                        <a:lnSpc>
                          <a:spcPct val="150000"/>
                        </a:lnSpc>
                        <a:spcAft>
                          <a:spcPts val="0"/>
                        </a:spcAft>
                      </a:pPr>
                      <a:r>
                        <a:rPr lang="es-ES" sz="1050"/>
                        <a:t>M-T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14</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Balsas salvavidas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a:t>
                      </a:r>
                      <a:endParaRPr lang="es-EC" sz="1050">
                        <a:latin typeface="Arial"/>
                        <a:ea typeface="Calibri"/>
                        <a:cs typeface="Times New Roman"/>
                      </a:endParaRPr>
                    </a:p>
                  </a:txBody>
                  <a:tcPr marL="39077" marR="39077" marT="0" marB="0"/>
                </a:tc>
              </a:tr>
              <a:tr h="128012">
                <a:tc>
                  <a:txBody>
                    <a:bodyPr/>
                    <a:lstStyle/>
                    <a:p>
                      <a:pPr algn="just">
                        <a:lnSpc>
                          <a:spcPct val="150000"/>
                        </a:lnSpc>
                        <a:spcAft>
                          <a:spcPts val="0"/>
                        </a:spcAft>
                      </a:pPr>
                      <a:r>
                        <a:rPr lang="es-ES" sz="1050"/>
                        <a:t>15</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Embarcaciones menores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16</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Escalas y pasarelas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17</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Chalecos salvavidas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18</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Maniobra de atraque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19</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Maniobra de fondeo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20</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Áreas de habitabilidad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M-T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21</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Pañoles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T</a:t>
                      </a:r>
                      <a:endParaRPr lang="es-EC" sz="1050">
                        <a:latin typeface="Arial"/>
                        <a:ea typeface="Calibri"/>
                        <a:cs typeface="Times New Roman"/>
                      </a:endParaRPr>
                    </a:p>
                  </a:txBody>
                  <a:tcPr marL="39077" marR="39077" marT="0" marB="0"/>
                </a:tc>
              </a:tr>
              <a:tr h="115398">
                <a:tc>
                  <a:txBody>
                    <a:bodyPr/>
                    <a:lstStyle/>
                    <a:p>
                      <a:pPr algn="just">
                        <a:lnSpc>
                          <a:spcPct val="150000"/>
                        </a:lnSpc>
                        <a:spcAft>
                          <a:spcPts val="0"/>
                        </a:spcAft>
                      </a:pPr>
                      <a:r>
                        <a:rPr lang="es-ES" sz="1050"/>
                        <a:t>22</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a:t>Armamento	</a:t>
                      </a:r>
                      <a:endParaRPr lang="es-EC" sz="1050">
                        <a:latin typeface="Arial"/>
                        <a:ea typeface="Calibri"/>
                        <a:cs typeface="Times New Roman"/>
                      </a:endParaRPr>
                    </a:p>
                  </a:txBody>
                  <a:tcPr marL="39077" marR="39077" marT="0" marB="0"/>
                </a:tc>
                <a:tc>
                  <a:txBody>
                    <a:bodyPr/>
                    <a:lstStyle/>
                    <a:p>
                      <a:pPr algn="just">
                        <a:lnSpc>
                          <a:spcPct val="150000"/>
                        </a:lnSpc>
                        <a:spcAft>
                          <a:spcPts val="0"/>
                        </a:spcAft>
                      </a:pPr>
                      <a:r>
                        <a:rPr lang="es-ES" sz="1050" dirty="0"/>
                        <a:t>S</a:t>
                      </a:r>
                      <a:endParaRPr lang="es-EC" sz="1050" dirty="0">
                        <a:latin typeface="Arial"/>
                        <a:ea typeface="Calibri"/>
                        <a:cs typeface="Times New Roman"/>
                      </a:endParaRPr>
                    </a:p>
                  </a:txBody>
                  <a:tcPr marL="39077" marR="39077" marT="0" marB="0"/>
                </a:tc>
              </a:tr>
            </a:tbl>
          </a:graphicData>
        </a:graphic>
      </p:graphicFrame>
      <p:sp>
        <p:nvSpPr>
          <p:cNvPr id="6" name="5 Marcador de número de diapositiva"/>
          <p:cNvSpPr>
            <a:spLocks noGrp="1"/>
          </p:cNvSpPr>
          <p:nvPr>
            <p:ph type="sldNum" sz="quarter" idx="12"/>
          </p:nvPr>
        </p:nvSpPr>
        <p:spPr>
          <a:xfrm>
            <a:off x="8834561" y="6356350"/>
            <a:ext cx="561975" cy="365125"/>
          </a:xfrm>
        </p:spPr>
        <p:txBody>
          <a:bodyPr vert="horz" lIns="27432" tIns="45720" rIns="45720" bIns="45720" rtlCol="0" anchor="ctr"/>
          <a:lstStyle/>
          <a:p>
            <a:fld id="{364C5A0A-6A1F-4BA5-92E0-2206EF52E45A}" type="slidenum">
              <a:rPr lang="es-EC" sz="1600" b="1">
                <a:solidFill>
                  <a:schemeClr val="tx1"/>
                </a:solidFill>
              </a:rPr>
              <a:pPr/>
              <a:t>12</a:t>
            </a:fld>
            <a:endParaRPr lang="es-EC" sz="1600" b="1">
              <a:solidFill>
                <a:schemeClr val="tx1"/>
              </a:solidFill>
            </a:endParaRPr>
          </a:p>
        </p:txBody>
      </p:sp>
      <p:pic>
        <p:nvPicPr>
          <p:cNvPr id="15" name="14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94562613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isthian\Downloads\2 Agosto 2012 (69).JPG"/>
          <p:cNvPicPr>
            <a:picLocks noChangeAspect="1" noChangeArrowheads="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l="11075" t="3361" r="8816" b="14755"/>
          <a:stretch/>
        </p:blipFill>
        <p:spPr bwMode="auto">
          <a:xfrm>
            <a:off x="0" y="1584670"/>
            <a:ext cx="9144000" cy="527333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graphicFrame>
        <p:nvGraphicFramePr>
          <p:cNvPr id="2" name="1 Marcador de contenido"/>
          <p:cNvGraphicFramePr>
            <a:graphicFrameLocks noGrp="1"/>
          </p:cNvGraphicFramePr>
          <p:nvPr>
            <p:ph idx="1"/>
            <p:extLst>
              <p:ext uri="{D42A27DB-BD31-4B8C-83A1-F6EECF244321}">
                <p14:modId xmlns:p14="http://schemas.microsoft.com/office/powerpoint/2010/main" xmlns="" val="3706802793"/>
              </p:ext>
            </p:extLst>
          </p:nvPr>
        </p:nvGraphicFramePr>
        <p:xfrm>
          <a:off x="457200" y="1988840"/>
          <a:ext cx="82296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3 Imagen" descr="G:\ESCUDO ESSUNA.png"/>
          <p:cNvPicPr/>
          <p:nvPr/>
        </p:nvPicPr>
        <p:blipFill>
          <a:blip r:embed="rId9"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OBJETIVOS ESPECÍFICOS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13</a:t>
            </a:fld>
            <a:endParaRPr lang="es-EC" sz="1600" b="1" dirty="0">
              <a:solidFill>
                <a:schemeClr val="tx1"/>
              </a:solidFill>
            </a:endParaRPr>
          </a:p>
        </p:txBody>
      </p:sp>
      <p:pic>
        <p:nvPicPr>
          <p:cNvPr id="15" name="14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8908590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4691" y="1600200"/>
            <a:ext cx="6034617" cy="4525963"/>
          </a:xfrm>
        </p:spPr>
      </p:pic>
      <p:pic>
        <p:nvPicPr>
          <p:cNvPr id="4" name="3 Imagen" descr="G:\ESCUDO ESSUNA.png"/>
          <p:cNvPicPr/>
          <p:nvPr/>
        </p:nvPicPr>
        <p:blipFill>
          <a:blip r:embed="rId3"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OBJETIVOS ESPECÍFICOS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600" b="1">
                <a:solidFill>
                  <a:schemeClr val="tx1"/>
                </a:solidFill>
              </a:rPr>
              <a:pPr/>
              <a:t>14</a:t>
            </a:fld>
            <a:endParaRPr lang="es-EC" sz="1600" b="1" dirty="0">
              <a:solidFill>
                <a:schemeClr val="tx1"/>
              </a:solidFill>
            </a:endParaRPr>
          </a:p>
        </p:txBody>
      </p:sp>
      <p:pic>
        <p:nvPicPr>
          <p:cNvPr id="8" name="7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78276" y="1536602"/>
            <a:ext cx="6444208" cy="4833156"/>
          </a:xfrm>
          <a:prstGeom prst="rect">
            <a:avLst/>
          </a:prstGeom>
        </p:spPr>
      </p:pic>
      <p:pic>
        <p:nvPicPr>
          <p:cNvPr id="9" name="8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73726" y="1403777"/>
            <a:ext cx="6948264" cy="5211198"/>
          </a:xfrm>
          <a:prstGeom prst="rect">
            <a:avLst/>
          </a:prstGeom>
        </p:spPr>
      </p:pic>
      <p:pic>
        <p:nvPicPr>
          <p:cNvPr id="15" name="14 Imagen"/>
          <p:cNvPicPr/>
          <p:nvPr/>
        </p:nvPicPr>
        <p:blipFill>
          <a:blip r:embed="rId8"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707416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isthian\Downloads\2 Agosto 2012 (69).JPG"/>
          <p:cNvPicPr>
            <a:picLocks noChangeAspect="1" noChangeArrowheads="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l="11075" t="3361" r="8816" b="14755"/>
          <a:stretch/>
        </p:blipFill>
        <p:spPr bwMode="auto">
          <a:xfrm>
            <a:off x="0" y="1584670"/>
            <a:ext cx="9144000" cy="527333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graphicFrame>
        <p:nvGraphicFramePr>
          <p:cNvPr id="2" name="1 Marcador de contenido"/>
          <p:cNvGraphicFramePr>
            <a:graphicFrameLocks noGrp="1"/>
          </p:cNvGraphicFramePr>
          <p:nvPr>
            <p:ph idx="1"/>
            <p:extLst>
              <p:ext uri="{D42A27DB-BD31-4B8C-83A1-F6EECF244321}">
                <p14:modId xmlns:p14="http://schemas.microsoft.com/office/powerpoint/2010/main" xmlns="" val="40418634"/>
              </p:ext>
            </p:extLst>
          </p:nvPr>
        </p:nvGraphicFramePr>
        <p:xfrm>
          <a:off x="457200" y="1988840"/>
          <a:ext cx="82296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3 Imagen" descr="G:\ESCUDO ESSUNA.png"/>
          <p:cNvPicPr/>
          <p:nvPr/>
        </p:nvPicPr>
        <p:blipFill>
          <a:blip r:embed="rId9"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OBJETIVOS ESPECÍFICOS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15</a:t>
            </a:fld>
            <a:endParaRPr lang="es-EC" sz="1600" b="1">
              <a:solidFill>
                <a:schemeClr val="tx1"/>
              </a:solidFill>
            </a:endParaRPr>
          </a:p>
        </p:txBody>
      </p:sp>
      <p:pic>
        <p:nvPicPr>
          <p:cNvPr id="15" name="14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8908590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715990357"/>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16</a:t>
            </a:fld>
            <a:endParaRPr lang="es-EC" sz="1600" b="1">
              <a:solidFill>
                <a:schemeClr val="tx1"/>
              </a:solidFill>
            </a:endParaRPr>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2266605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FUNDAMENTACIÓN TEÓRICA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17</a:t>
            </a:fld>
            <a:endParaRPr lang="es-EC" sz="1600" b="1" dirty="0">
              <a:solidFill>
                <a:schemeClr val="tx1"/>
              </a:solidFill>
            </a:endParaRPr>
          </a:p>
        </p:txBody>
      </p:sp>
      <p:pic>
        <p:nvPicPr>
          <p:cNvPr id="1026" name="Picture 2" descr="C:\Users\Cristhian\Downloads\1266814_615371308485837_1959765731_o.jpg"/>
          <p:cNvPicPr>
            <a:picLocks noChangeAspect="1" noChangeArrowheads="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xmlns="">
                  <a14:imgLayer r:embed="rId6">
                    <a14:imgEffect>
                      <a14:colorTemperature colorTemp="5625"/>
                    </a14:imgEffect>
                  </a14:imgLayer>
                </a14:imgProps>
              </a:ext>
              <a:ext uri="{28A0092B-C50C-407E-A947-70E740481C1C}">
                <a14:useLocalDpi xmlns:a14="http://schemas.microsoft.com/office/drawing/2010/main" xmlns="" val="0"/>
              </a:ext>
            </a:extLst>
          </a:blip>
          <a:srcRect/>
          <a:stretch>
            <a:fillRect/>
          </a:stretch>
        </p:blipFill>
        <p:spPr bwMode="auto">
          <a:xfrm>
            <a:off x="899592" y="1700808"/>
            <a:ext cx="7344816" cy="48965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aphicFrame>
        <p:nvGraphicFramePr>
          <p:cNvPr id="26" name="25 Marcador de contenido"/>
          <p:cNvGraphicFramePr>
            <a:graphicFrameLocks noGrp="1"/>
          </p:cNvGraphicFramePr>
          <p:nvPr>
            <p:ph idx="1"/>
            <p:extLst>
              <p:ext uri="{D42A27DB-BD31-4B8C-83A1-F6EECF244321}">
                <p14:modId xmlns:p14="http://schemas.microsoft.com/office/powerpoint/2010/main" xmlns="" val="2087997802"/>
              </p:ext>
            </p:extLst>
          </p:nvPr>
        </p:nvGraphicFramePr>
        <p:xfrm>
          <a:off x="457200" y="1749986"/>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13 Grupo"/>
          <p:cNvGrpSpPr/>
          <p:nvPr/>
        </p:nvGrpSpPr>
        <p:grpSpPr>
          <a:xfrm>
            <a:off x="2716930" y="4779173"/>
            <a:ext cx="4020508" cy="859842"/>
            <a:chOff x="4230408" y="-76901"/>
            <a:chExt cx="4020508" cy="859842"/>
          </a:xfrm>
        </p:grpSpPr>
        <p:sp>
          <p:nvSpPr>
            <p:cNvPr id="15" name="14 Rectángulo redondeado"/>
            <p:cNvSpPr/>
            <p:nvPr/>
          </p:nvSpPr>
          <p:spPr>
            <a:xfrm>
              <a:off x="4255630" y="-76901"/>
              <a:ext cx="3995286" cy="859842"/>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dirty="0" smtClean="0"/>
                <a:t>     </a:t>
              </a:r>
            </a:p>
            <a:p>
              <a:r>
                <a:rPr lang="es-EC" b="1" dirty="0"/>
                <a:t> </a:t>
              </a:r>
              <a:r>
                <a:rPr lang="es-EC" b="1" dirty="0" smtClean="0"/>
                <a:t>              MANTENIMIENTO</a:t>
              </a:r>
              <a:endParaRPr lang="es-EC" b="1" dirty="0"/>
            </a:p>
          </p:txBody>
        </p:sp>
        <p:sp>
          <p:nvSpPr>
            <p:cNvPr id="16" name="15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grpSp>
        <p:nvGrpSpPr>
          <p:cNvPr id="17" name="16 Grupo"/>
          <p:cNvGrpSpPr/>
          <p:nvPr/>
        </p:nvGrpSpPr>
        <p:grpSpPr>
          <a:xfrm>
            <a:off x="2699922" y="3512470"/>
            <a:ext cx="3995287" cy="859842"/>
            <a:chOff x="4230408" y="484"/>
            <a:chExt cx="3995287" cy="859842"/>
          </a:xfrm>
        </p:grpSpPr>
        <p:sp>
          <p:nvSpPr>
            <p:cNvPr id="18" name="17 Rectángulo redondeado"/>
            <p:cNvSpPr/>
            <p:nvPr/>
          </p:nvSpPr>
          <p:spPr>
            <a:xfrm>
              <a:off x="4230409" y="484"/>
              <a:ext cx="3995286" cy="859842"/>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b="1" dirty="0" smtClean="0"/>
                <a:t>      ELEMENTOS FUNCIONALES  </a:t>
              </a:r>
            </a:p>
            <a:p>
              <a:r>
                <a:rPr lang="es-EC" b="1" dirty="0"/>
                <a:t> </a:t>
              </a:r>
              <a:r>
                <a:rPr lang="es-EC" b="1" dirty="0" smtClean="0"/>
                <a:t>                      LOGÍSTICOS</a:t>
              </a:r>
              <a:endParaRPr lang="es-EC" b="1" dirty="0"/>
            </a:p>
          </p:txBody>
        </p:sp>
        <p:sp>
          <p:nvSpPr>
            <p:cNvPr id="19" name="18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pic>
        <p:nvPicPr>
          <p:cNvPr id="20" name="19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4274157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pic>
        <p:nvPicPr>
          <p:cNvPr id="20" name="Picture 2" descr="C:\Users\Cristhian\Downloads\1266814_615371308485837_1959765731_o.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xmlns="">
                  <a14:imgLayer r:embed="rId4">
                    <a14:imgEffect>
                      <a14:colorTemperature colorTemp="5625"/>
                    </a14:imgEffect>
                  </a14:imgLayer>
                </a14:imgProps>
              </a:ext>
              <a:ext uri="{28A0092B-C50C-407E-A947-70E740481C1C}">
                <a14:useLocalDpi xmlns:a14="http://schemas.microsoft.com/office/drawing/2010/main" xmlns="" val="0"/>
              </a:ext>
            </a:extLst>
          </a:blip>
          <a:srcRect/>
          <a:stretch>
            <a:fillRect/>
          </a:stretch>
        </p:blipFill>
        <p:spPr bwMode="auto">
          <a:xfrm>
            <a:off x="640733" y="1628800"/>
            <a:ext cx="7387651" cy="49251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FUNDAMENTACIÓN TEÓRICA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18</a:t>
            </a:fld>
            <a:endParaRPr lang="es-EC" sz="1600" b="1">
              <a:solidFill>
                <a:schemeClr val="tx1"/>
              </a:solidFill>
            </a:endParaRPr>
          </a:p>
        </p:txBody>
      </p:sp>
      <p:graphicFrame>
        <p:nvGraphicFramePr>
          <p:cNvPr id="26" name="25 Marcador de contenido"/>
          <p:cNvGraphicFramePr>
            <a:graphicFrameLocks noGrp="1"/>
          </p:cNvGraphicFramePr>
          <p:nvPr>
            <p:ph idx="1"/>
            <p:extLst>
              <p:ext uri="{D42A27DB-BD31-4B8C-83A1-F6EECF244321}">
                <p14:modId xmlns:p14="http://schemas.microsoft.com/office/powerpoint/2010/main" xmlns="" val="2514679559"/>
              </p:ext>
            </p:extLst>
          </p:nvPr>
        </p:nvGraphicFramePr>
        <p:xfrm>
          <a:off x="457200" y="1749986"/>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13 Grupo"/>
          <p:cNvGrpSpPr/>
          <p:nvPr/>
        </p:nvGrpSpPr>
        <p:grpSpPr>
          <a:xfrm>
            <a:off x="2716930" y="4779173"/>
            <a:ext cx="4020508" cy="859842"/>
            <a:chOff x="4230408" y="-76901"/>
            <a:chExt cx="4020508" cy="859842"/>
          </a:xfrm>
        </p:grpSpPr>
        <p:sp>
          <p:nvSpPr>
            <p:cNvPr id="15" name="14 Rectángulo redondeado"/>
            <p:cNvSpPr/>
            <p:nvPr/>
          </p:nvSpPr>
          <p:spPr>
            <a:xfrm>
              <a:off x="4255630" y="-76901"/>
              <a:ext cx="3995286" cy="859842"/>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dirty="0" smtClean="0"/>
                <a:t>     </a:t>
              </a:r>
            </a:p>
            <a:p>
              <a:r>
                <a:rPr lang="es-EC" b="1" dirty="0"/>
                <a:t> </a:t>
              </a:r>
              <a:r>
                <a:rPr lang="es-EC" b="1" dirty="0" smtClean="0"/>
                <a:t>              MANTENIMIENTO</a:t>
              </a:r>
              <a:endParaRPr lang="es-EC" b="1" dirty="0"/>
            </a:p>
          </p:txBody>
        </p:sp>
        <p:sp>
          <p:nvSpPr>
            <p:cNvPr id="16" name="15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grpSp>
        <p:nvGrpSpPr>
          <p:cNvPr id="17" name="16 Grupo"/>
          <p:cNvGrpSpPr/>
          <p:nvPr/>
        </p:nvGrpSpPr>
        <p:grpSpPr>
          <a:xfrm>
            <a:off x="2699922" y="3512470"/>
            <a:ext cx="3995287" cy="859842"/>
            <a:chOff x="4230408" y="484"/>
            <a:chExt cx="3995287" cy="859842"/>
          </a:xfrm>
        </p:grpSpPr>
        <p:sp>
          <p:nvSpPr>
            <p:cNvPr id="18" name="17 Rectángulo redondeado"/>
            <p:cNvSpPr/>
            <p:nvPr/>
          </p:nvSpPr>
          <p:spPr>
            <a:xfrm>
              <a:off x="4230409" y="484"/>
              <a:ext cx="3995286" cy="859842"/>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b="1" dirty="0" smtClean="0"/>
                <a:t>      ELEMENTOS FUNCIONALES  </a:t>
              </a:r>
            </a:p>
            <a:p>
              <a:r>
                <a:rPr lang="es-EC" b="1" dirty="0"/>
                <a:t> </a:t>
              </a:r>
              <a:r>
                <a:rPr lang="es-EC" b="1" dirty="0" smtClean="0"/>
                <a:t>                      LOGÍSTICOS</a:t>
              </a:r>
              <a:endParaRPr lang="es-EC" b="1" dirty="0"/>
            </a:p>
          </p:txBody>
        </p:sp>
        <p:sp>
          <p:nvSpPr>
            <p:cNvPr id="19" name="18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pic>
        <p:nvPicPr>
          <p:cNvPr id="22" name="21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9428497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FUNDAMENTACIÓN TEÓRICA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a:xfrm>
            <a:off x="8690545" y="6520259"/>
            <a:ext cx="561975" cy="365125"/>
          </a:xfrm>
        </p:spPr>
        <p:txBody>
          <a:bodyPr/>
          <a:lstStyle/>
          <a:p>
            <a:fld id="{364C5A0A-6A1F-4BA5-92E0-2206EF52E45A}" type="slidenum">
              <a:rPr lang="es-EC" sz="1600" b="1" smtClean="0">
                <a:solidFill>
                  <a:schemeClr val="tx1"/>
                </a:solidFill>
              </a:rPr>
              <a:pPr/>
              <a:t>19</a:t>
            </a:fld>
            <a:endParaRPr lang="es-EC" sz="1600" b="1" dirty="0">
              <a:solidFill>
                <a:schemeClr val="tx1"/>
              </a:solidFill>
            </a:endParaRPr>
          </a:p>
        </p:txBody>
      </p:sp>
      <p:pic>
        <p:nvPicPr>
          <p:cNvPr id="3074" name="Picture 2"/>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181" y="2573988"/>
            <a:ext cx="8187638" cy="4383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1691680" y="1484784"/>
            <a:ext cx="5566510" cy="523220"/>
          </a:xfrm>
          <a:prstGeom prst="rect">
            <a:avLst/>
          </a:prstGeom>
          <a:noFill/>
        </p:spPr>
        <p:txBody>
          <a:bodyPr wrap="square" rtlCol="0">
            <a:spAutoFit/>
          </a:bodyPr>
          <a:lstStyle/>
          <a:p>
            <a:pPr algn="ctr"/>
            <a:r>
              <a:rPr lang="es-EC" sz="2800" b="1" dirty="0" smtClean="0"/>
              <a:t>LOGÍSTICA</a:t>
            </a:r>
            <a:endParaRPr lang="es-EC" sz="2800" b="1" dirty="0"/>
          </a:p>
        </p:txBody>
      </p:sp>
      <p:pic>
        <p:nvPicPr>
          <p:cNvPr id="15" name="14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4274157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901541689"/>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8011988" y="116632"/>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a:xfrm>
            <a:off x="8543278" y="6376243"/>
            <a:ext cx="561975" cy="365125"/>
          </a:xfrm>
        </p:spPr>
        <p:txBody>
          <a:bodyPr/>
          <a:lstStyle/>
          <a:p>
            <a:fld id="{364C5A0A-6A1F-4BA5-92E0-2206EF52E45A}" type="slidenum">
              <a:rPr lang="es-EC" sz="1600" b="1" smtClean="0">
                <a:solidFill>
                  <a:schemeClr val="tx1"/>
                </a:solidFill>
              </a:rPr>
              <a:pPr/>
              <a:t>2</a:t>
            </a:fld>
            <a:endParaRPr lang="es-EC" sz="1600" b="1" dirty="0">
              <a:solidFill>
                <a:schemeClr val="tx1"/>
              </a:solidFill>
            </a:endParaRPr>
          </a:p>
        </p:txBody>
      </p:sp>
      <p:pic>
        <p:nvPicPr>
          <p:cNvPr id="13" name="12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79512" y="260648"/>
            <a:ext cx="1008112" cy="1008112"/>
          </a:xfrm>
          <a:prstGeom prst="rect">
            <a:avLst/>
          </a:prstGeom>
          <a:noFill/>
          <a:ln w="9525">
            <a:noFill/>
            <a:miter lim="800000"/>
            <a:headEnd/>
            <a:tailEnd/>
          </a:ln>
        </p:spPr>
      </p:pic>
    </p:spTree>
    <p:extLst>
      <p:ext uri="{BB962C8B-B14F-4D97-AF65-F5344CB8AC3E}">
        <p14:creationId xmlns:p14="http://schemas.microsoft.com/office/powerpoint/2010/main" xmlns="" val="249062532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Cristhian\Downloads\1266814_615371308485837_1959765731_o.jpg"/>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xmlns="">
                  <a14:imgLayer r:embed="rId3">
                    <a14:imgEffect>
                      <a14:colorTemperature colorTemp="5625"/>
                    </a14:imgEffect>
                  </a14:imgLayer>
                </a14:imgProps>
              </a:ext>
              <a:ext uri="{28A0092B-C50C-407E-A947-70E740481C1C}">
                <a14:useLocalDpi xmlns:a14="http://schemas.microsoft.com/office/drawing/2010/main" xmlns="" val="0"/>
              </a:ext>
            </a:extLst>
          </a:blip>
          <a:srcRect/>
          <a:stretch>
            <a:fillRect/>
          </a:stretch>
        </p:blipFill>
        <p:spPr bwMode="auto">
          <a:xfrm>
            <a:off x="568725" y="1504232"/>
            <a:ext cx="7747691" cy="516512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4" name="3 Imagen" descr="G:\ESCUDO ESSUNA.png"/>
          <p:cNvPicPr/>
          <p:nvPr/>
        </p:nvPicPr>
        <p:blipFill>
          <a:blip r:embed="rId4"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FUNDAMENTACIÓN TEÓRICA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20</a:t>
            </a:fld>
            <a:endParaRPr lang="es-EC" sz="1600" b="1">
              <a:solidFill>
                <a:schemeClr val="tx1"/>
              </a:solidFill>
            </a:endParaRPr>
          </a:p>
        </p:txBody>
      </p:sp>
      <p:graphicFrame>
        <p:nvGraphicFramePr>
          <p:cNvPr id="26" name="25 Marcador de contenido"/>
          <p:cNvGraphicFramePr>
            <a:graphicFrameLocks noGrp="1"/>
          </p:cNvGraphicFramePr>
          <p:nvPr>
            <p:ph idx="1"/>
            <p:extLst>
              <p:ext uri="{D42A27DB-BD31-4B8C-83A1-F6EECF244321}">
                <p14:modId xmlns:p14="http://schemas.microsoft.com/office/powerpoint/2010/main" xmlns="" val="416222886"/>
              </p:ext>
            </p:extLst>
          </p:nvPr>
        </p:nvGraphicFramePr>
        <p:xfrm>
          <a:off x="457200" y="1749986"/>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13 Grupo"/>
          <p:cNvGrpSpPr/>
          <p:nvPr/>
        </p:nvGrpSpPr>
        <p:grpSpPr>
          <a:xfrm>
            <a:off x="2716930" y="4779173"/>
            <a:ext cx="4020508" cy="859842"/>
            <a:chOff x="4230408" y="-76901"/>
            <a:chExt cx="4020508" cy="859842"/>
          </a:xfrm>
        </p:grpSpPr>
        <p:sp>
          <p:nvSpPr>
            <p:cNvPr id="15" name="14 Rectángulo redondeado"/>
            <p:cNvSpPr/>
            <p:nvPr/>
          </p:nvSpPr>
          <p:spPr>
            <a:xfrm>
              <a:off x="4255630" y="-76901"/>
              <a:ext cx="3995286" cy="859842"/>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dirty="0" smtClean="0"/>
                <a:t>     </a:t>
              </a:r>
            </a:p>
            <a:p>
              <a:r>
                <a:rPr lang="es-EC" b="1" dirty="0"/>
                <a:t> </a:t>
              </a:r>
              <a:r>
                <a:rPr lang="es-EC" b="1" dirty="0" smtClean="0"/>
                <a:t>              MANTENIMIENTO</a:t>
              </a:r>
              <a:endParaRPr lang="es-EC" b="1" dirty="0"/>
            </a:p>
          </p:txBody>
        </p:sp>
        <p:sp>
          <p:nvSpPr>
            <p:cNvPr id="16" name="15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grpSp>
        <p:nvGrpSpPr>
          <p:cNvPr id="17" name="16 Grupo"/>
          <p:cNvGrpSpPr/>
          <p:nvPr/>
        </p:nvGrpSpPr>
        <p:grpSpPr>
          <a:xfrm>
            <a:off x="2699922" y="3512470"/>
            <a:ext cx="3995287" cy="859842"/>
            <a:chOff x="4230408" y="484"/>
            <a:chExt cx="3995287" cy="859842"/>
          </a:xfrm>
        </p:grpSpPr>
        <p:sp>
          <p:nvSpPr>
            <p:cNvPr id="18" name="17 Rectángulo redondeado"/>
            <p:cNvSpPr/>
            <p:nvPr/>
          </p:nvSpPr>
          <p:spPr>
            <a:xfrm>
              <a:off x="4230409" y="484"/>
              <a:ext cx="3995286" cy="859842"/>
            </a:xfrm>
            <a:prstGeom prst="roundRect">
              <a:avLst>
                <a:gd name="adj" fmla="val 5000"/>
              </a:avLst>
            </a:prstGeom>
          </p:spPr>
          <p:style>
            <a:lnRef idx="2">
              <a:schemeClr val="accent3">
                <a:shade val="50000"/>
              </a:schemeClr>
            </a:lnRef>
            <a:fillRef idx="1">
              <a:schemeClr val="accent3"/>
            </a:fillRef>
            <a:effectRef idx="0">
              <a:schemeClr val="accent3"/>
            </a:effectRef>
            <a:fontRef idx="minor">
              <a:schemeClr val="lt1"/>
            </a:fontRef>
          </p:style>
          <p:txBody>
            <a:bodyPr/>
            <a:lstStyle/>
            <a:p>
              <a:r>
                <a:rPr lang="es-EC" b="1" dirty="0" smtClean="0"/>
                <a:t>      ELEMENTOS FUNCIONALES  </a:t>
              </a:r>
            </a:p>
            <a:p>
              <a:r>
                <a:rPr lang="es-EC" b="1" dirty="0"/>
                <a:t> </a:t>
              </a:r>
              <a:r>
                <a:rPr lang="es-EC" b="1" dirty="0" smtClean="0"/>
                <a:t>                      LOGÍSTICOS</a:t>
              </a:r>
              <a:endParaRPr lang="es-EC" b="1" dirty="0"/>
            </a:p>
          </p:txBody>
        </p:sp>
        <p:sp>
          <p:nvSpPr>
            <p:cNvPr id="19" name="18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pic>
        <p:nvPicPr>
          <p:cNvPr id="22" name="21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9428497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1353474482"/>
              </p:ext>
            </p:extLst>
          </p:nvPr>
        </p:nvGraphicFramePr>
        <p:xfrm>
          <a:off x="457201" y="1600200"/>
          <a:ext cx="8291263"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8083996" y="260648"/>
            <a:ext cx="952500" cy="1171575"/>
          </a:xfrm>
          <a:prstGeom prst="rect">
            <a:avLst/>
          </a:prstGeom>
          <a:noFill/>
          <a:ln w="9525">
            <a:noFill/>
            <a:miter lim="800000"/>
            <a:headEnd/>
            <a:tailEnd/>
          </a:ln>
        </p:spPr>
      </p:pic>
      <p:grpSp>
        <p:nvGrpSpPr>
          <p:cNvPr id="10" name="9 Grupo"/>
          <p:cNvGrpSpPr/>
          <p:nvPr/>
        </p:nvGrpSpPr>
        <p:grpSpPr>
          <a:xfrm>
            <a:off x="1047071" y="620688"/>
            <a:ext cx="6981313" cy="478280"/>
            <a:chOff x="1337423" y="620688"/>
            <a:chExt cx="6474937"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ELEMENTOS FUNCIONALES LOGÍSTICOS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337423"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350634"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a:xfrm>
            <a:off x="8690545" y="6520259"/>
            <a:ext cx="561975" cy="365125"/>
          </a:xfrm>
        </p:spPr>
        <p:txBody>
          <a:bodyPr/>
          <a:lstStyle/>
          <a:p>
            <a:fld id="{364C5A0A-6A1F-4BA5-92E0-2206EF52E45A}" type="slidenum">
              <a:rPr lang="es-EC" sz="1600" b="1" smtClean="0">
                <a:solidFill>
                  <a:schemeClr val="tx1"/>
                </a:solidFill>
              </a:rPr>
              <a:pPr/>
              <a:t>21</a:t>
            </a:fld>
            <a:endParaRPr lang="es-EC" b="1" dirty="0">
              <a:solidFill>
                <a:schemeClr val="tx1"/>
              </a:solidFill>
            </a:endParaRP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35496" y="188640"/>
            <a:ext cx="936104" cy="1008112"/>
          </a:xfrm>
          <a:prstGeom prst="rect">
            <a:avLst/>
          </a:prstGeom>
          <a:noFill/>
          <a:ln w="9525">
            <a:noFill/>
            <a:miter lim="800000"/>
            <a:headEnd/>
            <a:tailEnd/>
          </a:ln>
        </p:spPr>
      </p:pic>
    </p:spTree>
    <p:extLst>
      <p:ext uri="{BB962C8B-B14F-4D97-AF65-F5344CB8AC3E}">
        <p14:creationId xmlns:p14="http://schemas.microsoft.com/office/powerpoint/2010/main" xmlns="" val="24274157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Cristhian\Downloads\1266814_615371308485837_1959765731_o.jpg"/>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xmlns="">
                  <a14:imgLayer r:embed="rId3">
                    <a14:imgEffect>
                      <a14:colorTemperature colorTemp="5625"/>
                    </a14:imgEffect>
                  </a14:imgLayer>
                </a14:imgProps>
              </a:ext>
              <a:ext uri="{28A0092B-C50C-407E-A947-70E740481C1C}">
                <a14:useLocalDpi xmlns:a14="http://schemas.microsoft.com/office/drawing/2010/main" xmlns="" val="0"/>
              </a:ext>
            </a:extLst>
          </a:blip>
          <a:srcRect/>
          <a:stretch>
            <a:fillRect/>
          </a:stretch>
        </p:blipFill>
        <p:spPr bwMode="auto">
          <a:xfrm>
            <a:off x="539632" y="1628800"/>
            <a:ext cx="7255006" cy="48366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4" name="3 Imagen" descr="G:\ESCUDO ESSUNA.png"/>
          <p:cNvPicPr/>
          <p:nvPr/>
        </p:nvPicPr>
        <p:blipFill>
          <a:blip r:embed="rId4"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FUNDAMENTACIÓN TEÓRICA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22</a:t>
            </a:fld>
            <a:endParaRPr lang="es-EC" sz="1600" b="1">
              <a:solidFill>
                <a:schemeClr val="tx1"/>
              </a:solidFill>
            </a:endParaRPr>
          </a:p>
        </p:txBody>
      </p:sp>
      <p:graphicFrame>
        <p:nvGraphicFramePr>
          <p:cNvPr id="26" name="25 Marcador de contenido"/>
          <p:cNvGraphicFramePr>
            <a:graphicFrameLocks noGrp="1"/>
          </p:cNvGraphicFramePr>
          <p:nvPr>
            <p:ph idx="1"/>
            <p:extLst>
              <p:ext uri="{D42A27DB-BD31-4B8C-83A1-F6EECF244321}">
                <p14:modId xmlns:p14="http://schemas.microsoft.com/office/powerpoint/2010/main" xmlns="" val="416222886"/>
              </p:ext>
            </p:extLst>
          </p:nvPr>
        </p:nvGraphicFramePr>
        <p:xfrm>
          <a:off x="457200" y="1749986"/>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4" name="13 Grupo"/>
          <p:cNvGrpSpPr/>
          <p:nvPr/>
        </p:nvGrpSpPr>
        <p:grpSpPr>
          <a:xfrm>
            <a:off x="2716930" y="4779173"/>
            <a:ext cx="4020508" cy="859842"/>
            <a:chOff x="4230408" y="-76901"/>
            <a:chExt cx="4020508" cy="859842"/>
          </a:xfrm>
        </p:grpSpPr>
        <p:sp>
          <p:nvSpPr>
            <p:cNvPr id="15" name="14 Rectángulo redondeado"/>
            <p:cNvSpPr/>
            <p:nvPr/>
          </p:nvSpPr>
          <p:spPr>
            <a:xfrm>
              <a:off x="4255630" y="-76901"/>
              <a:ext cx="3995286" cy="859842"/>
            </a:xfrm>
            <a:prstGeom prst="roundRect">
              <a:avLst>
                <a:gd name="adj" fmla="val 5000"/>
              </a:avLst>
            </a:prstGeom>
          </p:spPr>
          <p:style>
            <a:lnRef idx="2">
              <a:schemeClr val="accent3">
                <a:shade val="50000"/>
              </a:schemeClr>
            </a:lnRef>
            <a:fillRef idx="1">
              <a:schemeClr val="accent3"/>
            </a:fillRef>
            <a:effectRef idx="0">
              <a:schemeClr val="accent3"/>
            </a:effectRef>
            <a:fontRef idx="minor">
              <a:schemeClr val="lt1"/>
            </a:fontRef>
          </p:style>
          <p:txBody>
            <a:bodyPr/>
            <a:lstStyle/>
            <a:p>
              <a:r>
                <a:rPr lang="es-EC" dirty="0" smtClean="0"/>
                <a:t>     </a:t>
              </a:r>
            </a:p>
            <a:p>
              <a:r>
                <a:rPr lang="es-EC" b="1" dirty="0"/>
                <a:t> </a:t>
              </a:r>
              <a:r>
                <a:rPr lang="es-EC" b="1" dirty="0" smtClean="0"/>
                <a:t>              MANTENIMIENTO</a:t>
              </a:r>
              <a:endParaRPr lang="es-EC" b="1" dirty="0"/>
            </a:p>
          </p:txBody>
        </p:sp>
        <p:sp>
          <p:nvSpPr>
            <p:cNvPr id="16" name="15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grpSp>
        <p:nvGrpSpPr>
          <p:cNvPr id="17" name="16 Grupo"/>
          <p:cNvGrpSpPr/>
          <p:nvPr/>
        </p:nvGrpSpPr>
        <p:grpSpPr>
          <a:xfrm>
            <a:off x="2699922" y="3512470"/>
            <a:ext cx="3995287" cy="859842"/>
            <a:chOff x="4230408" y="484"/>
            <a:chExt cx="3995287" cy="859842"/>
          </a:xfrm>
        </p:grpSpPr>
        <p:sp>
          <p:nvSpPr>
            <p:cNvPr id="18" name="17 Rectángulo redondeado"/>
            <p:cNvSpPr/>
            <p:nvPr/>
          </p:nvSpPr>
          <p:spPr>
            <a:xfrm>
              <a:off x="4230409" y="484"/>
              <a:ext cx="3995286" cy="859842"/>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b="1" dirty="0" smtClean="0"/>
                <a:t>      ELEMENTOS FUNCIONALES  </a:t>
              </a:r>
            </a:p>
            <a:p>
              <a:r>
                <a:rPr lang="es-EC" b="1" dirty="0"/>
                <a:t> </a:t>
              </a:r>
              <a:r>
                <a:rPr lang="es-EC" b="1" dirty="0" smtClean="0"/>
                <a:t>                      LOGÍSTICOS</a:t>
              </a:r>
              <a:endParaRPr lang="es-EC" b="1" dirty="0"/>
            </a:p>
          </p:txBody>
        </p:sp>
        <p:sp>
          <p:nvSpPr>
            <p:cNvPr id="19" name="18 Rectángulo"/>
            <p:cNvSpPr/>
            <p:nvPr/>
          </p:nvSpPr>
          <p:spPr>
            <a:xfrm rot="16200000">
              <a:off x="4277402" y="-46508"/>
              <a:ext cx="705070" cy="79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r>
                <a:rPr lang="es-EC" sz="2300" kern="1200" dirty="0" smtClean="0"/>
                <a:t/>
              </a:r>
              <a:br>
                <a:rPr lang="es-EC" sz="2300" kern="1200" dirty="0" smtClean="0"/>
              </a:br>
              <a:endParaRPr lang="es-EC" sz="2300" kern="1200" dirty="0"/>
            </a:p>
          </p:txBody>
        </p:sp>
      </p:grpSp>
      <p:pic>
        <p:nvPicPr>
          <p:cNvPr id="22" name="21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9428497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20814219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MANTENIMIENTO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23</a:t>
            </a:fld>
            <a:endParaRPr lang="es-EC" sz="1600" b="1">
              <a:solidFill>
                <a:schemeClr val="tx1"/>
              </a:solidFill>
            </a:endParaRP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0405289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18283922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MANTENIMIENTO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24</a:t>
            </a:fld>
            <a:endParaRPr lang="es-EC" sz="1600" b="1">
              <a:solidFill>
                <a:schemeClr val="tx1"/>
              </a:solidFill>
            </a:endParaRP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8402095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MANTENIMIENTO PREVENTIVO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mtClean="0"/>
              <a:pPr/>
              <a:t>25</a:t>
            </a:fld>
            <a:endParaRPr lang="es-EC"/>
          </a:p>
        </p:txBody>
      </p:sp>
      <p:pic>
        <p:nvPicPr>
          <p:cNvPr id="3074" name="Picture 2" descr="G:\foto1_mantenimiento_buque.jpg"/>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4788" y="1432223"/>
            <a:ext cx="7547385" cy="494910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14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5668900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79342483"/>
              </p:ext>
            </p:extLst>
          </p:nvPr>
        </p:nvGraphicFramePr>
        <p:xfrm>
          <a:off x="-828600" y="1340768"/>
          <a:ext cx="727280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MANTENIMIENTO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26</a:t>
            </a:fld>
            <a:endParaRPr lang="es-EC" sz="1600" b="1">
              <a:solidFill>
                <a:schemeClr val="tx1"/>
              </a:solidFill>
            </a:endParaRPr>
          </a:p>
        </p:txBody>
      </p:sp>
      <p:graphicFrame>
        <p:nvGraphicFramePr>
          <p:cNvPr id="7" name="6 Diagrama"/>
          <p:cNvGraphicFramePr/>
          <p:nvPr>
            <p:extLst>
              <p:ext uri="{D42A27DB-BD31-4B8C-83A1-F6EECF244321}">
                <p14:modId xmlns:p14="http://schemas.microsoft.com/office/powerpoint/2010/main" xmlns="" val="1719212756"/>
              </p:ext>
            </p:extLst>
          </p:nvPr>
        </p:nvGraphicFramePr>
        <p:xfrm>
          <a:off x="5563993" y="1460649"/>
          <a:ext cx="3400495"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8 Flecha curvada hacia abajo"/>
          <p:cNvSpPr/>
          <p:nvPr/>
        </p:nvSpPr>
        <p:spPr>
          <a:xfrm>
            <a:off x="3851920" y="1268760"/>
            <a:ext cx="3888432" cy="10606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5" name="14 Imagen"/>
          <p:cNvPicPr/>
          <p:nvPr/>
        </p:nvPicPr>
        <p:blipFill>
          <a:blip r:embed="rId1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8585927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29957591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MANTENIMIENTO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27</a:t>
            </a:fld>
            <a:endParaRPr lang="es-EC" sz="1600" b="1">
              <a:solidFill>
                <a:schemeClr val="tx1"/>
              </a:solidFill>
            </a:endParaRP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55290420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MANTENIMIENTO CORRECTIVO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mtClean="0"/>
              <a:pPr/>
              <a:t>28</a:t>
            </a:fld>
            <a:endParaRPr lang="es-EC"/>
          </a:p>
        </p:txBody>
      </p:sp>
      <p:graphicFrame>
        <p:nvGraphicFramePr>
          <p:cNvPr id="14" name="1 Marcador de contenido"/>
          <p:cNvGraphicFramePr>
            <a:graphicFrameLocks noGrp="1"/>
          </p:cNvGraphicFramePr>
          <p:nvPr>
            <p:ph idx="1"/>
            <p:extLst>
              <p:ext uri="{D42A27DB-BD31-4B8C-83A1-F6EECF244321}">
                <p14:modId xmlns:p14="http://schemas.microsoft.com/office/powerpoint/2010/main" xmlns="" val="1732914621"/>
              </p:ext>
            </p:extLst>
          </p:nvPr>
        </p:nvGraphicFramePr>
        <p:xfrm>
          <a:off x="-705272" y="1360215"/>
          <a:ext cx="11037912" cy="55971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15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02449327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5547931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MANTENIMIENTO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600" b="1" smtClean="0">
                <a:solidFill>
                  <a:schemeClr val="tx1"/>
                </a:solidFill>
              </a:rPr>
              <a:pPr/>
              <a:t>29</a:t>
            </a:fld>
            <a:endParaRPr lang="es-EC" b="1" dirty="0">
              <a:solidFill>
                <a:schemeClr val="tx1"/>
              </a:solidFill>
            </a:endParaRP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55290420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65152748"/>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939980" y="116632"/>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p:txBody>
          <a:bodyPr vert="horz" lIns="27432" tIns="45720" rIns="45720" bIns="45720" rtlCol="0" anchor="ctr"/>
          <a:lstStyle/>
          <a:p>
            <a:fld id="{364C5A0A-6A1F-4BA5-92E0-2206EF52E45A}" type="slidenum">
              <a:rPr lang="es-EC" sz="1600" b="1">
                <a:solidFill>
                  <a:schemeClr val="tx1"/>
                </a:solidFill>
              </a:rPr>
              <a:pPr/>
              <a:t>3</a:t>
            </a:fld>
            <a:endParaRPr lang="es-EC" sz="1600" b="1">
              <a:solidFill>
                <a:schemeClr val="tx1"/>
              </a:solidFill>
            </a:endParaRPr>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0755520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4" name="3 Imagen" descr="G:\ESCUDO ESSUNA.png"/>
          <p:cNvPicPr/>
          <p:nvPr/>
        </p:nvPicPr>
        <p:blipFill>
          <a:blip r:embed="rId2" cstate="print"/>
          <a:srcRect/>
          <a:stretch>
            <a:fillRect/>
          </a:stretch>
        </p:blipFill>
        <p:spPr bwMode="auto">
          <a:xfrm>
            <a:off x="7795964"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RESCATE</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mtClean="0"/>
              <a:pPr/>
              <a:t>30</a:t>
            </a:fld>
            <a:endParaRPr lang="es-EC"/>
          </a:p>
        </p:txBody>
      </p:sp>
      <p:pic>
        <p:nvPicPr>
          <p:cNvPr id="1026" name="Picture 2" descr="D:\guayas\bsgua\proyectoo\proycts\p\DSCN091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0884" r="3099" b="1973"/>
          <a:stretch/>
        </p:blipFill>
        <p:spPr bwMode="auto">
          <a:xfrm>
            <a:off x="247839" y="1432223"/>
            <a:ext cx="8860665" cy="52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14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3842649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6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8083996" y="260648"/>
            <a:ext cx="952500" cy="1171575"/>
          </a:xfrm>
          <a:prstGeom prst="rect">
            <a:avLst/>
          </a:prstGeom>
          <a:noFill/>
          <a:ln w="9525">
            <a:noFill/>
            <a:miter lim="800000"/>
            <a:headEnd/>
            <a:tailEnd/>
          </a:ln>
        </p:spPr>
      </p:pic>
      <p:grpSp>
        <p:nvGrpSpPr>
          <p:cNvPr id="2" name="9 Grupo"/>
          <p:cNvGrpSpPr/>
          <p:nvPr/>
        </p:nvGrpSpPr>
        <p:grpSpPr>
          <a:xfrm>
            <a:off x="1122456" y="637001"/>
            <a:ext cx="6880881" cy="775775"/>
            <a:chOff x="1140179" y="637001"/>
            <a:chExt cx="6880881" cy="775775"/>
          </a:xfrm>
        </p:grpSpPr>
        <p:sp>
          <p:nvSpPr>
            <p:cNvPr id="11" name="10 CuadroTexto"/>
            <p:cNvSpPr txBox="1"/>
            <p:nvPr/>
          </p:nvSpPr>
          <p:spPr>
            <a:xfrm>
              <a:off x="1367086" y="1074222"/>
              <a:ext cx="6445274"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C" sz="1600" dirty="0" smtClean="0"/>
                <a:t> </a:t>
              </a:r>
              <a:r>
                <a:rPr lang="es-EC" sz="1600" b="1" dirty="0" smtClean="0"/>
                <a:t>REGLAMENTO GENERAL DE BIENES DEL SECTOR PUBLICO </a:t>
              </a:r>
              <a:endParaRPr lang="es-EC" sz="16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140179"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578708"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mtClean="0">
                <a:solidFill>
                  <a:schemeClr val="tx1"/>
                </a:solidFill>
              </a:rPr>
              <a:pPr/>
              <a:t>31</a:t>
            </a:fld>
            <a:endParaRPr lang="es-EC" dirty="0">
              <a:solidFill>
                <a:schemeClr val="tx1"/>
              </a:solidFill>
            </a:endParaRPr>
          </a:p>
        </p:txBody>
      </p:sp>
      <p:sp>
        <p:nvSpPr>
          <p:cNvPr id="19" name="18 Rectángulo"/>
          <p:cNvSpPr/>
          <p:nvPr/>
        </p:nvSpPr>
        <p:spPr>
          <a:xfrm>
            <a:off x="1907704" y="478413"/>
            <a:ext cx="5760640" cy="646331"/>
          </a:xfrm>
          <a:prstGeom prst="rect">
            <a:avLst/>
          </a:prstGeom>
        </p:spPr>
        <p:txBody>
          <a:bodyPr wrap="square">
            <a:spAutoFit/>
          </a:bodyPr>
          <a:lstStyle/>
          <a:p>
            <a:pPr algn="ctr"/>
            <a:endParaRPr lang="es-EC" b="1" dirty="0" smtClean="0"/>
          </a:p>
          <a:p>
            <a:pPr algn="ctr"/>
            <a:r>
              <a:rPr lang="es-EC" b="1" dirty="0" smtClean="0"/>
              <a:t>CONTRALORÍA GENERAL DEL ESTADO 	</a:t>
            </a: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35496" y="188640"/>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0405583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918696815"/>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p:txBody>
          <a:bodyPr/>
          <a:lstStyle/>
          <a:p>
            <a:fld id="{364C5A0A-6A1F-4BA5-92E0-2206EF52E45A}" type="slidenum">
              <a:rPr lang="es-EC" sz="1600" b="1" smtClean="0">
                <a:solidFill>
                  <a:schemeClr val="tx1"/>
                </a:solidFill>
              </a:rPr>
              <a:pPr/>
              <a:t>32</a:t>
            </a:fld>
            <a:endParaRPr lang="es-EC" b="1" dirty="0">
              <a:solidFill>
                <a:schemeClr val="tx1"/>
              </a:solidFill>
            </a:endParaRPr>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2266605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61665"/>
            <a:chOff x="1367086" y="620688"/>
            <a:chExt cx="6445274" cy="461665"/>
          </a:xfrm>
        </p:grpSpPr>
        <p:sp>
          <p:nvSpPr>
            <p:cNvPr id="11" name="10 CuadroTexto"/>
            <p:cNvSpPr txBox="1"/>
            <p:nvPr/>
          </p:nvSpPr>
          <p:spPr>
            <a:xfrm>
              <a:off x="1367086" y="620688"/>
              <a:ext cx="644527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DIAGNÓSTICO DEL PROBLEMA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solidFill>
              <a:schemeClr val="bg1"/>
            </a:solidFill>
            <a:ln/>
            <a:extLst/>
          </p:spPr>
          <p:style>
            <a:lnRef idx="2">
              <a:schemeClr val="accent3">
                <a:shade val="50000"/>
              </a:schemeClr>
            </a:lnRef>
            <a:fillRef idx="1">
              <a:schemeClr val="accent3"/>
            </a:fillRef>
            <a:effectRef idx="0">
              <a:schemeClr val="accent3"/>
            </a:effectRef>
            <a:fontRef idx="minor">
              <a:schemeClr val="lt1"/>
            </a:fontRef>
          </p:style>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36046" y="655613"/>
              <a:ext cx="377114" cy="393836"/>
            </a:xfrm>
            <a:prstGeom prst="rect">
              <a:avLst/>
            </a:prstGeom>
            <a:solidFill>
              <a:schemeClr val="bg1"/>
            </a:solidFill>
            <a:ln/>
            <a:extLst/>
          </p:spPr>
          <p:style>
            <a:lnRef idx="2">
              <a:schemeClr val="accent3">
                <a:shade val="50000"/>
              </a:schemeClr>
            </a:lnRef>
            <a:fillRef idx="1">
              <a:schemeClr val="accent3"/>
            </a:fillRef>
            <a:effectRef idx="0">
              <a:schemeClr val="accent3"/>
            </a:effectRef>
            <a:fontRef idx="minor">
              <a:schemeClr val="lt1"/>
            </a:fontRef>
          </p:style>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33</a:t>
            </a:fld>
            <a:endParaRPr lang="es-EC" sz="1400" b="1"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40217410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947312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61665"/>
            <a:chOff x="1367086" y="620688"/>
            <a:chExt cx="6445274" cy="461665"/>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DIAGNÓSTICO DEL PROBLEMA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36046" y="655613"/>
              <a:ext cx="377114" cy="393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34</a:t>
            </a:fld>
            <a:endParaRPr lang="es-EC" sz="1400" b="1"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9933576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406629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ALCANCE DE LA INVESTIGACIÓN</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a:xfrm>
            <a:off x="8618537" y="6448251"/>
            <a:ext cx="561975" cy="365125"/>
          </a:xfrm>
        </p:spPr>
        <p:txBody>
          <a:bodyPr/>
          <a:lstStyle/>
          <a:p>
            <a:fld id="{364C5A0A-6A1F-4BA5-92E0-2206EF52E45A}" type="slidenum">
              <a:rPr lang="es-EC" sz="1600" b="1" smtClean="0">
                <a:solidFill>
                  <a:schemeClr val="tx1"/>
                </a:solidFill>
              </a:rPr>
              <a:pPr/>
              <a:t>35</a:t>
            </a:fld>
            <a:endParaRPr lang="es-EC" sz="1600" b="1">
              <a:solidFill>
                <a:schemeClr val="tx1"/>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6629" t="22101" r="16379" b="12675"/>
          <a:stretch/>
        </p:blipFill>
        <p:spPr bwMode="auto">
          <a:xfrm>
            <a:off x="150585" y="1556792"/>
            <a:ext cx="8813903" cy="48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14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17774134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61665"/>
            <a:chOff x="1367086" y="620688"/>
            <a:chExt cx="6445274" cy="461665"/>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DIAGNÓSTICO DEL PROBLEMA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36046" y="655613"/>
              <a:ext cx="377114" cy="393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36</a:t>
            </a:fld>
            <a:endParaRPr lang="es-EC" b="1"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38736611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406629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RESULTADOS DE LA INVESTIGACIÓN</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428211"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362684"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37</a:t>
            </a:fld>
            <a:endParaRPr lang="es-EC" sz="1400" b="1" dirty="0">
              <a:solidFill>
                <a:schemeClr val="tx1"/>
              </a:solidFill>
            </a:endParaRPr>
          </a:p>
        </p:txBody>
      </p:sp>
      <p:graphicFrame>
        <p:nvGraphicFramePr>
          <p:cNvPr id="17" name="16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55720783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902249950"/>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38</a:t>
            </a:fld>
            <a:endParaRPr lang="es-EC" b="1" dirty="0">
              <a:solidFill>
                <a:schemeClr val="tx1"/>
              </a:solidFill>
            </a:endParaRPr>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5142239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457200" y="1600998"/>
            <a:ext cx="8229600" cy="4524364"/>
            <a:chOff x="457200" y="1600998"/>
            <a:chExt cx="8229600" cy="4524364"/>
          </a:xfrm>
        </p:grpSpPr>
        <p:sp>
          <p:nvSpPr>
            <p:cNvPr id="19" name="18 Forma libre"/>
            <p:cNvSpPr/>
            <p:nvPr/>
          </p:nvSpPr>
          <p:spPr>
            <a:xfrm>
              <a:off x="457200" y="5007131"/>
              <a:ext cx="8229600" cy="1118231"/>
            </a:xfrm>
            <a:custGeom>
              <a:avLst/>
              <a:gdLst>
                <a:gd name="connsiteX0" fmla="*/ 0 w 8229600"/>
                <a:gd name="connsiteY0" fmla="*/ 0 h 1118231"/>
                <a:gd name="connsiteX1" fmla="*/ 8229600 w 8229600"/>
                <a:gd name="connsiteY1" fmla="*/ 0 h 1118231"/>
                <a:gd name="connsiteX2" fmla="*/ 8229600 w 8229600"/>
                <a:gd name="connsiteY2" fmla="*/ 1118231 h 1118231"/>
                <a:gd name="connsiteX3" fmla="*/ 0 w 8229600"/>
                <a:gd name="connsiteY3" fmla="*/ 1118231 h 1118231"/>
                <a:gd name="connsiteX4" fmla="*/ 0 w 8229600"/>
                <a:gd name="connsiteY4" fmla="*/ 0 h 111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118231">
                  <a:moveTo>
                    <a:pt x="0" y="0"/>
                  </a:moveTo>
                  <a:lnTo>
                    <a:pt x="8229600" y="0"/>
                  </a:lnTo>
                  <a:lnTo>
                    <a:pt x="8229600" y="1118231"/>
                  </a:lnTo>
                  <a:lnTo>
                    <a:pt x="0" y="11182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C" sz="3700" kern="1200" dirty="0" smtClean="0"/>
                <a:t>DESARROLLO </a:t>
              </a:r>
              <a:endParaRPr lang="es-EC" sz="3700" kern="1200" dirty="0"/>
            </a:p>
          </p:txBody>
        </p:sp>
        <p:sp>
          <p:nvSpPr>
            <p:cNvPr id="20" name="19 Forma libre"/>
            <p:cNvSpPr/>
            <p:nvPr/>
          </p:nvSpPr>
          <p:spPr>
            <a:xfrm rot="21600000">
              <a:off x="457200" y="3304064"/>
              <a:ext cx="8229600" cy="1719840"/>
            </a:xfrm>
            <a:custGeom>
              <a:avLst/>
              <a:gdLst>
                <a:gd name="connsiteX0" fmla="*/ 0 w 8229600"/>
                <a:gd name="connsiteY0" fmla="*/ 602339 h 1719839"/>
                <a:gd name="connsiteX1" fmla="*/ 3899820 w 8229600"/>
                <a:gd name="connsiteY1" fmla="*/ 602339 h 1719839"/>
                <a:gd name="connsiteX2" fmla="*/ 3899820 w 8229600"/>
                <a:gd name="connsiteY2" fmla="*/ 429960 h 1719839"/>
                <a:gd name="connsiteX3" fmla="*/ 3684840 w 8229600"/>
                <a:gd name="connsiteY3" fmla="*/ 429960 h 1719839"/>
                <a:gd name="connsiteX4" fmla="*/ 4114800 w 8229600"/>
                <a:gd name="connsiteY4" fmla="*/ 0 h 1719839"/>
                <a:gd name="connsiteX5" fmla="*/ 4544760 w 8229600"/>
                <a:gd name="connsiteY5" fmla="*/ 429960 h 1719839"/>
                <a:gd name="connsiteX6" fmla="*/ 4329780 w 8229600"/>
                <a:gd name="connsiteY6" fmla="*/ 429960 h 1719839"/>
                <a:gd name="connsiteX7" fmla="*/ 4329780 w 8229600"/>
                <a:gd name="connsiteY7" fmla="*/ 602339 h 1719839"/>
                <a:gd name="connsiteX8" fmla="*/ 8229600 w 8229600"/>
                <a:gd name="connsiteY8" fmla="*/ 602339 h 1719839"/>
                <a:gd name="connsiteX9" fmla="*/ 8229600 w 8229600"/>
                <a:gd name="connsiteY9" fmla="*/ 1719839 h 1719839"/>
                <a:gd name="connsiteX10" fmla="*/ 0 w 8229600"/>
                <a:gd name="connsiteY10" fmla="*/ 1719839 h 1719839"/>
                <a:gd name="connsiteX11" fmla="*/ 0 w 8229600"/>
                <a:gd name="connsiteY11" fmla="*/ 602339 h 17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719839">
                  <a:moveTo>
                    <a:pt x="8229600" y="1117500"/>
                  </a:moveTo>
                  <a:lnTo>
                    <a:pt x="4329780" y="1117500"/>
                  </a:lnTo>
                  <a:lnTo>
                    <a:pt x="4329780" y="1289879"/>
                  </a:lnTo>
                  <a:lnTo>
                    <a:pt x="4544760" y="1289879"/>
                  </a:lnTo>
                  <a:lnTo>
                    <a:pt x="4114800" y="1719838"/>
                  </a:lnTo>
                  <a:lnTo>
                    <a:pt x="3684840" y="1289879"/>
                  </a:lnTo>
                  <a:lnTo>
                    <a:pt x="3899820" y="1289879"/>
                  </a:lnTo>
                  <a:lnTo>
                    <a:pt x="3899820" y="1117500"/>
                  </a:lnTo>
                  <a:lnTo>
                    <a:pt x="0" y="1117500"/>
                  </a:lnTo>
                  <a:lnTo>
                    <a:pt x="0" y="1"/>
                  </a:lnTo>
                  <a:lnTo>
                    <a:pt x="8229600" y="1"/>
                  </a:lnTo>
                  <a:lnTo>
                    <a:pt x="8229600" y="11175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3" tIns="263145" rIns="263144" bIns="865483" numCol="1" spcCol="1270" anchor="ctr" anchorCtr="0">
              <a:noAutofit/>
            </a:bodyPr>
            <a:lstStyle/>
            <a:p>
              <a:pPr lvl="0" algn="ctr" defTabSz="1644650">
                <a:lnSpc>
                  <a:spcPct val="90000"/>
                </a:lnSpc>
                <a:spcBef>
                  <a:spcPct val="0"/>
                </a:spcBef>
                <a:spcAft>
                  <a:spcPct val="35000"/>
                </a:spcAft>
              </a:pPr>
              <a:r>
                <a:rPr lang="es-EC" sz="3700" kern="1200" dirty="0" smtClean="0"/>
                <a:t>ALCANCE</a:t>
              </a:r>
              <a:endParaRPr lang="es-EC" sz="3700" kern="1200" dirty="0"/>
            </a:p>
          </p:txBody>
        </p:sp>
        <p:sp>
          <p:nvSpPr>
            <p:cNvPr id="21" name="20 Forma libre"/>
            <p:cNvSpPr/>
            <p:nvPr/>
          </p:nvSpPr>
          <p:spPr>
            <a:xfrm rot="21600000">
              <a:off x="457200" y="1600998"/>
              <a:ext cx="8229600" cy="1719841"/>
            </a:xfrm>
            <a:custGeom>
              <a:avLst/>
              <a:gdLst>
                <a:gd name="connsiteX0" fmla="*/ 0 w 8229600"/>
                <a:gd name="connsiteY0" fmla="*/ 602339 h 1719839"/>
                <a:gd name="connsiteX1" fmla="*/ 3899820 w 8229600"/>
                <a:gd name="connsiteY1" fmla="*/ 602339 h 1719839"/>
                <a:gd name="connsiteX2" fmla="*/ 3899820 w 8229600"/>
                <a:gd name="connsiteY2" fmla="*/ 429960 h 1719839"/>
                <a:gd name="connsiteX3" fmla="*/ 3684840 w 8229600"/>
                <a:gd name="connsiteY3" fmla="*/ 429960 h 1719839"/>
                <a:gd name="connsiteX4" fmla="*/ 4114800 w 8229600"/>
                <a:gd name="connsiteY4" fmla="*/ 0 h 1719839"/>
                <a:gd name="connsiteX5" fmla="*/ 4544760 w 8229600"/>
                <a:gd name="connsiteY5" fmla="*/ 429960 h 1719839"/>
                <a:gd name="connsiteX6" fmla="*/ 4329780 w 8229600"/>
                <a:gd name="connsiteY6" fmla="*/ 429960 h 1719839"/>
                <a:gd name="connsiteX7" fmla="*/ 4329780 w 8229600"/>
                <a:gd name="connsiteY7" fmla="*/ 602339 h 1719839"/>
                <a:gd name="connsiteX8" fmla="*/ 8229600 w 8229600"/>
                <a:gd name="connsiteY8" fmla="*/ 602339 h 1719839"/>
                <a:gd name="connsiteX9" fmla="*/ 8229600 w 8229600"/>
                <a:gd name="connsiteY9" fmla="*/ 1719839 h 1719839"/>
                <a:gd name="connsiteX10" fmla="*/ 0 w 8229600"/>
                <a:gd name="connsiteY10" fmla="*/ 1719839 h 1719839"/>
                <a:gd name="connsiteX11" fmla="*/ 0 w 8229600"/>
                <a:gd name="connsiteY11" fmla="*/ 602339 h 17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719839">
                  <a:moveTo>
                    <a:pt x="8229600" y="1117500"/>
                  </a:moveTo>
                  <a:lnTo>
                    <a:pt x="4329780" y="1117500"/>
                  </a:lnTo>
                  <a:lnTo>
                    <a:pt x="4329780" y="1289879"/>
                  </a:lnTo>
                  <a:lnTo>
                    <a:pt x="4544760" y="1289879"/>
                  </a:lnTo>
                  <a:lnTo>
                    <a:pt x="4114800" y="1719838"/>
                  </a:lnTo>
                  <a:lnTo>
                    <a:pt x="3684840" y="1289879"/>
                  </a:lnTo>
                  <a:lnTo>
                    <a:pt x="3899820" y="1289879"/>
                  </a:lnTo>
                  <a:lnTo>
                    <a:pt x="3899820" y="1117500"/>
                  </a:lnTo>
                  <a:lnTo>
                    <a:pt x="0" y="1117500"/>
                  </a:lnTo>
                  <a:lnTo>
                    <a:pt x="0" y="1"/>
                  </a:lnTo>
                  <a:lnTo>
                    <a:pt x="8229600" y="1"/>
                  </a:lnTo>
                  <a:lnTo>
                    <a:pt x="8229600" y="11175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3" tIns="263145" rIns="263144" bIns="865484" numCol="1" spcCol="1270" anchor="ctr" anchorCtr="0">
              <a:noAutofit/>
            </a:bodyPr>
            <a:lstStyle/>
            <a:p>
              <a:pPr lvl="0" algn="ctr" defTabSz="1644650">
                <a:lnSpc>
                  <a:spcPct val="90000"/>
                </a:lnSpc>
                <a:spcBef>
                  <a:spcPct val="0"/>
                </a:spcBef>
                <a:spcAft>
                  <a:spcPct val="35000"/>
                </a:spcAft>
              </a:pPr>
              <a:r>
                <a:rPr lang="es-EC" sz="3700" kern="1200" dirty="0" smtClean="0"/>
                <a:t>OBJETIVO</a:t>
              </a:r>
              <a:endParaRPr lang="es-EC" sz="3700" kern="1200" dirty="0"/>
            </a:p>
          </p:txBody>
        </p:sp>
      </p:grpSp>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830997"/>
            <a:chOff x="1367086" y="620688"/>
            <a:chExt cx="6445274" cy="830997"/>
          </a:xfrm>
        </p:grpSpPr>
        <p:sp>
          <p:nvSpPr>
            <p:cNvPr id="11" name="10 CuadroTexto"/>
            <p:cNvSpPr txBox="1"/>
            <p:nvPr/>
          </p:nvSpPr>
          <p:spPr>
            <a:xfrm>
              <a:off x="1367086" y="620688"/>
              <a:ext cx="6445274"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SOFTWARE DE CONTROL DE MANTENIMIENTO</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39</a:t>
            </a:fld>
            <a:endParaRPr lang="es-EC" sz="1400" b="1" dirty="0">
              <a:solidFill>
                <a:schemeClr val="tx1"/>
              </a:solidFill>
            </a:endParaRPr>
          </a:p>
        </p:txBody>
      </p:sp>
      <p:pic>
        <p:nvPicPr>
          <p:cNvPr id="15" name="14 Imagen"/>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72344957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9" name="8 Grupo"/>
          <p:cNvGrpSpPr/>
          <p:nvPr/>
        </p:nvGrpSpPr>
        <p:grpSpPr>
          <a:xfrm>
            <a:off x="1349363" y="620688"/>
            <a:ext cx="6445274" cy="646331"/>
            <a:chOff x="1367086" y="620688"/>
            <a:chExt cx="6445274" cy="646331"/>
          </a:xfrm>
        </p:grpSpPr>
        <p:sp>
          <p:nvSpPr>
            <p:cNvPr id="10" name="9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INTRODUCCIÓN</a:t>
              </a:r>
              <a:endParaRPr lang="es-EC" sz="3600" b="1" dirty="0">
                <a:latin typeface="Arial" panose="020B0604020202020204" pitchFamily="34" charset="0"/>
                <a:cs typeface="Arial" panose="020B0604020202020204" pitchFamily="34" charset="0"/>
              </a:endParaRPr>
            </a:p>
          </p:txBody>
        </p:sp>
        <p:pic>
          <p:nvPicPr>
            <p:cNvPr id="11"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886654"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6920063" y="706234"/>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a:xfrm>
            <a:off x="8906569" y="6520259"/>
            <a:ext cx="561975" cy="365125"/>
          </a:xfrm>
        </p:spPr>
        <p:txBody>
          <a:bodyPr/>
          <a:lstStyle/>
          <a:p>
            <a:fld id="{364C5A0A-6A1F-4BA5-92E0-2206EF52E45A}" type="slidenum">
              <a:rPr lang="es-EC" sz="1400" b="1" smtClean="0"/>
              <a:pPr/>
              <a:t>4</a:t>
            </a:fld>
            <a:endParaRPr lang="es-EC" sz="1400" b="1"/>
          </a:p>
        </p:txBody>
      </p:sp>
      <p:pic>
        <p:nvPicPr>
          <p:cNvPr id="1026" name="Picture 2" descr="D:\disco\fotos\ESCCUELA\2010\MURALES\DSC_011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869" y="1556792"/>
            <a:ext cx="2520280" cy="2343810"/>
          </a:xfrm>
          <a:prstGeom prst="rect">
            <a:avLst/>
          </a:prstGeom>
          <a:noFill/>
          <a:effectLst>
            <a:outerShdw blurRad="152400" dist="317500" dir="5400000" sx="90000" sy="-19000" rotWithShape="0">
              <a:prstClr val="black">
                <a:alpha val="15000"/>
              </a:prstClr>
            </a:outerShdw>
            <a:softEdge rad="127000"/>
          </a:effectLst>
          <a:extLst>
            <a:ext uri="{909E8E84-426E-40DD-AFC4-6F175D3DCCD1}">
              <a14:hiddenFill xmlns:a14="http://schemas.microsoft.com/office/drawing/2010/main" xmlns="">
                <a:solidFill>
                  <a:srgbClr val="FFFFFF"/>
                </a:solidFill>
              </a14:hiddenFill>
            </a:ext>
          </a:extLst>
        </p:spPr>
      </p:pic>
      <p:pic>
        <p:nvPicPr>
          <p:cNvPr id="1027" name="Picture 3" descr="D:\disco\fotos\ESCCUELA\2011\foooooo\DSC_018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265252" y="4280510"/>
            <a:ext cx="2576477" cy="2236470"/>
          </a:xfrm>
          <a:prstGeom prst="rect">
            <a:avLst/>
          </a:prstGeom>
          <a:noFill/>
          <a:effectLst>
            <a:outerShdw blurRad="152400" dist="317500" dir="5400000" sx="90000" sy="-19000" rotWithShape="0">
              <a:prstClr val="black">
                <a:alpha val="15000"/>
              </a:prstClr>
            </a:outerShdw>
            <a:softEdge rad="127000"/>
          </a:effectLst>
          <a:extLst>
            <a:ext uri="{909E8E84-426E-40DD-AFC4-6F175D3DCCD1}">
              <a14:hiddenFill xmlns:a14="http://schemas.microsoft.com/office/drawing/2010/main" xmlns="">
                <a:solidFill>
                  <a:srgbClr val="FFFFFF"/>
                </a:solidFill>
              </a14:hiddenFill>
            </a:ext>
          </a:extLst>
        </p:spPr>
      </p:pic>
      <p:pic>
        <p:nvPicPr>
          <p:cNvPr id="1028" name="Picture 4" descr="D:\disco\fotos\ESCCUELA\2011\foooooo\DSC_012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flipH="1" flipV="1">
            <a:off x="6302351" y="1525069"/>
            <a:ext cx="2664295" cy="2409722"/>
          </a:xfrm>
          <a:prstGeom prst="rect">
            <a:avLst/>
          </a:prstGeom>
          <a:noFill/>
          <a:effectLst>
            <a:outerShdw blurRad="76200" dir="13500000" sy="23000" kx="1200000" algn="br" rotWithShape="0">
              <a:prstClr val="black">
                <a:alpha val="20000"/>
              </a:prstClr>
            </a:outerShdw>
            <a:softEdge rad="127000"/>
          </a:effectLst>
          <a:extLst>
            <a:ext uri="{909E8E84-426E-40DD-AFC4-6F175D3DCCD1}">
              <a14:hiddenFill xmlns:a14="http://schemas.microsoft.com/office/drawing/2010/main" xmlns="">
                <a:solidFill>
                  <a:srgbClr val="FFFFFF"/>
                </a:solidFill>
              </a14:hiddenFill>
            </a:ext>
          </a:extLst>
        </p:spPr>
      </p:pic>
      <p:pic>
        <p:nvPicPr>
          <p:cNvPr id="1029" name="Picture 5" descr="C:\Users\Cristhian\Downloads\2 Agosto 2012 (70).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4397" t="5354" r="4900" b="26223"/>
          <a:stretch/>
        </p:blipFill>
        <p:spPr bwMode="auto">
          <a:xfrm rot="10800000" flipH="1" flipV="1">
            <a:off x="6448528" y="3900602"/>
            <a:ext cx="2443952" cy="2762728"/>
          </a:xfrm>
          <a:prstGeom prst="roundRect">
            <a:avLst>
              <a:gd name="adj" fmla="val 8594"/>
            </a:avLst>
          </a:prstGeom>
          <a:extLst/>
        </p:spPr>
      </p:pic>
      <p:pic>
        <p:nvPicPr>
          <p:cNvPr id="1030" name="Picture 6" descr="D:\disco\fotos\ARMADA\DSC_0079.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29093" t="16504" r="5069" b="14857"/>
          <a:stretch/>
        </p:blipFill>
        <p:spPr bwMode="auto">
          <a:xfrm>
            <a:off x="2625626" y="2492896"/>
            <a:ext cx="3818582" cy="2840183"/>
          </a:xfrm>
          <a:prstGeom prst="rect">
            <a:avLst/>
          </a:prstGeom>
          <a:noFill/>
          <a:effectLst>
            <a:outerShdw blurRad="76200" dir="13500000" sy="23000" kx="1200000" algn="br" rotWithShape="0">
              <a:prstClr val="black">
                <a:alpha val="20000"/>
              </a:prstClr>
            </a:outerShdw>
            <a:softEdge rad="127000"/>
          </a:effectLst>
          <a:extLst>
            <a:ext uri="{909E8E84-426E-40DD-AFC4-6F175D3DCCD1}">
              <a14:hiddenFill xmlns:a14="http://schemas.microsoft.com/office/drawing/2010/main" xmlns="">
                <a:solidFill>
                  <a:srgbClr val="FFFFFF"/>
                </a:solidFill>
              </a14:hiddenFill>
            </a:ext>
          </a:extLst>
        </p:spPr>
      </p:pic>
      <p:pic>
        <p:nvPicPr>
          <p:cNvPr id="1031" name="Picture 7" descr="D:\disco\ULTIMAS\esn-11\dramatizacion guerrilla\DSC_0475.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0800000" flipH="1" flipV="1">
            <a:off x="6293149" y="1432223"/>
            <a:ext cx="2671339" cy="245836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17" name="Picture 7" descr="Limpieza 01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315386" y="1391716"/>
            <a:ext cx="2664294" cy="255061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6" name="Picture 9" descr="Limpieza 01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423106" y="1432223"/>
            <a:ext cx="2509113" cy="23492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9" name="18 Imagen"/>
          <p:cNvPicPr/>
          <p:nvPr/>
        </p:nvPicPr>
        <p:blipFill>
          <a:blip r:embed="rId1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260648"/>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97055414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0"/>
                                        <p:tgtEl>
                                          <p:spTgt spid="17"/>
                                        </p:tgtEl>
                                      </p:cBhvr>
                                    </p:animEffect>
                                    <p:anim calcmode="lin" valueType="num">
                                      <p:cBhvr>
                                        <p:cTn id="28" dur="3000" fill="hold"/>
                                        <p:tgtEl>
                                          <p:spTgt spid="17"/>
                                        </p:tgtEl>
                                        <p:attrNameLst>
                                          <p:attrName>ppt_x</p:attrName>
                                        </p:attrNameLst>
                                      </p:cBhvr>
                                      <p:tavLst>
                                        <p:tav tm="0">
                                          <p:val>
                                            <p:strVal val="#ppt_x"/>
                                          </p:val>
                                        </p:tav>
                                        <p:tav tm="100000">
                                          <p:val>
                                            <p:strVal val="#ppt_x"/>
                                          </p:val>
                                        </p:tav>
                                      </p:tavLst>
                                    </p:anim>
                                    <p:anim calcmode="lin" valueType="num">
                                      <p:cBhvr>
                                        <p:cTn id="29" dur="3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3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4" name="3 Imagen" descr="G:\ESCUDO ESSUNA.png"/>
          <p:cNvPicPr/>
          <p:nvPr/>
        </p:nvPicPr>
        <p:blipFill>
          <a:blip r:embed="rId2"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600" b="1" smtClean="0">
                <a:solidFill>
                  <a:schemeClr val="tx1"/>
                </a:solidFill>
              </a:rPr>
              <a:pPr/>
              <a:t>40</a:t>
            </a:fld>
            <a:endParaRPr lang="es-EC" b="1" dirty="0">
              <a:solidFill>
                <a:schemeClr val="tx1"/>
              </a:solidFill>
            </a:endParaRPr>
          </a:p>
        </p:txBody>
      </p:sp>
      <p:pic>
        <p:nvPicPr>
          <p:cNvPr id="14" name="Imagen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Layer>
                </a14:imgProps>
              </a:ext>
            </a:extLst>
          </a:blip>
          <a:srcRect/>
          <a:stretch>
            <a:fillRect/>
          </a:stretch>
        </p:blipFill>
        <p:spPr bwMode="auto">
          <a:xfrm>
            <a:off x="216074" y="416843"/>
            <a:ext cx="971550" cy="923925"/>
          </a:xfrm>
          <a:prstGeom prst="rect">
            <a:avLst/>
          </a:prstGeom>
          <a:noFill/>
          <a:ln w="9525">
            <a:noFill/>
            <a:miter lim="800000"/>
            <a:headEnd/>
            <a:tailEnd/>
          </a:ln>
        </p:spPr>
      </p:pic>
      <p:pic>
        <p:nvPicPr>
          <p:cNvPr id="15" name="14 Imagen"/>
          <p:cNvPicPr/>
          <p:nvPr/>
        </p:nvPicPr>
        <p:blipFill>
          <a:blip r:embed="rId7" cstate="print"/>
          <a:srcRect/>
          <a:stretch>
            <a:fillRect/>
          </a:stretch>
        </p:blipFill>
        <p:spPr bwMode="auto">
          <a:xfrm>
            <a:off x="0" y="0"/>
            <a:ext cx="9144000" cy="6857999"/>
          </a:xfrm>
          <a:prstGeom prst="rect">
            <a:avLst/>
          </a:prstGeom>
          <a:noFill/>
          <a:ln w="1">
            <a:noFill/>
            <a:miter lim="800000"/>
            <a:headEnd/>
            <a:tailEnd type="none" w="med" len="med"/>
          </a:ln>
          <a:effectLst/>
        </p:spPr>
      </p:pic>
    </p:spTree>
    <p:extLst>
      <p:ext uri="{BB962C8B-B14F-4D97-AF65-F5344CB8AC3E}">
        <p14:creationId xmlns:p14="http://schemas.microsoft.com/office/powerpoint/2010/main" xmlns="" val="320191901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4" name="3 Imagen" descr="G:\ESCUDO ESSUNA.png"/>
          <p:cNvPicPr/>
          <p:nvPr/>
        </p:nvPicPr>
        <p:blipFill>
          <a:blip r:embed="rId2" cstate="print"/>
          <a:srcRect/>
          <a:stretch>
            <a:fillRect/>
          </a:stretch>
        </p:blipFill>
        <p:spPr bwMode="auto">
          <a:xfrm>
            <a:off x="7795964"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mtClean="0">
                <a:solidFill>
                  <a:schemeClr val="tx1"/>
                </a:solidFill>
              </a:rPr>
              <a:pPr/>
              <a:t>41</a:t>
            </a:fld>
            <a:endParaRPr lang="es-EC" dirty="0">
              <a:solidFill>
                <a:schemeClr val="tx1"/>
              </a:solidFill>
            </a:endParaRPr>
          </a:p>
        </p:txBody>
      </p:sp>
      <p:pic>
        <p:nvPicPr>
          <p:cNvPr id="14" name="Imagen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Layer>
                </a14:imgProps>
              </a:ext>
            </a:extLst>
          </a:blip>
          <a:srcRect/>
          <a:stretch>
            <a:fillRect/>
          </a:stretch>
        </p:blipFill>
        <p:spPr bwMode="auto">
          <a:xfrm>
            <a:off x="251520" y="416843"/>
            <a:ext cx="971550" cy="923925"/>
          </a:xfrm>
          <a:prstGeom prst="rect">
            <a:avLst/>
          </a:prstGeom>
          <a:noFill/>
          <a:ln w="9525">
            <a:noFill/>
            <a:miter lim="800000"/>
            <a:headEnd/>
            <a:tailEnd/>
          </a:ln>
        </p:spPr>
      </p:pic>
      <p:pic>
        <p:nvPicPr>
          <p:cNvPr id="15" name="14 Imagen"/>
          <p:cNvPicPr/>
          <p:nvPr/>
        </p:nvPicPr>
        <p:blipFill>
          <a:blip r:embed="rId7" cstate="print"/>
          <a:srcRect/>
          <a:stretch>
            <a:fillRect/>
          </a:stretch>
        </p:blipFill>
        <p:spPr bwMode="auto">
          <a:xfrm>
            <a:off x="0" y="-27384"/>
            <a:ext cx="9144000" cy="6858000"/>
          </a:xfrm>
          <a:prstGeom prst="rect">
            <a:avLst/>
          </a:prstGeom>
          <a:noFill/>
          <a:ln w="1">
            <a:noFill/>
            <a:miter lim="800000"/>
            <a:headEnd/>
            <a:tailEnd type="none" w="med" len="med"/>
          </a:ln>
          <a:effectLst/>
        </p:spPr>
      </p:pic>
    </p:spTree>
    <p:extLst>
      <p:ext uri="{BB962C8B-B14F-4D97-AF65-F5344CB8AC3E}">
        <p14:creationId xmlns:p14="http://schemas.microsoft.com/office/powerpoint/2010/main" xmlns="" val="25206860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4" name="3 Imagen" descr="G:\ESCUDO ESSUNA.png"/>
          <p:cNvPicPr/>
          <p:nvPr/>
        </p:nvPicPr>
        <p:blipFill>
          <a:blip r:embed="rId2" cstate="print"/>
          <a:srcRect/>
          <a:stretch>
            <a:fillRect/>
          </a:stretch>
        </p:blipFill>
        <p:spPr bwMode="auto">
          <a:xfrm>
            <a:off x="7795964"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mtClean="0">
                <a:solidFill>
                  <a:schemeClr val="tx1"/>
                </a:solidFill>
              </a:rPr>
              <a:pPr/>
              <a:t>42</a:t>
            </a:fld>
            <a:endParaRPr lang="es-EC" dirty="0">
              <a:solidFill>
                <a:schemeClr val="tx1"/>
              </a:solidFill>
            </a:endParaRPr>
          </a:p>
        </p:txBody>
      </p:sp>
      <p:pic>
        <p:nvPicPr>
          <p:cNvPr id="14" name="Imagen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Layer>
                </a14:imgProps>
              </a:ext>
            </a:extLst>
          </a:blip>
          <a:srcRect/>
          <a:stretch>
            <a:fillRect/>
          </a:stretch>
        </p:blipFill>
        <p:spPr bwMode="auto">
          <a:xfrm>
            <a:off x="251520" y="416843"/>
            <a:ext cx="971550" cy="923925"/>
          </a:xfrm>
          <a:prstGeom prst="rect">
            <a:avLst/>
          </a:prstGeom>
          <a:noFill/>
          <a:ln w="9525">
            <a:noFill/>
            <a:miter lim="800000"/>
            <a:headEnd/>
            <a:tailEnd/>
          </a:ln>
        </p:spPr>
      </p:pic>
      <p:pic>
        <p:nvPicPr>
          <p:cNvPr id="15" name="14 Imagen"/>
          <p:cNvPicPr/>
          <p:nvPr/>
        </p:nvPicPr>
        <p:blipFill>
          <a:blip r:embed="rId7" cstate="print"/>
          <a:srcRect/>
          <a:stretch>
            <a:fillRect/>
          </a:stretch>
        </p:blipFill>
        <p:spPr bwMode="auto">
          <a:xfrm>
            <a:off x="-108520" y="0"/>
            <a:ext cx="9252520" cy="6858000"/>
          </a:xfrm>
          <a:prstGeom prst="rect">
            <a:avLst/>
          </a:prstGeom>
          <a:noFill/>
          <a:ln w="9525">
            <a:noFill/>
            <a:miter lim="800000"/>
            <a:headEnd/>
            <a:tailEnd/>
          </a:ln>
        </p:spPr>
      </p:pic>
    </p:spTree>
    <p:extLst>
      <p:ext uri="{BB962C8B-B14F-4D97-AF65-F5344CB8AC3E}">
        <p14:creationId xmlns:p14="http://schemas.microsoft.com/office/powerpoint/2010/main" xmlns="" val="30405583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4" name="3 Imagen" descr="G:\ESCUDO ESSUNA.png"/>
          <p:cNvPicPr/>
          <p:nvPr/>
        </p:nvPicPr>
        <p:blipFill>
          <a:blip r:embed="rId2" cstate="print"/>
          <a:srcRect/>
          <a:stretch>
            <a:fillRect/>
          </a:stretch>
        </p:blipFill>
        <p:spPr bwMode="auto">
          <a:xfrm>
            <a:off x="7795964"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mtClean="0">
                <a:solidFill>
                  <a:schemeClr val="tx1"/>
                </a:solidFill>
              </a:rPr>
              <a:pPr/>
              <a:t>43</a:t>
            </a:fld>
            <a:endParaRPr lang="es-EC" dirty="0">
              <a:solidFill>
                <a:schemeClr val="tx1"/>
              </a:solidFill>
            </a:endParaRPr>
          </a:p>
        </p:txBody>
      </p:sp>
      <p:pic>
        <p:nvPicPr>
          <p:cNvPr id="14" name="Imagen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Layer>
                </a14:imgProps>
              </a:ext>
            </a:extLst>
          </a:blip>
          <a:srcRect/>
          <a:stretch>
            <a:fillRect/>
          </a:stretch>
        </p:blipFill>
        <p:spPr bwMode="auto">
          <a:xfrm>
            <a:off x="251520" y="416843"/>
            <a:ext cx="971550" cy="923925"/>
          </a:xfrm>
          <a:prstGeom prst="rect">
            <a:avLst/>
          </a:prstGeom>
          <a:noFill/>
          <a:ln w="9525">
            <a:noFill/>
            <a:miter lim="800000"/>
            <a:headEnd/>
            <a:tailEnd/>
          </a:ln>
        </p:spPr>
      </p:pic>
      <p:pic>
        <p:nvPicPr>
          <p:cNvPr id="15" name="14 Imagen"/>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0405583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98269905"/>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44</a:t>
            </a:fld>
            <a:endParaRPr lang="es-EC" sz="1400" b="1" dirty="0">
              <a:solidFill>
                <a:schemeClr val="tx1"/>
              </a:solidFill>
            </a:endParaRPr>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5142239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3472653247"/>
              </p:ext>
            </p:extLst>
          </p:nvPr>
        </p:nvGraphicFramePr>
        <p:xfrm>
          <a:off x="457200" y="1340768"/>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CONCLUSIONES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45</a:t>
            </a:fld>
            <a:endParaRPr lang="es-EC" b="1" dirty="0">
              <a:solidFill>
                <a:schemeClr val="tx1"/>
              </a:solidFill>
            </a:endParaRP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364976766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987384088"/>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46</a:t>
            </a:fld>
            <a:endParaRPr lang="es-EC" b="1" dirty="0">
              <a:solidFill>
                <a:schemeClr val="tx1"/>
              </a:solidFill>
            </a:endParaRPr>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15142239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xmlns="" val="3214786883"/>
              </p:ext>
            </p:extLst>
          </p:nvPr>
        </p:nvGraphicFramePr>
        <p:xfrm>
          <a:off x="457200" y="156733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G:\ESCUDO ESSUNA.png"/>
          <p:cNvPicPr/>
          <p:nvPr/>
        </p:nvPicPr>
        <p:blipFill>
          <a:blip r:embed="rId7" cstate="print"/>
          <a:srcRect/>
          <a:stretch>
            <a:fillRect/>
          </a:stretch>
        </p:blipFill>
        <p:spPr bwMode="auto">
          <a:xfrm>
            <a:off x="7795964"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RECOMENDACIONES</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47</a:t>
            </a:fld>
            <a:endParaRPr lang="es-EC" sz="1400" b="1">
              <a:solidFill>
                <a:schemeClr val="tx1"/>
              </a:solidFill>
            </a:endParaRPr>
          </a:p>
        </p:txBody>
      </p:sp>
      <p:pic>
        <p:nvPicPr>
          <p:cNvPr id="15" name="14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2829484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ESCUDO ESSUNA.png"/>
          <p:cNvPicPr/>
          <p:nvPr/>
        </p:nvPicPr>
        <p:blipFill>
          <a:blip r:embed="rId2" cstate="print"/>
          <a:srcRect/>
          <a:stretch>
            <a:fillRect/>
          </a:stretch>
        </p:blipFill>
        <p:spPr bwMode="auto">
          <a:xfrm>
            <a:off x="7795964"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p:txBody>
          <a:bodyPr/>
          <a:lstStyle/>
          <a:p>
            <a:fld id="{364C5A0A-6A1F-4BA5-92E0-2206EF52E45A}" type="slidenum">
              <a:rPr lang="es-EC" sz="1400" b="1" smtClean="0">
                <a:solidFill>
                  <a:schemeClr val="tx1"/>
                </a:solidFill>
              </a:rPr>
              <a:pPr/>
              <a:t>48</a:t>
            </a:fld>
            <a:endParaRPr lang="es-EC" b="1" dirty="0">
              <a:solidFill>
                <a:schemeClr val="tx1"/>
              </a:solidFill>
            </a:endParaRPr>
          </a:p>
        </p:txBody>
      </p:sp>
      <p:pic>
        <p:nvPicPr>
          <p:cNvPr id="15" name="Picture 2" descr="D:\disco\fotos\ARMADA\87892064.jpg"/>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flipH="1" flipV="1">
            <a:off x="737296" y="1268760"/>
            <a:ext cx="7795144" cy="39890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737295" y="5301208"/>
            <a:ext cx="8155185" cy="646331"/>
          </a:xfrm>
          <a:prstGeom prst="rect">
            <a:avLst/>
          </a:prstGeom>
          <a:noFill/>
        </p:spPr>
        <p:txBody>
          <a:bodyPr wrap="square" rtlCol="0">
            <a:spAutoFit/>
          </a:bodyPr>
          <a:lstStyle/>
          <a:p>
            <a:pPr algn="ctr"/>
            <a:r>
              <a:rPr lang="es-EC" sz="3600" b="1" u="sng" dirty="0" smtClean="0"/>
              <a:t>GRACIAS  POR SU ATENCIÓN</a:t>
            </a:r>
            <a:endParaRPr lang="es-EC" sz="3600" b="1" u="sng" dirty="0"/>
          </a:p>
        </p:txBody>
      </p:sp>
      <p:pic>
        <p:nvPicPr>
          <p:cNvPr id="16" name="15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2829484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673056640"/>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a:xfrm>
            <a:off x="8618537" y="6448251"/>
            <a:ext cx="561975" cy="365125"/>
          </a:xfrm>
        </p:spPr>
        <p:txBody>
          <a:bodyPr/>
          <a:lstStyle/>
          <a:p>
            <a:fld id="{364C5A0A-6A1F-4BA5-92E0-2206EF52E45A}" type="slidenum">
              <a:rPr lang="es-EC" sz="1600" b="1" smtClean="0"/>
              <a:pPr/>
              <a:t>5</a:t>
            </a:fld>
            <a:endParaRPr lang="es-EC" sz="1600" b="1" dirty="0"/>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79512" y="188640"/>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2266605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disco\fotos\ARMADA\87892064.jp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10800000" flipH="1" flipV="1">
            <a:off x="251521" y="1340768"/>
            <a:ext cx="8567280" cy="523517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p:txBody>
          <a:bodyPr/>
          <a:lstStyle/>
          <a:p>
            <a:endParaRPr lang="es-EC" dirty="0"/>
          </a:p>
        </p:txBody>
      </p:sp>
      <p:pic>
        <p:nvPicPr>
          <p:cNvPr id="4" name="3 Imagen" descr="G:\ESCUDO ESSUNA.png"/>
          <p:cNvPicPr/>
          <p:nvPr/>
        </p:nvPicPr>
        <p:blipFill>
          <a:blip r:embed="rId4" cstate="print"/>
          <a:srcRect/>
          <a:stretch>
            <a:fillRect/>
          </a:stretch>
        </p:blipFill>
        <p:spPr bwMode="auto">
          <a:xfrm>
            <a:off x="7939980" y="44624"/>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DEFINICIÓN DEL PROBLEMA</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a:xfrm>
            <a:off x="8676456" y="6304235"/>
            <a:ext cx="561975" cy="365125"/>
          </a:xfrm>
        </p:spPr>
        <p:txBody>
          <a:bodyPr/>
          <a:lstStyle/>
          <a:p>
            <a:fld id="{364C5A0A-6A1F-4BA5-92E0-2206EF52E45A}" type="slidenum">
              <a:rPr lang="es-EC" sz="2000" b="1" smtClean="0">
                <a:solidFill>
                  <a:schemeClr val="bg1"/>
                </a:solidFill>
              </a:rPr>
              <a:pPr/>
              <a:t>6</a:t>
            </a:fld>
            <a:endParaRPr lang="es-EC" sz="2000" b="1" dirty="0">
              <a:solidFill>
                <a:schemeClr val="bg1"/>
              </a:solidFill>
            </a:endParaRPr>
          </a:p>
        </p:txBody>
      </p:sp>
      <p:graphicFrame>
        <p:nvGraphicFramePr>
          <p:cNvPr id="7" name="6 Diagrama"/>
          <p:cNvGraphicFramePr/>
          <p:nvPr>
            <p:extLst>
              <p:ext uri="{D42A27DB-BD31-4B8C-83A1-F6EECF244321}">
                <p14:modId xmlns:p14="http://schemas.microsoft.com/office/powerpoint/2010/main" xmlns="" val="3551267095"/>
              </p:ext>
            </p:extLst>
          </p:nvPr>
        </p:nvGraphicFramePr>
        <p:xfrm>
          <a:off x="-540568" y="1772816"/>
          <a:ext cx="10513168" cy="4445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14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44624"/>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25408092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029535778"/>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p:txBody>
          <a:bodyPr/>
          <a:lstStyle/>
          <a:p>
            <a:fld id="{364C5A0A-6A1F-4BA5-92E0-2206EF52E45A}" type="slidenum">
              <a:rPr lang="es-EC" sz="1600" b="1" smtClean="0"/>
              <a:pPr/>
              <a:t>7</a:t>
            </a:fld>
            <a:endParaRPr lang="es-EC" sz="1600" b="1" dirty="0"/>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2266605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G:\BESGUA\IMAGENES\Buqueescuela.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4875"/>
                    </a14:imgEffect>
                    <a14:imgEffect>
                      <a14:saturation sat="35000"/>
                    </a14:imgEffect>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a:xfrm>
            <a:off x="251520" y="1340767"/>
            <a:ext cx="8568952" cy="5301131"/>
          </a:xfrm>
          <a:prstGeom prst="rect">
            <a:avLst/>
          </a:prstGeom>
          <a:effectLst>
            <a:glow rad="127000">
              <a:schemeClr val="bg2"/>
            </a:glow>
            <a:outerShdw dist="50800" sx="10000" sy="10000" algn="ctr" rotWithShape="0">
              <a:srgbClr val="000000"/>
            </a:outerShdw>
            <a:softEdge rad="112500"/>
          </a:effectLst>
          <a:extLst>
            <a:ext uri="{909E8E84-426E-40DD-AFC4-6F175D3DCCD1}">
              <a14:hiddenFill xmlns:a14="http://schemas.microsoft.com/office/drawing/2010/main" xmlns="">
                <a:solidFill>
                  <a:srgbClr val="FFFFFF"/>
                </a:solidFill>
              </a14:hiddenFill>
            </a:ext>
          </a:extLst>
        </p:spPr>
      </p:pic>
      <p:graphicFrame>
        <p:nvGraphicFramePr>
          <p:cNvPr id="2" name="1 Marcador de contenido"/>
          <p:cNvGraphicFramePr>
            <a:graphicFrameLocks noGrp="1"/>
          </p:cNvGraphicFramePr>
          <p:nvPr>
            <p:ph idx="1"/>
            <p:extLst>
              <p:ext uri="{D42A27DB-BD31-4B8C-83A1-F6EECF244321}">
                <p14:modId xmlns:p14="http://schemas.microsoft.com/office/powerpoint/2010/main" xmlns="" val="39038378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3 Imagen" descr="G:\ESCUDO ESSUNA.png"/>
          <p:cNvPicPr/>
          <p:nvPr/>
        </p:nvPicPr>
        <p:blipFill>
          <a:blip r:embed="rId9" cstate="print"/>
          <a:srcRect/>
          <a:stretch>
            <a:fillRect/>
          </a:stretch>
        </p:blipFill>
        <p:spPr bwMode="auto">
          <a:xfrm>
            <a:off x="7740352" y="260648"/>
            <a:ext cx="952500" cy="1171575"/>
          </a:xfrm>
          <a:prstGeom prst="rect">
            <a:avLst/>
          </a:prstGeom>
          <a:noFill/>
          <a:ln w="9525">
            <a:noFill/>
            <a:miter lim="800000"/>
            <a:headEnd/>
            <a:tailEnd/>
          </a:ln>
        </p:spPr>
      </p:pic>
      <p:grpSp>
        <p:nvGrpSpPr>
          <p:cNvPr id="10" name="9 Grupo"/>
          <p:cNvGrpSpPr/>
          <p:nvPr/>
        </p:nvGrpSpPr>
        <p:grpSpPr>
          <a:xfrm>
            <a:off x="1349363" y="620688"/>
            <a:ext cx="6445274" cy="478280"/>
            <a:chOff x="1367086" y="620688"/>
            <a:chExt cx="6445274" cy="478280"/>
          </a:xfrm>
        </p:grpSpPr>
        <p:sp>
          <p:nvSpPr>
            <p:cNvPr id="11" name="10 CuadroTexto"/>
            <p:cNvSpPr txBox="1"/>
            <p:nvPr/>
          </p:nvSpPr>
          <p:spPr>
            <a:xfrm>
              <a:off x="1367086" y="620688"/>
              <a:ext cx="64452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400" b="1" dirty="0" smtClean="0">
                  <a:latin typeface="Arial" panose="020B0604020202020204" pitchFamily="34" charset="0"/>
                  <a:cs typeface="Arial" panose="020B0604020202020204" pitchFamily="34" charset="0"/>
                </a:rPr>
                <a:t>OBJETIVO GENERAL</a:t>
              </a:r>
              <a:endParaRPr lang="es-EC" sz="2400" b="1" dirty="0">
                <a:latin typeface="Arial" panose="020B0604020202020204" pitchFamily="34" charset="0"/>
                <a:cs typeface="Arial" panose="020B0604020202020204" pitchFamily="34" charset="0"/>
              </a:endParaRPr>
            </a:p>
          </p:txBody>
        </p:sp>
        <p:pic>
          <p:nvPicPr>
            <p:cNvPr id="12" name="Picture 2" descr="C:\Documents and Settings\usuario\Escritorio\UÑA DEL DEMONIO\AGUENA GEORGE\ENSAYO IMPRESION\PRESENTACION TNFG-AB CORDOVA\az.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166184">
              <a:off x="1537324" y="643538"/>
              <a:ext cx="359369" cy="375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usuario\Escritorio\UÑA DEL DEMONIO\AGUENA GEORGE\ENSAYO IMPRESION\PRESENTACION TNFG-AB CORDOVA\az.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9166184">
              <a:off x="7200800" y="637001"/>
              <a:ext cx="442352" cy="4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5 Marcador de número de diapositiva"/>
          <p:cNvSpPr>
            <a:spLocks noGrp="1"/>
          </p:cNvSpPr>
          <p:nvPr>
            <p:ph type="sldNum" sz="quarter" idx="12"/>
          </p:nvPr>
        </p:nvSpPr>
        <p:spPr>
          <a:xfrm>
            <a:off x="8762553" y="6448251"/>
            <a:ext cx="561975" cy="365125"/>
          </a:xfrm>
        </p:spPr>
        <p:txBody>
          <a:bodyPr/>
          <a:lstStyle/>
          <a:p>
            <a:fld id="{364C5A0A-6A1F-4BA5-92E0-2206EF52E45A}" type="slidenum">
              <a:rPr lang="es-EC" sz="1600" b="1" smtClean="0"/>
              <a:pPr/>
              <a:t>8</a:t>
            </a:fld>
            <a:endParaRPr lang="es-EC" sz="1600" b="1" dirty="0"/>
          </a:p>
        </p:txBody>
      </p:sp>
      <p:pic>
        <p:nvPicPr>
          <p:cNvPr id="16" name="15 Imagen"/>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70009705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91280156"/>
              </p:ext>
            </p:extLst>
          </p:nvPr>
        </p:nvGraphicFramePr>
        <p:xfrm>
          <a:off x="457200" y="1772816"/>
          <a:ext cx="8435280" cy="482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G:\ESCUDO ESSUNA.png"/>
          <p:cNvPicPr/>
          <p:nvPr/>
        </p:nvPicPr>
        <p:blipFill>
          <a:blip r:embed="rId7" cstate="print"/>
          <a:srcRect/>
          <a:stretch>
            <a:fillRect/>
          </a:stretch>
        </p:blipFill>
        <p:spPr bwMode="auto">
          <a:xfrm>
            <a:off x="7740352" y="260648"/>
            <a:ext cx="952500" cy="1171575"/>
          </a:xfrm>
          <a:prstGeom prst="rect">
            <a:avLst/>
          </a:prstGeom>
          <a:noFill/>
          <a:ln w="9525">
            <a:noFill/>
            <a:miter lim="800000"/>
            <a:headEnd/>
            <a:tailEnd/>
          </a:ln>
        </p:spPr>
      </p:pic>
      <p:grpSp>
        <p:nvGrpSpPr>
          <p:cNvPr id="2" name="1 Grupo"/>
          <p:cNvGrpSpPr/>
          <p:nvPr/>
        </p:nvGrpSpPr>
        <p:grpSpPr>
          <a:xfrm>
            <a:off x="1349363" y="620688"/>
            <a:ext cx="6445274" cy="646331"/>
            <a:chOff x="1367086" y="620688"/>
            <a:chExt cx="6445274" cy="646331"/>
          </a:xfrm>
        </p:grpSpPr>
        <p:sp>
          <p:nvSpPr>
            <p:cNvPr id="5" name="4 CuadroTexto"/>
            <p:cNvSpPr txBox="1"/>
            <p:nvPr/>
          </p:nvSpPr>
          <p:spPr>
            <a:xfrm>
              <a:off x="1367086" y="620688"/>
              <a:ext cx="64452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latin typeface="Arial" panose="020B0604020202020204" pitchFamily="34" charset="0"/>
                  <a:cs typeface="Arial" panose="020B0604020202020204" pitchFamily="34" charset="0"/>
                </a:rPr>
                <a:t>AGENDA</a:t>
              </a:r>
              <a:endParaRPr lang="es-EC" sz="3600" b="1" dirty="0">
                <a:latin typeface="Arial" panose="020B0604020202020204" pitchFamily="34" charset="0"/>
                <a:cs typeface="Arial" panose="020B0604020202020204" pitchFamily="34" charset="0"/>
              </a:endParaRPr>
            </a:p>
          </p:txBody>
        </p:sp>
        <p:pic>
          <p:nvPicPr>
            <p:cNvPr id="8" name="Picture 2" descr="C:\Documents and Settings\usuario\Escritorio\UÑA DEL DEMONIO\AGUENA GEORGE\ENSAYO IMPRESION\PRESENTACION TNFG-AB CORDOVA\az.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9166184">
              <a:off x="2594059" y="673153"/>
              <a:ext cx="479670" cy="50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Documents and Settings\usuario\Escritorio\UÑA DEL DEMONIO\AGUENA GEORGE\ENSAYO IMPRESION\PRESENTACION TNFG-AB CORDOVA\az.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9166184">
              <a:off x="6048816" y="631967"/>
              <a:ext cx="510074" cy="53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2 Marcador de número de diapositiva"/>
          <p:cNvSpPr>
            <a:spLocks noGrp="1"/>
          </p:cNvSpPr>
          <p:nvPr>
            <p:ph type="sldNum" sz="quarter" idx="12"/>
          </p:nvPr>
        </p:nvSpPr>
        <p:spPr>
          <a:xfrm>
            <a:off x="8762553" y="6520259"/>
            <a:ext cx="561975" cy="365125"/>
          </a:xfrm>
        </p:spPr>
        <p:txBody>
          <a:bodyPr/>
          <a:lstStyle/>
          <a:p>
            <a:fld id="{364C5A0A-6A1F-4BA5-92E0-2206EF52E45A}" type="slidenum">
              <a:rPr lang="es-EC" sz="1600" b="1" smtClean="0"/>
              <a:pPr/>
              <a:t>9</a:t>
            </a:fld>
            <a:endParaRPr lang="es-EC" sz="1600" b="1" dirty="0"/>
          </a:p>
        </p:txBody>
      </p:sp>
      <p:pic>
        <p:nvPicPr>
          <p:cNvPr id="12" name="11 Imagen"/>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2540" t="-1484" r="72334" b="4236"/>
          <a:stretch>
            <a:fillRect/>
          </a:stretch>
        </p:blipFill>
        <p:spPr bwMode="auto">
          <a:xfrm>
            <a:off x="107504" y="116632"/>
            <a:ext cx="1080120" cy="1080120"/>
          </a:xfrm>
          <a:prstGeom prst="rect">
            <a:avLst/>
          </a:prstGeom>
          <a:noFill/>
          <a:ln w="9525">
            <a:noFill/>
            <a:miter lim="800000"/>
            <a:headEnd/>
            <a:tailEnd/>
          </a:ln>
        </p:spPr>
      </p:pic>
    </p:spTree>
    <p:extLst>
      <p:ext uri="{BB962C8B-B14F-4D97-AF65-F5344CB8AC3E}">
        <p14:creationId xmlns:p14="http://schemas.microsoft.com/office/powerpoint/2010/main" xmlns="" val="402266605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1727</TotalTime>
  <Words>1401</Words>
  <Application>Microsoft Office PowerPoint</Application>
  <PresentationFormat>Presentación en pantalla (4:3)</PresentationFormat>
  <Paragraphs>375</Paragraphs>
  <Slides>48</Slides>
  <Notes>1</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Ejecutivo</vt:lpstr>
      <vt:lpstr>ARMADA DEL ECUADOR ESCUELA SUPERIOR NAVAL ¨CMDTE. RAFAEL MORÁN VALVERDE¨ -SALINAS-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ARMADA DEL ECUADOR ESCUELA SUPERIOR NAVAL ¨CMDTE. RAFAEL MORÁN VALVERDE¨ -SALINAS-</dc:title>
  <dc:creator>Cristhian</dc:creator>
  <cp:lastModifiedBy>Patty Mami</cp:lastModifiedBy>
  <cp:revision>104</cp:revision>
  <dcterms:created xsi:type="dcterms:W3CDTF">2013-11-18T16:33:49Z</dcterms:created>
  <dcterms:modified xsi:type="dcterms:W3CDTF">2013-12-06T17:10:06Z</dcterms:modified>
</cp:coreProperties>
</file>