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 id="2147484263" r:id="rId2"/>
  </p:sldMasterIdLst>
  <p:notesMasterIdLst>
    <p:notesMasterId r:id="rId49"/>
  </p:notesMasterIdLst>
  <p:handoutMasterIdLst>
    <p:handoutMasterId r:id="rId50"/>
  </p:handoutMasterIdLst>
  <p:sldIdLst>
    <p:sldId id="301" r:id="rId3"/>
    <p:sldId id="467" r:id="rId4"/>
    <p:sldId id="503" r:id="rId5"/>
    <p:sldId id="492" r:id="rId6"/>
    <p:sldId id="482" r:id="rId7"/>
    <p:sldId id="499" r:id="rId8"/>
    <p:sldId id="500" r:id="rId9"/>
    <p:sldId id="501" r:id="rId10"/>
    <p:sldId id="504" r:id="rId11"/>
    <p:sldId id="502" r:id="rId12"/>
    <p:sldId id="505" r:id="rId13"/>
    <p:sldId id="506" r:id="rId14"/>
    <p:sldId id="531" r:id="rId15"/>
    <p:sldId id="507" r:id="rId16"/>
    <p:sldId id="532" r:id="rId17"/>
    <p:sldId id="540" r:id="rId18"/>
    <p:sldId id="508" r:id="rId19"/>
    <p:sldId id="533" r:id="rId20"/>
    <p:sldId id="509" r:id="rId21"/>
    <p:sldId id="511" r:id="rId22"/>
    <p:sldId id="513" r:id="rId23"/>
    <p:sldId id="512" r:id="rId24"/>
    <p:sldId id="541" r:id="rId25"/>
    <p:sldId id="514" r:id="rId26"/>
    <p:sldId id="515" r:id="rId27"/>
    <p:sldId id="538" r:id="rId28"/>
    <p:sldId id="516" r:id="rId29"/>
    <p:sldId id="517" r:id="rId30"/>
    <p:sldId id="518" r:id="rId31"/>
    <p:sldId id="523" r:id="rId32"/>
    <p:sldId id="524" r:id="rId33"/>
    <p:sldId id="525" r:id="rId34"/>
    <p:sldId id="526" r:id="rId35"/>
    <p:sldId id="519" r:id="rId36"/>
    <p:sldId id="528" r:id="rId37"/>
    <p:sldId id="527" r:id="rId38"/>
    <p:sldId id="529" r:id="rId39"/>
    <p:sldId id="534" r:id="rId40"/>
    <p:sldId id="535" r:id="rId41"/>
    <p:sldId id="536" r:id="rId42"/>
    <p:sldId id="537" r:id="rId43"/>
    <p:sldId id="539" r:id="rId44"/>
    <p:sldId id="530" r:id="rId45"/>
    <p:sldId id="520" r:id="rId46"/>
    <p:sldId id="521" r:id="rId47"/>
    <p:sldId id="522" r:id="rId48"/>
  </p:sldIdLst>
  <p:sldSz cx="9144000" cy="6858000" type="screen4x3"/>
  <p:notesSz cx="6858000" cy="9144000"/>
  <p:defaultTextStyle>
    <a:defPPr>
      <a:defRPr lang="es-EC"/>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004A82"/>
    <a:srgbClr val="F8F8F8"/>
    <a:srgbClr val="99CCFF"/>
    <a:srgbClr val="00FFFF"/>
    <a:srgbClr val="CCECFF"/>
    <a:srgbClr val="0A2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4718" autoAdjust="0"/>
  </p:normalViewPr>
  <p:slideViewPr>
    <p:cSldViewPr>
      <p:cViewPr varScale="1">
        <p:scale>
          <a:sx n="53" d="100"/>
          <a:sy n="53" d="100"/>
        </p:scale>
        <p:origin x="10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BYRON%20SALVADOR\tesis%20de%20grado%20GM%204%20salvador\TESIS\PORCENTAJES%20DE%20ENCUES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BYRON%20SALVADOR\tesis%20de%20grado%20GM%204%20salvador\TESIS\PORCENTAJES%20DE%20ENC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BYRON%20SALVADOR\tesis%20de%20grado%20GM%204%20salvador\TESIS\PORCENTAJES%20DE%20ENC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wner\Desktop\tesis%20de%20grado%20GM%204%20salvador\TESIS\AGENCIAMIENT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wner\Desktop\tesis%20de%20grado%20GM%204%20salvador\TESIS\AGENCIAMIENT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wner\Desktop\tesis%20de%20grado%20GM%204%20salvador\TESIS\AGENCIAMIENT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wner\Desktop\tesis%20de%20grado%20GM%204%20salvador\TESIS\AGENCIAMIENTO.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4"/>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1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2"/>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8"/>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EXCELENTE</a:t>
                    </a:r>
                    <a:r>
                      <a:rPr lang="en-US" baseline="0" dirty="0"/>
                      <a:t>
</a:t>
                    </a:r>
                    <a:fld id="{B8218D0F-5645-45E6-B46B-D29AF4FEE554}" type="PERCENTAGE">
                      <a:rPr lang="en-US" baseline="0"/>
                      <a:pPr>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EXCELETE</c:v>
                </c:pt>
                <c:pt idx="1">
                  <c:v>MUY BUENO</c:v>
                </c:pt>
                <c:pt idx="2">
                  <c:v>BUENO</c:v>
                </c:pt>
                <c:pt idx="3">
                  <c:v>REGULAR</c:v>
                </c:pt>
                <c:pt idx="4">
                  <c:v>MALO</c:v>
                </c:pt>
              </c:strCache>
            </c:strRef>
          </c:cat>
          <c:val>
            <c:numRef>
              <c:f>Hoja1!$B$2:$B$6</c:f>
              <c:numCache>
                <c:formatCode>General</c:formatCode>
                <c:ptCount val="5"/>
                <c:pt idx="0">
                  <c:v>13</c:v>
                </c:pt>
                <c:pt idx="1">
                  <c:v>24</c:v>
                </c:pt>
                <c:pt idx="2">
                  <c:v>28</c:v>
                </c:pt>
                <c:pt idx="3">
                  <c:v>76</c:v>
                </c:pt>
                <c:pt idx="4">
                  <c:v>26</c:v>
                </c:pt>
              </c:numCache>
            </c:numRef>
          </c:val>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EXCELETE</c:v>
                </c:pt>
                <c:pt idx="1">
                  <c:v>MUY BUENO</c:v>
                </c:pt>
                <c:pt idx="2">
                  <c:v>BUENO</c:v>
                </c:pt>
                <c:pt idx="3">
                  <c:v>REGULAR</c:v>
                </c:pt>
                <c:pt idx="4">
                  <c:v>MALO</c:v>
                </c:pt>
              </c:strCache>
            </c:strRef>
          </c:cat>
          <c:val>
            <c:numRef>
              <c:f>Hoja1!$C$2:$C$6</c:f>
              <c:numCache>
                <c:formatCode>0%</c:formatCode>
                <c:ptCount val="5"/>
                <c:pt idx="0">
                  <c:v>7.7844311377245512E-2</c:v>
                </c:pt>
                <c:pt idx="1">
                  <c:v>0.1437125748502994</c:v>
                </c:pt>
                <c:pt idx="2">
                  <c:v>0.16766467065868262</c:v>
                </c:pt>
                <c:pt idx="3">
                  <c:v>0.45508982035928142</c:v>
                </c:pt>
                <c:pt idx="4">
                  <c:v>0.15568862275449102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Hoja1!$B$72</c:f>
              <c:strCache>
                <c:ptCount val="1"/>
                <c:pt idx="0">
                  <c:v>FRECUENCIA</c:v>
                </c:pt>
              </c:strCache>
            </c:strRef>
          </c:tx>
          <c:dPt>
            <c:idx val="0"/>
            <c:bubble3D val="0"/>
            <c:explosion val="2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2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25"/>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9"/>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6"/>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6.0195621550601291E-2"/>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EXCELENTE</a:t>
                    </a:r>
                    <a:r>
                      <a:rPr lang="en-US" baseline="0" dirty="0"/>
                      <a:t>
</a:t>
                    </a:r>
                    <a:fld id="{2B6CD5FC-C356-41BA-AE54-0C2E8B7D7E06}" type="PERCENTAGE">
                      <a:rPr lang="en-US" baseline="0"/>
                      <a:pPr>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1.9262598896192501E-2"/>
                  <c:y val="-4.629629629629671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Hoja1!$A$73:$A$77</c:f>
              <c:strCache>
                <c:ptCount val="5"/>
                <c:pt idx="0">
                  <c:v>EXCELETE</c:v>
                </c:pt>
                <c:pt idx="1">
                  <c:v>MUY BUENO</c:v>
                </c:pt>
                <c:pt idx="2">
                  <c:v>BUENO</c:v>
                </c:pt>
                <c:pt idx="3">
                  <c:v>REGULAR</c:v>
                </c:pt>
                <c:pt idx="4">
                  <c:v>MALO</c:v>
                </c:pt>
              </c:strCache>
            </c:strRef>
          </c:cat>
          <c:val>
            <c:numRef>
              <c:f>Hoja1!$B$73:$B$77</c:f>
              <c:numCache>
                <c:formatCode>General</c:formatCode>
                <c:ptCount val="5"/>
                <c:pt idx="0">
                  <c:v>5</c:v>
                </c:pt>
                <c:pt idx="1">
                  <c:v>9</c:v>
                </c:pt>
                <c:pt idx="2">
                  <c:v>14</c:v>
                </c:pt>
                <c:pt idx="3">
                  <c:v>64</c:v>
                </c:pt>
                <c:pt idx="4">
                  <c:v>75</c:v>
                </c:pt>
              </c:numCache>
            </c:numRef>
          </c:val>
        </c:ser>
        <c:ser>
          <c:idx val="1"/>
          <c:order val="1"/>
          <c:tx>
            <c:strRef>
              <c:f>Hoja1!$C$72</c:f>
              <c:strCache>
                <c:ptCount val="1"/>
                <c:pt idx="0">
                  <c:v>PORCENTAJE%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Hoja1!$A$73:$A$77</c:f>
              <c:strCache>
                <c:ptCount val="5"/>
                <c:pt idx="0">
                  <c:v>EXCELETE</c:v>
                </c:pt>
                <c:pt idx="1">
                  <c:v>MUY BUENO</c:v>
                </c:pt>
                <c:pt idx="2">
                  <c:v>BUENO</c:v>
                </c:pt>
                <c:pt idx="3">
                  <c:v>REGULAR</c:v>
                </c:pt>
                <c:pt idx="4">
                  <c:v>MALO</c:v>
                </c:pt>
              </c:strCache>
            </c:strRef>
          </c:cat>
          <c:val>
            <c:numRef>
              <c:f>Hoja1!$C$73:$C$77</c:f>
              <c:numCache>
                <c:formatCode>0%</c:formatCode>
                <c:ptCount val="5"/>
                <c:pt idx="0">
                  <c:v>2.9940119760479042E-2</c:v>
                </c:pt>
                <c:pt idx="1">
                  <c:v>5.3892215568862277E-2</c:v>
                </c:pt>
                <c:pt idx="2">
                  <c:v>8.3832335329341312E-2</c:v>
                </c:pt>
                <c:pt idx="3">
                  <c:v>0.38323353293413176</c:v>
                </c:pt>
                <c:pt idx="4">
                  <c:v>0.44910179640718562</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Hoja1!$B$38</c:f>
              <c:strCache>
                <c:ptCount val="1"/>
                <c:pt idx="0">
                  <c:v>FRECUENCIA</c:v>
                </c:pt>
              </c:strCache>
            </c:strRef>
          </c:tx>
          <c:dPt>
            <c:idx val="0"/>
            <c:bubble3D val="0"/>
            <c:explosion val="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1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8"/>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3.6184062914683249E-2"/>
                  <c:y val="-9.687000553760819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2529796649840128"/>
                      <c:h val="0.20673686394417035"/>
                    </c:manualLayout>
                  </c15:layout>
                </c:ext>
              </c:extLst>
            </c:dLbl>
            <c:dLbl>
              <c:idx val="1"/>
              <c:layout>
                <c:manualLayout>
                  <c:x val="-0.1251626680190579"/>
                  <c:y val="-1.93738739815302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65230374241505829"/>
                      <c:h val="0.13188863966544506"/>
                    </c:manualLayout>
                  </c15:layout>
                </c:ext>
              </c:extLst>
            </c:dLbl>
            <c:dLbl>
              <c:idx val="2"/>
              <c:layout>
                <c:manualLayout>
                  <c:x val="0"/>
                  <c:y val="-8.136327955298251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17558597683334992"/>
                      <c:h val="0.33104059503050115"/>
                    </c:manualLayout>
                  </c15:layout>
                </c:ext>
              </c:extLst>
            </c:dLbl>
            <c:dLbl>
              <c:idx val="3"/>
              <c:layout>
                <c:manualLayout>
                  <c:x val="1.1110389859205981E-2"/>
                  <c:y val="-1.228123149807090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2121888500326575"/>
                      <c:h val="0.15910335405750856"/>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Hoja1!$A$39:$A$42</c:f>
              <c:strCache>
                <c:ptCount val="4"/>
                <c:pt idx="0">
                  <c:v>Agua, Electricidad, Remolcadores, aduana y migracion</c:v>
                </c:pt>
                <c:pt idx="1">
                  <c:v>Aduana y migración, transporte de autoridades, asistencia de remolcadores,recolección de basura, aguas residuales</c:v>
                </c:pt>
                <c:pt idx="2">
                  <c:v>Servicio de tiras de amarre, agua, electricidad. </c:v>
                </c:pt>
                <c:pt idx="3">
                  <c:v>Practicaje, servicio de tira de amarre, agua. </c:v>
                </c:pt>
              </c:strCache>
            </c:strRef>
          </c:cat>
          <c:val>
            <c:numRef>
              <c:f>Hoja1!$B$39:$B$42</c:f>
              <c:numCache>
                <c:formatCode>General</c:formatCode>
                <c:ptCount val="4"/>
                <c:pt idx="0">
                  <c:v>48</c:v>
                </c:pt>
                <c:pt idx="1">
                  <c:v>68</c:v>
                </c:pt>
                <c:pt idx="2">
                  <c:v>14</c:v>
                </c:pt>
                <c:pt idx="3">
                  <c:v>37</c:v>
                </c:pt>
              </c:numCache>
            </c:numRef>
          </c:val>
        </c:ser>
        <c:ser>
          <c:idx val="1"/>
          <c:order val="1"/>
          <c:tx>
            <c:strRef>
              <c:f>Hoja1!$C$38</c:f>
              <c:strCache>
                <c:ptCount val="1"/>
                <c:pt idx="0">
                  <c:v>PORCENTAJE%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Hoja1!$A$39:$A$42</c:f>
              <c:strCache>
                <c:ptCount val="4"/>
                <c:pt idx="0">
                  <c:v>Agua, Electricidad, Remolcadores, aduana y migracion</c:v>
                </c:pt>
                <c:pt idx="1">
                  <c:v>Aduana y migración, transporte de autoridades, asistencia de remolcadores,recolección de basura, aguas residuales</c:v>
                </c:pt>
                <c:pt idx="2">
                  <c:v>Servicio de tiras de amarre, agua, electricidad. </c:v>
                </c:pt>
                <c:pt idx="3">
                  <c:v>Practicaje, servicio de tira de amarre, agua. </c:v>
                </c:pt>
              </c:strCache>
            </c:strRef>
          </c:cat>
          <c:val>
            <c:numRef>
              <c:f>Hoja1!$C$39:$C$42</c:f>
              <c:numCache>
                <c:formatCode>0%</c:formatCode>
                <c:ptCount val="4"/>
                <c:pt idx="0">
                  <c:v>0.28742514970059879</c:v>
                </c:pt>
                <c:pt idx="1">
                  <c:v>0.40718562874251496</c:v>
                </c:pt>
                <c:pt idx="2">
                  <c:v>8.3832335329341312E-2</c:v>
                </c:pt>
                <c:pt idx="3">
                  <c:v>0.22155688622754491</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a:t>ADUANA Y MIGRACIÓN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'ADUANA Y MIGRACION'!$B$2</c:f>
              <c:strCache>
                <c:ptCount val="1"/>
                <c:pt idx="0">
                  <c:v>COSTO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'ADUANA Y MIGRACION'!$A$3:$A$12</c:f>
              <c:strCache>
                <c:ptCount val="10"/>
                <c:pt idx="0">
                  <c:v>BOSTON</c:v>
                </c:pt>
                <c:pt idx="1">
                  <c:v>CADIZ</c:v>
                </c:pt>
                <c:pt idx="2">
                  <c:v>CORUÑA</c:v>
                </c:pt>
                <c:pt idx="3">
                  <c:v>DUBLIN</c:v>
                </c:pt>
                <c:pt idx="4">
                  <c:v>BREMEN</c:v>
                </c:pt>
                <c:pt idx="5">
                  <c:v>AMSTERDAM</c:v>
                </c:pt>
                <c:pt idx="6">
                  <c:v>LE HAVRE</c:v>
                </c:pt>
                <c:pt idx="7">
                  <c:v>LISBOA</c:v>
                </c:pt>
                <c:pt idx="8">
                  <c:v>LA GUAIRA</c:v>
                </c:pt>
                <c:pt idx="9">
                  <c:v>BALBOA</c:v>
                </c:pt>
              </c:strCache>
            </c:strRef>
          </c:cat>
          <c:val>
            <c:numRef>
              <c:f>'ADUANA Y MIGRACION'!$B$3:$B$12</c:f>
              <c:numCache>
                <c:formatCode>_("$"* #,##0.00_);_("$"* \(#,##0.00\);_("$"* "-"??_);_(@_)</c:formatCode>
                <c:ptCount val="10"/>
                <c:pt idx="0">
                  <c:v>450</c:v>
                </c:pt>
                <c:pt idx="1">
                  <c:v>680</c:v>
                </c:pt>
                <c:pt idx="2">
                  <c:v>450</c:v>
                </c:pt>
                <c:pt idx="3">
                  <c:v>450</c:v>
                </c:pt>
                <c:pt idx="4">
                  <c:v>450</c:v>
                </c:pt>
                <c:pt idx="5">
                  <c:v>450</c:v>
                </c:pt>
                <c:pt idx="6">
                  <c:v>450</c:v>
                </c:pt>
                <c:pt idx="7">
                  <c:v>450</c:v>
                </c:pt>
                <c:pt idx="8">
                  <c:v>1000</c:v>
                </c:pt>
                <c:pt idx="9">
                  <c:v>0</c:v>
                </c:pt>
              </c:numCache>
            </c:numRef>
          </c:val>
        </c:ser>
        <c:dLbls>
          <c:showLegendKey val="0"/>
          <c:showVal val="1"/>
          <c:showCatName val="0"/>
          <c:showSerName val="0"/>
          <c:showPercent val="0"/>
          <c:showBubbleSize val="0"/>
        </c:dLbls>
        <c:gapWidth val="150"/>
        <c:shape val="box"/>
        <c:axId val="182960128"/>
        <c:axId val="182962480"/>
        <c:axId val="0"/>
      </c:bar3DChart>
      <c:catAx>
        <c:axId val="182960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962480"/>
        <c:crosses val="autoZero"/>
        <c:auto val="1"/>
        <c:lblAlgn val="ctr"/>
        <c:lblOffset val="100"/>
        <c:noMultiLvlLbl val="0"/>
      </c:catAx>
      <c:valAx>
        <c:axId val="1829624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96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TRANSPORTE DE AUTORIDADES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'TRANSPORTE DE AUTORIDADES'!$B$2</c:f>
              <c:strCache>
                <c:ptCount val="1"/>
                <c:pt idx="0">
                  <c:v>COSTO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'TRANSPORTE DE AUTORIDADES'!$A$3:$A$12</c:f>
              <c:strCache>
                <c:ptCount val="10"/>
                <c:pt idx="0">
                  <c:v>BOSTON</c:v>
                </c:pt>
                <c:pt idx="1">
                  <c:v>CADIZ</c:v>
                </c:pt>
                <c:pt idx="2">
                  <c:v>CORUÑA</c:v>
                </c:pt>
                <c:pt idx="3">
                  <c:v>DUBLIN</c:v>
                </c:pt>
                <c:pt idx="4">
                  <c:v>BREMEN</c:v>
                </c:pt>
                <c:pt idx="5">
                  <c:v>AMSTERDAM</c:v>
                </c:pt>
                <c:pt idx="6">
                  <c:v>LE HAVRE</c:v>
                </c:pt>
                <c:pt idx="7">
                  <c:v>LISBOA</c:v>
                </c:pt>
                <c:pt idx="8">
                  <c:v>LA GUAIRA</c:v>
                </c:pt>
                <c:pt idx="9">
                  <c:v>BALBOA</c:v>
                </c:pt>
              </c:strCache>
            </c:strRef>
          </c:cat>
          <c:val>
            <c:numRef>
              <c:f>'TRANSPORTE DE AUTORIDADES'!$B$3:$B$12</c:f>
              <c:numCache>
                <c:formatCode>_("$"* #,##0.00_);_("$"* \(#,##0.00\);_("$"* "-"??_);_(@_)</c:formatCode>
                <c:ptCount val="10"/>
                <c:pt idx="0">
                  <c:v>2200</c:v>
                </c:pt>
                <c:pt idx="1">
                  <c:v>850</c:v>
                </c:pt>
                <c:pt idx="2">
                  <c:v>750</c:v>
                </c:pt>
                <c:pt idx="3">
                  <c:v>750</c:v>
                </c:pt>
                <c:pt idx="4">
                  <c:v>750</c:v>
                </c:pt>
                <c:pt idx="5">
                  <c:v>750</c:v>
                </c:pt>
                <c:pt idx="6">
                  <c:v>750</c:v>
                </c:pt>
                <c:pt idx="7">
                  <c:v>1100</c:v>
                </c:pt>
                <c:pt idx="8">
                  <c:v>1500</c:v>
                </c:pt>
                <c:pt idx="9">
                  <c:v>0</c:v>
                </c:pt>
              </c:numCache>
            </c:numRef>
          </c:val>
        </c:ser>
        <c:dLbls>
          <c:showLegendKey val="0"/>
          <c:showVal val="1"/>
          <c:showCatName val="0"/>
          <c:showSerName val="0"/>
          <c:showPercent val="0"/>
          <c:showBubbleSize val="0"/>
        </c:dLbls>
        <c:gapWidth val="150"/>
        <c:shape val="box"/>
        <c:axId val="184360656"/>
        <c:axId val="184364968"/>
        <c:axId val="0"/>
      </c:bar3DChart>
      <c:catAx>
        <c:axId val="184360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4364968"/>
        <c:crosses val="autoZero"/>
        <c:auto val="1"/>
        <c:lblAlgn val="ctr"/>
        <c:lblOffset val="100"/>
        <c:noMultiLvlLbl val="0"/>
      </c:catAx>
      <c:valAx>
        <c:axId val="184364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436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ASISTENCIA DE REMOLCADOR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'ASISTENCIA DE REMOLCADOR'!$B$1:$B$2</c:f>
              <c:strCache>
                <c:ptCount val="2"/>
                <c:pt idx="0">
                  <c:v>ASISTENCIA DE REMOLCADOR</c:v>
                </c:pt>
                <c:pt idx="1">
                  <c:v>COSTO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'ASISTENCIA DE REMOLCADOR'!$A$3:$A$12</c:f>
              <c:strCache>
                <c:ptCount val="10"/>
                <c:pt idx="0">
                  <c:v>BOSTON</c:v>
                </c:pt>
                <c:pt idx="1">
                  <c:v>CADIZ</c:v>
                </c:pt>
                <c:pt idx="2">
                  <c:v>CORUÑA</c:v>
                </c:pt>
                <c:pt idx="3">
                  <c:v>DUBLIN</c:v>
                </c:pt>
                <c:pt idx="4">
                  <c:v>BREMEN</c:v>
                </c:pt>
                <c:pt idx="5">
                  <c:v>AMSTERDAM</c:v>
                </c:pt>
                <c:pt idx="6">
                  <c:v>LE HAVRE</c:v>
                </c:pt>
                <c:pt idx="7">
                  <c:v>LISBOA</c:v>
                </c:pt>
                <c:pt idx="8">
                  <c:v>LA GUAIRA</c:v>
                </c:pt>
                <c:pt idx="9">
                  <c:v>BALBOA</c:v>
                </c:pt>
              </c:strCache>
            </c:strRef>
          </c:cat>
          <c:val>
            <c:numRef>
              <c:f>'ASISTENCIA DE REMOLCADOR'!$B$3:$B$12</c:f>
              <c:numCache>
                <c:formatCode>_("$"* #,##0.00_);_("$"* \(#,##0.00\);_("$"* "-"??_);_(@_)</c:formatCode>
                <c:ptCount val="10"/>
                <c:pt idx="0">
                  <c:v>3949.74</c:v>
                </c:pt>
                <c:pt idx="1">
                  <c:v>1676.88</c:v>
                </c:pt>
                <c:pt idx="2">
                  <c:v>3700</c:v>
                </c:pt>
                <c:pt idx="3">
                  <c:v>2978.45</c:v>
                </c:pt>
                <c:pt idx="4">
                  <c:v>4269.72</c:v>
                </c:pt>
                <c:pt idx="5">
                  <c:v>3700</c:v>
                </c:pt>
                <c:pt idx="6">
                  <c:v>3949.74</c:v>
                </c:pt>
                <c:pt idx="7">
                  <c:v>4116.88</c:v>
                </c:pt>
                <c:pt idx="8">
                  <c:v>0</c:v>
                </c:pt>
                <c:pt idx="9">
                  <c:v>0</c:v>
                </c:pt>
              </c:numCache>
            </c:numRef>
          </c:val>
        </c:ser>
        <c:dLbls>
          <c:showLegendKey val="0"/>
          <c:showVal val="1"/>
          <c:showCatName val="0"/>
          <c:showSerName val="0"/>
          <c:showPercent val="0"/>
          <c:showBubbleSize val="0"/>
        </c:dLbls>
        <c:gapWidth val="150"/>
        <c:shape val="box"/>
        <c:axId val="184361440"/>
        <c:axId val="184361832"/>
        <c:axId val="0"/>
      </c:bar3DChart>
      <c:catAx>
        <c:axId val="184361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4361832"/>
        <c:crosses val="autoZero"/>
        <c:auto val="1"/>
        <c:lblAlgn val="ctr"/>
        <c:lblOffset val="100"/>
        <c:noMultiLvlLbl val="0"/>
      </c:catAx>
      <c:valAx>
        <c:axId val="1843618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436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AGUAS RESIDUALES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'AGUAS RESIDUALES'!$B$2</c:f>
              <c:strCache>
                <c:ptCount val="1"/>
                <c:pt idx="0">
                  <c:v>COSTO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'AGUAS RESIDUALES'!$A$3:$A$12</c:f>
              <c:strCache>
                <c:ptCount val="10"/>
                <c:pt idx="0">
                  <c:v>BOSTON</c:v>
                </c:pt>
                <c:pt idx="1">
                  <c:v>CADIZ</c:v>
                </c:pt>
                <c:pt idx="2">
                  <c:v>CORUÑA</c:v>
                </c:pt>
                <c:pt idx="3">
                  <c:v>DUBLIN</c:v>
                </c:pt>
                <c:pt idx="4">
                  <c:v>BREMEN</c:v>
                </c:pt>
                <c:pt idx="5">
                  <c:v>AMSTERDAM</c:v>
                </c:pt>
                <c:pt idx="6">
                  <c:v>LE HAVRE</c:v>
                </c:pt>
                <c:pt idx="7">
                  <c:v>LISBOA</c:v>
                </c:pt>
                <c:pt idx="8">
                  <c:v>LA GUAIRA</c:v>
                </c:pt>
                <c:pt idx="9">
                  <c:v>BALBOA</c:v>
                </c:pt>
              </c:strCache>
            </c:strRef>
          </c:cat>
          <c:val>
            <c:numRef>
              <c:f>'AGUAS RESIDUALES'!$B$3:$B$12</c:f>
              <c:numCache>
                <c:formatCode>_("$"* #,##0.00_);_("$"* \(#,##0.00\);_("$"* "-"??_);_(@_)</c:formatCode>
                <c:ptCount val="10"/>
                <c:pt idx="0">
                  <c:v>2350</c:v>
                </c:pt>
                <c:pt idx="1">
                  <c:v>2120</c:v>
                </c:pt>
                <c:pt idx="2">
                  <c:v>1500</c:v>
                </c:pt>
                <c:pt idx="3">
                  <c:v>472.5</c:v>
                </c:pt>
                <c:pt idx="4">
                  <c:v>472.5</c:v>
                </c:pt>
                <c:pt idx="5">
                  <c:v>472.5</c:v>
                </c:pt>
                <c:pt idx="6">
                  <c:v>2350</c:v>
                </c:pt>
                <c:pt idx="7">
                  <c:v>2350</c:v>
                </c:pt>
                <c:pt idx="8">
                  <c:v>3000</c:v>
                </c:pt>
                <c:pt idx="9">
                  <c:v>0</c:v>
                </c:pt>
              </c:numCache>
            </c:numRef>
          </c:val>
        </c:ser>
        <c:dLbls>
          <c:showLegendKey val="0"/>
          <c:showVal val="1"/>
          <c:showCatName val="0"/>
          <c:showSerName val="0"/>
          <c:showPercent val="0"/>
          <c:showBubbleSize val="0"/>
        </c:dLbls>
        <c:gapWidth val="150"/>
        <c:shape val="box"/>
        <c:axId val="184366144"/>
        <c:axId val="184365360"/>
        <c:axId val="0"/>
      </c:bar3DChart>
      <c:catAx>
        <c:axId val="184366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4365360"/>
        <c:crosses val="autoZero"/>
        <c:auto val="1"/>
        <c:lblAlgn val="ctr"/>
        <c:lblOffset val="100"/>
        <c:noMultiLvlLbl val="0"/>
      </c:catAx>
      <c:valAx>
        <c:axId val="1843653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436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C24C3-99B2-43A8-AFE9-DD1B29F76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4015AC4-0631-4B23-9BD6-1D0F9E6BC907}">
      <dgm:prSet custT="1"/>
      <dgm:spPr>
        <a:solidFill>
          <a:srgbClr val="000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lgn="ctr" rtl="0"/>
          <a:r>
            <a:rPr lang="es-EC" sz="4000" b="1" dirty="0" smtClean="0">
              <a:latin typeface="Arial Black" pitchFamily="34" charset="0"/>
            </a:rPr>
            <a:t>AGENDA</a:t>
          </a:r>
          <a:endParaRPr lang="es-EC" sz="4000" b="1" dirty="0">
            <a:latin typeface="Arial Black" pitchFamily="34" charset="0"/>
          </a:endParaRPr>
        </a:p>
      </dgm:t>
    </dgm:pt>
    <dgm:pt modelId="{63663238-69F2-4268-AB44-8D19C1C1B8E6}" type="parTrans" cxnId="{57A876E5-0760-48A4-8BA4-5EE77409CB06}">
      <dgm:prSet/>
      <dgm:spPr/>
      <dgm:t>
        <a:bodyPr/>
        <a:lstStyle/>
        <a:p>
          <a:pPr algn="ctr"/>
          <a:endParaRPr lang="es-EC" sz="2400" b="1">
            <a:latin typeface="Arial Black" pitchFamily="34" charset="0"/>
          </a:endParaRPr>
        </a:p>
      </dgm:t>
    </dgm:pt>
    <dgm:pt modelId="{33193609-52BE-4DF0-843F-C9DF08B1AAB1}" type="sibTrans" cxnId="{57A876E5-0760-48A4-8BA4-5EE77409CB06}">
      <dgm:prSet/>
      <dgm:spPr/>
      <dgm:t>
        <a:bodyPr/>
        <a:lstStyle/>
        <a:p>
          <a:pPr algn="ctr"/>
          <a:endParaRPr lang="es-EC" sz="2400" b="1">
            <a:latin typeface="Arial Black" pitchFamily="34" charset="0"/>
          </a:endParaRPr>
        </a:p>
      </dgm:t>
    </dgm:pt>
    <dgm:pt modelId="{E9956DAB-3E7D-495D-8BB6-8102DF471375}" type="pres">
      <dgm:prSet presAssocID="{39BC24C3-99B2-43A8-AFE9-DD1B29F76ABE}" presName="linear" presStyleCnt="0">
        <dgm:presLayoutVars>
          <dgm:animLvl val="lvl"/>
          <dgm:resizeHandles val="exact"/>
        </dgm:presLayoutVars>
      </dgm:prSet>
      <dgm:spPr/>
      <dgm:t>
        <a:bodyPr/>
        <a:lstStyle/>
        <a:p>
          <a:endParaRPr lang="es-EC"/>
        </a:p>
      </dgm:t>
    </dgm:pt>
    <dgm:pt modelId="{0E30F2A7-16A5-4B78-90A0-2388408FFEDF}" type="pres">
      <dgm:prSet presAssocID="{94015AC4-0631-4B23-9BD6-1D0F9E6BC907}" presName="parentText" presStyleLbl="node1" presStyleIdx="0" presStyleCnt="1" custLinFactNeighborY="2323">
        <dgm:presLayoutVars>
          <dgm:chMax val="0"/>
          <dgm:bulletEnabled val="1"/>
        </dgm:presLayoutVars>
      </dgm:prSet>
      <dgm:spPr/>
      <dgm:t>
        <a:bodyPr/>
        <a:lstStyle/>
        <a:p>
          <a:endParaRPr lang="es-EC"/>
        </a:p>
      </dgm:t>
    </dgm:pt>
  </dgm:ptLst>
  <dgm:cxnLst>
    <dgm:cxn modelId="{57A876E5-0760-48A4-8BA4-5EE77409CB06}" srcId="{39BC24C3-99B2-43A8-AFE9-DD1B29F76ABE}" destId="{94015AC4-0631-4B23-9BD6-1D0F9E6BC907}" srcOrd="0" destOrd="0" parTransId="{63663238-69F2-4268-AB44-8D19C1C1B8E6}" sibTransId="{33193609-52BE-4DF0-843F-C9DF08B1AAB1}"/>
    <dgm:cxn modelId="{416F080E-1D2F-4616-A9F8-A846C887B83F}" type="presOf" srcId="{94015AC4-0631-4B23-9BD6-1D0F9E6BC907}" destId="{0E30F2A7-16A5-4B78-90A0-2388408FFEDF}" srcOrd="0" destOrd="0" presId="urn:microsoft.com/office/officeart/2005/8/layout/vList2"/>
    <dgm:cxn modelId="{D1FF81CE-F3CC-44F0-A5B1-BF6A18A30173}" type="presOf" srcId="{39BC24C3-99B2-43A8-AFE9-DD1B29F76ABE}" destId="{E9956DAB-3E7D-495D-8BB6-8102DF471375}" srcOrd="0" destOrd="0" presId="urn:microsoft.com/office/officeart/2005/8/layout/vList2"/>
    <dgm:cxn modelId="{F4FBF7A4-E310-4964-B4E2-AB7693AD0F1C}" type="presParOf" srcId="{E9956DAB-3E7D-495D-8BB6-8102DF471375}" destId="{0E30F2A7-16A5-4B78-90A0-2388408FFE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660E59-622F-4EBD-A84E-771BFCFB46AB}" type="doc">
      <dgm:prSet loTypeId="urn:microsoft.com/office/officeart/2005/8/layout/gear1" loCatId="relationship" qsTypeId="urn:microsoft.com/office/officeart/2005/8/quickstyle/simple2" qsCatId="simple" csTypeId="urn:microsoft.com/office/officeart/2005/8/colors/accent0_1" csCatId="mainScheme" phldr="1"/>
      <dgm:spPr/>
    </dgm:pt>
    <dgm:pt modelId="{4BACBF91-A64B-4BF0-9CC2-67390546FF1E}">
      <dgm:prSet phldrT="[Texto]" custT="1"/>
      <dgm:spPr/>
      <dgm:t>
        <a:bodyPr/>
        <a:lstStyle/>
        <a:p>
          <a:r>
            <a:rPr lang="es-ES" sz="1600" dirty="0" smtClean="0"/>
            <a:t>MEJORAR SERVICIOS PORTUARIOS</a:t>
          </a:r>
          <a:endParaRPr lang="es-ES" sz="1600" dirty="0"/>
        </a:p>
      </dgm:t>
    </dgm:pt>
    <dgm:pt modelId="{40462F4F-A97C-463C-A0F7-06C68DE85B21}" type="parTrans" cxnId="{78B91322-E4AC-45FA-9B61-C4BE7AB97D03}">
      <dgm:prSet/>
      <dgm:spPr/>
      <dgm:t>
        <a:bodyPr/>
        <a:lstStyle/>
        <a:p>
          <a:endParaRPr lang="es-ES"/>
        </a:p>
      </dgm:t>
    </dgm:pt>
    <dgm:pt modelId="{0C935EFF-F702-4BBF-8591-2DD4FF3C2D07}" type="sibTrans" cxnId="{78B91322-E4AC-45FA-9B61-C4BE7AB97D03}">
      <dgm:prSet/>
      <dgm:spPr/>
      <dgm:t>
        <a:bodyPr/>
        <a:lstStyle/>
        <a:p>
          <a:endParaRPr lang="es-ES"/>
        </a:p>
      </dgm:t>
    </dgm:pt>
    <dgm:pt modelId="{F836F98E-8D43-4F97-B8EA-623F53E14225}">
      <dgm:prSet phldrT="[Texto]" custT="1"/>
      <dgm:spPr/>
      <dgm:t>
        <a:bodyPr/>
        <a:lstStyle/>
        <a:p>
          <a:r>
            <a:rPr lang="es-ES" sz="2000" dirty="0" smtClean="0"/>
            <a:t>GUÍA</a:t>
          </a:r>
          <a:endParaRPr lang="es-ES" sz="2000" dirty="0"/>
        </a:p>
      </dgm:t>
    </dgm:pt>
    <dgm:pt modelId="{22D04899-D031-4EA2-91DF-ACB27CAE7B30}" type="parTrans" cxnId="{D2A2A18C-545C-4727-8FB8-DAAD5641AD70}">
      <dgm:prSet/>
      <dgm:spPr/>
      <dgm:t>
        <a:bodyPr/>
        <a:lstStyle/>
        <a:p>
          <a:endParaRPr lang="es-ES"/>
        </a:p>
      </dgm:t>
    </dgm:pt>
    <dgm:pt modelId="{4B395C0B-9C4E-4E1B-8701-CB6FA12D4E83}" type="sibTrans" cxnId="{D2A2A18C-545C-4727-8FB8-DAAD5641AD70}">
      <dgm:prSet/>
      <dgm:spPr/>
      <dgm:t>
        <a:bodyPr/>
        <a:lstStyle/>
        <a:p>
          <a:endParaRPr lang="es-ES"/>
        </a:p>
      </dgm:t>
    </dgm:pt>
    <dgm:pt modelId="{2B078FC6-9481-4949-B1F3-80EAE6D6DB4E}">
      <dgm:prSet phldrT="[Texto]"/>
      <dgm:spPr/>
      <dgm:t>
        <a:bodyPr/>
        <a:lstStyle/>
        <a:p>
          <a:r>
            <a:rPr lang="es-ES" dirty="0" smtClean="0"/>
            <a:t>DIRECTIVA</a:t>
          </a:r>
          <a:endParaRPr lang="es-ES" dirty="0"/>
        </a:p>
      </dgm:t>
    </dgm:pt>
    <dgm:pt modelId="{079F667E-85AF-4435-A676-6C0F646709D4}" type="sibTrans" cxnId="{0C3AD842-D72D-4DBD-8EBD-1E48427D708B}">
      <dgm:prSet/>
      <dgm:spPr/>
      <dgm:t>
        <a:bodyPr/>
        <a:lstStyle/>
        <a:p>
          <a:endParaRPr lang="es-ES"/>
        </a:p>
      </dgm:t>
    </dgm:pt>
    <dgm:pt modelId="{BC117B21-517B-4A13-8D94-7C4393C76CF6}" type="parTrans" cxnId="{0C3AD842-D72D-4DBD-8EBD-1E48427D708B}">
      <dgm:prSet/>
      <dgm:spPr/>
      <dgm:t>
        <a:bodyPr/>
        <a:lstStyle/>
        <a:p>
          <a:endParaRPr lang="es-ES"/>
        </a:p>
      </dgm:t>
    </dgm:pt>
    <dgm:pt modelId="{B8220911-EC57-4D67-9FDE-04D3F84AD83C}" type="pres">
      <dgm:prSet presAssocID="{CD660E59-622F-4EBD-A84E-771BFCFB46AB}" presName="composite" presStyleCnt="0">
        <dgm:presLayoutVars>
          <dgm:chMax val="3"/>
          <dgm:animLvl val="lvl"/>
          <dgm:resizeHandles val="exact"/>
        </dgm:presLayoutVars>
      </dgm:prSet>
      <dgm:spPr/>
    </dgm:pt>
    <dgm:pt modelId="{D705A0FA-B4E1-4D78-B39D-ADDDF1BE6420}" type="pres">
      <dgm:prSet presAssocID="{4BACBF91-A64B-4BF0-9CC2-67390546FF1E}" presName="gear1" presStyleLbl="node1" presStyleIdx="0" presStyleCnt="3" custLinFactNeighborX="-42290" custLinFactNeighborY="-3166">
        <dgm:presLayoutVars>
          <dgm:chMax val="1"/>
          <dgm:bulletEnabled val="1"/>
        </dgm:presLayoutVars>
      </dgm:prSet>
      <dgm:spPr/>
      <dgm:t>
        <a:bodyPr/>
        <a:lstStyle/>
        <a:p>
          <a:endParaRPr lang="es-ES"/>
        </a:p>
      </dgm:t>
    </dgm:pt>
    <dgm:pt modelId="{CCBED3FB-6199-4238-BB83-749CDB921FC9}" type="pres">
      <dgm:prSet presAssocID="{4BACBF91-A64B-4BF0-9CC2-67390546FF1E}" presName="gear1srcNode" presStyleLbl="node1" presStyleIdx="0" presStyleCnt="3"/>
      <dgm:spPr/>
      <dgm:t>
        <a:bodyPr/>
        <a:lstStyle/>
        <a:p>
          <a:endParaRPr lang="es-ES"/>
        </a:p>
      </dgm:t>
    </dgm:pt>
    <dgm:pt modelId="{0AEACB89-21FB-4AC8-902B-16FBDDEED725}" type="pres">
      <dgm:prSet presAssocID="{4BACBF91-A64B-4BF0-9CC2-67390546FF1E}" presName="gear1dstNode" presStyleLbl="node1" presStyleIdx="0" presStyleCnt="3"/>
      <dgm:spPr/>
      <dgm:t>
        <a:bodyPr/>
        <a:lstStyle/>
        <a:p>
          <a:endParaRPr lang="es-ES"/>
        </a:p>
      </dgm:t>
    </dgm:pt>
    <dgm:pt modelId="{C2AF410A-6D9F-4581-B137-B1781FD3D9AF}" type="pres">
      <dgm:prSet presAssocID="{F836F98E-8D43-4F97-B8EA-623F53E14225}" presName="gear2" presStyleLbl="node1" presStyleIdx="1" presStyleCnt="3" custLinFactNeighborX="-57723" custLinFactNeighborY="-7084">
        <dgm:presLayoutVars>
          <dgm:chMax val="1"/>
          <dgm:bulletEnabled val="1"/>
        </dgm:presLayoutVars>
      </dgm:prSet>
      <dgm:spPr/>
      <dgm:t>
        <a:bodyPr/>
        <a:lstStyle/>
        <a:p>
          <a:endParaRPr lang="es-ES"/>
        </a:p>
      </dgm:t>
    </dgm:pt>
    <dgm:pt modelId="{E7E3FA6E-675E-4720-9EA6-48410A341F39}" type="pres">
      <dgm:prSet presAssocID="{F836F98E-8D43-4F97-B8EA-623F53E14225}" presName="gear2srcNode" presStyleLbl="node1" presStyleIdx="1" presStyleCnt="3"/>
      <dgm:spPr/>
      <dgm:t>
        <a:bodyPr/>
        <a:lstStyle/>
        <a:p>
          <a:endParaRPr lang="es-ES"/>
        </a:p>
      </dgm:t>
    </dgm:pt>
    <dgm:pt modelId="{1FBC9AE9-2518-4189-874D-FF6F8593144F}" type="pres">
      <dgm:prSet presAssocID="{F836F98E-8D43-4F97-B8EA-623F53E14225}" presName="gear2dstNode" presStyleLbl="node1" presStyleIdx="1" presStyleCnt="3"/>
      <dgm:spPr/>
      <dgm:t>
        <a:bodyPr/>
        <a:lstStyle/>
        <a:p>
          <a:endParaRPr lang="es-ES"/>
        </a:p>
      </dgm:t>
    </dgm:pt>
    <dgm:pt modelId="{8AB9AA3A-F8E2-4EC1-9113-CEA7E2CFC78F}" type="pres">
      <dgm:prSet presAssocID="{2B078FC6-9481-4949-B1F3-80EAE6D6DB4E}" presName="gear3" presStyleLbl="node1" presStyleIdx="2" presStyleCnt="3" custLinFactNeighborX="65743" custLinFactNeighborY="43464"/>
      <dgm:spPr/>
      <dgm:t>
        <a:bodyPr/>
        <a:lstStyle/>
        <a:p>
          <a:endParaRPr lang="es-ES"/>
        </a:p>
      </dgm:t>
    </dgm:pt>
    <dgm:pt modelId="{3014B25F-78BE-4EA6-933B-02527AFEBD77}" type="pres">
      <dgm:prSet presAssocID="{2B078FC6-9481-4949-B1F3-80EAE6D6DB4E}" presName="gear3tx" presStyleLbl="node1" presStyleIdx="2" presStyleCnt="3">
        <dgm:presLayoutVars>
          <dgm:chMax val="1"/>
          <dgm:bulletEnabled val="1"/>
        </dgm:presLayoutVars>
      </dgm:prSet>
      <dgm:spPr/>
      <dgm:t>
        <a:bodyPr/>
        <a:lstStyle/>
        <a:p>
          <a:endParaRPr lang="es-ES"/>
        </a:p>
      </dgm:t>
    </dgm:pt>
    <dgm:pt modelId="{9C1EDA44-89C5-4E25-A3FB-E3DB01F7F5CB}" type="pres">
      <dgm:prSet presAssocID="{2B078FC6-9481-4949-B1F3-80EAE6D6DB4E}" presName="gear3srcNode" presStyleLbl="node1" presStyleIdx="2" presStyleCnt="3"/>
      <dgm:spPr/>
      <dgm:t>
        <a:bodyPr/>
        <a:lstStyle/>
        <a:p>
          <a:endParaRPr lang="es-ES"/>
        </a:p>
      </dgm:t>
    </dgm:pt>
    <dgm:pt modelId="{8FBD230D-C45A-4373-B1F9-00E805F95490}" type="pres">
      <dgm:prSet presAssocID="{2B078FC6-9481-4949-B1F3-80EAE6D6DB4E}" presName="gear3dstNode" presStyleLbl="node1" presStyleIdx="2" presStyleCnt="3"/>
      <dgm:spPr/>
      <dgm:t>
        <a:bodyPr/>
        <a:lstStyle/>
        <a:p>
          <a:endParaRPr lang="es-ES"/>
        </a:p>
      </dgm:t>
    </dgm:pt>
    <dgm:pt modelId="{BBDAB654-0F3F-498D-8CE7-D20F48BCD54D}" type="pres">
      <dgm:prSet presAssocID="{0C935EFF-F702-4BBF-8591-2DD4FF3C2D07}" presName="connector1" presStyleLbl="sibTrans2D1" presStyleIdx="0" presStyleCnt="3" custAng="6678486" custLinFactNeighborX="-37363" custLinFactNeighborY="-714"/>
      <dgm:spPr/>
      <dgm:t>
        <a:bodyPr/>
        <a:lstStyle/>
        <a:p>
          <a:endParaRPr lang="es-ES"/>
        </a:p>
      </dgm:t>
    </dgm:pt>
    <dgm:pt modelId="{8B166ACE-E06A-4EA7-BED1-AA6F3314BF9F}" type="pres">
      <dgm:prSet presAssocID="{4B395C0B-9C4E-4E1B-8701-CB6FA12D4E83}" presName="connector2" presStyleLbl="sibTrans2D1" presStyleIdx="1" presStyleCnt="3" custAng="721907" custLinFactNeighborX="-45812" custLinFactNeighborY="-12679"/>
      <dgm:spPr/>
      <dgm:t>
        <a:bodyPr/>
        <a:lstStyle/>
        <a:p>
          <a:endParaRPr lang="es-ES"/>
        </a:p>
      </dgm:t>
    </dgm:pt>
    <dgm:pt modelId="{113CA354-68EB-4902-8222-D10D4E814DE6}" type="pres">
      <dgm:prSet presAssocID="{079F667E-85AF-4435-A676-6C0F646709D4}" presName="connector3" presStyleLbl="sibTrans2D1" presStyleIdx="2" presStyleCnt="3" custAng="7154435" custLinFactNeighborX="58113" custLinFactNeighborY="38304"/>
      <dgm:spPr/>
      <dgm:t>
        <a:bodyPr/>
        <a:lstStyle/>
        <a:p>
          <a:endParaRPr lang="es-ES"/>
        </a:p>
      </dgm:t>
    </dgm:pt>
  </dgm:ptLst>
  <dgm:cxnLst>
    <dgm:cxn modelId="{338776ED-739F-40B3-83DF-DE3434244C08}" type="presOf" srcId="{079F667E-85AF-4435-A676-6C0F646709D4}" destId="{113CA354-68EB-4902-8222-D10D4E814DE6}" srcOrd="0" destOrd="0" presId="urn:microsoft.com/office/officeart/2005/8/layout/gear1"/>
    <dgm:cxn modelId="{32FD0688-DA94-4818-90D4-E02859C9BBAF}" type="presOf" srcId="{4BACBF91-A64B-4BF0-9CC2-67390546FF1E}" destId="{0AEACB89-21FB-4AC8-902B-16FBDDEED725}" srcOrd="2" destOrd="0" presId="urn:microsoft.com/office/officeart/2005/8/layout/gear1"/>
    <dgm:cxn modelId="{618B354A-EC05-4C83-B334-9F26BAFE31B9}" type="presOf" srcId="{0C935EFF-F702-4BBF-8591-2DD4FF3C2D07}" destId="{BBDAB654-0F3F-498D-8CE7-D20F48BCD54D}" srcOrd="0" destOrd="0" presId="urn:microsoft.com/office/officeart/2005/8/layout/gear1"/>
    <dgm:cxn modelId="{FE4F3BCE-3A76-4FE5-861B-599BBB98AA5C}" type="presOf" srcId="{2B078FC6-9481-4949-B1F3-80EAE6D6DB4E}" destId="{8AB9AA3A-F8E2-4EC1-9113-CEA7E2CFC78F}" srcOrd="0" destOrd="0" presId="urn:microsoft.com/office/officeart/2005/8/layout/gear1"/>
    <dgm:cxn modelId="{967A0683-D1BA-4798-B542-7E547819B0AF}" type="presOf" srcId="{2B078FC6-9481-4949-B1F3-80EAE6D6DB4E}" destId="{9C1EDA44-89C5-4E25-A3FB-E3DB01F7F5CB}" srcOrd="2" destOrd="0" presId="urn:microsoft.com/office/officeart/2005/8/layout/gear1"/>
    <dgm:cxn modelId="{A35ABB2D-40BA-4D59-BDD9-E6D0E11DCAFF}" type="presOf" srcId="{CD660E59-622F-4EBD-A84E-771BFCFB46AB}" destId="{B8220911-EC57-4D67-9FDE-04D3F84AD83C}" srcOrd="0" destOrd="0" presId="urn:microsoft.com/office/officeart/2005/8/layout/gear1"/>
    <dgm:cxn modelId="{BE4CE7EF-58B6-4028-9174-F72D472572B3}" type="presOf" srcId="{F836F98E-8D43-4F97-B8EA-623F53E14225}" destId="{C2AF410A-6D9F-4581-B137-B1781FD3D9AF}" srcOrd="0" destOrd="0" presId="urn:microsoft.com/office/officeart/2005/8/layout/gear1"/>
    <dgm:cxn modelId="{647B6640-FE84-4ECD-979D-16663F9617E7}" type="presOf" srcId="{2B078FC6-9481-4949-B1F3-80EAE6D6DB4E}" destId="{3014B25F-78BE-4EA6-933B-02527AFEBD77}" srcOrd="1" destOrd="0" presId="urn:microsoft.com/office/officeart/2005/8/layout/gear1"/>
    <dgm:cxn modelId="{0C3AD842-D72D-4DBD-8EBD-1E48427D708B}" srcId="{CD660E59-622F-4EBD-A84E-771BFCFB46AB}" destId="{2B078FC6-9481-4949-B1F3-80EAE6D6DB4E}" srcOrd="2" destOrd="0" parTransId="{BC117B21-517B-4A13-8D94-7C4393C76CF6}" sibTransId="{079F667E-85AF-4435-A676-6C0F646709D4}"/>
    <dgm:cxn modelId="{46CC0601-BE39-4F7B-98DB-96640ED9171B}" type="presOf" srcId="{4BACBF91-A64B-4BF0-9CC2-67390546FF1E}" destId="{D705A0FA-B4E1-4D78-B39D-ADDDF1BE6420}" srcOrd="0" destOrd="0" presId="urn:microsoft.com/office/officeart/2005/8/layout/gear1"/>
    <dgm:cxn modelId="{F61CEACE-EE4F-4BD6-8969-366110B8E77D}" type="presOf" srcId="{4B395C0B-9C4E-4E1B-8701-CB6FA12D4E83}" destId="{8B166ACE-E06A-4EA7-BED1-AA6F3314BF9F}" srcOrd="0" destOrd="0" presId="urn:microsoft.com/office/officeart/2005/8/layout/gear1"/>
    <dgm:cxn modelId="{D2A2A18C-545C-4727-8FB8-DAAD5641AD70}" srcId="{CD660E59-622F-4EBD-A84E-771BFCFB46AB}" destId="{F836F98E-8D43-4F97-B8EA-623F53E14225}" srcOrd="1" destOrd="0" parTransId="{22D04899-D031-4EA2-91DF-ACB27CAE7B30}" sibTransId="{4B395C0B-9C4E-4E1B-8701-CB6FA12D4E83}"/>
    <dgm:cxn modelId="{DC05F13E-1F8B-4E23-9AF5-13C2AFF5C256}" type="presOf" srcId="{2B078FC6-9481-4949-B1F3-80EAE6D6DB4E}" destId="{8FBD230D-C45A-4373-B1F9-00E805F95490}" srcOrd="3" destOrd="0" presId="urn:microsoft.com/office/officeart/2005/8/layout/gear1"/>
    <dgm:cxn modelId="{78B91322-E4AC-45FA-9B61-C4BE7AB97D03}" srcId="{CD660E59-622F-4EBD-A84E-771BFCFB46AB}" destId="{4BACBF91-A64B-4BF0-9CC2-67390546FF1E}" srcOrd="0" destOrd="0" parTransId="{40462F4F-A97C-463C-A0F7-06C68DE85B21}" sibTransId="{0C935EFF-F702-4BBF-8591-2DD4FF3C2D07}"/>
    <dgm:cxn modelId="{63F84A1A-D3A5-4F11-857C-3A13AC823FFF}" type="presOf" srcId="{4BACBF91-A64B-4BF0-9CC2-67390546FF1E}" destId="{CCBED3FB-6199-4238-BB83-749CDB921FC9}" srcOrd="1" destOrd="0" presId="urn:microsoft.com/office/officeart/2005/8/layout/gear1"/>
    <dgm:cxn modelId="{621EA34F-EADA-4692-B846-452AD78F38A1}" type="presOf" srcId="{F836F98E-8D43-4F97-B8EA-623F53E14225}" destId="{1FBC9AE9-2518-4189-874D-FF6F8593144F}" srcOrd="2" destOrd="0" presId="urn:microsoft.com/office/officeart/2005/8/layout/gear1"/>
    <dgm:cxn modelId="{897BAD28-29F0-4091-B1E1-2F44A05347FE}" type="presOf" srcId="{F836F98E-8D43-4F97-B8EA-623F53E14225}" destId="{E7E3FA6E-675E-4720-9EA6-48410A341F39}" srcOrd="1" destOrd="0" presId="urn:microsoft.com/office/officeart/2005/8/layout/gear1"/>
    <dgm:cxn modelId="{4A4B06C4-27B7-4FC8-929B-CF70597C4337}" type="presParOf" srcId="{B8220911-EC57-4D67-9FDE-04D3F84AD83C}" destId="{D705A0FA-B4E1-4D78-B39D-ADDDF1BE6420}" srcOrd="0" destOrd="0" presId="urn:microsoft.com/office/officeart/2005/8/layout/gear1"/>
    <dgm:cxn modelId="{3F867745-E640-46A5-BDFA-8C23B37B4542}" type="presParOf" srcId="{B8220911-EC57-4D67-9FDE-04D3F84AD83C}" destId="{CCBED3FB-6199-4238-BB83-749CDB921FC9}" srcOrd="1" destOrd="0" presId="urn:microsoft.com/office/officeart/2005/8/layout/gear1"/>
    <dgm:cxn modelId="{0998E321-E825-4C76-9948-73F1F80A49D9}" type="presParOf" srcId="{B8220911-EC57-4D67-9FDE-04D3F84AD83C}" destId="{0AEACB89-21FB-4AC8-902B-16FBDDEED725}" srcOrd="2" destOrd="0" presId="urn:microsoft.com/office/officeart/2005/8/layout/gear1"/>
    <dgm:cxn modelId="{EA32D147-A8AF-4782-B0B1-91E98A52F69A}" type="presParOf" srcId="{B8220911-EC57-4D67-9FDE-04D3F84AD83C}" destId="{C2AF410A-6D9F-4581-B137-B1781FD3D9AF}" srcOrd="3" destOrd="0" presId="urn:microsoft.com/office/officeart/2005/8/layout/gear1"/>
    <dgm:cxn modelId="{6EA1F325-C38A-41F6-89D5-639E1B0FA9AB}" type="presParOf" srcId="{B8220911-EC57-4D67-9FDE-04D3F84AD83C}" destId="{E7E3FA6E-675E-4720-9EA6-48410A341F39}" srcOrd="4" destOrd="0" presId="urn:microsoft.com/office/officeart/2005/8/layout/gear1"/>
    <dgm:cxn modelId="{385316BD-50C2-4EC2-A811-BF3CA9A99FD9}" type="presParOf" srcId="{B8220911-EC57-4D67-9FDE-04D3F84AD83C}" destId="{1FBC9AE9-2518-4189-874D-FF6F8593144F}" srcOrd="5" destOrd="0" presId="urn:microsoft.com/office/officeart/2005/8/layout/gear1"/>
    <dgm:cxn modelId="{F0C45D4B-A404-495E-B160-429CF61CBE01}" type="presParOf" srcId="{B8220911-EC57-4D67-9FDE-04D3F84AD83C}" destId="{8AB9AA3A-F8E2-4EC1-9113-CEA7E2CFC78F}" srcOrd="6" destOrd="0" presId="urn:microsoft.com/office/officeart/2005/8/layout/gear1"/>
    <dgm:cxn modelId="{62FD950A-322E-4314-B996-8790C36FAA14}" type="presParOf" srcId="{B8220911-EC57-4D67-9FDE-04D3F84AD83C}" destId="{3014B25F-78BE-4EA6-933B-02527AFEBD77}" srcOrd="7" destOrd="0" presId="urn:microsoft.com/office/officeart/2005/8/layout/gear1"/>
    <dgm:cxn modelId="{2417D87B-CD9E-4E42-9A62-22F6A0329350}" type="presParOf" srcId="{B8220911-EC57-4D67-9FDE-04D3F84AD83C}" destId="{9C1EDA44-89C5-4E25-A3FB-E3DB01F7F5CB}" srcOrd="8" destOrd="0" presId="urn:microsoft.com/office/officeart/2005/8/layout/gear1"/>
    <dgm:cxn modelId="{4A763453-3798-4B1F-B153-B8D6423FB4D2}" type="presParOf" srcId="{B8220911-EC57-4D67-9FDE-04D3F84AD83C}" destId="{8FBD230D-C45A-4373-B1F9-00E805F95490}" srcOrd="9" destOrd="0" presId="urn:microsoft.com/office/officeart/2005/8/layout/gear1"/>
    <dgm:cxn modelId="{D722F6AD-14B0-4CA2-A38C-DE6650377E21}" type="presParOf" srcId="{B8220911-EC57-4D67-9FDE-04D3F84AD83C}" destId="{BBDAB654-0F3F-498D-8CE7-D20F48BCD54D}" srcOrd="10" destOrd="0" presId="urn:microsoft.com/office/officeart/2005/8/layout/gear1"/>
    <dgm:cxn modelId="{A8E35902-9B66-48BC-93FB-862864CF4F66}" type="presParOf" srcId="{B8220911-EC57-4D67-9FDE-04D3F84AD83C}" destId="{8B166ACE-E06A-4EA7-BED1-AA6F3314BF9F}" srcOrd="11" destOrd="0" presId="urn:microsoft.com/office/officeart/2005/8/layout/gear1"/>
    <dgm:cxn modelId="{DE92FA76-6AA5-413B-AABC-A358CBC6DEF7}" type="presParOf" srcId="{B8220911-EC57-4D67-9FDE-04D3F84AD83C}" destId="{113CA354-68EB-4902-8222-D10D4E814DE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3A89BF-FAE8-4B54-874E-C20D71403A40}" type="doc">
      <dgm:prSet loTypeId="urn:microsoft.com/office/officeart/2005/8/layout/process5" loCatId="process" qsTypeId="urn:microsoft.com/office/officeart/2005/8/quickstyle/simple2" qsCatId="simple" csTypeId="urn:microsoft.com/office/officeart/2005/8/colors/accent0_1" csCatId="mainScheme" phldr="1"/>
      <dgm:spPr/>
      <dgm:t>
        <a:bodyPr/>
        <a:lstStyle/>
        <a:p>
          <a:endParaRPr lang="es-ES"/>
        </a:p>
      </dgm:t>
    </dgm:pt>
    <dgm:pt modelId="{9761880B-13EA-47E1-82EF-DECD71BCB844}">
      <dgm:prSet phldrT="[Texto]" custT="1"/>
      <dgm:spPr/>
      <dgm:t>
        <a:bodyPr/>
        <a:lstStyle/>
        <a:p>
          <a:pPr algn="just"/>
          <a:r>
            <a:rPr lang="es-EC" sz="1200" dirty="0" smtClean="0"/>
            <a:t>Solicitud de requerimientos del Buque Escuela Guayas.</a:t>
          </a:r>
          <a:endParaRPr lang="es-ES" sz="1200" dirty="0"/>
        </a:p>
      </dgm:t>
    </dgm:pt>
    <dgm:pt modelId="{05EEF18F-5B6C-4F16-A92B-30AC6CB1B22F}" type="parTrans" cxnId="{3180637C-D66F-4B41-BEB5-39B593848494}">
      <dgm:prSet/>
      <dgm:spPr/>
      <dgm:t>
        <a:bodyPr/>
        <a:lstStyle/>
        <a:p>
          <a:pPr algn="just"/>
          <a:endParaRPr lang="es-ES" sz="2400"/>
        </a:p>
      </dgm:t>
    </dgm:pt>
    <dgm:pt modelId="{31F56933-1279-4AB9-984E-43B1AECCFA53}" type="sibTrans" cxnId="{3180637C-D66F-4B41-BEB5-39B593848494}">
      <dgm:prSet custT="1"/>
      <dgm:spPr/>
      <dgm:t>
        <a:bodyPr/>
        <a:lstStyle/>
        <a:p>
          <a:pPr algn="just"/>
          <a:endParaRPr lang="es-ES" sz="1100"/>
        </a:p>
      </dgm:t>
    </dgm:pt>
    <dgm:pt modelId="{C9547214-086B-4906-8CC1-FF8574041346}">
      <dgm:prSet phldrT="[Texto]" custT="1"/>
      <dgm:spPr/>
      <dgm:t>
        <a:bodyPr/>
        <a:lstStyle/>
        <a:p>
          <a:pPr algn="just"/>
          <a:r>
            <a:rPr lang="es-EC" sz="1200" dirty="0" smtClean="0"/>
            <a:t>El departamento de importaciones envía las invitaciones.</a:t>
          </a:r>
          <a:endParaRPr lang="es-ES" sz="1200" dirty="0"/>
        </a:p>
      </dgm:t>
    </dgm:pt>
    <dgm:pt modelId="{71A41330-58F2-4027-BA81-1E0BCDB5103D}" type="parTrans" cxnId="{4016DA3F-B46D-487B-9E83-7B95EACA8FF7}">
      <dgm:prSet/>
      <dgm:spPr/>
      <dgm:t>
        <a:bodyPr/>
        <a:lstStyle/>
        <a:p>
          <a:pPr algn="just"/>
          <a:endParaRPr lang="es-ES" sz="2400"/>
        </a:p>
      </dgm:t>
    </dgm:pt>
    <dgm:pt modelId="{C83F3D3F-7257-4C1E-AACC-DF41B99A6500}" type="sibTrans" cxnId="{4016DA3F-B46D-487B-9E83-7B95EACA8FF7}">
      <dgm:prSet custT="1"/>
      <dgm:spPr/>
      <dgm:t>
        <a:bodyPr/>
        <a:lstStyle/>
        <a:p>
          <a:pPr algn="just"/>
          <a:endParaRPr lang="es-ES" sz="1100"/>
        </a:p>
      </dgm:t>
    </dgm:pt>
    <dgm:pt modelId="{C2AED444-C13A-452D-B067-FF6F9D3D04CD}">
      <dgm:prSet phldrT="[Texto]" custT="1"/>
      <dgm:spPr/>
      <dgm:t>
        <a:bodyPr/>
        <a:lstStyle/>
        <a:p>
          <a:pPr algn="just"/>
          <a:r>
            <a:rPr lang="es-ES" sz="1600" dirty="0" smtClean="0"/>
            <a:t>Autorización y contratación por DIGMAT</a:t>
          </a:r>
          <a:endParaRPr lang="es-ES" sz="1600" dirty="0"/>
        </a:p>
      </dgm:t>
    </dgm:pt>
    <dgm:pt modelId="{DBEFADB2-2C8D-4DD7-999F-866B0ED306FA}" type="parTrans" cxnId="{E581512B-F8D7-4F91-9027-8E45F365B2E8}">
      <dgm:prSet/>
      <dgm:spPr/>
      <dgm:t>
        <a:bodyPr/>
        <a:lstStyle/>
        <a:p>
          <a:pPr algn="just"/>
          <a:endParaRPr lang="es-ES" sz="2400"/>
        </a:p>
      </dgm:t>
    </dgm:pt>
    <dgm:pt modelId="{05303273-FC65-4841-965D-257B3A385EBA}" type="sibTrans" cxnId="{E581512B-F8D7-4F91-9027-8E45F365B2E8}">
      <dgm:prSet custT="1"/>
      <dgm:spPr/>
      <dgm:t>
        <a:bodyPr/>
        <a:lstStyle/>
        <a:p>
          <a:pPr algn="just"/>
          <a:endParaRPr lang="es-ES" sz="1100"/>
        </a:p>
      </dgm:t>
    </dgm:pt>
    <dgm:pt modelId="{3FED4AEF-F01D-475D-B193-3C49D62844BC}">
      <dgm:prSet phldrT="[Texto]" custT="1"/>
      <dgm:spPr/>
      <dgm:t>
        <a:bodyPr/>
        <a:lstStyle/>
        <a:p>
          <a:pPr algn="just"/>
          <a:r>
            <a:rPr lang="es-EC" sz="1400" dirty="0" smtClean="0"/>
            <a:t>Análisis técnico del Buque Escuela Guayas</a:t>
          </a:r>
          <a:endParaRPr lang="es-ES" sz="1400" dirty="0"/>
        </a:p>
      </dgm:t>
    </dgm:pt>
    <dgm:pt modelId="{0DDA6917-5EC6-4C15-9A40-9187CB3F0F0C}" type="sibTrans" cxnId="{8BFD4A37-0D1F-4A20-AF11-E0A935794282}">
      <dgm:prSet custT="1"/>
      <dgm:spPr/>
      <dgm:t>
        <a:bodyPr/>
        <a:lstStyle/>
        <a:p>
          <a:pPr algn="just"/>
          <a:endParaRPr lang="es-ES" sz="1100"/>
        </a:p>
      </dgm:t>
    </dgm:pt>
    <dgm:pt modelId="{3C0A7587-28FF-4CED-8D41-3D24BB6F6D16}" type="parTrans" cxnId="{8BFD4A37-0D1F-4A20-AF11-E0A935794282}">
      <dgm:prSet/>
      <dgm:spPr/>
      <dgm:t>
        <a:bodyPr/>
        <a:lstStyle/>
        <a:p>
          <a:pPr algn="just"/>
          <a:endParaRPr lang="es-ES" sz="2400"/>
        </a:p>
      </dgm:t>
    </dgm:pt>
    <dgm:pt modelId="{33260D6A-B0C9-48FC-A06C-80AD33A464FF}">
      <dgm:prSet phldrT="[Texto]" custT="1"/>
      <dgm:spPr/>
      <dgm:t>
        <a:bodyPr/>
        <a:lstStyle/>
        <a:p>
          <a:pPr algn="just"/>
          <a:r>
            <a:rPr lang="es-EC" sz="1600" dirty="0" smtClean="0"/>
            <a:t>Listado de entidades de aceptación.</a:t>
          </a:r>
          <a:endParaRPr lang="es-ES" sz="1600" dirty="0"/>
        </a:p>
      </dgm:t>
    </dgm:pt>
    <dgm:pt modelId="{B9BE530C-0D3E-401B-866D-5836CFCC4C95}" type="sibTrans" cxnId="{2F0A364C-6202-456A-942B-0A0793B997C9}">
      <dgm:prSet custT="1"/>
      <dgm:spPr/>
      <dgm:t>
        <a:bodyPr/>
        <a:lstStyle/>
        <a:p>
          <a:pPr algn="just"/>
          <a:endParaRPr lang="es-ES" sz="1100"/>
        </a:p>
      </dgm:t>
    </dgm:pt>
    <dgm:pt modelId="{2A037E00-29BC-4CB9-8A26-BA29D6427F8D}" type="parTrans" cxnId="{2F0A364C-6202-456A-942B-0A0793B997C9}">
      <dgm:prSet/>
      <dgm:spPr/>
      <dgm:t>
        <a:bodyPr/>
        <a:lstStyle/>
        <a:p>
          <a:pPr algn="just"/>
          <a:endParaRPr lang="es-ES" sz="2400"/>
        </a:p>
      </dgm:t>
    </dgm:pt>
    <dgm:pt modelId="{4C39A4B5-1A37-4B9F-95E2-9B987AE03D34}">
      <dgm:prSet phldrT="[Texto]" custT="1"/>
      <dgm:spPr/>
      <dgm:t>
        <a:bodyPr/>
        <a:lstStyle/>
        <a:p>
          <a:pPr algn="just"/>
          <a:r>
            <a:rPr lang="es-ES" sz="1200" dirty="0" smtClean="0"/>
            <a:t>Liquidación y pago por parte de COOPNA</a:t>
          </a:r>
          <a:endParaRPr lang="es-ES" sz="1200" dirty="0"/>
        </a:p>
      </dgm:t>
    </dgm:pt>
    <dgm:pt modelId="{AA47BADE-E587-4C45-9841-768259C539C1}" type="parTrans" cxnId="{73938CF7-B2F1-4DA9-8B2C-1D766367C83D}">
      <dgm:prSet/>
      <dgm:spPr/>
      <dgm:t>
        <a:bodyPr/>
        <a:lstStyle/>
        <a:p>
          <a:endParaRPr lang="es-ES" sz="2400"/>
        </a:p>
      </dgm:t>
    </dgm:pt>
    <dgm:pt modelId="{D8928D23-55B6-4873-9376-50ECE9E54FC7}" type="sibTrans" cxnId="{73938CF7-B2F1-4DA9-8B2C-1D766367C83D}">
      <dgm:prSet custT="1"/>
      <dgm:spPr/>
      <dgm:t>
        <a:bodyPr/>
        <a:lstStyle/>
        <a:p>
          <a:endParaRPr lang="es-ES" sz="1100"/>
        </a:p>
      </dgm:t>
    </dgm:pt>
    <dgm:pt modelId="{C25005E1-4C23-43D9-88D3-F77CC8FFC10F}">
      <dgm:prSet phldrT="[Texto]" custT="1"/>
      <dgm:spPr/>
      <dgm:t>
        <a:bodyPr/>
        <a:lstStyle/>
        <a:p>
          <a:pPr algn="just"/>
          <a:r>
            <a:rPr lang="es-ES" sz="1400" dirty="0" smtClean="0"/>
            <a:t>Control del proceso del contrato por INSGAR</a:t>
          </a:r>
          <a:endParaRPr lang="es-ES" sz="1400" dirty="0"/>
        </a:p>
      </dgm:t>
    </dgm:pt>
    <dgm:pt modelId="{423E9863-F91A-4C78-B46D-7EA1CDEAF5F5}" type="parTrans" cxnId="{16C366EE-018D-478D-B61A-4A869A5560E4}">
      <dgm:prSet/>
      <dgm:spPr/>
      <dgm:t>
        <a:bodyPr/>
        <a:lstStyle/>
        <a:p>
          <a:endParaRPr lang="es-ES" sz="2400"/>
        </a:p>
      </dgm:t>
    </dgm:pt>
    <dgm:pt modelId="{EED46035-DD00-4C7B-9729-D0F1538D4D57}" type="sibTrans" cxnId="{16C366EE-018D-478D-B61A-4A869A5560E4}">
      <dgm:prSet/>
      <dgm:spPr/>
      <dgm:t>
        <a:bodyPr/>
        <a:lstStyle/>
        <a:p>
          <a:endParaRPr lang="es-ES" sz="2400"/>
        </a:p>
      </dgm:t>
    </dgm:pt>
    <dgm:pt modelId="{94AA7A16-0E1F-47B2-A981-4F1324DEAE38}" type="pres">
      <dgm:prSet presAssocID="{663A89BF-FAE8-4B54-874E-C20D71403A40}" presName="diagram" presStyleCnt="0">
        <dgm:presLayoutVars>
          <dgm:dir/>
          <dgm:resizeHandles val="exact"/>
        </dgm:presLayoutVars>
      </dgm:prSet>
      <dgm:spPr/>
      <dgm:t>
        <a:bodyPr/>
        <a:lstStyle/>
        <a:p>
          <a:endParaRPr lang="es-ES"/>
        </a:p>
      </dgm:t>
    </dgm:pt>
    <dgm:pt modelId="{4E290187-81A1-43F4-AD75-5B6710DDDA93}" type="pres">
      <dgm:prSet presAssocID="{9761880B-13EA-47E1-82EF-DECD71BCB844}" presName="node" presStyleLbl="node1" presStyleIdx="0" presStyleCnt="7" custScaleX="115697" custScaleY="129366">
        <dgm:presLayoutVars>
          <dgm:bulletEnabled val="1"/>
        </dgm:presLayoutVars>
      </dgm:prSet>
      <dgm:spPr/>
      <dgm:t>
        <a:bodyPr/>
        <a:lstStyle/>
        <a:p>
          <a:endParaRPr lang="es-ES"/>
        </a:p>
      </dgm:t>
    </dgm:pt>
    <dgm:pt modelId="{87A3CDA8-BA58-4616-841C-2C926DC342DC}" type="pres">
      <dgm:prSet presAssocID="{31F56933-1279-4AB9-984E-43B1AECCFA53}" presName="sibTrans" presStyleLbl="sibTrans2D1" presStyleIdx="0" presStyleCnt="6"/>
      <dgm:spPr/>
      <dgm:t>
        <a:bodyPr/>
        <a:lstStyle/>
        <a:p>
          <a:endParaRPr lang="es-ES"/>
        </a:p>
      </dgm:t>
    </dgm:pt>
    <dgm:pt modelId="{2D3891A2-0948-49E0-9CB6-A47A7E98314B}" type="pres">
      <dgm:prSet presAssocID="{31F56933-1279-4AB9-984E-43B1AECCFA53}" presName="connectorText" presStyleLbl="sibTrans2D1" presStyleIdx="0" presStyleCnt="6"/>
      <dgm:spPr/>
      <dgm:t>
        <a:bodyPr/>
        <a:lstStyle/>
        <a:p>
          <a:endParaRPr lang="es-ES"/>
        </a:p>
      </dgm:t>
    </dgm:pt>
    <dgm:pt modelId="{D5CC8696-042F-456D-AB6C-E92ED1CFD44E}" type="pres">
      <dgm:prSet presAssocID="{C9547214-086B-4906-8CC1-FF8574041346}" presName="node" presStyleLbl="node1" presStyleIdx="1" presStyleCnt="7" custScaleX="116572" custScaleY="127446">
        <dgm:presLayoutVars>
          <dgm:bulletEnabled val="1"/>
        </dgm:presLayoutVars>
      </dgm:prSet>
      <dgm:spPr/>
      <dgm:t>
        <a:bodyPr/>
        <a:lstStyle/>
        <a:p>
          <a:endParaRPr lang="es-ES"/>
        </a:p>
      </dgm:t>
    </dgm:pt>
    <dgm:pt modelId="{8E9AC4D4-7B02-4DC6-A55B-DC4C13519391}" type="pres">
      <dgm:prSet presAssocID="{C83F3D3F-7257-4C1E-AACC-DF41B99A6500}" presName="sibTrans" presStyleLbl="sibTrans2D1" presStyleIdx="1" presStyleCnt="6" custAng="18102522" custScaleX="61104" custLinFactX="100000" custLinFactNeighborX="102595" custLinFactNeighborY="8975"/>
      <dgm:spPr/>
      <dgm:t>
        <a:bodyPr/>
        <a:lstStyle/>
        <a:p>
          <a:endParaRPr lang="es-ES"/>
        </a:p>
      </dgm:t>
    </dgm:pt>
    <dgm:pt modelId="{B1B18668-397C-4A01-9144-32AD82184570}" type="pres">
      <dgm:prSet presAssocID="{C83F3D3F-7257-4C1E-AACC-DF41B99A6500}" presName="connectorText" presStyleLbl="sibTrans2D1" presStyleIdx="1" presStyleCnt="6"/>
      <dgm:spPr/>
      <dgm:t>
        <a:bodyPr/>
        <a:lstStyle/>
        <a:p>
          <a:endParaRPr lang="es-ES"/>
        </a:p>
      </dgm:t>
    </dgm:pt>
    <dgm:pt modelId="{AFD4E25E-C6A5-4C5E-ABFC-0C69461555C6}" type="pres">
      <dgm:prSet presAssocID="{3FED4AEF-F01D-475D-B193-3C49D62844BC}" presName="node" presStyleLbl="node1" presStyleIdx="2" presStyleCnt="7" custScaleX="141672" custScaleY="120257" custLinFactX="-100000" custLinFactNeighborX="-106816" custLinFactNeighborY="1527">
        <dgm:presLayoutVars>
          <dgm:bulletEnabled val="1"/>
        </dgm:presLayoutVars>
      </dgm:prSet>
      <dgm:spPr/>
      <dgm:t>
        <a:bodyPr/>
        <a:lstStyle/>
        <a:p>
          <a:endParaRPr lang="es-ES"/>
        </a:p>
      </dgm:t>
    </dgm:pt>
    <dgm:pt modelId="{445EC965-040C-4756-890E-9D06F4AFF729}" type="pres">
      <dgm:prSet presAssocID="{0DDA6917-5EC6-4C15-9A40-9187CB3F0F0C}" presName="sibTrans" presStyleLbl="sibTrans2D1" presStyleIdx="2" presStyleCnt="6" custAng="10719388" custScaleX="163129"/>
      <dgm:spPr/>
      <dgm:t>
        <a:bodyPr/>
        <a:lstStyle/>
        <a:p>
          <a:endParaRPr lang="es-ES"/>
        </a:p>
      </dgm:t>
    </dgm:pt>
    <dgm:pt modelId="{AD7A5B00-CDE1-4C23-BE16-6C44A950EA51}" type="pres">
      <dgm:prSet presAssocID="{0DDA6917-5EC6-4C15-9A40-9187CB3F0F0C}" presName="connectorText" presStyleLbl="sibTrans2D1" presStyleIdx="2" presStyleCnt="6"/>
      <dgm:spPr/>
      <dgm:t>
        <a:bodyPr/>
        <a:lstStyle/>
        <a:p>
          <a:endParaRPr lang="es-ES"/>
        </a:p>
      </dgm:t>
    </dgm:pt>
    <dgm:pt modelId="{E611DC07-20C7-42D2-821E-D773FD1056EF}" type="pres">
      <dgm:prSet presAssocID="{33260D6A-B0C9-48FC-A06C-80AD33A464FF}" presName="node" presStyleLbl="node1" presStyleIdx="3" presStyleCnt="7" custScaleX="120896" custScaleY="125291" custLinFactX="100000" custLinFactNeighborX="120478" custLinFactNeighborY="9768">
        <dgm:presLayoutVars>
          <dgm:bulletEnabled val="1"/>
        </dgm:presLayoutVars>
      </dgm:prSet>
      <dgm:spPr/>
      <dgm:t>
        <a:bodyPr/>
        <a:lstStyle/>
        <a:p>
          <a:endParaRPr lang="es-ES"/>
        </a:p>
      </dgm:t>
    </dgm:pt>
    <dgm:pt modelId="{9B2952C2-84B5-4EC8-8C50-500C617808F1}" type="pres">
      <dgm:prSet presAssocID="{B9BE530C-0D3E-401B-866D-5836CFCC4C95}" presName="sibTrans" presStyleLbl="sibTrans2D1" presStyleIdx="3" presStyleCnt="6" custAng="17849939" custScaleX="79424" custLinFactX="-100000" custLinFactNeighborX="-158095" custLinFactNeighborY="-10157"/>
      <dgm:spPr/>
      <dgm:t>
        <a:bodyPr/>
        <a:lstStyle/>
        <a:p>
          <a:endParaRPr lang="es-ES"/>
        </a:p>
      </dgm:t>
    </dgm:pt>
    <dgm:pt modelId="{E7884CEE-612A-43A9-B084-38CF9302AC44}" type="pres">
      <dgm:prSet presAssocID="{B9BE530C-0D3E-401B-866D-5836CFCC4C95}" presName="connectorText" presStyleLbl="sibTrans2D1" presStyleIdx="3" presStyleCnt="6"/>
      <dgm:spPr/>
      <dgm:t>
        <a:bodyPr/>
        <a:lstStyle/>
        <a:p>
          <a:endParaRPr lang="es-ES"/>
        </a:p>
      </dgm:t>
    </dgm:pt>
    <dgm:pt modelId="{C025E616-93D1-41C8-8829-24A690B82588}" type="pres">
      <dgm:prSet presAssocID="{C2AED444-C13A-452D-B067-FF6F9D3D04CD}" presName="node" presStyleLbl="node1" presStyleIdx="4" presStyleCnt="7" custScaleX="135431" custScaleY="115263">
        <dgm:presLayoutVars>
          <dgm:bulletEnabled val="1"/>
        </dgm:presLayoutVars>
      </dgm:prSet>
      <dgm:spPr/>
      <dgm:t>
        <a:bodyPr/>
        <a:lstStyle/>
        <a:p>
          <a:endParaRPr lang="es-ES"/>
        </a:p>
      </dgm:t>
    </dgm:pt>
    <dgm:pt modelId="{2D8DE719-71D5-426C-AF8C-2F2FCEA79666}" type="pres">
      <dgm:prSet presAssocID="{05303273-FC65-4841-965D-257B3A385EBA}" presName="sibTrans" presStyleLbl="sibTrans2D1" presStyleIdx="4" presStyleCnt="6"/>
      <dgm:spPr/>
      <dgm:t>
        <a:bodyPr/>
        <a:lstStyle/>
        <a:p>
          <a:endParaRPr lang="es-ES"/>
        </a:p>
      </dgm:t>
    </dgm:pt>
    <dgm:pt modelId="{7696132D-B1CA-45CE-A77B-503AF6997D0E}" type="pres">
      <dgm:prSet presAssocID="{05303273-FC65-4841-965D-257B3A385EBA}" presName="connectorText" presStyleLbl="sibTrans2D1" presStyleIdx="4" presStyleCnt="6"/>
      <dgm:spPr/>
      <dgm:t>
        <a:bodyPr/>
        <a:lstStyle/>
        <a:p>
          <a:endParaRPr lang="es-ES"/>
        </a:p>
      </dgm:t>
    </dgm:pt>
    <dgm:pt modelId="{0A263A40-7C94-431E-AE5A-E119AD16C823}" type="pres">
      <dgm:prSet presAssocID="{4C39A4B5-1A37-4B9F-95E2-9B987AE03D34}" presName="node" presStyleLbl="node1" presStyleIdx="5" presStyleCnt="7" custScaleX="120579" custScaleY="127410">
        <dgm:presLayoutVars>
          <dgm:bulletEnabled val="1"/>
        </dgm:presLayoutVars>
      </dgm:prSet>
      <dgm:spPr/>
      <dgm:t>
        <a:bodyPr/>
        <a:lstStyle/>
        <a:p>
          <a:endParaRPr lang="es-ES"/>
        </a:p>
      </dgm:t>
    </dgm:pt>
    <dgm:pt modelId="{6463B93F-493E-42F4-9C41-7C2B0E2C5920}" type="pres">
      <dgm:prSet presAssocID="{D8928D23-55B6-4873-9376-50ECE9E54FC7}" presName="sibTrans" presStyleLbl="sibTrans2D1" presStyleIdx="5" presStyleCnt="6"/>
      <dgm:spPr/>
      <dgm:t>
        <a:bodyPr/>
        <a:lstStyle/>
        <a:p>
          <a:endParaRPr lang="es-ES"/>
        </a:p>
      </dgm:t>
    </dgm:pt>
    <dgm:pt modelId="{F495A246-23DD-4D16-825A-B5A34998DF99}" type="pres">
      <dgm:prSet presAssocID="{D8928D23-55B6-4873-9376-50ECE9E54FC7}" presName="connectorText" presStyleLbl="sibTrans2D1" presStyleIdx="5" presStyleCnt="6"/>
      <dgm:spPr/>
      <dgm:t>
        <a:bodyPr/>
        <a:lstStyle/>
        <a:p>
          <a:endParaRPr lang="es-ES"/>
        </a:p>
      </dgm:t>
    </dgm:pt>
    <dgm:pt modelId="{EF8A2E15-70E4-4415-BB95-CB0ED95457F0}" type="pres">
      <dgm:prSet presAssocID="{C25005E1-4C23-43D9-88D3-F77CC8FFC10F}" presName="node" presStyleLbl="node1" presStyleIdx="6" presStyleCnt="7" custScaleX="105280" custScaleY="117654">
        <dgm:presLayoutVars>
          <dgm:bulletEnabled val="1"/>
        </dgm:presLayoutVars>
      </dgm:prSet>
      <dgm:spPr/>
      <dgm:t>
        <a:bodyPr/>
        <a:lstStyle/>
        <a:p>
          <a:endParaRPr lang="es-ES"/>
        </a:p>
      </dgm:t>
    </dgm:pt>
  </dgm:ptLst>
  <dgm:cxnLst>
    <dgm:cxn modelId="{64CA1F05-7EDE-4166-A4E1-08EB9803C04B}" type="presOf" srcId="{33260D6A-B0C9-48FC-A06C-80AD33A464FF}" destId="{E611DC07-20C7-42D2-821E-D773FD1056EF}" srcOrd="0" destOrd="0" presId="urn:microsoft.com/office/officeart/2005/8/layout/process5"/>
    <dgm:cxn modelId="{70AF2271-4060-474E-BF56-B93E8840E506}" type="presOf" srcId="{C83F3D3F-7257-4C1E-AACC-DF41B99A6500}" destId="{B1B18668-397C-4A01-9144-32AD82184570}" srcOrd="1" destOrd="0" presId="urn:microsoft.com/office/officeart/2005/8/layout/process5"/>
    <dgm:cxn modelId="{872DBC03-4A31-4DB7-8AF5-47509B3952EF}" type="presOf" srcId="{0DDA6917-5EC6-4C15-9A40-9187CB3F0F0C}" destId="{AD7A5B00-CDE1-4C23-BE16-6C44A950EA51}" srcOrd="1" destOrd="0" presId="urn:microsoft.com/office/officeart/2005/8/layout/process5"/>
    <dgm:cxn modelId="{BF709595-5964-444B-A773-A653C2B8D119}" type="presOf" srcId="{05303273-FC65-4841-965D-257B3A385EBA}" destId="{7696132D-B1CA-45CE-A77B-503AF6997D0E}" srcOrd="1" destOrd="0" presId="urn:microsoft.com/office/officeart/2005/8/layout/process5"/>
    <dgm:cxn modelId="{54112BC2-31D0-45D8-AD51-9A8E359563FE}" type="presOf" srcId="{4C39A4B5-1A37-4B9F-95E2-9B987AE03D34}" destId="{0A263A40-7C94-431E-AE5A-E119AD16C823}" srcOrd="0" destOrd="0" presId="urn:microsoft.com/office/officeart/2005/8/layout/process5"/>
    <dgm:cxn modelId="{4016DA3F-B46D-487B-9E83-7B95EACA8FF7}" srcId="{663A89BF-FAE8-4B54-874E-C20D71403A40}" destId="{C9547214-086B-4906-8CC1-FF8574041346}" srcOrd="1" destOrd="0" parTransId="{71A41330-58F2-4027-BA81-1E0BCDB5103D}" sibTransId="{C83F3D3F-7257-4C1E-AACC-DF41B99A6500}"/>
    <dgm:cxn modelId="{B8F87FAC-D2FB-4145-9F49-A2FDCCDDC5D6}" type="presOf" srcId="{D8928D23-55B6-4873-9376-50ECE9E54FC7}" destId="{6463B93F-493E-42F4-9C41-7C2B0E2C5920}" srcOrd="0" destOrd="0" presId="urn:microsoft.com/office/officeart/2005/8/layout/process5"/>
    <dgm:cxn modelId="{3180637C-D66F-4B41-BEB5-39B593848494}" srcId="{663A89BF-FAE8-4B54-874E-C20D71403A40}" destId="{9761880B-13EA-47E1-82EF-DECD71BCB844}" srcOrd="0" destOrd="0" parTransId="{05EEF18F-5B6C-4F16-A92B-30AC6CB1B22F}" sibTransId="{31F56933-1279-4AB9-984E-43B1AECCFA53}"/>
    <dgm:cxn modelId="{E581512B-F8D7-4F91-9027-8E45F365B2E8}" srcId="{663A89BF-FAE8-4B54-874E-C20D71403A40}" destId="{C2AED444-C13A-452D-B067-FF6F9D3D04CD}" srcOrd="4" destOrd="0" parTransId="{DBEFADB2-2C8D-4DD7-999F-866B0ED306FA}" sibTransId="{05303273-FC65-4841-965D-257B3A385EBA}"/>
    <dgm:cxn modelId="{F7EDFBF4-8EE3-4219-AC97-82A6230B2D21}" type="presOf" srcId="{3FED4AEF-F01D-475D-B193-3C49D62844BC}" destId="{AFD4E25E-C6A5-4C5E-ABFC-0C69461555C6}" srcOrd="0" destOrd="0" presId="urn:microsoft.com/office/officeart/2005/8/layout/process5"/>
    <dgm:cxn modelId="{DF7EC185-1E4C-46DA-9ABD-CFD3D32D92A0}" type="presOf" srcId="{31F56933-1279-4AB9-984E-43B1AECCFA53}" destId="{87A3CDA8-BA58-4616-841C-2C926DC342DC}" srcOrd="0" destOrd="0" presId="urn:microsoft.com/office/officeart/2005/8/layout/process5"/>
    <dgm:cxn modelId="{A1434435-5E77-4715-991F-5A112E10FBA1}" type="presOf" srcId="{D8928D23-55B6-4873-9376-50ECE9E54FC7}" destId="{F495A246-23DD-4D16-825A-B5A34998DF99}" srcOrd="1" destOrd="0" presId="urn:microsoft.com/office/officeart/2005/8/layout/process5"/>
    <dgm:cxn modelId="{7B3A6CD1-0132-4ABE-B7A2-419186F2B05A}" type="presOf" srcId="{0DDA6917-5EC6-4C15-9A40-9187CB3F0F0C}" destId="{445EC965-040C-4756-890E-9D06F4AFF729}" srcOrd="0" destOrd="0" presId="urn:microsoft.com/office/officeart/2005/8/layout/process5"/>
    <dgm:cxn modelId="{4A455A1F-DB25-4B3A-AABE-09ECA7DCEC41}" type="presOf" srcId="{C9547214-086B-4906-8CC1-FF8574041346}" destId="{D5CC8696-042F-456D-AB6C-E92ED1CFD44E}" srcOrd="0" destOrd="0" presId="urn:microsoft.com/office/officeart/2005/8/layout/process5"/>
    <dgm:cxn modelId="{16C366EE-018D-478D-B61A-4A869A5560E4}" srcId="{663A89BF-FAE8-4B54-874E-C20D71403A40}" destId="{C25005E1-4C23-43D9-88D3-F77CC8FFC10F}" srcOrd="6" destOrd="0" parTransId="{423E9863-F91A-4C78-B46D-7EA1CDEAF5F5}" sibTransId="{EED46035-DD00-4C7B-9729-D0F1538D4D57}"/>
    <dgm:cxn modelId="{FA6D5359-5CBE-42D8-8B5C-54EFC32CB149}" type="presOf" srcId="{663A89BF-FAE8-4B54-874E-C20D71403A40}" destId="{94AA7A16-0E1F-47B2-A981-4F1324DEAE38}" srcOrd="0" destOrd="0" presId="urn:microsoft.com/office/officeart/2005/8/layout/process5"/>
    <dgm:cxn modelId="{886FB96E-3651-43EF-8676-4649E5F6E1E7}" type="presOf" srcId="{C83F3D3F-7257-4C1E-AACC-DF41B99A6500}" destId="{8E9AC4D4-7B02-4DC6-A55B-DC4C13519391}" srcOrd="0" destOrd="0" presId="urn:microsoft.com/office/officeart/2005/8/layout/process5"/>
    <dgm:cxn modelId="{73938CF7-B2F1-4DA9-8B2C-1D766367C83D}" srcId="{663A89BF-FAE8-4B54-874E-C20D71403A40}" destId="{4C39A4B5-1A37-4B9F-95E2-9B987AE03D34}" srcOrd="5" destOrd="0" parTransId="{AA47BADE-E587-4C45-9841-768259C539C1}" sibTransId="{D8928D23-55B6-4873-9376-50ECE9E54FC7}"/>
    <dgm:cxn modelId="{0077872E-C570-4D27-8A74-70727B935796}" type="presOf" srcId="{05303273-FC65-4841-965D-257B3A385EBA}" destId="{2D8DE719-71D5-426C-AF8C-2F2FCEA79666}" srcOrd="0" destOrd="0" presId="urn:microsoft.com/office/officeart/2005/8/layout/process5"/>
    <dgm:cxn modelId="{34700B77-C26E-4A31-96BD-1D950A50DFCC}" type="presOf" srcId="{B9BE530C-0D3E-401B-866D-5836CFCC4C95}" destId="{E7884CEE-612A-43A9-B084-38CF9302AC44}" srcOrd="1" destOrd="0" presId="urn:microsoft.com/office/officeart/2005/8/layout/process5"/>
    <dgm:cxn modelId="{0169017A-2A3B-4D03-B425-51A5EE020ABE}" type="presOf" srcId="{C25005E1-4C23-43D9-88D3-F77CC8FFC10F}" destId="{EF8A2E15-70E4-4415-BB95-CB0ED95457F0}" srcOrd="0" destOrd="0" presId="urn:microsoft.com/office/officeart/2005/8/layout/process5"/>
    <dgm:cxn modelId="{2F0A364C-6202-456A-942B-0A0793B997C9}" srcId="{663A89BF-FAE8-4B54-874E-C20D71403A40}" destId="{33260D6A-B0C9-48FC-A06C-80AD33A464FF}" srcOrd="3" destOrd="0" parTransId="{2A037E00-29BC-4CB9-8A26-BA29D6427F8D}" sibTransId="{B9BE530C-0D3E-401B-866D-5836CFCC4C95}"/>
    <dgm:cxn modelId="{99D37CFF-5DAC-43B8-8B96-A91189B5F46D}" type="presOf" srcId="{C2AED444-C13A-452D-B067-FF6F9D3D04CD}" destId="{C025E616-93D1-41C8-8829-24A690B82588}" srcOrd="0" destOrd="0" presId="urn:microsoft.com/office/officeart/2005/8/layout/process5"/>
    <dgm:cxn modelId="{50334A5F-EA1D-46E3-BBC0-8D79B73ADC30}" type="presOf" srcId="{31F56933-1279-4AB9-984E-43B1AECCFA53}" destId="{2D3891A2-0948-49E0-9CB6-A47A7E98314B}" srcOrd="1" destOrd="0" presId="urn:microsoft.com/office/officeart/2005/8/layout/process5"/>
    <dgm:cxn modelId="{88C0E346-1580-4136-90E1-F4C3ACC57215}" type="presOf" srcId="{9761880B-13EA-47E1-82EF-DECD71BCB844}" destId="{4E290187-81A1-43F4-AD75-5B6710DDDA93}" srcOrd="0" destOrd="0" presId="urn:microsoft.com/office/officeart/2005/8/layout/process5"/>
    <dgm:cxn modelId="{7169875D-5C8F-427C-8779-0CEC6A539DBF}" type="presOf" srcId="{B9BE530C-0D3E-401B-866D-5836CFCC4C95}" destId="{9B2952C2-84B5-4EC8-8C50-500C617808F1}" srcOrd="0" destOrd="0" presId="urn:microsoft.com/office/officeart/2005/8/layout/process5"/>
    <dgm:cxn modelId="{8BFD4A37-0D1F-4A20-AF11-E0A935794282}" srcId="{663A89BF-FAE8-4B54-874E-C20D71403A40}" destId="{3FED4AEF-F01D-475D-B193-3C49D62844BC}" srcOrd="2" destOrd="0" parTransId="{3C0A7587-28FF-4CED-8D41-3D24BB6F6D16}" sibTransId="{0DDA6917-5EC6-4C15-9A40-9187CB3F0F0C}"/>
    <dgm:cxn modelId="{379E167C-3AAF-4ABD-A373-C808D00ADA2B}" type="presParOf" srcId="{94AA7A16-0E1F-47B2-A981-4F1324DEAE38}" destId="{4E290187-81A1-43F4-AD75-5B6710DDDA93}" srcOrd="0" destOrd="0" presId="urn:microsoft.com/office/officeart/2005/8/layout/process5"/>
    <dgm:cxn modelId="{B43847C3-9025-455A-BB83-0C80D31AF1B6}" type="presParOf" srcId="{94AA7A16-0E1F-47B2-A981-4F1324DEAE38}" destId="{87A3CDA8-BA58-4616-841C-2C926DC342DC}" srcOrd="1" destOrd="0" presId="urn:microsoft.com/office/officeart/2005/8/layout/process5"/>
    <dgm:cxn modelId="{E0D6D91B-FA1A-4FA6-B05F-E04D3E4BBAF7}" type="presParOf" srcId="{87A3CDA8-BA58-4616-841C-2C926DC342DC}" destId="{2D3891A2-0948-49E0-9CB6-A47A7E98314B}" srcOrd="0" destOrd="0" presId="urn:microsoft.com/office/officeart/2005/8/layout/process5"/>
    <dgm:cxn modelId="{8D3BF717-4470-4474-A37D-D3E9F810D43D}" type="presParOf" srcId="{94AA7A16-0E1F-47B2-A981-4F1324DEAE38}" destId="{D5CC8696-042F-456D-AB6C-E92ED1CFD44E}" srcOrd="2" destOrd="0" presId="urn:microsoft.com/office/officeart/2005/8/layout/process5"/>
    <dgm:cxn modelId="{126C8D2C-F7D7-427D-8F7E-31087816586C}" type="presParOf" srcId="{94AA7A16-0E1F-47B2-A981-4F1324DEAE38}" destId="{8E9AC4D4-7B02-4DC6-A55B-DC4C13519391}" srcOrd="3" destOrd="0" presId="urn:microsoft.com/office/officeart/2005/8/layout/process5"/>
    <dgm:cxn modelId="{8269AD76-74D1-48C4-A336-04451FF19567}" type="presParOf" srcId="{8E9AC4D4-7B02-4DC6-A55B-DC4C13519391}" destId="{B1B18668-397C-4A01-9144-32AD82184570}" srcOrd="0" destOrd="0" presId="urn:microsoft.com/office/officeart/2005/8/layout/process5"/>
    <dgm:cxn modelId="{AE576407-7E08-40DB-90EF-648947E101BB}" type="presParOf" srcId="{94AA7A16-0E1F-47B2-A981-4F1324DEAE38}" destId="{AFD4E25E-C6A5-4C5E-ABFC-0C69461555C6}" srcOrd="4" destOrd="0" presId="urn:microsoft.com/office/officeart/2005/8/layout/process5"/>
    <dgm:cxn modelId="{F8BC0AD6-4715-4F8F-B7C5-3B409CFA77A4}" type="presParOf" srcId="{94AA7A16-0E1F-47B2-A981-4F1324DEAE38}" destId="{445EC965-040C-4756-890E-9D06F4AFF729}" srcOrd="5" destOrd="0" presId="urn:microsoft.com/office/officeart/2005/8/layout/process5"/>
    <dgm:cxn modelId="{DCFA01C5-18B5-4A6E-9F22-A18F66A18F15}" type="presParOf" srcId="{445EC965-040C-4756-890E-9D06F4AFF729}" destId="{AD7A5B00-CDE1-4C23-BE16-6C44A950EA51}" srcOrd="0" destOrd="0" presId="urn:microsoft.com/office/officeart/2005/8/layout/process5"/>
    <dgm:cxn modelId="{BC60E7F4-9DCF-44EF-9A79-4CB4FC0D2D9A}" type="presParOf" srcId="{94AA7A16-0E1F-47B2-A981-4F1324DEAE38}" destId="{E611DC07-20C7-42D2-821E-D773FD1056EF}" srcOrd="6" destOrd="0" presId="urn:microsoft.com/office/officeart/2005/8/layout/process5"/>
    <dgm:cxn modelId="{04EF6D68-E2FA-46B2-9B82-CD51524F3FDE}" type="presParOf" srcId="{94AA7A16-0E1F-47B2-A981-4F1324DEAE38}" destId="{9B2952C2-84B5-4EC8-8C50-500C617808F1}" srcOrd="7" destOrd="0" presId="urn:microsoft.com/office/officeart/2005/8/layout/process5"/>
    <dgm:cxn modelId="{6551628F-D937-4ADC-B6C3-ACE185D542B3}" type="presParOf" srcId="{9B2952C2-84B5-4EC8-8C50-500C617808F1}" destId="{E7884CEE-612A-43A9-B084-38CF9302AC44}" srcOrd="0" destOrd="0" presId="urn:microsoft.com/office/officeart/2005/8/layout/process5"/>
    <dgm:cxn modelId="{029FF830-1528-4635-BC3C-07AAD754ACEF}" type="presParOf" srcId="{94AA7A16-0E1F-47B2-A981-4F1324DEAE38}" destId="{C025E616-93D1-41C8-8829-24A690B82588}" srcOrd="8" destOrd="0" presId="urn:microsoft.com/office/officeart/2005/8/layout/process5"/>
    <dgm:cxn modelId="{5482D1B2-1AE4-40F7-B29C-591F37671170}" type="presParOf" srcId="{94AA7A16-0E1F-47B2-A981-4F1324DEAE38}" destId="{2D8DE719-71D5-426C-AF8C-2F2FCEA79666}" srcOrd="9" destOrd="0" presId="urn:microsoft.com/office/officeart/2005/8/layout/process5"/>
    <dgm:cxn modelId="{A5A3793A-0D35-4A51-9269-8B275CBC62C5}" type="presParOf" srcId="{2D8DE719-71D5-426C-AF8C-2F2FCEA79666}" destId="{7696132D-B1CA-45CE-A77B-503AF6997D0E}" srcOrd="0" destOrd="0" presId="urn:microsoft.com/office/officeart/2005/8/layout/process5"/>
    <dgm:cxn modelId="{FEBBDB1C-E321-47E7-BA16-884E6535169D}" type="presParOf" srcId="{94AA7A16-0E1F-47B2-A981-4F1324DEAE38}" destId="{0A263A40-7C94-431E-AE5A-E119AD16C823}" srcOrd="10" destOrd="0" presId="urn:microsoft.com/office/officeart/2005/8/layout/process5"/>
    <dgm:cxn modelId="{DCCACBF3-C2E2-48E8-8754-71C69864EB2C}" type="presParOf" srcId="{94AA7A16-0E1F-47B2-A981-4F1324DEAE38}" destId="{6463B93F-493E-42F4-9C41-7C2B0E2C5920}" srcOrd="11" destOrd="0" presId="urn:microsoft.com/office/officeart/2005/8/layout/process5"/>
    <dgm:cxn modelId="{8E72217B-CE50-4608-B805-833C3FB7B24F}" type="presParOf" srcId="{6463B93F-493E-42F4-9C41-7C2B0E2C5920}" destId="{F495A246-23DD-4D16-825A-B5A34998DF99}" srcOrd="0" destOrd="0" presId="urn:microsoft.com/office/officeart/2005/8/layout/process5"/>
    <dgm:cxn modelId="{9C187A29-7250-450F-8159-5D58B1227065}" type="presParOf" srcId="{94AA7A16-0E1F-47B2-A981-4F1324DEAE38}" destId="{EF8A2E15-70E4-4415-BB95-CB0ED95457F0}" srcOrd="12"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CD5233-D1CC-42CE-83D8-4F45799E07DD}"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s-ES"/>
        </a:p>
      </dgm:t>
    </dgm:pt>
    <dgm:pt modelId="{756CE95C-90FD-4910-8C1E-A5C079E1E9AC}">
      <dgm:prSet phldrT="[Texto]"/>
      <dgm:spPr/>
      <dgm:t>
        <a:bodyPr/>
        <a:lstStyle/>
        <a:p>
          <a:r>
            <a:rPr lang="es-ES" dirty="0" smtClean="0"/>
            <a:t>ANTECEDENTES</a:t>
          </a:r>
          <a:endParaRPr lang="es-ES" dirty="0"/>
        </a:p>
      </dgm:t>
    </dgm:pt>
    <dgm:pt modelId="{04C2B9DE-90EB-4F9D-A4A7-DE8E8E09DA53}" type="parTrans" cxnId="{B058B2A7-68B9-4EA5-8702-0B0400683C21}">
      <dgm:prSet/>
      <dgm:spPr/>
      <dgm:t>
        <a:bodyPr/>
        <a:lstStyle/>
        <a:p>
          <a:endParaRPr lang="es-ES"/>
        </a:p>
      </dgm:t>
    </dgm:pt>
    <dgm:pt modelId="{B55A3686-5BA0-45BB-BDE9-1FC5254AF933}" type="sibTrans" cxnId="{B058B2A7-68B9-4EA5-8702-0B0400683C21}">
      <dgm:prSet/>
      <dgm:spPr/>
      <dgm:t>
        <a:bodyPr/>
        <a:lstStyle/>
        <a:p>
          <a:endParaRPr lang="es-ES"/>
        </a:p>
      </dgm:t>
    </dgm:pt>
    <dgm:pt modelId="{4A89F824-2948-4298-BE56-1423ADF71AED}">
      <dgm:prSet phldrT="[Texto]" custT="1"/>
      <dgm:spPr/>
      <dgm:t>
        <a:bodyPr/>
        <a:lstStyle/>
        <a:p>
          <a:r>
            <a:rPr lang="es-ES" sz="1200" dirty="0" smtClean="0"/>
            <a:t>LOSNCP</a:t>
          </a:r>
          <a:endParaRPr lang="es-ES" sz="1200" dirty="0"/>
        </a:p>
      </dgm:t>
    </dgm:pt>
    <dgm:pt modelId="{1A5CF889-FDF8-423F-8C9A-2CC12BCFEB36}" type="parTrans" cxnId="{D5BE35F2-9DD6-465F-AF89-E99265B944E9}">
      <dgm:prSet/>
      <dgm:spPr/>
      <dgm:t>
        <a:bodyPr/>
        <a:lstStyle/>
        <a:p>
          <a:endParaRPr lang="es-ES"/>
        </a:p>
      </dgm:t>
    </dgm:pt>
    <dgm:pt modelId="{FF104599-FF04-452B-9A88-FD98B36821F9}" type="sibTrans" cxnId="{D5BE35F2-9DD6-465F-AF89-E99265B944E9}">
      <dgm:prSet/>
      <dgm:spPr/>
      <dgm:t>
        <a:bodyPr/>
        <a:lstStyle/>
        <a:p>
          <a:endParaRPr lang="es-ES"/>
        </a:p>
      </dgm:t>
    </dgm:pt>
    <dgm:pt modelId="{478E17E0-FF4E-401E-8094-ED99314E7186}">
      <dgm:prSet phldrT="[Texto]"/>
      <dgm:spPr/>
      <dgm:t>
        <a:bodyPr/>
        <a:lstStyle/>
        <a:p>
          <a:r>
            <a:rPr lang="es-ES" dirty="0" smtClean="0"/>
            <a:t>DISPOCISIONES GENERALES</a:t>
          </a:r>
          <a:endParaRPr lang="es-ES" dirty="0"/>
        </a:p>
      </dgm:t>
    </dgm:pt>
    <dgm:pt modelId="{2C178C54-38B9-4B1C-BAF8-A3BF8C97468E}" type="parTrans" cxnId="{A6556C9F-169F-4B61-9D3E-16A76DEA86F0}">
      <dgm:prSet/>
      <dgm:spPr/>
      <dgm:t>
        <a:bodyPr/>
        <a:lstStyle/>
        <a:p>
          <a:endParaRPr lang="es-ES"/>
        </a:p>
      </dgm:t>
    </dgm:pt>
    <dgm:pt modelId="{D62E2C06-BC16-4041-9B35-6142425824DE}" type="sibTrans" cxnId="{A6556C9F-169F-4B61-9D3E-16A76DEA86F0}">
      <dgm:prSet/>
      <dgm:spPr/>
      <dgm:t>
        <a:bodyPr/>
        <a:lstStyle/>
        <a:p>
          <a:endParaRPr lang="es-ES"/>
        </a:p>
      </dgm:t>
    </dgm:pt>
    <dgm:pt modelId="{1B5E79AB-B47E-40AC-BC14-A1567EEDB03A}">
      <dgm:prSet phldrT="[Texto]" custT="1"/>
      <dgm:spPr/>
      <dgm:t>
        <a:bodyPr/>
        <a:lstStyle/>
        <a:p>
          <a:r>
            <a:rPr lang="es-ES" sz="1400" dirty="0" smtClean="0"/>
            <a:t>Repartos participantes del proceso.</a:t>
          </a:r>
          <a:endParaRPr lang="es-ES" sz="1400" dirty="0"/>
        </a:p>
      </dgm:t>
    </dgm:pt>
    <dgm:pt modelId="{3CF31355-AABE-4B1D-A351-7482D110150A}" type="parTrans" cxnId="{44F0284F-D3F0-4574-B1A1-2AB3AC3E7144}">
      <dgm:prSet/>
      <dgm:spPr/>
      <dgm:t>
        <a:bodyPr/>
        <a:lstStyle/>
        <a:p>
          <a:endParaRPr lang="es-ES"/>
        </a:p>
      </dgm:t>
    </dgm:pt>
    <dgm:pt modelId="{0E3A1A91-2D8D-4BA9-BEF9-8D37FEF2FAB6}" type="sibTrans" cxnId="{44F0284F-D3F0-4574-B1A1-2AB3AC3E7144}">
      <dgm:prSet/>
      <dgm:spPr/>
      <dgm:t>
        <a:bodyPr/>
        <a:lstStyle/>
        <a:p>
          <a:endParaRPr lang="es-ES"/>
        </a:p>
      </dgm:t>
    </dgm:pt>
    <dgm:pt modelId="{3239516C-DF0C-410C-99FA-C8989B8F0147}">
      <dgm:prSet phldrT="[Texto]"/>
      <dgm:spPr/>
      <dgm:t>
        <a:bodyPr/>
        <a:lstStyle/>
        <a:p>
          <a:r>
            <a:rPr lang="es-ES" dirty="0" smtClean="0"/>
            <a:t>DISPOSICIONES ESPECÍFICAS</a:t>
          </a:r>
          <a:endParaRPr lang="es-ES" dirty="0"/>
        </a:p>
      </dgm:t>
    </dgm:pt>
    <dgm:pt modelId="{EC466995-88DA-4C82-A830-E5D0C0481731}" type="parTrans" cxnId="{D4750B38-59C2-4FCD-A795-D6F0A2137EC3}">
      <dgm:prSet/>
      <dgm:spPr/>
      <dgm:t>
        <a:bodyPr/>
        <a:lstStyle/>
        <a:p>
          <a:endParaRPr lang="es-ES"/>
        </a:p>
      </dgm:t>
    </dgm:pt>
    <dgm:pt modelId="{7C91D912-B8D3-4108-9027-583669E88FCA}" type="sibTrans" cxnId="{D4750B38-59C2-4FCD-A795-D6F0A2137EC3}">
      <dgm:prSet/>
      <dgm:spPr/>
      <dgm:t>
        <a:bodyPr/>
        <a:lstStyle/>
        <a:p>
          <a:endParaRPr lang="es-ES"/>
        </a:p>
      </dgm:t>
    </dgm:pt>
    <dgm:pt modelId="{8828FB31-71A6-4DCD-B975-677946E3434E}">
      <dgm:prSet phldrT="[Texto]" custT="1"/>
      <dgm:spPr/>
      <dgm:t>
        <a:bodyPr/>
        <a:lstStyle/>
        <a:p>
          <a:r>
            <a:rPr lang="es-ES" sz="1200" dirty="0" smtClean="0"/>
            <a:t>BESGUA</a:t>
          </a:r>
          <a:endParaRPr lang="es-ES" sz="1200" dirty="0"/>
        </a:p>
      </dgm:t>
    </dgm:pt>
    <dgm:pt modelId="{20E19B3F-CAFD-45C0-B3F4-059A56B4114E}" type="parTrans" cxnId="{609587C1-9EFB-4A26-A965-50FD469A0F7E}">
      <dgm:prSet/>
      <dgm:spPr/>
      <dgm:t>
        <a:bodyPr/>
        <a:lstStyle/>
        <a:p>
          <a:endParaRPr lang="es-ES"/>
        </a:p>
      </dgm:t>
    </dgm:pt>
    <dgm:pt modelId="{B9FA2D8A-D351-406A-BDEF-82A507F1EA79}" type="sibTrans" cxnId="{609587C1-9EFB-4A26-A965-50FD469A0F7E}">
      <dgm:prSet/>
      <dgm:spPr/>
      <dgm:t>
        <a:bodyPr/>
        <a:lstStyle/>
        <a:p>
          <a:endParaRPr lang="es-ES"/>
        </a:p>
      </dgm:t>
    </dgm:pt>
    <dgm:pt modelId="{B6CBC101-C507-4BD1-B478-4ACE11A86291}">
      <dgm:prSet phldrT="[Texto]"/>
      <dgm:spPr/>
      <dgm:t>
        <a:bodyPr/>
        <a:lstStyle/>
        <a:p>
          <a:r>
            <a:rPr lang="es-ES" dirty="0" smtClean="0"/>
            <a:t>DISTRIBUCIÓN</a:t>
          </a:r>
          <a:endParaRPr lang="es-ES" dirty="0"/>
        </a:p>
      </dgm:t>
    </dgm:pt>
    <dgm:pt modelId="{34E90910-4B62-49AF-862C-6E31F7177284}" type="parTrans" cxnId="{51390680-D496-4905-B95F-D18C84893626}">
      <dgm:prSet/>
      <dgm:spPr/>
      <dgm:t>
        <a:bodyPr/>
        <a:lstStyle/>
        <a:p>
          <a:endParaRPr lang="es-ES"/>
        </a:p>
      </dgm:t>
    </dgm:pt>
    <dgm:pt modelId="{C40AFEBC-2939-4E75-9DE5-81D819D073FA}" type="sibTrans" cxnId="{51390680-D496-4905-B95F-D18C84893626}">
      <dgm:prSet/>
      <dgm:spPr/>
      <dgm:t>
        <a:bodyPr/>
        <a:lstStyle/>
        <a:p>
          <a:endParaRPr lang="es-ES"/>
        </a:p>
      </dgm:t>
    </dgm:pt>
    <dgm:pt modelId="{3458346A-1BB8-4A38-A958-D54FBB5FCAAE}">
      <dgm:prSet phldrT="[Texto]" custT="1"/>
      <dgm:spPr/>
      <dgm:t>
        <a:bodyPr/>
        <a:lstStyle/>
        <a:p>
          <a:r>
            <a:rPr lang="es-ES" sz="1200" dirty="0" smtClean="0"/>
            <a:t>INSGAR</a:t>
          </a:r>
          <a:endParaRPr lang="es-ES" sz="1200" dirty="0"/>
        </a:p>
      </dgm:t>
    </dgm:pt>
    <dgm:pt modelId="{25A5033E-5611-4844-AF11-27C3CD60ABFD}" type="parTrans" cxnId="{CCBC0FDE-3E67-4C5B-A9AF-54983320B07D}">
      <dgm:prSet/>
      <dgm:spPr/>
      <dgm:t>
        <a:bodyPr/>
        <a:lstStyle/>
        <a:p>
          <a:endParaRPr lang="es-ES"/>
        </a:p>
      </dgm:t>
    </dgm:pt>
    <dgm:pt modelId="{2137F07F-FF16-4FD8-8F5D-9FA94409AA1E}" type="sibTrans" cxnId="{CCBC0FDE-3E67-4C5B-A9AF-54983320B07D}">
      <dgm:prSet/>
      <dgm:spPr/>
      <dgm:t>
        <a:bodyPr/>
        <a:lstStyle/>
        <a:p>
          <a:endParaRPr lang="es-ES"/>
        </a:p>
      </dgm:t>
    </dgm:pt>
    <dgm:pt modelId="{63A19DC3-6E41-43C7-B0B0-2BACE84ADAEF}">
      <dgm:prSet phldrT="[Texto]" custT="1"/>
      <dgm:spPr/>
      <dgm:t>
        <a:bodyPr/>
        <a:lstStyle/>
        <a:p>
          <a:r>
            <a:rPr lang="es-ES" sz="1200" dirty="0" smtClean="0"/>
            <a:t>REGLAMENTO LOSNCP</a:t>
          </a:r>
          <a:endParaRPr lang="es-ES" sz="1200" dirty="0"/>
        </a:p>
      </dgm:t>
    </dgm:pt>
    <dgm:pt modelId="{2A0BC940-C56C-44DC-9152-DE2654DC9742}" type="parTrans" cxnId="{00EEF89D-244F-4217-9140-0AF24CFE3D50}">
      <dgm:prSet/>
      <dgm:spPr/>
      <dgm:t>
        <a:bodyPr/>
        <a:lstStyle/>
        <a:p>
          <a:endParaRPr lang="es-ES"/>
        </a:p>
      </dgm:t>
    </dgm:pt>
    <dgm:pt modelId="{52FCBED4-C369-4E2C-8F2E-DB59B44D1E66}" type="sibTrans" cxnId="{00EEF89D-244F-4217-9140-0AF24CFE3D50}">
      <dgm:prSet/>
      <dgm:spPr/>
      <dgm:t>
        <a:bodyPr/>
        <a:lstStyle/>
        <a:p>
          <a:endParaRPr lang="es-ES"/>
        </a:p>
      </dgm:t>
    </dgm:pt>
    <dgm:pt modelId="{11416EBD-1A56-4D48-892C-8B624F4BF9BA}">
      <dgm:prSet phldrT="[Texto]" custT="1"/>
      <dgm:spPr/>
      <dgm:t>
        <a:bodyPr/>
        <a:lstStyle/>
        <a:p>
          <a:r>
            <a:rPr lang="es-ES" sz="1200" dirty="0" smtClean="0"/>
            <a:t>RESOLUCION SERCOP</a:t>
          </a:r>
          <a:endParaRPr lang="es-ES" sz="1200" dirty="0"/>
        </a:p>
      </dgm:t>
    </dgm:pt>
    <dgm:pt modelId="{39E24FA8-3951-4540-B8E8-E092E609ABFC}" type="parTrans" cxnId="{74C5F263-7A47-4BE0-93D5-88FA5521BF26}">
      <dgm:prSet/>
      <dgm:spPr/>
      <dgm:t>
        <a:bodyPr/>
        <a:lstStyle/>
        <a:p>
          <a:endParaRPr lang="es-ES"/>
        </a:p>
      </dgm:t>
    </dgm:pt>
    <dgm:pt modelId="{800363A4-98F2-4882-869D-70BC3B9BDC60}" type="sibTrans" cxnId="{74C5F263-7A47-4BE0-93D5-88FA5521BF26}">
      <dgm:prSet/>
      <dgm:spPr/>
      <dgm:t>
        <a:bodyPr/>
        <a:lstStyle/>
        <a:p>
          <a:endParaRPr lang="es-ES"/>
        </a:p>
      </dgm:t>
    </dgm:pt>
    <dgm:pt modelId="{35956515-1FE3-4168-A4FF-34643462E60D}">
      <dgm:prSet phldrT="[Texto]" custT="1"/>
      <dgm:spPr/>
      <dgm:t>
        <a:bodyPr/>
        <a:lstStyle/>
        <a:p>
          <a:r>
            <a:rPr lang="es-ES" sz="1200" dirty="0" smtClean="0"/>
            <a:t>DIRABA</a:t>
          </a:r>
          <a:endParaRPr lang="es-ES" sz="1200" dirty="0"/>
        </a:p>
      </dgm:t>
    </dgm:pt>
    <dgm:pt modelId="{FB814376-24BA-4324-9AC0-5CE532824CC4}" type="parTrans" cxnId="{18BA91E6-FC50-495C-9C71-39199F37F705}">
      <dgm:prSet/>
      <dgm:spPr/>
      <dgm:t>
        <a:bodyPr/>
        <a:lstStyle/>
        <a:p>
          <a:endParaRPr lang="es-ES"/>
        </a:p>
      </dgm:t>
    </dgm:pt>
    <dgm:pt modelId="{6BD7F128-4038-45F2-8FE7-16B8773D9A60}" type="sibTrans" cxnId="{18BA91E6-FC50-495C-9C71-39199F37F705}">
      <dgm:prSet/>
      <dgm:spPr/>
      <dgm:t>
        <a:bodyPr/>
        <a:lstStyle/>
        <a:p>
          <a:endParaRPr lang="es-ES"/>
        </a:p>
      </dgm:t>
    </dgm:pt>
    <dgm:pt modelId="{E5B82409-5FF4-4986-9905-3D634BB94C16}">
      <dgm:prSet phldrT="[Texto]" custT="1"/>
      <dgm:spPr/>
      <dgm:t>
        <a:bodyPr/>
        <a:lstStyle/>
        <a:p>
          <a:r>
            <a:rPr lang="es-ES" sz="1200" dirty="0" smtClean="0"/>
            <a:t>DIRAFI</a:t>
          </a:r>
          <a:endParaRPr lang="es-ES" sz="1200" dirty="0"/>
        </a:p>
      </dgm:t>
    </dgm:pt>
    <dgm:pt modelId="{FA231EFC-2153-4EF2-A1D2-70417A4BEA82}" type="parTrans" cxnId="{4759555F-4DAF-49C8-ABBA-0FD7FC9FF764}">
      <dgm:prSet/>
      <dgm:spPr/>
      <dgm:t>
        <a:bodyPr/>
        <a:lstStyle/>
        <a:p>
          <a:endParaRPr lang="es-ES"/>
        </a:p>
      </dgm:t>
    </dgm:pt>
    <dgm:pt modelId="{F914F7DB-50FF-4596-84FA-B3CD0B4BF537}" type="sibTrans" cxnId="{4759555F-4DAF-49C8-ABBA-0FD7FC9FF764}">
      <dgm:prSet/>
      <dgm:spPr/>
      <dgm:t>
        <a:bodyPr/>
        <a:lstStyle/>
        <a:p>
          <a:endParaRPr lang="es-ES"/>
        </a:p>
      </dgm:t>
    </dgm:pt>
    <dgm:pt modelId="{CA198303-D433-42BE-8733-341D926584EC}">
      <dgm:prSet phldrT="[Texto]" custT="1"/>
      <dgm:spPr/>
      <dgm:t>
        <a:bodyPr/>
        <a:lstStyle/>
        <a:p>
          <a:r>
            <a:rPr lang="es-ES" sz="1200" dirty="0" smtClean="0"/>
            <a:t>DIGMAT</a:t>
          </a:r>
          <a:endParaRPr lang="es-ES" sz="1200" dirty="0"/>
        </a:p>
      </dgm:t>
    </dgm:pt>
    <dgm:pt modelId="{8F0DF8AE-81B4-4BBA-93C9-17216A4856D5}" type="parTrans" cxnId="{3A16C553-FE40-4F6D-B82D-D349967110E3}">
      <dgm:prSet/>
      <dgm:spPr/>
      <dgm:t>
        <a:bodyPr/>
        <a:lstStyle/>
        <a:p>
          <a:endParaRPr lang="es-ES"/>
        </a:p>
      </dgm:t>
    </dgm:pt>
    <dgm:pt modelId="{84F87A51-1AAC-4E19-9DF2-BCAD806781CC}" type="sibTrans" cxnId="{3A16C553-FE40-4F6D-B82D-D349967110E3}">
      <dgm:prSet/>
      <dgm:spPr/>
      <dgm:t>
        <a:bodyPr/>
        <a:lstStyle/>
        <a:p>
          <a:endParaRPr lang="es-ES"/>
        </a:p>
      </dgm:t>
    </dgm:pt>
    <dgm:pt modelId="{C339F8A7-285E-4063-AADB-3840F9380521}">
      <dgm:prSet phldrT="[Texto]" custT="1"/>
      <dgm:spPr/>
      <dgm:t>
        <a:bodyPr/>
        <a:lstStyle/>
        <a:p>
          <a:r>
            <a:rPr lang="es-ES" sz="1200" dirty="0" smtClean="0"/>
            <a:t>COOPNA</a:t>
          </a:r>
          <a:endParaRPr lang="es-ES" sz="1200" dirty="0"/>
        </a:p>
      </dgm:t>
    </dgm:pt>
    <dgm:pt modelId="{77B2A92B-B208-4600-941A-7C7F55867B32}" type="parTrans" cxnId="{5F1B489A-706F-431B-897B-8C051622A7F3}">
      <dgm:prSet/>
      <dgm:spPr/>
      <dgm:t>
        <a:bodyPr/>
        <a:lstStyle/>
        <a:p>
          <a:endParaRPr lang="es-ES"/>
        </a:p>
      </dgm:t>
    </dgm:pt>
    <dgm:pt modelId="{76B60891-E04A-4DD3-BE14-194AE2AA20EC}" type="sibTrans" cxnId="{5F1B489A-706F-431B-897B-8C051622A7F3}">
      <dgm:prSet/>
      <dgm:spPr/>
      <dgm:t>
        <a:bodyPr/>
        <a:lstStyle/>
        <a:p>
          <a:endParaRPr lang="es-ES"/>
        </a:p>
      </dgm:t>
    </dgm:pt>
    <dgm:pt modelId="{311689BB-D632-4E4E-AB34-D43DCEC96117}">
      <dgm:prSet phldrT="[Texto]" custT="1"/>
      <dgm:spPr/>
      <dgm:t>
        <a:bodyPr/>
        <a:lstStyle/>
        <a:p>
          <a:r>
            <a:rPr lang="es-ES" sz="1200" dirty="0" smtClean="0"/>
            <a:t>COOPNA</a:t>
          </a:r>
          <a:endParaRPr lang="es-ES" sz="1200" dirty="0"/>
        </a:p>
      </dgm:t>
    </dgm:pt>
    <dgm:pt modelId="{769F9A6B-EAA6-4870-A0C7-63307EE9C787}" type="parTrans" cxnId="{D0E82E3F-FD6E-48C0-9122-F8957B93A3BD}">
      <dgm:prSet/>
      <dgm:spPr/>
      <dgm:t>
        <a:bodyPr/>
        <a:lstStyle/>
        <a:p>
          <a:endParaRPr lang="es-ES"/>
        </a:p>
      </dgm:t>
    </dgm:pt>
    <dgm:pt modelId="{B6DDFC8A-0327-4740-91BC-BACFD07507F5}" type="sibTrans" cxnId="{D0E82E3F-FD6E-48C0-9122-F8957B93A3BD}">
      <dgm:prSet/>
      <dgm:spPr/>
      <dgm:t>
        <a:bodyPr/>
        <a:lstStyle/>
        <a:p>
          <a:endParaRPr lang="es-ES"/>
        </a:p>
      </dgm:t>
    </dgm:pt>
    <dgm:pt modelId="{5308EF8D-04C2-44EF-B5C4-3464DD0D8FC5}">
      <dgm:prSet phldrT="[Texto]" custT="1"/>
      <dgm:spPr/>
      <dgm:t>
        <a:bodyPr/>
        <a:lstStyle/>
        <a:p>
          <a:r>
            <a:rPr lang="es-ES" sz="1200" dirty="0" smtClean="0"/>
            <a:t>DIGFIN</a:t>
          </a:r>
          <a:endParaRPr lang="es-ES" sz="1200" dirty="0"/>
        </a:p>
      </dgm:t>
    </dgm:pt>
    <dgm:pt modelId="{6C39559B-78CC-4856-B178-4D1120A675FD}" type="parTrans" cxnId="{133A1B4D-DDC5-4FA4-B868-7B0343371F29}">
      <dgm:prSet/>
      <dgm:spPr/>
      <dgm:t>
        <a:bodyPr/>
        <a:lstStyle/>
        <a:p>
          <a:endParaRPr lang="es-ES"/>
        </a:p>
      </dgm:t>
    </dgm:pt>
    <dgm:pt modelId="{C51B6A44-3CDC-4331-ADDD-DEE84542CA09}" type="sibTrans" cxnId="{133A1B4D-DDC5-4FA4-B868-7B0343371F29}">
      <dgm:prSet/>
      <dgm:spPr/>
      <dgm:t>
        <a:bodyPr/>
        <a:lstStyle/>
        <a:p>
          <a:endParaRPr lang="es-ES"/>
        </a:p>
      </dgm:t>
    </dgm:pt>
    <dgm:pt modelId="{6A9FF9D7-38D2-44BC-9079-B2336CD89BD7}">
      <dgm:prSet phldrT="[Texto]" custT="1"/>
      <dgm:spPr/>
      <dgm:t>
        <a:bodyPr/>
        <a:lstStyle/>
        <a:p>
          <a:r>
            <a:rPr lang="es-ES" sz="1200" dirty="0" smtClean="0"/>
            <a:t>DIRABA</a:t>
          </a:r>
          <a:endParaRPr lang="es-ES" sz="1200" dirty="0"/>
        </a:p>
      </dgm:t>
    </dgm:pt>
    <dgm:pt modelId="{A55F5890-515B-4A0E-8E80-5EF3417FDD34}" type="parTrans" cxnId="{BDB71AFA-9A36-4BBA-A665-AC322338DB87}">
      <dgm:prSet/>
      <dgm:spPr/>
      <dgm:t>
        <a:bodyPr/>
        <a:lstStyle/>
        <a:p>
          <a:endParaRPr lang="es-ES"/>
        </a:p>
      </dgm:t>
    </dgm:pt>
    <dgm:pt modelId="{7E8E9EFE-AA47-479E-9727-8DC99FDC75F8}" type="sibTrans" cxnId="{BDB71AFA-9A36-4BBA-A665-AC322338DB87}">
      <dgm:prSet/>
      <dgm:spPr/>
      <dgm:t>
        <a:bodyPr/>
        <a:lstStyle/>
        <a:p>
          <a:endParaRPr lang="es-ES"/>
        </a:p>
      </dgm:t>
    </dgm:pt>
    <dgm:pt modelId="{D60EC9DE-538F-40CE-BD71-ABACAB85E118}">
      <dgm:prSet phldrT="[Texto]" custT="1"/>
      <dgm:spPr/>
      <dgm:t>
        <a:bodyPr/>
        <a:lstStyle/>
        <a:p>
          <a:r>
            <a:rPr lang="es-ES" sz="1200" dirty="0" smtClean="0"/>
            <a:t>DIRAFI</a:t>
          </a:r>
          <a:endParaRPr lang="es-ES" sz="1200" dirty="0"/>
        </a:p>
      </dgm:t>
    </dgm:pt>
    <dgm:pt modelId="{2412A0EC-8FDB-4EC8-8907-819436DCF8F2}" type="parTrans" cxnId="{60E323BA-CD29-49F9-85EC-F7D2000C8B6F}">
      <dgm:prSet/>
      <dgm:spPr/>
      <dgm:t>
        <a:bodyPr/>
        <a:lstStyle/>
        <a:p>
          <a:endParaRPr lang="es-ES"/>
        </a:p>
      </dgm:t>
    </dgm:pt>
    <dgm:pt modelId="{158D9881-E029-4FEE-BE93-77D20CE0699C}" type="sibTrans" cxnId="{60E323BA-CD29-49F9-85EC-F7D2000C8B6F}">
      <dgm:prSet/>
      <dgm:spPr/>
      <dgm:t>
        <a:bodyPr/>
        <a:lstStyle/>
        <a:p>
          <a:endParaRPr lang="es-ES"/>
        </a:p>
      </dgm:t>
    </dgm:pt>
    <dgm:pt modelId="{060FA8BE-87C6-4710-8734-5BC7880A8FF0}">
      <dgm:prSet phldrT="[Texto]" custT="1"/>
      <dgm:spPr/>
      <dgm:t>
        <a:bodyPr/>
        <a:lstStyle/>
        <a:p>
          <a:r>
            <a:rPr lang="es-ES" sz="1200" dirty="0" smtClean="0"/>
            <a:t>BESGUA</a:t>
          </a:r>
          <a:endParaRPr lang="es-ES" sz="1200" dirty="0"/>
        </a:p>
      </dgm:t>
    </dgm:pt>
    <dgm:pt modelId="{1A854FD8-B6D4-42C8-9E96-9F307632F2E4}" type="parTrans" cxnId="{5CD054ED-ADFB-4526-8BF6-C08023A87845}">
      <dgm:prSet/>
      <dgm:spPr/>
      <dgm:t>
        <a:bodyPr/>
        <a:lstStyle/>
        <a:p>
          <a:endParaRPr lang="es-ES"/>
        </a:p>
      </dgm:t>
    </dgm:pt>
    <dgm:pt modelId="{BFBA73DC-43C0-4709-81D7-0DD2692DD3A9}" type="sibTrans" cxnId="{5CD054ED-ADFB-4526-8BF6-C08023A87845}">
      <dgm:prSet/>
      <dgm:spPr/>
      <dgm:t>
        <a:bodyPr/>
        <a:lstStyle/>
        <a:p>
          <a:endParaRPr lang="es-ES"/>
        </a:p>
      </dgm:t>
    </dgm:pt>
    <dgm:pt modelId="{45A09098-D870-4102-8854-EFEB60E14F71}" type="pres">
      <dgm:prSet presAssocID="{C3CD5233-D1CC-42CE-83D8-4F45799E07DD}" presName="cycleMatrixDiagram" presStyleCnt="0">
        <dgm:presLayoutVars>
          <dgm:chMax val="1"/>
          <dgm:dir/>
          <dgm:animLvl val="lvl"/>
          <dgm:resizeHandles val="exact"/>
        </dgm:presLayoutVars>
      </dgm:prSet>
      <dgm:spPr/>
      <dgm:t>
        <a:bodyPr/>
        <a:lstStyle/>
        <a:p>
          <a:endParaRPr lang="es-ES"/>
        </a:p>
      </dgm:t>
    </dgm:pt>
    <dgm:pt modelId="{60EA08CE-B8FA-49CD-B30B-0E8BD17342D0}" type="pres">
      <dgm:prSet presAssocID="{C3CD5233-D1CC-42CE-83D8-4F45799E07DD}" presName="children" presStyleCnt="0"/>
      <dgm:spPr/>
    </dgm:pt>
    <dgm:pt modelId="{A95238E8-89E5-40F5-A5E9-E44B30AB3A95}" type="pres">
      <dgm:prSet presAssocID="{C3CD5233-D1CC-42CE-83D8-4F45799E07DD}" presName="child1group" presStyleCnt="0"/>
      <dgm:spPr/>
    </dgm:pt>
    <dgm:pt modelId="{BE20A0A5-59AD-498E-BB78-6D45B702D840}" type="pres">
      <dgm:prSet presAssocID="{C3CD5233-D1CC-42CE-83D8-4F45799E07DD}" presName="child1" presStyleLbl="bgAcc1" presStyleIdx="0" presStyleCnt="4"/>
      <dgm:spPr/>
      <dgm:t>
        <a:bodyPr/>
        <a:lstStyle/>
        <a:p>
          <a:endParaRPr lang="es-ES"/>
        </a:p>
      </dgm:t>
    </dgm:pt>
    <dgm:pt modelId="{8E35E8AD-3273-4941-9F18-798CF8CC00A3}" type="pres">
      <dgm:prSet presAssocID="{C3CD5233-D1CC-42CE-83D8-4F45799E07DD}" presName="child1Text" presStyleLbl="bgAcc1" presStyleIdx="0" presStyleCnt="4">
        <dgm:presLayoutVars>
          <dgm:bulletEnabled val="1"/>
        </dgm:presLayoutVars>
      </dgm:prSet>
      <dgm:spPr/>
      <dgm:t>
        <a:bodyPr/>
        <a:lstStyle/>
        <a:p>
          <a:endParaRPr lang="es-ES"/>
        </a:p>
      </dgm:t>
    </dgm:pt>
    <dgm:pt modelId="{A7CBE1FF-DED9-4A34-835C-F09163C48745}" type="pres">
      <dgm:prSet presAssocID="{C3CD5233-D1CC-42CE-83D8-4F45799E07DD}" presName="child2group" presStyleCnt="0"/>
      <dgm:spPr/>
    </dgm:pt>
    <dgm:pt modelId="{F5AE2191-DFD0-426B-8D5A-9124554ACC48}" type="pres">
      <dgm:prSet presAssocID="{C3CD5233-D1CC-42CE-83D8-4F45799E07DD}" presName="child2" presStyleLbl="bgAcc1" presStyleIdx="1" presStyleCnt="4"/>
      <dgm:spPr/>
      <dgm:t>
        <a:bodyPr/>
        <a:lstStyle/>
        <a:p>
          <a:endParaRPr lang="es-ES"/>
        </a:p>
      </dgm:t>
    </dgm:pt>
    <dgm:pt modelId="{5BBAC98C-9699-4CAE-B33A-FAEE050F2442}" type="pres">
      <dgm:prSet presAssocID="{C3CD5233-D1CC-42CE-83D8-4F45799E07DD}" presName="child2Text" presStyleLbl="bgAcc1" presStyleIdx="1" presStyleCnt="4">
        <dgm:presLayoutVars>
          <dgm:bulletEnabled val="1"/>
        </dgm:presLayoutVars>
      </dgm:prSet>
      <dgm:spPr/>
      <dgm:t>
        <a:bodyPr/>
        <a:lstStyle/>
        <a:p>
          <a:endParaRPr lang="es-ES"/>
        </a:p>
      </dgm:t>
    </dgm:pt>
    <dgm:pt modelId="{2087E2EC-D1CC-451B-8AE0-06F26A033073}" type="pres">
      <dgm:prSet presAssocID="{C3CD5233-D1CC-42CE-83D8-4F45799E07DD}" presName="child3group" presStyleCnt="0"/>
      <dgm:spPr/>
    </dgm:pt>
    <dgm:pt modelId="{D80F38EC-87C9-45E8-AA03-B4436E5DE1B8}" type="pres">
      <dgm:prSet presAssocID="{C3CD5233-D1CC-42CE-83D8-4F45799E07DD}" presName="child3" presStyleLbl="bgAcc1" presStyleIdx="2" presStyleCnt="4" custScaleY="109646" custLinFactNeighborX="5760" custLinFactNeighborY="39"/>
      <dgm:spPr/>
      <dgm:t>
        <a:bodyPr/>
        <a:lstStyle/>
        <a:p>
          <a:endParaRPr lang="es-ES"/>
        </a:p>
      </dgm:t>
    </dgm:pt>
    <dgm:pt modelId="{121AD760-CE12-4DEC-87A6-1AA70E45885F}" type="pres">
      <dgm:prSet presAssocID="{C3CD5233-D1CC-42CE-83D8-4F45799E07DD}" presName="child3Text" presStyleLbl="bgAcc1" presStyleIdx="2" presStyleCnt="4">
        <dgm:presLayoutVars>
          <dgm:bulletEnabled val="1"/>
        </dgm:presLayoutVars>
      </dgm:prSet>
      <dgm:spPr/>
      <dgm:t>
        <a:bodyPr/>
        <a:lstStyle/>
        <a:p>
          <a:endParaRPr lang="es-ES"/>
        </a:p>
      </dgm:t>
    </dgm:pt>
    <dgm:pt modelId="{CC9C7212-5BDD-4A9F-AB6A-F9FD2EC066B6}" type="pres">
      <dgm:prSet presAssocID="{C3CD5233-D1CC-42CE-83D8-4F45799E07DD}" presName="child4group" presStyleCnt="0"/>
      <dgm:spPr/>
    </dgm:pt>
    <dgm:pt modelId="{6A886AAA-7E8B-432F-BBFA-44DD6E2A1E89}" type="pres">
      <dgm:prSet presAssocID="{C3CD5233-D1CC-42CE-83D8-4F45799E07DD}" presName="child4" presStyleLbl="bgAcc1" presStyleIdx="3" presStyleCnt="4" custScaleY="137984" custLinFactNeighborX="-2054" custLinFactNeighborY="-9739"/>
      <dgm:spPr/>
      <dgm:t>
        <a:bodyPr/>
        <a:lstStyle/>
        <a:p>
          <a:endParaRPr lang="es-ES"/>
        </a:p>
      </dgm:t>
    </dgm:pt>
    <dgm:pt modelId="{A58EDA3C-53D0-434C-981E-1B44D2064A72}" type="pres">
      <dgm:prSet presAssocID="{C3CD5233-D1CC-42CE-83D8-4F45799E07DD}" presName="child4Text" presStyleLbl="bgAcc1" presStyleIdx="3" presStyleCnt="4">
        <dgm:presLayoutVars>
          <dgm:bulletEnabled val="1"/>
        </dgm:presLayoutVars>
      </dgm:prSet>
      <dgm:spPr/>
      <dgm:t>
        <a:bodyPr/>
        <a:lstStyle/>
        <a:p>
          <a:endParaRPr lang="es-ES"/>
        </a:p>
      </dgm:t>
    </dgm:pt>
    <dgm:pt modelId="{0D81E91F-D479-479A-B22C-0D6A9C3A0A14}" type="pres">
      <dgm:prSet presAssocID="{C3CD5233-D1CC-42CE-83D8-4F45799E07DD}" presName="childPlaceholder" presStyleCnt="0"/>
      <dgm:spPr/>
    </dgm:pt>
    <dgm:pt modelId="{8BD0E1B2-723A-4E67-96D7-624C23B3C824}" type="pres">
      <dgm:prSet presAssocID="{C3CD5233-D1CC-42CE-83D8-4F45799E07DD}" presName="circle" presStyleCnt="0"/>
      <dgm:spPr/>
    </dgm:pt>
    <dgm:pt modelId="{97FE86F4-18C3-4F16-ADCA-F1A012693D7F}" type="pres">
      <dgm:prSet presAssocID="{C3CD5233-D1CC-42CE-83D8-4F45799E07DD}" presName="quadrant1" presStyleLbl="node1" presStyleIdx="0" presStyleCnt="4">
        <dgm:presLayoutVars>
          <dgm:chMax val="1"/>
          <dgm:bulletEnabled val="1"/>
        </dgm:presLayoutVars>
      </dgm:prSet>
      <dgm:spPr/>
      <dgm:t>
        <a:bodyPr/>
        <a:lstStyle/>
        <a:p>
          <a:endParaRPr lang="es-ES"/>
        </a:p>
      </dgm:t>
    </dgm:pt>
    <dgm:pt modelId="{48AFAB4B-E4A1-49E2-9E3E-35EB41B192B6}" type="pres">
      <dgm:prSet presAssocID="{C3CD5233-D1CC-42CE-83D8-4F45799E07DD}" presName="quadrant2" presStyleLbl="node1" presStyleIdx="1" presStyleCnt="4">
        <dgm:presLayoutVars>
          <dgm:chMax val="1"/>
          <dgm:bulletEnabled val="1"/>
        </dgm:presLayoutVars>
      </dgm:prSet>
      <dgm:spPr/>
      <dgm:t>
        <a:bodyPr/>
        <a:lstStyle/>
        <a:p>
          <a:endParaRPr lang="es-ES"/>
        </a:p>
      </dgm:t>
    </dgm:pt>
    <dgm:pt modelId="{8A2EF7DA-0F2A-43BD-AE60-4353212FFD70}" type="pres">
      <dgm:prSet presAssocID="{C3CD5233-D1CC-42CE-83D8-4F45799E07DD}" presName="quadrant3" presStyleLbl="node1" presStyleIdx="2" presStyleCnt="4">
        <dgm:presLayoutVars>
          <dgm:chMax val="1"/>
          <dgm:bulletEnabled val="1"/>
        </dgm:presLayoutVars>
      </dgm:prSet>
      <dgm:spPr/>
      <dgm:t>
        <a:bodyPr/>
        <a:lstStyle/>
        <a:p>
          <a:endParaRPr lang="es-ES"/>
        </a:p>
      </dgm:t>
    </dgm:pt>
    <dgm:pt modelId="{C2295A0C-7018-4457-A021-D53615F3BD97}" type="pres">
      <dgm:prSet presAssocID="{C3CD5233-D1CC-42CE-83D8-4F45799E07DD}" presName="quadrant4" presStyleLbl="node1" presStyleIdx="3" presStyleCnt="4">
        <dgm:presLayoutVars>
          <dgm:chMax val="1"/>
          <dgm:bulletEnabled val="1"/>
        </dgm:presLayoutVars>
      </dgm:prSet>
      <dgm:spPr/>
      <dgm:t>
        <a:bodyPr/>
        <a:lstStyle/>
        <a:p>
          <a:endParaRPr lang="es-ES"/>
        </a:p>
      </dgm:t>
    </dgm:pt>
    <dgm:pt modelId="{C519C39F-E6E4-4BC0-BC8E-4888C9E9C217}" type="pres">
      <dgm:prSet presAssocID="{C3CD5233-D1CC-42CE-83D8-4F45799E07DD}" presName="quadrantPlaceholder" presStyleCnt="0"/>
      <dgm:spPr/>
    </dgm:pt>
    <dgm:pt modelId="{50CA12AB-6C92-43FF-8477-B832B5270498}" type="pres">
      <dgm:prSet presAssocID="{C3CD5233-D1CC-42CE-83D8-4F45799E07DD}" presName="center1" presStyleLbl="fgShp" presStyleIdx="0" presStyleCnt="2"/>
      <dgm:spPr/>
    </dgm:pt>
    <dgm:pt modelId="{0649D7C6-9BB5-406C-B411-6BEE8ACFF017}" type="pres">
      <dgm:prSet presAssocID="{C3CD5233-D1CC-42CE-83D8-4F45799E07DD}" presName="center2" presStyleLbl="fgShp" presStyleIdx="1" presStyleCnt="2"/>
      <dgm:spPr/>
    </dgm:pt>
  </dgm:ptLst>
  <dgm:cxnLst>
    <dgm:cxn modelId="{7EE6A545-3D64-42B9-AB7D-6D8C9CD8A49C}" type="presOf" srcId="{060FA8BE-87C6-4710-8734-5BC7880A8FF0}" destId="{6A886AAA-7E8B-432F-BBFA-44DD6E2A1E89}" srcOrd="0" destOrd="5" presId="urn:microsoft.com/office/officeart/2005/8/layout/cycle4"/>
    <dgm:cxn modelId="{C35C0792-30AF-426F-B472-5C2F01403794}" type="presOf" srcId="{8828FB31-71A6-4DCD-B975-677946E3434E}" destId="{121AD760-CE12-4DEC-87A6-1AA70E45885F}" srcOrd="1" destOrd="0" presId="urn:microsoft.com/office/officeart/2005/8/layout/cycle4"/>
    <dgm:cxn modelId="{A004F939-F52B-43AD-A1E8-09DDAF367144}" type="presOf" srcId="{C3CD5233-D1CC-42CE-83D8-4F45799E07DD}" destId="{45A09098-D870-4102-8854-EFEB60E14F71}" srcOrd="0" destOrd="0" presId="urn:microsoft.com/office/officeart/2005/8/layout/cycle4"/>
    <dgm:cxn modelId="{44F0284F-D3F0-4574-B1A1-2AB3AC3E7144}" srcId="{478E17E0-FF4E-401E-8094-ED99314E7186}" destId="{1B5E79AB-B47E-40AC-BC14-A1567EEDB03A}" srcOrd="0" destOrd="0" parTransId="{3CF31355-AABE-4B1D-A351-7482D110150A}" sibTransId="{0E3A1A91-2D8D-4BA9-BEF9-8D37FEF2FAB6}"/>
    <dgm:cxn modelId="{5CD054ED-ADFB-4526-8BF6-C08023A87845}" srcId="{B6CBC101-C507-4BD1-B478-4ACE11A86291}" destId="{060FA8BE-87C6-4710-8734-5BC7880A8FF0}" srcOrd="5" destOrd="0" parTransId="{1A854FD8-B6D4-42C8-9E96-9F307632F2E4}" sibTransId="{BFBA73DC-43C0-4709-81D7-0DD2692DD3A9}"/>
    <dgm:cxn modelId="{F533B9D5-029E-4D80-8459-BEFF0F00D8FF}" type="presOf" srcId="{E5B82409-5FF4-4986-9905-3D634BB94C16}" destId="{D80F38EC-87C9-45E8-AA03-B4436E5DE1B8}" srcOrd="0" destOrd="2" presId="urn:microsoft.com/office/officeart/2005/8/layout/cycle4"/>
    <dgm:cxn modelId="{DD77FCA2-862F-4A9F-9906-47ED286747AC}" type="presOf" srcId="{311689BB-D632-4E4E-AB34-D43DCEC96117}" destId="{6A886AAA-7E8B-432F-BBFA-44DD6E2A1E89}" srcOrd="0" destOrd="1" presId="urn:microsoft.com/office/officeart/2005/8/layout/cycle4"/>
    <dgm:cxn modelId="{C4348EA5-0EAE-48FF-BA65-393A8872C36E}" type="presOf" srcId="{63A19DC3-6E41-43C7-B0B0-2BACE84ADAEF}" destId="{8E35E8AD-3273-4941-9F18-798CF8CC00A3}" srcOrd="1" destOrd="1" presId="urn:microsoft.com/office/officeart/2005/8/layout/cycle4"/>
    <dgm:cxn modelId="{B77D22C5-165F-41A0-850E-55DED8E472ED}" type="presOf" srcId="{1B5E79AB-B47E-40AC-BC14-A1567EEDB03A}" destId="{F5AE2191-DFD0-426B-8D5A-9124554ACC48}" srcOrd="0" destOrd="0" presId="urn:microsoft.com/office/officeart/2005/8/layout/cycle4"/>
    <dgm:cxn modelId="{BDB71AFA-9A36-4BBA-A665-AC322338DB87}" srcId="{B6CBC101-C507-4BD1-B478-4ACE11A86291}" destId="{6A9FF9D7-38D2-44BC-9079-B2336CD89BD7}" srcOrd="3" destOrd="0" parTransId="{A55F5890-515B-4A0E-8E80-5EF3417FDD34}" sibTransId="{7E8E9EFE-AA47-479E-9727-8DC99FDC75F8}"/>
    <dgm:cxn modelId="{CCBC0FDE-3E67-4C5B-A9AF-54983320B07D}" srcId="{B6CBC101-C507-4BD1-B478-4ACE11A86291}" destId="{3458346A-1BB8-4A38-A958-D54FBB5FCAAE}" srcOrd="0" destOrd="0" parTransId="{25A5033E-5611-4844-AF11-27C3CD60ABFD}" sibTransId="{2137F07F-FF16-4FD8-8F5D-9FA94409AA1E}"/>
    <dgm:cxn modelId="{55B691CC-CE0B-42D7-9D82-8EC2C725A2FD}" type="presOf" srcId="{11416EBD-1A56-4D48-892C-8B624F4BF9BA}" destId="{8E35E8AD-3273-4941-9F18-798CF8CC00A3}" srcOrd="1" destOrd="2" presId="urn:microsoft.com/office/officeart/2005/8/layout/cycle4"/>
    <dgm:cxn modelId="{88974771-4025-4C7C-BD86-D549C10961A7}" type="presOf" srcId="{6A9FF9D7-38D2-44BC-9079-B2336CD89BD7}" destId="{6A886AAA-7E8B-432F-BBFA-44DD6E2A1E89}" srcOrd="0" destOrd="3" presId="urn:microsoft.com/office/officeart/2005/8/layout/cycle4"/>
    <dgm:cxn modelId="{60E323BA-CD29-49F9-85EC-F7D2000C8B6F}" srcId="{B6CBC101-C507-4BD1-B478-4ACE11A86291}" destId="{D60EC9DE-538F-40CE-BD71-ABACAB85E118}" srcOrd="4" destOrd="0" parTransId="{2412A0EC-8FDB-4EC8-8907-819436DCF8F2}" sibTransId="{158D9881-E029-4FEE-BE93-77D20CE0699C}"/>
    <dgm:cxn modelId="{25CF1FF9-9E15-49A0-A9CC-52EA85FB7EDD}" type="presOf" srcId="{CA198303-D433-42BE-8733-341D926584EC}" destId="{121AD760-CE12-4DEC-87A6-1AA70E45885F}" srcOrd="1" destOrd="3" presId="urn:microsoft.com/office/officeart/2005/8/layout/cycle4"/>
    <dgm:cxn modelId="{8F42BA2D-D993-4239-9F38-BA5C51306ABC}" type="presOf" srcId="{35956515-1FE3-4168-A4FF-34643462E60D}" destId="{D80F38EC-87C9-45E8-AA03-B4436E5DE1B8}" srcOrd="0" destOrd="1" presId="urn:microsoft.com/office/officeart/2005/8/layout/cycle4"/>
    <dgm:cxn modelId="{133A1B4D-DDC5-4FA4-B868-7B0343371F29}" srcId="{B6CBC101-C507-4BD1-B478-4ACE11A86291}" destId="{5308EF8D-04C2-44EF-B5C4-3464DD0D8FC5}" srcOrd="2" destOrd="0" parTransId="{6C39559B-78CC-4856-B178-4D1120A675FD}" sibTransId="{C51B6A44-3CDC-4331-ADDD-DEE84542CA09}"/>
    <dgm:cxn modelId="{18BA91E6-FC50-495C-9C71-39199F37F705}" srcId="{3239516C-DF0C-410C-99FA-C8989B8F0147}" destId="{35956515-1FE3-4168-A4FF-34643462E60D}" srcOrd="1" destOrd="0" parTransId="{FB814376-24BA-4324-9AC0-5CE532824CC4}" sibTransId="{6BD7F128-4038-45F2-8FE7-16B8773D9A60}"/>
    <dgm:cxn modelId="{14D13DAC-E4FB-4983-9B14-6DABD8C8C45F}" type="presOf" srcId="{11416EBD-1A56-4D48-892C-8B624F4BF9BA}" destId="{BE20A0A5-59AD-498E-BB78-6D45B702D840}" srcOrd="0" destOrd="2" presId="urn:microsoft.com/office/officeart/2005/8/layout/cycle4"/>
    <dgm:cxn modelId="{74C5F263-7A47-4BE0-93D5-88FA5521BF26}" srcId="{756CE95C-90FD-4910-8C1E-A5C079E1E9AC}" destId="{11416EBD-1A56-4D48-892C-8B624F4BF9BA}" srcOrd="2" destOrd="0" parTransId="{39E24FA8-3951-4540-B8E8-E092E609ABFC}" sibTransId="{800363A4-98F2-4882-869D-70BC3B9BDC60}"/>
    <dgm:cxn modelId="{621793EC-6422-403F-A13D-8270FC7A6ED8}" type="presOf" srcId="{8828FB31-71A6-4DCD-B975-677946E3434E}" destId="{D80F38EC-87C9-45E8-AA03-B4436E5DE1B8}" srcOrd="0" destOrd="0" presId="urn:microsoft.com/office/officeart/2005/8/layout/cycle4"/>
    <dgm:cxn modelId="{4491B6A3-ACBD-47D9-8BFB-4532375860A3}" type="presOf" srcId="{6A9FF9D7-38D2-44BC-9079-B2336CD89BD7}" destId="{A58EDA3C-53D0-434C-981E-1B44D2064A72}" srcOrd="1" destOrd="3" presId="urn:microsoft.com/office/officeart/2005/8/layout/cycle4"/>
    <dgm:cxn modelId="{D12B7909-A7F9-4811-8CB5-AFB4BA35211C}" type="presOf" srcId="{060FA8BE-87C6-4710-8734-5BC7880A8FF0}" destId="{A58EDA3C-53D0-434C-981E-1B44D2064A72}" srcOrd="1" destOrd="5" presId="urn:microsoft.com/office/officeart/2005/8/layout/cycle4"/>
    <dgm:cxn modelId="{A6556C9F-169F-4B61-9D3E-16A76DEA86F0}" srcId="{C3CD5233-D1CC-42CE-83D8-4F45799E07DD}" destId="{478E17E0-FF4E-401E-8094-ED99314E7186}" srcOrd="1" destOrd="0" parTransId="{2C178C54-38B9-4B1C-BAF8-A3BF8C97468E}" sibTransId="{D62E2C06-BC16-4041-9B35-6142425824DE}"/>
    <dgm:cxn modelId="{F0BFFA56-0E00-414F-90CD-DDD8984D2182}" type="presOf" srcId="{3458346A-1BB8-4A38-A958-D54FBB5FCAAE}" destId="{A58EDA3C-53D0-434C-981E-1B44D2064A72}" srcOrd="1" destOrd="0" presId="urn:microsoft.com/office/officeart/2005/8/layout/cycle4"/>
    <dgm:cxn modelId="{6B1D1864-E945-465C-AB79-63B9A4819BEE}" type="presOf" srcId="{B6CBC101-C507-4BD1-B478-4ACE11A86291}" destId="{C2295A0C-7018-4457-A021-D53615F3BD97}" srcOrd="0" destOrd="0" presId="urn:microsoft.com/office/officeart/2005/8/layout/cycle4"/>
    <dgm:cxn modelId="{7D0050B1-FB61-4C00-A2D7-B57E442E58B6}" type="presOf" srcId="{4A89F824-2948-4298-BE56-1423ADF71AED}" destId="{BE20A0A5-59AD-498E-BB78-6D45B702D840}" srcOrd="0" destOrd="0" presId="urn:microsoft.com/office/officeart/2005/8/layout/cycle4"/>
    <dgm:cxn modelId="{6FF6D5B1-3122-4D55-A23D-5867F77774FB}" type="presOf" srcId="{C339F8A7-285E-4063-AADB-3840F9380521}" destId="{D80F38EC-87C9-45E8-AA03-B4436E5DE1B8}" srcOrd="0" destOrd="4" presId="urn:microsoft.com/office/officeart/2005/8/layout/cycle4"/>
    <dgm:cxn modelId="{00EEF89D-244F-4217-9140-0AF24CFE3D50}" srcId="{756CE95C-90FD-4910-8C1E-A5C079E1E9AC}" destId="{63A19DC3-6E41-43C7-B0B0-2BACE84ADAEF}" srcOrd="1" destOrd="0" parTransId="{2A0BC940-C56C-44DC-9152-DE2654DC9742}" sibTransId="{52FCBED4-C369-4E2C-8F2E-DB59B44D1E66}"/>
    <dgm:cxn modelId="{852D1189-1379-4467-AC59-1777D2F8D318}" type="presOf" srcId="{E5B82409-5FF4-4986-9905-3D634BB94C16}" destId="{121AD760-CE12-4DEC-87A6-1AA70E45885F}" srcOrd="1" destOrd="2" presId="urn:microsoft.com/office/officeart/2005/8/layout/cycle4"/>
    <dgm:cxn modelId="{A1DA7ECF-C022-4A44-A3B2-C248B4001E4D}" type="presOf" srcId="{63A19DC3-6E41-43C7-B0B0-2BACE84ADAEF}" destId="{BE20A0A5-59AD-498E-BB78-6D45B702D840}" srcOrd="0" destOrd="1" presId="urn:microsoft.com/office/officeart/2005/8/layout/cycle4"/>
    <dgm:cxn modelId="{51390680-D496-4905-B95F-D18C84893626}" srcId="{C3CD5233-D1CC-42CE-83D8-4F45799E07DD}" destId="{B6CBC101-C507-4BD1-B478-4ACE11A86291}" srcOrd="3" destOrd="0" parTransId="{34E90910-4B62-49AF-862C-6E31F7177284}" sibTransId="{C40AFEBC-2939-4E75-9DE5-81D819D073FA}"/>
    <dgm:cxn modelId="{B058B2A7-68B9-4EA5-8702-0B0400683C21}" srcId="{C3CD5233-D1CC-42CE-83D8-4F45799E07DD}" destId="{756CE95C-90FD-4910-8C1E-A5C079E1E9AC}" srcOrd="0" destOrd="0" parTransId="{04C2B9DE-90EB-4F9D-A4A7-DE8E8E09DA53}" sibTransId="{B55A3686-5BA0-45BB-BDE9-1FC5254AF933}"/>
    <dgm:cxn modelId="{44FB166A-565B-41C6-8669-49EFBE0093B7}" type="presOf" srcId="{3458346A-1BB8-4A38-A958-D54FBB5FCAAE}" destId="{6A886AAA-7E8B-432F-BBFA-44DD6E2A1E89}" srcOrd="0" destOrd="0" presId="urn:microsoft.com/office/officeart/2005/8/layout/cycle4"/>
    <dgm:cxn modelId="{A898E8AD-DCB7-4242-A69F-E9A777011D22}" type="presOf" srcId="{1B5E79AB-B47E-40AC-BC14-A1567EEDB03A}" destId="{5BBAC98C-9699-4CAE-B33A-FAEE050F2442}" srcOrd="1" destOrd="0" presId="urn:microsoft.com/office/officeart/2005/8/layout/cycle4"/>
    <dgm:cxn modelId="{3A16C553-FE40-4F6D-B82D-D349967110E3}" srcId="{3239516C-DF0C-410C-99FA-C8989B8F0147}" destId="{CA198303-D433-42BE-8733-341D926584EC}" srcOrd="3" destOrd="0" parTransId="{8F0DF8AE-81B4-4BBA-93C9-17216A4856D5}" sibTransId="{84F87A51-1AAC-4E19-9DF2-BCAD806781CC}"/>
    <dgm:cxn modelId="{609587C1-9EFB-4A26-A965-50FD469A0F7E}" srcId="{3239516C-DF0C-410C-99FA-C8989B8F0147}" destId="{8828FB31-71A6-4DCD-B975-677946E3434E}" srcOrd="0" destOrd="0" parTransId="{20E19B3F-CAFD-45C0-B3F4-059A56B4114E}" sibTransId="{B9FA2D8A-D351-406A-BDEF-82A507F1EA79}"/>
    <dgm:cxn modelId="{7018AC9C-41B2-460A-AB26-CE88B2459119}" type="presOf" srcId="{D60EC9DE-538F-40CE-BD71-ABACAB85E118}" destId="{6A886AAA-7E8B-432F-BBFA-44DD6E2A1E89}" srcOrd="0" destOrd="4" presId="urn:microsoft.com/office/officeart/2005/8/layout/cycle4"/>
    <dgm:cxn modelId="{4759555F-4DAF-49C8-ABBA-0FD7FC9FF764}" srcId="{3239516C-DF0C-410C-99FA-C8989B8F0147}" destId="{E5B82409-5FF4-4986-9905-3D634BB94C16}" srcOrd="2" destOrd="0" parTransId="{FA231EFC-2153-4EF2-A1D2-70417A4BEA82}" sibTransId="{F914F7DB-50FF-4596-84FA-B3CD0B4BF537}"/>
    <dgm:cxn modelId="{1C9CE173-284C-4984-BDBB-F1B68F504A96}" type="presOf" srcId="{756CE95C-90FD-4910-8C1E-A5C079E1E9AC}" destId="{97FE86F4-18C3-4F16-ADCA-F1A012693D7F}" srcOrd="0" destOrd="0" presId="urn:microsoft.com/office/officeart/2005/8/layout/cycle4"/>
    <dgm:cxn modelId="{B8DA7C30-55F3-4E35-BC07-27124C534094}" type="presOf" srcId="{5308EF8D-04C2-44EF-B5C4-3464DD0D8FC5}" destId="{A58EDA3C-53D0-434C-981E-1B44D2064A72}" srcOrd="1" destOrd="2" presId="urn:microsoft.com/office/officeart/2005/8/layout/cycle4"/>
    <dgm:cxn modelId="{A5D264AB-F2B6-4C28-ADB0-B8F69A8DB5A5}" type="presOf" srcId="{311689BB-D632-4E4E-AB34-D43DCEC96117}" destId="{A58EDA3C-53D0-434C-981E-1B44D2064A72}" srcOrd="1" destOrd="1" presId="urn:microsoft.com/office/officeart/2005/8/layout/cycle4"/>
    <dgm:cxn modelId="{7F71F8FA-F167-45DF-9677-55026DD2A114}" type="presOf" srcId="{478E17E0-FF4E-401E-8094-ED99314E7186}" destId="{48AFAB4B-E4A1-49E2-9E3E-35EB41B192B6}" srcOrd="0" destOrd="0" presId="urn:microsoft.com/office/officeart/2005/8/layout/cycle4"/>
    <dgm:cxn modelId="{C0CC34F9-3944-4D92-B0C6-47CC33CD1334}" type="presOf" srcId="{C339F8A7-285E-4063-AADB-3840F9380521}" destId="{121AD760-CE12-4DEC-87A6-1AA70E45885F}" srcOrd="1" destOrd="4" presId="urn:microsoft.com/office/officeart/2005/8/layout/cycle4"/>
    <dgm:cxn modelId="{7012B782-55F7-44AD-9BCB-60CCE426DD1E}" type="presOf" srcId="{35956515-1FE3-4168-A4FF-34643462E60D}" destId="{121AD760-CE12-4DEC-87A6-1AA70E45885F}" srcOrd="1" destOrd="1" presId="urn:microsoft.com/office/officeart/2005/8/layout/cycle4"/>
    <dgm:cxn modelId="{D4750B38-59C2-4FCD-A795-D6F0A2137EC3}" srcId="{C3CD5233-D1CC-42CE-83D8-4F45799E07DD}" destId="{3239516C-DF0C-410C-99FA-C8989B8F0147}" srcOrd="2" destOrd="0" parTransId="{EC466995-88DA-4C82-A830-E5D0C0481731}" sibTransId="{7C91D912-B8D3-4108-9027-583669E88FCA}"/>
    <dgm:cxn modelId="{9BB9CDBE-276A-4163-8DAA-3A0BF3968ECA}" type="presOf" srcId="{4A89F824-2948-4298-BE56-1423ADF71AED}" destId="{8E35E8AD-3273-4941-9F18-798CF8CC00A3}" srcOrd="1" destOrd="0" presId="urn:microsoft.com/office/officeart/2005/8/layout/cycle4"/>
    <dgm:cxn modelId="{5F1B489A-706F-431B-897B-8C051622A7F3}" srcId="{3239516C-DF0C-410C-99FA-C8989B8F0147}" destId="{C339F8A7-285E-4063-AADB-3840F9380521}" srcOrd="4" destOrd="0" parTransId="{77B2A92B-B208-4600-941A-7C7F55867B32}" sibTransId="{76B60891-E04A-4DD3-BE14-194AE2AA20EC}"/>
    <dgm:cxn modelId="{DE8A9936-E05A-4F93-8208-85D2574BB699}" type="presOf" srcId="{CA198303-D433-42BE-8733-341D926584EC}" destId="{D80F38EC-87C9-45E8-AA03-B4436E5DE1B8}" srcOrd="0" destOrd="3" presId="urn:microsoft.com/office/officeart/2005/8/layout/cycle4"/>
    <dgm:cxn modelId="{D0E82E3F-FD6E-48C0-9122-F8957B93A3BD}" srcId="{B6CBC101-C507-4BD1-B478-4ACE11A86291}" destId="{311689BB-D632-4E4E-AB34-D43DCEC96117}" srcOrd="1" destOrd="0" parTransId="{769F9A6B-EAA6-4870-A0C7-63307EE9C787}" sibTransId="{B6DDFC8A-0327-4740-91BC-BACFD07507F5}"/>
    <dgm:cxn modelId="{9FC6DF55-EDFF-46D1-B7EC-26B51FE10178}" type="presOf" srcId="{3239516C-DF0C-410C-99FA-C8989B8F0147}" destId="{8A2EF7DA-0F2A-43BD-AE60-4353212FFD70}" srcOrd="0" destOrd="0" presId="urn:microsoft.com/office/officeart/2005/8/layout/cycle4"/>
    <dgm:cxn modelId="{12AB61FE-BC7D-4B12-B401-9464A048EB60}" type="presOf" srcId="{D60EC9DE-538F-40CE-BD71-ABACAB85E118}" destId="{A58EDA3C-53D0-434C-981E-1B44D2064A72}" srcOrd="1" destOrd="4" presId="urn:microsoft.com/office/officeart/2005/8/layout/cycle4"/>
    <dgm:cxn modelId="{0208A2B3-C9F9-47B5-AD33-4A69110A11CF}" type="presOf" srcId="{5308EF8D-04C2-44EF-B5C4-3464DD0D8FC5}" destId="{6A886AAA-7E8B-432F-BBFA-44DD6E2A1E89}" srcOrd="0" destOrd="2" presId="urn:microsoft.com/office/officeart/2005/8/layout/cycle4"/>
    <dgm:cxn modelId="{D5BE35F2-9DD6-465F-AF89-E99265B944E9}" srcId="{756CE95C-90FD-4910-8C1E-A5C079E1E9AC}" destId="{4A89F824-2948-4298-BE56-1423ADF71AED}" srcOrd="0" destOrd="0" parTransId="{1A5CF889-FDF8-423F-8C9A-2CC12BCFEB36}" sibTransId="{FF104599-FF04-452B-9A88-FD98B36821F9}"/>
    <dgm:cxn modelId="{186F2705-10D4-4CD5-9C9A-A8688599C6ED}" type="presParOf" srcId="{45A09098-D870-4102-8854-EFEB60E14F71}" destId="{60EA08CE-B8FA-49CD-B30B-0E8BD17342D0}" srcOrd="0" destOrd="0" presId="urn:microsoft.com/office/officeart/2005/8/layout/cycle4"/>
    <dgm:cxn modelId="{5B9E3513-F4D9-4F53-8036-625A568BAACB}" type="presParOf" srcId="{60EA08CE-B8FA-49CD-B30B-0E8BD17342D0}" destId="{A95238E8-89E5-40F5-A5E9-E44B30AB3A95}" srcOrd="0" destOrd="0" presId="urn:microsoft.com/office/officeart/2005/8/layout/cycle4"/>
    <dgm:cxn modelId="{359F3060-2E4F-4A55-9CDB-6FCAD642B3B2}" type="presParOf" srcId="{A95238E8-89E5-40F5-A5E9-E44B30AB3A95}" destId="{BE20A0A5-59AD-498E-BB78-6D45B702D840}" srcOrd="0" destOrd="0" presId="urn:microsoft.com/office/officeart/2005/8/layout/cycle4"/>
    <dgm:cxn modelId="{FE56D023-C8BA-4D03-82F4-F45031AFE3FA}" type="presParOf" srcId="{A95238E8-89E5-40F5-A5E9-E44B30AB3A95}" destId="{8E35E8AD-3273-4941-9F18-798CF8CC00A3}" srcOrd="1" destOrd="0" presId="urn:microsoft.com/office/officeart/2005/8/layout/cycle4"/>
    <dgm:cxn modelId="{524373D9-114A-4C05-BB14-70CEDF237AB7}" type="presParOf" srcId="{60EA08CE-B8FA-49CD-B30B-0E8BD17342D0}" destId="{A7CBE1FF-DED9-4A34-835C-F09163C48745}" srcOrd="1" destOrd="0" presId="urn:microsoft.com/office/officeart/2005/8/layout/cycle4"/>
    <dgm:cxn modelId="{EBA4760C-F7C7-4599-98F3-4A2A4B15FDD8}" type="presParOf" srcId="{A7CBE1FF-DED9-4A34-835C-F09163C48745}" destId="{F5AE2191-DFD0-426B-8D5A-9124554ACC48}" srcOrd="0" destOrd="0" presId="urn:microsoft.com/office/officeart/2005/8/layout/cycle4"/>
    <dgm:cxn modelId="{4EE0CA99-BFFA-489D-B736-4DC9410A5E1D}" type="presParOf" srcId="{A7CBE1FF-DED9-4A34-835C-F09163C48745}" destId="{5BBAC98C-9699-4CAE-B33A-FAEE050F2442}" srcOrd="1" destOrd="0" presId="urn:microsoft.com/office/officeart/2005/8/layout/cycle4"/>
    <dgm:cxn modelId="{00D57406-5C89-4079-88A5-7289D205ACD1}" type="presParOf" srcId="{60EA08CE-B8FA-49CD-B30B-0E8BD17342D0}" destId="{2087E2EC-D1CC-451B-8AE0-06F26A033073}" srcOrd="2" destOrd="0" presId="urn:microsoft.com/office/officeart/2005/8/layout/cycle4"/>
    <dgm:cxn modelId="{84C58F94-D608-4E21-9403-B8FC44CE0A16}" type="presParOf" srcId="{2087E2EC-D1CC-451B-8AE0-06F26A033073}" destId="{D80F38EC-87C9-45E8-AA03-B4436E5DE1B8}" srcOrd="0" destOrd="0" presId="urn:microsoft.com/office/officeart/2005/8/layout/cycle4"/>
    <dgm:cxn modelId="{3F918F89-F5DD-427C-AD49-2AEAD2F605C4}" type="presParOf" srcId="{2087E2EC-D1CC-451B-8AE0-06F26A033073}" destId="{121AD760-CE12-4DEC-87A6-1AA70E45885F}" srcOrd="1" destOrd="0" presId="urn:microsoft.com/office/officeart/2005/8/layout/cycle4"/>
    <dgm:cxn modelId="{7D76A139-D500-46F3-90D9-F6B71CF0EEC9}" type="presParOf" srcId="{60EA08CE-B8FA-49CD-B30B-0E8BD17342D0}" destId="{CC9C7212-5BDD-4A9F-AB6A-F9FD2EC066B6}" srcOrd="3" destOrd="0" presId="urn:microsoft.com/office/officeart/2005/8/layout/cycle4"/>
    <dgm:cxn modelId="{5FE04B3A-CCF7-442B-8BB6-9B11B7751885}" type="presParOf" srcId="{CC9C7212-5BDD-4A9F-AB6A-F9FD2EC066B6}" destId="{6A886AAA-7E8B-432F-BBFA-44DD6E2A1E89}" srcOrd="0" destOrd="0" presId="urn:microsoft.com/office/officeart/2005/8/layout/cycle4"/>
    <dgm:cxn modelId="{9E434A50-2DA2-4001-9050-1FF5DEB5FF4B}" type="presParOf" srcId="{CC9C7212-5BDD-4A9F-AB6A-F9FD2EC066B6}" destId="{A58EDA3C-53D0-434C-981E-1B44D2064A72}" srcOrd="1" destOrd="0" presId="urn:microsoft.com/office/officeart/2005/8/layout/cycle4"/>
    <dgm:cxn modelId="{9A58007D-0A2D-4D6E-99ED-D58B75DC3389}" type="presParOf" srcId="{60EA08CE-B8FA-49CD-B30B-0E8BD17342D0}" destId="{0D81E91F-D479-479A-B22C-0D6A9C3A0A14}" srcOrd="4" destOrd="0" presId="urn:microsoft.com/office/officeart/2005/8/layout/cycle4"/>
    <dgm:cxn modelId="{9BD90462-B5C1-46B8-B09A-52E390A83FD1}" type="presParOf" srcId="{45A09098-D870-4102-8854-EFEB60E14F71}" destId="{8BD0E1B2-723A-4E67-96D7-624C23B3C824}" srcOrd="1" destOrd="0" presId="urn:microsoft.com/office/officeart/2005/8/layout/cycle4"/>
    <dgm:cxn modelId="{FA4FC72D-373F-4211-BA6A-198B0260B718}" type="presParOf" srcId="{8BD0E1B2-723A-4E67-96D7-624C23B3C824}" destId="{97FE86F4-18C3-4F16-ADCA-F1A012693D7F}" srcOrd="0" destOrd="0" presId="urn:microsoft.com/office/officeart/2005/8/layout/cycle4"/>
    <dgm:cxn modelId="{09AD69F1-E001-4515-959F-0486391494C0}" type="presParOf" srcId="{8BD0E1B2-723A-4E67-96D7-624C23B3C824}" destId="{48AFAB4B-E4A1-49E2-9E3E-35EB41B192B6}" srcOrd="1" destOrd="0" presId="urn:microsoft.com/office/officeart/2005/8/layout/cycle4"/>
    <dgm:cxn modelId="{8F6E62F8-8804-462B-A968-6C581379B92E}" type="presParOf" srcId="{8BD0E1B2-723A-4E67-96D7-624C23B3C824}" destId="{8A2EF7DA-0F2A-43BD-AE60-4353212FFD70}" srcOrd="2" destOrd="0" presId="urn:microsoft.com/office/officeart/2005/8/layout/cycle4"/>
    <dgm:cxn modelId="{CC7E8CD9-854B-48DB-BD53-A72AFF3B2BD3}" type="presParOf" srcId="{8BD0E1B2-723A-4E67-96D7-624C23B3C824}" destId="{C2295A0C-7018-4457-A021-D53615F3BD97}" srcOrd="3" destOrd="0" presId="urn:microsoft.com/office/officeart/2005/8/layout/cycle4"/>
    <dgm:cxn modelId="{202C5BCA-570C-4F80-954A-185D9A169CA9}" type="presParOf" srcId="{8BD0E1B2-723A-4E67-96D7-624C23B3C824}" destId="{C519C39F-E6E4-4BC0-BC8E-4888C9E9C217}" srcOrd="4" destOrd="0" presId="urn:microsoft.com/office/officeart/2005/8/layout/cycle4"/>
    <dgm:cxn modelId="{7E94125B-BC3F-4EE8-993C-C5E9F14A4A44}" type="presParOf" srcId="{45A09098-D870-4102-8854-EFEB60E14F71}" destId="{50CA12AB-6C92-43FF-8477-B832B5270498}" srcOrd="2" destOrd="0" presId="urn:microsoft.com/office/officeart/2005/8/layout/cycle4"/>
    <dgm:cxn modelId="{76FB94E7-FA8C-41C1-9DFF-A556BE8DD79A}" type="presParOf" srcId="{45A09098-D870-4102-8854-EFEB60E14F71}" destId="{0649D7C6-9BB5-406C-B411-6BEE8ACFF017}"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713192-39E1-4B14-9B41-EDC816866D0D}"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S"/>
        </a:p>
      </dgm:t>
    </dgm:pt>
    <dgm:pt modelId="{76F11EDE-72D1-42B7-AC82-4BB63DC37294}">
      <dgm:prSet phldrT="[Texto]" custT="1"/>
      <dgm:spPr/>
      <dgm:t>
        <a:bodyPr/>
        <a:lstStyle/>
        <a:p>
          <a:r>
            <a:rPr lang="es-ES" sz="1200" dirty="0" smtClean="0"/>
            <a:t>LEY ORGANICA DEL SISTEMA NACIONAL DE CONTRATACIÓN PÚBLICA</a:t>
          </a:r>
          <a:endParaRPr lang="es-ES" sz="1200" dirty="0"/>
        </a:p>
      </dgm:t>
    </dgm:pt>
    <dgm:pt modelId="{2557ACCC-C8D2-41CD-9793-B9BF335FF419}" type="parTrans" cxnId="{48300F7B-60A7-430D-8EF6-44934CA2C11B}">
      <dgm:prSet/>
      <dgm:spPr/>
      <dgm:t>
        <a:bodyPr/>
        <a:lstStyle/>
        <a:p>
          <a:endParaRPr lang="es-ES"/>
        </a:p>
      </dgm:t>
    </dgm:pt>
    <dgm:pt modelId="{38B782F9-4765-453A-858D-33EFB8C406D4}" type="sibTrans" cxnId="{48300F7B-60A7-430D-8EF6-44934CA2C11B}">
      <dgm:prSet/>
      <dgm:spPr/>
      <dgm:t>
        <a:bodyPr/>
        <a:lstStyle/>
        <a:p>
          <a:endParaRPr lang="es-ES"/>
        </a:p>
      </dgm:t>
    </dgm:pt>
    <dgm:pt modelId="{4DBE2C5E-BF54-4BCD-A4E5-623BEA5CFB89}">
      <dgm:prSet phldrT="[Texto]" custT="1"/>
      <dgm:spPr/>
      <dgm:t>
        <a:bodyPr/>
        <a:lstStyle/>
        <a:p>
          <a:r>
            <a:rPr lang="es-EC" sz="1400" dirty="0" smtClean="0"/>
            <a:t>El inciso sexto del articulo 3 Aplicación Territorial, del Reglamento General de la Ley </a:t>
          </a:r>
          <a:r>
            <a:rPr lang="es-EC" sz="1200" dirty="0" smtClean="0"/>
            <a:t>Orgánica</a:t>
          </a:r>
          <a:r>
            <a:rPr lang="es-EC" sz="1400" dirty="0" smtClean="0"/>
            <a:t> del Sistema Nacional de Contratación Publica </a:t>
          </a:r>
          <a:endParaRPr lang="es-ES" sz="1400" dirty="0"/>
        </a:p>
      </dgm:t>
    </dgm:pt>
    <dgm:pt modelId="{841F7BF3-78A6-4DE2-A15D-9FA677CD7F29}" type="parTrans" cxnId="{C7C75F53-1CA4-44E1-B691-0D20844A2606}">
      <dgm:prSet/>
      <dgm:spPr/>
      <dgm:t>
        <a:bodyPr/>
        <a:lstStyle/>
        <a:p>
          <a:endParaRPr lang="es-ES"/>
        </a:p>
      </dgm:t>
    </dgm:pt>
    <dgm:pt modelId="{E8E75C87-000E-4D65-A371-E600A9D71E16}" type="sibTrans" cxnId="{C7C75F53-1CA4-44E1-B691-0D20844A2606}">
      <dgm:prSet/>
      <dgm:spPr/>
      <dgm:t>
        <a:bodyPr/>
        <a:lstStyle/>
        <a:p>
          <a:endParaRPr lang="es-ES"/>
        </a:p>
      </dgm:t>
    </dgm:pt>
    <dgm:pt modelId="{01D140A7-55F2-473F-ADCB-020D59B89233}">
      <dgm:prSet phldrT="[Texto]" custT="1"/>
      <dgm:spPr/>
      <dgm:t>
        <a:bodyPr/>
        <a:lstStyle/>
        <a:p>
          <a:r>
            <a:rPr lang="es-EC" sz="1400" dirty="0" smtClean="0"/>
            <a:t>En el artículo 2 de la Resolución No. 067</a:t>
          </a:r>
          <a:endParaRPr lang="es-ES" sz="1400" dirty="0"/>
        </a:p>
      </dgm:t>
    </dgm:pt>
    <dgm:pt modelId="{C7449471-D1E7-4AB7-A81B-1FC5A0B3F2BC}" type="parTrans" cxnId="{FA5777BD-3E7C-4B20-AAAB-E8B9B7D4ED0E}">
      <dgm:prSet/>
      <dgm:spPr/>
      <dgm:t>
        <a:bodyPr/>
        <a:lstStyle/>
        <a:p>
          <a:endParaRPr lang="es-ES"/>
        </a:p>
      </dgm:t>
    </dgm:pt>
    <dgm:pt modelId="{5FBE5395-6E16-4370-91FA-B3CFB4F2924D}" type="sibTrans" cxnId="{FA5777BD-3E7C-4B20-AAAB-E8B9B7D4ED0E}">
      <dgm:prSet/>
      <dgm:spPr/>
      <dgm:t>
        <a:bodyPr/>
        <a:lstStyle/>
        <a:p>
          <a:endParaRPr lang="es-ES"/>
        </a:p>
      </dgm:t>
    </dgm:pt>
    <dgm:pt modelId="{9F01AB10-265A-4FC4-8C15-F3C9C98E4B40}">
      <dgm:prSet custT="1"/>
      <dgm:spPr/>
      <dgm:t>
        <a:bodyPr/>
        <a:lstStyle/>
        <a:p>
          <a:r>
            <a:rPr lang="es-ES" sz="1400" dirty="0" smtClean="0"/>
            <a:t>Los procedimientos de contratación deben ser aplicados a todas las instituciones del sector público.</a:t>
          </a:r>
          <a:endParaRPr lang="es-ES" sz="1400" dirty="0"/>
        </a:p>
      </dgm:t>
    </dgm:pt>
    <dgm:pt modelId="{EB049CCD-3B76-4CD8-9B4F-EB1891F279C5}" type="parTrans" cxnId="{8128450E-8D70-4564-AFA5-20D721F1A2F0}">
      <dgm:prSet/>
      <dgm:spPr/>
      <dgm:t>
        <a:bodyPr/>
        <a:lstStyle/>
        <a:p>
          <a:endParaRPr lang="es-ES"/>
        </a:p>
      </dgm:t>
    </dgm:pt>
    <dgm:pt modelId="{629681E4-B3A9-448B-AD60-738059224842}" type="sibTrans" cxnId="{8128450E-8D70-4564-AFA5-20D721F1A2F0}">
      <dgm:prSet/>
      <dgm:spPr/>
      <dgm:t>
        <a:bodyPr/>
        <a:lstStyle/>
        <a:p>
          <a:endParaRPr lang="es-ES"/>
        </a:p>
      </dgm:t>
    </dgm:pt>
    <dgm:pt modelId="{D50AF057-2995-41BF-9D3D-9DFF4216D1B7}">
      <dgm:prSet custT="1"/>
      <dgm:spPr/>
      <dgm:t>
        <a:bodyPr/>
        <a:lstStyle/>
        <a:p>
          <a:r>
            <a:rPr lang="es-ES" sz="1300" dirty="0" smtClean="0"/>
            <a:t>No se regirán por dichas normas las contrataciones de bienes que se adquieran en el extranjero o servicios que se provean en otros países</a:t>
          </a:r>
          <a:endParaRPr lang="es-ES" sz="1300" dirty="0"/>
        </a:p>
      </dgm:t>
    </dgm:pt>
    <dgm:pt modelId="{33F8B297-FF4A-41E7-81CD-51BF55A71EFD}" type="parTrans" cxnId="{EE133107-FC0B-42CB-9A4F-CA8C7DCFBBD7}">
      <dgm:prSet/>
      <dgm:spPr/>
      <dgm:t>
        <a:bodyPr/>
        <a:lstStyle/>
        <a:p>
          <a:endParaRPr lang="es-ES"/>
        </a:p>
      </dgm:t>
    </dgm:pt>
    <dgm:pt modelId="{E6959636-5028-4A3F-94B9-416560C67C35}" type="sibTrans" cxnId="{EE133107-FC0B-42CB-9A4F-CA8C7DCFBBD7}">
      <dgm:prSet/>
      <dgm:spPr/>
      <dgm:t>
        <a:bodyPr/>
        <a:lstStyle/>
        <a:p>
          <a:endParaRPr lang="es-ES"/>
        </a:p>
      </dgm:t>
    </dgm:pt>
    <dgm:pt modelId="{F7F1C547-CD12-4EB7-BD00-887864A468AD}">
      <dgm:prSet custT="1"/>
      <dgm:spPr/>
      <dgm:t>
        <a:bodyPr/>
        <a:lstStyle/>
        <a:p>
          <a:r>
            <a:rPr lang="es-EC" sz="1400" dirty="0" smtClean="0"/>
            <a:t>El señor Ministro de Defensa Nacional delega todas las atribuciones para la máxima autoridad, entre otros a los jefes de sectores de la Fuerza naval, sin límites de monto en todos los procedimientos.</a:t>
          </a:r>
          <a:endParaRPr lang="es-ES" sz="1400" dirty="0"/>
        </a:p>
      </dgm:t>
    </dgm:pt>
    <dgm:pt modelId="{2525DDED-F3E6-4F08-9F59-7178722CAF86}" type="parTrans" cxnId="{05D39645-F16A-4F27-B580-DA50BA237E4B}">
      <dgm:prSet/>
      <dgm:spPr/>
      <dgm:t>
        <a:bodyPr/>
        <a:lstStyle/>
        <a:p>
          <a:endParaRPr lang="es-ES"/>
        </a:p>
      </dgm:t>
    </dgm:pt>
    <dgm:pt modelId="{09FB2929-67A0-4C6D-9D8E-10D5DE9853EA}" type="sibTrans" cxnId="{05D39645-F16A-4F27-B580-DA50BA237E4B}">
      <dgm:prSet/>
      <dgm:spPr/>
      <dgm:t>
        <a:bodyPr/>
        <a:lstStyle/>
        <a:p>
          <a:endParaRPr lang="es-ES"/>
        </a:p>
      </dgm:t>
    </dgm:pt>
    <dgm:pt modelId="{054AD7CD-7A58-4B72-B5F4-A842F281E397}" type="pres">
      <dgm:prSet presAssocID="{94713192-39E1-4B14-9B41-EDC816866D0D}" presName="linear" presStyleCnt="0">
        <dgm:presLayoutVars>
          <dgm:dir/>
          <dgm:animLvl val="lvl"/>
          <dgm:resizeHandles val="exact"/>
        </dgm:presLayoutVars>
      </dgm:prSet>
      <dgm:spPr/>
      <dgm:t>
        <a:bodyPr/>
        <a:lstStyle/>
        <a:p>
          <a:endParaRPr lang="es-ES"/>
        </a:p>
      </dgm:t>
    </dgm:pt>
    <dgm:pt modelId="{105EAD23-9B38-4C16-B117-64874FA61B27}" type="pres">
      <dgm:prSet presAssocID="{76F11EDE-72D1-42B7-AC82-4BB63DC37294}" presName="parentLin" presStyleCnt="0"/>
      <dgm:spPr/>
    </dgm:pt>
    <dgm:pt modelId="{9C7FC6E1-6278-4D09-B91B-2BFA78A59CB6}" type="pres">
      <dgm:prSet presAssocID="{76F11EDE-72D1-42B7-AC82-4BB63DC37294}" presName="parentLeftMargin" presStyleLbl="node1" presStyleIdx="0" presStyleCnt="3"/>
      <dgm:spPr/>
      <dgm:t>
        <a:bodyPr/>
        <a:lstStyle/>
        <a:p>
          <a:endParaRPr lang="es-ES"/>
        </a:p>
      </dgm:t>
    </dgm:pt>
    <dgm:pt modelId="{CD8E5E49-23C3-4967-8A2E-C085298AB262}" type="pres">
      <dgm:prSet presAssocID="{76F11EDE-72D1-42B7-AC82-4BB63DC37294}" presName="parentText" presStyleLbl="node1" presStyleIdx="0" presStyleCnt="3" custScaleX="136143" custScaleY="169404">
        <dgm:presLayoutVars>
          <dgm:chMax val="0"/>
          <dgm:bulletEnabled val="1"/>
        </dgm:presLayoutVars>
      </dgm:prSet>
      <dgm:spPr/>
      <dgm:t>
        <a:bodyPr/>
        <a:lstStyle/>
        <a:p>
          <a:endParaRPr lang="es-ES"/>
        </a:p>
      </dgm:t>
    </dgm:pt>
    <dgm:pt modelId="{0F8C974D-092C-4085-BE47-8221FAF63234}" type="pres">
      <dgm:prSet presAssocID="{76F11EDE-72D1-42B7-AC82-4BB63DC37294}" presName="negativeSpace" presStyleCnt="0"/>
      <dgm:spPr/>
    </dgm:pt>
    <dgm:pt modelId="{89DA1147-49A5-4FA6-9EA2-A299AD94E3D2}" type="pres">
      <dgm:prSet presAssocID="{76F11EDE-72D1-42B7-AC82-4BB63DC37294}" presName="childText" presStyleLbl="conFgAcc1" presStyleIdx="0" presStyleCnt="3" custScaleY="84236">
        <dgm:presLayoutVars>
          <dgm:bulletEnabled val="1"/>
        </dgm:presLayoutVars>
      </dgm:prSet>
      <dgm:spPr/>
      <dgm:t>
        <a:bodyPr/>
        <a:lstStyle/>
        <a:p>
          <a:endParaRPr lang="es-ES"/>
        </a:p>
      </dgm:t>
    </dgm:pt>
    <dgm:pt modelId="{85A549A4-5B0E-4A87-B10F-BA7B4906E795}" type="pres">
      <dgm:prSet presAssocID="{38B782F9-4765-453A-858D-33EFB8C406D4}" presName="spaceBetweenRectangles" presStyleCnt="0"/>
      <dgm:spPr/>
    </dgm:pt>
    <dgm:pt modelId="{BD04A19D-514C-4547-8F7B-9281FDD215E3}" type="pres">
      <dgm:prSet presAssocID="{4DBE2C5E-BF54-4BCD-A4E5-623BEA5CFB89}" presName="parentLin" presStyleCnt="0"/>
      <dgm:spPr/>
    </dgm:pt>
    <dgm:pt modelId="{7C154815-F8B7-4C93-8BDA-34C57D591BA2}" type="pres">
      <dgm:prSet presAssocID="{4DBE2C5E-BF54-4BCD-A4E5-623BEA5CFB89}" presName="parentLeftMargin" presStyleLbl="node1" presStyleIdx="0" presStyleCnt="3"/>
      <dgm:spPr/>
      <dgm:t>
        <a:bodyPr/>
        <a:lstStyle/>
        <a:p>
          <a:endParaRPr lang="es-ES"/>
        </a:p>
      </dgm:t>
    </dgm:pt>
    <dgm:pt modelId="{03603A89-F6D9-4D01-BE84-BA6ADE454ACA}" type="pres">
      <dgm:prSet presAssocID="{4DBE2C5E-BF54-4BCD-A4E5-623BEA5CFB89}" presName="parentText" presStyleLbl="node1" presStyleIdx="1" presStyleCnt="3" custScaleX="142997" custScaleY="205315">
        <dgm:presLayoutVars>
          <dgm:chMax val="0"/>
          <dgm:bulletEnabled val="1"/>
        </dgm:presLayoutVars>
      </dgm:prSet>
      <dgm:spPr/>
      <dgm:t>
        <a:bodyPr/>
        <a:lstStyle/>
        <a:p>
          <a:endParaRPr lang="es-ES"/>
        </a:p>
      </dgm:t>
    </dgm:pt>
    <dgm:pt modelId="{C8884576-2B92-42CC-8FAC-9BD23A1F976A}" type="pres">
      <dgm:prSet presAssocID="{4DBE2C5E-BF54-4BCD-A4E5-623BEA5CFB89}" presName="negativeSpace" presStyleCnt="0"/>
      <dgm:spPr/>
    </dgm:pt>
    <dgm:pt modelId="{5805C0F4-0FCF-4CFE-938E-0DDDB91B0383}" type="pres">
      <dgm:prSet presAssocID="{4DBE2C5E-BF54-4BCD-A4E5-623BEA5CFB89}" presName="childText" presStyleLbl="conFgAcc1" presStyleIdx="1" presStyleCnt="3" custScaleY="94082">
        <dgm:presLayoutVars>
          <dgm:bulletEnabled val="1"/>
        </dgm:presLayoutVars>
      </dgm:prSet>
      <dgm:spPr/>
      <dgm:t>
        <a:bodyPr/>
        <a:lstStyle/>
        <a:p>
          <a:endParaRPr lang="es-ES"/>
        </a:p>
      </dgm:t>
    </dgm:pt>
    <dgm:pt modelId="{9716F1A1-C5E6-4FF4-BCF0-40D03B81E624}" type="pres">
      <dgm:prSet presAssocID="{E8E75C87-000E-4D65-A371-E600A9D71E16}" presName="spaceBetweenRectangles" presStyleCnt="0"/>
      <dgm:spPr/>
    </dgm:pt>
    <dgm:pt modelId="{E95D4135-F28E-462B-A63F-293449E1B43D}" type="pres">
      <dgm:prSet presAssocID="{01D140A7-55F2-473F-ADCB-020D59B89233}" presName="parentLin" presStyleCnt="0"/>
      <dgm:spPr/>
    </dgm:pt>
    <dgm:pt modelId="{17FA45E0-EFD0-4130-BA33-34F73787A507}" type="pres">
      <dgm:prSet presAssocID="{01D140A7-55F2-473F-ADCB-020D59B89233}" presName="parentLeftMargin" presStyleLbl="node1" presStyleIdx="1" presStyleCnt="3"/>
      <dgm:spPr/>
      <dgm:t>
        <a:bodyPr/>
        <a:lstStyle/>
        <a:p>
          <a:endParaRPr lang="es-ES"/>
        </a:p>
      </dgm:t>
    </dgm:pt>
    <dgm:pt modelId="{854CFB5F-65BA-47E3-A338-20BB85C75F35}" type="pres">
      <dgm:prSet presAssocID="{01D140A7-55F2-473F-ADCB-020D59B89233}" presName="parentText" presStyleLbl="node1" presStyleIdx="2" presStyleCnt="3" custScaleY="133044">
        <dgm:presLayoutVars>
          <dgm:chMax val="0"/>
          <dgm:bulletEnabled val="1"/>
        </dgm:presLayoutVars>
      </dgm:prSet>
      <dgm:spPr/>
      <dgm:t>
        <a:bodyPr/>
        <a:lstStyle/>
        <a:p>
          <a:endParaRPr lang="es-ES"/>
        </a:p>
      </dgm:t>
    </dgm:pt>
    <dgm:pt modelId="{DEFD6936-F147-4109-97D1-01040EA39C88}" type="pres">
      <dgm:prSet presAssocID="{01D140A7-55F2-473F-ADCB-020D59B89233}" presName="negativeSpace" presStyleCnt="0"/>
      <dgm:spPr/>
    </dgm:pt>
    <dgm:pt modelId="{E77BFA3B-FE00-4748-BEDA-D1921832D0CC}" type="pres">
      <dgm:prSet presAssocID="{01D140A7-55F2-473F-ADCB-020D59B89233}" presName="childText" presStyleLbl="conFgAcc1" presStyleIdx="2" presStyleCnt="3" custScaleY="100202">
        <dgm:presLayoutVars>
          <dgm:bulletEnabled val="1"/>
        </dgm:presLayoutVars>
      </dgm:prSet>
      <dgm:spPr/>
      <dgm:t>
        <a:bodyPr/>
        <a:lstStyle/>
        <a:p>
          <a:endParaRPr lang="es-ES"/>
        </a:p>
      </dgm:t>
    </dgm:pt>
  </dgm:ptLst>
  <dgm:cxnLst>
    <dgm:cxn modelId="{C7C75F53-1CA4-44E1-B691-0D20844A2606}" srcId="{94713192-39E1-4B14-9B41-EDC816866D0D}" destId="{4DBE2C5E-BF54-4BCD-A4E5-623BEA5CFB89}" srcOrd="1" destOrd="0" parTransId="{841F7BF3-78A6-4DE2-A15D-9FA677CD7F29}" sibTransId="{E8E75C87-000E-4D65-A371-E600A9D71E16}"/>
    <dgm:cxn modelId="{1FC34C89-D81B-4FEC-868A-B1121E81CF72}" type="presOf" srcId="{4DBE2C5E-BF54-4BCD-A4E5-623BEA5CFB89}" destId="{7C154815-F8B7-4C93-8BDA-34C57D591BA2}" srcOrd="0" destOrd="0" presId="urn:microsoft.com/office/officeart/2005/8/layout/list1"/>
    <dgm:cxn modelId="{2092E9BB-1739-4D6B-B801-67F868B5677B}" type="presOf" srcId="{01D140A7-55F2-473F-ADCB-020D59B89233}" destId="{854CFB5F-65BA-47E3-A338-20BB85C75F35}" srcOrd="1" destOrd="0" presId="urn:microsoft.com/office/officeart/2005/8/layout/list1"/>
    <dgm:cxn modelId="{30FF0922-DDC0-4520-9AC0-F522F3FBBEDA}" type="presOf" srcId="{94713192-39E1-4B14-9B41-EDC816866D0D}" destId="{054AD7CD-7A58-4B72-B5F4-A842F281E397}" srcOrd="0" destOrd="0" presId="urn:microsoft.com/office/officeart/2005/8/layout/list1"/>
    <dgm:cxn modelId="{B01084C6-ED15-4EF0-AB3D-9A90B51E6E12}" type="presOf" srcId="{76F11EDE-72D1-42B7-AC82-4BB63DC37294}" destId="{CD8E5E49-23C3-4967-8A2E-C085298AB262}" srcOrd="1" destOrd="0" presId="urn:microsoft.com/office/officeart/2005/8/layout/list1"/>
    <dgm:cxn modelId="{48300F7B-60A7-430D-8EF6-44934CA2C11B}" srcId="{94713192-39E1-4B14-9B41-EDC816866D0D}" destId="{76F11EDE-72D1-42B7-AC82-4BB63DC37294}" srcOrd="0" destOrd="0" parTransId="{2557ACCC-C8D2-41CD-9793-B9BF335FF419}" sibTransId="{38B782F9-4765-453A-858D-33EFB8C406D4}"/>
    <dgm:cxn modelId="{7DB82CEA-2D28-4A12-9A0C-6A87F2EAB0B1}" type="presOf" srcId="{D50AF057-2995-41BF-9D3D-9DFF4216D1B7}" destId="{5805C0F4-0FCF-4CFE-938E-0DDDB91B0383}" srcOrd="0" destOrd="0" presId="urn:microsoft.com/office/officeart/2005/8/layout/list1"/>
    <dgm:cxn modelId="{ECE85C7D-51DB-4C58-B46D-F16F3F0E42CF}" type="presOf" srcId="{F7F1C547-CD12-4EB7-BD00-887864A468AD}" destId="{E77BFA3B-FE00-4748-BEDA-D1921832D0CC}" srcOrd="0" destOrd="0" presId="urn:microsoft.com/office/officeart/2005/8/layout/list1"/>
    <dgm:cxn modelId="{05D39645-F16A-4F27-B580-DA50BA237E4B}" srcId="{01D140A7-55F2-473F-ADCB-020D59B89233}" destId="{F7F1C547-CD12-4EB7-BD00-887864A468AD}" srcOrd="0" destOrd="0" parTransId="{2525DDED-F3E6-4F08-9F59-7178722CAF86}" sibTransId="{09FB2929-67A0-4C6D-9D8E-10D5DE9853EA}"/>
    <dgm:cxn modelId="{EE133107-FC0B-42CB-9A4F-CA8C7DCFBBD7}" srcId="{4DBE2C5E-BF54-4BCD-A4E5-623BEA5CFB89}" destId="{D50AF057-2995-41BF-9D3D-9DFF4216D1B7}" srcOrd="0" destOrd="0" parTransId="{33F8B297-FF4A-41E7-81CD-51BF55A71EFD}" sibTransId="{E6959636-5028-4A3F-94B9-416560C67C35}"/>
    <dgm:cxn modelId="{FA5777BD-3E7C-4B20-AAAB-E8B9B7D4ED0E}" srcId="{94713192-39E1-4B14-9B41-EDC816866D0D}" destId="{01D140A7-55F2-473F-ADCB-020D59B89233}" srcOrd="2" destOrd="0" parTransId="{C7449471-D1E7-4AB7-A81B-1FC5A0B3F2BC}" sibTransId="{5FBE5395-6E16-4370-91FA-B3CFB4F2924D}"/>
    <dgm:cxn modelId="{0B6D7421-17BE-46C0-A38F-3EED45D2E116}" type="presOf" srcId="{01D140A7-55F2-473F-ADCB-020D59B89233}" destId="{17FA45E0-EFD0-4130-BA33-34F73787A507}" srcOrd="0" destOrd="0" presId="urn:microsoft.com/office/officeart/2005/8/layout/list1"/>
    <dgm:cxn modelId="{32AAA11C-33BD-4210-AE97-CA390C3E5A36}" type="presOf" srcId="{9F01AB10-265A-4FC4-8C15-F3C9C98E4B40}" destId="{89DA1147-49A5-4FA6-9EA2-A299AD94E3D2}" srcOrd="0" destOrd="0" presId="urn:microsoft.com/office/officeart/2005/8/layout/list1"/>
    <dgm:cxn modelId="{F005B63A-C7D3-4412-8825-BE6F41714278}" type="presOf" srcId="{76F11EDE-72D1-42B7-AC82-4BB63DC37294}" destId="{9C7FC6E1-6278-4D09-B91B-2BFA78A59CB6}" srcOrd="0" destOrd="0" presId="urn:microsoft.com/office/officeart/2005/8/layout/list1"/>
    <dgm:cxn modelId="{7B14F5B4-3980-4373-B00F-0BA28C2E3A8E}" type="presOf" srcId="{4DBE2C5E-BF54-4BCD-A4E5-623BEA5CFB89}" destId="{03603A89-F6D9-4D01-BE84-BA6ADE454ACA}" srcOrd="1" destOrd="0" presId="urn:microsoft.com/office/officeart/2005/8/layout/list1"/>
    <dgm:cxn modelId="{8128450E-8D70-4564-AFA5-20D721F1A2F0}" srcId="{76F11EDE-72D1-42B7-AC82-4BB63DC37294}" destId="{9F01AB10-265A-4FC4-8C15-F3C9C98E4B40}" srcOrd="0" destOrd="0" parTransId="{EB049CCD-3B76-4CD8-9B4F-EB1891F279C5}" sibTransId="{629681E4-B3A9-448B-AD60-738059224842}"/>
    <dgm:cxn modelId="{58BED266-9BB7-4B8E-B35C-19E6514DD270}" type="presParOf" srcId="{054AD7CD-7A58-4B72-B5F4-A842F281E397}" destId="{105EAD23-9B38-4C16-B117-64874FA61B27}" srcOrd="0" destOrd="0" presId="urn:microsoft.com/office/officeart/2005/8/layout/list1"/>
    <dgm:cxn modelId="{60CC7487-6A9F-489E-944D-175F3C29253B}" type="presParOf" srcId="{105EAD23-9B38-4C16-B117-64874FA61B27}" destId="{9C7FC6E1-6278-4D09-B91B-2BFA78A59CB6}" srcOrd="0" destOrd="0" presId="urn:microsoft.com/office/officeart/2005/8/layout/list1"/>
    <dgm:cxn modelId="{409574BE-6FBB-44E8-9D81-4B3BC31F8FC6}" type="presParOf" srcId="{105EAD23-9B38-4C16-B117-64874FA61B27}" destId="{CD8E5E49-23C3-4967-8A2E-C085298AB262}" srcOrd="1" destOrd="0" presId="urn:microsoft.com/office/officeart/2005/8/layout/list1"/>
    <dgm:cxn modelId="{F832E78B-9DBA-4723-963E-2CA8D0E18035}" type="presParOf" srcId="{054AD7CD-7A58-4B72-B5F4-A842F281E397}" destId="{0F8C974D-092C-4085-BE47-8221FAF63234}" srcOrd="1" destOrd="0" presId="urn:microsoft.com/office/officeart/2005/8/layout/list1"/>
    <dgm:cxn modelId="{0BDC3ACE-2DA5-4F06-A97E-0667D3A1F0A1}" type="presParOf" srcId="{054AD7CD-7A58-4B72-B5F4-A842F281E397}" destId="{89DA1147-49A5-4FA6-9EA2-A299AD94E3D2}" srcOrd="2" destOrd="0" presId="urn:microsoft.com/office/officeart/2005/8/layout/list1"/>
    <dgm:cxn modelId="{17FA8408-E04D-4687-8C9B-DCBD41F74A85}" type="presParOf" srcId="{054AD7CD-7A58-4B72-B5F4-A842F281E397}" destId="{85A549A4-5B0E-4A87-B10F-BA7B4906E795}" srcOrd="3" destOrd="0" presId="urn:microsoft.com/office/officeart/2005/8/layout/list1"/>
    <dgm:cxn modelId="{BF0B330C-093A-4D41-B34F-498F20D60E0F}" type="presParOf" srcId="{054AD7CD-7A58-4B72-B5F4-A842F281E397}" destId="{BD04A19D-514C-4547-8F7B-9281FDD215E3}" srcOrd="4" destOrd="0" presId="urn:microsoft.com/office/officeart/2005/8/layout/list1"/>
    <dgm:cxn modelId="{371A854F-31B8-43D5-8995-539232374DB0}" type="presParOf" srcId="{BD04A19D-514C-4547-8F7B-9281FDD215E3}" destId="{7C154815-F8B7-4C93-8BDA-34C57D591BA2}" srcOrd="0" destOrd="0" presId="urn:microsoft.com/office/officeart/2005/8/layout/list1"/>
    <dgm:cxn modelId="{3E688690-ABF0-4D35-9A4C-8C4B5E945506}" type="presParOf" srcId="{BD04A19D-514C-4547-8F7B-9281FDD215E3}" destId="{03603A89-F6D9-4D01-BE84-BA6ADE454ACA}" srcOrd="1" destOrd="0" presId="urn:microsoft.com/office/officeart/2005/8/layout/list1"/>
    <dgm:cxn modelId="{ADE4D0DB-9B9B-40E8-8975-A01F4D011950}" type="presParOf" srcId="{054AD7CD-7A58-4B72-B5F4-A842F281E397}" destId="{C8884576-2B92-42CC-8FAC-9BD23A1F976A}" srcOrd="5" destOrd="0" presId="urn:microsoft.com/office/officeart/2005/8/layout/list1"/>
    <dgm:cxn modelId="{AA0F7915-3C87-41D8-A6F3-4EAF6208F274}" type="presParOf" srcId="{054AD7CD-7A58-4B72-B5F4-A842F281E397}" destId="{5805C0F4-0FCF-4CFE-938E-0DDDB91B0383}" srcOrd="6" destOrd="0" presId="urn:microsoft.com/office/officeart/2005/8/layout/list1"/>
    <dgm:cxn modelId="{78A097C2-2EC0-432F-952E-A2513CC6C7F6}" type="presParOf" srcId="{054AD7CD-7A58-4B72-B5F4-A842F281E397}" destId="{9716F1A1-C5E6-4FF4-BCF0-40D03B81E624}" srcOrd="7" destOrd="0" presId="urn:microsoft.com/office/officeart/2005/8/layout/list1"/>
    <dgm:cxn modelId="{15A2A026-BF45-4E76-98BB-55C6979351E9}" type="presParOf" srcId="{054AD7CD-7A58-4B72-B5F4-A842F281E397}" destId="{E95D4135-F28E-462B-A63F-293449E1B43D}" srcOrd="8" destOrd="0" presId="urn:microsoft.com/office/officeart/2005/8/layout/list1"/>
    <dgm:cxn modelId="{09E68C40-FD83-4985-A851-4616C69D5D60}" type="presParOf" srcId="{E95D4135-F28E-462B-A63F-293449E1B43D}" destId="{17FA45E0-EFD0-4130-BA33-34F73787A507}" srcOrd="0" destOrd="0" presId="urn:microsoft.com/office/officeart/2005/8/layout/list1"/>
    <dgm:cxn modelId="{5708225A-B3CB-4C67-AAA4-85B99A3C832B}" type="presParOf" srcId="{E95D4135-F28E-462B-A63F-293449E1B43D}" destId="{854CFB5F-65BA-47E3-A338-20BB85C75F35}" srcOrd="1" destOrd="0" presId="urn:microsoft.com/office/officeart/2005/8/layout/list1"/>
    <dgm:cxn modelId="{6081B289-6983-43CF-8C8E-54DAB6188081}" type="presParOf" srcId="{054AD7CD-7A58-4B72-B5F4-A842F281E397}" destId="{DEFD6936-F147-4109-97D1-01040EA39C88}" srcOrd="9" destOrd="0" presId="urn:microsoft.com/office/officeart/2005/8/layout/list1"/>
    <dgm:cxn modelId="{3F404E52-91FE-4B54-8F2F-02B1C85F2B43}" type="presParOf" srcId="{054AD7CD-7A58-4B72-B5F4-A842F281E397}" destId="{E77BFA3B-FE00-4748-BEDA-D1921832D0C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84195D-1F04-46DA-84AC-66C52F566D43}" type="doc">
      <dgm:prSet loTypeId="urn:microsoft.com/office/officeart/2005/8/layout/pyramid1" loCatId="pyramid" qsTypeId="urn:microsoft.com/office/officeart/2005/8/quickstyle/simple1" qsCatId="simple" csTypeId="urn:microsoft.com/office/officeart/2005/8/colors/accent0_1" csCatId="mainScheme" phldr="1"/>
      <dgm:spPr/>
      <dgm:t>
        <a:bodyPr/>
        <a:lstStyle/>
        <a:p>
          <a:endParaRPr lang="es-ES"/>
        </a:p>
      </dgm:t>
    </dgm:pt>
    <dgm:pt modelId="{9D91D9C3-B26B-40E4-8B79-3880A69AAAB7}">
      <dgm:prSet phldrT="[Texto]"/>
      <dgm:spPr/>
      <dgm:t>
        <a:bodyPr/>
        <a:lstStyle/>
        <a:p>
          <a:endParaRPr lang="es-ES" u="none" dirty="0"/>
        </a:p>
      </dgm:t>
    </dgm:pt>
    <dgm:pt modelId="{5849F87E-3AF9-4214-8E86-6B875E5401D2}" type="parTrans" cxnId="{3CFAE2DE-B7C8-43D1-B8A1-FECFB5DA0171}">
      <dgm:prSet/>
      <dgm:spPr/>
      <dgm:t>
        <a:bodyPr/>
        <a:lstStyle/>
        <a:p>
          <a:endParaRPr lang="es-ES" u="none"/>
        </a:p>
      </dgm:t>
    </dgm:pt>
    <dgm:pt modelId="{957880E4-5401-4CA4-8C5F-997726E938B3}" type="sibTrans" cxnId="{3CFAE2DE-B7C8-43D1-B8A1-FECFB5DA0171}">
      <dgm:prSet/>
      <dgm:spPr/>
      <dgm:t>
        <a:bodyPr/>
        <a:lstStyle/>
        <a:p>
          <a:endParaRPr lang="es-ES" u="none"/>
        </a:p>
      </dgm:t>
    </dgm:pt>
    <dgm:pt modelId="{A9C70456-B807-4C51-AC85-EDB608EE3607}">
      <dgm:prSet phldrT="[Texto]"/>
      <dgm:spPr/>
      <dgm:t>
        <a:bodyPr/>
        <a:lstStyle/>
        <a:p>
          <a:r>
            <a:rPr lang="es-EC" b="1" u="none" dirty="0" smtClean="0"/>
            <a:t>Dirección general de finanzas </a:t>
          </a:r>
          <a:endParaRPr lang="es-ES" u="none" dirty="0"/>
        </a:p>
      </dgm:t>
    </dgm:pt>
    <dgm:pt modelId="{BA1E35E1-E69C-4196-84CF-63EFCF30932C}" type="parTrans" cxnId="{ED742B2F-8647-4519-836C-BB46FEB08E23}">
      <dgm:prSet/>
      <dgm:spPr/>
      <dgm:t>
        <a:bodyPr/>
        <a:lstStyle/>
        <a:p>
          <a:endParaRPr lang="es-ES" u="none"/>
        </a:p>
      </dgm:t>
    </dgm:pt>
    <dgm:pt modelId="{1D15F271-91C4-4294-ACDE-300F79AB598E}" type="sibTrans" cxnId="{ED742B2F-8647-4519-836C-BB46FEB08E23}">
      <dgm:prSet/>
      <dgm:spPr/>
      <dgm:t>
        <a:bodyPr/>
        <a:lstStyle/>
        <a:p>
          <a:endParaRPr lang="es-ES" u="none"/>
        </a:p>
      </dgm:t>
    </dgm:pt>
    <dgm:pt modelId="{31A617CE-AAAE-4D2A-BD85-5D8F06DB6207}">
      <dgm:prSet phldrT="[Texto]"/>
      <dgm:spPr/>
      <dgm:t>
        <a:bodyPr/>
        <a:lstStyle/>
        <a:p>
          <a:r>
            <a:rPr lang="es-EC" b="1" u="none" dirty="0" smtClean="0"/>
            <a:t>Comando de Operaciones Navales </a:t>
          </a:r>
          <a:endParaRPr lang="es-ES" u="none" dirty="0"/>
        </a:p>
      </dgm:t>
    </dgm:pt>
    <dgm:pt modelId="{19F6ABE4-1DB9-4C75-8494-EE4C5DC6D520}" type="parTrans" cxnId="{7112FCFF-E12C-4A4E-A34A-B573952DC2FC}">
      <dgm:prSet/>
      <dgm:spPr/>
      <dgm:t>
        <a:bodyPr/>
        <a:lstStyle/>
        <a:p>
          <a:endParaRPr lang="es-ES" u="none"/>
        </a:p>
      </dgm:t>
    </dgm:pt>
    <dgm:pt modelId="{AE787046-8483-44EB-8D04-2A8A2C8B2C60}" type="sibTrans" cxnId="{7112FCFF-E12C-4A4E-A34A-B573952DC2FC}">
      <dgm:prSet/>
      <dgm:spPr/>
      <dgm:t>
        <a:bodyPr/>
        <a:lstStyle/>
        <a:p>
          <a:endParaRPr lang="es-ES" u="none"/>
        </a:p>
      </dgm:t>
    </dgm:pt>
    <dgm:pt modelId="{C76B8A15-3B7B-41D3-A851-D57B04F4F9A2}">
      <dgm:prSet phldrT="[Texto]"/>
      <dgm:spPr/>
      <dgm:t>
        <a:bodyPr/>
        <a:lstStyle/>
        <a:p>
          <a:r>
            <a:rPr lang="es-EC" b="1" u="none" dirty="0" smtClean="0"/>
            <a:t>Dirección General del Material</a:t>
          </a:r>
          <a:endParaRPr lang="es-ES" u="none" dirty="0"/>
        </a:p>
      </dgm:t>
    </dgm:pt>
    <dgm:pt modelId="{6918CFC1-23E9-4B84-BF87-D913F63102DC}" type="parTrans" cxnId="{D58F3A52-99B6-49F9-8A7C-7A18DBBEEF0C}">
      <dgm:prSet/>
      <dgm:spPr/>
      <dgm:t>
        <a:bodyPr/>
        <a:lstStyle/>
        <a:p>
          <a:endParaRPr lang="es-ES" u="none"/>
        </a:p>
      </dgm:t>
    </dgm:pt>
    <dgm:pt modelId="{D9CD5E1F-A0C1-4BE1-A0FD-A0297E08C9CB}" type="sibTrans" cxnId="{D58F3A52-99B6-49F9-8A7C-7A18DBBEEF0C}">
      <dgm:prSet/>
      <dgm:spPr/>
      <dgm:t>
        <a:bodyPr/>
        <a:lstStyle/>
        <a:p>
          <a:endParaRPr lang="es-ES" u="none"/>
        </a:p>
      </dgm:t>
    </dgm:pt>
    <dgm:pt modelId="{50B5CC2B-CBCB-4AE6-A68C-540A9459CD60}">
      <dgm:prSet phldrT="[Texto]"/>
      <dgm:spPr/>
      <dgm:t>
        <a:bodyPr/>
        <a:lstStyle/>
        <a:p>
          <a:r>
            <a:rPr lang="es-EC" b="1" u="none" smtClean="0"/>
            <a:t>Dirección de Administración Financiera </a:t>
          </a:r>
          <a:endParaRPr lang="es-ES" u="none" dirty="0"/>
        </a:p>
      </dgm:t>
    </dgm:pt>
    <dgm:pt modelId="{8D95799B-E23B-4A69-9141-C56DAF57EC72}" type="parTrans" cxnId="{4C4915B1-145B-4BF5-B1B0-8B063BE11F36}">
      <dgm:prSet/>
      <dgm:spPr/>
      <dgm:t>
        <a:bodyPr/>
        <a:lstStyle/>
        <a:p>
          <a:endParaRPr lang="es-ES" u="none"/>
        </a:p>
      </dgm:t>
    </dgm:pt>
    <dgm:pt modelId="{C8E99F74-8F83-450C-8698-F1AFDA036D96}" type="sibTrans" cxnId="{4C4915B1-145B-4BF5-B1B0-8B063BE11F36}">
      <dgm:prSet/>
      <dgm:spPr/>
      <dgm:t>
        <a:bodyPr/>
        <a:lstStyle/>
        <a:p>
          <a:endParaRPr lang="es-ES" u="none"/>
        </a:p>
      </dgm:t>
    </dgm:pt>
    <dgm:pt modelId="{D036DB1D-934C-430D-B921-D0AF83D4BD29}">
      <dgm:prSet phldrT="[Texto]"/>
      <dgm:spPr/>
      <dgm:t>
        <a:bodyPr/>
        <a:lstStyle/>
        <a:p>
          <a:r>
            <a:rPr lang="es-EC" b="1" u="none" smtClean="0"/>
            <a:t>Dirección de Abastecimiento de Bienes y Servicios</a:t>
          </a:r>
          <a:endParaRPr lang="es-ES" u="none" dirty="0"/>
        </a:p>
      </dgm:t>
    </dgm:pt>
    <dgm:pt modelId="{0A83A9A4-6F62-4A65-B2A5-FD2406F49F16}" type="parTrans" cxnId="{4C1B6012-F284-4EE3-9998-8A6815DCB0B0}">
      <dgm:prSet/>
      <dgm:spPr/>
      <dgm:t>
        <a:bodyPr/>
        <a:lstStyle/>
        <a:p>
          <a:endParaRPr lang="es-ES" u="none"/>
        </a:p>
      </dgm:t>
    </dgm:pt>
    <dgm:pt modelId="{7D9D9CAD-B5EA-458C-868F-6EC1755AEEAC}" type="sibTrans" cxnId="{4C1B6012-F284-4EE3-9998-8A6815DCB0B0}">
      <dgm:prSet/>
      <dgm:spPr/>
      <dgm:t>
        <a:bodyPr/>
        <a:lstStyle/>
        <a:p>
          <a:endParaRPr lang="es-ES" u="none"/>
        </a:p>
      </dgm:t>
    </dgm:pt>
    <dgm:pt modelId="{20DA7C39-02D7-400C-9E84-8E1F0D89CA17}">
      <dgm:prSet phldrT="[Texto]"/>
      <dgm:spPr/>
      <dgm:t>
        <a:bodyPr/>
        <a:lstStyle/>
        <a:p>
          <a:r>
            <a:rPr lang="es-EC" b="1" u="none" smtClean="0"/>
            <a:t>Buque Escuela Guayas </a:t>
          </a:r>
          <a:endParaRPr lang="es-ES" u="none" dirty="0"/>
        </a:p>
      </dgm:t>
    </dgm:pt>
    <dgm:pt modelId="{43183E46-2AC6-4655-B16A-AA8E0038A0E7}" type="parTrans" cxnId="{48888D3E-9E18-47B6-A214-E15219AD433F}">
      <dgm:prSet/>
      <dgm:spPr/>
      <dgm:t>
        <a:bodyPr/>
        <a:lstStyle/>
        <a:p>
          <a:endParaRPr lang="es-ES" u="none"/>
        </a:p>
      </dgm:t>
    </dgm:pt>
    <dgm:pt modelId="{1C083F51-1620-4182-BFA2-7ABD37A5BA2D}" type="sibTrans" cxnId="{48888D3E-9E18-47B6-A214-E15219AD433F}">
      <dgm:prSet/>
      <dgm:spPr/>
      <dgm:t>
        <a:bodyPr/>
        <a:lstStyle/>
        <a:p>
          <a:endParaRPr lang="es-ES" u="none"/>
        </a:p>
      </dgm:t>
    </dgm:pt>
    <dgm:pt modelId="{003B704D-CFDA-47F9-B697-47B12A3A9F8E}" type="pres">
      <dgm:prSet presAssocID="{2A84195D-1F04-46DA-84AC-66C52F566D43}" presName="Name0" presStyleCnt="0">
        <dgm:presLayoutVars>
          <dgm:dir/>
          <dgm:animLvl val="lvl"/>
          <dgm:resizeHandles val="exact"/>
        </dgm:presLayoutVars>
      </dgm:prSet>
      <dgm:spPr/>
      <dgm:t>
        <a:bodyPr/>
        <a:lstStyle/>
        <a:p>
          <a:endParaRPr lang="es-ES"/>
        </a:p>
      </dgm:t>
    </dgm:pt>
    <dgm:pt modelId="{8A42EC42-887F-413A-B770-930505ABD07F}" type="pres">
      <dgm:prSet presAssocID="{9D91D9C3-B26B-40E4-8B79-3880A69AAAB7}" presName="Name8" presStyleCnt="0"/>
      <dgm:spPr/>
    </dgm:pt>
    <dgm:pt modelId="{CA7E28D9-AA7C-43AD-B00E-362BBEB564C8}" type="pres">
      <dgm:prSet presAssocID="{9D91D9C3-B26B-40E4-8B79-3880A69AAAB7}" presName="level" presStyleLbl="node1" presStyleIdx="0" presStyleCnt="7">
        <dgm:presLayoutVars>
          <dgm:chMax val="1"/>
          <dgm:bulletEnabled val="1"/>
        </dgm:presLayoutVars>
      </dgm:prSet>
      <dgm:spPr/>
      <dgm:t>
        <a:bodyPr/>
        <a:lstStyle/>
        <a:p>
          <a:endParaRPr lang="es-ES"/>
        </a:p>
      </dgm:t>
    </dgm:pt>
    <dgm:pt modelId="{3B1BF5F5-A858-4C42-91BF-47A4730E3015}" type="pres">
      <dgm:prSet presAssocID="{9D91D9C3-B26B-40E4-8B79-3880A69AAAB7}" presName="levelTx" presStyleLbl="revTx" presStyleIdx="0" presStyleCnt="0">
        <dgm:presLayoutVars>
          <dgm:chMax val="1"/>
          <dgm:bulletEnabled val="1"/>
        </dgm:presLayoutVars>
      </dgm:prSet>
      <dgm:spPr/>
      <dgm:t>
        <a:bodyPr/>
        <a:lstStyle/>
        <a:p>
          <a:endParaRPr lang="es-ES"/>
        </a:p>
      </dgm:t>
    </dgm:pt>
    <dgm:pt modelId="{315C6F06-DF07-41C0-9771-0FB99CAEEAA4}" type="pres">
      <dgm:prSet presAssocID="{A9C70456-B807-4C51-AC85-EDB608EE3607}" presName="Name8" presStyleCnt="0"/>
      <dgm:spPr/>
    </dgm:pt>
    <dgm:pt modelId="{99238E9C-FD84-453C-AAD2-9D56FDA815BC}" type="pres">
      <dgm:prSet presAssocID="{A9C70456-B807-4C51-AC85-EDB608EE3607}" presName="level" presStyleLbl="node1" presStyleIdx="1" presStyleCnt="7">
        <dgm:presLayoutVars>
          <dgm:chMax val="1"/>
          <dgm:bulletEnabled val="1"/>
        </dgm:presLayoutVars>
      </dgm:prSet>
      <dgm:spPr/>
      <dgm:t>
        <a:bodyPr/>
        <a:lstStyle/>
        <a:p>
          <a:endParaRPr lang="es-ES"/>
        </a:p>
      </dgm:t>
    </dgm:pt>
    <dgm:pt modelId="{EBB8F590-956F-45AE-9D45-05A1F0571AA5}" type="pres">
      <dgm:prSet presAssocID="{A9C70456-B807-4C51-AC85-EDB608EE3607}" presName="levelTx" presStyleLbl="revTx" presStyleIdx="0" presStyleCnt="0">
        <dgm:presLayoutVars>
          <dgm:chMax val="1"/>
          <dgm:bulletEnabled val="1"/>
        </dgm:presLayoutVars>
      </dgm:prSet>
      <dgm:spPr/>
      <dgm:t>
        <a:bodyPr/>
        <a:lstStyle/>
        <a:p>
          <a:endParaRPr lang="es-ES"/>
        </a:p>
      </dgm:t>
    </dgm:pt>
    <dgm:pt modelId="{4C5A5289-2E04-4DA5-ACE4-C76E6DBBB172}" type="pres">
      <dgm:prSet presAssocID="{31A617CE-AAAE-4D2A-BD85-5D8F06DB6207}" presName="Name8" presStyleCnt="0"/>
      <dgm:spPr/>
    </dgm:pt>
    <dgm:pt modelId="{E99F76B9-AF9A-4F31-B679-2781B1597FFA}" type="pres">
      <dgm:prSet presAssocID="{31A617CE-AAAE-4D2A-BD85-5D8F06DB6207}" presName="level" presStyleLbl="node1" presStyleIdx="2" presStyleCnt="7">
        <dgm:presLayoutVars>
          <dgm:chMax val="1"/>
          <dgm:bulletEnabled val="1"/>
        </dgm:presLayoutVars>
      </dgm:prSet>
      <dgm:spPr/>
      <dgm:t>
        <a:bodyPr/>
        <a:lstStyle/>
        <a:p>
          <a:endParaRPr lang="es-ES"/>
        </a:p>
      </dgm:t>
    </dgm:pt>
    <dgm:pt modelId="{4A1615CE-9938-489F-A816-9DD2C8892228}" type="pres">
      <dgm:prSet presAssocID="{31A617CE-AAAE-4D2A-BD85-5D8F06DB6207}" presName="levelTx" presStyleLbl="revTx" presStyleIdx="0" presStyleCnt="0">
        <dgm:presLayoutVars>
          <dgm:chMax val="1"/>
          <dgm:bulletEnabled val="1"/>
        </dgm:presLayoutVars>
      </dgm:prSet>
      <dgm:spPr/>
      <dgm:t>
        <a:bodyPr/>
        <a:lstStyle/>
        <a:p>
          <a:endParaRPr lang="es-ES"/>
        </a:p>
      </dgm:t>
    </dgm:pt>
    <dgm:pt modelId="{42007774-B699-423A-B068-124CA89AA093}" type="pres">
      <dgm:prSet presAssocID="{C76B8A15-3B7B-41D3-A851-D57B04F4F9A2}" presName="Name8" presStyleCnt="0"/>
      <dgm:spPr/>
    </dgm:pt>
    <dgm:pt modelId="{D0128BE2-1DD2-40ED-86AF-DD6FB6898E2F}" type="pres">
      <dgm:prSet presAssocID="{C76B8A15-3B7B-41D3-A851-D57B04F4F9A2}" presName="level" presStyleLbl="node1" presStyleIdx="3" presStyleCnt="7">
        <dgm:presLayoutVars>
          <dgm:chMax val="1"/>
          <dgm:bulletEnabled val="1"/>
        </dgm:presLayoutVars>
      </dgm:prSet>
      <dgm:spPr/>
      <dgm:t>
        <a:bodyPr/>
        <a:lstStyle/>
        <a:p>
          <a:endParaRPr lang="es-ES"/>
        </a:p>
      </dgm:t>
    </dgm:pt>
    <dgm:pt modelId="{D8FD4018-D6A3-4A4A-8204-4CB7F10CCBC1}" type="pres">
      <dgm:prSet presAssocID="{C76B8A15-3B7B-41D3-A851-D57B04F4F9A2}" presName="levelTx" presStyleLbl="revTx" presStyleIdx="0" presStyleCnt="0">
        <dgm:presLayoutVars>
          <dgm:chMax val="1"/>
          <dgm:bulletEnabled val="1"/>
        </dgm:presLayoutVars>
      </dgm:prSet>
      <dgm:spPr/>
      <dgm:t>
        <a:bodyPr/>
        <a:lstStyle/>
        <a:p>
          <a:endParaRPr lang="es-ES"/>
        </a:p>
      </dgm:t>
    </dgm:pt>
    <dgm:pt modelId="{A55F06AD-0309-4FA8-AFCD-10864AE1483C}" type="pres">
      <dgm:prSet presAssocID="{50B5CC2B-CBCB-4AE6-A68C-540A9459CD60}" presName="Name8" presStyleCnt="0"/>
      <dgm:spPr/>
    </dgm:pt>
    <dgm:pt modelId="{1E72EF10-D748-4022-978F-5737733E9845}" type="pres">
      <dgm:prSet presAssocID="{50B5CC2B-CBCB-4AE6-A68C-540A9459CD60}" presName="level" presStyleLbl="node1" presStyleIdx="4" presStyleCnt="7">
        <dgm:presLayoutVars>
          <dgm:chMax val="1"/>
          <dgm:bulletEnabled val="1"/>
        </dgm:presLayoutVars>
      </dgm:prSet>
      <dgm:spPr/>
      <dgm:t>
        <a:bodyPr/>
        <a:lstStyle/>
        <a:p>
          <a:endParaRPr lang="es-ES"/>
        </a:p>
      </dgm:t>
    </dgm:pt>
    <dgm:pt modelId="{3FE25718-CB57-43FA-8838-5FFC44237E87}" type="pres">
      <dgm:prSet presAssocID="{50B5CC2B-CBCB-4AE6-A68C-540A9459CD60}" presName="levelTx" presStyleLbl="revTx" presStyleIdx="0" presStyleCnt="0">
        <dgm:presLayoutVars>
          <dgm:chMax val="1"/>
          <dgm:bulletEnabled val="1"/>
        </dgm:presLayoutVars>
      </dgm:prSet>
      <dgm:spPr/>
      <dgm:t>
        <a:bodyPr/>
        <a:lstStyle/>
        <a:p>
          <a:endParaRPr lang="es-ES"/>
        </a:p>
      </dgm:t>
    </dgm:pt>
    <dgm:pt modelId="{F8744287-3FC7-488C-8EBC-214AC89C45B7}" type="pres">
      <dgm:prSet presAssocID="{D036DB1D-934C-430D-B921-D0AF83D4BD29}" presName="Name8" presStyleCnt="0"/>
      <dgm:spPr/>
    </dgm:pt>
    <dgm:pt modelId="{A29CA2B1-FC32-4B9C-A80C-FB334F1BD70E}" type="pres">
      <dgm:prSet presAssocID="{D036DB1D-934C-430D-B921-D0AF83D4BD29}" presName="level" presStyleLbl="node1" presStyleIdx="5" presStyleCnt="7">
        <dgm:presLayoutVars>
          <dgm:chMax val="1"/>
          <dgm:bulletEnabled val="1"/>
        </dgm:presLayoutVars>
      </dgm:prSet>
      <dgm:spPr/>
      <dgm:t>
        <a:bodyPr/>
        <a:lstStyle/>
        <a:p>
          <a:endParaRPr lang="es-ES"/>
        </a:p>
      </dgm:t>
    </dgm:pt>
    <dgm:pt modelId="{F09E6819-AF7D-4EE3-86E1-D85F8642C7FB}" type="pres">
      <dgm:prSet presAssocID="{D036DB1D-934C-430D-B921-D0AF83D4BD29}" presName="levelTx" presStyleLbl="revTx" presStyleIdx="0" presStyleCnt="0">
        <dgm:presLayoutVars>
          <dgm:chMax val="1"/>
          <dgm:bulletEnabled val="1"/>
        </dgm:presLayoutVars>
      </dgm:prSet>
      <dgm:spPr/>
      <dgm:t>
        <a:bodyPr/>
        <a:lstStyle/>
        <a:p>
          <a:endParaRPr lang="es-ES"/>
        </a:p>
      </dgm:t>
    </dgm:pt>
    <dgm:pt modelId="{CAC01FAB-56EC-475C-806B-A489F97692E1}" type="pres">
      <dgm:prSet presAssocID="{20DA7C39-02D7-400C-9E84-8E1F0D89CA17}" presName="Name8" presStyleCnt="0"/>
      <dgm:spPr/>
    </dgm:pt>
    <dgm:pt modelId="{032E804F-EAF5-46C1-9055-823203BD2AE0}" type="pres">
      <dgm:prSet presAssocID="{20DA7C39-02D7-400C-9E84-8E1F0D89CA17}" presName="level" presStyleLbl="node1" presStyleIdx="6" presStyleCnt="7">
        <dgm:presLayoutVars>
          <dgm:chMax val="1"/>
          <dgm:bulletEnabled val="1"/>
        </dgm:presLayoutVars>
      </dgm:prSet>
      <dgm:spPr/>
      <dgm:t>
        <a:bodyPr/>
        <a:lstStyle/>
        <a:p>
          <a:endParaRPr lang="es-ES"/>
        </a:p>
      </dgm:t>
    </dgm:pt>
    <dgm:pt modelId="{BDC7E38A-2224-4019-830F-2C0676310FA0}" type="pres">
      <dgm:prSet presAssocID="{20DA7C39-02D7-400C-9E84-8E1F0D89CA17}" presName="levelTx" presStyleLbl="revTx" presStyleIdx="0" presStyleCnt="0">
        <dgm:presLayoutVars>
          <dgm:chMax val="1"/>
          <dgm:bulletEnabled val="1"/>
        </dgm:presLayoutVars>
      </dgm:prSet>
      <dgm:spPr/>
      <dgm:t>
        <a:bodyPr/>
        <a:lstStyle/>
        <a:p>
          <a:endParaRPr lang="es-ES"/>
        </a:p>
      </dgm:t>
    </dgm:pt>
  </dgm:ptLst>
  <dgm:cxnLst>
    <dgm:cxn modelId="{E6682B87-444B-4445-91B7-E524EF4F76FD}" type="presOf" srcId="{9D91D9C3-B26B-40E4-8B79-3880A69AAAB7}" destId="{CA7E28D9-AA7C-43AD-B00E-362BBEB564C8}" srcOrd="0" destOrd="0" presId="urn:microsoft.com/office/officeart/2005/8/layout/pyramid1"/>
    <dgm:cxn modelId="{48888D3E-9E18-47B6-A214-E15219AD433F}" srcId="{2A84195D-1F04-46DA-84AC-66C52F566D43}" destId="{20DA7C39-02D7-400C-9E84-8E1F0D89CA17}" srcOrd="6" destOrd="0" parTransId="{43183E46-2AC6-4655-B16A-AA8E0038A0E7}" sibTransId="{1C083F51-1620-4182-BFA2-7ABD37A5BA2D}"/>
    <dgm:cxn modelId="{129D1323-5896-4CF1-88C5-9E8E504C6F18}" type="presOf" srcId="{9D91D9C3-B26B-40E4-8B79-3880A69AAAB7}" destId="{3B1BF5F5-A858-4C42-91BF-47A4730E3015}" srcOrd="1" destOrd="0" presId="urn:microsoft.com/office/officeart/2005/8/layout/pyramid1"/>
    <dgm:cxn modelId="{4C1B6012-F284-4EE3-9998-8A6815DCB0B0}" srcId="{2A84195D-1F04-46DA-84AC-66C52F566D43}" destId="{D036DB1D-934C-430D-B921-D0AF83D4BD29}" srcOrd="5" destOrd="0" parTransId="{0A83A9A4-6F62-4A65-B2A5-FD2406F49F16}" sibTransId="{7D9D9CAD-B5EA-458C-868F-6EC1755AEEAC}"/>
    <dgm:cxn modelId="{49421E33-33E8-46F5-B25F-CD9223D466C1}" type="presOf" srcId="{20DA7C39-02D7-400C-9E84-8E1F0D89CA17}" destId="{BDC7E38A-2224-4019-830F-2C0676310FA0}" srcOrd="1" destOrd="0" presId="urn:microsoft.com/office/officeart/2005/8/layout/pyramid1"/>
    <dgm:cxn modelId="{0C60D71D-926F-48FC-A549-4FD831F56BF2}" type="presOf" srcId="{A9C70456-B807-4C51-AC85-EDB608EE3607}" destId="{EBB8F590-956F-45AE-9D45-05A1F0571AA5}" srcOrd="1" destOrd="0" presId="urn:microsoft.com/office/officeart/2005/8/layout/pyramid1"/>
    <dgm:cxn modelId="{211F8FE4-B628-4481-B9CE-4FFBB7909F32}" type="presOf" srcId="{D036DB1D-934C-430D-B921-D0AF83D4BD29}" destId="{A29CA2B1-FC32-4B9C-A80C-FB334F1BD70E}" srcOrd="0" destOrd="0" presId="urn:microsoft.com/office/officeart/2005/8/layout/pyramid1"/>
    <dgm:cxn modelId="{FE38F072-6DB0-4C65-AE32-DC64621CE924}" type="presOf" srcId="{D036DB1D-934C-430D-B921-D0AF83D4BD29}" destId="{F09E6819-AF7D-4EE3-86E1-D85F8642C7FB}" srcOrd="1" destOrd="0" presId="urn:microsoft.com/office/officeart/2005/8/layout/pyramid1"/>
    <dgm:cxn modelId="{D3492A7B-39AF-430A-B34B-F9CDE5632AE2}" type="presOf" srcId="{2A84195D-1F04-46DA-84AC-66C52F566D43}" destId="{003B704D-CFDA-47F9-B697-47B12A3A9F8E}" srcOrd="0" destOrd="0" presId="urn:microsoft.com/office/officeart/2005/8/layout/pyramid1"/>
    <dgm:cxn modelId="{30DD67CC-536B-4FFF-B3E0-4DF0B239DD6C}" type="presOf" srcId="{20DA7C39-02D7-400C-9E84-8E1F0D89CA17}" destId="{032E804F-EAF5-46C1-9055-823203BD2AE0}" srcOrd="0" destOrd="0" presId="urn:microsoft.com/office/officeart/2005/8/layout/pyramid1"/>
    <dgm:cxn modelId="{42353D22-5CE3-424D-809C-BA5DF2238DF2}" type="presOf" srcId="{50B5CC2B-CBCB-4AE6-A68C-540A9459CD60}" destId="{3FE25718-CB57-43FA-8838-5FFC44237E87}" srcOrd="1" destOrd="0" presId="urn:microsoft.com/office/officeart/2005/8/layout/pyramid1"/>
    <dgm:cxn modelId="{3CFAE2DE-B7C8-43D1-B8A1-FECFB5DA0171}" srcId="{2A84195D-1F04-46DA-84AC-66C52F566D43}" destId="{9D91D9C3-B26B-40E4-8B79-3880A69AAAB7}" srcOrd="0" destOrd="0" parTransId="{5849F87E-3AF9-4214-8E86-6B875E5401D2}" sibTransId="{957880E4-5401-4CA4-8C5F-997726E938B3}"/>
    <dgm:cxn modelId="{0842ADB2-A8F5-47CA-95CF-3243C986CFDF}" type="presOf" srcId="{31A617CE-AAAE-4D2A-BD85-5D8F06DB6207}" destId="{4A1615CE-9938-489F-A816-9DD2C8892228}" srcOrd="1" destOrd="0" presId="urn:microsoft.com/office/officeart/2005/8/layout/pyramid1"/>
    <dgm:cxn modelId="{284C63CC-D0C2-4371-B7FF-6232DC45D4DC}" type="presOf" srcId="{C76B8A15-3B7B-41D3-A851-D57B04F4F9A2}" destId="{D0128BE2-1DD2-40ED-86AF-DD6FB6898E2F}" srcOrd="0" destOrd="0" presId="urn:microsoft.com/office/officeart/2005/8/layout/pyramid1"/>
    <dgm:cxn modelId="{7A2FE6CF-916B-4E60-9DF8-226DAEC7BB59}" type="presOf" srcId="{31A617CE-AAAE-4D2A-BD85-5D8F06DB6207}" destId="{E99F76B9-AF9A-4F31-B679-2781B1597FFA}" srcOrd="0" destOrd="0" presId="urn:microsoft.com/office/officeart/2005/8/layout/pyramid1"/>
    <dgm:cxn modelId="{4C4915B1-145B-4BF5-B1B0-8B063BE11F36}" srcId="{2A84195D-1F04-46DA-84AC-66C52F566D43}" destId="{50B5CC2B-CBCB-4AE6-A68C-540A9459CD60}" srcOrd="4" destOrd="0" parTransId="{8D95799B-E23B-4A69-9141-C56DAF57EC72}" sibTransId="{C8E99F74-8F83-450C-8698-F1AFDA036D96}"/>
    <dgm:cxn modelId="{ED742B2F-8647-4519-836C-BB46FEB08E23}" srcId="{2A84195D-1F04-46DA-84AC-66C52F566D43}" destId="{A9C70456-B807-4C51-AC85-EDB608EE3607}" srcOrd="1" destOrd="0" parTransId="{BA1E35E1-E69C-4196-84CF-63EFCF30932C}" sibTransId="{1D15F271-91C4-4294-ACDE-300F79AB598E}"/>
    <dgm:cxn modelId="{A873CACD-CB39-46D6-B61D-74EFEEB03301}" type="presOf" srcId="{A9C70456-B807-4C51-AC85-EDB608EE3607}" destId="{99238E9C-FD84-453C-AAD2-9D56FDA815BC}" srcOrd="0" destOrd="0" presId="urn:microsoft.com/office/officeart/2005/8/layout/pyramid1"/>
    <dgm:cxn modelId="{7112FCFF-E12C-4A4E-A34A-B573952DC2FC}" srcId="{2A84195D-1F04-46DA-84AC-66C52F566D43}" destId="{31A617CE-AAAE-4D2A-BD85-5D8F06DB6207}" srcOrd="2" destOrd="0" parTransId="{19F6ABE4-1DB9-4C75-8494-EE4C5DC6D520}" sibTransId="{AE787046-8483-44EB-8D04-2A8A2C8B2C60}"/>
    <dgm:cxn modelId="{D58F3A52-99B6-49F9-8A7C-7A18DBBEEF0C}" srcId="{2A84195D-1F04-46DA-84AC-66C52F566D43}" destId="{C76B8A15-3B7B-41D3-A851-D57B04F4F9A2}" srcOrd="3" destOrd="0" parTransId="{6918CFC1-23E9-4B84-BF87-D913F63102DC}" sibTransId="{D9CD5E1F-A0C1-4BE1-A0FD-A0297E08C9CB}"/>
    <dgm:cxn modelId="{1D44B741-CA80-4459-A031-979316D254E2}" type="presOf" srcId="{C76B8A15-3B7B-41D3-A851-D57B04F4F9A2}" destId="{D8FD4018-D6A3-4A4A-8204-4CB7F10CCBC1}" srcOrd="1" destOrd="0" presId="urn:microsoft.com/office/officeart/2005/8/layout/pyramid1"/>
    <dgm:cxn modelId="{FE11BA8D-7ADF-4933-97FC-8237A23DD1D5}" type="presOf" srcId="{50B5CC2B-CBCB-4AE6-A68C-540A9459CD60}" destId="{1E72EF10-D748-4022-978F-5737733E9845}" srcOrd="0" destOrd="0" presId="urn:microsoft.com/office/officeart/2005/8/layout/pyramid1"/>
    <dgm:cxn modelId="{6A716287-6DE3-49EC-AD7F-964B98308918}" type="presParOf" srcId="{003B704D-CFDA-47F9-B697-47B12A3A9F8E}" destId="{8A42EC42-887F-413A-B770-930505ABD07F}" srcOrd="0" destOrd="0" presId="urn:microsoft.com/office/officeart/2005/8/layout/pyramid1"/>
    <dgm:cxn modelId="{3CEBE956-58C3-4B6E-9C1A-EE5C6D30950E}" type="presParOf" srcId="{8A42EC42-887F-413A-B770-930505ABD07F}" destId="{CA7E28D9-AA7C-43AD-B00E-362BBEB564C8}" srcOrd="0" destOrd="0" presId="urn:microsoft.com/office/officeart/2005/8/layout/pyramid1"/>
    <dgm:cxn modelId="{D3BD8AAC-019F-42F6-A01F-B78B3FF056A7}" type="presParOf" srcId="{8A42EC42-887F-413A-B770-930505ABD07F}" destId="{3B1BF5F5-A858-4C42-91BF-47A4730E3015}" srcOrd="1" destOrd="0" presId="urn:microsoft.com/office/officeart/2005/8/layout/pyramid1"/>
    <dgm:cxn modelId="{366BF381-D13C-4CCC-B720-A6D3E25C30E6}" type="presParOf" srcId="{003B704D-CFDA-47F9-B697-47B12A3A9F8E}" destId="{315C6F06-DF07-41C0-9771-0FB99CAEEAA4}" srcOrd="1" destOrd="0" presId="urn:microsoft.com/office/officeart/2005/8/layout/pyramid1"/>
    <dgm:cxn modelId="{18E38686-41B0-4382-8BC2-BE0E7DAAA15B}" type="presParOf" srcId="{315C6F06-DF07-41C0-9771-0FB99CAEEAA4}" destId="{99238E9C-FD84-453C-AAD2-9D56FDA815BC}" srcOrd="0" destOrd="0" presId="urn:microsoft.com/office/officeart/2005/8/layout/pyramid1"/>
    <dgm:cxn modelId="{5F99341D-3FC0-42E3-BEA0-E5825B17782D}" type="presParOf" srcId="{315C6F06-DF07-41C0-9771-0FB99CAEEAA4}" destId="{EBB8F590-956F-45AE-9D45-05A1F0571AA5}" srcOrd="1" destOrd="0" presId="urn:microsoft.com/office/officeart/2005/8/layout/pyramid1"/>
    <dgm:cxn modelId="{94115634-D576-4D64-A679-7853E9FF6E67}" type="presParOf" srcId="{003B704D-CFDA-47F9-B697-47B12A3A9F8E}" destId="{4C5A5289-2E04-4DA5-ACE4-C76E6DBBB172}" srcOrd="2" destOrd="0" presId="urn:microsoft.com/office/officeart/2005/8/layout/pyramid1"/>
    <dgm:cxn modelId="{A4C76EF4-CD5B-4147-AC6C-0AFDD0227884}" type="presParOf" srcId="{4C5A5289-2E04-4DA5-ACE4-C76E6DBBB172}" destId="{E99F76B9-AF9A-4F31-B679-2781B1597FFA}" srcOrd="0" destOrd="0" presId="urn:microsoft.com/office/officeart/2005/8/layout/pyramid1"/>
    <dgm:cxn modelId="{9DEB1227-017C-429E-8B14-620EFBB7A733}" type="presParOf" srcId="{4C5A5289-2E04-4DA5-ACE4-C76E6DBBB172}" destId="{4A1615CE-9938-489F-A816-9DD2C8892228}" srcOrd="1" destOrd="0" presId="urn:microsoft.com/office/officeart/2005/8/layout/pyramid1"/>
    <dgm:cxn modelId="{43E1FC3D-5F7D-4E63-BB81-B5DD75831271}" type="presParOf" srcId="{003B704D-CFDA-47F9-B697-47B12A3A9F8E}" destId="{42007774-B699-423A-B068-124CA89AA093}" srcOrd="3" destOrd="0" presId="urn:microsoft.com/office/officeart/2005/8/layout/pyramid1"/>
    <dgm:cxn modelId="{1EBD8FA1-C554-4AEA-954F-9F0797A75400}" type="presParOf" srcId="{42007774-B699-423A-B068-124CA89AA093}" destId="{D0128BE2-1DD2-40ED-86AF-DD6FB6898E2F}" srcOrd="0" destOrd="0" presId="urn:microsoft.com/office/officeart/2005/8/layout/pyramid1"/>
    <dgm:cxn modelId="{ED6A5633-DEA0-4102-BF6F-DFE75DDD07FC}" type="presParOf" srcId="{42007774-B699-423A-B068-124CA89AA093}" destId="{D8FD4018-D6A3-4A4A-8204-4CB7F10CCBC1}" srcOrd="1" destOrd="0" presId="urn:microsoft.com/office/officeart/2005/8/layout/pyramid1"/>
    <dgm:cxn modelId="{883E0E79-65C6-4D82-A4AE-AB1895AA2F33}" type="presParOf" srcId="{003B704D-CFDA-47F9-B697-47B12A3A9F8E}" destId="{A55F06AD-0309-4FA8-AFCD-10864AE1483C}" srcOrd="4" destOrd="0" presId="urn:microsoft.com/office/officeart/2005/8/layout/pyramid1"/>
    <dgm:cxn modelId="{046140E7-DD43-4908-9725-222373151A96}" type="presParOf" srcId="{A55F06AD-0309-4FA8-AFCD-10864AE1483C}" destId="{1E72EF10-D748-4022-978F-5737733E9845}" srcOrd="0" destOrd="0" presId="urn:microsoft.com/office/officeart/2005/8/layout/pyramid1"/>
    <dgm:cxn modelId="{7FE2ACDD-E482-4B60-ABD3-B87C64AEAE32}" type="presParOf" srcId="{A55F06AD-0309-4FA8-AFCD-10864AE1483C}" destId="{3FE25718-CB57-43FA-8838-5FFC44237E87}" srcOrd="1" destOrd="0" presId="urn:microsoft.com/office/officeart/2005/8/layout/pyramid1"/>
    <dgm:cxn modelId="{FA6601B5-8CCF-4214-9E62-3EBB21C4173E}" type="presParOf" srcId="{003B704D-CFDA-47F9-B697-47B12A3A9F8E}" destId="{F8744287-3FC7-488C-8EBC-214AC89C45B7}" srcOrd="5" destOrd="0" presId="urn:microsoft.com/office/officeart/2005/8/layout/pyramid1"/>
    <dgm:cxn modelId="{AD8D627F-49D7-45FF-976E-A958488411F8}" type="presParOf" srcId="{F8744287-3FC7-488C-8EBC-214AC89C45B7}" destId="{A29CA2B1-FC32-4B9C-A80C-FB334F1BD70E}" srcOrd="0" destOrd="0" presId="urn:microsoft.com/office/officeart/2005/8/layout/pyramid1"/>
    <dgm:cxn modelId="{D6DDB643-FD0A-4E44-8397-3FD85F41B1D7}" type="presParOf" srcId="{F8744287-3FC7-488C-8EBC-214AC89C45B7}" destId="{F09E6819-AF7D-4EE3-86E1-D85F8642C7FB}" srcOrd="1" destOrd="0" presId="urn:microsoft.com/office/officeart/2005/8/layout/pyramid1"/>
    <dgm:cxn modelId="{70CB46ED-6465-42A2-B00B-CCD58D2C0EBC}" type="presParOf" srcId="{003B704D-CFDA-47F9-B697-47B12A3A9F8E}" destId="{CAC01FAB-56EC-475C-806B-A489F97692E1}" srcOrd="6" destOrd="0" presId="urn:microsoft.com/office/officeart/2005/8/layout/pyramid1"/>
    <dgm:cxn modelId="{DFD96ED8-8EA1-40C3-BC8B-F9FA8DF3A2A6}" type="presParOf" srcId="{CAC01FAB-56EC-475C-806B-A489F97692E1}" destId="{032E804F-EAF5-46C1-9055-823203BD2AE0}" srcOrd="0" destOrd="0" presId="urn:microsoft.com/office/officeart/2005/8/layout/pyramid1"/>
    <dgm:cxn modelId="{714F3435-D621-49D8-BF64-BC658296CC75}" type="presParOf" srcId="{CAC01FAB-56EC-475C-806B-A489F97692E1}" destId="{BDC7E38A-2224-4019-830F-2C0676310FA0}"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BC24C3-99B2-43A8-AFE9-DD1B29F76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4015AC4-0631-4B23-9BD6-1D0F9E6BC907}">
      <dgm:prSet custT="1"/>
      <dgm:spPr>
        <a:solidFill>
          <a:srgbClr val="000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lgn="ctr" rtl="0"/>
          <a:r>
            <a:rPr lang="es-EC" sz="4000" b="1" dirty="0" smtClean="0">
              <a:latin typeface="Arial Black" pitchFamily="34" charset="0"/>
            </a:rPr>
            <a:t>AGENDA</a:t>
          </a:r>
          <a:endParaRPr lang="es-EC" sz="4000" b="1" dirty="0">
            <a:latin typeface="Arial Black" pitchFamily="34" charset="0"/>
          </a:endParaRPr>
        </a:p>
      </dgm:t>
    </dgm:pt>
    <dgm:pt modelId="{63663238-69F2-4268-AB44-8D19C1C1B8E6}" type="parTrans" cxnId="{57A876E5-0760-48A4-8BA4-5EE77409CB06}">
      <dgm:prSet/>
      <dgm:spPr/>
      <dgm:t>
        <a:bodyPr/>
        <a:lstStyle/>
        <a:p>
          <a:pPr algn="ctr"/>
          <a:endParaRPr lang="es-EC" sz="2400" b="1">
            <a:latin typeface="Arial Black" pitchFamily="34" charset="0"/>
          </a:endParaRPr>
        </a:p>
      </dgm:t>
    </dgm:pt>
    <dgm:pt modelId="{33193609-52BE-4DF0-843F-C9DF08B1AAB1}" type="sibTrans" cxnId="{57A876E5-0760-48A4-8BA4-5EE77409CB06}">
      <dgm:prSet/>
      <dgm:spPr/>
      <dgm:t>
        <a:bodyPr/>
        <a:lstStyle/>
        <a:p>
          <a:pPr algn="ctr"/>
          <a:endParaRPr lang="es-EC" sz="2400" b="1">
            <a:latin typeface="Arial Black" pitchFamily="34" charset="0"/>
          </a:endParaRPr>
        </a:p>
      </dgm:t>
    </dgm:pt>
    <dgm:pt modelId="{E9956DAB-3E7D-495D-8BB6-8102DF471375}" type="pres">
      <dgm:prSet presAssocID="{39BC24C3-99B2-43A8-AFE9-DD1B29F76ABE}" presName="linear" presStyleCnt="0">
        <dgm:presLayoutVars>
          <dgm:animLvl val="lvl"/>
          <dgm:resizeHandles val="exact"/>
        </dgm:presLayoutVars>
      </dgm:prSet>
      <dgm:spPr/>
      <dgm:t>
        <a:bodyPr/>
        <a:lstStyle/>
        <a:p>
          <a:endParaRPr lang="es-EC"/>
        </a:p>
      </dgm:t>
    </dgm:pt>
    <dgm:pt modelId="{0E30F2A7-16A5-4B78-90A0-2388408FFEDF}" type="pres">
      <dgm:prSet presAssocID="{94015AC4-0631-4B23-9BD6-1D0F9E6BC907}" presName="parentText" presStyleLbl="node1" presStyleIdx="0" presStyleCnt="1" custLinFactNeighborY="2323">
        <dgm:presLayoutVars>
          <dgm:chMax val="0"/>
          <dgm:bulletEnabled val="1"/>
        </dgm:presLayoutVars>
      </dgm:prSet>
      <dgm:spPr/>
      <dgm:t>
        <a:bodyPr/>
        <a:lstStyle/>
        <a:p>
          <a:endParaRPr lang="es-EC"/>
        </a:p>
      </dgm:t>
    </dgm:pt>
  </dgm:ptLst>
  <dgm:cxnLst>
    <dgm:cxn modelId="{9E2EFF93-3F86-4B0A-964F-EF274E5D5FC6}" type="presOf" srcId="{94015AC4-0631-4B23-9BD6-1D0F9E6BC907}" destId="{0E30F2A7-16A5-4B78-90A0-2388408FFEDF}" srcOrd="0" destOrd="0" presId="urn:microsoft.com/office/officeart/2005/8/layout/vList2"/>
    <dgm:cxn modelId="{C0E47B97-E0A7-470A-8A10-B3068E153875}" type="presOf" srcId="{39BC24C3-99B2-43A8-AFE9-DD1B29F76ABE}" destId="{E9956DAB-3E7D-495D-8BB6-8102DF471375}" srcOrd="0" destOrd="0" presId="urn:microsoft.com/office/officeart/2005/8/layout/vList2"/>
    <dgm:cxn modelId="{57A876E5-0760-48A4-8BA4-5EE77409CB06}" srcId="{39BC24C3-99B2-43A8-AFE9-DD1B29F76ABE}" destId="{94015AC4-0631-4B23-9BD6-1D0F9E6BC907}" srcOrd="0" destOrd="0" parTransId="{63663238-69F2-4268-AB44-8D19C1C1B8E6}" sibTransId="{33193609-52BE-4DF0-843F-C9DF08B1AAB1}"/>
    <dgm:cxn modelId="{E0A7F83A-CC49-4727-A848-4FE4654666E2}" type="presParOf" srcId="{E9956DAB-3E7D-495D-8BB6-8102DF471375}" destId="{0E30F2A7-16A5-4B78-90A0-2388408FFE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C24C3-99B2-43A8-AFE9-DD1B29F76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4015AC4-0631-4B23-9BD6-1D0F9E6BC907}">
      <dgm:prSet custT="1"/>
      <dgm:spPr>
        <a:solidFill>
          <a:srgbClr val="000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lgn="ctr" rtl="0"/>
          <a:r>
            <a:rPr lang="es-EC" sz="4000" b="1" dirty="0" smtClean="0">
              <a:latin typeface="Arial Black" pitchFamily="34" charset="0"/>
            </a:rPr>
            <a:t>AGENDA</a:t>
          </a:r>
          <a:endParaRPr lang="es-EC" sz="4000" b="1" dirty="0">
            <a:latin typeface="Arial Black" pitchFamily="34" charset="0"/>
          </a:endParaRPr>
        </a:p>
      </dgm:t>
    </dgm:pt>
    <dgm:pt modelId="{63663238-69F2-4268-AB44-8D19C1C1B8E6}" type="parTrans" cxnId="{57A876E5-0760-48A4-8BA4-5EE77409CB06}">
      <dgm:prSet/>
      <dgm:spPr/>
      <dgm:t>
        <a:bodyPr/>
        <a:lstStyle/>
        <a:p>
          <a:pPr algn="ctr"/>
          <a:endParaRPr lang="es-EC" sz="2400" b="1">
            <a:latin typeface="Arial Black" pitchFamily="34" charset="0"/>
          </a:endParaRPr>
        </a:p>
      </dgm:t>
    </dgm:pt>
    <dgm:pt modelId="{33193609-52BE-4DF0-843F-C9DF08B1AAB1}" type="sibTrans" cxnId="{57A876E5-0760-48A4-8BA4-5EE77409CB06}">
      <dgm:prSet/>
      <dgm:spPr/>
      <dgm:t>
        <a:bodyPr/>
        <a:lstStyle/>
        <a:p>
          <a:pPr algn="ctr"/>
          <a:endParaRPr lang="es-EC" sz="2400" b="1">
            <a:latin typeface="Arial Black" pitchFamily="34" charset="0"/>
          </a:endParaRPr>
        </a:p>
      </dgm:t>
    </dgm:pt>
    <dgm:pt modelId="{E9956DAB-3E7D-495D-8BB6-8102DF471375}" type="pres">
      <dgm:prSet presAssocID="{39BC24C3-99B2-43A8-AFE9-DD1B29F76ABE}" presName="linear" presStyleCnt="0">
        <dgm:presLayoutVars>
          <dgm:animLvl val="lvl"/>
          <dgm:resizeHandles val="exact"/>
        </dgm:presLayoutVars>
      </dgm:prSet>
      <dgm:spPr/>
      <dgm:t>
        <a:bodyPr/>
        <a:lstStyle/>
        <a:p>
          <a:endParaRPr lang="es-EC"/>
        </a:p>
      </dgm:t>
    </dgm:pt>
    <dgm:pt modelId="{0E30F2A7-16A5-4B78-90A0-2388408FFEDF}" type="pres">
      <dgm:prSet presAssocID="{94015AC4-0631-4B23-9BD6-1D0F9E6BC907}" presName="parentText" presStyleLbl="node1" presStyleIdx="0" presStyleCnt="1" custLinFactNeighborY="2323">
        <dgm:presLayoutVars>
          <dgm:chMax val="0"/>
          <dgm:bulletEnabled val="1"/>
        </dgm:presLayoutVars>
      </dgm:prSet>
      <dgm:spPr/>
      <dgm:t>
        <a:bodyPr/>
        <a:lstStyle/>
        <a:p>
          <a:endParaRPr lang="es-EC"/>
        </a:p>
      </dgm:t>
    </dgm:pt>
  </dgm:ptLst>
  <dgm:cxnLst>
    <dgm:cxn modelId="{57A876E5-0760-48A4-8BA4-5EE77409CB06}" srcId="{39BC24C3-99B2-43A8-AFE9-DD1B29F76ABE}" destId="{94015AC4-0631-4B23-9BD6-1D0F9E6BC907}" srcOrd="0" destOrd="0" parTransId="{63663238-69F2-4268-AB44-8D19C1C1B8E6}" sibTransId="{33193609-52BE-4DF0-843F-C9DF08B1AAB1}"/>
    <dgm:cxn modelId="{6F753259-E49B-45E3-B71C-4D8D7D633546}" type="presOf" srcId="{94015AC4-0631-4B23-9BD6-1D0F9E6BC907}" destId="{0E30F2A7-16A5-4B78-90A0-2388408FFEDF}" srcOrd="0" destOrd="0" presId="urn:microsoft.com/office/officeart/2005/8/layout/vList2"/>
    <dgm:cxn modelId="{FB109D2E-9EEB-4178-A2E7-0B95941580D3}" type="presOf" srcId="{39BC24C3-99B2-43A8-AFE9-DD1B29F76ABE}" destId="{E9956DAB-3E7D-495D-8BB6-8102DF471375}" srcOrd="0" destOrd="0" presId="urn:microsoft.com/office/officeart/2005/8/layout/vList2"/>
    <dgm:cxn modelId="{96FB4F1C-5AF4-49D1-A453-AA29592826F1}" type="presParOf" srcId="{E9956DAB-3E7D-495D-8BB6-8102DF471375}" destId="{0E30F2A7-16A5-4B78-90A0-2388408FFE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4E36E-666E-4809-A91B-9274F39C0BA9}"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s-EC"/>
        </a:p>
      </dgm:t>
    </dgm:pt>
    <dgm:pt modelId="{3F427E69-688B-4F4B-A228-3A93BCB21961}">
      <dgm:prSet phldrT="[Texto]" custT="1"/>
      <dgm:spPr/>
      <dgm:t>
        <a:bodyPr/>
        <a:lstStyle/>
        <a:p>
          <a:r>
            <a:rPr lang="es-EC" sz="1600" dirty="0" smtClean="0">
              <a:effectLst>
                <a:outerShdw blurRad="38100" dist="38100" dir="2700000" algn="tl">
                  <a:srgbClr val="000000">
                    <a:alpha val="43137"/>
                  </a:srgbClr>
                </a:outerShdw>
              </a:effectLst>
            </a:rPr>
            <a:t>CONTRATACIÓN DE SERVICIOS PORTUARIOS</a:t>
          </a:r>
          <a:endParaRPr lang="es-EC" sz="1600" dirty="0">
            <a:effectLst>
              <a:outerShdw blurRad="38100" dist="38100" dir="2700000" algn="tl">
                <a:srgbClr val="000000">
                  <a:alpha val="43137"/>
                </a:srgbClr>
              </a:outerShdw>
            </a:effectLst>
          </a:endParaRPr>
        </a:p>
      </dgm:t>
    </dgm:pt>
    <dgm:pt modelId="{01EA10B2-3DB8-419E-A5FB-4B3D3847B2DF}" type="parTrans" cxnId="{DCA42CAB-093F-4523-8FAC-B823702BFB57}">
      <dgm:prSet/>
      <dgm:spPr/>
      <dgm:t>
        <a:bodyPr/>
        <a:lstStyle/>
        <a:p>
          <a:endParaRPr lang="es-EC"/>
        </a:p>
      </dgm:t>
    </dgm:pt>
    <dgm:pt modelId="{C3FFAFE4-6758-44F2-B7D0-DF920C8FBCF2}" type="sibTrans" cxnId="{DCA42CAB-093F-4523-8FAC-B823702BFB57}">
      <dgm:prSet/>
      <dgm:spPr/>
      <dgm:t>
        <a:bodyPr/>
        <a:lstStyle/>
        <a:p>
          <a:endParaRPr lang="es-EC"/>
        </a:p>
      </dgm:t>
    </dgm:pt>
    <dgm:pt modelId="{239CF793-F3DD-43AF-97CE-1F538453D74F}">
      <dgm:prSet phldrT="[Texto]" custT="1"/>
      <dgm:spPr/>
      <dgm:t>
        <a:bodyPr/>
        <a:lstStyle/>
        <a:p>
          <a:r>
            <a:rPr lang="es-EC" sz="1200" dirty="0" smtClean="0"/>
            <a:t>SERVICIOS </a:t>
          </a:r>
        </a:p>
        <a:p>
          <a:r>
            <a:rPr lang="es-EC" sz="1200" dirty="0" smtClean="0"/>
            <a:t>BÁSICOS</a:t>
          </a:r>
        </a:p>
      </dgm:t>
    </dgm:pt>
    <dgm:pt modelId="{8387026C-2EA7-4D7A-8ABE-D512CA5113AC}" type="parTrans" cxnId="{AD9E980B-0C58-4585-8CBE-9801F16F0921}">
      <dgm:prSet/>
      <dgm:spPr/>
      <dgm:t>
        <a:bodyPr/>
        <a:lstStyle/>
        <a:p>
          <a:endParaRPr lang="es-EC" dirty="0"/>
        </a:p>
      </dgm:t>
    </dgm:pt>
    <dgm:pt modelId="{B85A491D-DC23-485D-9651-87B3C539C380}" type="sibTrans" cxnId="{AD9E980B-0C58-4585-8CBE-9801F16F0921}">
      <dgm:prSet/>
      <dgm:spPr/>
      <dgm:t>
        <a:bodyPr/>
        <a:lstStyle/>
        <a:p>
          <a:endParaRPr lang="es-EC"/>
        </a:p>
      </dgm:t>
    </dgm:pt>
    <dgm:pt modelId="{9B018C09-2719-4266-B00C-57BC5D2F826D}">
      <dgm:prSet phldrT="[Texto]" custT="1"/>
      <dgm:spPr/>
      <dgm:t>
        <a:bodyPr/>
        <a:lstStyle/>
        <a:p>
          <a:r>
            <a:rPr lang="es-EC" sz="1000" dirty="0" smtClean="0"/>
            <a:t>AGENCIAMIENTO</a:t>
          </a:r>
          <a:endParaRPr lang="es-EC" sz="1000" dirty="0"/>
        </a:p>
      </dgm:t>
    </dgm:pt>
    <dgm:pt modelId="{88074443-0464-4F85-9636-98604FAA31D5}" type="parTrans" cxnId="{FF255740-CC8D-47D4-BEE1-162208CA3630}">
      <dgm:prSet/>
      <dgm:spPr/>
      <dgm:t>
        <a:bodyPr/>
        <a:lstStyle/>
        <a:p>
          <a:endParaRPr lang="es-EC" dirty="0"/>
        </a:p>
      </dgm:t>
    </dgm:pt>
    <dgm:pt modelId="{86AE571A-E496-43F8-A1E5-BBE0DF3C83E9}" type="sibTrans" cxnId="{FF255740-CC8D-47D4-BEE1-162208CA3630}">
      <dgm:prSet/>
      <dgm:spPr/>
      <dgm:t>
        <a:bodyPr/>
        <a:lstStyle/>
        <a:p>
          <a:endParaRPr lang="es-EC"/>
        </a:p>
      </dgm:t>
    </dgm:pt>
    <dgm:pt modelId="{9F1F0282-AF27-4DC9-B02A-6CD6D702B0BA}">
      <dgm:prSet custT="1"/>
      <dgm:spPr/>
      <dgm:t>
        <a:bodyPr/>
        <a:lstStyle/>
        <a:p>
          <a:r>
            <a:rPr lang="es-EC" sz="1200" dirty="0" smtClean="0"/>
            <a:t>ASIGNACIÓN DE MUELLES </a:t>
          </a:r>
          <a:endParaRPr lang="es-EC" sz="1200" dirty="0"/>
        </a:p>
      </dgm:t>
    </dgm:pt>
    <dgm:pt modelId="{12C33391-8CBA-4F5F-8F8F-D210EDC8D790}" type="parTrans" cxnId="{6D3C2FB7-2E0F-4042-B49B-FA77C7104481}">
      <dgm:prSet/>
      <dgm:spPr/>
      <dgm:t>
        <a:bodyPr/>
        <a:lstStyle/>
        <a:p>
          <a:endParaRPr lang="es-EC" dirty="0"/>
        </a:p>
      </dgm:t>
    </dgm:pt>
    <dgm:pt modelId="{5D6CAA4A-9318-4BE1-AD83-3375AEC953E2}" type="sibTrans" cxnId="{6D3C2FB7-2E0F-4042-B49B-FA77C7104481}">
      <dgm:prSet/>
      <dgm:spPr/>
      <dgm:t>
        <a:bodyPr/>
        <a:lstStyle/>
        <a:p>
          <a:endParaRPr lang="es-EC"/>
        </a:p>
      </dgm:t>
    </dgm:pt>
    <dgm:pt modelId="{EA4FACBB-92E5-4907-B488-9350E3377DB5}" type="pres">
      <dgm:prSet presAssocID="{0944E36E-666E-4809-A91B-9274F39C0BA9}" presName="cycle" presStyleCnt="0">
        <dgm:presLayoutVars>
          <dgm:chMax val="1"/>
          <dgm:dir/>
          <dgm:animLvl val="ctr"/>
          <dgm:resizeHandles val="exact"/>
        </dgm:presLayoutVars>
      </dgm:prSet>
      <dgm:spPr/>
      <dgm:t>
        <a:bodyPr/>
        <a:lstStyle/>
        <a:p>
          <a:endParaRPr lang="es-EC"/>
        </a:p>
      </dgm:t>
    </dgm:pt>
    <dgm:pt modelId="{DA33C3D8-8676-451B-828A-DCA89BE6A83E}" type="pres">
      <dgm:prSet presAssocID="{3F427E69-688B-4F4B-A228-3A93BCB21961}" presName="centerShape" presStyleLbl="node0" presStyleIdx="0" presStyleCnt="1" custScaleX="150287" custScaleY="141895"/>
      <dgm:spPr/>
      <dgm:t>
        <a:bodyPr/>
        <a:lstStyle/>
        <a:p>
          <a:endParaRPr lang="es-EC"/>
        </a:p>
      </dgm:t>
    </dgm:pt>
    <dgm:pt modelId="{6DA1D3BC-DBF1-4D2E-BF57-9EC8E6EB9999}" type="pres">
      <dgm:prSet presAssocID="{8387026C-2EA7-4D7A-8ABE-D512CA5113AC}" presName="Name9" presStyleLbl="parChTrans1D2" presStyleIdx="0" presStyleCnt="3"/>
      <dgm:spPr/>
      <dgm:t>
        <a:bodyPr/>
        <a:lstStyle/>
        <a:p>
          <a:endParaRPr lang="es-EC"/>
        </a:p>
      </dgm:t>
    </dgm:pt>
    <dgm:pt modelId="{C8B6A3C3-757F-48EF-9050-A32CA092A280}" type="pres">
      <dgm:prSet presAssocID="{8387026C-2EA7-4D7A-8ABE-D512CA5113AC}" presName="connTx" presStyleLbl="parChTrans1D2" presStyleIdx="0" presStyleCnt="3"/>
      <dgm:spPr/>
      <dgm:t>
        <a:bodyPr/>
        <a:lstStyle/>
        <a:p>
          <a:endParaRPr lang="es-EC"/>
        </a:p>
      </dgm:t>
    </dgm:pt>
    <dgm:pt modelId="{27EDA243-1FFF-422D-A964-775FD6189CBF}" type="pres">
      <dgm:prSet presAssocID="{239CF793-F3DD-43AF-97CE-1F538453D74F}" presName="node" presStyleLbl="node1" presStyleIdx="0" presStyleCnt="3" custScaleX="88899" custScaleY="80569">
        <dgm:presLayoutVars>
          <dgm:bulletEnabled val="1"/>
        </dgm:presLayoutVars>
      </dgm:prSet>
      <dgm:spPr/>
      <dgm:t>
        <a:bodyPr/>
        <a:lstStyle/>
        <a:p>
          <a:endParaRPr lang="es-EC"/>
        </a:p>
      </dgm:t>
    </dgm:pt>
    <dgm:pt modelId="{89DCBFCE-6854-489F-B69D-0EC94EB441D8}" type="pres">
      <dgm:prSet presAssocID="{88074443-0464-4F85-9636-98604FAA31D5}" presName="Name9" presStyleLbl="parChTrans1D2" presStyleIdx="1" presStyleCnt="3"/>
      <dgm:spPr/>
      <dgm:t>
        <a:bodyPr/>
        <a:lstStyle/>
        <a:p>
          <a:endParaRPr lang="es-EC"/>
        </a:p>
      </dgm:t>
    </dgm:pt>
    <dgm:pt modelId="{36A2C255-D59E-44B2-9615-DF9EB6593F84}" type="pres">
      <dgm:prSet presAssocID="{88074443-0464-4F85-9636-98604FAA31D5}" presName="connTx" presStyleLbl="parChTrans1D2" presStyleIdx="1" presStyleCnt="3"/>
      <dgm:spPr/>
      <dgm:t>
        <a:bodyPr/>
        <a:lstStyle/>
        <a:p>
          <a:endParaRPr lang="es-EC"/>
        </a:p>
      </dgm:t>
    </dgm:pt>
    <dgm:pt modelId="{1D49AE6F-1C90-4A9F-A3E7-081FB79B438A}" type="pres">
      <dgm:prSet presAssocID="{9B018C09-2719-4266-B00C-57BC5D2F826D}" presName="node" presStyleLbl="node1" presStyleIdx="1" presStyleCnt="3" custScaleX="95940" custScaleY="100947" custRadScaleRad="101166" custRadScaleInc="-53900">
        <dgm:presLayoutVars>
          <dgm:bulletEnabled val="1"/>
        </dgm:presLayoutVars>
      </dgm:prSet>
      <dgm:spPr/>
      <dgm:t>
        <a:bodyPr/>
        <a:lstStyle/>
        <a:p>
          <a:endParaRPr lang="es-EC"/>
        </a:p>
      </dgm:t>
    </dgm:pt>
    <dgm:pt modelId="{FFA11E69-CAF9-4BC6-A556-1D0E9D0E9C27}" type="pres">
      <dgm:prSet presAssocID="{12C33391-8CBA-4F5F-8F8F-D210EDC8D790}" presName="Name9" presStyleLbl="parChTrans1D2" presStyleIdx="2" presStyleCnt="3"/>
      <dgm:spPr/>
      <dgm:t>
        <a:bodyPr/>
        <a:lstStyle/>
        <a:p>
          <a:endParaRPr lang="es-EC"/>
        </a:p>
      </dgm:t>
    </dgm:pt>
    <dgm:pt modelId="{39ED6BC5-5C28-4C1D-B730-FCF934E61AF4}" type="pres">
      <dgm:prSet presAssocID="{12C33391-8CBA-4F5F-8F8F-D210EDC8D790}" presName="connTx" presStyleLbl="parChTrans1D2" presStyleIdx="2" presStyleCnt="3"/>
      <dgm:spPr/>
      <dgm:t>
        <a:bodyPr/>
        <a:lstStyle/>
        <a:p>
          <a:endParaRPr lang="es-EC"/>
        </a:p>
      </dgm:t>
    </dgm:pt>
    <dgm:pt modelId="{4580F8FB-98D7-4A15-8F9E-13B4E782797F}" type="pres">
      <dgm:prSet presAssocID="{9F1F0282-AF27-4DC9-B02A-6CD6D702B0BA}" presName="node" presStyleLbl="node1" presStyleIdx="2" presStyleCnt="3" custScaleX="96476" custScaleY="93009" custRadScaleRad="102524" custRadScaleInc="53394">
        <dgm:presLayoutVars>
          <dgm:bulletEnabled val="1"/>
        </dgm:presLayoutVars>
      </dgm:prSet>
      <dgm:spPr/>
      <dgm:t>
        <a:bodyPr/>
        <a:lstStyle/>
        <a:p>
          <a:endParaRPr lang="es-EC"/>
        </a:p>
      </dgm:t>
    </dgm:pt>
  </dgm:ptLst>
  <dgm:cxnLst>
    <dgm:cxn modelId="{99AA2494-1D31-40BE-B81E-10EC217168C2}" type="presOf" srcId="{8387026C-2EA7-4D7A-8ABE-D512CA5113AC}" destId="{6DA1D3BC-DBF1-4D2E-BF57-9EC8E6EB9999}" srcOrd="0" destOrd="0" presId="urn:microsoft.com/office/officeart/2005/8/layout/radial1"/>
    <dgm:cxn modelId="{7FBE60F0-0718-474B-8B60-D963685F7937}" type="presOf" srcId="{12C33391-8CBA-4F5F-8F8F-D210EDC8D790}" destId="{39ED6BC5-5C28-4C1D-B730-FCF934E61AF4}" srcOrd="1" destOrd="0" presId="urn:microsoft.com/office/officeart/2005/8/layout/radial1"/>
    <dgm:cxn modelId="{696E7580-8FD7-4C1B-B340-A82D80F534BA}" type="presOf" srcId="{3F427E69-688B-4F4B-A228-3A93BCB21961}" destId="{DA33C3D8-8676-451B-828A-DCA89BE6A83E}" srcOrd="0" destOrd="0" presId="urn:microsoft.com/office/officeart/2005/8/layout/radial1"/>
    <dgm:cxn modelId="{62BB73BE-0B98-4CFD-8308-BAB69FFB3473}" type="presOf" srcId="{8387026C-2EA7-4D7A-8ABE-D512CA5113AC}" destId="{C8B6A3C3-757F-48EF-9050-A32CA092A280}" srcOrd="1" destOrd="0" presId="urn:microsoft.com/office/officeart/2005/8/layout/radial1"/>
    <dgm:cxn modelId="{DCA42CAB-093F-4523-8FAC-B823702BFB57}" srcId="{0944E36E-666E-4809-A91B-9274F39C0BA9}" destId="{3F427E69-688B-4F4B-A228-3A93BCB21961}" srcOrd="0" destOrd="0" parTransId="{01EA10B2-3DB8-419E-A5FB-4B3D3847B2DF}" sibTransId="{C3FFAFE4-6758-44F2-B7D0-DF920C8FBCF2}"/>
    <dgm:cxn modelId="{BB6F0F96-F4D3-4925-86F9-5D4844F68146}" type="presOf" srcId="{12C33391-8CBA-4F5F-8F8F-D210EDC8D790}" destId="{FFA11E69-CAF9-4BC6-A556-1D0E9D0E9C27}" srcOrd="0" destOrd="0" presId="urn:microsoft.com/office/officeart/2005/8/layout/radial1"/>
    <dgm:cxn modelId="{6D3C2FB7-2E0F-4042-B49B-FA77C7104481}" srcId="{3F427E69-688B-4F4B-A228-3A93BCB21961}" destId="{9F1F0282-AF27-4DC9-B02A-6CD6D702B0BA}" srcOrd="2" destOrd="0" parTransId="{12C33391-8CBA-4F5F-8F8F-D210EDC8D790}" sibTransId="{5D6CAA4A-9318-4BE1-AD83-3375AEC953E2}"/>
    <dgm:cxn modelId="{171C78F2-1FD7-497E-9550-851493E7B2A4}" type="presOf" srcId="{0944E36E-666E-4809-A91B-9274F39C0BA9}" destId="{EA4FACBB-92E5-4907-B488-9350E3377DB5}" srcOrd="0" destOrd="0" presId="urn:microsoft.com/office/officeart/2005/8/layout/radial1"/>
    <dgm:cxn modelId="{FF255740-CC8D-47D4-BEE1-162208CA3630}" srcId="{3F427E69-688B-4F4B-A228-3A93BCB21961}" destId="{9B018C09-2719-4266-B00C-57BC5D2F826D}" srcOrd="1" destOrd="0" parTransId="{88074443-0464-4F85-9636-98604FAA31D5}" sibTransId="{86AE571A-E496-43F8-A1E5-BBE0DF3C83E9}"/>
    <dgm:cxn modelId="{72FB3880-3278-471F-8D3E-71DF6DBE72E5}" type="presOf" srcId="{9F1F0282-AF27-4DC9-B02A-6CD6D702B0BA}" destId="{4580F8FB-98D7-4A15-8F9E-13B4E782797F}" srcOrd="0" destOrd="0" presId="urn:microsoft.com/office/officeart/2005/8/layout/radial1"/>
    <dgm:cxn modelId="{3C96E770-E2EF-4E87-BB6B-399C745DFCC2}" type="presOf" srcId="{9B018C09-2719-4266-B00C-57BC5D2F826D}" destId="{1D49AE6F-1C90-4A9F-A3E7-081FB79B438A}" srcOrd="0" destOrd="0" presId="urn:microsoft.com/office/officeart/2005/8/layout/radial1"/>
    <dgm:cxn modelId="{AD9E980B-0C58-4585-8CBE-9801F16F0921}" srcId="{3F427E69-688B-4F4B-A228-3A93BCB21961}" destId="{239CF793-F3DD-43AF-97CE-1F538453D74F}" srcOrd="0" destOrd="0" parTransId="{8387026C-2EA7-4D7A-8ABE-D512CA5113AC}" sibTransId="{B85A491D-DC23-485D-9651-87B3C539C380}"/>
    <dgm:cxn modelId="{2BDF8CF4-5F77-45F2-88D9-371E169ABA27}" type="presOf" srcId="{88074443-0464-4F85-9636-98604FAA31D5}" destId="{89DCBFCE-6854-489F-B69D-0EC94EB441D8}" srcOrd="0" destOrd="0" presId="urn:microsoft.com/office/officeart/2005/8/layout/radial1"/>
    <dgm:cxn modelId="{3B417D49-82A7-4254-821C-3CD980EA9A52}" type="presOf" srcId="{88074443-0464-4F85-9636-98604FAA31D5}" destId="{36A2C255-D59E-44B2-9615-DF9EB6593F84}" srcOrd="1" destOrd="0" presId="urn:microsoft.com/office/officeart/2005/8/layout/radial1"/>
    <dgm:cxn modelId="{3E6ABC91-353C-4E43-8111-B439711CB758}" type="presOf" srcId="{239CF793-F3DD-43AF-97CE-1F538453D74F}" destId="{27EDA243-1FFF-422D-A964-775FD6189CBF}" srcOrd="0" destOrd="0" presId="urn:microsoft.com/office/officeart/2005/8/layout/radial1"/>
    <dgm:cxn modelId="{C7CB5A23-4DF1-49DB-B738-8038D269F3F7}" type="presParOf" srcId="{EA4FACBB-92E5-4907-B488-9350E3377DB5}" destId="{DA33C3D8-8676-451B-828A-DCA89BE6A83E}" srcOrd="0" destOrd="0" presId="urn:microsoft.com/office/officeart/2005/8/layout/radial1"/>
    <dgm:cxn modelId="{E8091D02-9938-40A1-9DA4-ABB9894EACB7}" type="presParOf" srcId="{EA4FACBB-92E5-4907-B488-9350E3377DB5}" destId="{6DA1D3BC-DBF1-4D2E-BF57-9EC8E6EB9999}" srcOrd="1" destOrd="0" presId="urn:microsoft.com/office/officeart/2005/8/layout/radial1"/>
    <dgm:cxn modelId="{37788218-E38F-4DF8-8424-578007602DBD}" type="presParOf" srcId="{6DA1D3BC-DBF1-4D2E-BF57-9EC8E6EB9999}" destId="{C8B6A3C3-757F-48EF-9050-A32CA092A280}" srcOrd="0" destOrd="0" presId="urn:microsoft.com/office/officeart/2005/8/layout/radial1"/>
    <dgm:cxn modelId="{3ED3CAB5-A63C-403E-BE9E-7114DB79A7AD}" type="presParOf" srcId="{EA4FACBB-92E5-4907-B488-9350E3377DB5}" destId="{27EDA243-1FFF-422D-A964-775FD6189CBF}" srcOrd="2" destOrd="0" presId="urn:microsoft.com/office/officeart/2005/8/layout/radial1"/>
    <dgm:cxn modelId="{240377E7-03C9-4CF9-893A-7DCA29A2E3E3}" type="presParOf" srcId="{EA4FACBB-92E5-4907-B488-9350E3377DB5}" destId="{89DCBFCE-6854-489F-B69D-0EC94EB441D8}" srcOrd="3" destOrd="0" presId="urn:microsoft.com/office/officeart/2005/8/layout/radial1"/>
    <dgm:cxn modelId="{F3FB3BB9-E0B8-4DA2-A017-009304400C26}" type="presParOf" srcId="{89DCBFCE-6854-489F-B69D-0EC94EB441D8}" destId="{36A2C255-D59E-44B2-9615-DF9EB6593F84}" srcOrd="0" destOrd="0" presId="urn:microsoft.com/office/officeart/2005/8/layout/radial1"/>
    <dgm:cxn modelId="{BA74BDB1-F6CE-4D6C-9199-F663142A2342}" type="presParOf" srcId="{EA4FACBB-92E5-4907-B488-9350E3377DB5}" destId="{1D49AE6F-1C90-4A9F-A3E7-081FB79B438A}" srcOrd="4" destOrd="0" presId="urn:microsoft.com/office/officeart/2005/8/layout/radial1"/>
    <dgm:cxn modelId="{BFB1FA0C-557B-482E-9131-5F723B9DA60A}" type="presParOf" srcId="{EA4FACBB-92E5-4907-B488-9350E3377DB5}" destId="{FFA11E69-CAF9-4BC6-A556-1D0E9D0E9C27}" srcOrd="5" destOrd="0" presId="urn:microsoft.com/office/officeart/2005/8/layout/radial1"/>
    <dgm:cxn modelId="{E553DEF0-F415-4394-A333-EEC0A8605A31}" type="presParOf" srcId="{FFA11E69-CAF9-4BC6-A556-1D0E9D0E9C27}" destId="{39ED6BC5-5C28-4C1D-B730-FCF934E61AF4}" srcOrd="0" destOrd="0" presId="urn:microsoft.com/office/officeart/2005/8/layout/radial1"/>
    <dgm:cxn modelId="{F1082D45-1E70-4417-B23F-30DD86CB091A}" type="presParOf" srcId="{EA4FACBB-92E5-4907-B488-9350E3377DB5}" destId="{4580F8FB-98D7-4A15-8F9E-13B4E782797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BC24C3-99B2-43A8-AFE9-DD1B29F76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4015AC4-0631-4B23-9BD6-1D0F9E6BC907}">
      <dgm:prSet custT="1"/>
      <dgm:spPr>
        <a:solidFill>
          <a:srgbClr val="000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lgn="ctr" rtl="0"/>
          <a:r>
            <a:rPr lang="es-EC" sz="4000" b="1" dirty="0" smtClean="0">
              <a:latin typeface="Arial Black" pitchFamily="34" charset="0"/>
            </a:rPr>
            <a:t>AGENDA</a:t>
          </a:r>
          <a:endParaRPr lang="es-EC" sz="4000" b="1" dirty="0">
            <a:latin typeface="Arial Black" pitchFamily="34" charset="0"/>
          </a:endParaRPr>
        </a:p>
      </dgm:t>
    </dgm:pt>
    <dgm:pt modelId="{63663238-69F2-4268-AB44-8D19C1C1B8E6}" type="parTrans" cxnId="{57A876E5-0760-48A4-8BA4-5EE77409CB06}">
      <dgm:prSet/>
      <dgm:spPr/>
      <dgm:t>
        <a:bodyPr/>
        <a:lstStyle/>
        <a:p>
          <a:pPr algn="ctr"/>
          <a:endParaRPr lang="es-EC" sz="2400" b="1">
            <a:latin typeface="Arial Black" pitchFamily="34" charset="0"/>
          </a:endParaRPr>
        </a:p>
      </dgm:t>
    </dgm:pt>
    <dgm:pt modelId="{33193609-52BE-4DF0-843F-C9DF08B1AAB1}" type="sibTrans" cxnId="{57A876E5-0760-48A4-8BA4-5EE77409CB06}">
      <dgm:prSet/>
      <dgm:spPr/>
      <dgm:t>
        <a:bodyPr/>
        <a:lstStyle/>
        <a:p>
          <a:pPr algn="ctr"/>
          <a:endParaRPr lang="es-EC" sz="2400" b="1">
            <a:latin typeface="Arial Black" pitchFamily="34" charset="0"/>
          </a:endParaRPr>
        </a:p>
      </dgm:t>
    </dgm:pt>
    <dgm:pt modelId="{E9956DAB-3E7D-495D-8BB6-8102DF471375}" type="pres">
      <dgm:prSet presAssocID="{39BC24C3-99B2-43A8-AFE9-DD1B29F76ABE}" presName="linear" presStyleCnt="0">
        <dgm:presLayoutVars>
          <dgm:animLvl val="lvl"/>
          <dgm:resizeHandles val="exact"/>
        </dgm:presLayoutVars>
      </dgm:prSet>
      <dgm:spPr/>
      <dgm:t>
        <a:bodyPr/>
        <a:lstStyle/>
        <a:p>
          <a:endParaRPr lang="es-EC"/>
        </a:p>
      </dgm:t>
    </dgm:pt>
    <dgm:pt modelId="{0E30F2A7-16A5-4B78-90A0-2388408FFEDF}" type="pres">
      <dgm:prSet presAssocID="{94015AC4-0631-4B23-9BD6-1D0F9E6BC907}" presName="parentText" presStyleLbl="node1" presStyleIdx="0" presStyleCnt="1" custLinFactNeighborY="2323">
        <dgm:presLayoutVars>
          <dgm:chMax val="0"/>
          <dgm:bulletEnabled val="1"/>
        </dgm:presLayoutVars>
      </dgm:prSet>
      <dgm:spPr/>
      <dgm:t>
        <a:bodyPr/>
        <a:lstStyle/>
        <a:p>
          <a:endParaRPr lang="es-EC"/>
        </a:p>
      </dgm:t>
    </dgm:pt>
  </dgm:ptLst>
  <dgm:cxnLst>
    <dgm:cxn modelId="{548AD7C5-B425-439F-AD96-286338C859CD}" type="presOf" srcId="{94015AC4-0631-4B23-9BD6-1D0F9E6BC907}" destId="{0E30F2A7-16A5-4B78-90A0-2388408FFEDF}" srcOrd="0" destOrd="0" presId="urn:microsoft.com/office/officeart/2005/8/layout/vList2"/>
    <dgm:cxn modelId="{57A876E5-0760-48A4-8BA4-5EE77409CB06}" srcId="{39BC24C3-99B2-43A8-AFE9-DD1B29F76ABE}" destId="{94015AC4-0631-4B23-9BD6-1D0F9E6BC907}" srcOrd="0" destOrd="0" parTransId="{63663238-69F2-4268-AB44-8D19C1C1B8E6}" sibTransId="{33193609-52BE-4DF0-843F-C9DF08B1AAB1}"/>
    <dgm:cxn modelId="{26F413DE-2705-410C-B75E-5185F3C49537}" type="presOf" srcId="{39BC24C3-99B2-43A8-AFE9-DD1B29F76ABE}" destId="{E9956DAB-3E7D-495D-8BB6-8102DF471375}" srcOrd="0" destOrd="0" presId="urn:microsoft.com/office/officeart/2005/8/layout/vList2"/>
    <dgm:cxn modelId="{5E2B624D-DD2C-4A41-9D21-A4A942ADBD2C}" type="presParOf" srcId="{E9956DAB-3E7D-495D-8BB6-8102DF471375}" destId="{0E30F2A7-16A5-4B78-90A0-2388408FFE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A5393-5853-41FE-9040-59A83F2E5CF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006A6BFB-636C-4618-8E60-3AB19F3D3C1B}">
      <dgm:prSet phldrT="[Texto]"/>
      <dgm:spPr/>
      <dgm:t>
        <a:bodyPr/>
        <a:lstStyle/>
        <a:p>
          <a:r>
            <a:rPr lang="es-ES" dirty="0" smtClean="0"/>
            <a:t>COMANDO</a:t>
          </a:r>
          <a:endParaRPr lang="es-ES" dirty="0"/>
        </a:p>
      </dgm:t>
    </dgm:pt>
    <dgm:pt modelId="{C9FBEBD7-0486-43F1-8A6B-C9875BB9A218}" type="parTrans" cxnId="{05FD481B-F8F5-4374-87F8-0CA031E77EED}">
      <dgm:prSet/>
      <dgm:spPr/>
      <dgm:t>
        <a:bodyPr/>
        <a:lstStyle/>
        <a:p>
          <a:endParaRPr lang="es-ES"/>
        </a:p>
      </dgm:t>
    </dgm:pt>
    <dgm:pt modelId="{435EF093-005A-4EE8-ABB6-6403D89B6CB8}" type="sibTrans" cxnId="{05FD481B-F8F5-4374-87F8-0CA031E77EED}">
      <dgm:prSet/>
      <dgm:spPr/>
      <dgm:t>
        <a:bodyPr/>
        <a:lstStyle/>
        <a:p>
          <a:endParaRPr lang="es-ES"/>
        </a:p>
      </dgm:t>
    </dgm:pt>
    <dgm:pt modelId="{74360760-B18B-41B3-9A27-4719A44C1C44}" type="asst">
      <dgm:prSet phldrT="[Texto]"/>
      <dgm:spPr/>
      <dgm:t>
        <a:bodyPr/>
        <a:lstStyle/>
        <a:p>
          <a:r>
            <a:rPr lang="es-ES" dirty="0" smtClean="0"/>
            <a:t>SEGUNDA COMANDANCIA</a:t>
          </a:r>
          <a:endParaRPr lang="es-ES" dirty="0"/>
        </a:p>
      </dgm:t>
    </dgm:pt>
    <dgm:pt modelId="{4FEFBEE7-D654-4385-AC61-1B07B4D0619A}" type="parTrans" cxnId="{9109A1D3-29C5-4B00-9ECC-AC8BFE572CB9}">
      <dgm:prSet/>
      <dgm:spPr/>
      <dgm:t>
        <a:bodyPr/>
        <a:lstStyle/>
        <a:p>
          <a:endParaRPr lang="es-ES"/>
        </a:p>
      </dgm:t>
    </dgm:pt>
    <dgm:pt modelId="{4CE85C6F-29A1-4838-8316-D6C59CFF9661}" type="sibTrans" cxnId="{9109A1D3-29C5-4B00-9ECC-AC8BFE572CB9}">
      <dgm:prSet/>
      <dgm:spPr/>
      <dgm:t>
        <a:bodyPr/>
        <a:lstStyle/>
        <a:p>
          <a:endParaRPr lang="es-ES"/>
        </a:p>
      </dgm:t>
    </dgm:pt>
    <dgm:pt modelId="{E582F53A-A0F8-4F9F-A5EB-E1B3C9D32980}">
      <dgm:prSet phldrT="[Texto]"/>
      <dgm:spPr/>
      <dgm:t>
        <a:bodyPr/>
        <a:lstStyle/>
        <a:p>
          <a:r>
            <a:rPr lang="es-ES" dirty="0" smtClean="0"/>
            <a:t>DEPARTAMENTO DE OPERACIONES</a:t>
          </a:r>
          <a:endParaRPr lang="es-ES" dirty="0"/>
        </a:p>
      </dgm:t>
    </dgm:pt>
    <dgm:pt modelId="{02BB0241-9FDB-45A4-A285-F03DF266C556}" type="parTrans" cxnId="{43EF2D40-9EFD-4A40-91B5-C21B92762165}">
      <dgm:prSet/>
      <dgm:spPr/>
      <dgm:t>
        <a:bodyPr/>
        <a:lstStyle/>
        <a:p>
          <a:endParaRPr lang="es-ES"/>
        </a:p>
      </dgm:t>
    </dgm:pt>
    <dgm:pt modelId="{59BD96EC-776E-41EF-ABC4-115E1A1F3D17}" type="sibTrans" cxnId="{43EF2D40-9EFD-4A40-91B5-C21B92762165}">
      <dgm:prSet/>
      <dgm:spPr/>
      <dgm:t>
        <a:bodyPr/>
        <a:lstStyle/>
        <a:p>
          <a:endParaRPr lang="es-ES"/>
        </a:p>
      </dgm:t>
    </dgm:pt>
    <dgm:pt modelId="{02F5AB92-8C07-46FD-8E64-D9DB6850A178}">
      <dgm:prSet phldrT="[Texto]"/>
      <dgm:spPr/>
      <dgm:t>
        <a:bodyPr/>
        <a:lstStyle/>
        <a:p>
          <a:r>
            <a:rPr lang="es-ES" dirty="0" smtClean="0"/>
            <a:t>DEPARTAMENTO DE MANIOBRAS</a:t>
          </a:r>
          <a:endParaRPr lang="es-ES" dirty="0"/>
        </a:p>
      </dgm:t>
    </dgm:pt>
    <dgm:pt modelId="{E3ACD49F-6C3C-4F87-9C74-046B22767D0C}" type="parTrans" cxnId="{A64477F7-5FEE-4F6D-8711-69F971617399}">
      <dgm:prSet/>
      <dgm:spPr/>
      <dgm:t>
        <a:bodyPr/>
        <a:lstStyle/>
        <a:p>
          <a:endParaRPr lang="es-ES"/>
        </a:p>
      </dgm:t>
    </dgm:pt>
    <dgm:pt modelId="{B26A1B29-1BE6-474A-83E6-AEBD1A74C427}" type="sibTrans" cxnId="{A64477F7-5FEE-4F6D-8711-69F971617399}">
      <dgm:prSet/>
      <dgm:spPr/>
      <dgm:t>
        <a:bodyPr/>
        <a:lstStyle/>
        <a:p>
          <a:endParaRPr lang="es-ES"/>
        </a:p>
      </dgm:t>
    </dgm:pt>
    <dgm:pt modelId="{563F2AB7-D1BC-4CE1-9595-934E7A638062}">
      <dgm:prSet phldrT="[Texto]"/>
      <dgm:spPr/>
      <dgm:t>
        <a:bodyPr/>
        <a:lstStyle/>
        <a:p>
          <a:r>
            <a:rPr lang="es-ES" dirty="0" smtClean="0"/>
            <a:t>DEPARTAMENTO DE INGIENERIA</a:t>
          </a:r>
          <a:endParaRPr lang="es-ES" dirty="0"/>
        </a:p>
      </dgm:t>
    </dgm:pt>
    <dgm:pt modelId="{4CA1DD60-4502-4AAB-9BE0-FB6A6F5D9817}" type="parTrans" cxnId="{A1E07DE4-797A-4C47-85AE-5204D6ED3B8B}">
      <dgm:prSet/>
      <dgm:spPr/>
      <dgm:t>
        <a:bodyPr/>
        <a:lstStyle/>
        <a:p>
          <a:endParaRPr lang="es-ES"/>
        </a:p>
      </dgm:t>
    </dgm:pt>
    <dgm:pt modelId="{615A78E2-A41A-48B7-B8F3-341A7BEACBC7}" type="sibTrans" cxnId="{A1E07DE4-797A-4C47-85AE-5204D6ED3B8B}">
      <dgm:prSet/>
      <dgm:spPr/>
      <dgm:t>
        <a:bodyPr/>
        <a:lstStyle/>
        <a:p>
          <a:endParaRPr lang="es-ES"/>
        </a:p>
      </dgm:t>
    </dgm:pt>
    <dgm:pt modelId="{DF4DA60E-259E-489D-A7CE-F29C15FE4F51}">
      <dgm:prSet phldrT="[Texto]"/>
      <dgm:spPr/>
      <dgm:t>
        <a:bodyPr/>
        <a:lstStyle/>
        <a:p>
          <a:r>
            <a:rPr lang="es-ES" dirty="0" smtClean="0"/>
            <a:t>DEPARTAMENTO DE LOGÍSTICA</a:t>
          </a:r>
          <a:endParaRPr lang="es-ES" dirty="0"/>
        </a:p>
      </dgm:t>
    </dgm:pt>
    <dgm:pt modelId="{D9526498-E048-4CC1-AC74-1C030A163C50}" type="parTrans" cxnId="{856FA76C-921B-4961-871C-9CF6C35D4556}">
      <dgm:prSet/>
      <dgm:spPr/>
      <dgm:t>
        <a:bodyPr/>
        <a:lstStyle/>
        <a:p>
          <a:endParaRPr lang="es-ES"/>
        </a:p>
      </dgm:t>
    </dgm:pt>
    <dgm:pt modelId="{16C50A1E-B3BF-4B2F-9F0F-3A57B1FF8991}" type="sibTrans" cxnId="{856FA76C-921B-4961-871C-9CF6C35D4556}">
      <dgm:prSet/>
      <dgm:spPr/>
      <dgm:t>
        <a:bodyPr/>
        <a:lstStyle/>
        <a:p>
          <a:endParaRPr lang="es-ES"/>
        </a:p>
      </dgm:t>
    </dgm:pt>
    <dgm:pt modelId="{110DFA5A-6476-4DF2-8E8B-564F33199C1F}">
      <dgm:prSet phldrT="[Texto]"/>
      <dgm:spPr/>
      <dgm:t>
        <a:bodyPr/>
        <a:lstStyle/>
        <a:p>
          <a:r>
            <a:rPr lang="es-ES" dirty="0" smtClean="0"/>
            <a:t>DEPARTAMENTO DE INSTRUCCIÓN</a:t>
          </a:r>
          <a:endParaRPr lang="es-ES" dirty="0"/>
        </a:p>
      </dgm:t>
    </dgm:pt>
    <dgm:pt modelId="{E64B221C-A9D1-44ED-A60C-5C79D24D93FD}" type="parTrans" cxnId="{9B6C399F-5FE9-44FD-90BA-A7B70101EB11}">
      <dgm:prSet/>
      <dgm:spPr/>
      <dgm:t>
        <a:bodyPr/>
        <a:lstStyle/>
        <a:p>
          <a:endParaRPr lang="es-ES"/>
        </a:p>
      </dgm:t>
    </dgm:pt>
    <dgm:pt modelId="{EAD8ED55-4D7B-46FB-9C66-6B80EBC7B718}" type="sibTrans" cxnId="{9B6C399F-5FE9-44FD-90BA-A7B70101EB11}">
      <dgm:prSet/>
      <dgm:spPr/>
      <dgm:t>
        <a:bodyPr/>
        <a:lstStyle/>
        <a:p>
          <a:endParaRPr lang="es-ES"/>
        </a:p>
      </dgm:t>
    </dgm:pt>
    <dgm:pt modelId="{B2506076-E87D-4F9E-A661-6DC68191DF4C}" type="pres">
      <dgm:prSet presAssocID="{2CDA5393-5853-41FE-9040-59A83F2E5CF5}" presName="hierChild1" presStyleCnt="0">
        <dgm:presLayoutVars>
          <dgm:orgChart val="1"/>
          <dgm:chPref val="1"/>
          <dgm:dir/>
          <dgm:animOne val="branch"/>
          <dgm:animLvl val="lvl"/>
          <dgm:resizeHandles/>
        </dgm:presLayoutVars>
      </dgm:prSet>
      <dgm:spPr/>
      <dgm:t>
        <a:bodyPr/>
        <a:lstStyle/>
        <a:p>
          <a:endParaRPr lang="es-ES"/>
        </a:p>
      </dgm:t>
    </dgm:pt>
    <dgm:pt modelId="{760B1C59-F809-4B88-9DAA-8BA1ACF2FCB5}" type="pres">
      <dgm:prSet presAssocID="{006A6BFB-636C-4618-8E60-3AB19F3D3C1B}" presName="hierRoot1" presStyleCnt="0">
        <dgm:presLayoutVars>
          <dgm:hierBranch val="init"/>
        </dgm:presLayoutVars>
      </dgm:prSet>
      <dgm:spPr/>
    </dgm:pt>
    <dgm:pt modelId="{5C87E6D7-21DD-4996-800A-B6135C2EF28E}" type="pres">
      <dgm:prSet presAssocID="{006A6BFB-636C-4618-8E60-3AB19F3D3C1B}" presName="rootComposite1" presStyleCnt="0"/>
      <dgm:spPr/>
    </dgm:pt>
    <dgm:pt modelId="{3EEFA7D0-FF97-4D9F-98D5-F822D4FC65E7}" type="pres">
      <dgm:prSet presAssocID="{006A6BFB-636C-4618-8E60-3AB19F3D3C1B}" presName="rootText1" presStyleLbl="node0" presStyleIdx="0" presStyleCnt="1" custScaleY="54771">
        <dgm:presLayoutVars>
          <dgm:chPref val="3"/>
        </dgm:presLayoutVars>
      </dgm:prSet>
      <dgm:spPr/>
      <dgm:t>
        <a:bodyPr/>
        <a:lstStyle/>
        <a:p>
          <a:endParaRPr lang="es-ES"/>
        </a:p>
      </dgm:t>
    </dgm:pt>
    <dgm:pt modelId="{64EAC530-5C99-485A-85B6-1985381C3702}" type="pres">
      <dgm:prSet presAssocID="{006A6BFB-636C-4618-8E60-3AB19F3D3C1B}" presName="rootConnector1" presStyleLbl="node1" presStyleIdx="0" presStyleCnt="0"/>
      <dgm:spPr/>
      <dgm:t>
        <a:bodyPr/>
        <a:lstStyle/>
        <a:p>
          <a:endParaRPr lang="es-ES"/>
        </a:p>
      </dgm:t>
    </dgm:pt>
    <dgm:pt modelId="{A468543B-8089-42C8-A684-7C460B8244FB}" type="pres">
      <dgm:prSet presAssocID="{006A6BFB-636C-4618-8E60-3AB19F3D3C1B}" presName="hierChild2" presStyleCnt="0"/>
      <dgm:spPr/>
    </dgm:pt>
    <dgm:pt modelId="{9A97FE76-E301-4640-B3AB-34FF5D1B342E}" type="pres">
      <dgm:prSet presAssocID="{02BB0241-9FDB-45A4-A285-F03DF266C556}" presName="Name37" presStyleLbl="parChTrans1D2" presStyleIdx="0" presStyleCnt="6"/>
      <dgm:spPr/>
      <dgm:t>
        <a:bodyPr/>
        <a:lstStyle/>
        <a:p>
          <a:endParaRPr lang="es-ES"/>
        </a:p>
      </dgm:t>
    </dgm:pt>
    <dgm:pt modelId="{DADD1A6C-8B64-4156-9B17-5ED129325568}" type="pres">
      <dgm:prSet presAssocID="{E582F53A-A0F8-4F9F-A5EB-E1B3C9D32980}" presName="hierRoot2" presStyleCnt="0">
        <dgm:presLayoutVars>
          <dgm:hierBranch val="init"/>
        </dgm:presLayoutVars>
      </dgm:prSet>
      <dgm:spPr/>
    </dgm:pt>
    <dgm:pt modelId="{AF4B23D6-9879-4F15-8E72-21D32295EB74}" type="pres">
      <dgm:prSet presAssocID="{E582F53A-A0F8-4F9F-A5EB-E1B3C9D32980}" presName="rootComposite" presStyleCnt="0"/>
      <dgm:spPr/>
    </dgm:pt>
    <dgm:pt modelId="{A66BC83A-98D8-4BC3-BC91-15999380C8D9}" type="pres">
      <dgm:prSet presAssocID="{E582F53A-A0F8-4F9F-A5EB-E1B3C9D32980}" presName="rootText" presStyleLbl="node2" presStyleIdx="0" presStyleCnt="5">
        <dgm:presLayoutVars>
          <dgm:chPref val="3"/>
        </dgm:presLayoutVars>
      </dgm:prSet>
      <dgm:spPr/>
      <dgm:t>
        <a:bodyPr/>
        <a:lstStyle/>
        <a:p>
          <a:endParaRPr lang="es-ES"/>
        </a:p>
      </dgm:t>
    </dgm:pt>
    <dgm:pt modelId="{4446F0D0-F902-4C7F-9778-F537BBDF3D17}" type="pres">
      <dgm:prSet presAssocID="{E582F53A-A0F8-4F9F-A5EB-E1B3C9D32980}" presName="rootConnector" presStyleLbl="node2" presStyleIdx="0" presStyleCnt="5"/>
      <dgm:spPr/>
      <dgm:t>
        <a:bodyPr/>
        <a:lstStyle/>
        <a:p>
          <a:endParaRPr lang="es-ES"/>
        </a:p>
      </dgm:t>
    </dgm:pt>
    <dgm:pt modelId="{585184A0-3EEA-4CCB-9596-4EB629F06107}" type="pres">
      <dgm:prSet presAssocID="{E582F53A-A0F8-4F9F-A5EB-E1B3C9D32980}" presName="hierChild4" presStyleCnt="0"/>
      <dgm:spPr/>
    </dgm:pt>
    <dgm:pt modelId="{48924FF9-2B1D-4DA2-B8CF-CBFA824962E0}" type="pres">
      <dgm:prSet presAssocID="{E582F53A-A0F8-4F9F-A5EB-E1B3C9D32980}" presName="hierChild5" presStyleCnt="0"/>
      <dgm:spPr/>
    </dgm:pt>
    <dgm:pt modelId="{AA209C72-BDAC-4291-A7F5-52B49780BE13}" type="pres">
      <dgm:prSet presAssocID="{E3ACD49F-6C3C-4F87-9C74-046B22767D0C}" presName="Name37" presStyleLbl="parChTrans1D2" presStyleIdx="1" presStyleCnt="6"/>
      <dgm:spPr/>
      <dgm:t>
        <a:bodyPr/>
        <a:lstStyle/>
        <a:p>
          <a:endParaRPr lang="es-ES"/>
        </a:p>
      </dgm:t>
    </dgm:pt>
    <dgm:pt modelId="{4DE3BA10-D1E0-4146-929C-650E1C912CE4}" type="pres">
      <dgm:prSet presAssocID="{02F5AB92-8C07-46FD-8E64-D9DB6850A178}" presName="hierRoot2" presStyleCnt="0">
        <dgm:presLayoutVars>
          <dgm:hierBranch val="init"/>
        </dgm:presLayoutVars>
      </dgm:prSet>
      <dgm:spPr/>
    </dgm:pt>
    <dgm:pt modelId="{EDBB1F5E-EB42-4197-AA7E-B35F18B6EEA9}" type="pres">
      <dgm:prSet presAssocID="{02F5AB92-8C07-46FD-8E64-D9DB6850A178}" presName="rootComposite" presStyleCnt="0"/>
      <dgm:spPr/>
    </dgm:pt>
    <dgm:pt modelId="{73BF39DA-CBDD-4586-BB55-7EFE88FB27C7}" type="pres">
      <dgm:prSet presAssocID="{02F5AB92-8C07-46FD-8E64-D9DB6850A178}" presName="rootText" presStyleLbl="node2" presStyleIdx="1" presStyleCnt="5">
        <dgm:presLayoutVars>
          <dgm:chPref val="3"/>
        </dgm:presLayoutVars>
      </dgm:prSet>
      <dgm:spPr/>
      <dgm:t>
        <a:bodyPr/>
        <a:lstStyle/>
        <a:p>
          <a:endParaRPr lang="es-ES"/>
        </a:p>
      </dgm:t>
    </dgm:pt>
    <dgm:pt modelId="{43BDC785-41FD-4874-8F93-D893A3797A5C}" type="pres">
      <dgm:prSet presAssocID="{02F5AB92-8C07-46FD-8E64-D9DB6850A178}" presName="rootConnector" presStyleLbl="node2" presStyleIdx="1" presStyleCnt="5"/>
      <dgm:spPr/>
      <dgm:t>
        <a:bodyPr/>
        <a:lstStyle/>
        <a:p>
          <a:endParaRPr lang="es-ES"/>
        </a:p>
      </dgm:t>
    </dgm:pt>
    <dgm:pt modelId="{AF27C8CC-E509-4FBE-A4E4-B9425890157C}" type="pres">
      <dgm:prSet presAssocID="{02F5AB92-8C07-46FD-8E64-D9DB6850A178}" presName="hierChild4" presStyleCnt="0"/>
      <dgm:spPr/>
    </dgm:pt>
    <dgm:pt modelId="{3761618F-2576-4BA0-B1FC-60AEF1DC7785}" type="pres">
      <dgm:prSet presAssocID="{02F5AB92-8C07-46FD-8E64-D9DB6850A178}" presName="hierChild5" presStyleCnt="0"/>
      <dgm:spPr/>
    </dgm:pt>
    <dgm:pt modelId="{E3C0C5A4-4545-4D48-95B5-F24D999BAB3F}" type="pres">
      <dgm:prSet presAssocID="{4CA1DD60-4502-4AAB-9BE0-FB6A6F5D9817}" presName="Name37" presStyleLbl="parChTrans1D2" presStyleIdx="2" presStyleCnt="6"/>
      <dgm:spPr/>
      <dgm:t>
        <a:bodyPr/>
        <a:lstStyle/>
        <a:p>
          <a:endParaRPr lang="es-ES"/>
        </a:p>
      </dgm:t>
    </dgm:pt>
    <dgm:pt modelId="{13FADFD3-3C8D-46C5-8AC2-70FAFB3DFF83}" type="pres">
      <dgm:prSet presAssocID="{563F2AB7-D1BC-4CE1-9595-934E7A638062}" presName="hierRoot2" presStyleCnt="0">
        <dgm:presLayoutVars>
          <dgm:hierBranch val="init"/>
        </dgm:presLayoutVars>
      </dgm:prSet>
      <dgm:spPr/>
    </dgm:pt>
    <dgm:pt modelId="{A9FF910F-DBEB-43AE-85A3-8A3012181818}" type="pres">
      <dgm:prSet presAssocID="{563F2AB7-D1BC-4CE1-9595-934E7A638062}" presName="rootComposite" presStyleCnt="0"/>
      <dgm:spPr/>
    </dgm:pt>
    <dgm:pt modelId="{CECD8829-F289-4818-9FB6-53D7C2151532}" type="pres">
      <dgm:prSet presAssocID="{563F2AB7-D1BC-4CE1-9595-934E7A638062}" presName="rootText" presStyleLbl="node2" presStyleIdx="2" presStyleCnt="5">
        <dgm:presLayoutVars>
          <dgm:chPref val="3"/>
        </dgm:presLayoutVars>
      </dgm:prSet>
      <dgm:spPr/>
      <dgm:t>
        <a:bodyPr/>
        <a:lstStyle/>
        <a:p>
          <a:endParaRPr lang="es-ES"/>
        </a:p>
      </dgm:t>
    </dgm:pt>
    <dgm:pt modelId="{E912AC0E-8D08-482C-A845-869E84E493D9}" type="pres">
      <dgm:prSet presAssocID="{563F2AB7-D1BC-4CE1-9595-934E7A638062}" presName="rootConnector" presStyleLbl="node2" presStyleIdx="2" presStyleCnt="5"/>
      <dgm:spPr/>
      <dgm:t>
        <a:bodyPr/>
        <a:lstStyle/>
        <a:p>
          <a:endParaRPr lang="es-ES"/>
        </a:p>
      </dgm:t>
    </dgm:pt>
    <dgm:pt modelId="{056224E5-51BD-4021-9185-83CA517E3E56}" type="pres">
      <dgm:prSet presAssocID="{563F2AB7-D1BC-4CE1-9595-934E7A638062}" presName="hierChild4" presStyleCnt="0"/>
      <dgm:spPr/>
    </dgm:pt>
    <dgm:pt modelId="{1737A550-568E-4DCC-907D-8E194E23647A}" type="pres">
      <dgm:prSet presAssocID="{563F2AB7-D1BC-4CE1-9595-934E7A638062}" presName="hierChild5" presStyleCnt="0"/>
      <dgm:spPr/>
    </dgm:pt>
    <dgm:pt modelId="{AF1948F4-5C3A-4254-BE6B-71413FAAAFFD}" type="pres">
      <dgm:prSet presAssocID="{D9526498-E048-4CC1-AC74-1C030A163C50}" presName="Name37" presStyleLbl="parChTrans1D2" presStyleIdx="3" presStyleCnt="6"/>
      <dgm:spPr/>
      <dgm:t>
        <a:bodyPr/>
        <a:lstStyle/>
        <a:p>
          <a:endParaRPr lang="es-ES"/>
        </a:p>
      </dgm:t>
    </dgm:pt>
    <dgm:pt modelId="{05389796-8B68-4C92-9381-84E870148645}" type="pres">
      <dgm:prSet presAssocID="{DF4DA60E-259E-489D-A7CE-F29C15FE4F51}" presName="hierRoot2" presStyleCnt="0">
        <dgm:presLayoutVars>
          <dgm:hierBranch val="init"/>
        </dgm:presLayoutVars>
      </dgm:prSet>
      <dgm:spPr/>
    </dgm:pt>
    <dgm:pt modelId="{99030EEE-9046-4EF5-9526-9EBFBCE79D2C}" type="pres">
      <dgm:prSet presAssocID="{DF4DA60E-259E-489D-A7CE-F29C15FE4F51}" presName="rootComposite" presStyleCnt="0"/>
      <dgm:spPr/>
    </dgm:pt>
    <dgm:pt modelId="{F0B59AE2-2F74-44CA-AC3B-18575D91433F}" type="pres">
      <dgm:prSet presAssocID="{DF4DA60E-259E-489D-A7CE-F29C15FE4F51}" presName="rootText" presStyleLbl="node2" presStyleIdx="3" presStyleCnt="5">
        <dgm:presLayoutVars>
          <dgm:chPref val="3"/>
        </dgm:presLayoutVars>
      </dgm:prSet>
      <dgm:spPr/>
      <dgm:t>
        <a:bodyPr/>
        <a:lstStyle/>
        <a:p>
          <a:endParaRPr lang="es-ES"/>
        </a:p>
      </dgm:t>
    </dgm:pt>
    <dgm:pt modelId="{B7BD8EAF-BD0A-4B02-94E5-DE66F2DD3C3A}" type="pres">
      <dgm:prSet presAssocID="{DF4DA60E-259E-489D-A7CE-F29C15FE4F51}" presName="rootConnector" presStyleLbl="node2" presStyleIdx="3" presStyleCnt="5"/>
      <dgm:spPr/>
      <dgm:t>
        <a:bodyPr/>
        <a:lstStyle/>
        <a:p>
          <a:endParaRPr lang="es-ES"/>
        </a:p>
      </dgm:t>
    </dgm:pt>
    <dgm:pt modelId="{2D1AA38B-850E-4CCA-AF6D-AAF8ECBA4614}" type="pres">
      <dgm:prSet presAssocID="{DF4DA60E-259E-489D-A7CE-F29C15FE4F51}" presName="hierChild4" presStyleCnt="0"/>
      <dgm:spPr/>
    </dgm:pt>
    <dgm:pt modelId="{B5B191DA-F3B2-4248-BEDD-A6C99FF28260}" type="pres">
      <dgm:prSet presAssocID="{DF4DA60E-259E-489D-A7CE-F29C15FE4F51}" presName="hierChild5" presStyleCnt="0"/>
      <dgm:spPr/>
    </dgm:pt>
    <dgm:pt modelId="{0BAC2F66-AF41-4B2D-BDDE-19F463FC3182}" type="pres">
      <dgm:prSet presAssocID="{E64B221C-A9D1-44ED-A60C-5C79D24D93FD}" presName="Name37" presStyleLbl="parChTrans1D2" presStyleIdx="4" presStyleCnt="6"/>
      <dgm:spPr/>
      <dgm:t>
        <a:bodyPr/>
        <a:lstStyle/>
        <a:p>
          <a:endParaRPr lang="es-ES"/>
        </a:p>
      </dgm:t>
    </dgm:pt>
    <dgm:pt modelId="{8C8D84F1-07FD-40AC-BD5A-567F97A505C9}" type="pres">
      <dgm:prSet presAssocID="{110DFA5A-6476-4DF2-8E8B-564F33199C1F}" presName="hierRoot2" presStyleCnt="0">
        <dgm:presLayoutVars>
          <dgm:hierBranch val="init"/>
        </dgm:presLayoutVars>
      </dgm:prSet>
      <dgm:spPr/>
    </dgm:pt>
    <dgm:pt modelId="{4C206163-743E-4458-A252-22561F013FD9}" type="pres">
      <dgm:prSet presAssocID="{110DFA5A-6476-4DF2-8E8B-564F33199C1F}" presName="rootComposite" presStyleCnt="0"/>
      <dgm:spPr/>
    </dgm:pt>
    <dgm:pt modelId="{67542C67-1B14-4DFF-AF61-C9017A0389AA}" type="pres">
      <dgm:prSet presAssocID="{110DFA5A-6476-4DF2-8E8B-564F33199C1F}" presName="rootText" presStyleLbl="node2" presStyleIdx="4" presStyleCnt="5">
        <dgm:presLayoutVars>
          <dgm:chPref val="3"/>
        </dgm:presLayoutVars>
      </dgm:prSet>
      <dgm:spPr/>
      <dgm:t>
        <a:bodyPr/>
        <a:lstStyle/>
        <a:p>
          <a:endParaRPr lang="es-ES"/>
        </a:p>
      </dgm:t>
    </dgm:pt>
    <dgm:pt modelId="{33BE5CD7-2741-4C5B-B1FD-4764AF6138FC}" type="pres">
      <dgm:prSet presAssocID="{110DFA5A-6476-4DF2-8E8B-564F33199C1F}" presName="rootConnector" presStyleLbl="node2" presStyleIdx="4" presStyleCnt="5"/>
      <dgm:spPr/>
      <dgm:t>
        <a:bodyPr/>
        <a:lstStyle/>
        <a:p>
          <a:endParaRPr lang="es-ES"/>
        </a:p>
      </dgm:t>
    </dgm:pt>
    <dgm:pt modelId="{B9C0C180-4415-473F-AF87-A4C8C27B85B5}" type="pres">
      <dgm:prSet presAssocID="{110DFA5A-6476-4DF2-8E8B-564F33199C1F}" presName="hierChild4" presStyleCnt="0"/>
      <dgm:spPr/>
    </dgm:pt>
    <dgm:pt modelId="{EF4BE218-AC6B-4F37-94FE-0C182433532C}" type="pres">
      <dgm:prSet presAssocID="{110DFA5A-6476-4DF2-8E8B-564F33199C1F}" presName="hierChild5" presStyleCnt="0"/>
      <dgm:spPr/>
    </dgm:pt>
    <dgm:pt modelId="{A45FC5E5-2229-485D-8396-8E522C505AD8}" type="pres">
      <dgm:prSet presAssocID="{006A6BFB-636C-4618-8E60-3AB19F3D3C1B}" presName="hierChild3" presStyleCnt="0"/>
      <dgm:spPr/>
    </dgm:pt>
    <dgm:pt modelId="{7800E9B6-721F-41AA-9BDA-CB38ED4AE985}" type="pres">
      <dgm:prSet presAssocID="{4FEFBEE7-D654-4385-AC61-1B07B4D0619A}" presName="Name111" presStyleLbl="parChTrans1D2" presStyleIdx="5" presStyleCnt="6"/>
      <dgm:spPr/>
      <dgm:t>
        <a:bodyPr/>
        <a:lstStyle/>
        <a:p>
          <a:endParaRPr lang="es-ES"/>
        </a:p>
      </dgm:t>
    </dgm:pt>
    <dgm:pt modelId="{C4789741-F60D-4434-AC0C-ECF94EF34A2D}" type="pres">
      <dgm:prSet presAssocID="{74360760-B18B-41B3-9A27-4719A44C1C44}" presName="hierRoot3" presStyleCnt="0">
        <dgm:presLayoutVars>
          <dgm:hierBranch val="init"/>
        </dgm:presLayoutVars>
      </dgm:prSet>
      <dgm:spPr/>
    </dgm:pt>
    <dgm:pt modelId="{ADA5626A-A88D-430A-A0BC-4C6E2DCFE8D5}" type="pres">
      <dgm:prSet presAssocID="{74360760-B18B-41B3-9A27-4719A44C1C44}" presName="rootComposite3" presStyleCnt="0"/>
      <dgm:spPr/>
    </dgm:pt>
    <dgm:pt modelId="{B59C6F33-B776-4C79-8A5B-A4C5767434ED}" type="pres">
      <dgm:prSet presAssocID="{74360760-B18B-41B3-9A27-4719A44C1C44}" presName="rootText3" presStyleLbl="asst1" presStyleIdx="0" presStyleCnt="1">
        <dgm:presLayoutVars>
          <dgm:chPref val="3"/>
        </dgm:presLayoutVars>
      </dgm:prSet>
      <dgm:spPr/>
      <dgm:t>
        <a:bodyPr/>
        <a:lstStyle/>
        <a:p>
          <a:endParaRPr lang="es-ES"/>
        </a:p>
      </dgm:t>
    </dgm:pt>
    <dgm:pt modelId="{BAF09086-3A2F-4338-AC1A-04FA90881B2B}" type="pres">
      <dgm:prSet presAssocID="{74360760-B18B-41B3-9A27-4719A44C1C44}" presName="rootConnector3" presStyleLbl="asst1" presStyleIdx="0" presStyleCnt="1"/>
      <dgm:spPr/>
      <dgm:t>
        <a:bodyPr/>
        <a:lstStyle/>
        <a:p>
          <a:endParaRPr lang="es-ES"/>
        </a:p>
      </dgm:t>
    </dgm:pt>
    <dgm:pt modelId="{16F5E83C-2974-4C4B-AA62-730B1AFA0EFF}" type="pres">
      <dgm:prSet presAssocID="{74360760-B18B-41B3-9A27-4719A44C1C44}" presName="hierChild6" presStyleCnt="0"/>
      <dgm:spPr/>
    </dgm:pt>
    <dgm:pt modelId="{0770790C-3D13-406D-B1E0-066C2D34A659}" type="pres">
      <dgm:prSet presAssocID="{74360760-B18B-41B3-9A27-4719A44C1C44}" presName="hierChild7" presStyleCnt="0"/>
      <dgm:spPr/>
    </dgm:pt>
  </dgm:ptLst>
  <dgm:cxnLst>
    <dgm:cxn modelId="{91313F5A-559C-4C64-82EB-B40457CD666B}" type="presOf" srcId="{4FEFBEE7-D654-4385-AC61-1B07B4D0619A}" destId="{7800E9B6-721F-41AA-9BDA-CB38ED4AE985}" srcOrd="0" destOrd="0" presId="urn:microsoft.com/office/officeart/2005/8/layout/orgChart1"/>
    <dgm:cxn modelId="{CAF7F626-BC0A-458B-8145-8F4D2902DE40}" type="presOf" srcId="{DF4DA60E-259E-489D-A7CE-F29C15FE4F51}" destId="{F0B59AE2-2F74-44CA-AC3B-18575D91433F}" srcOrd="0" destOrd="0" presId="urn:microsoft.com/office/officeart/2005/8/layout/orgChart1"/>
    <dgm:cxn modelId="{DC103C1D-616B-4620-AA28-865A3877D08E}" type="presOf" srcId="{006A6BFB-636C-4618-8E60-3AB19F3D3C1B}" destId="{3EEFA7D0-FF97-4D9F-98D5-F822D4FC65E7}" srcOrd="0" destOrd="0" presId="urn:microsoft.com/office/officeart/2005/8/layout/orgChart1"/>
    <dgm:cxn modelId="{9B6C399F-5FE9-44FD-90BA-A7B70101EB11}" srcId="{006A6BFB-636C-4618-8E60-3AB19F3D3C1B}" destId="{110DFA5A-6476-4DF2-8E8B-564F33199C1F}" srcOrd="5" destOrd="0" parTransId="{E64B221C-A9D1-44ED-A60C-5C79D24D93FD}" sibTransId="{EAD8ED55-4D7B-46FB-9C66-6B80EBC7B718}"/>
    <dgm:cxn modelId="{2F695027-4395-4421-8AD6-F067114D0696}" type="presOf" srcId="{563F2AB7-D1BC-4CE1-9595-934E7A638062}" destId="{CECD8829-F289-4818-9FB6-53D7C2151532}" srcOrd="0" destOrd="0" presId="urn:microsoft.com/office/officeart/2005/8/layout/orgChart1"/>
    <dgm:cxn modelId="{9109A1D3-29C5-4B00-9ECC-AC8BFE572CB9}" srcId="{006A6BFB-636C-4618-8E60-3AB19F3D3C1B}" destId="{74360760-B18B-41B3-9A27-4719A44C1C44}" srcOrd="0" destOrd="0" parTransId="{4FEFBEE7-D654-4385-AC61-1B07B4D0619A}" sibTransId="{4CE85C6F-29A1-4838-8316-D6C59CFF9661}"/>
    <dgm:cxn modelId="{856FA76C-921B-4961-871C-9CF6C35D4556}" srcId="{006A6BFB-636C-4618-8E60-3AB19F3D3C1B}" destId="{DF4DA60E-259E-489D-A7CE-F29C15FE4F51}" srcOrd="4" destOrd="0" parTransId="{D9526498-E048-4CC1-AC74-1C030A163C50}" sibTransId="{16C50A1E-B3BF-4B2F-9F0F-3A57B1FF8991}"/>
    <dgm:cxn modelId="{A1E07DE4-797A-4C47-85AE-5204D6ED3B8B}" srcId="{006A6BFB-636C-4618-8E60-3AB19F3D3C1B}" destId="{563F2AB7-D1BC-4CE1-9595-934E7A638062}" srcOrd="3" destOrd="0" parTransId="{4CA1DD60-4502-4AAB-9BE0-FB6A6F5D9817}" sibTransId="{615A78E2-A41A-48B7-B8F3-341A7BEACBC7}"/>
    <dgm:cxn modelId="{A64477F7-5FEE-4F6D-8711-69F971617399}" srcId="{006A6BFB-636C-4618-8E60-3AB19F3D3C1B}" destId="{02F5AB92-8C07-46FD-8E64-D9DB6850A178}" srcOrd="2" destOrd="0" parTransId="{E3ACD49F-6C3C-4F87-9C74-046B22767D0C}" sibTransId="{B26A1B29-1BE6-474A-83E6-AEBD1A74C427}"/>
    <dgm:cxn modelId="{49CBFB0E-987E-4DE5-BD7E-FB08CEDF524A}" type="presOf" srcId="{006A6BFB-636C-4618-8E60-3AB19F3D3C1B}" destId="{64EAC530-5C99-485A-85B6-1985381C3702}" srcOrd="1" destOrd="0" presId="urn:microsoft.com/office/officeart/2005/8/layout/orgChart1"/>
    <dgm:cxn modelId="{37D46646-4CCE-4F36-B031-A661F719C773}" type="presOf" srcId="{02F5AB92-8C07-46FD-8E64-D9DB6850A178}" destId="{73BF39DA-CBDD-4586-BB55-7EFE88FB27C7}" srcOrd="0" destOrd="0" presId="urn:microsoft.com/office/officeart/2005/8/layout/orgChart1"/>
    <dgm:cxn modelId="{CDC109BD-CC4F-491B-9C0D-D017EF643369}" type="presOf" srcId="{110DFA5A-6476-4DF2-8E8B-564F33199C1F}" destId="{67542C67-1B14-4DFF-AF61-C9017A0389AA}" srcOrd="0" destOrd="0" presId="urn:microsoft.com/office/officeart/2005/8/layout/orgChart1"/>
    <dgm:cxn modelId="{8F6E7806-9D85-45BB-AE7E-4F9818FEF9C5}" type="presOf" srcId="{E3ACD49F-6C3C-4F87-9C74-046B22767D0C}" destId="{AA209C72-BDAC-4291-A7F5-52B49780BE13}" srcOrd="0" destOrd="0" presId="urn:microsoft.com/office/officeart/2005/8/layout/orgChart1"/>
    <dgm:cxn modelId="{DC383B47-D055-482F-8E44-23FE8B9085FD}" type="presOf" srcId="{74360760-B18B-41B3-9A27-4719A44C1C44}" destId="{BAF09086-3A2F-4338-AC1A-04FA90881B2B}" srcOrd="1" destOrd="0" presId="urn:microsoft.com/office/officeart/2005/8/layout/orgChart1"/>
    <dgm:cxn modelId="{05FD481B-F8F5-4374-87F8-0CA031E77EED}" srcId="{2CDA5393-5853-41FE-9040-59A83F2E5CF5}" destId="{006A6BFB-636C-4618-8E60-3AB19F3D3C1B}" srcOrd="0" destOrd="0" parTransId="{C9FBEBD7-0486-43F1-8A6B-C9875BB9A218}" sibTransId="{435EF093-005A-4EE8-ABB6-6403D89B6CB8}"/>
    <dgm:cxn modelId="{DFA1B96C-9CDF-4851-BC41-6AADA02C408E}" type="presOf" srcId="{E582F53A-A0F8-4F9F-A5EB-E1B3C9D32980}" destId="{4446F0D0-F902-4C7F-9778-F537BBDF3D17}" srcOrd="1" destOrd="0" presId="urn:microsoft.com/office/officeart/2005/8/layout/orgChart1"/>
    <dgm:cxn modelId="{2B8F977C-BB40-4783-9250-9A4B9068F9D5}" type="presOf" srcId="{E64B221C-A9D1-44ED-A60C-5C79D24D93FD}" destId="{0BAC2F66-AF41-4B2D-BDDE-19F463FC3182}" srcOrd="0" destOrd="0" presId="urn:microsoft.com/office/officeart/2005/8/layout/orgChart1"/>
    <dgm:cxn modelId="{8C947F27-8CE1-40FB-8B01-9260D30EAA9B}" type="presOf" srcId="{02F5AB92-8C07-46FD-8E64-D9DB6850A178}" destId="{43BDC785-41FD-4874-8F93-D893A3797A5C}" srcOrd="1" destOrd="0" presId="urn:microsoft.com/office/officeart/2005/8/layout/orgChart1"/>
    <dgm:cxn modelId="{2B2912E1-F2F0-4E7C-9D95-9ADB4718C9AF}" type="presOf" srcId="{D9526498-E048-4CC1-AC74-1C030A163C50}" destId="{AF1948F4-5C3A-4254-BE6B-71413FAAAFFD}" srcOrd="0" destOrd="0" presId="urn:microsoft.com/office/officeart/2005/8/layout/orgChart1"/>
    <dgm:cxn modelId="{ACE006C7-95FE-41DD-A488-C8900B8D6644}" type="presOf" srcId="{4CA1DD60-4502-4AAB-9BE0-FB6A6F5D9817}" destId="{E3C0C5A4-4545-4D48-95B5-F24D999BAB3F}" srcOrd="0" destOrd="0" presId="urn:microsoft.com/office/officeart/2005/8/layout/orgChart1"/>
    <dgm:cxn modelId="{1077B9C1-3681-4328-8493-41087E085F6B}" type="presOf" srcId="{563F2AB7-D1BC-4CE1-9595-934E7A638062}" destId="{E912AC0E-8D08-482C-A845-869E84E493D9}" srcOrd="1" destOrd="0" presId="urn:microsoft.com/office/officeart/2005/8/layout/orgChart1"/>
    <dgm:cxn modelId="{8B7FA300-604D-4D0A-B9EA-8BA8F136353F}" type="presOf" srcId="{E582F53A-A0F8-4F9F-A5EB-E1B3C9D32980}" destId="{A66BC83A-98D8-4BC3-BC91-15999380C8D9}" srcOrd="0" destOrd="0" presId="urn:microsoft.com/office/officeart/2005/8/layout/orgChart1"/>
    <dgm:cxn modelId="{123D5534-C0A8-4393-BD02-7D09A85E6F2D}" type="presOf" srcId="{74360760-B18B-41B3-9A27-4719A44C1C44}" destId="{B59C6F33-B776-4C79-8A5B-A4C5767434ED}" srcOrd="0" destOrd="0" presId="urn:microsoft.com/office/officeart/2005/8/layout/orgChart1"/>
    <dgm:cxn modelId="{3D9CA8DE-5CA0-4BC7-84DC-26C0C9E51559}" type="presOf" srcId="{110DFA5A-6476-4DF2-8E8B-564F33199C1F}" destId="{33BE5CD7-2741-4C5B-B1FD-4764AF6138FC}" srcOrd="1" destOrd="0" presId="urn:microsoft.com/office/officeart/2005/8/layout/orgChart1"/>
    <dgm:cxn modelId="{B589890E-EBD7-43E5-B406-CFEF88E27086}" type="presOf" srcId="{02BB0241-9FDB-45A4-A285-F03DF266C556}" destId="{9A97FE76-E301-4640-B3AB-34FF5D1B342E}" srcOrd="0" destOrd="0" presId="urn:microsoft.com/office/officeart/2005/8/layout/orgChart1"/>
    <dgm:cxn modelId="{88BFBA80-D52B-4BDF-BA18-4C6BEBFB55F8}" type="presOf" srcId="{DF4DA60E-259E-489D-A7CE-F29C15FE4F51}" destId="{B7BD8EAF-BD0A-4B02-94E5-DE66F2DD3C3A}" srcOrd="1" destOrd="0" presId="urn:microsoft.com/office/officeart/2005/8/layout/orgChart1"/>
    <dgm:cxn modelId="{43EF2D40-9EFD-4A40-91B5-C21B92762165}" srcId="{006A6BFB-636C-4618-8E60-3AB19F3D3C1B}" destId="{E582F53A-A0F8-4F9F-A5EB-E1B3C9D32980}" srcOrd="1" destOrd="0" parTransId="{02BB0241-9FDB-45A4-A285-F03DF266C556}" sibTransId="{59BD96EC-776E-41EF-ABC4-115E1A1F3D17}"/>
    <dgm:cxn modelId="{D896D5B2-8D89-4E91-9559-98251B370F15}" type="presOf" srcId="{2CDA5393-5853-41FE-9040-59A83F2E5CF5}" destId="{B2506076-E87D-4F9E-A661-6DC68191DF4C}" srcOrd="0" destOrd="0" presId="urn:microsoft.com/office/officeart/2005/8/layout/orgChart1"/>
    <dgm:cxn modelId="{D46E8EAC-7B98-4277-BE89-EC149784823E}" type="presParOf" srcId="{B2506076-E87D-4F9E-A661-6DC68191DF4C}" destId="{760B1C59-F809-4B88-9DAA-8BA1ACF2FCB5}" srcOrd="0" destOrd="0" presId="urn:microsoft.com/office/officeart/2005/8/layout/orgChart1"/>
    <dgm:cxn modelId="{CE5C6633-AA19-4199-AD4E-B0014646474B}" type="presParOf" srcId="{760B1C59-F809-4B88-9DAA-8BA1ACF2FCB5}" destId="{5C87E6D7-21DD-4996-800A-B6135C2EF28E}" srcOrd="0" destOrd="0" presId="urn:microsoft.com/office/officeart/2005/8/layout/orgChart1"/>
    <dgm:cxn modelId="{F6454B3D-12F2-4674-85AE-20AB732AB9CD}" type="presParOf" srcId="{5C87E6D7-21DD-4996-800A-B6135C2EF28E}" destId="{3EEFA7D0-FF97-4D9F-98D5-F822D4FC65E7}" srcOrd="0" destOrd="0" presId="urn:microsoft.com/office/officeart/2005/8/layout/orgChart1"/>
    <dgm:cxn modelId="{5913AAC1-B88A-4780-9548-F06242C51911}" type="presParOf" srcId="{5C87E6D7-21DD-4996-800A-B6135C2EF28E}" destId="{64EAC530-5C99-485A-85B6-1985381C3702}" srcOrd="1" destOrd="0" presId="urn:microsoft.com/office/officeart/2005/8/layout/orgChart1"/>
    <dgm:cxn modelId="{1E012D88-4405-4A8D-8E67-CD53D9CDDD1C}" type="presParOf" srcId="{760B1C59-F809-4B88-9DAA-8BA1ACF2FCB5}" destId="{A468543B-8089-42C8-A684-7C460B8244FB}" srcOrd="1" destOrd="0" presId="urn:microsoft.com/office/officeart/2005/8/layout/orgChart1"/>
    <dgm:cxn modelId="{26FE5AF6-F4A8-4FEF-9981-D59BCBF9D61B}" type="presParOf" srcId="{A468543B-8089-42C8-A684-7C460B8244FB}" destId="{9A97FE76-E301-4640-B3AB-34FF5D1B342E}" srcOrd="0" destOrd="0" presId="urn:microsoft.com/office/officeart/2005/8/layout/orgChart1"/>
    <dgm:cxn modelId="{71B60766-1887-4330-B72D-3C9603CE63EE}" type="presParOf" srcId="{A468543B-8089-42C8-A684-7C460B8244FB}" destId="{DADD1A6C-8B64-4156-9B17-5ED129325568}" srcOrd="1" destOrd="0" presId="urn:microsoft.com/office/officeart/2005/8/layout/orgChart1"/>
    <dgm:cxn modelId="{E11A395B-3CED-4EF5-9AFE-90581A8C8410}" type="presParOf" srcId="{DADD1A6C-8B64-4156-9B17-5ED129325568}" destId="{AF4B23D6-9879-4F15-8E72-21D32295EB74}" srcOrd="0" destOrd="0" presId="urn:microsoft.com/office/officeart/2005/8/layout/orgChart1"/>
    <dgm:cxn modelId="{67B591A0-1074-46B2-8054-8D52BBE807DB}" type="presParOf" srcId="{AF4B23D6-9879-4F15-8E72-21D32295EB74}" destId="{A66BC83A-98D8-4BC3-BC91-15999380C8D9}" srcOrd="0" destOrd="0" presId="urn:microsoft.com/office/officeart/2005/8/layout/orgChart1"/>
    <dgm:cxn modelId="{5F79533C-6EFD-429E-A8F4-B21DA2676C72}" type="presParOf" srcId="{AF4B23D6-9879-4F15-8E72-21D32295EB74}" destId="{4446F0D0-F902-4C7F-9778-F537BBDF3D17}" srcOrd="1" destOrd="0" presId="urn:microsoft.com/office/officeart/2005/8/layout/orgChart1"/>
    <dgm:cxn modelId="{8307CC97-AA3D-48E1-B612-F993D5719AC7}" type="presParOf" srcId="{DADD1A6C-8B64-4156-9B17-5ED129325568}" destId="{585184A0-3EEA-4CCB-9596-4EB629F06107}" srcOrd="1" destOrd="0" presId="urn:microsoft.com/office/officeart/2005/8/layout/orgChart1"/>
    <dgm:cxn modelId="{A0726E48-C7C0-467F-B36E-B277750723E1}" type="presParOf" srcId="{DADD1A6C-8B64-4156-9B17-5ED129325568}" destId="{48924FF9-2B1D-4DA2-B8CF-CBFA824962E0}" srcOrd="2" destOrd="0" presId="urn:microsoft.com/office/officeart/2005/8/layout/orgChart1"/>
    <dgm:cxn modelId="{ABBEC0B5-5AF6-4597-B928-AA17DCB23859}" type="presParOf" srcId="{A468543B-8089-42C8-A684-7C460B8244FB}" destId="{AA209C72-BDAC-4291-A7F5-52B49780BE13}" srcOrd="2" destOrd="0" presId="urn:microsoft.com/office/officeart/2005/8/layout/orgChart1"/>
    <dgm:cxn modelId="{3DA8D048-CD8C-4ABD-A642-EF1C7E5E3BD7}" type="presParOf" srcId="{A468543B-8089-42C8-A684-7C460B8244FB}" destId="{4DE3BA10-D1E0-4146-929C-650E1C912CE4}" srcOrd="3" destOrd="0" presId="urn:microsoft.com/office/officeart/2005/8/layout/orgChart1"/>
    <dgm:cxn modelId="{1D425177-B98D-4BB5-B337-0BD3CF5014D7}" type="presParOf" srcId="{4DE3BA10-D1E0-4146-929C-650E1C912CE4}" destId="{EDBB1F5E-EB42-4197-AA7E-B35F18B6EEA9}" srcOrd="0" destOrd="0" presId="urn:microsoft.com/office/officeart/2005/8/layout/orgChart1"/>
    <dgm:cxn modelId="{203AF386-EC3D-422C-9E5E-F8AF40A0E602}" type="presParOf" srcId="{EDBB1F5E-EB42-4197-AA7E-B35F18B6EEA9}" destId="{73BF39DA-CBDD-4586-BB55-7EFE88FB27C7}" srcOrd="0" destOrd="0" presId="urn:microsoft.com/office/officeart/2005/8/layout/orgChart1"/>
    <dgm:cxn modelId="{F2249B61-6341-4462-AA22-B9E64AB0D998}" type="presParOf" srcId="{EDBB1F5E-EB42-4197-AA7E-B35F18B6EEA9}" destId="{43BDC785-41FD-4874-8F93-D893A3797A5C}" srcOrd="1" destOrd="0" presId="urn:microsoft.com/office/officeart/2005/8/layout/orgChart1"/>
    <dgm:cxn modelId="{2B2BCD3D-F14B-4A5E-B77F-64B621DA8C3F}" type="presParOf" srcId="{4DE3BA10-D1E0-4146-929C-650E1C912CE4}" destId="{AF27C8CC-E509-4FBE-A4E4-B9425890157C}" srcOrd="1" destOrd="0" presId="urn:microsoft.com/office/officeart/2005/8/layout/orgChart1"/>
    <dgm:cxn modelId="{2C70C154-BF2B-428B-8527-C5AF670D1D4E}" type="presParOf" srcId="{4DE3BA10-D1E0-4146-929C-650E1C912CE4}" destId="{3761618F-2576-4BA0-B1FC-60AEF1DC7785}" srcOrd="2" destOrd="0" presId="urn:microsoft.com/office/officeart/2005/8/layout/orgChart1"/>
    <dgm:cxn modelId="{2958050B-492D-4E1A-B81A-128D7090F874}" type="presParOf" srcId="{A468543B-8089-42C8-A684-7C460B8244FB}" destId="{E3C0C5A4-4545-4D48-95B5-F24D999BAB3F}" srcOrd="4" destOrd="0" presId="urn:microsoft.com/office/officeart/2005/8/layout/orgChart1"/>
    <dgm:cxn modelId="{BAB9F2E5-0CBB-48FE-9910-ED74862E6B63}" type="presParOf" srcId="{A468543B-8089-42C8-A684-7C460B8244FB}" destId="{13FADFD3-3C8D-46C5-8AC2-70FAFB3DFF83}" srcOrd="5" destOrd="0" presId="urn:microsoft.com/office/officeart/2005/8/layout/orgChart1"/>
    <dgm:cxn modelId="{1ECE6C79-C1B4-4CF8-BF28-ADE14246B685}" type="presParOf" srcId="{13FADFD3-3C8D-46C5-8AC2-70FAFB3DFF83}" destId="{A9FF910F-DBEB-43AE-85A3-8A3012181818}" srcOrd="0" destOrd="0" presId="urn:microsoft.com/office/officeart/2005/8/layout/orgChart1"/>
    <dgm:cxn modelId="{E524A23A-1BCD-4739-BF78-1B655F83755E}" type="presParOf" srcId="{A9FF910F-DBEB-43AE-85A3-8A3012181818}" destId="{CECD8829-F289-4818-9FB6-53D7C2151532}" srcOrd="0" destOrd="0" presId="urn:microsoft.com/office/officeart/2005/8/layout/orgChart1"/>
    <dgm:cxn modelId="{54BBAFFD-B5D8-443F-8F55-4414C813CF67}" type="presParOf" srcId="{A9FF910F-DBEB-43AE-85A3-8A3012181818}" destId="{E912AC0E-8D08-482C-A845-869E84E493D9}" srcOrd="1" destOrd="0" presId="urn:microsoft.com/office/officeart/2005/8/layout/orgChart1"/>
    <dgm:cxn modelId="{A665ECB4-F2E3-43FC-B7B3-BA4C3DB40C40}" type="presParOf" srcId="{13FADFD3-3C8D-46C5-8AC2-70FAFB3DFF83}" destId="{056224E5-51BD-4021-9185-83CA517E3E56}" srcOrd="1" destOrd="0" presId="urn:microsoft.com/office/officeart/2005/8/layout/orgChart1"/>
    <dgm:cxn modelId="{BF949A84-F27C-45E0-84E4-DB0A2DC3EA90}" type="presParOf" srcId="{13FADFD3-3C8D-46C5-8AC2-70FAFB3DFF83}" destId="{1737A550-568E-4DCC-907D-8E194E23647A}" srcOrd="2" destOrd="0" presId="urn:microsoft.com/office/officeart/2005/8/layout/orgChart1"/>
    <dgm:cxn modelId="{7B8321A7-DD9E-48FA-B9C5-70965BDE9C4A}" type="presParOf" srcId="{A468543B-8089-42C8-A684-7C460B8244FB}" destId="{AF1948F4-5C3A-4254-BE6B-71413FAAAFFD}" srcOrd="6" destOrd="0" presId="urn:microsoft.com/office/officeart/2005/8/layout/orgChart1"/>
    <dgm:cxn modelId="{20815B32-A46E-470C-928E-805F82A6FE84}" type="presParOf" srcId="{A468543B-8089-42C8-A684-7C460B8244FB}" destId="{05389796-8B68-4C92-9381-84E870148645}" srcOrd="7" destOrd="0" presId="urn:microsoft.com/office/officeart/2005/8/layout/orgChart1"/>
    <dgm:cxn modelId="{23F06757-9A78-4DD0-8754-2C03D8A23A70}" type="presParOf" srcId="{05389796-8B68-4C92-9381-84E870148645}" destId="{99030EEE-9046-4EF5-9526-9EBFBCE79D2C}" srcOrd="0" destOrd="0" presId="urn:microsoft.com/office/officeart/2005/8/layout/orgChart1"/>
    <dgm:cxn modelId="{789A3793-0567-4FEF-8C5D-0E061E67C055}" type="presParOf" srcId="{99030EEE-9046-4EF5-9526-9EBFBCE79D2C}" destId="{F0B59AE2-2F74-44CA-AC3B-18575D91433F}" srcOrd="0" destOrd="0" presId="urn:microsoft.com/office/officeart/2005/8/layout/orgChart1"/>
    <dgm:cxn modelId="{A12BD63F-F7C0-4075-A3BB-27C343B49BC6}" type="presParOf" srcId="{99030EEE-9046-4EF5-9526-9EBFBCE79D2C}" destId="{B7BD8EAF-BD0A-4B02-94E5-DE66F2DD3C3A}" srcOrd="1" destOrd="0" presId="urn:microsoft.com/office/officeart/2005/8/layout/orgChart1"/>
    <dgm:cxn modelId="{448C81E6-DA29-429A-8A0E-76333E9A09F5}" type="presParOf" srcId="{05389796-8B68-4C92-9381-84E870148645}" destId="{2D1AA38B-850E-4CCA-AF6D-AAF8ECBA4614}" srcOrd="1" destOrd="0" presId="urn:microsoft.com/office/officeart/2005/8/layout/orgChart1"/>
    <dgm:cxn modelId="{E6365608-7160-48B8-AF7B-E5AE06B9C67E}" type="presParOf" srcId="{05389796-8B68-4C92-9381-84E870148645}" destId="{B5B191DA-F3B2-4248-BEDD-A6C99FF28260}" srcOrd="2" destOrd="0" presId="urn:microsoft.com/office/officeart/2005/8/layout/orgChart1"/>
    <dgm:cxn modelId="{03E61F6B-8337-47BC-A398-7B4A488AC6D2}" type="presParOf" srcId="{A468543B-8089-42C8-A684-7C460B8244FB}" destId="{0BAC2F66-AF41-4B2D-BDDE-19F463FC3182}" srcOrd="8" destOrd="0" presId="urn:microsoft.com/office/officeart/2005/8/layout/orgChart1"/>
    <dgm:cxn modelId="{FC2BA248-77BE-4F4F-95FC-D0D55DE3780E}" type="presParOf" srcId="{A468543B-8089-42C8-A684-7C460B8244FB}" destId="{8C8D84F1-07FD-40AC-BD5A-567F97A505C9}" srcOrd="9" destOrd="0" presId="urn:microsoft.com/office/officeart/2005/8/layout/orgChart1"/>
    <dgm:cxn modelId="{43954FEA-07AB-4DFE-9C1F-3C4732B4D4DE}" type="presParOf" srcId="{8C8D84F1-07FD-40AC-BD5A-567F97A505C9}" destId="{4C206163-743E-4458-A252-22561F013FD9}" srcOrd="0" destOrd="0" presId="urn:microsoft.com/office/officeart/2005/8/layout/orgChart1"/>
    <dgm:cxn modelId="{26A6BD29-6FB3-4E53-9135-5B8D2CF95AB1}" type="presParOf" srcId="{4C206163-743E-4458-A252-22561F013FD9}" destId="{67542C67-1B14-4DFF-AF61-C9017A0389AA}" srcOrd="0" destOrd="0" presId="urn:microsoft.com/office/officeart/2005/8/layout/orgChart1"/>
    <dgm:cxn modelId="{A7DCF431-A900-42D5-9982-E550B17ED3A5}" type="presParOf" srcId="{4C206163-743E-4458-A252-22561F013FD9}" destId="{33BE5CD7-2741-4C5B-B1FD-4764AF6138FC}" srcOrd="1" destOrd="0" presId="urn:microsoft.com/office/officeart/2005/8/layout/orgChart1"/>
    <dgm:cxn modelId="{F22F787D-4618-42E3-9869-FE8CE29874C9}" type="presParOf" srcId="{8C8D84F1-07FD-40AC-BD5A-567F97A505C9}" destId="{B9C0C180-4415-473F-AF87-A4C8C27B85B5}" srcOrd="1" destOrd="0" presId="urn:microsoft.com/office/officeart/2005/8/layout/orgChart1"/>
    <dgm:cxn modelId="{AB6F7D3F-C557-43F1-B048-68A66470D2F9}" type="presParOf" srcId="{8C8D84F1-07FD-40AC-BD5A-567F97A505C9}" destId="{EF4BE218-AC6B-4F37-94FE-0C182433532C}" srcOrd="2" destOrd="0" presId="urn:microsoft.com/office/officeart/2005/8/layout/orgChart1"/>
    <dgm:cxn modelId="{530651CC-10AA-46D1-8562-9249046F6F94}" type="presParOf" srcId="{760B1C59-F809-4B88-9DAA-8BA1ACF2FCB5}" destId="{A45FC5E5-2229-485D-8396-8E522C505AD8}" srcOrd="2" destOrd="0" presId="urn:microsoft.com/office/officeart/2005/8/layout/orgChart1"/>
    <dgm:cxn modelId="{26F31CE0-1756-489F-B965-17998C211B60}" type="presParOf" srcId="{A45FC5E5-2229-485D-8396-8E522C505AD8}" destId="{7800E9B6-721F-41AA-9BDA-CB38ED4AE985}" srcOrd="0" destOrd="0" presId="urn:microsoft.com/office/officeart/2005/8/layout/orgChart1"/>
    <dgm:cxn modelId="{F3A35B22-BDE9-4543-B03C-44601D78B415}" type="presParOf" srcId="{A45FC5E5-2229-485D-8396-8E522C505AD8}" destId="{C4789741-F60D-4434-AC0C-ECF94EF34A2D}" srcOrd="1" destOrd="0" presId="urn:microsoft.com/office/officeart/2005/8/layout/orgChart1"/>
    <dgm:cxn modelId="{E0140EFE-1467-4E8A-8508-175691809A26}" type="presParOf" srcId="{C4789741-F60D-4434-AC0C-ECF94EF34A2D}" destId="{ADA5626A-A88D-430A-A0BC-4C6E2DCFE8D5}" srcOrd="0" destOrd="0" presId="urn:microsoft.com/office/officeart/2005/8/layout/orgChart1"/>
    <dgm:cxn modelId="{1C985B9F-7668-45C0-9BF2-6DEF12BD61AF}" type="presParOf" srcId="{ADA5626A-A88D-430A-A0BC-4C6E2DCFE8D5}" destId="{B59C6F33-B776-4C79-8A5B-A4C5767434ED}" srcOrd="0" destOrd="0" presId="urn:microsoft.com/office/officeart/2005/8/layout/orgChart1"/>
    <dgm:cxn modelId="{343956DF-39CC-4236-9473-7DE4CA4D7AFF}" type="presParOf" srcId="{ADA5626A-A88D-430A-A0BC-4C6E2DCFE8D5}" destId="{BAF09086-3A2F-4338-AC1A-04FA90881B2B}" srcOrd="1" destOrd="0" presId="urn:microsoft.com/office/officeart/2005/8/layout/orgChart1"/>
    <dgm:cxn modelId="{0E0076CF-176D-4F57-A9AC-92A02C99FEA1}" type="presParOf" srcId="{C4789741-F60D-4434-AC0C-ECF94EF34A2D}" destId="{16F5E83C-2974-4C4B-AA62-730B1AFA0EFF}" srcOrd="1" destOrd="0" presId="urn:microsoft.com/office/officeart/2005/8/layout/orgChart1"/>
    <dgm:cxn modelId="{3FB10847-F06D-443E-9849-A4874E0613F7}" type="presParOf" srcId="{C4789741-F60D-4434-AC0C-ECF94EF34A2D}" destId="{0770790C-3D13-406D-B1E0-066C2D34A65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3CDFD4-12A7-463D-B05A-40C60E7821CE}"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877273F8-62CA-4BFC-8E5B-12F72EF25320}">
      <dgm:prSet phldrT="[Texto]" custT="1"/>
      <dgm:spPr/>
      <dgm:t>
        <a:bodyPr/>
        <a:lstStyle/>
        <a:p>
          <a:r>
            <a:rPr lang="es-ES" sz="1200" dirty="0" smtClean="0"/>
            <a:t>SERVICIOS PORTUARIOS</a:t>
          </a:r>
          <a:endParaRPr lang="es-ES" sz="1200" dirty="0"/>
        </a:p>
      </dgm:t>
    </dgm:pt>
    <dgm:pt modelId="{29BEF1FB-F829-4AC3-9103-7F3137DD4E0E}" type="parTrans" cxnId="{B3DA2CA8-189E-43BC-B7EF-BF735065B480}">
      <dgm:prSet/>
      <dgm:spPr/>
      <dgm:t>
        <a:bodyPr/>
        <a:lstStyle/>
        <a:p>
          <a:endParaRPr lang="es-ES" sz="1200"/>
        </a:p>
      </dgm:t>
    </dgm:pt>
    <dgm:pt modelId="{1F27DD5C-0EB8-4EDF-BFE4-AAA781F1F7A4}" type="sibTrans" cxnId="{B3DA2CA8-189E-43BC-B7EF-BF735065B480}">
      <dgm:prSet/>
      <dgm:spPr/>
      <dgm:t>
        <a:bodyPr/>
        <a:lstStyle/>
        <a:p>
          <a:endParaRPr lang="es-ES" sz="1200"/>
        </a:p>
      </dgm:t>
    </dgm:pt>
    <dgm:pt modelId="{D1F0A24B-462B-4199-8303-00FA3A804C79}">
      <dgm:prSet phldrT="[Texto]" custT="1"/>
      <dgm:spPr/>
      <dgm:t>
        <a:bodyPr/>
        <a:lstStyle/>
        <a:p>
          <a:r>
            <a:rPr lang="es-ES" sz="1200" dirty="0" smtClean="0"/>
            <a:t>REMOLQUE PORTUARIO</a:t>
          </a:r>
          <a:endParaRPr lang="es-ES" sz="1200" dirty="0"/>
        </a:p>
      </dgm:t>
    </dgm:pt>
    <dgm:pt modelId="{0E7FC58D-9BAF-4C14-A6BE-C70AE32B5D64}" type="sibTrans" cxnId="{C9EEB002-574E-468A-A42C-9412ED0E3317}">
      <dgm:prSet/>
      <dgm:spPr/>
      <dgm:t>
        <a:bodyPr/>
        <a:lstStyle/>
        <a:p>
          <a:endParaRPr lang="es-ES" sz="1200"/>
        </a:p>
      </dgm:t>
    </dgm:pt>
    <dgm:pt modelId="{F8D9B77D-D0D5-4D4E-970E-D75FCFF218C7}" type="parTrans" cxnId="{C9EEB002-574E-468A-A42C-9412ED0E3317}">
      <dgm:prSet/>
      <dgm:spPr/>
      <dgm:t>
        <a:bodyPr/>
        <a:lstStyle/>
        <a:p>
          <a:endParaRPr lang="es-ES" sz="1200"/>
        </a:p>
      </dgm:t>
    </dgm:pt>
    <dgm:pt modelId="{AE71D410-E26B-4784-877D-E720A4B5F303}">
      <dgm:prSet phldrT="[Texto]" custT="1"/>
      <dgm:spPr/>
      <dgm:t>
        <a:bodyPr/>
        <a:lstStyle/>
        <a:p>
          <a:r>
            <a:rPr lang="es-ES" sz="1200" dirty="0" smtClean="0"/>
            <a:t>PRACTICAJE</a:t>
          </a:r>
          <a:endParaRPr lang="es-ES" sz="1200" dirty="0"/>
        </a:p>
      </dgm:t>
    </dgm:pt>
    <dgm:pt modelId="{030CC95D-269D-43C7-9356-52D56C92A081}" type="sibTrans" cxnId="{621C5BFF-ACF7-4F64-B3C5-AC00C460D265}">
      <dgm:prSet/>
      <dgm:spPr/>
      <dgm:t>
        <a:bodyPr/>
        <a:lstStyle/>
        <a:p>
          <a:endParaRPr lang="es-ES" sz="1200"/>
        </a:p>
      </dgm:t>
    </dgm:pt>
    <dgm:pt modelId="{87F60362-E1CF-471B-863B-FB2F640EDA3F}" type="parTrans" cxnId="{621C5BFF-ACF7-4F64-B3C5-AC00C460D265}">
      <dgm:prSet/>
      <dgm:spPr/>
      <dgm:t>
        <a:bodyPr/>
        <a:lstStyle/>
        <a:p>
          <a:endParaRPr lang="es-ES" sz="1200"/>
        </a:p>
      </dgm:t>
    </dgm:pt>
    <dgm:pt modelId="{C9202068-D98C-4603-87DE-3DE68D5358AB}">
      <dgm:prSet phldrT="[Texto]" custT="1"/>
      <dgm:spPr/>
      <dgm:t>
        <a:bodyPr/>
        <a:lstStyle/>
        <a:p>
          <a:r>
            <a:rPr lang="es-ES" sz="1200" dirty="0" smtClean="0"/>
            <a:t>AMARRE Y DESAMARRE</a:t>
          </a:r>
          <a:endParaRPr lang="es-ES" sz="1200" dirty="0"/>
        </a:p>
      </dgm:t>
    </dgm:pt>
    <dgm:pt modelId="{BADA3A3C-6E21-4D32-AB26-BFFA6456EA11}" type="parTrans" cxnId="{6FE42832-18AD-40AA-B1FD-F9909B92CA8B}">
      <dgm:prSet/>
      <dgm:spPr/>
      <dgm:t>
        <a:bodyPr/>
        <a:lstStyle/>
        <a:p>
          <a:endParaRPr lang="es-ES" sz="1200"/>
        </a:p>
      </dgm:t>
    </dgm:pt>
    <dgm:pt modelId="{62E60F0D-2AA3-4F07-8549-AA0EEE80F00F}" type="sibTrans" cxnId="{6FE42832-18AD-40AA-B1FD-F9909B92CA8B}">
      <dgm:prSet/>
      <dgm:spPr/>
      <dgm:t>
        <a:bodyPr/>
        <a:lstStyle/>
        <a:p>
          <a:endParaRPr lang="es-ES" sz="1200"/>
        </a:p>
      </dgm:t>
    </dgm:pt>
    <dgm:pt modelId="{E72B49A7-FD15-4774-835D-4F174EE4AA07}" type="pres">
      <dgm:prSet presAssocID="{853CDFD4-12A7-463D-B05A-40C60E7821CE}" presName="hierChild1" presStyleCnt="0">
        <dgm:presLayoutVars>
          <dgm:orgChart val="1"/>
          <dgm:chPref val="1"/>
          <dgm:dir/>
          <dgm:animOne val="branch"/>
          <dgm:animLvl val="lvl"/>
          <dgm:resizeHandles/>
        </dgm:presLayoutVars>
      </dgm:prSet>
      <dgm:spPr/>
      <dgm:t>
        <a:bodyPr/>
        <a:lstStyle/>
        <a:p>
          <a:endParaRPr lang="es-ES"/>
        </a:p>
      </dgm:t>
    </dgm:pt>
    <dgm:pt modelId="{FDE7457E-CB94-4381-8E59-81DDB4F4381E}" type="pres">
      <dgm:prSet presAssocID="{877273F8-62CA-4BFC-8E5B-12F72EF25320}" presName="hierRoot1" presStyleCnt="0">
        <dgm:presLayoutVars>
          <dgm:hierBranch val="init"/>
        </dgm:presLayoutVars>
      </dgm:prSet>
      <dgm:spPr/>
    </dgm:pt>
    <dgm:pt modelId="{37FE340E-3786-478B-85FF-581442226D68}" type="pres">
      <dgm:prSet presAssocID="{877273F8-62CA-4BFC-8E5B-12F72EF25320}" presName="rootComposite1" presStyleCnt="0"/>
      <dgm:spPr/>
    </dgm:pt>
    <dgm:pt modelId="{938AD0F4-3B5C-43F7-8A83-08E2C07AF663}" type="pres">
      <dgm:prSet presAssocID="{877273F8-62CA-4BFC-8E5B-12F72EF25320}" presName="rootText1" presStyleLbl="node0" presStyleIdx="0" presStyleCnt="1">
        <dgm:presLayoutVars>
          <dgm:chPref val="3"/>
        </dgm:presLayoutVars>
      </dgm:prSet>
      <dgm:spPr/>
      <dgm:t>
        <a:bodyPr/>
        <a:lstStyle/>
        <a:p>
          <a:endParaRPr lang="es-ES"/>
        </a:p>
      </dgm:t>
    </dgm:pt>
    <dgm:pt modelId="{3E960EF6-0B4D-4350-8F92-D509B61539D1}" type="pres">
      <dgm:prSet presAssocID="{877273F8-62CA-4BFC-8E5B-12F72EF25320}" presName="rootConnector1" presStyleLbl="node1" presStyleIdx="0" presStyleCnt="0"/>
      <dgm:spPr/>
      <dgm:t>
        <a:bodyPr/>
        <a:lstStyle/>
        <a:p>
          <a:endParaRPr lang="es-ES"/>
        </a:p>
      </dgm:t>
    </dgm:pt>
    <dgm:pt modelId="{F7FC18CC-9F5D-4F70-9613-56584216F979}" type="pres">
      <dgm:prSet presAssocID="{877273F8-62CA-4BFC-8E5B-12F72EF25320}" presName="hierChild2" presStyleCnt="0"/>
      <dgm:spPr/>
    </dgm:pt>
    <dgm:pt modelId="{5EC8F38C-9F07-47CE-AA44-58D6B8641148}" type="pres">
      <dgm:prSet presAssocID="{87F60362-E1CF-471B-863B-FB2F640EDA3F}" presName="Name37" presStyleLbl="parChTrans1D2" presStyleIdx="0" presStyleCnt="3"/>
      <dgm:spPr/>
      <dgm:t>
        <a:bodyPr/>
        <a:lstStyle/>
        <a:p>
          <a:endParaRPr lang="es-ES"/>
        </a:p>
      </dgm:t>
    </dgm:pt>
    <dgm:pt modelId="{ABEC794F-FEC4-4E87-BF5C-BBA69F4AEBD0}" type="pres">
      <dgm:prSet presAssocID="{AE71D410-E26B-4784-877D-E720A4B5F303}" presName="hierRoot2" presStyleCnt="0">
        <dgm:presLayoutVars>
          <dgm:hierBranch val="init"/>
        </dgm:presLayoutVars>
      </dgm:prSet>
      <dgm:spPr/>
    </dgm:pt>
    <dgm:pt modelId="{9BE03D43-D8F2-4955-B5BF-8FA290E5B59A}" type="pres">
      <dgm:prSet presAssocID="{AE71D410-E26B-4784-877D-E720A4B5F303}" presName="rootComposite" presStyleCnt="0"/>
      <dgm:spPr/>
    </dgm:pt>
    <dgm:pt modelId="{59D46CC1-2C16-4E30-9D20-FE8452C29278}" type="pres">
      <dgm:prSet presAssocID="{AE71D410-E26B-4784-877D-E720A4B5F303}" presName="rootText" presStyleLbl="node2" presStyleIdx="0" presStyleCnt="3">
        <dgm:presLayoutVars>
          <dgm:chPref val="3"/>
        </dgm:presLayoutVars>
      </dgm:prSet>
      <dgm:spPr/>
      <dgm:t>
        <a:bodyPr/>
        <a:lstStyle/>
        <a:p>
          <a:endParaRPr lang="es-ES"/>
        </a:p>
      </dgm:t>
    </dgm:pt>
    <dgm:pt modelId="{5BAB52B6-B677-4E21-BA26-FB622090EEDD}" type="pres">
      <dgm:prSet presAssocID="{AE71D410-E26B-4784-877D-E720A4B5F303}" presName="rootConnector" presStyleLbl="node2" presStyleIdx="0" presStyleCnt="3"/>
      <dgm:spPr/>
      <dgm:t>
        <a:bodyPr/>
        <a:lstStyle/>
        <a:p>
          <a:endParaRPr lang="es-ES"/>
        </a:p>
      </dgm:t>
    </dgm:pt>
    <dgm:pt modelId="{E98A6BA0-9F8D-4689-8F79-A8963795915F}" type="pres">
      <dgm:prSet presAssocID="{AE71D410-E26B-4784-877D-E720A4B5F303}" presName="hierChild4" presStyleCnt="0"/>
      <dgm:spPr/>
    </dgm:pt>
    <dgm:pt modelId="{8650C064-2AE8-4C0E-8B4D-A0364F68CB52}" type="pres">
      <dgm:prSet presAssocID="{AE71D410-E26B-4784-877D-E720A4B5F303}" presName="hierChild5" presStyleCnt="0"/>
      <dgm:spPr/>
    </dgm:pt>
    <dgm:pt modelId="{2F1F55B2-74C5-404D-8D99-C1031DF692AF}" type="pres">
      <dgm:prSet presAssocID="{F8D9B77D-D0D5-4D4E-970E-D75FCFF218C7}" presName="Name37" presStyleLbl="parChTrans1D2" presStyleIdx="1" presStyleCnt="3"/>
      <dgm:spPr/>
      <dgm:t>
        <a:bodyPr/>
        <a:lstStyle/>
        <a:p>
          <a:endParaRPr lang="es-ES"/>
        </a:p>
      </dgm:t>
    </dgm:pt>
    <dgm:pt modelId="{B98E7161-D6B8-4675-9EE9-354ACB5B1BFF}" type="pres">
      <dgm:prSet presAssocID="{D1F0A24B-462B-4199-8303-00FA3A804C79}" presName="hierRoot2" presStyleCnt="0">
        <dgm:presLayoutVars>
          <dgm:hierBranch val="init"/>
        </dgm:presLayoutVars>
      </dgm:prSet>
      <dgm:spPr/>
    </dgm:pt>
    <dgm:pt modelId="{DC034FAC-59DA-487D-8773-5504FA2DFA4A}" type="pres">
      <dgm:prSet presAssocID="{D1F0A24B-462B-4199-8303-00FA3A804C79}" presName="rootComposite" presStyleCnt="0"/>
      <dgm:spPr/>
    </dgm:pt>
    <dgm:pt modelId="{087C730C-554A-4562-A3D6-5B8DAECDEB6C}" type="pres">
      <dgm:prSet presAssocID="{D1F0A24B-462B-4199-8303-00FA3A804C79}" presName="rootText" presStyleLbl="node2" presStyleIdx="1" presStyleCnt="3">
        <dgm:presLayoutVars>
          <dgm:chPref val="3"/>
        </dgm:presLayoutVars>
      </dgm:prSet>
      <dgm:spPr/>
      <dgm:t>
        <a:bodyPr/>
        <a:lstStyle/>
        <a:p>
          <a:endParaRPr lang="es-ES"/>
        </a:p>
      </dgm:t>
    </dgm:pt>
    <dgm:pt modelId="{2129BE00-26F6-4991-98F8-E907D83DCBA3}" type="pres">
      <dgm:prSet presAssocID="{D1F0A24B-462B-4199-8303-00FA3A804C79}" presName="rootConnector" presStyleLbl="node2" presStyleIdx="1" presStyleCnt="3"/>
      <dgm:spPr/>
      <dgm:t>
        <a:bodyPr/>
        <a:lstStyle/>
        <a:p>
          <a:endParaRPr lang="es-ES"/>
        </a:p>
      </dgm:t>
    </dgm:pt>
    <dgm:pt modelId="{63541419-75AC-4A08-A162-D2EB027A7B94}" type="pres">
      <dgm:prSet presAssocID="{D1F0A24B-462B-4199-8303-00FA3A804C79}" presName="hierChild4" presStyleCnt="0"/>
      <dgm:spPr/>
    </dgm:pt>
    <dgm:pt modelId="{8636ACDF-D7DE-494C-8C0A-5F41818AF591}" type="pres">
      <dgm:prSet presAssocID="{D1F0A24B-462B-4199-8303-00FA3A804C79}" presName="hierChild5" presStyleCnt="0"/>
      <dgm:spPr/>
    </dgm:pt>
    <dgm:pt modelId="{07EFDB1D-15F1-490A-8E84-1AC800984747}" type="pres">
      <dgm:prSet presAssocID="{BADA3A3C-6E21-4D32-AB26-BFFA6456EA11}" presName="Name37" presStyleLbl="parChTrans1D2" presStyleIdx="2" presStyleCnt="3"/>
      <dgm:spPr/>
      <dgm:t>
        <a:bodyPr/>
        <a:lstStyle/>
        <a:p>
          <a:endParaRPr lang="es-ES"/>
        </a:p>
      </dgm:t>
    </dgm:pt>
    <dgm:pt modelId="{177F5F4E-DF24-4C9E-83B3-ACB45E64AA50}" type="pres">
      <dgm:prSet presAssocID="{C9202068-D98C-4603-87DE-3DE68D5358AB}" presName="hierRoot2" presStyleCnt="0">
        <dgm:presLayoutVars>
          <dgm:hierBranch val="init"/>
        </dgm:presLayoutVars>
      </dgm:prSet>
      <dgm:spPr/>
    </dgm:pt>
    <dgm:pt modelId="{66D628FF-CA2E-475A-BAED-ECA5157C8A04}" type="pres">
      <dgm:prSet presAssocID="{C9202068-D98C-4603-87DE-3DE68D5358AB}" presName="rootComposite" presStyleCnt="0"/>
      <dgm:spPr/>
    </dgm:pt>
    <dgm:pt modelId="{308A92C4-A2DE-4ECF-93AD-2CDF6B09D9E1}" type="pres">
      <dgm:prSet presAssocID="{C9202068-D98C-4603-87DE-3DE68D5358AB}" presName="rootText" presStyleLbl="node2" presStyleIdx="2" presStyleCnt="3">
        <dgm:presLayoutVars>
          <dgm:chPref val="3"/>
        </dgm:presLayoutVars>
      </dgm:prSet>
      <dgm:spPr/>
      <dgm:t>
        <a:bodyPr/>
        <a:lstStyle/>
        <a:p>
          <a:endParaRPr lang="es-ES"/>
        </a:p>
      </dgm:t>
    </dgm:pt>
    <dgm:pt modelId="{5F546625-51B7-46CB-A621-87E60B08A8B8}" type="pres">
      <dgm:prSet presAssocID="{C9202068-D98C-4603-87DE-3DE68D5358AB}" presName="rootConnector" presStyleLbl="node2" presStyleIdx="2" presStyleCnt="3"/>
      <dgm:spPr/>
      <dgm:t>
        <a:bodyPr/>
        <a:lstStyle/>
        <a:p>
          <a:endParaRPr lang="es-ES"/>
        </a:p>
      </dgm:t>
    </dgm:pt>
    <dgm:pt modelId="{9273BC55-B301-4CA8-88F7-CE3B13314EA6}" type="pres">
      <dgm:prSet presAssocID="{C9202068-D98C-4603-87DE-3DE68D5358AB}" presName="hierChild4" presStyleCnt="0"/>
      <dgm:spPr/>
    </dgm:pt>
    <dgm:pt modelId="{182E15D3-A4FF-42E2-8845-07670B36E47A}" type="pres">
      <dgm:prSet presAssocID="{C9202068-D98C-4603-87DE-3DE68D5358AB}" presName="hierChild5" presStyleCnt="0"/>
      <dgm:spPr/>
    </dgm:pt>
    <dgm:pt modelId="{66C41A3B-8C6A-4E75-B53A-E6610B6945C0}" type="pres">
      <dgm:prSet presAssocID="{877273F8-62CA-4BFC-8E5B-12F72EF25320}" presName="hierChild3" presStyleCnt="0"/>
      <dgm:spPr/>
    </dgm:pt>
  </dgm:ptLst>
  <dgm:cxnLst>
    <dgm:cxn modelId="{CA7BCF05-29CD-44AE-9F67-9CF0CB05E6C7}" type="presOf" srcId="{AE71D410-E26B-4784-877D-E720A4B5F303}" destId="{59D46CC1-2C16-4E30-9D20-FE8452C29278}" srcOrd="0" destOrd="0" presId="urn:microsoft.com/office/officeart/2005/8/layout/orgChart1"/>
    <dgm:cxn modelId="{8EDA8A49-4665-4055-8042-9D14F03B8E70}" type="presOf" srcId="{853CDFD4-12A7-463D-B05A-40C60E7821CE}" destId="{E72B49A7-FD15-4774-835D-4F174EE4AA07}" srcOrd="0" destOrd="0" presId="urn:microsoft.com/office/officeart/2005/8/layout/orgChart1"/>
    <dgm:cxn modelId="{B3DA2CA8-189E-43BC-B7EF-BF735065B480}" srcId="{853CDFD4-12A7-463D-B05A-40C60E7821CE}" destId="{877273F8-62CA-4BFC-8E5B-12F72EF25320}" srcOrd="0" destOrd="0" parTransId="{29BEF1FB-F829-4AC3-9103-7F3137DD4E0E}" sibTransId="{1F27DD5C-0EB8-4EDF-BFE4-AAA781F1F7A4}"/>
    <dgm:cxn modelId="{C9EEB002-574E-468A-A42C-9412ED0E3317}" srcId="{877273F8-62CA-4BFC-8E5B-12F72EF25320}" destId="{D1F0A24B-462B-4199-8303-00FA3A804C79}" srcOrd="1" destOrd="0" parTransId="{F8D9B77D-D0D5-4D4E-970E-D75FCFF218C7}" sibTransId="{0E7FC58D-9BAF-4C14-A6BE-C70AE32B5D64}"/>
    <dgm:cxn modelId="{0CFFBA72-8A3C-49D9-95C1-CCE02D6F8DE0}" type="presOf" srcId="{C9202068-D98C-4603-87DE-3DE68D5358AB}" destId="{308A92C4-A2DE-4ECF-93AD-2CDF6B09D9E1}" srcOrd="0" destOrd="0" presId="urn:microsoft.com/office/officeart/2005/8/layout/orgChart1"/>
    <dgm:cxn modelId="{E68B8B29-BA67-419B-9DB7-E13591B409CD}" type="presOf" srcId="{D1F0A24B-462B-4199-8303-00FA3A804C79}" destId="{2129BE00-26F6-4991-98F8-E907D83DCBA3}" srcOrd="1" destOrd="0" presId="urn:microsoft.com/office/officeart/2005/8/layout/orgChart1"/>
    <dgm:cxn modelId="{6FE42832-18AD-40AA-B1FD-F9909B92CA8B}" srcId="{877273F8-62CA-4BFC-8E5B-12F72EF25320}" destId="{C9202068-D98C-4603-87DE-3DE68D5358AB}" srcOrd="2" destOrd="0" parTransId="{BADA3A3C-6E21-4D32-AB26-BFFA6456EA11}" sibTransId="{62E60F0D-2AA3-4F07-8549-AA0EEE80F00F}"/>
    <dgm:cxn modelId="{114D46E4-0F16-45ED-8C90-5CA1B973B334}" type="presOf" srcId="{AE71D410-E26B-4784-877D-E720A4B5F303}" destId="{5BAB52B6-B677-4E21-BA26-FB622090EEDD}" srcOrd="1" destOrd="0" presId="urn:microsoft.com/office/officeart/2005/8/layout/orgChart1"/>
    <dgm:cxn modelId="{47E141BB-3C8E-41CA-B983-5EEB51B64DA1}" type="presOf" srcId="{877273F8-62CA-4BFC-8E5B-12F72EF25320}" destId="{3E960EF6-0B4D-4350-8F92-D509B61539D1}" srcOrd="1" destOrd="0" presId="urn:microsoft.com/office/officeart/2005/8/layout/orgChart1"/>
    <dgm:cxn modelId="{6D23C758-29E8-46B7-8D9D-E9DF50C2678A}" type="presOf" srcId="{877273F8-62CA-4BFC-8E5B-12F72EF25320}" destId="{938AD0F4-3B5C-43F7-8A83-08E2C07AF663}" srcOrd="0" destOrd="0" presId="urn:microsoft.com/office/officeart/2005/8/layout/orgChart1"/>
    <dgm:cxn modelId="{D69BCD9C-C2C4-435D-9267-690B35BF1CBB}" type="presOf" srcId="{87F60362-E1CF-471B-863B-FB2F640EDA3F}" destId="{5EC8F38C-9F07-47CE-AA44-58D6B8641148}" srcOrd="0" destOrd="0" presId="urn:microsoft.com/office/officeart/2005/8/layout/orgChart1"/>
    <dgm:cxn modelId="{621C5BFF-ACF7-4F64-B3C5-AC00C460D265}" srcId="{877273F8-62CA-4BFC-8E5B-12F72EF25320}" destId="{AE71D410-E26B-4784-877D-E720A4B5F303}" srcOrd="0" destOrd="0" parTransId="{87F60362-E1CF-471B-863B-FB2F640EDA3F}" sibTransId="{030CC95D-269D-43C7-9356-52D56C92A081}"/>
    <dgm:cxn modelId="{0EB608D5-C544-426E-9FCB-181927240DF2}" type="presOf" srcId="{BADA3A3C-6E21-4D32-AB26-BFFA6456EA11}" destId="{07EFDB1D-15F1-490A-8E84-1AC800984747}" srcOrd="0" destOrd="0" presId="urn:microsoft.com/office/officeart/2005/8/layout/orgChart1"/>
    <dgm:cxn modelId="{21D22D1C-D215-4C8A-B7A0-0E9C52CA1A7F}" type="presOf" srcId="{C9202068-D98C-4603-87DE-3DE68D5358AB}" destId="{5F546625-51B7-46CB-A621-87E60B08A8B8}" srcOrd="1" destOrd="0" presId="urn:microsoft.com/office/officeart/2005/8/layout/orgChart1"/>
    <dgm:cxn modelId="{9E2ACF63-9A66-40D7-B092-BACF99F1D1C7}" type="presOf" srcId="{F8D9B77D-D0D5-4D4E-970E-D75FCFF218C7}" destId="{2F1F55B2-74C5-404D-8D99-C1031DF692AF}" srcOrd="0" destOrd="0" presId="urn:microsoft.com/office/officeart/2005/8/layout/orgChart1"/>
    <dgm:cxn modelId="{D4C2DA7F-9F7C-404A-BEC7-7D4230AA0722}" type="presOf" srcId="{D1F0A24B-462B-4199-8303-00FA3A804C79}" destId="{087C730C-554A-4562-A3D6-5B8DAECDEB6C}" srcOrd="0" destOrd="0" presId="urn:microsoft.com/office/officeart/2005/8/layout/orgChart1"/>
    <dgm:cxn modelId="{4EBAFD9D-D6F2-4912-B74A-2FCA112228A8}" type="presParOf" srcId="{E72B49A7-FD15-4774-835D-4F174EE4AA07}" destId="{FDE7457E-CB94-4381-8E59-81DDB4F4381E}" srcOrd="0" destOrd="0" presId="urn:microsoft.com/office/officeart/2005/8/layout/orgChart1"/>
    <dgm:cxn modelId="{C8939B4C-6B57-4EF6-9F83-902D1EF1EB90}" type="presParOf" srcId="{FDE7457E-CB94-4381-8E59-81DDB4F4381E}" destId="{37FE340E-3786-478B-85FF-581442226D68}" srcOrd="0" destOrd="0" presId="urn:microsoft.com/office/officeart/2005/8/layout/orgChart1"/>
    <dgm:cxn modelId="{789370AD-0BEF-4726-A4D6-FEB6998463E0}" type="presParOf" srcId="{37FE340E-3786-478B-85FF-581442226D68}" destId="{938AD0F4-3B5C-43F7-8A83-08E2C07AF663}" srcOrd="0" destOrd="0" presId="urn:microsoft.com/office/officeart/2005/8/layout/orgChart1"/>
    <dgm:cxn modelId="{13B166B9-A48A-48A8-AE4B-27079A4A076B}" type="presParOf" srcId="{37FE340E-3786-478B-85FF-581442226D68}" destId="{3E960EF6-0B4D-4350-8F92-D509B61539D1}" srcOrd="1" destOrd="0" presId="urn:microsoft.com/office/officeart/2005/8/layout/orgChart1"/>
    <dgm:cxn modelId="{90155841-0BE2-483C-9867-BF1E952F4D01}" type="presParOf" srcId="{FDE7457E-CB94-4381-8E59-81DDB4F4381E}" destId="{F7FC18CC-9F5D-4F70-9613-56584216F979}" srcOrd="1" destOrd="0" presId="urn:microsoft.com/office/officeart/2005/8/layout/orgChart1"/>
    <dgm:cxn modelId="{266E076E-F45C-4D60-92E2-E823FF66D9AF}" type="presParOf" srcId="{F7FC18CC-9F5D-4F70-9613-56584216F979}" destId="{5EC8F38C-9F07-47CE-AA44-58D6B8641148}" srcOrd="0" destOrd="0" presId="urn:microsoft.com/office/officeart/2005/8/layout/orgChart1"/>
    <dgm:cxn modelId="{A28FA690-6BB7-4BFD-A781-9532119D6578}" type="presParOf" srcId="{F7FC18CC-9F5D-4F70-9613-56584216F979}" destId="{ABEC794F-FEC4-4E87-BF5C-BBA69F4AEBD0}" srcOrd="1" destOrd="0" presId="urn:microsoft.com/office/officeart/2005/8/layout/orgChart1"/>
    <dgm:cxn modelId="{E99B134D-C0B9-4A9F-A056-2A6933E356D5}" type="presParOf" srcId="{ABEC794F-FEC4-4E87-BF5C-BBA69F4AEBD0}" destId="{9BE03D43-D8F2-4955-B5BF-8FA290E5B59A}" srcOrd="0" destOrd="0" presId="urn:microsoft.com/office/officeart/2005/8/layout/orgChart1"/>
    <dgm:cxn modelId="{AD7C3CDA-F2E8-437B-A7B4-78E5B2AF7B64}" type="presParOf" srcId="{9BE03D43-D8F2-4955-B5BF-8FA290E5B59A}" destId="{59D46CC1-2C16-4E30-9D20-FE8452C29278}" srcOrd="0" destOrd="0" presId="urn:microsoft.com/office/officeart/2005/8/layout/orgChart1"/>
    <dgm:cxn modelId="{B0D0BD2B-D405-4040-AF49-ACF882EE24FE}" type="presParOf" srcId="{9BE03D43-D8F2-4955-B5BF-8FA290E5B59A}" destId="{5BAB52B6-B677-4E21-BA26-FB622090EEDD}" srcOrd="1" destOrd="0" presId="urn:microsoft.com/office/officeart/2005/8/layout/orgChart1"/>
    <dgm:cxn modelId="{BB2B05A5-0E65-4D56-BB34-76D65499A29E}" type="presParOf" srcId="{ABEC794F-FEC4-4E87-BF5C-BBA69F4AEBD0}" destId="{E98A6BA0-9F8D-4689-8F79-A8963795915F}" srcOrd="1" destOrd="0" presId="urn:microsoft.com/office/officeart/2005/8/layout/orgChart1"/>
    <dgm:cxn modelId="{8016FFF6-936C-41D8-A1AF-174CD7A64AFA}" type="presParOf" srcId="{ABEC794F-FEC4-4E87-BF5C-BBA69F4AEBD0}" destId="{8650C064-2AE8-4C0E-8B4D-A0364F68CB52}" srcOrd="2" destOrd="0" presId="urn:microsoft.com/office/officeart/2005/8/layout/orgChart1"/>
    <dgm:cxn modelId="{F0195042-112F-4C8E-A998-25B732EF6310}" type="presParOf" srcId="{F7FC18CC-9F5D-4F70-9613-56584216F979}" destId="{2F1F55B2-74C5-404D-8D99-C1031DF692AF}" srcOrd="2" destOrd="0" presId="urn:microsoft.com/office/officeart/2005/8/layout/orgChart1"/>
    <dgm:cxn modelId="{6B096368-5EAE-4A33-B3C1-F6AEC56AF653}" type="presParOf" srcId="{F7FC18CC-9F5D-4F70-9613-56584216F979}" destId="{B98E7161-D6B8-4675-9EE9-354ACB5B1BFF}" srcOrd="3" destOrd="0" presId="urn:microsoft.com/office/officeart/2005/8/layout/orgChart1"/>
    <dgm:cxn modelId="{01D3FB4A-6298-422A-AF2F-3869D03B9795}" type="presParOf" srcId="{B98E7161-D6B8-4675-9EE9-354ACB5B1BFF}" destId="{DC034FAC-59DA-487D-8773-5504FA2DFA4A}" srcOrd="0" destOrd="0" presId="urn:microsoft.com/office/officeart/2005/8/layout/orgChart1"/>
    <dgm:cxn modelId="{91F6EFAF-821D-4DA2-BF9D-2F6D0078C0E9}" type="presParOf" srcId="{DC034FAC-59DA-487D-8773-5504FA2DFA4A}" destId="{087C730C-554A-4562-A3D6-5B8DAECDEB6C}" srcOrd="0" destOrd="0" presId="urn:microsoft.com/office/officeart/2005/8/layout/orgChart1"/>
    <dgm:cxn modelId="{AD127126-02EA-4112-872C-7CD987518E10}" type="presParOf" srcId="{DC034FAC-59DA-487D-8773-5504FA2DFA4A}" destId="{2129BE00-26F6-4991-98F8-E907D83DCBA3}" srcOrd="1" destOrd="0" presId="urn:microsoft.com/office/officeart/2005/8/layout/orgChart1"/>
    <dgm:cxn modelId="{EC401EEB-0AAC-4943-8D73-4DC1506FF87E}" type="presParOf" srcId="{B98E7161-D6B8-4675-9EE9-354ACB5B1BFF}" destId="{63541419-75AC-4A08-A162-D2EB027A7B94}" srcOrd="1" destOrd="0" presId="urn:microsoft.com/office/officeart/2005/8/layout/orgChart1"/>
    <dgm:cxn modelId="{23062FD7-BD75-4997-A7D3-1B09B5FC6A45}" type="presParOf" srcId="{B98E7161-D6B8-4675-9EE9-354ACB5B1BFF}" destId="{8636ACDF-D7DE-494C-8C0A-5F41818AF591}" srcOrd="2" destOrd="0" presId="urn:microsoft.com/office/officeart/2005/8/layout/orgChart1"/>
    <dgm:cxn modelId="{5789E93F-175A-4C00-8C9F-002989AABDD6}" type="presParOf" srcId="{F7FC18CC-9F5D-4F70-9613-56584216F979}" destId="{07EFDB1D-15F1-490A-8E84-1AC800984747}" srcOrd="4" destOrd="0" presId="urn:microsoft.com/office/officeart/2005/8/layout/orgChart1"/>
    <dgm:cxn modelId="{7D33CA89-8A7D-4CB0-AA77-3477AB275383}" type="presParOf" srcId="{F7FC18CC-9F5D-4F70-9613-56584216F979}" destId="{177F5F4E-DF24-4C9E-83B3-ACB45E64AA50}" srcOrd="5" destOrd="0" presId="urn:microsoft.com/office/officeart/2005/8/layout/orgChart1"/>
    <dgm:cxn modelId="{62A13032-E212-4DDF-9ED3-B63AA650CEDE}" type="presParOf" srcId="{177F5F4E-DF24-4C9E-83B3-ACB45E64AA50}" destId="{66D628FF-CA2E-475A-BAED-ECA5157C8A04}" srcOrd="0" destOrd="0" presId="urn:microsoft.com/office/officeart/2005/8/layout/orgChart1"/>
    <dgm:cxn modelId="{1153853C-6502-4782-991D-C5BA75EF3E86}" type="presParOf" srcId="{66D628FF-CA2E-475A-BAED-ECA5157C8A04}" destId="{308A92C4-A2DE-4ECF-93AD-2CDF6B09D9E1}" srcOrd="0" destOrd="0" presId="urn:microsoft.com/office/officeart/2005/8/layout/orgChart1"/>
    <dgm:cxn modelId="{936149E5-575F-44BE-B690-E43A68F0C21E}" type="presParOf" srcId="{66D628FF-CA2E-475A-BAED-ECA5157C8A04}" destId="{5F546625-51B7-46CB-A621-87E60B08A8B8}" srcOrd="1" destOrd="0" presId="urn:microsoft.com/office/officeart/2005/8/layout/orgChart1"/>
    <dgm:cxn modelId="{1941496E-35C0-4542-83A9-63D0A26A0E72}" type="presParOf" srcId="{177F5F4E-DF24-4C9E-83B3-ACB45E64AA50}" destId="{9273BC55-B301-4CA8-88F7-CE3B13314EA6}" srcOrd="1" destOrd="0" presId="urn:microsoft.com/office/officeart/2005/8/layout/orgChart1"/>
    <dgm:cxn modelId="{C49A43C5-4612-4ABB-BD03-106D0CCCB056}" type="presParOf" srcId="{177F5F4E-DF24-4C9E-83B3-ACB45E64AA50}" destId="{182E15D3-A4FF-42E2-8845-07670B36E47A}" srcOrd="2" destOrd="0" presId="urn:microsoft.com/office/officeart/2005/8/layout/orgChart1"/>
    <dgm:cxn modelId="{E9BE4F62-C614-476E-AE62-C0C74060AEC2}" type="presParOf" srcId="{FDE7457E-CB94-4381-8E59-81DDB4F4381E}" destId="{66C41A3B-8C6A-4E75-B53A-E6610B6945C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C62ABC-391A-4948-9FAC-6416E116EDCA}"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S"/>
        </a:p>
      </dgm:t>
    </dgm:pt>
    <dgm:pt modelId="{D685C9C7-1EF3-4A1C-97EB-B8A92E8845A1}">
      <dgm:prSet phldrT="[Texto]"/>
      <dgm:spPr/>
      <dgm:t>
        <a:bodyPr/>
        <a:lstStyle/>
        <a:p>
          <a:pPr algn="ctr"/>
          <a:r>
            <a:rPr lang="es-ES" dirty="0"/>
            <a:t>SERVICIOS PORTUARIOS </a:t>
          </a:r>
        </a:p>
      </dgm:t>
    </dgm:pt>
    <dgm:pt modelId="{ACE37F64-A1F5-4191-8F15-653B3D294773}" type="parTrans" cxnId="{E9616E17-895A-44F0-BB24-84380065D60D}">
      <dgm:prSet/>
      <dgm:spPr/>
      <dgm:t>
        <a:bodyPr/>
        <a:lstStyle/>
        <a:p>
          <a:pPr algn="ctr"/>
          <a:endParaRPr lang="es-ES"/>
        </a:p>
      </dgm:t>
    </dgm:pt>
    <dgm:pt modelId="{A9992973-9122-4853-B396-9AA5DA1844B4}" type="sibTrans" cxnId="{E9616E17-895A-44F0-BB24-84380065D60D}">
      <dgm:prSet/>
      <dgm:spPr/>
      <dgm:t>
        <a:bodyPr/>
        <a:lstStyle/>
        <a:p>
          <a:pPr algn="ctr"/>
          <a:endParaRPr lang="es-ES"/>
        </a:p>
      </dgm:t>
    </dgm:pt>
    <dgm:pt modelId="{D2B85ADE-23FB-4178-A729-D4756EB998E1}">
      <dgm:prSet phldrT="[Texto]"/>
      <dgm:spPr/>
      <dgm:t>
        <a:bodyPr/>
        <a:lstStyle/>
        <a:p>
          <a:pPr algn="ctr"/>
          <a:r>
            <a:rPr lang="es-ES"/>
            <a:t>AGENTES EXTERIORES</a:t>
          </a:r>
        </a:p>
      </dgm:t>
    </dgm:pt>
    <dgm:pt modelId="{20B3F5B3-3025-4774-8ECA-A2B6E2B94130}" type="parTrans" cxnId="{39DC17DD-0721-437B-883A-18F76B0BC43D}">
      <dgm:prSet/>
      <dgm:spPr/>
      <dgm:t>
        <a:bodyPr/>
        <a:lstStyle/>
        <a:p>
          <a:pPr algn="ctr"/>
          <a:endParaRPr lang="es-ES"/>
        </a:p>
      </dgm:t>
    </dgm:pt>
    <dgm:pt modelId="{0219AC98-011E-4A01-A54B-342C980775D3}" type="sibTrans" cxnId="{39DC17DD-0721-437B-883A-18F76B0BC43D}">
      <dgm:prSet/>
      <dgm:spPr/>
      <dgm:t>
        <a:bodyPr/>
        <a:lstStyle/>
        <a:p>
          <a:pPr algn="ctr"/>
          <a:endParaRPr lang="es-ES"/>
        </a:p>
      </dgm:t>
    </dgm:pt>
    <dgm:pt modelId="{E6FD73A8-1DB6-4C5A-9E4B-BE1872CA3581}">
      <dgm:prSet phldrT="[Texto]"/>
      <dgm:spPr/>
      <dgm:t>
        <a:bodyPr/>
        <a:lstStyle/>
        <a:p>
          <a:pPr algn="ctr"/>
          <a:r>
            <a:rPr lang="es-ES" dirty="0"/>
            <a:t>CORRIENTE, VIAJE Y </a:t>
          </a:r>
          <a:r>
            <a:rPr lang="es-ES" dirty="0" smtClean="0"/>
            <a:t>OLEAJE</a:t>
          </a:r>
          <a:endParaRPr lang="es-ES" dirty="0"/>
        </a:p>
      </dgm:t>
    </dgm:pt>
    <dgm:pt modelId="{B1587DDC-85AA-4E4E-BB8B-E519C76BE53D}" type="parTrans" cxnId="{B66A255A-A576-4768-94D2-5018C7D53D01}">
      <dgm:prSet/>
      <dgm:spPr/>
      <dgm:t>
        <a:bodyPr/>
        <a:lstStyle/>
        <a:p>
          <a:pPr algn="ctr"/>
          <a:endParaRPr lang="es-ES"/>
        </a:p>
      </dgm:t>
    </dgm:pt>
    <dgm:pt modelId="{82B805BD-4B37-4B95-AAC4-C2284890FF49}" type="sibTrans" cxnId="{B66A255A-A576-4768-94D2-5018C7D53D01}">
      <dgm:prSet/>
      <dgm:spPr/>
      <dgm:t>
        <a:bodyPr/>
        <a:lstStyle/>
        <a:p>
          <a:pPr algn="ctr"/>
          <a:endParaRPr lang="es-ES"/>
        </a:p>
      </dgm:t>
    </dgm:pt>
    <dgm:pt modelId="{AAC1FFEA-E40D-4690-92A6-08A0778AEA5D}">
      <dgm:prSet phldrT="[Texto]"/>
      <dgm:spPr/>
      <dgm:t>
        <a:bodyPr/>
        <a:lstStyle/>
        <a:p>
          <a:pPr algn="ctr"/>
          <a:r>
            <a:rPr lang="es-ES"/>
            <a:t>DIMENCIONALES, ESTRUCTURALES EQUIPAMENTO</a:t>
          </a:r>
        </a:p>
      </dgm:t>
    </dgm:pt>
    <dgm:pt modelId="{E574BE11-D471-44B4-B79D-77C9283E6AAB}" type="parTrans" cxnId="{D0321CB9-B1E1-41EC-9035-07F3A8AEC4C7}">
      <dgm:prSet/>
      <dgm:spPr/>
      <dgm:t>
        <a:bodyPr/>
        <a:lstStyle/>
        <a:p>
          <a:pPr algn="ctr"/>
          <a:endParaRPr lang="es-ES"/>
        </a:p>
      </dgm:t>
    </dgm:pt>
    <dgm:pt modelId="{36B111EA-67FA-4FAF-A85D-112409219B65}" type="sibTrans" cxnId="{D0321CB9-B1E1-41EC-9035-07F3A8AEC4C7}">
      <dgm:prSet/>
      <dgm:spPr/>
      <dgm:t>
        <a:bodyPr/>
        <a:lstStyle/>
        <a:p>
          <a:pPr algn="ctr"/>
          <a:endParaRPr lang="es-ES"/>
        </a:p>
      </dgm:t>
    </dgm:pt>
    <dgm:pt modelId="{97220A87-2A7A-489B-B3B3-D57FC31DD9F1}">
      <dgm:prSet phldrT="[Texto]"/>
      <dgm:spPr/>
      <dgm:t>
        <a:bodyPr/>
        <a:lstStyle/>
        <a:p>
          <a:pPr algn="ctr"/>
          <a:r>
            <a:rPr lang="es-ES"/>
            <a:t>MANIOBRABILIDAD, EQUIPAMENTO, TRIPULACIÓN</a:t>
          </a:r>
        </a:p>
      </dgm:t>
    </dgm:pt>
    <dgm:pt modelId="{B3499C60-DEEA-44FB-810A-16340D110859}" type="parTrans" cxnId="{2B6920D6-CED8-4D9F-A3B2-F67BC39E7A80}">
      <dgm:prSet/>
      <dgm:spPr/>
      <dgm:t>
        <a:bodyPr/>
        <a:lstStyle/>
        <a:p>
          <a:pPr algn="ctr"/>
          <a:endParaRPr lang="es-ES"/>
        </a:p>
      </dgm:t>
    </dgm:pt>
    <dgm:pt modelId="{45F0B527-6DE7-4A35-8029-8B6DE648F155}" type="sibTrans" cxnId="{2B6920D6-CED8-4D9F-A3B2-F67BC39E7A80}">
      <dgm:prSet/>
      <dgm:spPr/>
      <dgm:t>
        <a:bodyPr/>
        <a:lstStyle/>
        <a:p>
          <a:pPr algn="ctr"/>
          <a:endParaRPr lang="es-ES"/>
        </a:p>
      </dgm:t>
    </dgm:pt>
    <dgm:pt modelId="{EDCB0596-58B0-4B88-B512-0F0E0BCF8474}">
      <dgm:prSet phldrT="[Texto]"/>
      <dgm:spPr/>
      <dgm:t>
        <a:bodyPr/>
        <a:lstStyle/>
        <a:p>
          <a:pPr algn="ctr"/>
          <a:r>
            <a:rPr lang="es-ES"/>
            <a:t>TIPOLOGIA DE BUQUES </a:t>
          </a:r>
        </a:p>
      </dgm:t>
    </dgm:pt>
    <dgm:pt modelId="{E3348938-C335-472D-B564-94AB2F355F53}" type="parTrans" cxnId="{3A6DB2EE-7591-44F3-A82E-7E1F7E82AE19}">
      <dgm:prSet/>
      <dgm:spPr/>
      <dgm:t>
        <a:bodyPr/>
        <a:lstStyle/>
        <a:p>
          <a:pPr algn="ctr"/>
          <a:endParaRPr lang="es-ES"/>
        </a:p>
      </dgm:t>
    </dgm:pt>
    <dgm:pt modelId="{19B8E20F-CF3C-493D-AEE7-BB290F36195B}" type="sibTrans" cxnId="{3A6DB2EE-7591-44F3-A82E-7E1F7E82AE19}">
      <dgm:prSet/>
      <dgm:spPr/>
      <dgm:t>
        <a:bodyPr/>
        <a:lstStyle/>
        <a:p>
          <a:pPr algn="ctr"/>
          <a:endParaRPr lang="es-ES"/>
        </a:p>
      </dgm:t>
    </dgm:pt>
    <dgm:pt modelId="{40E1B234-79BD-494B-B4E2-09309AA0ECD9}">
      <dgm:prSet/>
      <dgm:spPr/>
      <dgm:t>
        <a:bodyPr/>
        <a:lstStyle/>
        <a:p>
          <a:pPr algn="ctr"/>
          <a:r>
            <a:rPr lang="es-ES"/>
            <a:t>CONDICIONES DEL PUERTO</a:t>
          </a:r>
        </a:p>
      </dgm:t>
    </dgm:pt>
    <dgm:pt modelId="{2B59B129-07CB-4845-9570-42A894C98ACB}" type="parTrans" cxnId="{2F84D008-8651-4E09-B5AC-2E95F941763F}">
      <dgm:prSet/>
      <dgm:spPr/>
      <dgm:t>
        <a:bodyPr/>
        <a:lstStyle/>
        <a:p>
          <a:pPr algn="ctr"/>
          <a:endParaRPr lang="es-ES"/>
        </a:p>
      </dgm:t>
    </dgm:pt>
    <dgm:pt modelId="{BAD33329-D33F-4516-BB71-A4E12F5384F7}" type="sibTrans" cxnId="{2F84D008-8651-4E09-B5AC-2E95F941763F}">
      <dgm:prSet/>
      <dgm:spPr/>
      <dgm:t>
        <a:bodyPr/>
        <a:lstStyle/>
        <a:p>
          <a:pPr algn="ctr"/>
          <a:endParaRPr lang="es-ES"/>
        </a:p>
      </dgm:t>
    </dgm:pt>
    <dgm:pt modelId="{D4573473-4898-45BB-B46D-799DDEBCCE85}" type="pres">
      <dgm:prSet presAssocID="{5FC62ABC-391A-4948-9FAC-6416E116EDCA}" presName="diagram" presStyleCnt="0">
        <dgm:presLayoutVars>
          <dgm:chPref val="1"/>
          <dgm:dir/>
          <dgm:animOne val="branch"/>
          <dgm:animLvl val="lvl"/>
          <dgm:resizeHandles val="exact"/>
        </dgm:presLayoutVars>
      </dgm:prSet>
      <dgm:spPr/>
      <dgm:t>
        <a:bodyPr/>
        <a:lstStyle/>
        <a:p>
          <a:endParaRPr lang="es-ES"/>
        </a:p>
      </dgm:t>
    </dgm:pt>
    <dgm:pt modelId="{FB5CBC83-1639-468C-BB6A-5F3F181B17B1}" type="pres">
      <dgm:prSet presAssocID="{D685C9C7-1EF3-4A1C-97EB-B8A92E8845A1}" presName="root1" presStyleCnt="0"/>
      <dgm:spPr/>
      <dgm:t>
        <a:bodyPr/>
        <a:lstStyle/>
        <a:p>
          <a:endParaRPr lang="es-ES"/>
        </a:p>
      </dgm:t>
    </dgm:pt>
    <dgm:pt modelId="{C911118C-D307-40F8-AFD4-13BB372891FF}" type="pres">
      <dgm:prSet presAssocID="{D685C9C7-1EF3-4A1C-97EB-B8A92E8845A1}" presName="LevelOneTextNode" presStyleLbl="node0" presStyleIdx="0" presStyleCnt="1">
        <dgm:presLayoutVars>
          <dgm:chPref val="3"/>
        </dgm:presLayoutVars>
      </dgm:prSet>
      <dgm:spPr/>
      <dgm:t>
        <a:bodyPr/>
        <a:lstStyle/>
        <a:p>
          <a:endParaRPr lang="es-ES"/>
        </a:p>
      </dgm:t>
    </dgm:pt>
    <dgm:pt modelId="{44CCE157-6F84-4872-894C-62DCF1BD436E}" type="pres">
      <dgm:prSet presAssocID="{D685C9C7-1EF3-4A1C-97EB-B8A92E8845A1}" presName="level2hierChild" presStyleCnt="0"/>
      <dgm:spPr/>
      <dgm:t>
        <a:bodyPr/>
        <a:lstStyle/>
        <a:p>
          <a:endParaRPr lang="es-ES"/>
        </a:p>
      </dgm:t>
    </dgm:pt>
    <dgm:pt modelId="{F0CBBBDF-37D6-42DC-B392-ED4C82017FEC}" type="pres">
      <dgm:prSet presAssocID="{20B3F5B3-3025-4774-8ECA-A2B6E2B94130}" presName="conn2-1" presStyleLbl="parChTrans1D2" presStyleIdx="0" presStyleCnt="3"/>
      <dgm:spPr/>
      <dgm:t>
        <a:bodyPr/>
        <a:lstStyle/>
        <a:p>
          <a:endParaRPr lang="es-ES"/>
        </a:p>
      </dgm:t>
    </dgm:pt>
    <dgm:pt modelId="{D2803792-C6EF-4D96-9B52-E24D3223A4ED}" type="pres">
      <dgm:prSet presAssocID="{20B3F5B3-3025-4774-8ECA-A2B6E2B94130}" presName="connTx" presStyleLbl="parChTrans1D2" presStyleIdx="0" presStyleCnt="3"/>
      <dgm:spPr/>
      <dgm:t>
        <a:bodyPr/>
        <a:lstStyle/>
        <a:p>
          <a:endParaRPr lang="es-ES"/>
        </a:p>
      </dgm:t>
    </dgm:pt>
    <dgm:pt modelId="{74D02045-CE6C-46CA-A3E0-D2BE94812ABC}" type="pres">
      <dgm:prSet presAssocID="{D2B85ADE-23FB-4178-A729-D4756EB998E1}" presName="root2" presStyleCnt="0"/>
      <dgm:spPr/>
      <dgm:t>
        <a:bodyPr/>
        <a:lstStyle/>
        <a:p>
          <a:endParaRPr lang="es-ES"/>
        </a:p>
      </dgm:t>
    </dgm:pt>
    <dgm:pt modelId="{A1D27E55-D13C-4A70-BB7D-67E20661F2E3}" type="pres">
      <dgm:prSet presAssocID="{D2B85ADE-23FB-4178-A729-D4756EB998E1}" presName="LevelTwoTextNode" presStyleLbl="node2" presStyleIdx="0" presStyleCnt="3">
        <dgm:presLayoutVars>
          <dgm:chPref val="3"/>
        </dgm:presLayoutVars>
      </dgm:prSet>
      <dgm:spPr/>
      <dgm:t>
        <a:bodyPr/>
        <a:lstStyle/>
        <a:p>
          <a:endParaRPr lang="es-ES"/>
        </a:p>
      </dgm:t>
    </dgm:pt>
    <dgm:pt modelId="{3D3B8BF6-58DF-4719-8E0B-DC480F429349}" type="pres">
      <dgm:prSet presAssocID="{D2B85ADE-23FB-4178-A729-D4756EB998E1}" presName="level3hierChild" presStyleCnt="0"/>
      <dgm:spPr/>
      <dgm:t>
        <a:bodyPr/>
        <a:lstStyle/>
        <a:p>
          <a:endParaRPr lang="es-ES"/>
        </a:p>
      </dgm:t>
    </dgm:pt>
    <dgm:pt modelId="{A0D9B4A5-B49E-4BCF-926C-840D6935DF28}" type="pres">
      <dgm:prSet presAssocID="{B1587DDC-85AA-4E4E-BB8B-E519C76BE53D}" presName="conn2-1" presStyleLbl="parChTrans1D3" presStyleIdx="0" presStyleCnt="3"/>
      <dgm:spPr/>
      <dgm:t>
        <a:bodyPr/>
        <a:lstStyle/>
        <a:p>
          <a:endParaRPr lang="es-ES"/>
        </a:p>
      </dgm:t>
    </dgm:pt>
    <dgm:pt modelId="{C75951CB-CA41-41CF-B427-31E33456334B}" type="pres">
      <dgm:prSet presAssocID="{B1587DDC-85AA-4E4E-BB8B-E519C76BE53D}" presName="connTx" presStyleLbl="parChTrans1D3" presStyleIdx="0" presStyleCnt="3"/>
      <dgm:spPr/>
      <dgm:t>
        <a:bodyPr/>
        <a:lstStyle/>
        <a:p>
          <a:endParaRPr lang="es-ES"/>
        </a:p>
      </dgm:t>
    </dgm:pt>
    <dgm:pt modelId="{113B9FD0-5772-45F6-8EE8-4B81474AF333}" type="pres">
      <dgm:prSet presAssocID="{E6FD73A8-1DB6-4C5A-9E4B-BE1872CA3581}" presName="root2" presStyleCnt="0"/>
      <dgm:spPr/>
      <dgm:t>
        <a:bodyPr/>
        <a:lstStyle/>
        <a:p>
          <a:endParaRPr lang="es-ES"/>
        </a:p>
      </dgm:t>
    </dgm:pt>
    <dgm:pt modelId="{FF914AE9-E386-495D-B759-0A03CA168D82}" type="pres">
      <dgm:prSet presAssocID="{E6FD73A8-1DB6-4C5A-9E4B-BE1872CA3581}" presName="LevelTwoTextNode" presStyleLbl="node3" presStyleIdx="0" presStyleCnt="3">
        <dgm:presLayoutVars>
          <dgm:chPref val="3"/>
        </dgm:presLayoutVars>
      </dgm:prSet>
      <dgm:spPr/>
      <dgm:t>
        <a:bodyPr/>
        <a:lstStyle/>
        <a:p>
          <a:endParaRPr lang="es-ES"/>
        </a:p>
      </dgm:t>
    </dgm:pt>
    <dgm:pt modelId="{D239888C-32F6-414D-9D69-1153E5E5DA4B}" type="pres">
      <dgm:prSet presAssocID="{E6FD73A8-1DB6-4C5A-9E4B-BE1872CA3581}" presName="level3hierChild" presStyleCnt="0"/>
      <dgm:spPr/>
      <dgm:t>
        <a:bodyPr/>
        <a:lstStyle/>
        <a:p>
          <a:endParaRPr lang="es-ES"/>
        </a:p>
      </dgm:t>
    </dgm:pt>
    <dgm:pt modelId="{252CFC85-2D59-4187-9F8B-5B24047E45AD}" type="pres">
      <dgm:prSet presAssocID="{2B59B129-07CB-4845-9570-42A894C98ACB}" presName="conn2-1" presStyleLbl="parChTrans1D2" presStyleIdx="1" presStyleCnt="3"/>
      <dgm:spPr/>
      <dgm:t>
        <a:bodyPr/>
        <a:lstStyle/>
        <a:p>
          <a:endParaRPr lang="es-ES"/>
        </a:p>
      </dgm:t>
    </dgm:pt>
    <dgm:pt modelId="{FC0D91A5-84C7-4114-A79E-9FC10E047655}" type="pres">
      <dgm:prSet presAssocID="{2B59B129-07CB-4845-9570-42A894C98ACB}" presName="connTx" presStyleLbl="parChTrans1D2" presStyleIdx="1" presStyleCnt="3"/>
      <dgm:spPr/>
      <dgm:t>
        <a:bodyPr/>
        <a:lstStyle/>
        <a:p>
          <a:endParaRPr lang="es-ES"/>
        </a:p>
      </dgm:t>
    </dgm:pt>
    <dgm:pt modelId="{40690A68-BA51-49D7-9FD3-93461809B784}" type="pres">
      <dgm:prSet presAssocID="{40E1B234-79BD-494B-B4E2-09309AA0ECD9}" presName="root2" presStyleCnt="0"/>
      <dgm:spPr/>
      <dgm:t>
        <a:bodyPr/>
        <a:lstStyle/>
        <a:p>
          <a:endParaRPr lang="es-ES"/>
        </a:p>
      </dgm:t>
    </dgm:pt>
    <dgm:pt modelId="{BF64F42E-F6D9-4847-BB63-A2E0AE4B214F}" type="pres">
      <dgm:prSet presAssocID="{40E1B234-79BD-494B-B4E2-09309AA0ECD9}" presName="LevelTwoTextNode" presStyleLbl="node2" presStyleIdx="1" presStyleCnt="3">
        <dgm:presLayoutVars>
          <dgm:chPref val="3"/>
        </dgm:presLayoutVars>
      </dgm:prSet>
      <dgm:spPr/>
      <dgm:t>
        <a:bodyPr/>
        <a:lstStyle/>
        <a:p>
          <a:endParaRPr lang="es-ES"/>
        </a:p>
      </dgm:t>
    </dgm:pt>
    <dgm:pt modelId="{9187098B-0995-49F3-964C-FE0A2FC7272F}" type="pres">
      <dgm:prSet presAssocID="{40E1B234-79BD-494B-B4E2-09309AA0ECD9}" presName="level3hierChild" presStyleCnt="0"/>
      <dgm:spPr/>
      <dgm:t>
        <a:bodyPr/>
        <a:lstStyle/>
        <a:p>
          <a:endParaRPr lang="es-ES"/>
        </a:p>
      </dgm:t>
    </dgm:pt>
    <dgm:pt modelId="{47D30E3D-570B-4475-965E-4A2728B692EE}" type="pres">
      <dgm:prSet presAssocID="{E574BE11-D471-44B4-B79D-77C9283E6AAB}" presName="conn2-1" presStyleLbl="parChTrans1D3" presStyleIdx="1" presStyleCnt="3"/>
      <dgm:spPr/>
      <dgm:t>
        <a:bodyPr/>
        <a:lstStyle/>
        <a:p>
          <a:endParaRPr lang="es-ES"/>
        </a:p>
      </dgm:t>
    </dgm:pt>
    <dgm:pt modelId="{CDA6300B-CEC9-406C-8CCA-3F91149E9009}" type="pres">
      <dgm:prSet presAssocID="{E574BE11-D471-44B4-B79D-77C9283E6AAB}" presName="connTx" presStyleLbl="parChTrans1D3" presStyleIdx="1" presStyleCnt="3"/>
      <dgm:spPr/>
      <dgm:t>
        <a:bodyPr/>
        <a:lstStyle/>
        <a:p>
          <a:endParaRPr lang="es-ES"/>
        </a:p>
      </dgm:t>
    </dgm:pt>
    <dgm:pt modelId="{365172CA-A061-4DE7-82C2-8C0763B7CD7C}" type="pres">
      <dgm:prSet presAssocID="{AAC1FFEA-E40D-4690-92A6-08A0778AEA5D}" presName="root2" presStyleCnt="0"/>
      <dgm:spPr/>
      <dgm:t>
        <a:bodyPr/>
        <a:lstStyle/>
        <a:p>
          <a:endParaRPr lang="es-ES"/>
        </a:p>
      </dgm:t>
    </dgm:pt>
    <dgm:pt modelId="{BA169F15-0920-464D-9DCD-B88E9DEEACC2}" type="pres">
      <dgm:prSet presAssocID="{AAC1FFEA-E40D-4690-92A6-08A0778AEA5D}" presName="LevelTwoTextNode" presStyleLbl="node3" presStyleIdx="1" presStyleCnt="3">
        <dgm:presLayoutVars>
          <dgm:chPref val="3"/>
        </dgm:presLayoutVars>
      </dgm:prSet>
      <dgm:spPr/>
      <dgm:t>
        <a:bodyPr/>
        <a:lstStyle/>
        <a:p>
          <a:endParaRPr lang="es-ES"/>
        </a:p>
      </dgm:t>
    </dgm:pt>
    <dgm:pt modelId="{0403ACB8-E7E5-444C-BEC6-15B1CA3D8D36}" type="pres">
      <dgm:prSet presAssocID="{AAC1FFEA-E40D-4690-92A6-08A0778AEA5D}" presName="level3hierChild" presStyleCnt="0"/>
      <dgm:spPr/>
      <dgm:t>
        <a:bodyPr/>
        <a:lstStyle/>
        <a:p>
          <a:endParaRPr lang="es-ES"/>
        </a:p>
      </dgm:t>
    </dgm:pt>
    <dgm:pt modelId="{1FBCA2E1-CC6F-4517-8DD3-29CC9EC2E233}" type="pres">
      <dgm:prSet presAssocID="{E3348938-C335-472D-B564-94AB2F355F53}" presName="conn2-1" presStyleLbl="parChTrans1D2" presStyleIdx="2" presStyleCnt="3"/>
      <dgm:spPr/>
      <dgm:t>
        <a:bodyPr/>
        <a:lstStyle/>
        <a:p>
          <a:endParaRPr lang="es-ES"/>
        </a:p>
      </dgm:t>
    </dgm:pt>
    <dgm:pt modelId="{87EE57EB-C4F0-4BD9-9876-B3979D1F8AC7}" type="pres">
      <dgm:prSet presAssocID="{E3348938-C335-472D-B564-94AB2F355F53}" presName="connTx" presStyleLbl="parChTrans1D2" presStyleIdx="2" presStyleCnt="3"/>
      <dgm:spPr/>
      <dgm:t>
        <a:bodyPr/>
        <a:lstStyle/>
        <a:p>
          <a:endParaRPr lang="es-ES"/>
        </a:p>
      </dgm:t>
    </dgm:pt>
    <dgm:pt modelId="{B4B1AEB6-DA37-492F-9BA3-CE303C5940C5}" type="pres">
      <dgm:prSet presAssocID="{EDCB0596-58B0-4B88-B512-0F0E0BCF8474}" presName="root2" presStyleCnt="0"/>
      <dgm:spPr/>
      <dgm:t>
        <a:bodyPr/>
        <a:lstStyle/>
        <a:p>
          <a:endParaRPr lang="es-ES"/>
        </a:p>
      </dgm:t>
    </dgm:pt>
    <dgm:pt modelId="{6F2DF335-F59B-47E7-807E-FA9BDC9BE1B4}" type="pres">
      <dgm:prSet presAssocID="{EDCB0596-58B0-4B88-B512-0F0E0BCF8474}" presName="LevelTwoTextNode" presStyleLbl="node2" presStyleIdx="2" presStyleCnt="3">
        <dgm:presLayoutVars>
          <dgm:chPref val="3"/>
        </dgm:presLayoutVars>
      </dgm:prSet>
      <dgm:spPr/>
      <dgm:t>
        <a:bodyPr/>
        <a:lstStyle/>
        <a:p>
          <a:endParaRPr lang="es-ES"/>
        </a:p>
      </dgm:t>
    </dgm:pt>
    <dgm:pt modelId="{D735DC24-F0AD-4D83-9623-D0CA4F153014}" type="pres">
      <dgm:prSet presAssocID="{EDCB0596-58B0-4B88-B512-0F0E0BCF8474}" presName="level3hierChild" presStyleCnt="0"/>
      <dgm:spPr/>
      <dgm:t>
        <a:bodyPr/>
        <a:lstStyle/>
        <a:p>
          <a:endParaRPr lang="es-ES"/>
        </a:p>
      </dgm:t>
    </dgm:pt>
    <dgm:pt modelId="{959AAD7F-CC68-404B-8BCE-F366495C51A8}" type="pres">
      <dgm:prSet presAssocID="{B3499C60-DEEA-44FB-810A-16340D110859}" presName="conn2-1" presStyleLbl="parChTrans1D3" presStyleIdx="2" presStyleCnt="3"/>
      <dgm:spPr/>
      <dgm:t>
        <a:bodyPr/>
        <a:lstStyle/>
        <a:p>
          <a:endParaRPr lang="es-ES"/>
        </a:p>
      </dgm:t>
    </dgm:pt>
    <dgm:pt modelId="{C7A126A7-B987-4CA8-AFC7-42338DF6065D}" type="pres">
      <dgm:prSet presAssocID="{B3499C60-DEEA-44FB-810A-16340D110859}" presName="connTx" presStyleLbl="parChTrans1D3" presStyleIdx="2" presStyleCnt="3"/>
      <dgm:spPr/>
      <dgm:t>
        <a:bodyPr/>
        <a:lstStyle/>
        <a:p>
          <a:endParaRPr lang="es-ES"/>
        </a:p>
      </dgm:t>
    </dgm:pt>
    <dgm:pt modelId="{CA9F0FFD-5975-419A-AA0B-786D29564EA0}" type="pres">
      <dgm:prSet presAssocID="{97220A87-2A7A-489B-B3B3-D57FC31DD9F1}" presName="root2" presStyleCnt="0"/>
      <dgm:spPr/>
      <dgm:t>
        <a:bodyPr/>
        <a:lstStyle/>
        <a:p>
          <a:endParaRPr lang="es-ES"/>
        </a:p>
      </dgm:t>
    </dgm:pt>
    <dgm:pt modelId="{C8EC07D0-2F2F-4C58-91A6-C1E7B9035AFA}" type="pres">
      <dgm:prSet presAssocID="{97220A87-2A7A-489B-B3B3-D57FC31DD9F1}" presName="LevelTwoTextNode" presStyleLbl="node3" presStyleIdx="2" presStyleCnt="3">
        <dgm:presLayoutVars>
          <dgm:chPref val="3"/>
        </dgm:presLayoutVars>
      </dgm:prSet>
      <dgm:spPr/>
      <dgm:t>
        <a:bodyPr/>
        <a:lstStyle/>
        <a:p>
          <a:endParaRPr lang="es-ES"/>
        </a:p>
      </dgm:t>
    </dgm:pt>
    <dgm:pt modelId="{10928B9A-F392-4254-A79E-1E0F5D6F5AA9}" type="pres">
      <dgm:prSet presAssocID="{97220A87-2A7A-489B-B3B3-D57FC31DD9F1}" presName="level3hierChild" presStyleCnt="0"/>
      <dgm:spPr/>
      <dgm:t>
        <a:bodyPr/>
        <a:lstStyle/>
        <a:p>
          <a:endParaRPr lang="es-ES"/>
        </a:p>
      </dgm:t>
    </dgm:pt>
  </dgm:ptLst>
  <dgm:cxnLst>
    <dgm:cxn modelId="{2B9998EE-CCB1-4336-B251-5EE2595CE738}" type="presOf" srcId="{E6FD73A8-1DB6-4C5A-9E4B-BE1872CA3581}" destId="{FF914AE9-E386-495D-B759-0A03CA168D82}" srcOrd="0" destOrd="0" presId="urn:microsoft.com/office/officeart/2005/8/layout/hierarchy2"/>
    <dgm:cxn modelId="{8674AB94-B52C-4C80-97E0-F02F4922D793}" type="presOf" srcId="{5FC62ABC-391A-4948-9FAC-6416E116EDCA}" destId="{D4573473-4898-45BB-B46D-799DDEBCCE85}" srcOrd="0" destOrd="0" presId="urn:microsoft.com/office/officeart/2005/8/layout/hierarchy2"/>
    <dgm:cxn modelId="{1F9D28C9-8CD8-404E-A127-412C10727101}" type="presOf" srcId="{E574BE11-D471-44B4-B79D-77C9283E6AAB}" destId="{CDA6300B-CEC9-406C-8CCA-3F91149E9009}" srcOrd="1" destOrd="0" presId="urn:microsoft.com/office/officeart/2005/8/layout/hierarchy2"/>
    <dgm:cxn modelId="{2F84D008-8651-4E09-B5AC-2E95F941763F}" srcId="{D685C9C7-1EF3-4A1C-97EB-B8A92E8845A1}" destId="{40E1B234-79BD-494B-B4E2-09309AA0ECD9}" srcOrd="1" destOrd="0" parTransId="{2B59B129-07CB-4845-9570-42A894C98ACB}" sibTransId="{BAD33329-D33F-4516-BB71-A4E12F5384F7}"/>
    <dgm:cxn modelId="{87C0111B-C0DF-45F7-BDE2-DDA332AC3E11}" type="presOf" srcId="{E3348938-C335-472D-B564-94AB2F355F53}" destId="{1FBCA2E1-CC6F-4517-8DD3-29CC9EC2E233}" srcOrd="0" destOrd="0" presId="urn:microsoft.com/office/officeart/2005/8/layout/hierarchy2"/>
    <dgm:cxn modelId="{7E20B629-BA26-44A4-A2DE-0E4343001E91}" type="presOf" srcId="{97220A87-2A7A-489B-B3B3-D57FC31DD9F1}" destId="{C8EC07D0-2F2F-4C58-91A6-C1E7B9035AFA}" srcOrd="0" destOrd="0" presId="urn:microsoft.com/office/officeart/2005/8/layout/hierarchy2"/>
    <dgm:cxn modelId="{842878CD-45F0-4DCF-9EDD-83F546BA4236}" type="presOf" srcId="{B1587DDC-85AA-4E4E-BB8B-E519C76BE53D}" destId="{C75951CB-CA41-41CF-B427-31E33456334B}" srcOrd="1" destOrd="0" presId="urn:microsoft.com/office/officeart/2005/8/layout/hierarchy2"/>
    <dgm:cxn modelId="{AB9CFC58-FC71-4F9C-BA0E-97F9FBA23A09}" type="presOf" srcId="{B1587DDC-85AA-4E4E-BB8B-E519C76BE53D}" destId="{A0D9B4A5-B49E-4BCF-926C-840D6935DF28}" srcOrd="0" destOrd="0" presId="urn:microsoft.com/office/officeart/2005/8/layout/hierarchy2"/>
    <dgm:cxn modelId="{3A6DB2EE-7591-44F3-A82E-7E1F7E82AE19}" srcId="{D685C9C7-1EF3-4A1C-97EB-B8A92E8845A1}" destId="{EDCB0596-58B0-4B88-B512-0F0E0BCF8474}" srcOrd="2" destOrd="0" parTransId="{E3348938-C335-472D-B564-94AB2F355F53}" sibTransId="{19B8E20F-CF3C-493D-AEE7-BB290F36195B}"/>
    <dgm:cxn modelId="{E7DA770E-BF33-42E0-8093-B61EDD7D4B72}" type="presOf" srcId="{B3499C60-DEEA-44FB-810A-16340D110859}" destId="{C7A126A7-B987-4CA8-AFC7-42338DF6065D}" srcOrd="1" destOrd="0" presId="urn:microsoft.com/office/officeart/2005/8/layout/hierarchy2"/>
    <dgm:cxn modelId="{58C2B1D2-005C-40CE-9532-368A2DB64A81}" type="presOf" srcId="{20B3F5B3-3025-4774-8ECA-A2B6E2B94130}" destId="{D2803792-C6EF-4D96-9B52-E24D3223A4ED}" srcOrd="1" destOrd="0" presId="urn:microsoft.com/office/officeart/2005/8/layout/hierarchy2"/>
    <dgm:cxn modelId="{8A4D32D4-5710-4BCF-B7D7-3B722937AC29}" type="presOf" srcId="{D2B85ADE-23FB-4178-A729-D4756EB998E1}" destId="{A1D27E55-D13C-4A70-BB7D-67E20661F2E3}" srcOrd="0" destOrd="0" presId="urn:microsoft.com/office/officeart/2005/8/layout/hierarchy2"/>
    <dgm:cxn modelId="{3F89F2B2-D157-48B3-AB49-429AA6A15EA5}" type="presOf" srcId="{2B59B129-07CB-4845-9570-42A894C98ACB}" destId="{FC0D91A5-84C7-4114-A79E-9FC10E047655}" srcOrd="1" destOrd="0" presId="urn:microsoft.com/office/officeart/2005/8/layout/hierarchy2"/>
    <dgm:cxn modelId="{E9616E17-895A-44F0-BB24-84380065D60D}" srcId="{5FC62ABC-391A-4948-9FAC-6416E116EDCA}" destId="{D685C9C7-1EF3-4A1C-97EB-B8A92E8845A1}" srcOrd="0" destOrd="0" parTransId="{ACE37F64-A1F5-4191-8F15-653B3D294773}" sibTransId="{A9992973-9122-4853-B396-9AA5DA1844B4}"/>
    <dgm:cxn modelId="{643E13BA-40DB-41BF-8E1A-4623426ED2C1}" type="presOf" srcId="{E574BE11-D471-44B4-B79D-77C9283E6AAB}" destId="{47D30E3D-570B-4475-965E-4A2728B692EE}" srcOrd="0" destOrd="0" presId="urn:microsoft.com/office/officeart/2005/8/layout/hierarchy2"/>
    <dgm:cxn modelId="{8573D0D3-EF96-4277-986D-9B4783DEA6BC}" type="presOf" srcId="{2B59B129-07CB-4845-9570-42A894C98ACB}" destId="{252CFC85-2D59-4187-9F8B-5B24047E45AD}" srcOrd="0" destOrd="0" presId="urn:microsoft.com/office/officeart/2005/8/layout/hierarchy2"/>
    <dgm:cxn modelId="{EC9B953F-4428-43FC-9442-F61CE4B25316}" type="presOf" srcId="{EDCB0596-58B0-4B88-B512-0F0E0BCF8474}" destId="{6F2DF335-F59B-47E7-807E-FA9BDC9BE1B4}" srcOrd="0" destOrd="0" presId="urn:microsoft.com/office/officeart/2005/8/layout/hierarchy2"/>
    <dgm:cxn modelId="{0DA0BD74-9FC5-4F98-BFE0-7A7BFD93B634}" type="presOf" srcId="{40E1B234-79BD-494B-B4E2-09309AA0ECD9}" destId="{BF64F42E-F6D9-4847-BB63-A2E0AE4B214F}" srcOrd="0" destOrd="0" presId="urn:microsoft.com/office/officeart/2005/8/layout/hierarchy2"/>
    <dgm:cxn modelId="{EC4E9EC1-622A-405E-BC77-6598DE84CCD4}" type="presOf" srcId="{AAC1FFEA-E40D-4690-92A6-08A0778AEA5D}" destId="{BA169F15-0920-464D-9DCD-B88E9DEEACC2}" srcOrd="0" destOrd="0" presId="urn:microsoft.com/office/officeart/2005/8/layout/hierarchy2"/>
    <dgm:cxn modelId="{D0321CB9-B1E1-41EC-9035-07F3A8AEC4C7}" srcId="{40E1B234-79BD-494B-B4E2-09309AA0ECD9}" destId="{AAC1FFEA-E40D-4690-92A6-08A0778AEA5D}" srcOrd="0" destOrd="0" parTransId="{E574BE11-D471-44B4-B79D-77C9283E6AAB}" sibTransId="{36B111EA-67FA-4FAF-A85D-112409219B65}"/>
    <dgm:cxn modelId="{AC8CEDC0-61A7-4E2E-B0E4-9F10B5D209E4}" type="presOf" srcId="{20B3F5B3-3025-4774-8ECA-A2B6E2B94130}" destId="{F0CBBBDF-37D6-42DC-B392-ED4C82017FEC}" srcOrd="0" destOrd="0" presId="urn:microsoft.com/office/officeart/2005/8/layout/hierarchy2"/>
    <dgm:cxn modelId="{91A3DF63-6535-43C4-B9B4-29E876103FDF}" type="presOf" srcId="{B3499C60-DEEA-44FB-810A-16340D110859}" destId="{959AAD7F-CC68-404B-8BCE-F366495C51A8}" srcOrd="0" destOrd="0" presId="urn:microsoft.com/office/officeart/2005/8/layout/hierarchy2"/>
    <dgm:cxn modelId="{B66A255A-A576-4768-94D2-5018C7D53D01}" srcId="{D2B85ADE-23FB-4178-A729-D4756EB998E1}" destId="{E6FD73A8-1DB6-4C5A-9E4B-BE1872CA3581}" srcOrd="0" destOrd="0" parTransId="{B1587DDC-85AA-4E4E-BB8B-E519C76BE53D}" sibTransId="{82B805BD-4B37-4B95-AAC4-C2284890FF49}"/>
    <dgm:cxn modelId="{39DC17DD-0721-437B-883A-18F76B0BC43D}" srcId="{D685C9C7-1EF3-4A1C-97EB-B8A92E8845A1}" destId="{D2B85ADE-23FB-4178-A729-D4756EB998E1}" srcOrd="0" destOrd="0" parTransId="{20B3F5B3-3025-4774-8ECA-A2B6E2B94130}" sibTransId="{0219AC98-011E-4A01-A54B-342C980775D3}"/>
    <dgm:cxn modelId="{2B6920D6-CED8-4D9F-A3B2-F67BC39E7A80}" srcId="{EDCB0596-58B0-4B88-B512-0F0E0BCF8474}" destId="{97220A87-2A7A-489B-B3B3-D57FC31DD9F1}" srcOrd="0" destOrd="0" parTransId="{B3499C60-DEEA-44FB-810A-16340D110859}" sibTransId="{45F0B527-6DE7-4A35-8029-8B6DE648F155}"/>
    <dgm:cxn modelId="{05A49C21-01B4-49D3-B7D9-5FEABC7FA736}" type="presOf" srcId="{E3348938-C335-472D-B564-94AB2F355F53}" destId="{87EE57EB-C4F0-4BD9-9876-B3979D1F8AC7}" srcOrd="1" destOrd="0" presId="urn:microsoft.com/office/officeart/2005/8/layout/hierarchy2"/>
    <dgm:cxn modelId="{341CF044-A051-4B55-ADEC-54F1EFE6845F}" type="presOf" srcId="{D685C9C7-1EF3-4A1C-97EB-B8A92E8845A1}" destId="{C911118C-D307-40F8-AFD4-13BB372891FF}" srcOrd="0" destOrd="0" presId="urn:microsoft.com/office/officeart/2005/8/layout/hierarchy2"/>
    <dgm:cxn modelId="{241A1172-5B06-417B-8B2C-746A020897F7}" type="presParOf" srcId="{D4573473-4898-45BB-B46D-799DDEBCCE85}" destId="{FB5CBC83-1639-468C-BB6A-5F3F181B17B1}" srcOrd="0" destOrd="0" presId="urn:microsoft.com/office/officeart/2005/8/layout/hierarchy2"/>
    <dgm:cxn modelId="{924851CA-74EF-4C98-AD32-CFD228241B45}" type="presParOf" srcId="{FB5CBC83-1639-468C-BB6A-5F3F181B17B1}" destId="{C911118C-D307-40F8-AFD4-13BB372891FF}" srcOrd="0" destOrd="0" presId="urn:microsoft.com/office/officeart/2005/8/layout/hierarchy2"/>
    <dgm:cxn modelId="{685833DB-7051-4810-80F9-619C47B5A01B}" type="presParOf" srcId="{FB5CBC83-1639-468C-BB6A-5F3F181B17B1}" destId="{44CCE157-6F84-4872-894C-62DCF1BD436E}" srcOrd="1" destOrd="0" presId="urn:microsoft.com/office/officeart/2005/8/layout/hierarchy2"/>
    <dgm:cxn modelId="{28E127BB-3DBB-4E2E-A142-6BE98C5EB1B3}" type="presParOf" srcId="{44CCE157-6F84-4872-894C-62DCF1BD436E}" destId="{F0CBBBDF-37D6-42DC-B392-ED4C82017FEC}" srcOrd="0" destOrd="0" presId="urn:microsoft.com/office/officeart/2005/8/layout/hierarchy2"/>
    <dgm:cxn modelId="{BA5EE506-CAD1-4FF1-A684-A7F89F7C98E2}" type="presParOf" srcId="{F0CBBBDF-37D6-42DC-B392-ED4C82017FEC}" destId="{D2803792-C6EF-4D96-9B52-E24D3223A4ED}" srcOrd="0" destOrd="0" presId="urn:microsoft.com/office/officeart/2005/8/layout/hierarchy2"/>
    <dgm:cxn modelId="{37CCF334-CD26-403C-A1B9-C6276A49A45E}" type="presParOf" srcId="{44CCE157-6F84-4872-894C-62DCF1BD436E}" destId="{74D02045-CE6C-46CA-A3E0-D2BE94812ABC}" srcOrd="1" destOrd="0" presId="urn:microsoft.com/office/officeart/2005/8/layout/hierarchy2"/>
    <dgm:cxn modelId="{D5675C73-2F95-4193-B7B8-B21844F2787B}" type="presParOf" srcId="{74D02045-CE6C-46CA-A3E0-D2BE94812ABC}" destId="{A1D27E55-D13C-4A70-BB7D-67E20661F2E3}" srcOrd="0" destOrd="0" presId="urn:microsoft.com/office/officeart/2005/8/layout/hierarchy2"/>
    <dgm:cxn modelId="{BAC815CD-10BA-44EC-B2BF-85704E137A07}" type="presParOf" srcId="{74D02045-CE6C-46CA-A3E0-D2BE94812ABC}" destId="{3D3B8BF6-58DF-4719-8E0B-DC480F429349}" srcOrd="1" destOrd="0" presId="urn:microsoft.com/office/officeart/2005/8/layout/hierarchy2"/>
    <dgm:cxn modelId="{875D6781-18F4-44F6-A39B-70D0DDF03917}" type="presParOf" srcId="{3D3B8BF6-58DF-4719-8E0B-DC480F429349}" destId="{A0D9B4A5-B49E-4BCF-926C-840D6935DF28}" srcOrd="0" destOrd="0" presId="urn:microsoft.com/office/officeart/2005/8/layout/hierarchy2"/>
    <dgm:cxn modelId="{B45CD24E-3208-4821-9E52-43B04AC100D0}" type="presParOf" srcId="{A0D9B4A5-B49E-4BCF-926C-840D6935DF28}" destId="{C75951CB-CA41-41CF-B427-31E33456334B}" srcOrd="0" destOrd="0" presId="urn:microsoft.com/office/officeart/2005/8/layout/hierarchy2"/>
    <dgm:cxn modelId="{E2679439-A2A0-407F-86C2-75EBC9D8777E}" type="presParOf" srcId="{3D3B8BF6-58DF-4719-8E0B-DC480F429349}" destId="{113B9FD0-5772-45F6-8EE8-4B81474AF333}" srcOrd="1" destOrd="0" presId="urn:microsoft.com/office/officeart/2005/8/layout/hierarchy2"/>
    <dgm:cxn modelId="{CB193A97-E954-48E6-A776-4922F2CE0DE3}" type="presParOf" srcId="{113B9FD0-5772-45F6-8EE8-4B81474AF333}" destId="{FF914AE9-E386-495D-B759-0A03CA168D82}" srcOrd="0" destOrd="0" presId="urn:microsoft.com/office/officeart/2005/8/layout/hierarchy2"/>
    <dgm:cxn modelId="{F69F6ACA-CDA7-45EF-A8C3-419698ABC971}" type="presParOf" srcId="{113B9FD0-5772-45F6-8EE8-4B81474AF333}" destId="{D239888C-32F6-414D-9D69-1153E5E5DA4B}" srcOrd="1" destOrd="0" presId="urn:microsoft.com/office/officeart/2005/8/layout/hierarchy2"/>
    <dgm:cxn modelId="{672822C8-5173-4AE7-BF78-87CF25A07DAA}" type="presParOf" srcId="{44CCE157-6F84-4872-894C-62DCF1BD436E}" destId="{252CFC85-2D59-4187-9F8B-5B24047E45AD}" srcOrd="2" destOrd="0" presId="urn:microsoft.com/office/officeart/2005/8/layout/hierarchy2"/>
    <dgm:cxn modelId="{949A6552-49B4-4719-94C3-75E52443FB52}" type="presParOf" srcId="{252CFC85-2D59-4187-9F8B-5B24047E45AD}" destId="{FC0D91A5-84C7-4114-A79E-9FC10E047655}" srcOrd="0" destOrd="0" presId="urn:microsoft.com/office/officeart/2005/8/layout/hierarchy2"/>
    <dgm:cxn modelId="{1701D1E2-EF04-4A4E-8EEC-DB0BE05BC6BB}" type="presParOf" srcId="{44CCE157-6F84-4872-894C-62DCF1BD436E}" destId="{40690A68-BA51-49D7-9FD3-93461809B784}" srcOrd="3" destOrd="0" presId="urn:microsoft.com/office/officeart/2005/8/layout/hierarchy2"/>
    <dgm:cxn modelId="{46E16DF2-8DBC-497E-B5B1-0C398EBC3243}" type="presParOf" srcId="{40690A68-BA51-49D7-9FD3-93461809B784}" destId="{BF64F42E-F6D9-4847-BB63-A2E0AE4B214F}" srcOrd="0" destOrd="0" presId="urn:microsoft.com/office/officeart/2005/8/layout/hierarchy2"/>
    <dgm:cxn modelId="{CAD97203-5F3A-46C7-8603-C41995CE1B5A}" type="presParOf" srcId="{40690A68-BA51-49D7-9FD3-93461809B784}" destId="{9187098B-0995-49F3-964C-FE0A2FC7272F}" srcOrd="1" destOrd="0" presId="urn:microsoft.com/office/officeart/2005/8/layout/hierarchy2"/>
    <dgm:cxn modelId="{9B5FE515-557B-47EC-8E71-A2C2DCF2B58C}" type="presParOf" srcId="{9187098B-0995-49F3-964C-FE0A2FC7272F}" destId="{47D30E3D-570B-4475-965E-4A2728B692EE}" srcOrd="0" destOrd="0" presId="urn:microsoft.com/office/officeart/2005/8/layout/hierarchy2"/>
    <dgm:cxn modelId="{D4361476-3503-4855-8438-05929E1356D4}" type="presParOf" srcId="{47D30E3D-570B-4475-965E-4A2728B692EE}" destId="{CDA6300B-CEC9-406C-8CCA-3F91149E9009}" srcOrd="0" destOrd="0" presId="urn:microsoft.com/office/officeart/2005/8/layout/hierarchy2"/>
    <dgm:cxn modelId="{BE40F739-D162-4BDE-8475-3B4383F3734A}" type="presParOf" srcId="{9187098B-0995-49F3-964C-FE0A2FC7272F}" destId="{365172CA-A061-4DE7-82C2-8C0763B7CD7C}" srcOrd="1" destOrd="0" presId="urn:microsoft.com/office/officeart/2005/8/layout/hierarchy2"/>
    <dgm:cxn modelId="{2B0C4D1C-78F4-4A8A-A346-9BF8A5B795FA}" type="presParOf" srcId="{365172CA-A061-4DE7-82C2-8C0763B7CD7C}" destId="{BA169F15-0920-464D-9DCD-B88E9DEEACC2}" srcOrd="0" destOrd="0" presId="urn:microsoft.com/office/officeart/2005/8/layout/hierarchy2"/>
    <dgm:cxn modelId="{E4B8A589-59DB-4BB9-82A3-ED3E7A598BD9}" type="presParOf" srcId="{365172CA-A061-4DE7-82C2-8C0763B7CD7C}" destId="{0403ACB8-E7E5-444C-BEC6-15B1CA3D8D36}" srcOrd="1" destOrd="0" presId="urn:microsoft.com/office/officeart/2005/8/layout/hierarchy2"/>
    <dgm:cxn modelId="{0EC5F722-621D-421B-BD34-96B9CA9396E8}" type="presParOf" srcId="{44CCE157-6F84-4872-894C-62DCF1BD436E}" destId="{1FBCA2E1-CC6F-4517-8DD3-29CC9EC2E233}" srcOrd="4" destOrd="0" presId="urn:microsoft.com/office/officeart/2005/8/layout/hierarchy2"/>
    <dgm:cxn modelId="{D60845E1-4B17-41F4-B50C-065F538ED7E8}" type="presParOf" srcId="{1FBCA2E1-CC6F-4517-8DD3-29CC9EC2E233}" destId="{87EE57EB-C4F0-4BD9-9876-B3979D1F8AC7}" srcOrd="0" destOrd="0" presId="urn:microsoft.com/office/officeart/2005/8/layout/hierarchy2"/>
    <dgm:cxn modelId="{C2630015-3983-45E9-B9EA-96121D586E40}" type="presParOf" srcId="{44CCE157-6F84-4872-894C-62DCF1BD436E}" destId="{B4B1AEB6-DA37-492F-9BA3-CE303C5940C5}" srcOrd="5" destOrd="0" presId="urn:microsoft.com/office/officeart/2005/8/layout/hierarchy2"/>
    <dgm:cxn modelId="{057D80F1-7E6A-4857-856F-3F595364CF57}" type="presParOf" srcId="{B4B1AEB6-DA37-492F-9BA3-CE303C5940C5}" destId="{6F2DF335-F59B-47E7-807E-FA9BDC9BE1B4}" srcOrd="0" destOrd="0" presId="urn:microsoft.com/office/officeart/2005/8/layout/hierarchy2"/>
    <dgm:cxn modelId="{5F2F61D2-D1ED-49FB-832C-51C9AC3DD066}" type="presParOf" srcId="{B4B1AEB6-DA37-492F-9BA3-CE303C5940C5}" destId="{D735DC24-F0AD-4D83-9623-D0CA4F153014}" srcOrd="1" destOrd="0" presId="urn:microsoft.com/office/officeart/2005/8/layout/hierarchy2"/>
    <dgm:cxn modelId="{0AEAE500-1301-4C80-863C-F169F3953001}" type="presParOf" srcId="{D735DC24-F0AD-4D83-9623-D0CA4F153014}" destId="{959AAD7F-CC68-404B-8BCE-F366495C51A8}" srcOrd="0" destOrd="0" presId="urn:microsoft.com/office/officeart/2005/8/layout/hierarchy2"/>
    <dgm:cxn modelId="{150F549D-C8EB-47C0-9AE4-A6C31D2FACF6}" type="presParOf" srcId="{959AAD7F-CC68-404B-8BCE-F366495C51A8}" destId="{C7A126A7-B987-4CA8-AFC7-42338DF6065D}" srcOrd="0" destOrd="0" presId="urn:microsoft.com/office/officeart/2005/8/layout/hierarchy2"/>
    <dgm:cxn modelId="{FF45C24E-C9F6-4792-BD85-F2870C59D7CE}" type="presParOf" srcId="{D735DC24-F0AD-4D83-9623-D0CA4F153014}" destId="{CA9F0FFD-5975-419A-AA0B-786D29564EA0}" srcOrd="1" destOrd="0" presId="urn:microsoft.com/office/officeart/2005/8/layout/hierarchy2"/>
    <dgm:cxn modelId="{A7ECDF05-8C16-4440-B236-A20129E100F2}" type="presParOf" srcId="{CA9F0FFD-5975-419A-AA0B-786D29564EA0}" destId="{C8EC07D0-2F2F-4C58-91A6-C1E7B9035AFA}" srcOrd="0" destOrd="0" presId="urn:microsoft.com/office/officeart/2005/8/layout/hierarchy2"/>
    <dgm:cxn modelId="{1B53AE79-52A5-44C4-AB39-CB67D93A9984}" type="presParOf" srcId="{CA9F0FFD-5975-419A-AA0B-786D29564EA0}" destId="{10928B9A-F392-4254-A79E-1E0F5D6F5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BC24C3-99B2-43A8-AFE9-DD1B29F76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4015AC4-0631-4B23-9BD6-1D0F9E6BC907}">
      <dgm:prSet custT="1"/>
      <dgm:spPr>
        <a:solidFill>
          <a:srgbClr val="000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lgn="ctr" rtl="0"/>
          <a:r>
            <a:rPr lang="es-EC" sz="4000" b="1" dirty="0" smtClean="0">
              <a:latin typeface="Arial Black" pitchFamily="34" charset="0"/>
            </a:rPr>
            <a:t>AGENDA</a:t>
          </a:r>
          <a:endParaRPr lang="es-EC" sz="4000" b="1" dirty="0">
            <a:latin typeface="Arial Black" pitchFamily="34" charset="0"/>
          </a:endParaRPr>
        </a:p>
      </dgm:t>
    </dgm:pt>
    <dgm:pt modelId="{63663238-69F2-4268-AB44-8D19C1C1B8E6}" type="parTrans" cxnId="{57A876E5-0760-48A4-8BA4-5EE77409CB06}">
      <dgm:prSet/>
      <dgm:spPr/>
      <dgm:t>
        <a:bodyPr/>
        <a:lstStyle/>
        <a:p>
          <a:pPr algn="ctr"/>
          <a:endParaRPr lang="es-EC" sz="2400" b="1">
            <a:latin typeface="Arial Black" pitchFamily="34" charset="0"/>
          </a:endParaRPr>
        </a:p>
      </dgm:t>
    </dgm:pt>
    <dgm:pt modelId="{33193609-52BE-4DF0-843F-C9DF08B1AAB1}" type="sibTrans" cxnId="{57A876E5-0760-48A4-8BA4-5EE77409CB06}">
      <dgm:prSet/>
      <dgm:spPr/>
      <dgm:t>
        <a:bodyPr/>
        <a:lstStyle/>
        <a:p>
          <a:pPr algn="ctr"/>
          <a:endParaRPr lang="es-EC" sz="2400" b="1">
            <a:latin typeface="Arial Black" pitchFamily="34" charset="0"/>
          </a:endParaRPr>
        </a:p>
      </dgm:t>
    </dgm:pt>
    <dgm:pt modelId="{E9956DAB-3E7D-495D-8BB6-8102DF471375}" type="pres">
      <dgm:prSet presAssocID="{39BC24C3-99B2-43A8-AFE9-DD1B29F76ABE}" presName="linear" presStyleCnt="0">
        <dgm:presLayoutVars>
          <dgm:animLvl val="lvl"/>
          <dgm:resizeHandles val="exact"/>
        </dgm:presLayoutVars>
      </dgm:prSet>
      <dgm:spPr/>
      <dgm:t>
        <a:bodyPr/>
        <a:lstStyle/>
        <a:p>
          <a:endParaRPr lang="es-EC"/>
        </a:p>
      </dgm:t>
    </dgm:pt>
    <dgm:pt modelId="{0E30F2A7-16A5-4B78-90A0-2388408FFEDF}" type="pres">
      <dgm:prSet presAssocID="{94015AC4-0631-4B23-9BD6-1D0F9E6BC907}" presName="parentText" presStyleLbl="node1" presStyleIdx="0" presStyleCnt="1" custLinFactNeighborY="2323">
        <dgm:presLayoutVars>
          <dgm:chMax val="0"/>
          <dgm:bulletEnabled val="1"/>
        </dgm:presLayoutVars>
      </dgm:prSet>
      <dgm:spPr/>
      <dgm:t>
        <a:bodyPr/>
        <a:lstStyle/>
        <a:p>
          <a:endParaRPr lang="es-EC"/>
        </a:p>
      </dgm:t>
    </dgm:pt>
  </dgm:ptLst>
  <dgm:cxnLst>
    <dgm:cxn modelId="{3F85F5CC-A998-45FE-B00E-77A3F62378CB}" type="presOf" srcId="{39BC24C3-99B2-43A8-AFE9-DD1B29F76ABE}" destId="{E9956DAB-3E7D-495D-8BB6-8102DF471375}" srcOrd="0" destOrd="0" presId="urn:microsoft.com/office/officeart/2005/8/layout/vList2"/>
    <dgm:cxn modelId="{9B164780-CDE7-42C5-9873-76D02E1F10A8}" type="presOf" srcId="{94015AC4-0631-4B23-9BD6-1D0F9E6BC907}" destId="{0E30F2A7-16A5-4B78-90A0-2388408FFEDF}" srcOrd="0" destOrd="0" presId="urn:microsoft.com/office/officeart/2005/8/layout/vList2"/>
    <dgm:cxn modelId="{57A876E5-0760-48A4-8BA4-5EE77409CB06}" srcId="{39BC24C3-99B2-43A8-AFE9-DD1B29F76ABE}" destId="{94015AC4-0631-4B23-9BD6-1D0F9E6BC907}" srcOrd="0" destOrd="0" parTransId="{63663238-69F2-4268-AB44-8D19C1C1B8E6}" sibTransId="{33193609-52BE-4DF0-843F-C9DF08B1AAB1}"/>
    <dgm:cxn modelId="{E2A8D7AC-D6E8-40A1-A0F2-4F3DC79BC4D8}" type="presParOf" srcId="{E9956DAB-3E7D-495D-8BB6-8102DF471375}" destId="{0E30F2A7-16A5-4B78-90A0-2388408FFE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BC24C3-99B2-43A8-AFE9-DD1B29F76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4015AC4-0631-4B23-9BD6-1D0F9E6BC907}">
      <dgm:prSet custT="1"/>
      <dgm:spPr>
        <a:solidFill>
          <a:srgbClr val="000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lgn="ctr" rtl="0"/>
          <a:r>
            <a:rPr lang="es-EC" sz="4000" b="1" dirty="0" smtClean="0">
              <a:latin typeface="Arial Black" pitchFamily="34" charset="0"/>
            </a:rPr>
            <a:t>AGENDA</a:t>
          </a:r>
          <a:endParaRPr lang="es-EC" sz="4000" b="1" dirty="0">
            <a:latin typeface="Arial Black" pitchFamily="34" charset="0"/>
          </a:endParaRPr>
        </a:p>
      </dgm:t>
    </dgm:pt>
    <dgm:pt modelId="{63663238-69F2-4268-AB44-8D19C1C1B8E6}" type="parTrans" cxnId="{57A876E5-0760-48A4-8BA4-5EE77409CB06}">
      <dgm:prSet/>
      <dgm:spPr/>
      <dgm:t>
        <a:bodyPr/>
        <a:lstStyle/>
        <a:p>
          <a:pPr algn="ctr"/>
          <a:endParaRPr lang="es-EC" sz="2400" b="1">
            <a:latin typeface="Arial Black" pitchFamily="34" charset="0"/>
          </a:endParaRPr>
        </a:p>
      </dgm:t>
    </dgm:pt>
    <dgm:pt modelId="{33193609-52BE-4DF0-843F-C9DF08B1AAB1}" type="sibTrans" cxnId="{57A876E5-0760-48A4-8BA4-5EE77409CB06}">
      <dgm:prSet/>
      <dgm:spPr/>
      <dgm:t>
        <a:bodyPr/>
        <a:lstStyle/>
        <a:p>
          <a:pPr algn="ctr"/>
          <a:endParaRPr lang="es-EC" sz="2400" b="1">
            <a:latin typeface="Arial Black" pitchFamily="34" charset="0"/>
          </a:endParaRPr>
        </a:p>
      </dgm:t>
    </dgm:pt>
    <dgm:pt modelId="{E9956DAB-3E7D-495D-8BB6-8102DF471375}" type="pres">
      <dgm:prSet presAssocID="{39BC24C3-99B2-43A8-AFE9-DD1B29F76ABE}" presName="linear" presStyleCnt="0">
        <dgm:presLayoutVars>
          <dgm:animLvl val="lvl"/>
          <dgm:resizeHandles val="exact"/>
        </dgm:presLayoutVars>
      </dgm:prSet>
      <dgm:spPr/>
      <dgm:t>
        <a:bodyPr/>
        <a:lstStyle/>
        <a:p>
          <a:endParaRPr lang="es-EC"/>
        </a:p>
      </dgm:t>
    </dgm:pt>
    <dgm:pt modelId="{0E30F2A7-16A5-4B78-90A0-2388408FFEDF}" type="pres">
      <dgm:prSet presAssocID="{94015AC4-0631-4B23-9BD6-1D0F9E6BC907}" presName="parentText" presStyleLbl="node1" presStyleIdx="0" presStyleCnt="1" custLinFactNeighborY="2323">
        <dgm:presLayoutVars>
          <dgm:chMax val="0"/>
          <dgm:bulletEnabled val="1"/>
        </dgm:presLayoutVars>
      </dgm:prSet>
      <dgm:spPr/>
      <dgm:t>
        <a:bodyPr/>
        <a:lstStyle/>
        <a:p>
          <a:endParaRPr lang="es-EC"/>
        </a:p>
      </dgm:t>
    </dgm:pt>
  </dgm:ptLst>
  <dgm:cxnLst>
    <dgm:cxn modelId="{3AF44ABD-8E7A-4D94-800B-B9B340D9404A}" type="presOf" srcId="{94015AC4-0631-4B23-9BD6-1D0F9E6BC907}" destId="{0E30F2A7-16A5-4B78-90A0-2388408FFEDF}" srcOrd="0" destOrd="0" presId="urn:microsoft.com/office/officeart/2005/8/layout/vList2"/>
    <dgm:cxn modelId="{E8384A3F-A3BB-4587-999F-1C951B481570}" type="presOf" srcId="{39BC24C3-99B2-43A8-AFE9-DD1B29F76ABE}" destId="{E9956DAB-3E7D-495D-8BB6-8102DF471375}" srcOrd="0" destOrd="0" presId="urn:microsoft.com/office/officeart/2005/8/layout/vList2"/>
    <dgm:cxn modelId="{57A876E5-0760-48A4-8BA4-5EE77409CB06}" srcId="{39BC24C3-99B2-43A8-AFE9-DD1B29F76ABE}" destId="{94015AC4-0631-4B23-9BD6-1D0F9E6BC907}" srcOrd="0" destOrd="0" parTransId="{63663238-69F2-4268-AB44-8D19C1C1B8E6}" sibTransId="{33193609-52BE-4DF0-843F-C9DF08B1AAB1}"/>
    <dgm:cxn modelId="{94C085C8-3187-4343-BE07-74E816BD716E}" type="presParOf" srcId="{E9956DAB-3E7D-495D-8BB6-8102DF471375}" destId="{0E30F2A7-16A5-4B78-90A0-2388408FFE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5346B84-02B9-4D50-BC62-92312ECF319A}" type="datetimeFigureOut">
              <a:rPr lang="es-EC"/>
              <a:pPr>
                <a:defRPr/>
              </a:pPr>
              <a:t>09/12/2013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164C4D-361D-46CD-B7C7-5321AFF55823}" type="slidenum">
              <a:rPr lang="es-EC"/>
              <a:pPr>
                <a:defRPr/>
              </a:pPr>
              <a:t>‹Nº›</a:t>
            </a:fld>
            <a:endParaRPr lang="es-EC"/>
          </a:p>
        </p:txBody>
      </p:sp>
    </p:spTree>
    <p:extLst>
      <p:ext uri="{BB962C8B-B14F-4D97-AF65-F5344CB8AC3E}">
        <p14:creationId xmlns:p14="http://schemas.microsoft.com/office/powerpoint/2010/main" val="200211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876A7A-81F3-41BE-8FBB-B08FDA46178D}" type="datetimeFigureOut">
              <a:rPr lang="es-EC"/>
              <a:pPr>
                <a:defRPr/>
              </a:pPr>
              <a:t>09/12/2013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10A19F-0674-45C2-B288-7864BDF6191D}" type="slidenum">
              <a:rPr lang="es-EC"/>
              <a:pPr>
                <a:defRPr/>
              </a:pPr>
              <a:t>‹Nº›</a:t>
            </a:fld>
            <a:endParaRPr lang="es-EC"/>
          </a:p>
        </p:txBody>
      </p:sp>
    </p:spTree>
    <p:extLst>
      <p:ext uri="{BB962C8B-B14F-4D97-AF65-F5344CB8AC3E}">
        <p14:creationId xmlns:p14="http://schemas.microsoft.com/office/powerpoint/2010/main" val="87506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5110A19F-0674-45C2-B288-7864BDF6191D}" type="slidenum">
              <a:rPr lang="es-EC" smtClean="0"/>
              <a:pPr>
                <a:defRPr/>
              </a:pPr>
              <a:t>1</a:t>
            </a:fld>
            <a:endParaRPr lang="es-EC"/>
          </a:p>
        </p:txBody>
      </p:sp>
    </p:spTree>
    <p:extLst>
      <p:ext uri="{BB962C8B-B14F-4D97-AF65-F5344CB8AC3E}">
        <p14:creationId xmlns:p14="http://schemas.microsoft.com/office/powerpoint/2010/main" val="345041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5110A19F-0674-45C2-B288-7864BDF6191D}" type="slidenum">
              <a:rPr lang="es-EC" smtClean="0"/>
              <a:pPr>
                <a:defRPr/>
              </a:pPr>
              <a:t>5</a:t>
            </a:fld>
            <a:endParaRPr lang="es-EC"/>
          </a:p>
        </p:txBody>
      </p:sp>
    </p:spTree>
    <p:extLst>
      <p:ext uri="{BB962C8B-B14F-4D97-AF65-F5344CB8AC3E}">
        <p14:creationId xmlns:p14="http://schemas.microsoft.com/office/powerpoint/2010/main" val="12168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5110A19F-0674-45C2-B288-7864BDF6191D}" type="slidenum">
              <a:rPr lang="es-EC" smtClean="0"/>
              <a:pPr>
                <a:defRPr/>
              </a:pPr>
              <a:t>7</a:t>
            </a:fld>
            <a:endParaRPr lang="es-EC"/>
          </a:p>
        </p:txBody>
      </p:sp>
    </p:spTree>
    <p:extLst>
      <p:ext uri="{BB962C8B-B14F-4D97-AF65-F5344CB8AC3E}">
        <p14:creationId xmlns:p14="http://schemas.microsoft.com/office/powerpoint/2010/main" val="308525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BF626A6A-9F1E-493C-8E04-DCC0A84211C9}" type="datetime1">
              <a:rPr lang="es-EC" smtClean="0"/>
              <a:t>09/12/2013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E545E62-E660-418A-A56C-53AF3F518121}" type="slidenum">
              <a:rPr lang="es-EC"/>
              <a:pPr>
                <a:defRPr/>
              </a:pPr>
              <a:t>‹Nº›</a:t>
            </a:fld>
            <a:endParaRPr lang="es-EC"/>
          </a:p>
        </p:txBody>
      </p:sp>
    </p:spTree>
    <p:extLst>
      <p:ext uri="{BB962C8B-B14F-4D97-AF65-F5344CB8AC3E}">
        <p14:creationId xmlns:p14="http://schemas.microsoft.com/office/powerpoint/2010/main" val="159597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817A69EA-930C-479C-AA32-C86940FB4B1A}" type="datetime1">
              <a:rPr lang="es-EC" smtClean="0"/>
              <a:t>09/12/2013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1F3F54CE-A440-4A65-B49D-48AEBE555B3E}" type="slidenum">
              <a:rPr lang="es-EC"/>
              <a:pPr>
                <a:defRPr/>
              </a:pPr>
              <a:t>‹Nº›</a:t>
            </a:fld>
            <a:endParaRPr lang="es-EC"/>
          </a:p>
        </p:txBody>
      </p:sp>
    </p:spTree>
    <p:extLst>
      <p:ext uri="{BB962C8B-B14F-4D97-AF65-F5344CB8AC3E}">
        <p14:creationId xmlns:p14="http://schemas.microsoft.com/office/powerpoint/2010/main" val="168712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4CAEDB8D-3249-48A0-8441-420C617B24A5}" type="datetime1">
              <a:rPr lang="es-EC" smtClean="0"/>
              <a:t>09/12/2013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A6A5308D-CF9F-4481-8720-CD3FD8F11268}" type="slidenum">
              <a:rPr lang="es-EC"/>
              <a:pPr>
                <a:defRPr/>
              </a:pPr>
              <a:t>‹Nº›</a:t>
            </a:fld>
            <a:endParaRPr lang="es-EC"/>
          </a:p>
        </p:txBody>
      </p:sp>
    </p:spTree>
    <p:extLst>
      <p:ext uri="{BB962C8B-B14F-4D97-AF65-F5344CB8AC3E}">
        <p14:creationId xmlns:p14="http://schemas.microsoft.com/office/powerpoint/2010/main" val="161845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175FDACB-1599-4828-9D65-162309B52060}" type="datetime1">
              <a:rPr lang="es-EC" smtClean="0"/>
              <a:t>09/12/2013</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ABD13CB9-5ED4-4F8C-926A-A369D0066905}" type="slidenum">
              <a:rPr lang="es-EC"/>
              <a:pPr>
                <a:defRPr/>
              </a:pPr>
              <a:t>‹Nº›</a:t>
            </a:fld>
            <a:endParaRPr lang="es-EC"/>
          </a:p>
        </p:txBody>
      </p:sp>
    </p:spTree>
    <p:extLst>
      <p:ext uri="{BB962C8B-B14F-4D97-AF65-F5344CB8AC3E}">
        <p14:creationId xmlns:p14="http://schemas.microsoft.com/office/powerpoint/2010/main" val="190455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pPr>
              <a:defRPr/>
            </a:pPr>
            <a:fld id="{9C515713-7516-4E2E-B8F7-D7D47795F392}" type="datetime1">
              <a:rPr lang="es-EC" smtClean="0"/>
              <a:t>09/12/2013</a:t>
            </a:fld>
            <a:endParaRPr lang="es-EC"/>
          </a:p>
        </p:txBody>
      </p:sp>
      <p:sp>
        <p:nvSpPr>
          <p:cNvPr id="5" name="Footer Placeholder 4"/>
          <p:cNvSpPr>
            <a:spLocks noGrp="1"/>
          </p:cNvSpPr>
          <p:nvPr>
            <p:ph type="ftr" sz="quarter" idx="11"/>
          </p:nvPr>
        </p:nvSpPr>
        <p:spPr/>
        <p:txBody>
          <a:bodyPr/>
          <a:lstStyle>
            <a:lvl1pPr>
              <a:defRPr>
                <a:solidFill>
                  <a:schemeClr val="accent1"/>
                </a:solidFill>
              </a:defRPr>
            </a:lvl1pPr>
          </a:lstStyle>
          <a:p>
            <a:pPr>
              <a:defRPr/>
            </a:pPr>
            <a:endParaRPr lang="es-EC"/>
          </a:p>
        </p:txBody>
      </p:sp>
      <p:sp>
        <p:nvSpPr>
          <p:cNvPr id="6" name="Slide Number Placeholder 5"/>
          <p:cNvSpPr>
            <a:spLocks noGrp="1"/>
          </p:cNvSpPr>
          <p:nvPr>
            <p:ph type="sldNum" sz="quarter" idx="12"/>
          </p:nvPr>
        </p:nvSpPr>
        <p:spPr/>
        <p:txBody>
          <a:bodyPr/>
          <a:lstStyle>
            <a:lvl1pPr>
              <a:defRPr>
                <a:solidFill>
                  <a:schemeClr val="accent1"/>
                </a:solidFill>
              </a:defRPr>
            </a:lvl1pPr>
          </a:lstStyle>
          <a:p>
            <a:pPr>
              <a:defRPr/>
            </a:pPr>
            <a:fld id="{790098E9-23C1-4B8C-ADA0-1B01CB095D84}" type="slidenum">
              <a:rPr lang="es-EC" smtClean="0"/>
              <a:pPr>
                <a:defRPr/>
              </a:pPr>
              <a:t>‹Nº›</a:t>
            </a:fld>
            <a:endParaRPr lang="es-EC"/>
          </a:p>
        </p:txBody>
      </p:sp>
      <p:cxnSp>
        <p:nvCxnSpPr>
          <p:cNvPr id="8" name="Straight Connector 7"/>
          <p:cNvCxnSpPr/>
          <p:nvPr/>
        </p:nvCxnSpPr>
        <p:spPr>
          <a:xfrm>
            <a:off x="1483996"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42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6686E055-6F95-4212-967E-9A181367FB20}" type="datetime1">
              <a:rPr lang="es-EC" smtClean="0"/>
              <a:t>09/12/2013</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0A7F8C56-1A36-454E-A37E-04652BB5312C}" type="slidenum">
              <a:rPr lang="es-EC" smtClean="0"/>
              <a:pPr>
                <a:defRPr/>
              </a:pPr>
              <a:t>‹Nº›</a:t>
            </a:fld>
            <a:endParaRPr lang="es-EC"/>
          </a:p>
        </p:txBody>
      </p:sp>
    </p:spTree>
    <p:extLst>
      <p:ext uri="{BB962C8B-B14F-4D97-AF65-F5344CB8AC3E}">
        <p14:creationId xmlns:p14="http://schemas.microsoft.com/office/powerpoint/2010/main" val="354855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8824D911-95B0-4AB8-B3B6-31D3C6C3455B}" type="datetime1">
              <a:rPr lang="es-EC" smtClean="0"/>
              <a:t>09/12/2013</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F1E5DF53-5127-4B45-B689-E3A087E4CA63}" type="slidenum">
              <a:rPr lang="es-EC" smtClean="0"/>
              <a:pPr>
                <a:defRPr/>
              </a:pPr>
              <a:t>‹Nº›</a:t>
            </a:fld>
            <a:endParaRPr lang="es-EC"/>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3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E1BAFF6C-A440-4F42-BB74-AA3BF0A201E8}" type="datetime1">
              <a:rPr lang="es-EC" smtClean="0"/>
              <a:t>09/12/2013</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D4EAE86D-33E7-4BEC-B50A-D24A15675268}" type="slidenum">
              <a:rPr lang="es-EC" smtClean="0"/>
              <a:pPr>
                <a:defRPr/>
              </a:pPr>
              <a:t>‹Nº›</a:t>
            </a:fld>
            <a:endParaRPr lang="es-EC"/>
          </a:p>
        </p:txBody>
      </p:sp>
    </p:spTree>
    <p:extLst>
      <p:ext uri="{BB962C8B-B14F-4D97-AF65-F5344CB8AC3E}">
        <p14:creationId xmlns:p14="http://schemas.microsoft.com/office/powerpoint/2010/main" val="381291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5D5F541A-F40F-4F44-B5D5-C9065F41E5EA}" type="datetime1">
              <a:rPr lang="es-EC" smtClean="0"/>
              <a:t>09/12/2013</a:t>
            </a:fld>
            <a:endParaRPr lang="es-EC"/>
          </a:p>
        </p:txBody>
      </p:sp>
      <p:sp>
        <p:nvSpPr>
          <p:cNvPr id="8" name="Footer Placeholder 7"/>
          <p:cNvSpPr>
            <a:spLocks noGrp="1"/>
          </p:cNvSpPr>
          <p:nvPr>
            <p:ph type="ftr" sz="quarter" idx="11"/>
          </p:nvPr>
        </p:nvSpPr>
        <p:spPr/>
        <p:txBody>
          <a:bodyPr/>
          <a:lstStyle/>
          <a:p>
            <a:pPr>
              <a:defRPr/>
            </a:pPr>
            <a:endParaRPr lang="es-EC"/>
          </a:p>
        </p:txBody>
      </p:sp>
      <p:sp>
        <p:nvSpPr>
          <p:cNvPr id="9" name="Slide Number Placeholder 8"/>
          <p:cNvSpPr>
            <a:spLocks noGrp="1"/>
          </p:cNvSpPr>
          <p:nvPr>
            <p:ph type="sldNum" sz="quarter" idx="12"/>
          </p:nvPr>
        </p:nvSpPr>
        <p:spPr/>
        <p:txBody>
          <a:bodyPr/>
          <a:lstStyle/>
          <a:p>
            <a:pPr>
              <a:defRPr/>
            </a:pPr>
            <a:fld id="{8EDCE94A-C79F-44C5-9FB1-6DA10048EE69}" type="slidenum">
              <a:rPr lang="es-EC" smtClean="0"/>
              <a:pPr>
                <a:defRPr/>
              </a:pPr>
              <a:t>‹Nº›</a:t>
            </a:fld>
            <a:endParaRPr lang="es-EC"/>
          </a:p>
        </p:txBody>
      </p:sp>
    </p:spTree>
    <p:extLst>
      <p:ext uri="{BB962C8B-B14F-4D97-AF65-F5344CB8AC3E}">
        <p14:creationId xmlns:p14="http://schemas.microsoft.com/office/powerpoint/2010/main" val="376255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1EC28FCB-D84E-4F17-BD61-10C9A7C3F33B}" type="datetime1">
              <a:rPr lang="es-EC" smtClean="0"/>
              <a:t>09/12/2013</a:t>
            </a:fld>
            <a:endParaRPr lang="es-EC"/>
          </a:p>
        </p:txBody>
      </p:sp>
      <p:sp>
        <p:nvSpPr>
          <p:cNvPr id="4" name="Footer Placeholder 3"/>
          <p:cNvSpPr>
            <a:spLocks noGrp="1"/>
          </p:cNvSpPr>
          <p:nvPr>
            <p:ph type="ftr" sz="quarter" idx="11"/>
          </p:nvPr>
        </p:nvSpPr>
        <p:spPr/>
        <p:txBody>
          <a:bodyPr/>
          <a:lstStyle/>
          <a:p>
            <a:pPr>
              <a:defRPr/>
            </a:pPr>
            <a:endParaRPr lang="es-EC"/>
          </a:p>
        </p:txBody>
      </p:sp>
      <p:sp>
        <p:nvSpPr>
          <p:cNvPr id="5" name="Slide Number Placeholder 4"/>
          <p:cNvSpPr>
            <a:spLocks noGrp="1"/>
          </p:cNvSpPr>
          <p:nvPr>
            <p:ph type="sldNum" sz="quarter" idx="12"/>
          </p:nvPr>
        </p:nvSpPr>
        <p:spPr/>
        <p:txBody>
          <a:bodyPr/>
          <a:lstStyle/>
          <a:p>
            <a:pPr>
              <a:defRPr/>
            </a:pPr>
            <a:fld id="{6A012331-A66A-42FE-9ABA-9ED110F9D581}" type="slidenum">
              <a:rPr lang="es-EC" smtClean="0"/>
              <a:pPr>
                <a:defRPr/>
              </a:pPr>
              <a:t>‹Nº›</a:t>
            </a:fld>
            <a:endParaRPr lang="es-EC"/>
          </a:p>
        </p:txBody>
      </p:sp>
    </p:spTree>
    <p:extLst>
      <p:ext uri="{BB962C8B-B14F-4D97-AF65-F5344CB8AC3E}">
        <p14:creationId xmlns:p14="http://schemas.microsoft.com/office/powerpoint/2010/main" val="244980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E9557B-74DD-4EE8-945C-B5306F4DE838}" type="datetime1">
              <a:rPr lang="es-EC" smtClean="0"/>
              <a:t>09/12/2013</a:t>
            </a:fld>
            <a:endParaRPr lang="es-EC"/>
          </a:p>
        </p:txBody>
      </p:sp>
      <p:sp>
        <p:nvSpPr>
          <p:cNvPr id="3" name="Footer Placeholder 2"/>
          <p:cNvSpPr>
            <a:spLocks noGrp="1"/>
          </p:cNvSpPr>
          <p:nvPr>
            <p:ph type="ftr" sz="quarter" idx="11"/>
          </p:nvPr>
        </p:nvSpPr>
        <p:spPr/>
        <p:txBody>
          <a:bodyPr/>
          <a:lstStyle/>
          <a:p>
            <a:pPr>
              <a:defRPr/>
            </a:pPr>
            <a:endParaRPr lang="es-EC"/>
          </a:p>
        </p:txBody>
      </p:sp>
      <p:sp>
        <p:nvSpPr>
          <p:cNvPr id="4" name="Slide Number Placeholder 3"/>
          <p:cNvSpPr>
            <a:spLocks noGrp="1"/>
          </p:cNvSpPr>
          <p:nvPr>
            <p:ph type="sldNum" sz="quarter" idx="12"/>
          </p:nvPr>
        </p:nvSpPr>
        <p:spPr/>
        <p:txBody>
          <a:bodyPr/>
          <a:lstStyle/>
          <a:p>
            <a:pPr>
              <a:defRPr/>
            </a:pPr>
            <a:fld id="{E2708B1D-C381-4507-87B1-2D0CDE9B79FD}" type="slidenum">
              <a:rPr lang="es-EC" smtClean="0"/>
              <a:pPr>
                <a:defRPr/>
              </a:pPr>
              <a:t>‹Nº›</a:t>
            </a:fld>
            <a:endParaRPr lang="es-EC" dirty="0"/>
          </a:p>
        </p:txBody>
      </p:sp>
    </p:spTree>
    <p:extLst>
      <p:ext uri="{BB962C8B-B14F-4D97-AF65-F5344CB8AC3E}">
        <p14:creationId xmlns:p14="http://schemas.microsoft.com/office/powerpoint/2010/main" val="4225254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6705C84C-6384-48DA-8F19-714A1FB23B57}" type="datetime1">
              <a:rPr lang="es-EC" smtClean="0"/>
              <a:t>09/12/2013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72942AF3-3F94-4DF9-9320-83732CDF8DA3}" type="slidenum">
              <a:rPr lang="es-EC"/>
              <a:pPr>
                <a:defRPr/>
              </a:pPr>
              <a:t>‹Nº›</a:t>
            </a:fld>
            <a:endParaRPr lang="es-EC"/>
          </a:p>
        </p:txBody>
      </p:sp>
    </p:spTree>
    <p:extLst>
      <p:ext uri="{BB962C8B-B14F-4D97-AF65-F5344CB8AC3E}">
        <p14:creationId xmlns:p14="http://schemas.microsoft.com/office/powerpoint/2010/main" val="3628241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45ECCC05-CA7A-4E3A-B728-FAF4049F01AF}" type="datetime1">
              <a:rPr lang="es-EC" smtClean="0"/>
              <a:t>09/12/2013</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50549392-0F27-4A13-BEF7-5B8A29AA659D}" type="slidenum">
              <a:rPr lang="es-EC" smtClean="0"/>
              <a:pPr>
                <a:defRPr/>
              </a:pPr>
              <a:t>‹Nº›</a:t>
            </a:fld>
            <a:endParaRPr lang="es-EC"/>
          </a:p>
        </p:txBody>
      </p:sp>
    </p:spTree>
    <p:extLst>
      <p:ext uri="{BB962C8B-B14F-4D97-AF65-F5344CB8AC3E}">
        <p14:creationId xmlns:p14="http://schemas.microsoft.com/office/powerpoint/2010/main" val="36208086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C833FA12-06AE-419A-87FC-062DED280638}" type="datetime1">
              <a:rPr lang="es-EC" smtClean="0"/>
              <a:t>09/12/2013</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73439BE7-E5B5-483E-A27C-0B9DDE2EC98F}" type="slidenum">
              <a:rPr lang="es-EC" smtClean="0"/>
              <a:pPr>
                <a:defRPr/>
              </a:pPr>
              <a:t>‹Nº›</a:t>
            </a:fld>
            <a:endParaRPr lang="es-EC"/>
          </a:p>
        </p:txBody>
      </p:sp>
    </p:spTree>
    <p:extLst>
      <p:ext uri="{BB962C8B-B14F-4D97-AF65-F5344CB8AC3E}">
        <p14:creationId xmlns:p14="http://schemas.microsoft.com/office/powerpoint/2010/main" val="3386673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11C3B5B3-D8DA-4CB0-B062-E162144DB10A}" type="datetime1">
              <a:rPr lang="es-EC" smtClean="0"/>
              <a:t>09/12/2013</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60CB29EB-03EF-4796-A3F1-824C6655B954}" type="slidenum">
              <a:rPr lang="es-EC" smtClean="0"/>
              <a:pPr>
                <a:defRPr/>
              </a:pPr>
              <a:t>‹Nº›</a:t>
            </a:fld>
            <a:endParaRPr lang="es-EC"/>
          </a:p>
        </p:txBody>
      </p:sp>
    </p:spTree>
    <p:extLst>
      <p:ext uri="{BB962C8B-B14F-4D97-AF65-F5344CB8AC3E}">
        <p14:creationId xmlns:p14="http://schemas.microsoft.com/office/powerpoint/2010/main" val="266671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2C958C15-2230-48EE-A229-E42AF8A1CC68}" type="datetime1">
              <a:rPr lang="es-EC" smtClean="0"/>
              <a:t>09/12/2013</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E222E375-841C-47EC-A8DB-EF4B5730973A}" type="slidenum">
              <a:rPr lang="es-EC" smtClean="0"/>
              <a:pPr>
                <a:defRPr/>
              </a:pPr>
              <a:t>‹Nº›</a:t>
            </a:fld>
            <a:endParaRPr lang="es-EC"/>
          </a:p>
        </p:txBody>
      </p:sp>
    </p:spTree>
    <p:extLst>
      <p:ext uri="{BB962C8B-B14F-4D97-AF65-F5344CB8AC3E}">
        <p14:creationId xmlns:p14="http://schemas.microsoft.com/office/powerpoint/2010/main" val="26720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8AF4FB6-3F40-4B20-AC16-D52891FFAA33}" type="datetime1">
              <a:rPr lang="es-EC" smtClean="0"/>
              <a:t>09/12/2013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807A7A0-9EFE-4EF9-B13A-7833575CAAA5}" type="slidenum">
              <a:rPr lang="es-EC"/>
              <a:pPr>
                <a:defRPr/>
              </a:pPr>
              <a:t>‹Nº›</a:t>
            </a:fld>
            <a:endParaRPr lang="es-EC"/>
          </a:p>
        </p:txBody>
      </p:sp>
    </p:spTree>
    <p:extLst>
      <p:ext uri="{BB962C8B-B14F-4D97-AF65-F5344CB8AC3E}">
        <p14:creationId xmlns:p14="http://schemas.microsoft.com/office/powerpoint/2010/main" val="396843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B85880CC-0BF3-4D02-B05E-AE53460B85A5}" type="datetime1">
              <a:rPr lang="es-EC" smtClean="0"/>
              <a:t>09/12/2013</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B32F3399-5AD8-4E78-AC42-F87D2BA080AC}" type="slidenum">
              <a:rPr lang="es-EC"/>
              <a:pPr>
                <a:defRPr/>
              </a:pPr>
              <a:t>‹Nº›</a:t>
            </a:fld>
            <a:endParaRPr lang="es-EC"/>
          </a:p>
        </p:txBody>
      </p:sp>
    </p:spTree>
    <p:extLst>
      <p:ext uri="{BB962C8B-B14F-4D97-AF65-F5344CB8AC3E}">
        <p14:creationId xmlns:p14="http://schemas.microsoft.com/office/powerpoint/2010/main" val="419203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9F3F56F8-04AD-4678-B6E8-B9FD103DB34F}" type="datetime1">
              <a:rPr lang="es-EC" smtClean="0"/>
              <a:t>09/12/2013</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014B7844-A15E-4C59-B565-2D380BA6B772}" type="slidenum">
              <a:rPr lang="es-EC"/>
              <a:pPr>
                <a:defRPr/>
              </a:pPr>
              <a:t>‹Nº›</a:t>
            </a:fld>
            <a:endParaRPr lang="es-EC"/>
          </a:p>
        </p:txBody>
      </p:sp>
    </p:spTree>
    <p:extLst>
      <p:ext uri="{BB962C8B-B14F-4D97-AF65-F5344CB8AC3E}">
        <p14:creationId xmlns:p14="http://schemas.microsoft.com/office/powerpoint/2010/main" val="50986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20A29D87-84BE-4C00-A0D3-5C6843715A60}" type="datetime1">
              <a:rPr lang="es-EC" smtClean="0"/>
              <a:t>09/12/2013</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9A8D2067-333B-484D-9C0E-189A0C45BBE4}" type="slidenum">
              <a:rPr lang="es-EC"/>
              <a:pPr>
                <a:defRPr/>
              </a:pPr>
              <a:t>‹Nº›</a:t>
            </a:fld>
            <a:endParaRPr lang="es-EC"/>
          </a:p>
        </p:txBody>
      </p:sp>
    </p:spTree>
    <p:extLst>
      <p:ext uri="{BB962C8B-B14F-4D97-AF65-F5344CB8AC3E}">
        <p14:creationId xmlns:p14="http://schemas.microsoft.com/office/powerpoint/2010/main" val="112958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2BBCB59-D634-4E5E-8A91-B3543EE74892}" type="datetime1">
              <a:rPr lang="es-EC" smtClean="0"/>
              <a:t>09/12/2013</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00AE25BF-17A5-4421-A74C-F07FF6841B12}" type="slidenum">
              <a:rPr lang="es-EC"/>
              <a:pPr>
                <a:defRPr/>
              </a:pPr>
              <a:t>‹Nº›</a:t>
            </a:fld>
            <a:endParaRPr lang="es-EC"/>
          </a:p>
        </p:txBody>
      </p:sp>
    </p:spTree>
    <p:extLst>
      <p:ext uri="{BB962C8B-B14F-4D97-AF65-F5344CB8AC3E}">
        <p14:creationId xmlns:p14="http://schemas.microsoft.com/office/powerpoint/2010/main" val="41419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5C9D2C-E35E-457C-9BCA-399A79856CD5}" type="datetime1">
              <a:rPr lang="es-EC" smtClean="0"/>
              <a:t>09/12/2013</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B7471382-158C-41B3-A3E1-217A36386C68}" type="slidenum">
              <a:rPr lang="es-EC"/>
              <a:pPr>
                <a:defRPr/>
              </a:pPr>
              <a:t>‹Nº›</a:t>
            </a:fld>
            <a:endParaRPr lang="es-EC"/>
          </a:p>
        </p:txBody>
      </p:sp>
    </p:spTree>
    <p:extLst>
      <p:ext uri="{BB962C8B-B14F-4D97-AF65-F5344CB8AC3E}">
        <p14:creationId xmlns:p14="http://schemas.microsoft.com/office/powerpoint/2010/main" val="101750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43FF8C6-DBAA-4608-BA1F-DFECB7891958}" type="datetime1">
              <a:rPr lang="es-EC" smtClean="0"/>
              <a:t>09/12/2013</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8D27B4E1-C522-471F-8A7E-6DB7B6E5C0A6}" type="slidenum">
              <a:rPr lang="es-EC"/>
              <a:pPr>
                <a:defRPr/>
              </a:pPr>
              <a:t>‹Nº›</a:t>
            </a:fld>
            <a:endParaRPr lang="es-EC"/>
          </a:p>
        </p:txBody>
      </p:sp>
    </p:spTree>
    <p:extLst>
      <p:ext uri="{BB962C8B-B14F-4D97-AF65-F5344CB8AC3E}">
        <p14:creationId xmlns:p14="http://schemas.microsoft.com/office/powerpoint/2010/main" val="212392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defRPr>
            </a:lvl1pPr>
          </a:lstStyle>
          <a:p>
            <a:pPr>
              <a:defRPr/>
            </a:pPr>
            <a:fld id="{FF7AEDF9-9604-401F-8A03-B22B44A551DF}" type="datetime1">
              <a:rPr lang="es-EC" smtClean="0"/>
              <a:t>09/12/2013</a:t>
            </a:fld>
            <a:endParaRPr lang="es-EC"/>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defRPr>
            </a:lvl1pPr>
          </a:lstStyle>
          <a:p>
            <a:pPr>
              <a:defRPr/>
            </a:pPr>
            <a:endParaRPr lang="es-EC"/>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B11938B-9CFB-4BD9-B04E-AA6E6DA40109}"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2" y="2057400"/>
            <a:ext cx="7404653"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7248" y="6223831"/>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EF192BB9-D27F-4723-9156-015C031EF4B5}" type="datetime1">
              <a:rPr lang="es-EC" smtClean="0"/>
              <a:t>09/12/2013</a:t>
            </a:fld>
            <a:endParaRPr lang="es-EC"/>
          </a:p>
        </p:txBody>
      </p:sp>
      <p:sp>
        <p:nvSpPr>
          <p:cNvPr id="5" name="Footer Placeholder 4"/>
          <p:cNvSpPr>
            <a:spLocks noGrp="1"/>
          </p:cNvSpPr>
          <p:nvPr>
            <p:ph type="ftr" sz="quarter" idx="3"/>
          </p:nvPr>
        </p:nvSpPr>
        <p:spPr>
          <a:xfrm>
            <a:off x="2961862" y="6223831"/>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s-EC"/>
          </a:p>
        </p:txBody>
      </p:sp>
      <p:sp>
        <p:nvSpPr>
          <p:cNvPr id="6" name="Slide Number Placeholder 5"/>
          <p:cNvSpPr>
            <a:spLocks noGrp="1"/>
          </p:cNvSpPr>
          <p:nvPr>
            <p:ph type="sldNum" sz="quarter" idx="4"/>
          </p:nvPr>
        </p:nvSpPr>
        <p:spPr>
          <a:xfrm>
            <a:off x="6997149" y="6223831"/>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6B11938B-9CFB-4BD9-B04E-AA6E6DA40109}" type="slidenum">
              <a:rPr lang="es-EC" smtClean="0"/>
              <a:pPr>
                <a:defRPr/>
              </a:pPr>
              <a:t>‹Nº›</a:t>
            </a:fld>
            <a:endParaRPr lang="es-EC"/>
          </a:p>
        </p:txBody>
      </p:sp>
    </p:spTree>
    <p:extLst>
      <p:ext uri="{BB962C8B-B14F-4D97-AF65-F5344CB8AC3E}">
        <p14:creationId xmlns:p14="http://schemas.microsoft.com/office/powerpoint/2010/main" val="1102252386"/>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26.gif"/><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jpg"/><Relationship Id="rId7" Type="http://schemas.openxmlformats.org/officeDocument/2006/relationships/diagramColors" Target="../diagrams/colors5.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7.jpg"/><Relationship Id="rId4" Type="http://schemas.openxmlformats.org/officeDocument/2006/relationships/diagramData" Target="../diagrams/data5.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0.jpg"/><Relationship Id="rId7" Type="http://schemas.openxmlformats.org/officeDocument/2006/relationships/diagramColors" Target="../diagrams/colors6.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7.jpg"/><Relationship Id="rId4" Type="http://schemas.openxmlformats.org/officeDocument/2006/relationships/diagramData" Target="../diagrams/data6.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7.jpg"/><Relationship Id="rId4" Type="http://schemas.openxmlformats.org/officeDocument/2006/relationships/diagramLayout" Target="../diagrams/layout7.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7.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gif"/><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gif"/><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gif"/><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7.jpg"/><Relationship Id="rId4" Type="http://schemas.openxmlformats.org/officeDocument/2006/relationships/diagramLayout" Target="../diagrams/layout10.xml"/><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7.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21.jp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4.jpg"/><Relationship Id="rId7" Type="http://schemas.openxmlformats.org/officeDocument/2006/relationships/diagramQuickStyle" Target="../diagrams/quickStyle11.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Layout" Target="../diagrams/layout11.xml"/><Relationship Id="rId11" Type="http://schemas.openxmlformats.org/officeDocument/2006/relationships/image" Target="../media/image7.jpg"/><Relationship Id="rId5" Type="http://schemas.openxmlformats.org/officeDocument/2006/relationships/diagramData" Target="../diagrams/data11.xml"/><Relationship Id="rId10" Type="http://schemas.openxmlformats.org/officeDocument/2006/relationships/image" Target="../media/image6.png"/><Relationship Id="rId4" Type="http://schemas.openxmlformats.org/officeDocument/2006/relationships/image" Target="../media/image35.jpg"/><Relationship Id="rId9" Type="http://schemas.microsoft.com/office/2007/relationships/diagramDrawing" Target="../diagrams/drawing1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7.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38.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4.jpg"/><Relationship Id="rId7" Type="http://schemas.openxmlformats.org/officeDocument/2006/relationships/diagramQuickStyle" Target="../diagrams/quickStyle12.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Layout" Target="../diagrams/layout12.xml"/><Relationship Id="rId11" Type="http://schemas.openxmlformats.org/officeDocument/2006/relationships/image" Target="../media/image7.jpg"/><Relationship Id="rId5" Type="http://schemas.openxmlformats.org/officeDocument/2006/relationships/diagramData" Target="../diagrams/data12.xml"/><Relationship Id="rId10" Type="http://schemas.openxmlformats.org/officeDocument/2006/relationships/image" Target="../media/image6.png"/><Relationship Id="rId4" Type="http://schemas.openxmlformats.org/officeDocument/2006/relationships/image" Target="../media/image35.jpg"/><Relationship Id="rId9" Type="http://schemas.microsoft.com/office/2007/relationships/diagramDrawing" Target="../diagrams/drawing1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4.jpg"/><Relationship Id="rId7" Type="http://schemas.openxmlformats.org/officeDocument/2006/relationships/diagramQuickStyle" Target="../diagrams/quickStyle13.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Layout" Target="../diagrams/layout13.xml"/><Relationship Id="rId11" Type="http://schemas.openxmlformats.org/officeDocument/2006/relationships/image" Target="../media/image7.jpg"/><Relationship Id="rId5" Type="http://schemas.openxmlformats.org/officeDocument/2006/relationships/diagramData" Target="../diagrams/data13.xml"/><Relationship Id="rId10" Type="http://schemas.openxmlformats.org/officeDocument/2006/relationships/image" Target="../media/image6.png"/><Relationship Id="rId4" Type="http://schemas.openxmlformats.org/officeDocument/2006/relationships/image" Target="../media/image35.jpg"/><Relationship Id="rId9" Type="http://schemas.microsoft.com/office/2007/relationships/diagramDrawing" Target="../diagrams/drawing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4.jpg"/><Relationship Id="rId7" Type="http://schemas.openxmlformats.org/officeDocument/2006/relationships/diagramQuickStyle" Target="../diagrams/quickStyle14.xml"/><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Layout" Target="../diagrams/layout14.xml"/><Relationship Id="rId11" Type="http://schemas.openxmlformats.org/officeDocument/2006/relationships/image" Target="../media/image7.jpg"/><Relationship Id="rId5" Type="http://schemas.openxmlformats.org/officeDocument/2006/relationships/diagramData" Target="../diagrams/data14.xml"/><Relationship Id="rId10" Type="http://schemas.openxmlformats.org/officeDocument/2006/relationships/image" Target="../media/image6.png"/><Relationship Id="rId4" Type="http://schemas.openxmlformats.org/officeDocument/2006/relationships/image" Target="../media/image35.jpg"/><Relationship Id="rId9" Type="http://schemas.microsoft.com/office/2007/relationships/diagramDrawing" Target="../diagrams/drawing14.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16.gif"/></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7.jp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19.xml"/><Relationship Id="rId6" Type="http://schemas.openxmlformats.org/officeDocument/2006/relationships/diagramColors" Target="../diagrams/colors3.xml"/><Relationship Id="rId11" Type="http://schemas.openxmlformats.org/officeDocument/2006/relationships/image" Target="../media/image22.jpeg"/><Relationship Id="rId5" Type="http://schemas.openxmlformats.org/officeDocument/2006/relationships/diagramQuickStyle" Target="../diagrams/quickStyle3.xml"/><Relationship Id="rId10" Type="http://schemas.openxmlformats.org/officeDocument/2006/relationships/image" Target="../media/image21.jpg"/><Relationship Id="rId4" Type="http://schemas.openxmlformats.org/officeDocument/2006/relationships/diagramLayout" Target="../diagrams/layout3.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170" name="Imagen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3"/>
            <a:ext cx="2340223" cy="66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447727" y="1720889"/>
            <a:ext cx="6511925" cy="5370701"/>
          </a:xfrm>
          <a:prstGeom prst="rect">
            <a:avLst/>
          </a:prstGeom>
        </p:spPr>
        <p:txBody>
          <a:bodyPr>
            <a:spAutoFit/>
          </a:bodyPr>
          <a:lstStyle/>
          <a:p>
            <a:pPr algn="ctr"/>
            <a:r>
              <a:rPr lang="es-ES" sz="1400" b="1" dirty="0">
                <a:effectLst>
                  <a:outerShdw blurRad="38100" dist="38100" dir="2700000" algn="tl">
                    <a:srgbClr val="000000">
                      <a:alpha val="43137"/>
                    </a:srgbClr>
                  </a:outerShdw>
                </a:effectLst>
              </a:rPr>
              <a:t/>
            </a:r>
            <a:br>
              <a:rPr lang="es-ES" sz="1400" b="1" dirty="0">
                <a:effectLst>
                  <a:outerShdw blurRad="38100" dist="38100" dir="2700000" algn="tl">
                    <a:srgbClr val="000000">
                      <a:alpha val="43137"/>
                    </a:srgbClr>
                  </a:outerShdw>
                </a:effectLst>
              </a:rPr>
            </a:br>
            <a:r>
              <a:rPr lang="es-EC" sz="1400" b="1" dirty="0"/>
              <a:t>DEPARTAMENTO DE SEGURIDAD Y DEFENSA</a:t>
            </a:r>
            <a:endParaRPr lang="es-ES" sz="1400" dirty="0"/>
          </a:p>
          <a:p>
            <a:pPr algn="ctr"/>
            <a:r>
              <a:rPr lang="es-EC" sz="1400" b="1" dirty="0"/>
              <a:t>CARRERA LICENCIATURA EN LOGÍSTICA NAVAL </a:t>
            </a:r>
            <a:endParaRPr lang="es-ES" sz="1400" dirty="0"/>
          </a:p>
          <a:p>
            <a:pPr algn="ctr">
              <a:lnSpc>
                <a:spcPct val="200000"/>
              </a:lnSpc>
            </a:pPr>
            <a:r>
              <a:rPr lang="es-ES_tradnl" sz="1400" dirty="0"/>
              <a:t>Tesis presentada como requisito previo a la obtención del grado de:</a:t>
            </a:r>
            <a:endParaRPr lang="es-ES" sz="1400" dirty="0"/>
          </a:p>
          <a:p>
            <a:pPr algn="ctr">
              <a:lnSpc>
                <a:spcPct val="200000"/>
              </a:lnSpc>
            </a:pPr>
            <a:r>
              <a:rPr lang="es-EC" sz="1400" b="1" dirty="0" smtClean="0"/>
              <a:t>LICENCIADO EN LOGÍSTICA NAVAL</a:t>
            </a:r>
            <a:endParaRPr lang="es-ES" sz="1400" dirty="0" smtClean="0"/>
          </a:p>
          <a:p>
            <a:pPr algn="ctr">
              <a:lnSpc>
                <a:spcPct val="250000"/>
              </a:lnSpc>
            </a:pPr>
            <a:r>
              <a:rPr lang="es-EC" sz="1400" b="1" dirty="0" smtClean="0"/>
              <a:t>AUTOR</a:t>
            </a:r>
            <a:endParaRPr lang="es-ES" sz="1400" dirty="0" smtClean="0"/>
          </a:p>
          <a:p>
            <a:pPr algn="ctr"/>
            <a:r>
              <a:rPr lang="es-EC" sz="1400" b="1" dirty="0" smtClean="0"/>
              <a:t>BYRON </a:t>
            </a:r>
            <a:r>
              <a:rPr lang="es-EC" sz="1400" b="1" dirty="0"/>
              <a:t>EFRÉN SALVADOR RIVAS </a:t>
            </a:r>
            <a:endParaRPr lang="es-ES" sz="1400" dirty="0"/>
          </a:p>
          <a:p>
            <a:pPr algn="ctr">
              <a:lnSpc>
                <a:spcPct val="250000"/>
              </a:lnSpc>
            </a:pPr>
            <a:r>
              <a:rPr lang="es-EC" sz="1400" b="1" dirty="0"/>
              <a:t>TEMA</a:t>
            </a:r>
            <a:endParaRPr lang="es-ES" sz="1400" dirty="0"/>
          </a:p>
          <a:p>
            <a:pPr algn="ctr"/>
            <a:r>
              <a:rPr lang="es-EC" sz="1400" b="1" dirty="0"/>
              <a:t>SERVICIOS PORTUARIOS EN EL CRUCERO INTERNACIONAL DE INSTRUCCIÓN ATLÁNTICO 2012 II FASE DEL BUQUE ESCUELA GUAYAS; PROPUESTA DE MEJORA AL PROCESO PARA CRUCEROS INTERNACIONALES.</a:t>
            </a:r>
            <a:endParaRPr lang="es-ES" sz="1400" dirty="0"/>
          </a:p>
          <a:p>
            <a:pPr algn="ctr">
              <a:lnSpc>
                <a:spcPct val="250000"/>
              </a:lnSpc>
            </a:pPr>
            <a:r>
              <a:rPr lang="es-EC" sz="1400" b="1" dirty="0"/>
              <a:t>DIRECTOR</a:t>
            </a:r>
            <a:endParaRPr lang="es-ES" sz="1400" dirty="0"/>
          </a:p>
          <a:p>
            <a:pPr algn="ctr"/>
            <a:r>
              <a:rPr lang="es-EC" sz="1400" b="1" dirty="0"/>
              <a:t>CPCB. CARLOS MONCAYO BENAVIDES, MGS.</a:t>
            </a:r>
            <a:endParaRPr lang="es-ES" sz="1400" dirty="0"/>
          </a:p>
          <a:p>
            <a:pPr algn="ctr"/>
            <a:r>
              <a:rPr lang="es-EC" sz="1400" b="1" dirty="0"/>
              <a:t> </a:t>
            </a:r>
            <a:endParaRPr lang="es-ES" sz="1400" dirty="0"/>
          </a:p>
          <a:p>
            <a:pPr algn="ctr"/>
            <a:r>
              <a:rPr lang="es-EC" sz="1400" b="1" dirty="0"/>
              <a:t>SALINAS, DICIEMBRE 2013</a:t>
            </a:r>
            <a:endParaRPr lang="es-ES" sz="1400" dirty="0"/>
          </a:p>
          <a:p>
            <a:pPr algn="ctr"/>
            <a:r>
              <a:rPr lang="es-EC" sz="1400" b="1" dirty="0"/>
              <a:t/>
            </a:r>
            <a:br>
              <a:rPr lang="es-EC" sz="1400" b="1" dirty="0"/>
            </a:br>
            <a:endParaRPr lang="es-ES" sz="1400" b="1" dirty="0">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pPr>
              <a:defRPr/>
            </a:pPr>
            <a:fld id="{E2708B1D-C381-4507-87B1-2D0CDE9B79FD}" type="slidenum">
              <a:rPr lang="es-EC" smtClean="0"/>
              <a:pPr>
                <a:defRPr/>
              </a:pPr>
              <a:t>1</a:t>
            </a:fld>
            <a:endParaRPr lang="es-EC"/>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5" y="392680"/>
            <a:ext cx="5649028" cy="1328209"/>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pic>
        <p:nvPicPr>
          <p:cNvPr id="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2200" y="1873426"/>
            <a:ext cx="2343151" cy="1952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 Imagen"/>
          <p:cNvPicPr>
            <a:picLocks noChangeAspect="1"/>
          </p:cNvPicPr>
          <p:nvPr/>
        </p:nvPicPr>
        <p:blipFill rotWithShape="1">
          <a:blip r:embed="rId4">
            <a:extLst>
              <a:ext uri="{28A0092B-C50C-407E-A947-70E740481C1C}">
                <a14:useLocalDpi xmlns:a14="http://schemas.microsoft.com/office/drawing/2010/main" val="0"/>
              </a:ext>
            </a:extLst>
          </a:blip>
          <a:srcRect b="7304"/>
          <a:stretch/>
        </p:blipFill>
        <p:spPr bwMode="auto">
          <a:xfrm>
            <a:off x="7070473" y="4576043"/>
            <a:ext cx="1944688" cy="15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580112" y="3212976"/>
            <a:ext cx="9723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smtClean="0"/>
              <a:t>LOGÍSTICA</a:t>
            </a:r>
            <a:endParaRPr lang="es-ES" sz="1100" b="1" dirty="0"/>
          </a:p>
        </p:txBody>
      </p:sp>
      <p:sp>
        <p:nvSpPr>
          <p:cNvPr id="25" name="Rectángulo 24"/>
          <p:cNvSpPr/>
          <p:nvPr/>
        </p:nvSpPr>
        <p:spPr>
          <a:xfrm>
            <a:off x="6941875" y="4221088"/>
            <a:ext cx="1868047"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BUQUE ESCUELA GUAYAS</a:t>
            </a: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350" y="3502677"/>
            <a:ext cx="1726524" cy="1726524"/>
          </a:xfrm>
          <a:prstGeom prst="rect">
            <a:avLst/>
          </a:prstGeom>
        </p:spPr>
      </p:pic>
      <p:sp>
        <p:nvSpPr>
          <p:cNvPr id="24" name="Rectángulo 23"/>
          <p:cNvSpPr/>
          <p:nvPr/>
        </p:nvSpPr>
        <p:spPr>
          <a:xfrm>
            <a:off x="5202428" y="5301208"/>
            <a:ext cx="1868047"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SERVICIOS PORTUARIOS</a:t>
            </a:r>
          </a:p>
        </p:txBody>
      </p:sp>
      <p:sp>
        <p:nvSpPr>
          <p:cNvPr id="26" name="Rectángulo 25"/>
          <p:cNvSpPr/>
          <p:nvPr/>
        </p:nvSpPr>
        <p:spPr>
          <a:xfrm>
            <a:off x="3312800" y="4113076"/>
            <a:ext cx="1868047"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LEY ORGÁNICA </a:t>
            </a:r>
            <a:r>
              <a:rPr lang="es-ES" sz="1100" b="1" dirty="0" smtClean="0"/>
              <a:t>DEL SERVICIO NACIONAL CONTRATACIÓN </a:t>
            </a:r>
            <a:r>
              <a:rPr lang="es-ES" sz="1100" b="1" dirty="0"/>
              <a:t>PÚBLICA</a:t>
            </a:r>
          </a:p>
        </p:txBody>
      </p:sp>
      <p:sp>
        <p:nvSpPr>
          <p:cNvPr id="10" name="Marcador de número de diapositiva 9"/>
          <p:cNvSpPr>
            <a:spLocks noGrp="1"/>
          </p:cNvSpPr>
          <p:nvPr>
            <p:ph type="sldNum" sz="quarter" idx="12"/>
          </p:nvPr>
        </p:nvSpPr>
        <p:spPr/>
        <p:txBody>
          <a:bodyPr/>
          <a:lstStyle/>
          <a:p>
            <a:pPr>
              <a:defRPr/>
            </a:pPr>
            <a:fld id="{E2708B1D-C381-4507-87B1-2D0CDE9B79FD}" type="slidenum">
              <a:rPr lang="es-EC" sz="1600"/>
              <a:pPr>
                <a:defRPr/>
              </a:pPr>
              <a:t>10</a:t>
            </a:fld>
            <a:endParaRPr lang="es-EC" sz="1600" dirty="0"/>
          </a:p>
        </p:txBody>
      </p:sp>
      <p:grpSp>
        <p:nvGrpSpPr>
          <p:cNvPr id="28" name="Grupo 27"/>
          <p:cNvGrpSpPr/>
          <p:nvPr/>
        </p:nvGrpSpPr>
        <p:grpSpPr>
          <a:xfrm>
            <a:off x="143334" y="239983"/>
            <a:ext cx="8847107" cy="1484784"/>
            <a:chOff x="143334" y="239983"/>
            <a:chExt cx="8847107" cy="1484784"/>
          </a:xfrm>
        </p:grpSpPr>
        <p:grpSp>
          <p:nvGrpSpPr>
            <p:cNvPr id="29" name="Grupo 28"/>
            <p:cNvGrpSpPr/>
            <p:nvPr/>
          </p:nvGrpSpPr>
          <p:grpSpPr>
            <a:xfrm>
              <a:off x="251523" y="239983"/>
              <a:ext cx="8610684" cy="1484784"/>
              <a:chOff x="251523" y="239983"/>
              <a:chExt cx="8610684" cy="1484784"/>
            </a:xfrm>
          </p:grpSpPr>
          <p:sp>
            <p:nvSpPr>
              <p:cNvPr id="31" name="Rectángulo redondeado 3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2" name="Imagen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3" name="Imagen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0" name="Rectángulo 29"/>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611176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2" name="Rectángulo 1"/>
          <p:cNvSpPr/>
          <p:nvPr/>
        </p:nvSpPr>
        <p:spPr>
          <a:xfrm>
            <a:off x="3935851" y="1915866"/>
            <a:ext cx="1517687" cy="42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LOGÍSTICA</a:t>
            </a:r>
            <a:endParaRPr lang="es-ES" sz="2000" b="1" dirty="0"/>
          </a:p>
        </p:txBody>
      </p:sp>
      <p:grpSp>
        <p:nvGrpSpPr>
          <p:cNvPr id="27" name="Grupo 26"/>
          <p:cNvGrpSpPr/>
          <p:nvPr/>
        </p:nvGrpSpPr>
        <p:grpSpPr>
          <a:xfrm>
            <a:off x="6587332" y="2606265"/>
            <a:ext cx="2304256" cy="466020"/>
            <a:chOff x="0" y="2545360"/>
            <a:chExt cx="6096000" cy="1160640"/>
          </a:xfrm>
        </p:grpSpPr>
        <p:sp>
          <p:nvSpPr>
            <p:cNvPr id="28" name="Rectángulo redondeado 27"/>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ABASTECIMIENTO</a:t>
              </a:r>
              <a:endParaRPr lang="es-ES" dirty="0"/>
            </a:p>
          </p:txBody>
        </p:sp>
        <p:sp>
          <p:nvSpPr>
            <p:cNvPr id="29" name="Rectángulo 28"/>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0" name="Grupo 29"/>
          <p:cNvGrpSpPr/>
          <p:nvPr/>
        </p:nvGrpSpPr>
        <p:grpSpPr>
          <a:xfrm>
            <a:off x="6587332" y="3124509"/>
            <a:ext cx="2304256" cy="466020"/>
            <a:chOff x="0" y="2545360"/>
            <a:chExt cx="6096000" cy="1160640"/>
          </a:xfrm>
        </p:grpSpPr>
        <p:sp>
          <p:nvSpPr>
            <p:cNvPr id="31" name="Rectángulo redondeado 30"/>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MANTENIMIENTO</a:t>
              </a:r>
              <a:endParaRPr lang="es-ES" dirty="0"/>
            </a:p>
          </p:txBody>
        </p:sp>
        <p:sp>
          <p:nvSpPr>
            <p:cNvPr id="32" name="Rectángulo 31"/>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3" name="Grupo 32"/>
          <p:cNvGrpSpPr/>
          <p:nvPr/>
        </p:nvGrpSpPr>
        <p:grpSpPr>
          <a:xfrm>
            <a:off x="6567291" y="3628565"/>
            <a:ext cx="2304256" cy="466020"/>
            <a:chOff x="0" y="2545360"/>
            <a:chExt cx="6096000" cy="1160640"/>
          </a:xfrm>
        </p:grpSpPr>
        <p:sp>
          <p:nvSpPr>
            <p:cNvPr id="34" name="Rectángulo redondeado 33"/>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TRANSPORTE</a:t>
              </a:r>
              <a:endParaRPr lang="es-ES" dirty="0"/>
            </a:p>
          </p:txBody>
        </p:sp>
        <p:sp>
          <p:nvSpPr>
            <p:cNvPr id="35" name="Rectángulo 34"/>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6" name="Grupo 35"/>
          <p:cNvGrpSpPr/>
          <p:nvPr/>
        </p:nvGrpSpPr>
        <p:grpSpPr>
          <a:xfrm>
            <a:off x="6587332" y="4132621"/>
            <a:ext cx="2304256" cy="466020"/>
            <a:chOff x="0" y="2545360"/>
            <a:chExt cx="6096000" cy="1160640"/>
          </a:xfrm>
        </p:grpSpPr>
        <p:sp>
          <p:nvSpPr>
            <p:cNvPr id="37" name="Rectángulo redondeado 36"/>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INSTALACIONES</a:t>
              </a:r>
              <a:endParaRPr lang="es-ES" dirty="0"/>
            </a:p>
          </p:txBody>
        </p:sp>
        <p:sp>
          <p:nvSpPr>
            <p:cNvPr id="38" name="Rectángulo 37"/>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9" name="Grupo 38"/>
          <p:cNvGrpSpPr/>
          <p:nvPr/>
        </p:nvGrpSpPr>
        <p:grpSpPr>
          <a:xfrm>
            <a:off x="6587332" y="4659426"/>
            <a:ext cx="2304256" cy="481307"/>
            <a:chOff x="0" y="2602018"/>
            <a:chExt cx="6096000" cy="1198710"/>
          </a:xfrm>
        </p:grpSpPr>
        <p:sp>
          <p:nvSpPr>
            <p:cNvPr id="40" name="Rectángulo redondeado 39"/>
            <p:cNvSpPr/>
            <p:nvPr/>
          </p:nvSpPr>
          <p:spPr>
            <a:xfrm>
              <a:off x="0" y="2640088"/>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PERSONAL</a:t>
              </a:r>
              <a:endParaRPr lang="es-ES" dirty="0"/>
            </a:p>
          </p:txBody>
        </p:sp>
        <p:sp>
          <p:nvSpPr>
            <p:cNvPr id="41" name="Rectángulo 40"/>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42" name="Grupo 41"/>
          <p:cNvGrpSpPr/>
          <p:nvPr/>
        </p:nvGrpSpPr>
        <p:grpSpPr>
          <a:xfrm>
            <a:off x="6587332" y="5197454"/>
            <a:ext cx="2304256" cy="481307"/>
            <a:chOff x="0" y="2602018"/>
            <a:chExt cx="6096000" cy="1198710"/>
          </a:xfrm>
        </p:grpSpPr>
        <p:sp>
          <p:nvSpPr>
            <p:cNvPr id="43" name="Rectángulo redondeado 42"/>
            <p:cNvSpPr/>
            <p:nvPr/>
          </p:nvSpPr>
          <p:spPr>
            <a:xfrm>
              <a:off x="0" y="2640088"/>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SANIDAD</a:t>
              </a:r>
              <a:endParaRPr lang="es-ES" dirty="0"/>
            </a:p>
          </p:txBody>
        </p:sp>
        <p:sp>
          <p:nvSpPr>
            <p:cNvPr id="44" name="Rectángulo 43"/>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45" name="Grupo 44"/>
          <p:cNvGrpSpPr/>
          <p:nvPr/>
        </p:nvGrpSpPr>
        <p:grpSpPr>
          <a:xfrm>
            <a:off x="6587332" y="5750769"/>
            <a:ext cx="2304256" cy="481307"/>
            <a:chOff x="0" y="2602018"/>
            <a:chExt cx="6096000" cy="1198710"/>
          </a:xfrm>
        </p:grpSpPr>
        <p:sp>
          <p:nvSpPr>
            <p:cNvPr id="46" name="Rectángulo redondeado 45"/>
            <p:cNvSpPr/>
            <p:nvPr/>
          </p:nvSpPr>
          <p:spPr>
            <a:xfrm>
              <a:off x="0" y="2640088"/>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FINANZAS</a:t>
              </a:r>
              <a:endParaRPr lang="es-ES" dirty="0"/>
            </a:p>
          </p:txBody>
        </p:sp>
        <p:sp>
          <p:nvSpPr>
            <p:cNvPr id="47" name="Rectángulo 46"/>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504" y="4183335"/>
            <a:ext cx="1838325" cy="2486025"/>
          </a:xfrm>
          <a:prstGeom prst="rect">
            <a:avLst/>
          </a:prstGeom>
        </p:spPr>
      </p:pic>
      <p:sp>
        <p:nvSpPr>
          <p:cNvPr id="10" name="Marcador de número de diapositiva 9"/>
          <p:cNvSpPr>
            <a:spLocks noGrp="1"/>
          </p:cNvSpPr>
          <p:nvPr>
            <p:ph type="sldNum" sz="quarter" idx="12"/>
          </p:nvPr>
        </p:nvSpPr>
        <p:spPr/>
        <p:txBody>
          <a:bodyPr/>
          <a:lstStyle/>
          <a:p>
            <a:pPr>
              <a:defRPr/>
            </a:pPr>
            <a:fld id="{E2708B1D-C381-4507-87B1-2D0CDE9B79FD}" type="slidenum">
              <a:rPr lang="es-EC" sz="1600"/>
              <a:pPr>
                <a:defRPr/>
              </a:pPr>
              <a:t>11</a:t>
            </a:fld>
            <a:endParaRPr lang="es-EC" sz="1600" dirty="0"/>
          </a:p>
        </p:txBody>
      </p:sp>
      <p:sp>
        <p:nvSpPr>
          <p:cNvPr id="11" name="Rectángulo redondeado 10"/>
          <p:cNvSpPr/>
          <p:nvPr/>
        </p:nvSpPr>
        <p:spPr>
          <a:xfrm>
            <a:off x="2843518" y="2492896"/>
            <a:ext cx="3702355" cy="15789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400" dirty="0"/>
              <a:t>La logística es una parte del arte de la guerra, que tiene por objeto proporcionar a las Fuerzas Armadas, los medios de personal, material y servicios necesarios, para satisfacer en cantidad, calidad, momento y lugar adecuados, las necesidades y exigencias de la guerra.”</a:t>
            </a:r>
            <a:endParaRPr lang="es-ES" sz="1400" dirty="0"/>
          </a:p>
        </p:txBody>
      </p:sp>
      <p:cxnSp>
        <p:nvCxnSpPr>
          <p:cNvPr id="13" name="Conector recto de flecha 12"/>
          <p:cNvCxnSpPr>
            <a:stCxn id="2" idx="2"/>
            <a:endCxn id="11" idx="0"/>
          </p:cNvCxnSpPr>
          <p:nvPr/>
        </p:nvCxnSpPr>
        <p:spPr>
          <a:xfrm>
            <a:off x="4694695" y="2336386"/>
            <a:ext cx="1" cy="156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a:xfrm>
            <a:off x="143334" y="239983"/>
            <a:ext cx="8847107" cy="1484784"/>
            <a:chOff x="143334" y="239983"/>
            <a:chExt cx="8847107" cy="1484784"/>
          </a:xfrm>
        </p:grpSpPr>
        <p:grpSp>
          <p:nvGrpSpPr>
            <p:cNvPr id="50" name="Grupo 49"/>
            <p:cNvGrpSpPr/>
            <p:nvPr/>
          </p:nvGrpSpPr>
          <p:grpSpPr>
            <a:xfrm>
              <a:off x="251523" y="239983"/>
              <a:ext cx="8610684" cy="1484784"/>
              <a:chOff x="251523" y="239983"/>
              <a:chExt cx="8610684" cy="1484784"/>
            </a:xfrm>
          </p:grpSpPr>
          <p:sp>
            <p:nvSpPr>
              <p:cNvPr id="52" name="Rectángulo redondeado 51"/>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53" name="Imagen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54" name="Imagen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51" name="Rectángulo 50"/>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575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2" name="Rectángulo 1"/>
          <p:cNvSpPr/>
          <p:nvPr/>
        </p:nvSpPr>
        <p:spPr>
          <a:xfrm>
            <a:off x="3059832" y="3146733"/>
            <a:ext cx="3177507" cy="42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BUQUE ESCUELA GUAYAS</a:t>
            </a:r>
          </a:p>
        </p:txBody>
      </p:sp>
      <p:grpSp>
        <p:nvGrpSpPr>
          <p:cNvPr id="27" name="Grupo 26"/>
          <p:cNvGrpSpPr/>
          <p:nvPr/>
        </p:nvGrpSpPr>
        <p:grpSpPr>
          <a:xfrm>
            <a:off x="6420172" y="2680714"/>
            <a:ext cx="2304256" cy="466020"/>
            <a:chOff x="0" y="2545360"/>
            <a:chExt cx="6096000" cy="1160640"/>
          </a:xfrm>
        </p:grpSpPr>
        <p:sp>
          <p:nvSpPr>
            <p:cNvPr id="28" name="Rectángulo redondeado 27"/>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MISIÓN</a:t>
              </a:r>
              <a:endParaRPr lang="es-ES" dirty="0"/>
            </a:p>
          </p:txBody>
        </p:sp>
        <p:sp>
          <p:nvSpPr>
            <p:cNvPr id="29" name="Rectángulo 28"/>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0" name="Grupo 29"/>
          <p:cNvGrpSpPr/>
          <p:nvPr/>
        </p:nvGrpSpPr>
        <p:grpSpPr>
          <a:xfrm>
            <a:off x="6420172" y="3198958"/>
            <a:ext cx="2304256" cy="466020"/>
            <a:chOff x="0" y="2545360"/>
            <a:chExt cx="6096000" cy="1160640"/>
          </a:xfrm>
        </p:grpSpPr>
        <p:sp>
          <p:nvSpPr>
            <p:cNvPr id="31" name="Rectángulo redondeado 30"/>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ORGANIZACIÓN</a:t>
              </a:r>
              <a:endParaRPr lang="es-ES" dirty="0"/>
            </a:p>
          </p:txBody>
        </p:sp>
        <p:sp>
          <p:nvSpPr>
            <p:cNvPr id="32" name="Rectángulo 31"/>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3" name="Grupo 32"/>
          <p:cNvGrpSpPr/>
          <p:nvPr/>
        </p:nvGrpSpPr>
        <p:grpSpPr>
          <a:xfrm>
            <a:off x="6400131" y="3703014"/>
            <a:ext cx="2304256" cy="466020"/>
            <a:chOff x="0" y="2545360"/>
            <a:chExt cx="6096000" cy="1160640"/>
          </a:xfrm>
        </p:grpSpPr>
        <p:sp>
          <p:nvSpPr>
            <p:cNvPr id="34" name="Rectángulo redondeado 33"/>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CARACTERISTICAS</a:t>
              </a:r>
              <a:endParaRPr lang="es-ES" dirty="0"/>
            </a:p>
          </p:txBody>
        </p:sp>
        <p:sp>
          <p:nvSpPr>
            <p:cNvPr id="35" name="Rectángulo 34"/>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3867765"/>
            <a:ext cx="3195697" cy="2278055"/>
          </a:xfrm>
          <a:prstGeom prst="rect">
            <a:avLst/>
          </a:prstGeom>
        </p:spPr>
      </p:pic>
      <p:sp>
        <p:nvSpPr>
          <p:cNvPr id="10" name="Marcador de número de diapositiva 9"/>
          <p:cNvSpPr>
            <a:spLocks noGrp="1"/>
          </p:cNvSpPr>
          <p:nvPr>
            <p:ph type="sldNum" sz="quarter" idx="12"/>
          </p:nvPr>
        </p:nvSpPr>
        <p:spPr/>
        <p:txBody>
          <a:bodyPr/>
          <a:lstStyle/>
          <a:p>
            <a:pPr>
              <a:defRPr/>
            </a:pPr>
            <a:fld id="{E2708B1D-C381-4507-87B1-2D0CDE9B79FD}" type="slidenum">
              <a:rPr lang="es-EC" sz="1600"/>
              <a:pPr>
                <a:defRPr/>
              </a:pPr>
              <a:t>12</a:t>
            </a:fld>
            <a:endParaRPr lang="es-EC" sz="1600"/>
          </a:p>
        </p:txBody>
      </p:sp>
      <p:grpSp>
        <p:nvGrpSpPr>
          <p:cNvPr id="37" name="Grupo 36"/>
          <p:cNvGrpSpPr/>
          <p:nvPr/>
        </p:nvGrpSpPr>
        <p:grpSpPr>
          <a:xfrm>
            <a:off x="143334" y="239983"/>
            <a:ext cx="8847107" cy="1484784"/>
            <a:chOff x="143334" y="239983"/>
            <a:chExt cx="8847107" cy="1484784"/>
          </a:xfrm>
        </p:grpSpPr>
        <p:grpSp>
          <p:nvGrpSpPr>
            <p:cNvPr id="38" name="Grupo 37"/>
            <p:cNvGrpSpPr/>
            <p:nvPr/>
          </p:nvGrpSpPr>
          <p:grpSpPr>
            <a:xfrm>
              <a:off x="251523" y="239983"/>
              <a:ext cx="8610684" cy="1484784"/>
              <a:chOff x="251523" y="239983"/>
              <a:chExt cx="8610684" cy="1484784"/>
            </a:xfrm>
          </p:grpSpPr>
          <p:sp>
            <p:nvSpPr>
              <p:cNvPr id="40" name="Rectángulo redondeado 39"/>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41" name="Imagen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42" name="Imagen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9" name="Rectángulo 38"/>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47072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2" name="Rectángulo 1"/>
          <p:cNvSpPr/>
          <p:nvPr/>
        </p:nvSpPr>
        <p:spPr>
          <a:xfrm>
            <a:off x="5508104" y="1700808"/>
            <a:ext cx="3177507" cy="42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BUQUE ESCUELA GUAYAS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404" y="1821853"/>
            <a:ext cx="2391754" cy="1704964"/>
          </a:xfrm>
          <a:prstGeom prst="rect">
            <a:avLst/>
          </a:prstGeom>
        </p:spPr>
      </p:pic>
      <p:sp>
        <p:nvSpPr>
          <p:cNvPr id="10" name="Marcador de número de diapositiva 9"/>
          <p:cNvSpPr>
            <a:spLocks noGrp="1"/>
          </p:cNvSpPr>
          <p:nvPr>
            <p:ph type="sldNum" sz="quarter" idx="12"/>
          </p:nvPr>
        </p:nvSpPr>
        <p:spPr/>
        <p:txBody>
          <a:bodyPr/>
          <a:lstStyle/>
          <a:p>
            <a:pPr>
              <a:defRPr/>
            </a:pPr>
            <a:fld id="{E2708B1D-C381-4507-87B1-2D0CDE9B79FD}" type="slidenum">
              <a:rPr lang="es-EC" sz="1600"/>
              <a:pPr>
                <a:defRPr/>
              </a:pPr>
              <a:t>13</a:t>
            </a:fld>
            <a:endParaRPr lang="es-EC" sz="1600"/>
          </a:p>
        </p:txBody>
      </p:sp>
      <p:sp>
        <p:nvSpPr>
          <p:cNvPr id="11" name="Rectángulo redondeado 10"/>
          <p:cNvSpPr/>
          <p:nvPr/>
        </p:nvSpPr>
        <p:spPr>
          <a:xfrm>
            <a:off x="5333105" y="2307673"/>
            <a:ext cx="3527503" cy="1316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Proporcionar al Personal Naval embarcado instrucción y entrenamiento en la mar y difundir la imagen del País y de la Armada en los lugares que visite, en tiempo de paz, así como desempeñarse como Buque Hospital en tiempo de conflicto y guerra.</a:t>
            </a:r>
            <a:endParaRPr lang="es-ES" sz="1400" dirty="0"/>
          </a:p>
        </p:txBody>
      </p:sp>
      <p:cxnSp>
        <p:nvCxnSpPr>
          <p:cNvPr id="13" name="Conector recto de flecha 12"/>
          <p:cNvCxnSpPr>
            <a:stCxn id="2" idx="2"/>
            <a:endCxn id="11" idx="0"/>
          </p:cNvCxnSpPr>
          <p:nvPr/>
        </p:nvCxnSpPr>
        <p:spPr>
          <a:xfrm flipH="1">
            <a:off x="7096857" y="2121328"/>
            <a:ext cx="1" cy="186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Diagrama 21"/>
          <p:cNvGraphicFramePr/>
          <p:nvPr>
            <p:extLst>
              <p:ext uri="{D42A27DB-BD31-4B8C-83A1-F6EECF244321}">
                <p14:modId xmlns:p14="http://schemas.microsoft.com/office/powerpoint/2010/main" val="1244672821"/>
              </p:ext>
            </p:extLst>
          </p:nvPr>
        </p:nvGraphicFramePr>
        <p:xfrm>
          <a:off x="2768368" y="335699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3" name="Tabla 22"/>
          <p:cNvGraphicFramePr>
            <a:graphicFrameLocks noGrp="1"/>
          </p:cNvGraphicFramePr>
          <p:nvPr>
            <p:extLst>
              <p:ext uri="{D42A27DB-BD31-4B8C-83A1-F6EECF244321}">
                <p14:modId xmlns:p14="http://schemas.microsoft.com/office/powerpoint/2010/main" val="447287518"/>
              </p:ext>
            </p:extLst>
          </p:nvPr>
        </p:nvGraphicFramePr>
        <p:xfrm>
          <a:off x="5333105" y="2214500"/>
          <a:ext cx="3577306" cy="2194560"/>
        </p:xfrm>
        <a:graphic>
          <a:graphicData uri="http://schemas.openxmlformats.org/drawingml/2006/table">
            <a:tbl>
              <a:tblPr firstRow="1" firstCol="1" bandRow="1">
                <a:tableStyleId>{5C22544A-7EE6-4342-B048-85BDC9FD1C3A}</a:tableStyleId>
              </a:tblPr>
              <a:tblGrid>
                <a:gridCol w="2065138"/>
                <a:gridCol w="1512168"/>
              </a:tblGrid>
              <a:tr h="247650">
                <a:tc>
                  <a:txBody>
                    <a:bodyPr/>
                    <a:lstStyle/>
                    <a:p>
                      <a:pPr indent="161925" algn="just">
                        <a:lnSpc>
                          <a:spcPct val="150000"/>
                        </a:lnSpc>
                        <a:spcBef>
                          <a:spcPts val="1800"/>
                        </a:spcBef>
                        <a:spcAft>
                          <a:spcPts val="0"/>
                        </a:spcAft>
                      </a:pPr>
                      <a:r>
                        <a:rPr lang="es-EC" sz="1200" dirty="0">
                          <a:effectLst/>
                        </a:rPr>
                        <a:t>Tipo</a:t>
                      </a:r>
                      <a:endParaRPr lang="es-E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a:effectLst/>
                        </a:rPr>
                        <a:t>BRIC BARCA</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7490">
                <a:tc>
                  <a:txBody>
                    <a:bodyPr/>
                    <a:lstStyle/>
                    <a:p>
                      <a:pPr indent="161925" algn="just">
                        <a:lnSpc>
                          <a:spcPct val="150000"/>
                        </a:lnSpc>
                        <a:spcBef>
                          <a:spcPts val="1800"/>
                        </a:spcBef>
                        <a:spcAft>
                          <a:spcPts val="0"/>
                        </a:spcAft>
                      </a:pPr>
                      <a:r>
                        <a:rPr lang="es-EC" sz="1200">
                          <a:effectLst/>
                        </a:rPr>
                        <a:t>Eslora total</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a:effectLst/>
                        </a:rPr>
                        <a:t>78,40 Metros</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7490">
                <a:tc>
                  <a:txBody>
                    <a:bodyPr/>
                    <a:lstStyle/>
                    <a:p>
                      <a:pPr indent="161925" algn="just">
                        <a:lnSpc>
                          <a:spcPct val="150000"/>
                        </a:lnSpc>
                        <a:spcBef>
                          <a:spcPts val="1800"/>
                        </a:spcBef>
                        <a:spcAft>
                          <a:spcPts val="0"/>
                        </a:spcAft>
                      </a:pPr>
                      <a:r>
                        <a:rPr lang="es-EC" sz="1200">
                          <a:effectLst/>
                        </a:rPr>
                        <a:t>Manga</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a:effectLst/>
                        </a:rPr>
                        <a:t>10,16 Metros</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7650">
                <a:tc>
                  <a:txBody>
                    <a:bodyPr/>
                    <a:lstStyle/>
                    <a:p>
                      <a:pPr indent="161925" algn="just">
                        <a:lnSpc>
                          <a:spcPct val="150000"/>
                        </a:lnSpc>
                        <a:spcBef>
                          <a:spcPts val="1800"/>
                        </a:spcBef>
                        <a:spcAft>
                          <a:spcPts val="0"/>
                        </a:spcAft>
                      </a:pPr>
                      <a:r>
                        <a:rPr lang="es-EC" sz="1200">
                          <a:effectLst/>
                        </a:rPr>
                        <a:t>Puntal</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a:effectLst/>
                        </a:rPr>
                        <a:t>6,60 Metros</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7490">
                <a:tc>
                  <a:txBody>
                    <a:bodyPr/>
                    <a:lstStyle/>
                    <a:p>
                      <a:pPr indent="161925" algn="just">
                        <a:lnSpc>
                          <a:spcPct val="150000"/>
                        </a:lnSpc>
                        <a:spcBef>
                          <a:spcPts val="1800"/>
                        </a:spcBef>
                        <a:spcAft>
                          <a:spcPts val="0"/>
                        </a:spcAft>
                      </a:pPr>
                      <a:r>
                        <a:rPr lang="es-EC" sz="1200">
                          <a:effectLst/>
                        </a:rPr>
                        <a:t>Calado Medio</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a:effectLst/>
                        </a:rPr>
                        <a:t>4,60 Metros</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7490">
                <a:tc>
                  <a:txBody>
                    <a:bodyPr/>
                    <a:lstStyle/>
                    <a:p>
                      <a:pPr indent="161925" algn="just">
                        <a:lnSpc>
                          <a:spcPct val="150000"/>
                        </a:lnSpc>
                        <a:spcBef>
                          <a:spcPts val="1800"/>
                        </a:spcBef>
                        <a:spcAft>
                          <a:spcPts val="0"/>
                        </a:spcAft>
                      </a:pPr>
                      <a:r>
                        <a:rPr lang="es-EC" sz="1200">
                          <a:effectLst/>
                        </a:rPr>
                        <a:t>Palo Mayor</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a:effectLst/>
                        </a:rPr>
                        <a:t>41,90 Metros</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7650">
                <a:tc>
                  <a:txBody>
                    <a:bodyPr/>
                    <a:lstStyle/>
                    <a:p>
                      <a:pPr indent="161925" algn="just">
                        <a:lnSpc>
                          <a:spcPct val="150000"/>
                        </a:lnSpc>
                        <a:spcBef>
                          <a:spcPts val="1800"/>
                        </a:spcBef>
                        <a:spcAft>
                          <a:spcPts val="0"/>
                        </a:spcAft>
                      </a:pPr>
                      <a:r>
                        <a:rPr lang="es-EC" sz="1200">
                          <a:effectLst/>
                        </a:rPr>
                        <a:t>Desplazamiento</a:t>
                      </a:r>
                      <a:endParaRPr lang="es-E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dirty="0">
                          <a:effectLst/>
                        </a:rPr>
                        <a:t>1.153 Toneladas</a:t>
                      </a:r>
                      <a:endParaRPr lang="es-E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7490">
                <a:tc>
                  <a:txBody>
                    <a:bodyPr/>
                    <a:lstStyle/>
                    <a:p>
                      <a:pPr indent="161925" algn="just">
                        <a:lnSpc>
                          <a:spcPct val="150000"/>
                        </a:lnSpc>
                        <a:spcBef>
                          <a:spcPts val="1800"/>
                        </a:spcBef>
                        <a:spcAft>
                          <a:spcPts val="0"/>
                        </a:spcAft>
                      </a:pPr>
                      <a:r>
                        <a:rPr lang="es-EC" sz="1200" dirty="0">
                          <a:effectLst/>
                        </a:rPr>
                        <a:t>Autonomía</a:t>
                      </a:r>
                      <a:endParaRPr lang="es-E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61925" algn="just">
                        <a:lnSpc>
                          <a:spcPct val="150000"/>
                        </a:lnSpc>
                        <a:spcBef>
                          <a:spcPts val="1800"/>
                        </a:spcBef>
                        <a:spcAft>
                          <a:spcPts val="0"/>
                        </a:spcAft>
                      </a:pPr>
                      <a:r>
                        <a:rPr lang="es-EC" sz="1200" dirty="0">
                          <a:effectLst/>
                        </a:rPr>
                        <a:t>27 Días</a:t>
                      </a:r>
                      <a:endParaRPr lang="es-E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28" name="Rectángulo redondeado 27"/>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9" name="Imagen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0" name="Imagen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7" name="Rectángulo 26"/>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0487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2" name="Rectángulo 1"/>
          <p:cNvSpPr/>
          <p:nvPr/>
        </p:nvSpPr>
        <p:spPr>
          <a:xfrm>
            <a:off x="3172475" y="3230139"/>
            <a:ext cx="3177507" cy="42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SERVICIOS PORTUARIOS</a:t>
            </a:r>
          </a:p>
        </p:txBody>
      </p:sp>
      <p:grpSp>
        <p:nvGrpSpPr>
          <p:cNvPr id="27" name="Grupo 26"/>
          <p:cNvGrpSpPr/>
          <p:nvPr/>
        </p:nvGrpSpPr>
        <p:grpSpPr>
          <a:xfrm>
            <a:off x="6532815" y="2764120"/>
            <a:ext cx="2304256" cy="466020"/>
            <a:chOff x="0" y="2545360"/>
            <a:chExt cx="6096000" cy="1160640"/>
          </a:xfrm>
        </p:grpSpPr>
        <p:sp>
          <p:nvSpPr>
            <p:cNvPr id="28" name="Rectángulo redondeado 27"/>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DEFINICIÓN</a:t>
              </a:r>
              <a:endParaRPr lang="es-ES" dirty="0"/>
            </a:p>
          </p:txBody>
        </p:sp>
        <p:sp>
          <p:nvSpPr>
            <p:cNvPr id="29" name="Rectángulo 28"/>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0" name="Grupo 29"/>
          <p:cNvGrpSpPr/>
          <p:nvPr/>
        </p:nvGrpSpPr>
        <p:grpSpPr>
          <a:xfrm>
            <a:off x="6532815" y="3282364"/>
            <a:ext cx="2304256" cy="466020"/>
            <a:chOff x="0" y="2545360"/>
            <a:chExt cx="6096000" cy="1160640"/>
          </a:xfrm>
        </p:grpSpPr>
        <p:sp>
          <p:nvSpPr>
            <p:cNvPr id="31" name="Rectángulo redondeado 30"/>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CONTRATACIÓN</a:t>
              </a:r>
              <a:endParaRPr lang="es-ES" dirty="0"/>
            </a:p>
          </p:txBody>
        </p:sp>
        <p:sp>
          <p:nvSpPr>
            <p:cNvPr id="32" name="Rectángulo 31"/>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33" name="Grupo 32"/>
          <p:cNvGrpSpPr/>
          <p:nvPr/>
        </p:nvGrpSpPr>
        <p:grpSpPr>
          <a:xfrm>
            <a:off x="6512774" y="3786420"/>
            <a:ext cx="2304256" cy="466020"/>
            <a:chOff x="0" y="2545360"/>
            <a:chExt cx="6096000" cy="1160640"/>
          </a:xfrm>
        </p:grpSpPr>
        <p:sp>
          <p:nvSpPr>
            <p:cNvPr id="34" name="Rectángulo redondeado 33"/>
            <p:cNvSpPr/>
            <p:nvPr/>
          </p:nvSpPr>
          <p:spPr>
            <a:xfrm>
              <a:off x="0" y="2545360"/>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PRINCIPALES</a:t>
              </a:r>
              <a:endParaRPr lang="es-ES" dirty="0"/>
            </a:p>
          </p:txBody>
        </p:sp>
        <p:sp>
          <p:nvSpPr>
            <p:cNvPr id="35" name="Rectángulo 34"/>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pic>
        <p:nvPicPr>
          <p:cNvPr id="36" name="Imagen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753" y="4378177"/>
            <a:ext cx="3718715" cy="1845653"/>
          </a:xfrm>
          <a:prstGeom prst="rect">
            <a:avLst/>
          </a:prstGeom>
        </p:spPr>
      </p:pic>
      <p:sp>
        <p:nvSpPr>
          <p:cNvPr id="9" name="Marcador de número de diapositiva 8"/>
          <p:cNvSpPr>
            <a:spLocks noGrp="1"/>
          </p:cNvSpPr>
          <p:nvPr>
            <p:ph type="sldNum" sz="quarter" idx="12"/>
          </p:nvPr>
        </p:nvSpPr>
        <p:spPr/>
        <p:txBody>
          <a:bodyPr/>
          <a:lstStyle/>
          <a:p>
            <a:pPr>
              <a:defRPr/>
            </a:pPr>
            <a:fld id="{E2708B1D-C381-4507-87B1-2D0CDE9B79FD}" type="slidenum">
              <a:rPr lang="es-EC" sz="1600"/>
              <a:pPr>
                <a:defRPr/>
              </a:pPr>
              <a:t>14</a:t>
            </a:fld>
            <a:endParaRPr lang="es-EC" sz="1600" dirty="0"/>
          </a:p>
        </p:txBody>
      </p:sp>
      <p:grpSp>
        <p:nvGrpSpPr>
          <p:cNvPr id="38" name="Grupo 37"/>
          <p:cNvGrpSpPr/>
          <p:nvPr/>
        </p:nvGrpSpPr>
        <p:grpSpPr>
          <a:xfrm>
            <a:off x="143334" y="239983"/>
            <a:ext cx="8847107" cy="1484784"/>
            <a:chOff x="143334" y="239983"/>
            <a:chExt cx="8847107" cy="1484784"/>
          </a:xfrm>
        </p:grpSpPr>
        <p:grpSp>
          <p:nvGrpSpPr>
            <p:cNvPr id="39" name="Grupo 38"/>
            <p:cNvGrpSpPr/>
            <p:nvPr/>
          </p:nvGrpSpPr>
          <p:grpSpPr>
            <a:xfrm>
              <a:off x="251523" y="239983"/>
              <a:ext cx="8610684" cy="1484784"/>
              <a:chOff x="251523" y="239983"/>
              <a:chExt cx="8610684" cy="1484784"/>
            </a:xfrm>
          </p:grpSpPr>
          <p:sp>
            <p:nvSpPr>
              <p:cNvPr id="41" name="Rectángulo redondeado 4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42" name="Imagen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43" name="Imagen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40" name="Rectángulo 39"/>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40127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875" y="2288532"/>
            <a:ext cx="2840115" cy="1000343"/>
          </a:xfrm>
          <a:prstGeom prst="rect">
            <a:avLst/>
          </a:prstGeom>
        </p:spPr>
      </p:pic>
      <p:sp>
        <p:nvSpPr>
          <p:cNvPr id="9" name="Marcador de número de diapositiva 8"/>
          <p:cNvSpPr>
            <a:spLocks noGrp="1"/>
          </p:cNvSpPr>
          <p:nvPr>
            <p:ph type="sldNum" sz="quarter" idx="12"/>
          </p:nvPr>
        </p:nvSpPr>
        <p:spPr/>
        <p:txBody>
          <a:bodyPr/>
          <a:lstStyle/>
          <a:p>
            <a:pPr>
              <a:defRPr/>
            </a:pPr>
            <a:fld id="{E2708B1D-C381-4507-87B1-2D0CDE9B79FD}" type="slidenum">
              <a:rPr lang="es-EC" sz="1600"/>
              <a:pPr>
                <a:defRPr/>
              </a:pPr>
              <a:t>15</a:t>
            </a:fld>
            <a:endParaRPr lang="es-EC" sz="1600" dirty="0"/>
          </a:p>
        </p:txBody>
      </p:sp>
      <p:graphicFrame>
        <p:nvGraphicFramePr>
          <p:cNvPr id="11" name="Diagrama 10"/>
          <p:cNvGraphicFramePr/>
          <p:nvPr>
            <p:extLst>
              <p:ext uri="{D42A27DB-BD31-4B8C-83A1-F6EECF244321}">
                <p14:modId xmlns:p14="http://schemas.microsoft.com/office/powerpoint/2010/main" val="2833208430"/>
              </p:ext>
            </p:extLst>
          </p:nvPr>
        </p:nvGraphicFramePr>
        <p:xfrm>
          <a:off x="3272646" y="3702175"/>
          <a:ext cx="4364334" cy="2103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1" name="Grupo 20"/>
          <p:cNvGrpSpPr/>
          <p:nvPr/>
        </p:nvGrpSpPr>
        <p:grpSpPr>
          <a:xfrm>
            <a:off x="5511450" y="1852593"/>
            <a:ext cx="3311479" cy="1504401"/>
            <a:chOff x="5511450" y="1852593"/>
            <a:chExt cx="3311479" cy="1504401"/>
          </a:xfrm>
        </p:grpSpPr>
        <p:sp>
          <p:nvSpPr>
            <p:cNvPr id="2" name="Rectángulo 1"/>
            <p:cNvSpPr/>
            <p:nvPr/>
          </p:nvSpPr>
          <p:spPr>
            <a:xfrm>
              <a:off x="5580112" y="1852593"/>
              <a:ext cx="3177507" cy="42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SERVICIOS PORTUARIOS</a:t>
              </a:r>
            </a:p>
          </p:txBody>
        </p:sp>
        <p:sp>
          <p:nvSpPr>
            <p:cNvPr id="10" name="Rectángulo redondeado 9"/>
            <p:cNvSpPr/>
            <p:nvPr/>
          </p:nvSpPr>
          <p:spPr>
            <a:xfrm>
              <a:off x="5511450" y="2518830"/>
              <a:ext cx="3311479" cy="838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Son actividades de prestación portuarias, que se brindan a los buques de todo tipo.</a:t>
              </a:r>
              <a:endParaRPr lang="es-ES" dirty="0"/>
            </a:p>
          </p:txBody>
        </p:sp>
        <p:cxnSp>
          <p:nvCxnSpPr>
            <p:cNvPr id="13" name="Conector recto de flecha 12"/>
            <p:cNvCxnSpPr>
              <a:stCxn id="2" idx="2"/>
              <a:endCxn id="10" idx="0"/>
            </p:cNvCxnSpPr>
            <p:nvPr/>
          </p:nvCxnSpPr>
          <p:spPr>
            <a:xfrm flipH="1">
              <a:off x="7167190" y="2273113"/>
              <a:ext cx="1676" cy="245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a:off x="143334" y="239983"/>
            <a:ext cx="8847107" cy="1484784"/>
            <a:chOff x="143334" y="239983"/>
            <a:chExt cx="8847107" cy="1484784"/>
          </a:xfrm>
        </p:grpSpPr>
        <p:grpSp>
          <p:nvGrpSpPr>
            <p:cNvPr id="25" name="Grupo 24"/>
            <p:cNvGrpSpPr/>
            <p:nvPr/>
          </p:nvGrpSpPr>
          <p:grpSpPr>
            <a:xfrm>
              <a:off x="251523" y="239983"/>
              <a:ext cx="8610684" cy="1484784"/>
              <a:chOff x="251523" y="239983"/>
              <a:chExt cx="8610684" cy="1484784"/>
            </a:xfrm>
          </p:grpSpPr>
          <p:sp>
            <p:nvSpPr>
              <p:cNvPr id="27" name="Rectángulo redondeado 26"/>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8" name="Imagen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6" name="Rectángulo 2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1538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41800"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9" name="Marcador de número de diapositiva 8"/>
          <p:cNvSpPr>
            <a:spLocks noGrp="1"/>
          </p:cNvSpPr>
          <p:nvPr>
            <p:ph type="sldNum" sz="quarter" idx="12"/>
          </p:nvPr>
        </p:nvSpPr>
        <p:spPr/>
        <p:txBody>
          <a:bodyPr/>
          <a:lstStyle/>
          <a:p>
            <a:pPr>
              <a:defRPr/>
            </a:pPr>
            <a:fld id="{E2708B1D-C381-4507-87B1-2D0CDE9B79FD}" type="slidenum">
              <a:rPr lang="es-EC" sz="1600"/>
              <a:pPr>
                <a:defRPr/>
              </a:pPr>
              <a:t>16</a:t>
            </a:fld>
            <a:endParaRPr lang="es-EC" sz="1600" dirty="0"/>
          </a:p>
        </p:txBody>
      </p:sp>
      <p:graphicFrame>
        <p:nvGraphicFramePr>
          <p:cNvPr id="37" name="Diagrama 36"/>
          <p:cNvGraphicFramePr/>
          <p:nvPr>
            <p:extLst>
              <p:ext uri="{D42A27DB-BD31-4B8C-83A1-F6EECF244321}">
                <p14:modId xmlns:p14="http://schemas.microsoft.com/office/powerpoint/2010/main" val="3758260525"/>
              </p:ext>
            </p:extLst>
          </p:nvPr>
        </p:nvGraphicFramePr>
        <p:xfrm>
          <a:off x="3329760" y="2400522"/>
          <a:ext cx="4826635" cy="2207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redondeado 11"/>
          <p:cNvSpPr/>
          <p:nvPr/>
        </p:nvSpPr>
        <p:spPr>
          <a:xfrm>
            <a:off x="4589748" y="1810825"/>
            <a:ext cx="30243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RELACIÓN BUQUE PUERTO</a:t>
            </a:r>
            <a:endParaRPr lang="es-ES" dirty="0"/>
          </a:p>
        </p:txBody>
      </p:sp>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9748" y="4725145"/>
            <a:ext cx="2895237" cy="1863812"/>
          </a:xfrm>
          <a:prstGeom prst="rect">
            <a:avLst/>
          </a:prstGeom>
          <a:ln>
            <a:noFill/>
          </a:ln>
          <a:effectLst>
            <a:outerShdw blurRad="292100" dist="139700" dir="2700000" algn="tl" rotWithShape="0">
              <a:srgbClr val="333333">
                <a:alpha val="65000"/>
              </a:srgbClr>
            </a:outerShdw>
          </a:effectLst>
        </p:spPr>
      </p:pic>
      <p:grpSp>
        <p:nvGrpSpPr>
          <p:cNvPr id="22" name="Grupo 21"/>
          <p:cNvGrpSpPr/>
          <p:nvPr/>
        </p:nvGrpSpPr>
        <p:grpSpPr>
          <a:xfrm>
            <a:off x="143334" y="239983"/>
            <a:ext cx="8847107" cy="1484784"/>
            <a:chOff x="143334" y="239983"/>
            <a:chExt cx="8847107" cy="1484784"/>
          </a:xfrm>
        </p:grpSpPr>
        <p:grpSp>
          <p:nvGrpSpPr>
            <p:cNvPr id="23" name="Grupo 22"/>
            <p:cNvGrpSpPr/>
            <p:nvPr/>
          </p:nvGrpSpPr>
          <p:grpSpPr>
            <a:xfrm>
              <a:off x="251523" y="239983"/>
              <a:ext cx="8610684" cy="1484784"/>
              <a:chOff x="251523" y="239983"/>
              <a:chExt cx="8610684" cy="1484784"/>
            </a:xfrm>
          </p:grpSpPr>
          <p:sp>
            <p:nvSpPr>
              <p:cNvPr id="25" name="Rectángulo redondeado 24"/>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6" name="Imagen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7" name="Imagen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4" name="Rectángulo 23"/>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121962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63216"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2" name="Rectángulo 1"/>
          <p:cNvSpPr/>
          <p:nvPr/>
        </p:nvSpPr>
        <p:spPr>
          <a:xfrm>
            <a:off x="3470415" y="3412017"/>
            <a:ext cx="2520280" cy="68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LEY ORGÁNICA DEL SISTEMA NACIONAL DE CONTRATACIÓN PÚBLICA</a:t>
            </a:r>
          </a:p>
        </p:txBody>
      </p:sp>
      <p:grpSp>
        <p:nvGrpSpPr>
          <p:cNvPr id="27" name="Grupo 26"/>
          <p:cNvGrpSpPr/>
          <p:nvPr/>
        </p:nvGrpSpPr>
        <p:grpSpPr>
          <a:xfrm>
            <a:off x="6604788" y="3543301"/>
            <a:ext cx="2304256" cy="466020"/>
            <a:chOff x="46170" y="2504445"/>
            <a:chExt cx="6096000" cy="1160640"/>
          </a:xfrm>
        </p:grpSpPr>
        <p:sp>
          <p:nvSpPr>
            <p:cNvPr id="28" name="Rectángulo redondeado 27"/>
            <p:cNvSpPr/>
            <p:nvPr/>
          </p:nvSpPr>
          <p:spPr>
            <a:xfrm>
              <a:off x="46170" y="2504445"/>
              <a:ext cx="6096000" cy="1160640"/>
            </a:xfrm>
            <a:prstGeom prst="roundRect">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dirty="0" smtClean="0"/>
                <a:t>APLICACIÓN</a:t>
              </a:r>
              <a:endParaRPr lang="es-ES" dirty="0"/>
            </a:p>
          </p:txBody>
        </p:sp>
        <p:sp>
          <p:nvSpPr>
            <p:cNvPr id="29" name="Rectángulo 28"/>
            <p:cNvSpPr/>
            <p:nvPr/>
          </p:nvSpPr>
          <p:spPr>
            <a:xfrm>
              <a:off x="56658" y="2602018"/>
              <a:ext cx="5982684" cy="104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547">
                <a:lnSpc>
                  <a:spcPct val="90000"/>
                </a:lnSpc>
                <a:spcAft>
                  <a:spcPct val="35000"/>
                </a:spcAft>
              </a:pPr>
              <a:endParaRPr lang="es-ES" sz="4800"/>
            </a:p>
          </p:txBody>
        </p:sp>
      </p:grpSp>
      <p:grpSp>
        <p:nvGrpSpPr>
          <p:cNvPr id="12" name="Grupo 11"/>
          <p:cNvGrpSpPr/>
          <p:nvPr/>
        </p:nvGrpSpPr>
        <p:grpSpPr>
          <a:xfrm>
            <a:off x="3720275" y="1846134"/>
            <a:ext cx="2413068" cy="4740331"/>
            <a:chOff x="3720275" y="1846131"/>
            <a:chExt cx="2413068" cy="4740331"/>
          </a:xfrm>
        </p:grpSpPr>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75" y="1846131"/>
              <a:ext cx="2413068" cy="1493402"/>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384" y="4214737"/>
              <a:ext cx="1638300" cy="2371725"/>
            </a:xfrm>
            <a:prstGeom prst="rect">
              <a:avLst/>
            </a:prstGeom>
          </p:spPr>
        </p:pic>
      </p:grpSp>
      <p:sp>
        <p:nvSpPr>
          <p:cNvPr id="10" name="Marcador de número de diapositiva 9"/>
          <p:cNvSpPr>
            <a:spLocks noGrp="1"/>
          </p:cNvSpPr>
          <p:nvPr>
            <p:ph type="sldNum" sz="quarter" idx="12"/>
          </p:nvPr>
        </p:nvSpPr>
        <p:spPr/>
        <p:txBody>
          <a:bodyPr/>
          <a:lstStyle/>
          <a:p>
            <a:pPr>
              <a:defRPr/>
            </a:pPr>
            <a:fld id="{E2708B1D-C381-4507-87B1-2D0CDE9B79FD}" type="slidenum">
              <a:rPr lang="es-EC" sz="1600"/>
              <a:pPr>
                <a:defRPr/>
              </a:pPr>
              <a:t>17</a:t>
            </a:fld>
            <a:endParaRPr lang="es-EC" sz="1600" dirty="0"/>
          </a:p>
        </p:txBody>
      </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31" name="Rectángulo redondeado 3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2" name="Imagen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3" name="Imagen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0" name="Rectángulo 29"/>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355658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163216"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1" y="2126126"/>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FUNDAMENTACIÓN TEÓRICA</a:t>
            </a:r>
          </a:p>
        </p:txBody>
      </p:sp>
      <p:sp>
        <p:nvSpPr>
          <p:cNvPr id="2" name="Rectángulo 1"/>
          <p:cNvSpPr/>
          <p:nvPr/>
        </p:nvSpPr>
        <p:spPr>
          <a:xfrm>
            <a:off x="6156552" y="2091400"/>
            <a:ext cx="2520280" cy="68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LEY ORGÁNICA DEL SISTEMA NACIONAL DE CONTRATACIÓN PÚBLICA</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515" y="1745905"/>
            <a:ext cx="1810514" cy="1120493"/>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365" y="1730909"/>
            <a:ext cx="1331947" cy="1623741"/>
          </a:xfrm>
          <a:prstGeom prst="rect">
            <a:avLst/>
          </a:prstGeom>
          <a:ln>
            <a:noFill/>
          </a:ln>
          <a:effectLst>
            <a:outerShdw blurRad="292100" dist="139700" dir="2700000" algn="tl" rotWithShape="0">
              <a:srgbClr val="333333">
                <a:alpha val="65000"/>
              </a:srgbClr>
            </a:outerShdw>
          </a:effectLst>
        </p:spPr>
      </p:pic>
      <p:sp>
        <p:nvSpPr>
          <p:cNvPr id="10" name="Marcador de número de diapositiva 9"/>
          <p:cNvSpPr>
            <a:spLocks noGrp="1"/>
          </p:cNvSpPr>
          <p:nvPr>
            <p:ph type="sldNum" sz="quarter" idx="12"/>
          </p:nvPr>
        </p:nvSpPr>
        <p:spPr/>
        <p:txBody>
          <a:bodyPr/>
          <a:lstStyle/>
          <a:p>
            <a:pPr>
              <a:defRPr/>
            </a:pPr>
            <a:fld id="{E2708B1D-C381-4507-87B1-2D0CDE9B79FD}" type="slidenum">
              <a:rPr lang="es-EC" sz="1600"/>
              <a:pPr>
                <a:defRPr/>
              </a:pPr>
              <a:t>18</a:t>
            </a:fld>
            <a:endParaRPr lang="es-EC" sz="1600" dirty="0"/>
          </a:p>
        </p:txBody>
      </p:sp>
      <p:grpSp>
        <p:nvGrpSpPr>
          <p:cNvPr id="25" name="Grupo 24"/>
          <p:cNvGrpSpPr/>
          <p:nvPr/>
        </p:nvGrpSpPr>
        <p:grpSpPr>
          <a:xfrm>
            <a:off x="3026384" y="3427131"/>
            <a:ext cx="5713879" cy="550088"/>
            <a:chOff x="299783" y="41513"/>
            <a:chExt cx="5713879" cy="550088"/>
          </a:xfrm>
        </p:grpSpPr>
        <p:sp>
          <p:nvSpPr>
            <p:cNvPr id="26" name="Rectángulo redondeado 25"/>
            <p:cNvSpPr/>
            <p:nvPr/>
          </p:nvSpPr>
          <p:spPr>
            <a:xfrm>
              <a:off x="299783" y="41513"/>
              <a:ext cx="5713879" cy="550088"/>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Rectángulo 29"/>
            <p:cNvSpPr/>
            <p:nvPr/>
          </p:nvSpPr>
          <p:spPr>
            <a:xfrm>
              <a:off x="326636" y="68366"/>
              <a:ext cx="5660173" cy="4963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258" tIns="0" rIns="159258" bIns="0" numCol="1" spcCol="1270" anchor="ctr" anchorCtr="0">
              <a:noAutofit/>
            </a:bodyPr>
            <a:lstStyle/>
            <a:p>
              <a:pPr lvl="0" algn="l" defTabSz="533400">
                <a:lnSpc>
                  <a:spcPct val="90000"/>
                </a:lnSpc>
                <a:spcBef>
                  <a:spcPct val="0"/>
                </a:spcBef>
                <a:spcAft>
                  <a:spcPct val="35000"/>
                </a:spcAft>
              </a:pPr>
              <a:r>
                <a:rPr lang="es-ES" sz="1200" kern="1200" dirty="0" smtClean="0"/>
                <a:t>LEY ORGANICA DEL SISTEMA NACIONAL DE CONTRATACIÓN PÚBLICA</a:t>
              </a:r>
              <a:endParaRPr lang="es-ES" sz="1200" kern="1200" dirty="0"/>
            </a:p>
          </p:txBody>
        </p:sp>
      </p:grpSp>
      <p:grpSp>
        <p:nvGrpSpPr>
          <p:cNvPr id="31" name="Grupo 30"/>
          <p:cNvGrpSpPr/>
          <p:nvPr/>
        </p:nvGrpSpPr>
        <p:grpSpPr>
          <a:xfrm>
            <a:off x="3026384" y="4229150"/>
            <a:ext cx="5687026" cy="727307"/>
            <a:chOff x="286263" y="1156240"/>
            <a:chExt cx="5730881" cy="727307"/>
          </a:xfrm>
        </p:grpSpPr>
        <p:sp>
          <p:nvSpPr>
            <p:cNvPr id="32" name="Rectángulo redondeado 31"/>
            <p:cNvSpPr/>
            <p:nvPr/>
          </p:nvSpPr>
          <p:spPr>
            <a:xfrm>
              <a:off x="286263" y="1156240"/>
              <a:ext cx="5730881" cy="727307"/>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ángulo 32"/>
            <p:cNvSpPr/>
            <p:nvPr/>
          </p:nvSpPr>
          <p:spPr>
            <a:xfrm>
              <a:off x="321767" y="1191744"/>
              <a:ext cx="5659873" cy="6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258" tIns="0" rIns="159258" bIns="0" numCol="1" spcCol="1270" anchor="ctr" anchorCtr="0">
              <a:noAutofit/>
            </a:bodyPr>
            <a:lstStyle/>
            <a:p>
              <a:pPr lvl="0" algn="l" defTabSz="622300">
                <a:lnSpc>
                  <a:spcPct val="90000"/>
                </a:lnSpc>
                <a:spcBef>
                  <a:spcPct val="0"/>
                </a:spcBef>
                <a:spcAft>
                  <a:spcPct val="35000"/>
                </a:spcAft>
              </a:pPr>
              <a:r>
                <a:rPr lang="es-EC" sz="1400" kern="1200" dirty="0" smtClean="0"/>
                <a:t>El inciso sexto del articulo 3 Aplicación Territorial, del Reglamento General de la Ley </a:t>
              </a:r>
              <a:r>
                <a:rPr lang="es-EC" sz="1200" kern="1200" dirty="0" smtClean="0"/>
                <a:t>Orgánica</a:t>
              </a:r>
              <a:r>
                <a:rPr lang="es-EC" sz="1400" kern="1200" dirty="0" smtClean="0"/>
                <a:t> del Sistema Nacional de Contratación Publica </a:t>
              </a:r>
              <a:endParaRPr lang="es-ES" sz="1400" kern="1200" dirty="0"/>
            </a:p>
          </p:txBody>
        </p:sp>
      </p:grpSp>
      <p:grpSp>
        <p:nvGrpSpPr>
          <p:cNvPr id="34" name="Grupo 33"/>
          <p:cNvGrpSpPr/>
          <p:nvPr/>
        </p:nvGrpSpPr>
        <p:grpSpPr>
          <a:xfrm>
            <a:off x="3026384" y="5262079"/>
            <a:ext cx="4213427" cy="471295"/>
            <a:chOff x="300959" y="2446925"/>
            <a:chExt cx="4213427" cy="471295"/>
          </a:xfrm>
        </p:grpSpPr>
        <p:sp>
          <p:nvSpPr>
            <p:cNvPr id="35" name="Rectángulo redondeado 34"/>
            <p:cNvSpPr/>
            <p:nvPr/>
          </p:nvSpPr>
          <p:spPr>
            <a:xfrm>
              <a:off x="300959" y="2446925"/>
              <a:ext cx="4213427" cy="47129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ángulo 35"/>
            <p:cNvSpPr/>
            <p:nvPr/>
          </p:nvSpPr>
          <p:spPr>
            <a:xfrm>
              <a:off x="323966" y="2469932"/>
              <a:ext cx="4167413" cy="425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258" tIns="0" rIns="159258" bIns="0" numCol="1" spcCol="1270" anchor="ctr" anchorCtr="0">
              <a:noAutofit/>
            </a:bodyPr>
            <a:lstStyle/>
            <a:p>
              <a:pPr lvl="0" algn="l" defTabSz="622300">
                <a:lnSpc>
                  <a:spcPct val="90000"/>
                </a:lnSpc>
                <a:spcBef>
                  <a:spcPct val="0"/>
                </a:spcBef>
                <a:spcAft>
                  <a:spcPct val="35000"/>
                </a:spcAft>
              </a:pPr>
              <a:r>
                <a:rPr lang="es-EC" sz="1400" kern="1200" dirty="0" smtClean="0"/>
                <a:t>En el artículo 2 de la Resolución No. 067</a:t>
              </a:r>
              <a:endParaRPr lang="es-ES" sz="1400" kern="1200" dirty="0"/>
            </a:p>
          </p:txBody>
        </p:sp>
      </p:grpSp>
      <p:grpSp>
        <p:nvGrpSpPr>
          <p:cNvPr id="37" name="Grupo 36"/>
          <p:cNvGrpSpPr/>
          <p:nvPr/>
        </p:nvGrpSpPr>
        <p:grpSpPr>
          <a:xfrm>
            <a:off x="143334" y="239983"/>
            <a:ext cx="8847107" cy="1484784"/>
            <a:chOff x="143334" y="239983"/>
            <a:chExt cx="8847107" cy="1484784"/>
          </a:xfrm>
        </p:grpSpPr>
        <p:grpSp>
          <p:nvGrpSpPr>
            <p:cNvPr id="38" name="Grupo 37"/>
            <p:cNvGrpSpPr/>
            <p:nvPr/>
          </p:nvGrpSpPr>
          <p:grpSpPr>
            <a:xfrm>
              <a:off x="251523" y="239983"/>
              <a:ext cx="8610684" cy="1484784"/>
              <a:chOff x="251523" y="239983"/>
              <a:chExt cx="8610684" cy="1484784"/>
            </a:xfrm>
          </p:grpSpPr>
          <p:sp>
            <p:nvSpPr>
              <p:cNvPr id="40" name="Rectángulo redondeado 39"/>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41" name="Imagen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42" name="Imagen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9" name="Rectángulo 38"/>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6907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483768" y="764704"/>
          <a:ext cx="5328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483768" y="2031495"/>
            <a:ext cx="2771800" cy="678600"/>
            <a:chOff x="0" y="0"/>
            <a:chExt cx="5508136" cy="678600"/>
          </a:xfrm>
          <a:solidFill>
            <a:schemeClr val="tx1"/>
          </a:solidFill>
          <a:scene3d>
            <a:camera prst="orthographicFront">
              <a:rot lat="0" lon="0" rev="0"/>
            </a:camera>
            <a:lightRig rig="glow" dir="t">
              <a:rot lat="0" lon="0" rev="4800000"/>
            </a:lightRig>
          </a:scene3d>
        </p:grpSpPr>
        <p:sp>
          <p:nvSpPr>
            <p:cNvPr id="10" name="Rectángulo redondeado 9"/>
            <p:cNvSpPr/>
            <p:nvPr/>
          </p:nvSpPr>
          <p:spPr>
            <a:xfrm>
              <a:off x="0" y="0"/>
              <a:ext cx="5508136" cy="67860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ángulo 10"/>
            <p:cNvSpPr/>
            <p:nvPr/>
          </p:nvSpPr>
          <p:spPr>
            <a:xfrm>
              <a:off x="33127" y="33127"/>
              <a:ext cx="5441882" cy="612346"/>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INTRODUCCIÓN</a:t>
              </a:r>
            </a:p>
          </p:txBody>
        </p:sp>
      </p:grpSp>
      <p:grpSp>
        <p:nvGrpSpPr>
          <p:cNvPr id="12" name="Grupo 11"/>
          <p:cNvGrpSpPr/>
          <p:nvPr/>
        </p:nvGrpSpPr>
        <p:grpSpPr>
          <a:xfrm>
            <a:off x="2474965" y="2878967"/>
            <a:ext cx="6380947" cy="642396"/>
            <a:chOff x="-25938" y="-11799"/>
            <a:chExt cx="6034641" cy="1139230"/>
          </a:xfrm>
          <a:solidFill>
            <a:schemeClr val="tx1"/>
          </a:solidFill>
          <a:scene3d>
            <a:camera prst="orthographicFront">
              <a:rot lat="0" lon="0" rev="0"/>
            </a:camera>
            <a:lightRig rig="glow" dir="t">
              <a:rot lat="0" lon="0" rev="4800000"/>
            </a:lightRig>
          </a:scene3d>
        </p:grpSpPr>
        <p:sp>
          <p:nvSpPr>
            <p:cNvPr id="13" name="Rectángulo redondeado 12"/>
            <p:cNvSpPr/>
            <p:nvPr/>
          </p:nvSpPr>
          <p:spPr>
            <a:xfrm>
              <a:off x="0" y="301"/>
              <a:ext cx="5508136" cy="112713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25938" y="-11799"/>
              <a:ext cx="6034641" cy="1072108"/>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CAPITULO I: FUNDAMENTACIÓN TEÓRICA</a:t>
              </a:r>
            </a:p>
          </p:txBody>
        </p:sp>
      </p:grpSp>
      <p:grpSp>
        <p:nvGrpSpPr>
          <p:cNvPr id="8199" name="Grupo 14"/>
          <p:cNvGrpSpPr>
            <a:grpSpLocks/>
          </p:cNvGrpSpPr>
          <p:nvPr/>
        </p:nvGrpSpPr>
        <p:grpSpPr bwMode="auto">
          <a:xfrm>
            <a:off x="2484442" y="3700467"/>
            <a:ext cx="6372225" cy="638175"/>
            <a:chOff x="0" y="121740"/>
            <a:chExt cx="5508136" cy="1502170"/>
          </a:xfrm>
        </p:grpSpPr>
        <p:sp>
          <p:nvSpPr>
            <p:cNvPr id="16" name="Rectángulo redondeado 15"/>
            <p:cNvSpPr/>
            <p:nvPr/>
          </p:nvSpPr>
          <p:spPr>
            <a:xfrm>
              <a:off x="0" y="121740"/>
              <a:ext cx="5508136" cy="1502170"/>
            </a:xfrm>
            <a:prstGeom prst="roundRect">
              <a:avLst/>
            </a:prstGeom>
            <a:solidFill>
              <a:srgbClr val="FF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ángulo 16"/>
            <p:cNvSpPr/>
            <p:nvPr/>
          </p:nvSpPr>
          <p:spPr>
            <a:xfrm>
              <a:off x="72728" y="196475"/>
              <a:ext cx="5362679" cy="13527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dirty="0">
                  <a:latin typeface="Arial Black" panose="020B0A04020102020204" pitchFamily="34" charset="0"/>
                </a:rPr>
                <a:t>CAPITULO II: DIAGNOSTICO DEL PROBLEMA</a:t>
              </a:r>
            </a:p>
          </p:txBody>
        </p:sp>
      </p:grpSp>
      <p:grpSp>
        <p:nvGrpSpPr>
          <p:cNvPr id="18" name="Grupo 17"/>
          <p:cNvGrpSpPr/>
          <p:nvPr/>
        </p:nvGrpSpPr>
        <p:grpSpPr>
          <a:xfrm>
            <a:off x="2474965" y="4473074"/>
            <a:ext cx="6380947" cy="616163"/>
            <a:chOff x="0" y="1096618"/>
            <a:chExt cx="5508136" cy="1254825"/>
          </a:xfrm>
          <a:solidFill>
            <a:schemeClr val="tx1"/>
          </a:solidFill>
        </p:grpSpPr>
        <p:sp>
          <p:nvSpPr>
            <p:cNvPr id="19" name="Rectángulo redondeado 18"/>
            <p:cNvSpPr/>
            <p:nvPr/>
          </p:nvSpPr>
          <p:spPr>
            <a:xfrm>
              <a:off x="0" y="1096618"/>
              <a:ext cx="5508136" cy="1254825"/>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Rectángulo 19"/>
            <p:cNvSpPr/>
            <p:nvPr/>
          </p:nvSpPr>
          <p:spPr>
            <a:xfrm>
              <a:off x="61256" y="1157874"/>
              <a:ext cx="5385624" cy="1132313"/>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sz="2000" dirty="0">
                  <a:latin typeface="Arial Black" panose="020B0A04020102020204" pitchFamily="34" charset="0"/>
                </a:rPr>
                <a:t>CAPITULO III: </a:t>
              </a:r>
              <a:r>
                <a:rPr lang="es-ES" sz="2000" dirty="0" smtClean="0">
                  <a:latin typeface="Arial Black" panose="020B0A04020102020204" pitchFamily="34" charset="0"/>
                </a:rPr>
                <a:t>REALIZACIÓN DE DIRECTIVA</a:t>
              </a:r>
              <a:endParaRPr lang="es-ES" sz="2000" dirty="0">
                <a:latin typeface="Arial Black" panose="020B0A04020102020204" pitchFamily="34" charset="0"/>
              </a:endParaRPr>
            </a:p>
          </p:txBody>
        </p:sp>
      </p:grpSp>
      <p:grpSp>
        <p:nvGrpSpPr>
          <p:cNvPr id="21" name="Grupo 20"/>
          <p:cNvGrpSpPr/>
          <p:nvPr/>
        </p:nvGrpSpPr>
        <p:grpSpPr>
          <a:xfrm>
            <a:off x="2499003" y="5305562"/>
            <a:ext cx="6356911" cy="599763"/>
            <a:chOff x="0" y="3084252"/>
            <a:chExt cx="5508136" cy="1254825"/>
          </a:xfrm>
          <a:solidFill>
            <a:schemeClr val="tx1"/>
          </a:solidFill>
          <a:scene3d>
            <a:camera prst="orthographicFront">
              <a:rot lat="0" lon="0" rev="0"/>
            </a:camera>
            <a:lightRig rig="glow" dir="t">
              <a:rot lat="0" lon="0" rev="4800000"/>
            </a:lightRig>
          </a:scene3d>
        </p:grpSpPr>
        <p:sp>
          <p:nvSpPr>
            <p:cNvPr id="22" name="Rectángulo redondeado 21"/>
            <p:cNvSpPr/>
            <p:nvPr/>
          </p:nvSpPr>
          <p:spPr>
            <a:xfrm>
              <a:off x="0" y="3084252"/>
              <a:ext cx="5508136" cy="1254825"/>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ángulo 22"/>
            <p:cNvSpPr/>
            <p:nvPr/>
          </p:nvSpPr>
          <p:spPr>
            <a:xfrm>
              <a:off x="61256" y="3145508"/>
              <a:ext cx="5385624" cy="1132313"/>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CONCLUSIONES Y RECOMENDACIONES</a:t>
              </a:r>
            </a:p>
          </p:txBody>
        </p:sp>
      </p:grpSp>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19</a:t>
            </a:fld>
            <a:endParaRPr lang="es-EC" sz="1600" dirty="0"/>
          </a:p>
        </p:txBody>
      </p:sp>
      <p:pic>
        <p:nvPicPr>
          <p:cNvPr id="24"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051" y="77600"/>
            <a:ext cx="1304955" cy="1407032"/>
          </a:xfrm>
          <a:prstGeom prst="rect">
            <a:avLst/>
          </a:prstGeom>
        </p:spPr>
      </p:pic>
    </p:spTree>
    <p:extLst>
      <p:ext uri="{BB962C8B-B14F-4D97-AF65-F5344CB8AC3E}">
        <p14:creationId xmlns:p14="http://schemas.microsoft.com/office/powerpoint/2010/main" val="11928203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483768" y="764704"/>
          <a:ext cx="5328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483768" y="2031495"/>
            <a:ext cx="2771800" cy="678600"/>
            <a:chOff x="0" y="0"/>
            <a:chExt cx="5508136" cy="678600"/>
          </a:xfrm>
          <a:solidFill>
            <a:schemeClr val="tx1"/>
          </a:solidFill>
          <a:scene3d>
            <a:camera prst="orthographicFront">
              <a:rot lat="0" lon="0" rev="0"/>
            </a:camera>
            <a:lightRig rig="glow" dir="t">
              <a:rot lat="0" lon="0" rev="4800000"/>
            </a:lightRig>
          </a:scene3d>
        </p:grpSpPr>
        <p:sp>
          <p:nvSpPr>
            <p:cNvPr id="10" name="Rectángulo redondeado 9"/>
            <p:cNvSpPr/>
            <p:nvPr/>
          </p:nvSpPr>
          <p:spPr>
            <a:xfrm>
              <a:off x="0" y="0"/>
              <a:ext cx="5508136" cy="67860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ángulo 10"/>
            <p:cNvSpPr/>
            <p:nvPr/>
          </p:nvSpPr>
          <p:spPr>
            <a:xfrm>
              <a:off x="33127" y="33127"/>
              <a:ext cx="5441882" cy="612346"/>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INTRODUCCIÓN</a:t>
              </a:r>
            </a:p>
          </p:txBody>
        </p:sp>
      </p:grpSp>
      <p:grpSp>
        <p:nvGrpSpPr>
          <p:cNvPr id="12" name="Grupo 11"/>
          <p:cNvGrpSpPr/>
          <p:nvPr/>
        </p:nvGrpSpPr>
        <p:grpSpPr>
          <a:xfrm>
            <a:off x="2474965" y="2878967"/>
            <a:ext cx="6380947" cy="642396"/>
            <a:chOff x="-25938" y="-11799"/>
            <a:chExt cx="6034641" cy="1139230"/>
          </a:xfrm>
          <a:solidFill>
            <a:schemeClr val="tx1"/>
          </a:solidFill>
          <a:scene3d>
            <a:camera prst="orthographicFront">
              <a:rot lat="0" lon="0" rev="0"/>
            </a:camera>
            <a:lightRig rig="glow" dir="t">
              <a:rot lat="0" lon="0" rev="4800000"/>
            </a:lightRig>
          </a:scene3d>
        </p:grpSpPr>
        <p:sp>
          <p:nvSpPr>
            <p:cNvPr id="13" name="Rectángulo redondeado 12"/>
            <p:cNvSpPr/>
            <p:nvPr/>
          </p:nvSpPr>
          <p:spPr>
            <a:xfrm>
              <a:off x="0" y="301"/>
              <a:ext cx="5508136" cy="112713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25938" y="-11799"/>
              <a:ext cx="6034641" cy="1072108"/>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CAPITULO I: FUNDAMENTACIÓN TEÓRICA</a:t>
              </a:r>
            </a:p>
          </p:txBody>
        </p:sp>
      </p:grpSp>
      <p:grpSp>
        <p:nvGrpSpPr>
          <p:cNvPr id="8199" name="Grupo 14"/>
          <p:cNvGrpSpPr>
            <a:grpSpLocks/>
          </p:cNvGrpSpPr>
          <p:nvPr/>
        </p:nvGrpSpPr>
        <p:grpSpPr bwMode="auto">
          <a:xfrm>
            <a:off x="2484442" y="3700467"/>
            <a:ext cx="6372225" cy="638175"/>
            <a:chOff x="0" y="121740"/>
            <a:chExt cx="5508136" cy="1502170"/>
          </a:xfrm>
        </p:grpSpPr>
        <p:sp>
          <p:nvSpPr>
            <p:cNvPr id="16" name="Rectángulo redondeado 15"/>
            <p:cNvSpPr/>
            <p:nvPr/>
          </p:nvSpPr>
          <p:spPr>
            <a:xfrm>
              <a:off x="0" y="121740"/>
              <a:ext cx="5508136" cy="1502170"/>
            </a:xfrm>
            <a:prstGeom prst="roundRect">
              <a:avLst/>
            </a:prstGeom>
            <a:solidFill>
              <a:schemeClr val="tx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ángulo 16"/>
            <p:cNvSpPr/>
            <p:nvPr/>
          </p:nvSpPr>
          <p:spPr>
            <a:xfrm>
              <a:off x="72728" y="196475"/>
              <a:ext cx="5362679" cy="13527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dirty="0">
                  <a:latin typeface="Arial Black" panose="020B0A04020102020204" pitchFamily="34" charset="0"/>
                </a:rPr>
                <a:t>CAPITULO II: DIAGNOSTICO DEL PROBLEMA</a:t>
              </a:r>
            </a:p>
          </p:txBody>
        </p:sp>
      </p:grpSp>
      <p:grpSp>
        <p:nvGrpSpPr>
          <p:cNvPr id="18" name="Grupo 17"/>
          <p:cNvGrpSpPr/>
          <p:nvPr/>
        </p:nvGrpSpPr>
        <p:grpSpPr>
          <a:xfrm>
            <a:off x="2474965" y="4473074"/>
            <a:ext cx="6380947" cy="616163"/>
            <a:chOff x="0" y="1096618"/>
            <a:chExt cx="5508136" cy="1254825"/>
          </a:xfrm>
          <a:solidFill>
            <a:schemeClr val="tx1"/>
          </a:solidFill>
        </p:grpSpPr>
        <p:sp>
          <p:nvSpPr>
            <p:cNvPr id="19" name="Rectángulo redondeado 18"/>
            <p:cNvSpPr/>
            <p:nvPr/>
          </p:nvSpPr>
          <p:spPr>
            <a:xfrm>
              <a:off x="0" y="1096618"/>
              <a:ext cx="5508136" cy="1254825"/>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Rectángulo 19"/>
            <p:cNvSpPr/>
            <p:nvPr/>
          </p:nvSpPr>
          <p:spPr>
            <a:xfrm>
              <a:off x="61256" y="1157874"/>
              <a:ext cx="5385624" cy="1132313"/>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sz="2000" dirty="0">
                  <a:latin typeface="Arial Black" panose="020B0A04020102020204" pitchFamily="34" charset="0"/>
                </a:rPr>
                <a:t>CAPITULO III: </a:t>
              </a:r>
              <a:r>
                <a:rPr lang="es-ES" sz="2000" dirty="0" smtClean="0">
                  <a:latin typeface="Arial Black" panose="020B0A04020102020204" pitchFamily="34" charset="0"/>
                </a:rPr>
                <a:t>REALIZACIÓN DE DIRECTIVA</a:t>
              </a:r>
              <a:endParaRPr lang="es-ES" sz="2000" dirty="0">
                <a:latin typeface="Arial Black" panose="020B0A04020102020204" pitchFamily="34" charset="0"/>
              </a:endParaRPr>
            </a:p>
          </p:txBody>
        </p:sp>
      </p:grpSp>
      <p:grpSp>
        <p:nvGrpSpPr>
          <p:cNvPr id="21" name="Grupo 20"/>
          <p:cNvGrpSpPr/>
          <p:nvPr/>
        </p:nvGrpSpPr>
        <p:grpSpPr>
          <a:xfrm>
            <a:off x="2499003" y="5305562"/>
            <a:ext cx="6356911" cy="599763"/>
            <a:chOff x="0" y="3084252"/>
            <a:chExt cx="5508136" cy="1254825"/>
          </a:xfrm>
          <a:solidFill>
            <a:schemeClr val="tx1"/>
          </a:solidFill>
          <a:scene3d>
            <a:camera prst="orthographicFront">
              <a:rot lat="0" lon="0" rev="0"/>
            </a:camera>
            <a:lightRig rig="glow" dir="t">
              <a:rot lat="0" lon="0" rev="4800000"/>
            </a:lightRig>
          </a:scene3d>
        </p:grpSpPr>
        <p:sp>
          <p:nvSpPr>
            <p:cNvPr id="22" name="Rectángulo redondeado 21"/>
            <p:cNvSpPr/>
            <p:nvPr/>
          </p:nvSpPr>
          <p:spPr>
            <a:xfrm>
              <a:off x="0" y="3084252"/>
              <a:ext cx="5508136" cy="1254825"/>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ángulo 22"/>
            <p:cNvSpPr/>
            <p:nvPr/>
          </p:nvSpPr>
          <p:spPr>
            <a:xfrm>
              <a:off x="61256" y="3145508"/>
              <a:ext cx="5385624" cy="1132313"/>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CONCLUSIONES Y RECOMENDACIONES</a:t>
              </a:r>
            </a:p>
          </p:txBody>
        </p:sp>
      </p:grpSp>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2</a:t>
            </a:fld>
            <a:endParaRPr lang="es-EC" sz="1600" dirty="0"/>
          </a:p>
        </p:txBody>
      </p:sp>
      <p:pic>
        <p:nvPicPr>
          <p:cNvPr id="24"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4760" y="-4536"/>
            <a:ext cx="1304955" cy="1407032"/>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224136"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608537"/>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ANÁLISIS DE RESULTADOS</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20</a:t>
            </a:fld>
            <a:endParaRPr lang="es-ES" sz="1600"/>
          </a:p>
        </p:txBody>
      </p:sp>
      <p:graphicFrame>
        <p:nvGraphicFramePr>
          <p:cNvPr id="22" name="Gráfico 21"/>
          <p:cNvGraphicFramePr>
            <a:graphicFrameLocks/>
          </p:cNvGraphicFramePr>
          <p:nvPr>
            <p:extLst>
              <p:ext uri="{D42A27DB-BD31-4B8C-83A1-F6EECF244321}">
                <p14:modId xmlns:p14="http://schemas.microsoft.com/office/powerpoint/2010/main" val="371864117"/>
              </p:ext>
            </p:extLst>
          </p:nvPr>
        </p:nvGraphicFramePr>
        <p:xfrm>
          <a:off x="3635896" y="3078021"/>
          <a:ext cx="4608512" cy="306098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3447317" y="2492493"/>
            <a:ext cx="5045397" cy="523220"/>
          </a:xfrm>
          <a:prstGeom prst="rect">
            <a:avLst/>
          </a:prstGeom>
        </p:spPr>
        <p:txBody>
          <a:bodyPr wrap="square">
            <a:spAutoFit/>
          </a:bodyPr>
          <a:lstStyle/>
          <a:p>
            <a:pPr algn="ctr"/>
            <a:r>
              <a:rPr lang="es-ES" sz="1400" dirty="0"/>
              <a:t>PORCENTAJE DEL NIVEL DE SATISFACCIÓN DEL PERSONAL, AL RECIBIR LOS SERVICIOS PORTUARIOS</a:t>
            </a:r>
          </a:p>
        </p:txBody>
      </p:sp>
      <p:grpSp>
        <p:nvGrpSpPr>
          <p:cNvPr id="23" name="Grupo 22"/>
          <p:cNvGrpSpPr/>
          <p:nvPr/>
        </p:nvGrpSpPr>
        <p:grpSpPr>
          <a:xfrm>
            <a:off x="143334" y="239983"/>
            <a:ext cx="8847107" cy="1484784"/>
            <a:chOff x="143334" y="239983"/>
            <a:chExt cx="8847107" cy="1484784"/>
          </a:xfrm>
        </p:grpSpPr>
        <p:grpSp>
          <p:nvGrpSpPr>
            <p:cNvPr id="24" name="Grupo 23"/>
            <p:cNvGrpSpPr/>
            <p:nvPr/>
          </p:nvGrpSpPr>
          <p:grpSpPr>
            <a:xfrm>
              <a:off x="251523" y="239983"/>
              <a:ext cx="8610684" cy="1484784"/>
              <a:chOff x="251523" y="239983"/>
              <a:chExt cx="8610684" cy="1484784"/>
            </a:xfrm>
          </p:grpSpPr>
          <p:sp>
            <p:nvSpPr>
              <p:cNvPr id="26" name="Rectángulo redondeado 25"/>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5" name="Rectángulo 24"/>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7825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224136"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416828"/>
            <a:ext cx="964479" cy="964479"/>
          </a:xfrm>
          <a:prstGeom prst="rect">
            <a:avLst/>
          </a:prstGeom>
        </p:spPr>
      </p:pic>
      <p:sp>
        <p:nvSpPr>
          <p:cNvPr id="16" name="CuadroTexto 15"/>
          <p:cNvSpPr txBox="1"/>
          <p:nvPr/>
        </p:nvSpPr>
        <p:spPr>
          <a:xfrm>
            <a:off x="1691681"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ANÁLISIS DE RESULTADOS</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21</a:t>
            </a:fld>
            <a:endParaRPr lang="es-ES" sz="1600"/>
          </a:p>
        </p:txBody>
      </p:sp>
      <p:graphicFrame>
        <p:nvGraphicFramePr>
          <p:cNvPr id="21" name="Gráfico 20"/>
          <p:cNvGraphicFramePr>
            <a:graphicFrameLocks/>
          </p:cNvGraphicFramePr>
          <p:nvPr>
            <p:extLst>
              <p:ext uri="{D42A27DB-BD31-4B8C-83A1-F6EECF244321}">
                <p14:modId xmlns:p14="http://schemas.microsoft.com/office/powerpoint/2010/main" val="2617543263"/>
              </p:ext>
            </p:extLst>
          </p:nvPr>
        </p:nvGraphicFramePr>
        <p:xfrm>
          <a:off x="2915816" y="3284984"/>
          <a:ext cx="5490497" cy="296649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3554278" y="2529921"/>
            <a:ext cx="4752823" cy="646331"/>
          </a:xfrm>
          <a:prstGeom prst="rect">
            <a:avLst/>
          </a:prstGeom>
        </p:spPr>
        <p:txBody>
          <a:bodyPr wrap="square">
            <a:spAutoFit/>
          </a:bodyPr>
          <a:lstStyle/>
          <a:p>
            <a:pPr algn="ctr"/>
            <a:r>
              <a:rPr lang="es-ES" sz="1200" dirty="0"/>
              <a:t>PORCENTAJE DEL NIVEL DE SATISFACCIÓN DEL PERSONAL, AL OBSERVAR LA ASIGNACIÓN DEL MUELLE PARA EL BUQUE ESCUELA GUAYAS</a:t>
            </a:r>
          </a:p>
        </p:txBody>
      </p:sp>
      <p:grpSp>
        <p:nvGrpSpPr>
          <p:cNvPr id="23" name="Grupo 22"/>
          <p:cNvGrpSpPr/>
          <p:nvPr/>
        </p:nvGrpSpPr>
        <p:grpSpPr>
          <a:xfrm>
            <a:off x="143334" y="239983"/>
            <a:ext cx="8847107" cy="1484784"/>
            <a:chOff x="143334" y="239983"/>
            <a:chExt cx="8847107" cy="1484784"/>
          </a:xfrm>
        </p:grpSpPr>
        <p:grpSp>
          <p:nvGrpSpPr>
            <p:cNvPr id="24" name="Grupo 23"/>
            <p:cNvGrpSpPr/>
            <p:nvPr/>
          </p:nvGrpSpPr>
          <p:grpSpPr>
            <a:xfrm>
              <a:off x="251523" y="239983"/>
              <a:ext cx="8610684" cy="1484784"/>
              <a:chOff x="251523" y="239983"/>
              <a:chExt cx="8610684" cy="1484784"/>
            </a:xfrm>
          </p:grpSpPr>
          <p:sp>
            <p:nvSpPr>
              <p:cNvPr id="26" name="Rectángulo redondeado 25"/>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5" name="Rectángulo 24"/>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79971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224136"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416828"/>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ANÁLISIS DE RESULTADOS</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22</a:t>
            </a:fld>
            <a:endParaRPr lang="es-ES" sz="1600"/>
          </a:p>
        </p:txBody>
      </p:sp>
      <p:graphicFrame>
        <p:nvGraphicFramePr>
          <p:cNvPr id="22" name="Gráfico 21"/>
          <p:cNvGraphicFramePr>
            <a:graphicFrameLocks/>
          </p:cNvGraphicFramePr>
          <p:nvPr>
            <p:extLst>
              <p:ext uri="{D42A27DB-BD31-4B8C-83A1-F6EECF244321}">
                <p14:modId xmlns:p14="http://schemas.microsoft.com/office/powerpoint/2010/main" val="2767067027"/>
              </p:ext>
            </p:extLst>
          </p:nvPr>
        </p:nvGraphicFramePr>
        <p:xfrm>
          <a:off x="3203848" y="2924944"/>
          <a:ext cx="5499349" cy="3168355"/>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3845780" y="2245304"/>
            <a:ext cx="4248472" cy="523220"/>
          </a:xfrm>
          <a:prstGeom prst="rect">
            <a:avLst/>
          </a:prstGeom>
          <a:noFill/>
        </p:spPr>
        <p:txBody>
          <a:bodyPr wrap="square" rtlCol="0">
            <a:spAutoFit/>
          </a:bodyPr>
          <a:lstStyle/>
          <a:p>
            <a:pPr algn="ctr"/>
            <a:r>
              <a:rPr lang="es-ES" sz="1400" dirty="0" smtClean="0"/>
              <a:t>SERVICIOS PORTUARIOS MAS IMPORTANTES SEGÚN EL PERSONAL EMBARCADO</a:t>
            </a:r>
            <a:endParaRPr lang="es-ES" sz="1400" dirty="0"/>
          </a:p>
        </p:txBody>
      </p:sp>
      <p:grpSp>
        <p:nvGrpSpPr>
          <p:cNvPr id="23" name="Grupo 22"/>
          <p:cNvGrpSpPr/>
          <p:nvPr/>
        </p:nvGrpSpPr>
        <p:grpSpPr>
          <a:xfrm>
            <a:off x="143334" y="239983"/>
            <a:ext cx="8847107" cy="1484784"/>
            <a:chOff x="143334" y="239983"/>
            <a:chExt cx="8847107" cy="1484784"/>
          </a:xfrm>
        </p:grpSpPr>
        <p:grpSp>
          <p:nvGrpSpPr>
            <p:cNvPr id="24" name="Grupo 23"/>
            <p:cNvGrpSpPr/>
            <p:nvPr/>
          </p:nvGrpSpPr>
          <p:grpSpPr>
            <a:xfrm>
              <a:off x="251523" y="239983"/>
              <a:ext cx="8610684" cy="1484784"/>
              <a:chOff x="251523" y="239983"/>
              <a:chExt cx="8610684" cy="1484784"/>
            </a:xfrm>
          </p:grpSpPr>
          <p:sp>
            <p:nvSpPr>
              <p:cNvPr id="26" name="Rectángulo redondeado 25"/>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5" name="Rectángulo 24"/>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9423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7" y="1716931"/>
            <a:ext cx="1224136"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416828"/>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ANÁLISIS DE RESULTADOS</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23</a:t>
            </a:fld>
            <a:endParaRPr lang="es-ES" sz="1600"/>
          </a:p>
        </p:txBody>
      </p:sp>
      <p:sp>
        <p:nvSpPr>
          <p:cNvPr id="2" name="CuadroTexto 1"/>
          <p:cNvSpPr txBox="1"/>
          <p:nvPr/>
        </p:nvSpPr>
        <p:spPr>
          <a:xfrm>
            <a:off x="3229302" y="1943579"/>
            <a:ext cx="5115638" cy="400110"/>
          </a:xfrm>
          <a:prstGeom prst="rect">
            <a:avLst/>
          </a:prstGeom>
          <a:noFill/>
        </p:spPr>
        <p:txBody>
          <a:bodyPr wrap="square" rtlCol="0">
            <a:spAutoFit/>
          </a:bodyPr>
          <a:lstStyle/>
          <a:p>
            <a:pPr algn="ctr"/>
            <a:r>
              <a:rPr lang="es-ES" sz="2000" b="1" dirty="0" smtClean="0"/>
              <a:t>CONCLUSIÓN DE LA ENCUESTA</a:t>
            </a:r>
            <a:endParaRPr lang="es-ES" sz="2000" b="1" dirty="0"/>
          </a:p>
        </p:txBody>
      </p:sp>
      <p:sp>
        <p:nvSpPr>
          <p:cNvPr id="9" name="Rectángulo redondeado 8"/>
          <p:cNvSpPr/>
          <p:nvPr/>
        </p:nvSpPr>
        <p:spPr>
          <a:xfrm>
            <a:off x="2887440" y="2483850"/>
            <a:ext cx="5799362" cy="37341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Satisfacción de servicios portuarios básicos (agua, internet, energía eléctrica, recolección de basura)</a:t>
            </a:r>
            <a:r>
              <a:rPr lang="es-EC" sz="2000" dirty="0">
                <a:latin typeface="Arial" panose="020B0604020202020204" pitchFamily="34" charset="0"/>
                <a:cs typeface="Arial" panose="020B0604020202020204" pitchFamily="34" charset="0"/>
              </a:rPr>
              <a:t> </a:t>
            </a:r>
            <a:r>
              <a:rPr lang="es-EC" sz="2000" dirty="0" smtClean="0">
                <a:latin typeface="Arial" panose="020B0604020202020204" pitchFamily="34" charset="0"/>
                <a:cs typeface="Arial" panose="020B0604020202020204" pitchFamily="34" charset="0"/>
              </a:rPr>
              <a:t>parcialmente eficientes.</a:t>
            </a:r>
          </a:p>
          <a:p>
            <a:pPr marL="285750" indent="-28575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Servicios portuarios mas importantes.</a:t>
            </a:r>
          </a:p>
          <a:p>
            <a:pPr marL="285750" indent="-28575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Muelles asignados no acordes al Buque Escuela </a:t>
            </a:r>
            <a:r>
              <a:rPr lang="es-EC" sz="2000" dirty="0">
                <a:latin typeface="Arial" panose="020B0604020202020204" pitchFamily="34" charset="0"/>
                <a:cs typeface="Arial" panose="020B0604020202020204" pitchFamily="34" charset="0"/>
              </a:rPr>
              <a:t>G</a:t>
            </a:r>
            <a:r>
              <a:rPr lang="es-EC" sz="2000" dirty="0" smtClean="0">
                <a:latin typeface="Arial" panose="020B0604020202020204" pitchFamily="34" charset="0"/>
                <a:cs typeface="Arial" panose="020B0604020202020204" pitchFamily="34" charset="0"/>
              </a:rPr>
              <a:t>uayas.</a:t>
            </a:r>
          </a:p>
          <a:p>
            <a:pPr marL="285750" indent="-28575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La empresa IAN TAYLOR cumplió con los requerimientos del Buque                                   Escuela Guayas.</a:t>
            </a:r>
          </a:p>
        </p:txBody>
      </p:sp>
      <p:grpSp>
        <p:nvGrpSpPr>
          <p:cNvPr id="22" name="Grupo 21"/>
          <p:cNvGrpSpPr/>
          <p:nvPr/>
        </p:nvGrpSpPr>
        <p:grpSpPr>
          <a:xfrm>
            <a:off x="143334" y="239983"/>
            <a:ext cx="8847107" cy="1484784"/>
            <a:chOff x="143334" y="239983"/>
            <a:chExt cx="8847107" cy="1484784"/>
          </a:xfrm>
        </p:grpSpPr>
        <p:grpSp>
          <p:nvGrpSpPr>
            <p:cNvPr id="23" name="Grupo 22"/>
            <p:cNvGrpSpPr/>
            <p:nvPr/>
          </p:nvGrpSpPr>
          <p:grpSpPr>
            <a:xfrm>
              <a:off x="251523" y="239983"/>
              <a:ext cx="8610684" cy="1484784"/>
              <a:chOff x="251523" y="239983"/>
              <a:chExt cx="8610684" cy="1484784"/>
            </a:xfrm>
          </p:grpSpPr>
          <p:sp>
            <p:nvSpPr>
              <p:cNvPr id="25" name="Rectángulo redondeado 24"/>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7" name="Imagen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4" name="Rectángulo 23"/>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764828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8" y="1716931"/>
            <a:ext cx="1165444"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416828"/>
            <a:ext cx="964479" cy="964479"/>
          </a:xfrm>
          <a:prstGeom prst="rect">
            <a:avLst/>
          </a:prstGeom>
        </p:spPr>
      </p:pic>
      <p:sp>
        <p:nvSpPr>
          <p:cNvPr id="16" name="CuadroTexto 15"/>
          <p:cNvSpPr txBox="1"/>
          <p:nvPr/>
        </p:nvSpPr>
        <p:spPr>
          <a:xfrm>
            <a:off x="1475661" y="1600946"/>
            <a:ext cx="1187441"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PRINCIPALES SERVICIOS PORTUARIOS</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24</a:t>
            </a:fld>
            <a:endParaRPr lang="es-ES" sz="1600" dirty="0"/>
          </a:p>
        </p:txBody>
      </p:sp>
      <p:graphicFrame>
        <p:nvGraphicFramePr>
          <p:cNvPr id="21" name="Gráfico 20"/>
          <p:cNvGraphicFramePr/>
          <p:nvPr>
            <p:extLst>
              <p:ext uri="{D42A27DB-BD31-4B8C-83A1-F6EECF244321}">
                <p14:modId xmlns:p14="http://schemas.microsoft.com/office/powerpoint/2010/main" val="2989247625"/>
              </p:ext>
            </p:extLst>
          </p:nvPr>
        </p:nvGraphicFramePr>
        <p:xfrm>
          <a:off x="2915817" y="1930253"/>
          <a:ext cx="5975772" cy="2447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4056688495"/>
              </p:ext>
            </p:extLst>
          </p:nvPr>
        </p:nvGraphicFramePr>
        <p:xfrm>
          <a:off x="3125189" y="4305227"/>
          <a:ext cx="5867400" cy="2190751"/>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upo 23"/>
          <p:cNvGrpSpPr/>
          <p:nvPr/>
        </p:nvGrpSpPr>
        <p:grpSpPr>
          <a:xfrm>
            <a:off x="143334" y="239983"/>
            <a:ext cx="8847107" cy="1484784"/>
            <a:chOff x="143334" y="239983"/>
            <a:chExt cx="8847107" cy="1484784"/>
          </a:xfrm>
        </p:grpSpPr>
        <p:grpSp>
          <p:nvGrpSpPr>
            <p:cNvPr id="25" name="Grupo 24"/>
            <p:cNvGrpSpPr/>
            <p:nvPr/>
          </p:nvGrpSpPr>
          <p:grpSpPr>
            <a:xfrm>
              <a:off x="251523" y="239983"/>
              <a:ext cx="8610684" cy="1484784"/>
              <a:chOff x="251523" y="239983"/>
              <a:chExt cx="8610684" cy="1484784"/>
            </a:xfrm>
          </p:grpSpPr>
          <p:sp>
            <p:nvSpPr>
              <p:cNvPr id="27" name="Rectángulo redondeado 26"/>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0" name="Imagen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6" name="Rectángulo 2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5410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9" y="1716931"/>
            <a:ext cx="1180503"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416828"/>
            <a:ext cx="964479" cy="964479"/>
          </a:xfrm>
          <a:prstGeom prst="rect">
            <a:avLst/>
          </a:prstGeom>
        </p:spPr>
      </p:pic>
      <p:sp>
        <p:nvSpPr>
          <p:cNvPr id="16" name="CuadroTexto 15"/>
          <p:cNvSpPr txBox="1"/>
          <p:nvPr/>
        </p:nvSpPr>
        <p:spPr>
          <a:xfrm>
            <a:off x="1475661" y="1600946"/>
            <a:ext cx="1187441"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PRINCIPALES SERVICIOS PORTUARIOS</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25</a:t>
            </a:fld>
            <a:endParaRPr lang="es-ES" sz="1600"/>
          </a:p>
        </p:txBody>
      </p:sp>
      <p:graphicFrame>
        <p:nvGraphicFramePr>
          <p:cNvPr id="22" name="Gráfico 21"/>
          <p:cNvGraphicFramePr/>
          <p:nvPr>
            <p:extLst>
              <p:ext uri="{D42A27DB-BD31-4B8C-83A1-F6EECF244321}">
                <p14:modId xmlns:p14="http://schemas.microsoft.com/office/powerpoint/2010/main" val="1587558298"/>
              </p:ext>
            </p:extLst>
          </p:nvPr>
        </p:nvGraphicFramePr>
        <p:xfrm>
          <a:off x="2784590" y="1733200"/>
          <a:ext cx="6107001" cy="2583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p:nvPr>
            <p:extLst>
              <p:ext uri="{D42A27DB-BD31-4B8C-83A1-F6EECF244321}">
                <p14:modId xmlns:p14="http://schemas.microsoft.com/office/powerpoint/2010/main" val="3063753110"/>
              </p:ext>
            </p:extLst>
          </p:nvPr>
        </p:nvGraphicFramePr>
        <p:xfrm>
          <a:off x="2915819" y="4148980"/>
          <a:ext cx="5474335" cy="253434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upo 22"/>
          <p:cNvGrpSpPr/>
          <p:nvPr/>
        </p:nvGrpSpPr>
        <p:grpSpPr>
          <a:xfrm>
            <a:off x="143334" y="239983"/>
            <a:ext cx="8847107" cy="1484784"/>
            <a:chOff x="143334" y="239983"/>
            <a:chExt cx="8847107" cy="1484784"/>
          </a:xfrm>
        </p:grpSpPr>
        <p:grpSp>
          <p:nvGrpSpPr>
            <p:cNvPr id="25" name="Grupo 24"/>
            <p:cNvGrpSpPr/>
            <p:nvPr/>
          </p:nvGrpSpPr>
          <p:grpSpPr>
            <a:xfrm>
              <a:off x="251523" y="239983"/>
              <a:ext cx="8610684" cy="1484784"/>
              <a:chOff x="251523" y="239983"/>
              <a:chExt cx="8610684" cy="1484784"/>
            </a:xfrm>
          </p:grpSpPr>
          <p:sp>
            <p:nvSpPr>
              <p:cNvPr id="27" name="Rectángulo redondeado 26"/>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0" name="Imagen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6" name="Rectángulo 2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0023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9" y="1716931"/>
            <a:ext cx="1180503"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2416828"/>
            <a:ext cx="964479" cy="964479"/>
          </a:xfrm>
          <a:prstGeom prst="rect">
            <a:avLst/>
          </a:prstGeom>
        </p:spPr>
      </p:pic>
      <p:sp>
        <p:nvSpPr>
          <p:cNvPr id="16" name="CuadroTexto 15"/>
          <p:cNvSpPr txBox="1"/>
          <p:nvPr/>
        </p:nvSpPr>
        <p:spPr>
          <a:xfrm>
            <a:off x="1475662" y="1600946"/>
            <a:ext cx="1187441" cy="5068145"/>
          </a:xfrm>
          <a:prstGeom prst="rect">
            <a:avLst/>
          </a:prstGeom>
          <a:noFill/>
        </p:spPr>
        <p:txBody>
          <a:bodyPr vert="wordArtVert" anchor="ctr">
            <a:spAutoFit/>
          </a:bodyPr>
          <a:lstStyle/>
          <a:p>
            <a:pPr algn="ctr">
              <a:defRPr/>
            </a:pPr>
            <a:r>
              <a:rPr lang="es-ES" sz="2000" b="1" dirty="0" smtClean="0">
                <a:ln w="9525">
                  <a:solidFill>
                    <a:schemeClr val="bg1"/>
                  </a:solidFill>
                  <a:prstDash val="solid"/>
                </a:ln>
                <a:effectLst>
                  <a:outerShdw blurRad="12700" dist="38100" dir="2700000" algn="tl" rotWithShape="0">
                    <a:schemeClr val="bg1">
                      <a:lumMod val="50000"/>
                    </a:schemeClr>
                  </a:outerShdw>
                </a:effectLst>
              </a:rPr>
              <a:t>DIAGNOSTICO DE LA INVESTIGACIÓN</a:t>
            </a:r>
            <a:endParaRPr lang="es-ES"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26</a:t>
            </a:fld>
            <a:endParaRPr lang="es-ES" sz="1600"/>
          </a:p>
        </p:txBody>
      </p:sp>
      <p:sp>
        <p:nvSpPr>
          <p:cNvPr id="21" name="Rectángulo redondeado 20"/>
          <p:cNvSpPr/>
          <p:nvPr/>
        </p:nvSpPr>
        <p:spPr>
          <a:xfrm>
            <a:off x="2913165" y="4855473"/>
            <a:ext cx="5765939" cy="10902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Según el análisis de costos de los servicios portuarios recibidos en cada puerto, se determino que: los costos varían dependiendo del país al que se arriba.</a:t>
            </a:r>
            <a:endParaRPr lang="es-ES" dirty="0"/>
          </a:p>
        </p:txBody>
      </p:sp>
      <p:sp>
        <p:nvSpPr>
          <p:cNvPr id="9" name="Rectángulo 8"/>
          <p:cNvSpPr/>
          <p:nvPr/>
        </p:nvSpPr>
        <p:spPr>
          <a:xfrm>
            <a:off x="3491880" y="1918837"/>
            <a:ext cx="4608512" cy="574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ANÁLISIS DE RESULTADOS</a:t>
            </a:r>
            <a:endParaRPr lang="es-ES" dirty="0"/>
          </a:p>
        </p:txBody>
      </p:sp>
      <p:cxnSp>
        <p:nvCxnSpPr>
          <p:cNvPr id="11" name="Conector recto de flecha 10"/>
          <p:cNvCxnSpPr>
            <a:stCxn id="9" idx="2"/>
            <a:endCxn id="2" idx="0"/>
          </p:cNvCxnSpPr>
          <p:nvPr/>
        </p:nvCxnSpPr>
        <p:spPr>
          <a:xfrm>
            <a:off x="5796136" y="2492896"/>
            <a:ext cx="0" cy="317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2913166" y="2810839"/>
            <a:ext cx="5765939" cy="2044634"/>
            <a:chOff x="2913166" y="2810839"/>
            <a:chExt cx="5765939" cy="2044634"/>
          </a:xfrm>
        </p:grpSpPr>
        <p:sp>
          <p:nvSpPr>
            <p:cNvPr id="2" name="Rectángulo redondeado 1"/>
            <p:cNvSpPr/>
            <p:nvPr/>
          </p:nvSpPr>
          <p:spPr>
            <a:xfrm>
              <a:off x="2913166" y="2810839"/>
              <a:ext cx="5765939" cy="1697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Según la encuesta realizada a la dotación del Buque Escuela Guayas, se determinó que los servicios portuarios mas importantes son: </a:t>
              </a:r>
              <a:fld id="{F6B4C32C-3D0C-48E3-8B49-78665B4DF0B9}" type="CATEGORYNAME">
                <a:rPr lang="es-ES" smtClean="0"/>
                <a:pPr algn="just"/>
                <a:t>Aduana y migración, transporte de autoridades, asistencia de remolcadores,recolección de basura, aguas residuales</a:t>
              </a:fld>
              <a:r>
                <a:rPr lang="es-ES" dirty="0" smtClean="0"/>
                <a:t>.
</a:t>
              </a:r>
              <a:endParaRPr lang="es-ES" dirty="0"/>
            </a:p>
          </p:txBody>
        </p:sp>
        <p:cxnSp>
          <p:nvCxnSpPr>
            <p:cNvPr id="23" name="Conector recto de flecha 22"/>
            <p:cNvCxnSpPr>
              <a:stCxn id="2" idx="2"/>
              <a:endCxn id="21" idx="0"/>
            </p:cNvCxnSpPr>
            <p:nvPr/>
          </p:nvCxnSpPr>
          <p:spPr>
            <a:xfrm flipH="1">
              <a:off x="5796135" y="4508658"/>
              <a:ext cx="1" cy="346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29" name="Rectángulo redondeado 28"/>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1" name="Imagen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7" name="Rectángulo 26"/>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5004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483768" y="764704"/>
          <a:ext cx="5328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483768" y="2031495"/>
            <a:ext cx="2771800" cy="678600"/>
            <a:chOff x="0" y="0"/>
            <a:chExt cx="5508136" cy="678600"/>
          </a:xfrm>
          <a:solidFill>
            <a:schemeClr val="tx1"/>
          </a:solidFill>
          <a:scene3d>
            <a:camera prst="orthographicFront">
              <a:rot lat="0" lon="0" rev="0"/>
            </a:camera>
            <a:lightRig rig="glow" dir="t">
              <a:rot lat="0" lon="0" rev="4800000"/>
            </a:lightRig>
          </a:scene3d>
        </p:grpSpPr>
        <p:sp>
          <p:nvSpPr>
            <p:cNvPr id="10" name="Rectángulo redondeado 9"/>
            <p:cNvSpPr/>
            <p:nvPr/>
          </p:nvSpPr>
          <p:spPr>
            <a:xfrm>
              <a:off x="0" y="0"/>
              <a:ext cx="5508136" cy="67860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ángulo 10"/>
            <p:cNvSpPr/>
            <p:nvPr/>
          </p:nvSpPr>
          <p:spPr>
            <a:xfrm>
              <a:off x="33127" y="33127"/>
              <a:ext cx="5441882" cy="612346"/>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INTRODUCCIÓN</a:t>
              </a:r>
            </a:p>
          </p:txBody>
        </p:sp>
      </p:grpSp>
      <p:grpSp>
        <p:nvGrpSpPr>
          <p:cNvPr id="12" name="Grupo 11"/>
          <p:cNvGrpSpPr/>
          <p:nvPr/>
        </p:nvGrpSpPr>
        <p:grpSpPr>
          <a:xfrm>
            <a:off x="2474965" y="2878967"/>
            <a:ext cx="6380947" cy="642396"/>
            <a:chOff x="-25938" y="-11799"/>
            <a:chExt cx="6034641" cy="1139230"/>
          </a:xfrm>
          <a:solidFill>
            <a:schemeClr val="tx1"/>
          </a:solidFill>
          <a:scene3d>
            <a:camera prst="orthographicFront">
              <a:rot lat="0" lon="0" rev="0"/>
            </a:camera>
            <a:lightRig rig="glow" dir="t">
              <a:rot lat="0" lon="0" rev="4800000"/>
            </a:lightRig>
          </a:scene3d>
        </p:grpSpPr>
        <p:sp>
          <p:nvSpPr>
            <p:cNvPr id="13" name="Rectángulo redondeado 12"/>
            <p:cNvSpPr/>
            <p:nvPr/>
          </p:nvSpPr>
          <p:spPr>
            <a:xfrm>
              <a:off x="0" y="301"/>
              <a:ext cx="5508136" cy="112713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25938" y="-11799"/>
              <a:ext cx="6034641" cy="1072108"/>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CAPITULO I: FUNDAMENTACIÓN TEÓRICA</a:t>
              </a:r>
            </a:p>
          </p:txBody>
        </p:sp>
      </p:grpSp>
      <p:grpSp>
        <p:nvGrpSpPr>
          <p:cNvPr id="8199" name="Grupo 14"/>
          <p:cNvGrpSpPr>
            <a:grpSpLocks/>
          </p:cNvGrpSpPr>
          <p:nvPr/>
        </p:nvGrpSpPr>
        <p:grpSpPr bwMode="auto">
          <a:xfrm>
            <a:off x="2484442" y="3700467"/>
            <a:ext cx="6372225" cy="638175"/>
            <a:chOff x="0" y="121740"/>
            <a:chExt cx="5508136" cy="1502170"/>
          </a:xfrm>
        </p:grpSpPr>
        <p:sp>
          <p:nvSpPr>
            <p:cNvPr id="16" name="Rectángulo redondeado 15"/>
            <p:cNvSpPr/>
            <p:nvPr/>
          </p:nvSpPr>
          <p:spPr>
            <a:xfrm>
              <a:off x="0" y="121740"/>
              <a:ext cx="5508136" cy="1502170"/>
            </a:xfrm>
            <a:prstGeom prst="roundRect">
              <a:avLst/>
            </a:prstGeom>
            <a:solidFill>
              <a:schemeClr val="tx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ángulo 16"/>
            <p:cNvSpPr/>
            <p:nvPr/>
          </p:nvSpPr>
          <p:spPr>
            <a:xfrm>
              <a:off x="72728" y="196475"/>
              <a:ext cx="5362679" cy="13527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dirty="0">
                  <a:latin typeface="Arial Black" panose="020B0A04020102020204" pitchFamily="34" charset="0"/>
                </a:rPr>
                <a:t>CAPITULO II: DIAGNOSTICO DEL PROBLEMA</a:t>
              </a:r>
            </a:p>
          </p:txBody>
        </p:sp>
      </p:grpSp>
      <p:grpSp>
        <p:nvGrpSpPr>
          <p:cNvPr id="18" name="Grupo 17"/>
          <p:cNvGrpSpPr/>
          <p:nvPr/>
        </p:nvGrpSpPr>
        <p:grpSpPr>
          <a:xfrm>
            <a:off x="2474965" y="4473074"/>
            <a:ext cx="6380947" cy="616163"/>
            <a:chOff x="0" y="1096618"/>
            <a:chExt cx="5508136" cy="1254825"/>
          </a:xfrm>
          <a:solidFill>
            <a:srgbClr val="FF0000"/>
          </a:solidFill>
        </p:grpSpPr>
        <p:sp>
          <p:nvSpPr>
            <p:cNvPr id="19" name="Rectángulo redondeado 18"/>
            <p:cNvSpPr/>
            <p:nvPr/>
          </p:nvSpPr>
          <p:spPr>
            <a:xfrm>
              <a:off x="0" y="1096618"/>
              <a:ext cx="5508136" cy="1254825"/>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Rectángulo 19"/>
            <p:cNvSpPr/>
            <p:nvPr/>
          </p:nvSpPr>
          <p:spPr>
            <a:xfrm>
              <a:off x="61256" y="1157874"/>
              <a:ext cx="5385624" cy="1132313"/>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sz="2000" dirty="0">
                  <a:latin typeface="Arial Black" panose="020B0A04020102020204" pitchFamily="34" charset="0"/>
                </a:rPr>
                <a:t>CAPITULO III: </a:t>
              </a:r>
              <a:r>
                <a:rPr lang="es-ES" sz="2000" dirty="0" smtClean="0">
                  <a:latin typeface="Arial Black" panose="020B0A04020102020204" pitchFamily="34" charset="0"/>
                </a:rPr>
                <a:t>REALIZACIÓN DE DIRECTIVA</a:t>
              </a:r>
              <a:endParaRPr lang="es-ES" sz="2000" dirty="0">
                <a:latin typeface="Arial Black" panose="020B0A04020102020204" pitchFamily="34" charset="0"/>
              </a:endParaRPr>
            </a:p>
          </p:txBody>
        </p:sp>
      </p:grpSp>
      <p:grpSp>
        <p:nvGrpSpPr>
          <p:cNvPr id="21" name="Grupo 20"/>
          <p:cNvGrpSpPr/>
          <p:nvPr/>
        </p:nvGrpSpPr>
        <p:grpSpPr>
          <a:xfrm>
            <a:off x="2499003" y="5305562"/>
            <a:ext cx="6356911" cy="599763"/>
            <a:chOff x="0" y="3084252"/>
            <a:chExt cx="5508136" cy="1254825"/>
          </a:xfrm>
          <a:solidFill>
            <a:schemeClr val="tx1"/>
          </a:solidFill>
          <a:scene3d>
            <a:camera prst="orthographicFront">
              <a:rot lat="0" lon="0" rev="0"/>
            </a:camera>
            <a:lightRig rig="glow" dir="t">
              <a:rot lat="0" lon="0" rev="4800000"/>
            </a:lightRig>
          </a:scene3d>
        </p:grpSpPr>
        <p:sp>
          <p:nvSpPr>
            <p:cNvPr id="22" name="Rectángulo redondeado 21"/>
            <p:cNvSpPr/>
            <p:nvPr/>
          </p:nvSpPr>
          <p:spPr>
            <a:xfrm>
              <a:off x="0" y="3084252"/>
              <a:ext cx="5508136" cy="1254825"/>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ángulo 22"/>
            <p:cNvSpPr/>
            <p:nvPr/>
          </p:nvSpPr>
          <p:spPr>
            <a:xfrm>
              <a:off x="61256" y="3145508"/>
              <a:ext cx="5385624" cy="1132313"/>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CONCLUSIONES Y RECOMENDACIONES</a:t>
              </a:r>
            </a:p>
          </p:txBody>
        </p:sp>
      </p:grpSp>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27</a:t>
            </a:fld>
            <a:endParaRPr lang="es-EC" sz="1600" dirty="0"/>
          </a:p>
        </p:txBody>
      </p:sp>
      <p:pic>
        <p:nvPicPr>
          <p:cNvPr id="24"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4760" y="-2248"/>
            <a:ext cx="1304955" cy="1407032"/>
          </a:xfrm>
          <a:prstGeom prst="rect">
            <a:avLst/>
          </a:prstGeom>
        </p:spPr>
      </p:pic>
    </p:spTree>
    <p:extLst>
      <p:ext uri="{BB962C8B-B14F-4D97-AF65-F5344CB8AC3E}">
        <p14:creationId xmlns:p14="http://schemas.microsoft.com/office/powerpoint/2010/main" val="303247095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28</a:t>
            </a:fld>
            <a:endParaRPr lang="es-ES" sz="1600" dirty="0"/>
          </a:p>
        </p:txBody>
      </p:sp>
      <p:graphicFrame>
        <p:nvGraphicFramePr>
          <p:cNvPr id="2" name="Diagrama 1"/>
          <p:cNvGraphicFramePr/>
          <p:nvPr>
            <p:extLst>
              <p:ext uri="{D42A27DB-BD31-4B8C-83A1-F6EECF244321}">
                <p14:modId xmlns:p14="http://schemas.microsoft.com/office/powerpoint/2010/main" val="495552170"/>
              </p:ext>
            </p:extLst>
          </p:nvPr>
        </p:nvGraphicFramePr>
        <p:xfrm>
          <a:off x="2748967" y="2103015"/>
          <a:ext cx="59378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8811" y="4708180"/>
            <a:ext cx="1423479" cy="1663005"/>
          </a:xfrm>
          <a:prstGeom prst="rect">
            <a:avLst/>
          </a:prstGeom>
          <a:ln>
            <a:noFill/>
          </a:ln>
          <a:effectLst>
            <a:softEdge rad="112500"/>
          </a:effectLst>
        </p:spPr>
      </p:pic>
      <p:grpSp>
        <p:nvGrpSpPr>
          <p:cNvPr id="22" name="Grupo 21"/>
          <p:cNvGrpSpPr/>
          <p:nvPr/>
        </p:nvGrpSpPr>
        <p:grpSpPr>
          <a:xfrm>
            <a:off x="143334" y="239983"/>
            <a:ext cx="8847107" cy="1484784"/>
            <a:chOff x="143334" y="239983"/>
            <a:chExt cx="8847107" cy="1484784"/>
          </a:xfrm>
        </p:grpSpPr>
        <p:grpSp>
          <p:nvGrpSpPr>
            <p:cNvPr id="23" name="Grupo 22"/>
            <p:cNvGrpSpPr/>
            <p:nvPr/>
          </p:nvGrpSpPr>
          <p:grpSpPr>
            <a:xfrm>
              <a:off x="251523" y="239983"/>
              <a:ext cx="8610684" cy="1484784"/>
              <a:chOff x="251523" y="239983"/>
              <a:chExt cx="8610684" cy="1484784"/>
            </a:xfrm>
          </p:grpSpPr>
          <p:sp>
            <p:nvSpPr>
              <p:cNvPr id="25" name="Rectángulo redondeado 24"/>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6" name="Imagen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7" name="Imagen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4" name="Rectángulo 23"/>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9442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29</a:t>
            </a:fld>
            <a:endParaRPr lang="es-ES" sz="16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11" y="4708180"/>
            <a:ext cx="1423479" cy="1663005"/>
          </a:xfrm>
          <a:prstGeom prst="rect">
            <a:avLst/>
          </a:prstGeom>
          <a:ln>
            <a:noFill/>
          </a:ln>
          <a:effectLst>
            <a:softEdge rad="112500"/>
          </a:effectLst>
        </p:spPr>
      </p:pic>
      <p:grpSp>
        <p:nvGrpSpPr>
          <p:cNvPr id="21" name="Grupo 20"/>
          <p:cNvGrpSpPr/>
          <p:nvPr/>
        </p:nvGrpSpPr>
        <p:grpSpPr>
          <a:xfrm>
            <a:off x="2559039" y="2433824"/>
            <a:ext cx="3110830" cy="3024335"/>
            <a:chOff x="498051" y="1221001"/>
            <a:chExt cx="1625600" cy="1625600"/>
          </a:xfrm>
        </p:grpSpPr>
        <p:sp>
          <p:nvSpPr>
            <p:cNvPr id="22" name="Forma 21"/>
            <p:cNvSpPr/>
            <p:nvPr/>
          </p:nvSpPr>
          <p:spPr>
            <a:xfrm>
              <a:off x="498051" y="1221001"/>
              <a:ext cx="1625600" cy="1625600"/>
            </a:xfrm>
            <a:prstGeom prst="gear6">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Forma 4"/>
            <p:cNvSpPr/>
            <p:nvPr/>
          </p:nvSpPr>
          <p:spPr>
            <a:xfrm>
              <a:off x="636277" y="1488688"/>
              <a:ext cx="1349147" cy="11404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Aft>
                  <a:spcPct val="35000"/>
                </a:spcAft>
              </a:pPr>
              <a:r>
                <a:rPr lang="es-ES" sz="1400" dirty="0"/>
                <a:t>GUÍA PARA </a:t>
              </a:r>
              <a:r>
                <a:rPr lang="es-ES" sz="1400" dirty="0" smtClean="0"/>
                <a:t>planificación de requerimientos de servicios portuarios</a:t>
              </a:r>
              <a:endParaRPr lang="es-ES" sz="1400" dirty="0"/>
            </a:p>
          </p:txBody>
        </p:sp>
      </p:grpSp>
      <p:grpSp>
        <p:nvGrpSpPr>
          <p:cNvPr id="35" name="Grupo 34"/>
          <p:cNvGrpSpPr/>
          <p:nvPr/>
        </p:nvGrpSpPr>
        <p:grpSpPr>
          <a:xfrm rot="10800000" flipV="1">
            <a:off x="5651741" y="4339479"/>
            <a:ext cx="1291213" cy="375184"/>
            <a:chOff x="-58486" y="1381363"/>
            <a:chExt cx="6096001" cy="1198080"/>
          </a:xfrm>
        </p:grpSpPr>
        <p:sp>
          <p:nvSpPr>
            <p:cNvPr id="36" name="Rectángulo redondeado 35"/>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200" dirty="0"/>
                <a:t>DESARROLLO</a:t>
              </a:r>
            </a:p>
          </p:txBody>
        </p:sp>
        <p:sp>
          <p:nvSpPr>
            <p:cNvPr id="37" name="Rectángulo 36"/>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444">
                <a:lnSpc>
                  <a:spcPct val="90000"/>
                </a:lnSpc>
                <a:spcAft>
                  <a:spcPct val="35000"/>
                </a:spcAft>
              </a:pPr>
              <a:endParaRPr lang="es-ES" sz="5000"/>
            </a:p>
          </p:txBody>
        </p:sp>
      </p:grpSp>
      <p:grpSp>
        <p:nvGrpSpPr>
          <p:cNvPr id="39" name="Grupo 38"/>
          <p:cNvGrpSpPr/>
          <p:nvPr/>
        </p:nvGrpSpPr>
        <p:grpSpPr>
          <a:xfrm>
            <a:off x="5651741" y="3184830"/>
            <a:ext cx="1291213" cy="574225"/>
            <a:chOff x="5651739" y="3184827"/>
            <a:chExt cx="1291213" cy="574225"/>
          </a:xfrm>
        </p:grpSpPr>
        <p:grpSp>
          <p:nvGrpSpPr>
            <p:cNvPr id="27" name="Grupo 26"/>
            <p:cNvGrpSpPr/>
            <p:nvPr/>
          </p:nvGrpSpPr>
          <p:grpSpPr>
            <a:xfrm rot="10800000" flipV="1">
              <a:off x="5651739" y="3184827"/>
              <a:ext cx="1291213" cy="375184"/>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200" dirty="0"/>
                  <a:t>PRESENTACIÓN</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000"/>
              </a:p>
            </p:txBody>
          </p:sp>
        </p:grpSp>
        <p:cxnSp>
          <p:nvCxnSpPr>
            <p:cNvPr id="38" name="Conector recto de flecha 37"/>
            <p:cNvCxnSpPr>
              <a:stCxn id="29" idx="2"/>
              <a:endCxn id="33" idx="0"/>
            </p:cNvCxnSpPr>
            <p:nvPr/>
          </p:nvCxnSpPr>
          <p:spPr>
            <a:xfrm flipH="1">
              <a:off x="6297344" y="3560011"/>
              <a:ext cx="1" cy="199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upo 41"/>
          <p:cNvGrpSpPr/>
          <p:nvPr/>
        </p:nvGrpSpPr>
        <p:grpSpPr>
          <a:xfrm>
            <a:off x="5651741" y="3759056"/>
            <a:ext cx="1291213" cy="580427"/>
            <a:chOff x="5651738" y="3801795"/>
            <a:chExt cx="1291213" cy="582463"/>
          </a:xfrm>
        </p:grpSpPr>
        <p:grpSp>
          <p:nvGrpSpPr>
            <p:cNvPr id="32" name="Grupo 31"/>
            <p:cNvGrpSpPr/>
            <p:nvPr/>
          </p:nvGrpSpPr>
          <p:grpSpPr>
            <a:xfrm rot="10800000" flipV="1">
              <a:off x="5651738" y="3801795"/>
              <a:ext cx="1291213" cy="375184"/>
              <a:chOff x="-58486" y="1381363"/>
              <a:chExt cx="6096001" cy="1198080"/>
            </a:xfrm>
          </p:grpSpPr>
          <p:sp>
            <p:nvSpPr>
              <p:cNvPr id="33" name="Rectángulo redondeado 32"/>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200" dirty="0"/>
                  <a:t>OBJETIVO</a:t>
                </a:r>
              </a:p>
            </p:txBody>
          </p:sp>
          <p:sp>
            <p:nvSpPr>
              <p:cNvPr id="34" name="Rectángulo 33"/>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444">
                  <a:lnSpc>
                    <a:spcPct val="90000"/>
                  </a:lnSpc>
                  <a:spcAft>
                    <a:spcPct val="35000"/>
                  </a:spcAft>
                </a:pPr>
                <a:endParaRPr lang="es-ES" sz="5000"/>
              </a:p>
            </p:txBody>
          </p:sp>
        </p:grpSp>
        <p:cxnSp>
          <p:nvCxnSpPr>
            <p:cNvPr id="41" name="Conector recto de flecha 40"/>
            <p:cNvCxnSpPr>
              <a:stCxn id="33" idx="2"/>
              <a:endCxn id="36" idx="0"/>
            </p:cNvCxnSpPr>
            <p:nvPr/>
          </p:nvCxnSpPr>
          <p:spPr>
            <a:xfrm>
              <a:off x="6297344" y="4176979"/>
              <a:ext cx="0" cy="207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040" y="1953876"/>
            <a:ext cx="1583448" cy="1583448"/>
          </a:xfrm>
          <a:prstGeom prst="rect">
            <a:avLst/>
          </a:prstGeom>
        </p:spPr>
      </p:pic>
      <p:grpSp>
        <p:nvGrpSpPr>
          <p:cNvPr id="43" name="Grupo 42"/>
          <p:cNvGrpSpPr/>
          <p:nvPr/>
        </p:nvGrpSpPr>
        <p:grpSpPr>
          <a:xfrm>
            <a:off x="143334" y="239983"/>
            <a:ext cx="8847107" cy="1484784"/>
            <a:chOff x="143334" y="239983"/>
            <a:chExt cx="8847107" cy="1484784"/>
          </a:xfrm>
        </p:grpSpPr>
        <p:grpSp>
          <p:nvGrpSpPr>
            <p:cNvPr id="45" name="Grupo 44"/>
            <p:cNvGrpSpPr/>
            <p:nvPr/>
          </p:nvGrpSpPr>
          <p:grpSpPr>
            <a:xfrm>
              <a:off x="251523" y="239983"/>
              <a:ext cx="8610684" cy="1484784"/>
              <a:chOff x="251523" y="239983"/>
              <a:chExt cx="8610684" cy="1484784"/>
            </a:xfrm>
          </p:grpSpPr>
          <p:sp>
            <p:nvSpPr>
              <p:cNvPr id="47" name="Rectángulo redondeado 46"/>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48" name="Imagen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46" name="Rectángulo 4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0014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ircle(in)">
                                      <p:cBhvr>
                                        <p:cTn id="11" dur="2000"/>
                                        <p:tgtEl>
                                          <p:spTgt spid="4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483768" y="764704"/>
          <a:ext cx="5328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483768" y="2031495"/>
            <a:ext cx="2771800" cy="678600"/>
            <a:chOff x="0" y="0"/>
            <a:chExt cx="5508136" cy="678600"/>
          </a:xfrm>
          <a:solidFill>
            <a:srgbClr val="FF0000"/>
          </a:solidFill>
          <a:scene3d>
            <a:camera prst="orthographicFront">
              <a:rot lat="0" lon="0" rev="0"/>
            </a:camera>
            <a:lightRig rig="glow" dir="t">
              <a:rot lat="0" lon="0" rev="4800000"/>
            </a:lightRig>
          </a:scene3d>
        </p:grpSpPr>
        <p:sp>
          <p:nvSpPr>
            <p:cNvPr id="10" name="Rectángulo redondeado 9"/>
            <p:cNvSpPr/>
            <p:nvPr/>
          </p:nvSpPr>
          <p:spPr>
            <a:xfrm>
              <a:off x="0" y="0"/>
              <a:ext cx="5508136" cy="67860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ángulo 10"/>
            <p:cNvSpPr/>
            <p:nvPr/>
          </p:nvSpPr>
          <p:spPr>
            <a:xfrm>
              <a:off x="33127" y="33127"/>
              <a:ext cx="5441882" cy="612346"/>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INTRODUCCIÓN</a:t>
              </a:r>
            </a:p>
          </p:txBody>
        </p:sp>
      </p:grpSp>
      <p:grpSp>
        <p:nvGrpSpPr>
          <p:cNvPr id="12" name="Grupo 11"/>
          <p:cNvGrpSpPr/>
          <p:nvPr/>
        </p:nvGrpSpPr>
        <p:grpSpPr>
          <a:xfrm>
            <a:off x="2474965" y="2878967"/>
            <a:ext cx="6380947" cy="642396"/>
            <a:chOff x="-25938" y="-11799"/>
            <a:chExt cx="6034641" cy="1139230"/>
          </a:xfrm>
          <a:solidFill>
            <a:schemeClr val="tx1"/>
          </a:solidFill>
          <a:scene3d>
            <a:camera prst="orthographicFront">
              <a:rot lat="0" lon="0" rev="0"/>
            </a:camera>
            <a:lightRig rig="glow" dir="t">
              <a:rot lat="0" lon="0" rev="4800000"/>
            </a:lightRig>
          </a:scene3d>
        </p:grpSpPr>
        <p:sp>
          <p:nvSpPr>
            <p:cNvPr id="13" name="Rectángulo redondeado 12"/>
            <p:cNvSpPr/>
            <p:nvPr/>
          </p:nvSpPr>
          <p:spPr>
            <a:xfrm>
              <a:off x="0" y="301"/>
              <a:ext cx="5508136" cy="112713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25938" y="-11799"/>
              <a:ext cx="6034641" cy="1072108"/>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CAPITULO I: FUNDAMENTACIÓN TEÓRICA</a:t>
              </a:r>
            </a:p>
          </p:txBody>
        </p:sp>
      </p:grpSp>
      <p:grpSp>
        <p:nvGrpSpPr>
          <p:cNvPr id="8199" name="Grupo 14"/>
          <p:cNvGrpSpPr>
            <a:grpSpLocks/>
          </p:cNvGrpSpPr>
          <p:nvPr/>
        </p:nvGrpSpPr>
        <p:grpSpPr bwMode="auto">
          <a:xfrm>
            <a:off x="2484442" y="3700467"/>
            <a:ext cx="6372225" cy="638175"/>
            <a:chOff x="0" y="121740"/>
            <a:chExt cx="5508136" cy="1502170"/>
          </a:xfrm>
        </p:grpSpPr>
        <p:sp>
          <p:nvSpPr>
            <p:cNvPr id="16" name="Rectángulo redondeado 15"/>
            <p:cNvSpPr/>
            <p:nvPr/>
          </p:nvSpPr>
          <p:spPr>
            <a:xfrm>
              <a:off x="0" y="121740"/>
              <a:ext cx="5508136" cy="1502170"/>
            </a:xfrm>
            <a:prstGeom prst="roundRect">
              <a:avLst/>
            </a:prstGeom>
            <a:solidFill>
              <a:schemeClr val="tx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ángulo 16"/>
            <p:cNvSpPr/>
            <p:nvPr/>
          </p:nvSpPr>
          <p:spPr>
            <a:xfrm>
              <a:off x="72728" y="196475"/>
              <a:ext cx="5362679" cy="13527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dirty="0">
                  <a:latin typeface="Arial Black" panose="020B0A04020102020204" pitchFamily="34" charset="0"/>
                </a:rPr>
                <a:t>CAPITULO II: DIAGNOSTICO DEL PROBLEMA</a:t>
              </a:r>
            </a:p>
          </p:txBody>
        </p:sp>
      </p:grpSp>
      <p:grpSp>
        <p:nvGrpSpPr>
          <p:cNvPr id="18" name="Grupo 17"/>
          <p:cNvGrpSpPr/>
          <p:nvPr/>
        </p:nvGrpSpPr>
        <p:grpSpPr>
          <a:xfrm>
            <a:off x="2474965" y="4473074"/>
            <a:ext cx="6380947" cy="616163"/>
            <a:chOff x="0" y="1096618"/>
            <a:chExt cx="5508136" cy="1254825"/>
          </a:xfrm>
          <a:solidFill>
            <a:schemeClr val="tx1"/>
          </a:solidFill>
        </p:grpSpPr>
        <p:sp>
          <p:nvSpPr>
            <p:cNvPr id="19" name="Rectángulo redondeado 18"/>
            <p:cNvSpPr/>
            <p:nvPr/>
          </p:nvSpPr>
          <p:spPr>
            <a:xfrm>
              <a:off x="0" y="1096618"/>
              <a:ext cx="5508136" cy="1254825"/>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Rectángulo 19"/>
            <p:cNvSpPr/>
            <p:nvPr/>
          </p:nvSpPr>
          <p:spPr>
            <a:xfrm>
              <a:off x="61256" y="1157874"/>
              <a:ext cx="5385624" cy="1132313"/>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sz="2000" dirty="0">
                  <a:latin typeface="Arial Black" panose="020B0A04020102020204" pitchFamily="34" charset="0"/>
                </a:rPr>
                <a:t>CAPITULO III: </a:t>
              </a:r>
              <a:r>
                <a:rPr lang="es-ES" sz="2000" dirty="0" smtClean="0">
                  <a:latin typeface="Arial Black" panose="020B0A04020102020204" pitchFamily="34" charset="0"/>
                </a:rPr>
                <a:t>REALIZACIÓN DE DIRECTIVA</a:t>
              </a:r>
              <a:endParaRPr lang="es-ES" sz="2000" dirty="0">
                <a:latin typeface="Arial Black" panose="020B0A04020102020204" pitchFamily="34" charset="0"/>
              </a:endParaRPr>
            </a:p>
          </p:txBody>
        </p:sp>
      </p:grpSp>
      <p:grpSp>
        <p:nvGrpSpPr>
          <p:cNvPr id="21" name="Grupo 20"/>
          <p:cNvGrpSpPr/>
          <p:nvPr/>
        </p:nvGrpSpPr>
        <p:grpSpPr>
          <a:xfrm>
            <a:off x="2499003" y="5305562"/>
            <a:ext cx="6356911" cy="599763"/>
            <a:chOff x="0" y="3084252"/>
            <a:chExt cx="5508136" cy="1254825"/>
          </a:xfrm>
          <a:solidFill>
            <a:schemeClr val="tx1"/>
          </a:solidFill>
          <a:scene3d>
            <a:camera prst="orthographicFront">
              <a:rot lat="0" lon="0" rev="0"/>
            </a:camera>
            <a:lightRig rig="glow" dir="t">
              <a:rot lat="0" lon="0" rev="4800000"/>
            </a:lightRig>
          </a:scene3d>
        </p:grpSpPr>
        <p:sp>
          <p:nvSpPr>
            <p:cNvPr id="22" name="Rectángulo redondeado 21"/>
            <p:cNvSpPr/>
            <p:nvPr/>
          </p:nvSpPr>
          <p:spPr>
            <a:xfrm>
              <a:off x="0" y="3084252"/>
              <a:ext cx="5508136" cy="1254825"/>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ángulo 22"/>
            <p:cNvSpPr/>
            <p:nvPr/>
          </p:nvSpPr>
          <p:spPr>
            <a:xfrm>
              <a:off x="61256" y="3145508"/>
              <a:ext cx="5385624" cy="1132313"/>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CONCLUSIONES Y RECOMENDACIONES</a:t>
              </a:r>
            </a:p>
          </p:txBody>
        </p:sp>
      </p:grpSp>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3</a:t>
            </a:fld>
            <a:endParaRPr lang="es-EC" sz="1600" dirty="0"/>
          </a:p>
        </p:txBody>
      </p:sp>
      <p:pic>
        <p:nvPicPr>
          <p:cNvPr id="24"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4760" y="-4536"/>
            <a:ext cx="1304955" cy="1407032"/>
          </a:xfrm>
          <a:prstGeom prst="rect">
            <a:avLst/>
          </a:prstGeom>
        </p:spPr>
      </p:pic>
    </p:spTree>
    <p:extLst>
      <p:ext uri="{BB962C8B-B14F-4D97-AF65-F5344CB8AC3E}">
        <p14:creationId xmlns:p14="http://schemas.microsoft.com/office/powerpoint/2010/main" val="5565453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30</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11" y="4708180"/>
            <a:ext cx="1423479" cy="1663005"/>
          </a:xfrm>
          <a:prstGeom prst="rect">
            <a:avLst/>
          </a:prstGeom>
          <a:ln>
            <a:noFill/>
          </a:ln>
          <a:effectLst>
            <a:softEdge rad="112500"/>
          </a:effectLst>
        </p:spPr>
      </p:pic>
      <p:grpSp>
        <p:nvGrpSpPr>
          <p:cNvPr id="27" name="Grupo 26"/>
          <p:cNvGrpSpPr/>
          <p:nvPr/>
        </p:nvGrpSpPr>
        <p:grpSpPr>
          <a:xfrm rot="10800000" flipV="1">
            <a:off x="4283968" y="2310195"/>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a:t>PRESENTACIÓN</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a:endCxn id="2" idx="0"/>
          </p:cNvCxnSpPr>
          <p:nvPr/>
        </p:nvCxnSpPr>
        <p:spPr>
          <a:xfrm flipH="1">
            <a:off x="5143981" y="2636914"/>
            <a:ext cx="4085" cy="63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024" y="1953876"/>
            <a:ext cx="1583448" cy="1583448"/>
          </a:xfrm>
          <a:prstGeom prst="rect">
            <a:avLst/>
          </a:prstGeom>
        </p:spPr>
      </p:pic>
      <p:sp>
        <p:nvSpPr>
          <p:cNvPr id="2" name="Rectángulo redondeado 1"/>
          <p:cNvSpPr/>
          <p:nvPr/>
        </p:nvSpPr>
        <p:spPr>
          <a:xfrm>
            <a:off x="2875546" y="3276328"/>
            <a:ext cx="4536867" cy="2024880"/>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600" dirty="0">
                <a:solidFill>
                  <a:schemeClr val="accent1"/>
                </a:solidFill>
              </a:rPr>
              <a:t>Con esta propuesta se pretende realizar una guía que contenga los procedimientos necesarios y designe responsabilidades para obtener la eficiente planificación de requerimientos portuarios necesarios para la realizar la contratación de una empresa de agenciamiento de servicios portuarios para el Buque Escuela Guayas durante futuros cruceros internacionales.</a:t>
            </a:r>
            <a:endParaRPr lang="es-ES" sz="1600" dirty="0">
              <a:solidFill>
                <a:schemeClr val="accent1"/>
              </a:solidFill>
            </a:endParaRPr>
          </a:p>
        </p:txBody>
      </p:sp>
      <p:grpSp>
        <p:nvGrpSpPr>
          <p:cNvPr id="43" name="Grupo 42"/>
          <p:cNvGrpSpPr/>
          <p:nvPr/>
        </p:nvGrpSpPr>
        <p:grpSpPr>
          <a:xfrm>
            <a:off x="2663376" y="1801991"/>
            <a:ext cx="1585005" cy="1436528"/>
            <a:chOff x="498051" y="1221001"/>
            <a:chExt cx="1625600" cy="1625600"/>
          </a:xfrm>
        </p:grpSpPr>
        <p:sp>
          <p:nvSpPr>
            <p:cNvPr id="45" name="Forma 44"/>
            <p:cNvSpPr/>
            <p:nvPr/>
          </p:nvSpPr>
          <p:spPr>
            <a:xfrm>
              <a:off x="498051" y="1221001"/>
              <a:ext cx="1625600" cy="1625600"/>
            </a:xfrm>
            <a:prstGeom prst="gear6">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6" name="Forma 4"/>
            <p:cNvSpPr/>
            <p:nvPr/>
          </p:nvSpPr>
          <p:spPr>
            <a:xfrm>
              <a:off x="502389" y="1632724"/>
              <a:ext cx="1616558" cy="802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Aft>
                  <a:spcPct val="35000"/>
                </a:spcAft>
              </a:pPr>
              <a:r>
                <a:rPr lang="es-ES" sz="1200" dirty="0"/>
                <a:t>GUÍA PARA CONTRATACIÓN</a:t>
              </a:r>
            </a:p>
          </p:txBody>
        </p:sp>
      </p:grpSp>
      <p:grpSp>
        <p:nvGrpSpPr>
          <p:cNvPr id="32" name="Grupo 31"/>
          <p:cNvGrpSpPr/>
          <p:nvPr/>
        </p:nvGrpSpPr>
        <p:grpSpPr>
          <a:xfrm>
            <a:off x="143334" y="239983"/>
            <a:ext cx="8847107" cy="1484784"/>
            <a:chOff x="143334" y="239983"/>
            <a:chExt cx="8847107" cy="1484784"/>
          </a:xfrm>
        </p:grpSpPr>
        <p:grpSp>
          <p:nvGrpSpPr>
            <p:cNvPr id="33" name="Grupo 32"/>
            <p:cNvGrpSpPr/>
            <p:nvPr/>
          </p:nvGrpSpPr>
          <p:grpSpPr>
            <a:xfrm>
              <a:off x="251523" y="239983"/>
              <a:ext cx="8610684" cy="1484784"/>
              <a:chOff x="251523" y="239983"/>
              <a:chExt cx="8610684" cy="1484784"/>
            </a:xfrm>
          </p:grpSpPr>
          <p:sp>
            <p:nvSpPr>
              <p:cNvPr id="35" name="Rectángulo redondeado 34"/>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6"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7" name="Imagen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4" name="Rectángulo 33"/>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777245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31</a:t>
            </a:fld>
            <a:endParaRPr lang="es-ES" sz="16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11" y="4708180"/>
            <a:ext cx="1423479" cy="1663005"/>
          </a:xfrm>
          <a:prstGeom prst="rect">
            <a:avLst/>
          </a:prstGeom>
          <a:ln>
            <a:noFill/>
          </a:ln>
          <a:effectLst>
            <a:softEdge rad="112500"/>
          </a:effectLst>
        </p:spPr>
      </p:pic>
      <p:grpSp>
        <p:nvGrpSpPr>
          <p:cNvPr id="27" name="Grupo 26"/>
          <p:cNvGrpSpPr/>
          <p:nvPr/>
        </p:nvGrpSpPr>
        <p:grpSpPr>
          <a:xfrm rot="10800000" flipV="1">
            <a:off x="4283968" y="2310195"/>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a:t>OBJETIVO</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a:endCxn id="2" idx="0"/>
          </p:cNvCxnSpPr>
          <p:nvPr/>
        </p:nvCxnSpPr>
        <p:spPr>
          <a:xfrm flipH="1">
            <a:off x="5143981" y="2636912"/>
            <a:ext cx="4085" cy="66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024" y="1953876"/>
            <a:ext cx="1583448" cy="1583448"/>
          </a:xfrm>
          <a:prstGeom prst="rect">
            <a:avLst/>
          </a:prstGeom>
        </p:spPr>
      </p:pic>
      <p:sp>
        <p:nvSpPr>
          <p:cNvPr id="2" name="Rectángulo redondeado 1"/>
          <p:cNvSpPr/>
          <p:nvPr/>
        </p:nvSpPr>
        <p:spPr>
          <a:xfrm>
            <a:off x="2875546" y="3301596"/>
            <a:ext cx="4536867" cy="113551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solidFill>
                  <a:schemeClr val="accent1"/>
                </a:solidFill>
              </a:rPr>
              <a:t>Usar como una guía esencial mediante su aplicación previo a los cruceros internacionales que realiza el Buque Escuela Guayas, para realizar una eficiente planificación de servicios portuarios</a:t>
            </a:r>
            <a:r>
              <a:rPr lang="es-ES" sz="1600" dirty="0">
                <a:solidFill>
                  <a:schemeClr val="accent1"/>
                </a:solidFill>
              </a:rPr>
              <a:t>.</a:t>
            </a:r>
          </a:p>
        </p:txBody>
      </p:sp>
      <p:grpSp>
        <p:nvGrpSpPr>
          <p:cNvPr id="31" name="Grupo 30"/>
          <p:cNvGrpSpPr/>
          <p:nvPr/>
        </p:nvGrpSpPr>
        <p:grpSpPr>
          <a:xfrm>
            <a:off x="2663376" y="1811656"/>
            <a:ext cx="1585005" cy="1436528"/>
            <a:chOff x="498051" y="1221001"/>
            <a:chExt cx="1625600" cy="1625600"/>
          </a:xfrm>
        </p:grpSpPr>
        <p:sp>
          <p:nvSpPr>
            <p:cNvPr id="32" name="Forma 31"/>
            <p:cNvSpPr/>
            <p:nvPr/>
          </p:nvSpPr>
          <p:spPr>
            <a:xfrm>
              <a:off x="498051" y="1221001"/>
              <a:ext cx="1625600" cy="1625600"/>
            </a:xfrm>
            <a:prstGeom prst="gear6">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3" name="Forma 4"/>
            <p:cNvSpPr/>
            <p:nvPr/>
          </p:nvSpPr>
          <p:spPr>
            <a:xfrm>
              <a:off x="502389" y="1632724"/>
              <a:ext cx="1616558" cy="802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Aft>
                  <a:spcPct val="35000"/>
                </a:spcAft>
              </a:pPr>
              <a:r>
                <a:rPr lang="es-ES" sz="1200" dirty="0"/>
                <a:t>GUÍA PARA CONTRATACIÓN</a:t>
              </a:r>
            </a:p>
          </p:txBody>
        </p:sp>
      </p:gr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9418" y="4695154"/>
            <a:ext cx="2624137" cy="1724025"/>
          </a:xfrm>
          <a:prstGeom prst="rect">
            <a:avLst/>
          </a:prstGeom>
          <a:ln>
            <a:noFill/>
          </a:ln>
          <a:effectLst>
            <a:softEdge rad="112500"/>
          </a:effectLst>
        </p:spPr>
      </p:pic>
      <p:grpSp>
        <p:nvGrpSpPr>
          <p:cNvPr id="35" name="Grupo 34"/>
          <p:cNvGrpSpPr/>
          <p:nvPr/>
        </p:nvGrpSpPr>
        <p:grpSpPr>
          <a:xfrm>
            <a:off x="143334" y="239983"/>
            <a:ext cx="8847107" cy="1484784"/>
            <a:chOff x="143334" y="239983"/>
            <a:chExt cx="8847107" cy="1484784"/>
          </a:xfrm>
        </p:grpSpPr>
        <p:grpSp>
          <p:nvGrpSpPr>
            <p:cNvPr id="36" name="Grupo 35"/>
            <p:cNvGrpSpPr/>
            <p:nvPr/>
          </p:nvGrpSpPr>
          <p:grpSpPr>
            <a:xfrm>
              <a:off x="251523" y="239983"/>
              <a:ext cx="8610684" cy="1484784"/>
              <a:chOff x="251523" y="239983"/>
              <a:chExt cx="8610684" cy="1484784"/>
            </a:xfrm>
          </p:grpSpPr>
          <p:sp>
            <p:nvSpPr>
              <p:cNvPr id="39" name="Rectángulo redondeado 38"/>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40"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41" name="Imagen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7" name="Rectángulo 36"/>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272674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32</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11" y="4708180"/>
            <a:ext cx="1423479" cy="1663005"/>
          </a:xfrm>
          <a:prstGeom prst="rect">
            <a:avLst/>
          </a:prstGeom>
          <a:ln>
            <a:noFill/>
          </a:ln>
          <a:effectLst>
            <a:softEdge rad="112500"/>
          </a:effectLst>
        </p:spPr>
      </p:pic>
      <p:grpSp>
        <p:nvGrpSpPr>
          <p:cNvPr id="27" name="Grupo 26"/>
          <p:cNvGrpSpPr/>
          <p:nvPr/>
        </p:nvGrpSpPr>
        <p:grpSpPr>
          <a:xfrm rot="10800000" flipV="1">
            <a:off x="4283968" y="2310195"/>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a:t>DESARROLLO</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a:endCxn id="2" idx="0"/>
          </p:cNvCxnSpPr>
          <p:nvPr/>
        </p:nvCxnSpPr>
        <p:spPr>
          <a:xfrm>
            <a:off x="5148065" y="2636914"/>
            <a:ext cx="364" cy="664683"/>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024" y="1953876"/>
            <a:ext cx="1583448" cy="1583448"/>
          </a:xfrm>
          <a:prstGeom prst="rect">
            <a:avLst/>
          </a:prstGeom>
        </p:spPr>
      </p:pic>
      <p:sp>
        <p:nvSpPr>
          <p:cNvPr id="2" name="Rectángulo redondeado 1"/>
          <p:cNvSpPr/>
          <p:nvPr/>
        </p:nvSpPr>
        <p:spPr>
          <a:xfrm>
            <a:off x="3492608" y="3301594"/>
            <a:ext cx="3311640" cy="291355"/>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accent1"/>
                </a:solidFill>
              </a:rPr>
              <a:t>ASIGNACIÓN DE RESPONSABILIDADES</a:t>
            </a:r>
          </a:p>
        </p:txBody>
      </p:sp>
      <p:grpSp>
        <p:nvGrpSpPr>
          <p:cNvPr id="31" name="Grupo 30"/>
          <p:cNvGrpSpPr/>
          <p:nvPr/>
        </p:nvGrpSpPr>
        <p:grpSpPr>
          <a:xfrm>
            <a:off x="2625405" y="1792584"/>
            <a:ext cx="1585005" cy="1436528"/>
            <a:chOff x="498051" y="1221001"/>
            <a:chExt cx="1625600" cy="1625600"/>
          </a:xfrm>
        </p:grpSpPr>
        <p:sp>
          <p:nvSpPr>
            <p:cNvPr id="32" name="Forma 31"/>
            <p:cNvSpPr/>
            <p:nvPr/>
          </p:nvSpPr>
          <p:spPr>
            <a:xfrm>
              <a:off x="498051" y="1221001"/>
              <a:ext cx="1625600" cy="1625600"/>
            </a:xfrm>
            <a:prstGeom prst="gear6">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3" name="Forma 4"/>
            <p:cNvSpPr/>
            <p:nvPr/>
          </p:nvSpPr>
          <p:spPr>
            <a:xfrm>
              <a:off x="502389" y="1632724"/>
              <a:ext cx="1616558" cy="802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Aft>
                  <a:spcPct val="35000"/>
                </a:spcAft>
              </a:pPr>
              <a:r>
                <a:rPr lang="es-ES" sz="1200" dirty="0"/>
                <a:t>GUÍA PARA CONTRATACIÓN</a:t>
              </a:r>
            </a:p>
          </p:txBody>
        </p:sp>
      </p:grpSp>
      <p:sp>
        <p:nvSpPr>
          <p:cNvPr id="34" name="Rectángulo redondeado 33"/>
          <p:cNvSpPr/>
          <p:nvPr/>
        </p:nvSpPr>
        <p:spPr>
          <a:xfrm>
            <a:off x="2769943" y="3748120"/>
            <a:ext cx="1418657" cy="21815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PERSONAL</a:t>
            </a:r>
          </a:p>
        </p:txBody>
      </p:sp>
      <p:sp>
        <p:nvSpPr>
          <p:cNvPr id="35" name="Rectángulo redondeado 34"/>
          <p:cNvSpPr/>
          <p:nvPr/>
        </p:nvSpPr>
        <p:spPr>
          <a:xfrm>
            <a:off x="4384563" y="3748120"/>
            <a:ext cx="1527007" cy="21815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MATERIAL</a:t>
            </a:r>
          </a:p>
        </p:txBody>
      </p:sp>
      <p:sp>
        <p:nvSpPr>
          <p:cNvPr id="36" name="Rectángulo redondeado 35"/>
          <p:cNvSpPr/>
          <p:nvPr/>
        </p:nvSpPr>
        <p:spPr>
          <a:xfrm>
            <a:off x="6127278" y="3748120"/>
            <a:ext cx="1379895" cy="21815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INSTALACIONES</a:t>
            </a:r>
          </a:p>
        </p:txBody>
      </p:sp>
      <p:cxnSp>
        <p:nvCxnSpPr>
          <p:cNvPr id="25" name="Conector angular 24"/>
          <p:cNvCxnSpPr>
            <a:stCxn id="2" idx="2"/>
            <a:endCxn id="34" idx="0"/>
          </p:cNvCxnSpPr>
          <p:nvPr/>
        </p:nvCxnSpPr>
        <p:spPr>
          <a:xfrm rot="5400000">
            <a:off x="4236269" y="2835956"/>
            <a:ext cx="155169" cy="1669159"/>
          </a:xfrm>
          <a:prstGeom prst="bentConnector3">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2" idx="2"/>
            <a:endCxn id="35" idx="0"/>
          </p:cNvCxnSpPr>
          <p:nvPr/>
        </p:nvCxnSpPr>
        <p:spPr>
          <a:xfrm flipH="1">
            <a:off x="5148065" y="3592951"/>
            <a:ext cx="364" cy="155169"/>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2" idx="2"/>
            <a:endCxn id="36" idx="0"/>
          </p:cNvCxnSpPr>
          <p:nvPr/>
        </p:nvCxnSpPr>
        <p:spPr>
          <a:xfrm rot="16200000" flipH="1">
            <a:off x="5905245" y="2836136"/>
            <a:ext cx="155169" cy="1668795"/>
          </a:xfrm>
          <a:prstGeom prst="bentConnector3">
            <a:avLst>
              <a:gd name="adj1" fmla="val 50002"/>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ángulo redondeado 48"/>
          <p:cNvSpPr/>
          <p:nvPr/>
        </p:nvSpPr>
        <p:spPr>
          <a:xfrm>
            <a:off x="2769943" y="4239657"/>
            <a:ext cx="1418657" cy="379363"/>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DEPARTAMENTO DE SANIDAD</a:t>
            </a:r>
          </a:p>
        </p:txBody>
      </p:sp>
      <p:sp>
        <p:nvSpPr>
          <p:cNvPr id="50" name="Rectángulo redondeado 49"/>
          <p:cNvSpPr/>
          <p:nvPr/>
        </p:nvSpPr>
        <p:spPr>
          <a:xfrm>
            <a:off x="4438738" y="4229150"/>
            <a:ext cx="1418657" cy="379363"/>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DEPARTAMENTO DE LOGÍSTICA</a:t>
            </a:r>
          </a:p>
        </p:txBody>
      </p:sp>
      <p:sp>
        <p:nvSpPr>
          <p:cNvPr id="51" name="Rectángulo redondeado 50"/>
          <p:cNvSpPr/>
          <p:nvPr/>
        </p:nvSpPr>
        <p:spPr>
          <a:xfrm>
            <a:off x="6107534" y="4225761"/>
            <a:ext cx="1418657" cy="379363"/>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DEPARTAMENTO DE OPERACIONES</a:t>
            </a:r>
          </a:p>
        </p:txBody>
      </p:sp>
      <p:sp>
        <p:nvSpPr>
          <p:cNvPr id="52" name="Rectángulo redondeado 51"/>
          <p:cNvSpPr/>
          <p:nvPr/>
        </p:nvSpPr>
        <p:spPr>
          <a:xfrm>
            <a:off x="6107534" y="4835902"/>
            <a:ext cx="1418657" cy="379363"/>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DEPARTAMENTO DE MANIOBRAS</a:t>
            </a:r>
          </a:p>
        </p:txBody>
      </p:sp>
      <p:sp>
        <p:nvSpPr>
          <p:cNvPr id="53" name="Rectángulo redondeado 52"/>
          <p:cNvSpPr/>
          <p:nvPr/>
        </p:nvSpPr>
        <p:spPr>
          <a:xfrm>
            <a:off x="6115155" y="5422338"/>
            <a:ext cx="1418657" cy="379363"/>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solidFill>
              </a:rPr>
              <a:t>DEPARTAMENTO DE INGENIERIA</a:t>
            </a:r>
          </a:p>
        </p:txBody>
      </p:sp>
      <p:cxnSp>
        <p:nvCxnSpPr>
          <p:cNvPr id="54" name="Conector recto de flecha 53"/>
          <p:cNvCxnSpPr>
            <a:stCxn id="34" idx="2"/>
            <a:endCxn id="49" idx="0"/>
          </p:cNvCxnSpPr>
          <p:nvPr/>
        </p:nvCxnSpPr>
        <p:spPr>
          <a:xfrm>
            <a:off x="3479269" y="3966277"/>
            <a:ext cx="0" cy="273379"/>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stCxn id="35" idx="2"/>
            <a:endCxn id="50" idx="0"/>
          </p:cNvCxnSpPr>
          <p:nvPr/>
        </p:nvCxnSpPr>
        <p:spPr>
          <a:xfrm>
            <a:off x="5148064" y="3966276"/>
            <a:ext cx="0" cy="262872"/>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a:stCxn id="36" idx="2"/>
            <a:endCxn id="51" idx="0"/>
          </p:cNvCxnSpPr>
          <p:nvPr/>
        </p:nvCxnSpPr>
        <p:spPr>
          <a:xfrm flipH="1">
            <a:off x="6816862" y="3966277"/>
            <a:ext cx="363" cy="259483"/>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a:stCxn id="51" idx="2"/>
            <a:endCxn id="52" idx="0"/>
          </p:cNvCxnSpPr>
          <p:nvPr/>
        </p:nvCxnSpPr>
        <p:spPr>
          <a:xfrm>
            <a:off x="6816859" y="4605122"/>
            <a:ext cx="0" cy="230779"/>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42" name="Conector recto de flecha 10241"/>
          <p:cNvCxnSpPr>
            <a:stCxn id="52" idx="2"/>
            <a:endCxn id="53" idx="0"/>
          </p:cNvCxnSpPr>
          <p:nvPr/>
        </p:nvCxnSpPr>
        <p:spPr>
          <a:xfrm>
            <a:off x="6816860" y="5215266"/>
            <a:ext cx="7623" cy="207073"/>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upo 44"/>
          <p:cNvGrpSpPr/>
          <p:nvPr/>
        </p:nvGrpSpPr>
        <p:grpSpPr>
          <a:xfrm>
            <a:off x="143334" y="239983"/>
            <a:ext cx="8847107" cy="1484784"/>
            <a:chOff x="143334" y="239983"/>
            <a:chExt cx="8847107" cy="1484784"/>
          </a:xfrm>
        </p:grpSpPr>
        <p:grpSp>
          <p:nvGrpSpPr>
            <p:cNvPr id="47" name="Grupo 46"/>
            <p:cNvGrpSpPr/>
            <p:nvPr/>
          </p:nvGrpSpPr>
          <p:grpSpPr>
            <a:xfrm>
              <a:off x="251523" y="239983"/>
              <a:ext cx="8610684" cy="1484784"/>
              <a:chOff x="251523" y="239983"/>
              <a:chExt cx="8610684" cy="1484784"/>
            </a:xfrm>
          </p:grpSpPr>
          <p:sp>
            <p:nvSpPr>
              <p:cNvPr id="55" name="Rectángulo redondeado 54"/>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56" name="Imagen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58" name="Imagen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48" name="Rectángulo 47"/>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94004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242"/>
                                        </p:tgtEl>
                                        <p:attrNameLst>
                                          <p:attrName>style.visibility</p:attrName>
                                        </p:attrNameLst>
                                      </p:cBhvr>
                                      <p:to>
                                        <p:strVal val="visible"/>
                                      </p:to>
                                    </p:set>
                                    <p:animEffect transition="in" filter="fade">
                                      <p:cBhvr>
                                        <p:cTn id="7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49" grpId="0" animBg="1"/>
      <p:bldP spid="50" grpId="0" animBg="1"/>
      <p:bldP spid="51" grpId="0" animBg="1"/>
      <p:bldP spid="52" grpId="0" animBg="1"/>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33</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659" y="2007704"/>
            <a:ext cx="1251406" cy="1461978"/>
          </a:xfrm>
          <a:prstGeom prst="rect">
            <a:avLst/>
          </a:prstGeom>
          <a:ln>
            <a:noFill/>
          </a:ln>
          <a:effectLst>
            <a:softEdge rad="112500"/>
          </a:effectLst>
        </p:spPr>
      </p:pic>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962" y="3098677"/>
            <a:ext cx="1583448" cy="1583448"/>
          </a:xfrm>
          <a:prstGeom prst="rect">
            <a:avLst/>
          </a:prstGeom>
        </p:spPr>
      </p:pic>
      <p:graphicFrame>
        <p:nvGraphicFramePr>
          <p:cNvPr id="10" name="Diagrama 9"/>
          <p:cNvGraphicFramePr/>
          <p:nvPr>
            <p:extLst>
              <p:ext uri="{D42A27DB-BD31-4B8C-83A1-F6EECF244321}">
                <p14:modId xmlns:p14="http://schemas.microsoft.com/office/powerpoint/2010/main" val="3993380625"/>
              </p:ext>
            </p:extLst>
          </p:nvPr>
        </p:nvGraphicFramePr>
        <p:xfrm>
          <a:off x="3480617" y="1997125"/>
          <a:ext cx="5258133" cy="42080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Grupo 21"/>
          <p:cNvGrpSpPr/>
          <p:nvPr/>
        </p:nvGrpSpPr>
        <p:grpSpPr>
          <a:xfrm>
            <a:off x="143334" y="239983"/>
            <a:ext cx="8847107" cy="1484784"/>
            <a:chOff x="143334" y="239983"/>
            <a:chExt cx="8847107" cy="1484784"/>
          </a:xfrm>
        </p:grpSpPr>
        <p:grpSp>
          <p:nvGrpSpPr>
            <p:cNvPr id="23" name="Grupo 22"/>
            <p:cNvGrpSpPr/>
            <p:nvPr/>
          </p:nvGrpSpPr>
          <p:grpSpPr>
            <a:xfrm>
              <a:off x="251523" y="239983"/>
              <a:ext cx="8610684" cy="1484784"/>
              <a:chOff x="251523" y="239983"/>
              <a:chExt cx="8610684" cy="1484784"/>
            </a:xfrm>
          </p:grpSpPr>
          <p:sp>
            <p:nvSpPr>
              <p:cNvPr id="25" name="Rectángulo redondeado 24"/>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6" name="Imagen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7" name="Imagen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4" name="Rectángulo 23"/>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229947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34</a:t>
            </a:fld>
            <a:endParaRPr lang="es-ES" sz="1600"/>
          </a:p>
        </p:txBody>
      </p:sp>
      <p:grpSp>
        <p:nvGrpSpPr>
          <p:cNvPr id="21" name="Grupo 20"/>
          <p:cNvGrpSpPr/>
          <p:nvPr/>
        </p:nvGrpSpPr>
        <p:grpSpPr>
          <a:xfrm>
            <a:off x="3234434" y="3125603"/>
            <a:ext cx="1961447" cy="1887575"/>
            <a:chOff x="526890" y="1185322"/>
            <a:chExt cx="1625600" cy="1625600"/>
          </a:xfrm>
        </p:grpSpPr>
        <p:sp>
          <p:nvSpPr>
            <p:cNvPr id="22" name="Forma 21"/>
            <p:cNvSpPr/>
            <p:nvPr/>
          </p:nvSpPr>
          <p:spPr>
            <a:xfrm>
              <a:off x="526890" y="1185322"/>
              <a:ext cx="1625600" cy="1625600"/>
            </a:xfrm>
            <a:prstGeom prst="gear6">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Forma 4"/>
            <p:cNvSpPr/>
            <p:nvPr/>
          </p:nvSpPr>
          <p:spPr>
            <a:xfrm>
              <a:off x="799935" y="1597045"/>
              <a:ext cx="1074213" cy="802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Aft>
                  <a:spcPct val="35000"/>
                </a:spcAft>
              </a:pPr>
              <a:r>
                <a:rPr lang="es-ES" kern="1200" dirty="0" smtClean="0"/>
                <a:t>DIRECTIVA</a:t>
              </a:r>
              <a:endParaRPr lang="es-ES" kern="1200" dirty="0"/>
            </a:p>
          </p:txBody>
        </p:sp>
      </p:grpSp>
      <p:grpSp>
        <p:nvGrpSpPr>
          <p:cNvPr id="35" name="Grupo 34"/>
          <p:cNvGrpSpPr/>
          <p:nvPr/>
        </p:nvGrpSpPr>
        <p:grpSpPr>
          <a:xfrm rot="10800000" flipV="1">
            <a:off x="5651741" y="4339479"/>
            <a:ext cx="1291213" cy="375184"/>
            <a:chOff x="-58486" y="1381363"/>
            <a:chExt cx="6096001" cy="1198080"/>
          </a:xfrm>
        </p:grpSpPr>
        <p:sp>
          <p:nvSpPr>
            <p:cNvPr id="36" name="Rectángulo redondeado 35"/>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200" dirty="0"/>
                <a:t>DESARROLLO</a:t>
              </a:r>
            </a:p>
          </p:txBody>
        </p:sp>
        <p:sp>
          <p:nvSpPr>
            <p:cNvPr id="37" name="Rectángulo 36"/>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444">
                <a:lnSpc>
                  <a:spcPct val="90000"/>
                </a:lnSpc>
                <a:spcAft>
                  <a:spcPct val="35000"/>
                </a:spcAft>
              </a:pPr>
              <a:endParaRPr lang="es-ES" sz="5000"/>
            </a:p>
          </p:txBody>
        </p:sp>
      </p:grpSp>
      <p:grpSp>
        <p:nvGrpSpPr>
          <p:cNvPr id="39" name="Grupo 38"/>
          <p:cNvGrpSpPr/>
          <p:nvPr/>
        </p:nvGrpSpPr>
        <p:grpSpPr>
          <a:xfrm>
            <a:off x="5651741" y="3184830"/>
            <a:ext cx="1291213" cy="574225"/>
            <a:chOff x="5651739" y="3184827"/>
            <a:chExt cx="1291213" cy="574225"/>
          </a:xfrm>
        </p:grpSpPr>
        <p:grpSp>
          <p:nvGrpSpPr>
            <p:cNvPr id="27" name="Grupo 26"/>
            <p:cNvGrpSpPr/>
            <p:nvPr/>
          </p:nvGrpSpPr>
          <p:grpSpPr>
            <a:xfrm rot="10800000" flipV="1">
              <a:off x="5651739" y="3184827"/>
              <a:ext cx="1291213" cy="375184"/>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200" dirty="0"/>
                  <a:t>PRESENTACIÓN</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000"/>
              </a:p>
            </p:txBody>
          </p:sp>
        </p:grpSp>
        <p:cxnSp>
          <p:nvCxnSpPr>
            <p:cNvPr id="38" name="Conector recto de flecha 37"/>
            <p:cNvCxnSpPr>
              <a:stCxn id="29" idx="2"/>
              <a:endCxn id="33" idx="0"/>
            </p:cNvCxnSpPr>
            <p:nvPr/>
          </p:nvCxnSpPr>
          <p:spPr>
            <a:xfrm flipH="1">
              <a:off x="6297344" y="3560011"/>
              <a:ext cx="1" cy="199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upo 41"/>
          <p:cNvGrpSpPr/>
          <p:nvPr/>
        </p:nvGrpSpPr>
        <p:grpSpPr>
          <a:xfrm>
            <a:off x="5651741" y="3759056"/>
            <a:ext cx="1291213" cy="580427"/>
            <a:chOff x="5651738" y="3801795"/>
            <a:chExt cx="1291213" cy="582463"/>
          </a:xfrm>
        </p:grpSpPr>
        <p:grpSp>
          <p:nvGrpSpPr>
            <p:cNvPr id="32" name="Grupo 31"/>
            <p:cNvGrpSpPr/>
            <p:nvPr/>
          </p:nvGrpSpPr>
          <p:grpSpPr>
            <a:xfrm rot="10800000" flipV="1">
              <a:off x="5651738" y="3801795"/>
              <a:ext cx="1291213" cy="375184"/>
              <a:chOff x="-58486" y="1381363"/>
              <a:chExt cx="6096001" cy="1198080"/>
            </a:xfrm>
          </p:grpSpPr>
          <p:sp>
            <p:nvSpPr>
              <p:cNvPr id="33" name="Rectángulo redondeado 32"/>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200" dirty="0"/>
                  <a:t>OBJETIVOS</a:t>
                </a:r>
              </a:p>
            </p:txBody>
          </p:sp>
          <p:sp>
            <p:nvSpPr>
              <p:cNvPr id="34" name="Rectángulo 33"/>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444">
                  <a:lnSpc>
                    <a:spcPct val="90000"/>
                  </a:lnSpc>
                  <a:spcAft>
                    <a:spcPct val="35000"/>
                  </a:spcAft>
                </a:pPr>
                <a:endParaRPr lang="es-ES" sz="5000"/>
              </a:p>
            </p:txBody>
          </p:sp>
        </p:grpSp>
        <p:cxnSp>
          <p:nvCxnSpPr>
            <p:cNvPr id="41" name="Conector recto de flecha 40"/>
            <p:cNvCxnSpPr>
              <a:stCxn id="33" idx="2"/>
              <a:endCxn id="36" idx="0"/>
            </p:cNvCxnSpPr>
            <p:nvPr/>
          </p:nvCxnSpPr>
          <p:spPr>
            <a:xfrm>
              <a:off x="6297344" y="4176979"/>
              <a:ext cx="0" cy="207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535" y="2051555"/>
            <a:ext cx="1600200" cy="1200151"/>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568" y="4608515"/>
            <a:ext cx="1679477" cy="1679477"/>
          </a:xfrm>
          <a:prstGeom prst="rect">
            <a:avLst/>
          </a:prstGeom>
        </p:spPr>
      </p:pic>
      <p:grpSp>
        <p:nvGrpSpPr>
          <p:cNvPr id="43" name="Grupo 42"/>
          <p:cNvGrpSpPr/>
          <p:nvPr/>
        </p:nvGrpSpPr>
        <p:grpSpPr>
          <a:xfrm>
            <a:off x="143334" y="239983"/>
            <a:ext cx="8847107" cy="1484784"/>
            <a:chOff x="143334" y="239983"/>
            <a:chExt cx="8847107" cy="1484784"/>
          </a:xfrm>
        </p:grpSpPr>
        <p:grpSp>
          <p:nvGrpSpPr>
            <p:cNvPr id="44" name="Grupo 43"/>
            <p:cNvGrpSpPr/>
            <p:nvPr/>
          </p:nvGrpSpPr>
          <p:grpSpPr>
            <a:xfrm>
              <a:off x="251523" y="239983"/>
              <a:ext cx="8610684" cy="1484784"/>
              <a:chOff x="251523" y="239983"/>
              <a:chExt cx="8610684" cy="1484784"/>
            </a:xfrm>
          </p:grpSpPr>
          <p:sp>
            <p:nvSpPr>
              <p:cNvPr id="46" name="Rectángulo redondeado 45"/>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48" name="Imagen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45" name="Rectángulo 44"/>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9546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ircle(in)">
                                      <p:cBhvr>
                                        <p:cTn id="11" dur="2000"/>
                                        <p:tgtEl>
                                          <p:spTgt spid="4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35</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11" y="4708180"/>
            <a:ext cx="1423479" cy="1663005"/>
          </a:xfrm>
          <a:prstGeom prst="rect">
            <a:avLst/>
          </a:prstGeom>
          <a:ln>
            <a:noFill/>
          </a:ln>
          <a:effectLst>
            <a:softEdge rad="112500"/>
          </a:effectLst>
        </p:spPr>
      </p:pic>
      <p:grpSp>
        <p:nvGrpSpPr>
          <p:cNvPr id="27" name="Grupo 26"/>
          <p:cNvGrpSpPr/>
          <p:nvPr/>
        </p:nvGrpSpPr>
        <p:grpSpPr>
          <a:xfrm rot="10800000" flipV="1">
            <a:off x="4283968" y="1988842"/>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a:t>PRESENTACIÓN</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p:cNvCxnSpPr>
          <p:nvPr/>
        </p:nvCxnSpPr>
        <p:spPr>
          <a:xfrm flipH="1">
            <a:off x="5143981" y="2315558"/>
            <a:ext cx="4085" cy="66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024" y="1953876"/>
            <a:ext cx="1583448" cy="1583448"/>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7" y="2973495"/>
            <a:ext cx="2952327" cy="3667720"/>
          </a:xfrm>
          <a:prstGeom prst="rect">
            <a:avLst/>
          </a:prstGeom>
          <a:ln>
            <a:noFill/>
          </a:ln>
          <a:effectLst>
            <a:outerShdw blurRad="292100" dist="139700" dir="2700000" algn="tl" rotWithShape="0">
              <a:srgbClr val="333333">
                <a:alpha val="65000"/>
              </a:srgbClr>
            </a:outerShdw>
          </a:effectLst>
        </p:spPr>
      </p:pic>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32" name="Rectángulo redondeado 31"/>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4" name="Imagen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1" name="Rectángulo 30"/>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1713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36</a:t>
            </a:fld>
            <a:endParaRPr lang="es-ES" sz="16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11" y="4708180"/>
            <a:ext cx="1423479" cy="1663005"/>
          </a:xfrm>
          <a:prstGeom prst="rect">
            <a:avLst/>
          </a:prstGeom>
          <a:ln>
            <a:noFill/>
          </a:ln>
          <a:effectLst>
            <a:softEdge rad="112500"/>
          </a:effectLst>
        </p:spPr>
      </p:pic>
      <p:grpSp>
        <p:nvGrpSpPr>
          <p:cNvPr id="27" name="Grupo 26"/>
          <p:cNvGrpSpPr/>
          <p:nvPr/>
        </p:nvGrpSpPr>
        <p:grpSpPr>
          <a:xfrm rot="10800000" flipV="1">
            <a:off x="4283968" y="2310195"/>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a:t>OBJETIVO</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a:endCxn id="2" idx="0"/>
          </p:cNvCxnSpPr>
          <p:nvPr/>
        </p:nvCxnSpPr>
        <p:spPr>
          <a:xfrm flipH="1">
            <a:off x="5143981" y="2636912"/>
            <a:ext cx="4085" cy="66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024" y="1953876"/>
            <a:ext cx="1583448" cy="1583448"/>
          </a:xfrm>
          <a:prstGeom prst="rect">
            <a:avLst/>
          </a:prstGeom>
        </p:spPr>
      </p:pic>
      <p:sp>
        <p:nvSpPr>
          <p:cNvPr id="2" name="Rectángulo redondeado 1"/>
          <p:cNvSpPr/>
          <p:nvPr/>
        </p:nvSpPr>
        <p:spPr>
          <a:xfrm>
            <a:off x="2875546" y="3301596"/>
            <a:ext cx="4536867" cy="113551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accent1"/>
                </a:solidFill>
              </a:rPr>
              <a:t>Emitir disposiciones y delegar responsabilidades permanentes para todos los repartos que participan en la contratación de servicios portuarios del Buque Escuela Guayas.</a:t>
            </a:r>
          </a:p>
        </p:txBody>
      </p:sp>
      <p:grpSp>
        <p:nvGrpSpPr>
          <p:cNvPr id="31" name="Grupo 30"/>
          <p:cNvGrpSpPr/>
          <p:nvPr/>
        </p:nvGrpSpPr>
        <p:grpSpPr>
          <a:xfrm>
            <a:off x="2663376" y="1811656"/>
            <a:ext cx="1585005" cy="1436528"/>
            <a:chOff x="498051" y="1221001"/>
            <a:chExt cx="1625600" cy="1625600"/>
          </a:xfrm>
        </p:grpSpPr>
        <p:sp>
          <p:nvSpPr>
            <p:cNvPr id="32" name="Forma 31"/>
            <p:cNvSpPr/>
            <p:nvPr/>
          </p:nvSpPr>
          <p:spPr>
            <a:xfrm>
              <a:off x="498051" y="1221001"/>
              <a:ext cx="1625600" cy="1625600"/>
            </a:xfrm>
            <a:prstGeom prst="gear6">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3" name="Forma 4"/>
            <p:cNvSpPr/>
            <p:nvPr/>
          </p:nvSpPr>
          <p:spPr>
            <a:xfrm>
              <a:off x="502389" y="1632724"/>
              <a:ext cx="1616558" cy="802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Aft>
                  <a:spcPct val="35000"/>
                </a:spcAft>
              </a:pPr>
              <a:r>
                <a:rPr lang="es-ES" sz="1600" dirty="0"/>
                <a:t>DIRECTIVA</a:t>
              </a:r>
            </a:p>
          </p:txBody>
        </p:sp>
      </p:grpSp>
      <p:grpSp>
        <p:nvGrpSpPr>
          <p:cNvPr id="12" name="Grupo 11"/>
          <p:cNvGrpSpPr/>
          <p:nvPr/>
        </p:nvGrpSpPr>
        <p:grpSpPr>
          <a:xfrm>
            <a:off x="251523" y="239983"/>
            <a:ext cx="8610684" cy="1484784"/>
            <a:chOff x="251523" y="239983"/>
            <a:chExt cx="8610684" cy="1484784"/>
          </a:xfrm>
        </p:grpSpPr>
        <p:grpSp>
          <p:nvGrpSpPr>
            <p:cNvPr id="4" name="Grupo 3"/>
            <p:cNvGrpSpPr/>
            <p:nvPr/>
          </p:nvGrpSpPr>
          <p:grpSpPr>
            <a:xfrm>
              <a:off x="1505373" y="239983"/>
              <a:ext cx="6065350" cy="1484784"/>
              <a:chOff x="0" y="0"/>
              <a:chExt cx="9072626" cy="1216800"/>
            </a:xfrm>
            <a:scene3d>
              <a:camera prst="orthographicFront">
                <a:rot lat="0" lon="0" rev="0"/>
              </a:camera>
              <a:lightRig rig="glow" dir="t">
                <a:rot lat="0" lon="0" rev="4800000"/>
              </a:lightRig>
            </a:scene3d>
          </p:grpSpPr>
          <p:sp>
            <p:nvSpPr>
              <p:cNvPr id="5" name="Rectángulo redondeado 4"/>
              <p:cNvSpPr/>
              <p:nvPr/>
            </p:nvSpPr>
            <p:spPr>
              <a:xfrm>
                <a:off x="0" y="0"/>
                <a:ext cx="9072626" cy="1216800"/>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p3d prstMaterial="matte">
                <a:bevelT w="127000" h="63500" prst="coolSlant"/>
              </a:sp3d>
            </p:spPr>
            <p:style>
              <a:lnRef idx="2">
                <a:scrgbClr r="0" g="0" b="0"/>
              </a:lnRef>
              <a:fillRef idx="1">
                <a:scrgbClr r="0" g="0" b="0"/>
              </a:fillRef>
              <a:effectRef idx="0">
                <a:scrgbClr r="0" g="0" b="0"/>
              </a:effectRef>
              <a:fontRef idx="minor">
                <a:schemeClr val="lt1"/>
              </a:fontRef>
            </p:style>
          </p:sp>
          <p:sp>
            <p:nvSpPr>
              <p:cNvPr id="6" name="Rectángulo 5"/>
              <p:cNvSpPr/>
              <p:nvPr/>
            </p:nvSpPr>
            <p:spPr>
              <a:xfrm>
                <a:off x="59399" y="59399"/>
                <a:ext cx="8953828" cy="1098002"/>
              </a:xfrm>
              <a:prstGeom prst="rect">
                <a:avLst/>
              </a:prstGeom>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a:solidFill>
                      <a:srgbClr val="FFFF00"/>
                    </a:solidFill>
                    <a:latin typeface="Arial Black" pitchFamily="34" charset="0"/>
                  </a:rPr>
                  <a:t>CAPITULO III</a:t>
                </a:r>
              </a:p>
            </p:txBody>
          </p:sp>
        </p:grpSp>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38289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37</a:t>
            </a:fld>
            <a:endParaRPr lang="es-ES" sz="16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581" y="3498467"/>
            <a:ext cx="1031728" cy="1205335"/>
          </a:xfrm>
          <a:prstGeom prst="rect">
            <a:avLst/>
          </a:prstGeom>
          <a:ln>
            <a:noFill/>
          </a:ln>
          <a:effectLst>
            <a:softEdge rad="112500"/>
          </a:effectLst>
        </p:spPr>
      </p:pic>
      <p:grpSp>
        <p:nvGrpSpPr>
          <p:cNvPr id="27" name="Grupo 26"/>
          <p:cNvGrpSpPr/>
          <p:nvPr/>
        </p:nvGrpSpPr>
        <p:grpSpPr>
          <a:xfrm rot="10800000" flipV="1">
            <a:off x="5136467" y="1714607"/>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a:t>DESARROLLO</a:t>
              </a: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p:cNvCxnSpPr>
          <p:nvPr/>
        </p:nvCxnSpPr>
        <p:spPr>
          <a:xfrm>
            <a:off x="6000563" y="2041325"/>
            <a:ext cx="0" cy="480637"/>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770" y="3677339"/>
            <a:ext cx="1401679" cy="1401679"/>
          </a:xfrm>
          <a:prstGeom prst="rect">
            <a:avLst/>
          </a:prstGeom>
        </p:spPr>
      </p:pic>
      <p:graphicFrame>
        <p:nvGraphicFramePr>
          <p:cNvPr id="10" name="Diagrama 9"/>
          <p:cNvGraphicFramePr/>
          <p:nvPr>
            <p:extLst>
              <p:ext uri="{D42A27DB-BD31-4B8C-83A1-F6EECF244321}">
                <p14:modId xmlns:p14="http://schemas.microsoft.com/office/powerpoint/2010/main" val="1864766072"/>
              </p:ext>
            </p:extLst>
          </p:nvPr>
        </p:nvGraphicFramePr>
        <p:xfrm>
          <a:off x="3304069" y="2366787"/>
          <a:ext cx="5359829" cy="40227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4" name="Grupo 23"/>
          <p:cNvGrpSpPr/>
          <p:nvPr/>
        </p:nvGrpSpPr>
        <p:grpSpPr>
          <a:xfrm>
            <a:off x="143334" y="239983"/>
            <a:ext cx="8847107" cy="1484784"/>
            <a:chOff x="143334" y="239983"/>
            <a:chExt cx="8847107" cy="1484784"/>
          </a:xfrm>
        </p:grpSpPr>
        <p:grpSp>
          <p:nvGrpSpPr>
            <p:cNvPr id="25" name="Grupo 24"/>
            <p:cNvGrpSpPr/>
            <p:nvPr/>
          </p:nvGrpSpPr>
          <p:grpSpPr>
            <a:xfrm>
              <a:off x="251523" y="239983"/>
              <a:ext cx="8610684" cy="1484784"/>
              <a:chOff x="251523" y="239983"/>
              <a:chExt cx="8610684" cy="1484784"/>
            </a:xfrm>
          </p:grpSpPr>
          <p:sp>
            <p:nvSpPr>
              <p:cNvPr id="31" name="Rectángulo redondeado 3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2" name="Imagen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3" name="Imagen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6" name="Rectángulo 2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583434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38</a:t>
            </a:fld>
            <a:endParaRPr lang="es-ES" sz="16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007" y="1777474"/>
            <a:ext cx="1031728" cy="1001140"/>
          </a:xfrm>
          <a:prstGeom prst="rect">
            <a:avLst/>
          </a:prstGeom>
          <a:ln>
            <a:noFill/>
          </a:ln>
          <a:effectLst>
            <a:softEdge rad="112500"/>
          </a:effectLst>
        </p:spPr>
      </p:pic>
      <p:grpSp>
        <p:nvGrpSpPr>
          <p:cNvPr id="27" name="Grupo 26"/>
          <p:cNvGrpSpPr/>
          <p:nvPr/>
        </p:nvGrpSpPr>
        <p:grpSpPr>
          <a:xfrm rot="10800000" flipV="1">
            <a:off x="5148064" y="1946858"/>
            <a:ext cx="1728192"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smtClean="0"/>
                <a:t>ANTECEDENTES</a:t>
              </a:r>
              <a:endParaRPr lang="es-ES" sz="1400" dirty="0"/>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p:cNvCxnSpPr>
          <p:nvPr/>
        </p:nvCxnSpPr>
        <p:spPr>
          <a:xfrm>
            <a:off x="6012160" y="2273576"/>
            <a:ext cx="0" cy="480637"/>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04" y="1700731"/>
            <a:ext cx="1401679" cy="1240218"/>
          </a:xfrm>
          <a:prstGeom prst="rect">
            <a:avLst/>
          </a:prstGeom>
        </p:spPr>
      </p:pic>
      <p:graphicFrame>
        <p:nvGraphicFramePr>
          <p:cNvPr id="24" name="Diagrama 23"/>
          <p:cNvGraphicFramePr/>
          <p:nvPr>
            <p:extLst>
              <p:ext uri="{D42A27DB-BD31-4B8C-83A1-F6EECF244321}">
                <p14:modId xmlns:p14="http://schemas.microsoft.com/office/powerpoint/2010/main" val="3880729299"/>
              </p:ext>
            </p:extLst>
          </p:nvPr>
        </p:nvGraphicFramePr>
        <p:xfrm>
          <a:off x="2871550" y="2805695"/>
          <a:ext cx="6019182" cy="37196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32" name="Rectángulo redondeado 31"/>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3" name="Imagen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4" name="Imagen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1" name="Rectángulo 30"/>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856136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39</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007" y="1777474"/>
            <a:ext cx="1031728" cy="1001140"/>
          </a:xfrm>
          <a:prstGeom prst="rect">
            <a:avLst/>
          </a:prstGeom>
          <a:ln>
            <a:noFill/>
          </a:ln>
          <a:effectLst>
            <a:softEdge rad="112500"/>
          </a:effectLst>
        </p:spPr>
      </p:pic>
      <p:grpSp>
        <p:nvGrpSpPr>
          <p:cNvPr id="27" name="Grupo 26"/>
          <p:cNvGrpSpPr/>
          <p:nvPr/>
        </p:nvGrpSpPr>
        <p:grpSpPr>
          <a:xfrm rot="10800000" flipV="1">
            <a:off x="4413121" y="1946858"/>
            <a:ext cx="2607151"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smtClean="0"/>
                <a:t>DISPOSICIONES GENERALES</a:t>
              </a:r>
              <a:endParaRPr lang="es-ES" sz="1400" dirty="0"/>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p:cNvCxnSpPr>
          <p:nvPr/>
        </p:nvCxnSpPr>
        <p:spPr>
          <a:xfrm>
            <a:off x="5716696" y="2273577"/>
            <a:ext cx="7432" cy="505037"/>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04" y="1700731"/>
            <a:ext cx="1401679" cy="1240218"/>
          </a:xfrm>
          <a:prstGeom prst="rect">
            <a:avLst/>
          </a:prstGeom>
          <a:ln>
            <a:noFill/>
          </a:ln>
          <a:effectLst>
            <a:softEdge rad="112500"/>
          </a:effectLst>
        </p:spPr>
      </p:pic>
      <p:sp>
        <p:nvSpPr>
          <p:cNvPr id="11" name="Rectángulo redondeado 10"/>
          <p:cNvSpPr/>
          <p:nvPr/>
        </p:nvSpPr>
        <p:spPr>
          <a:xfrm>
            <a:off x="2699841" y="2808634"/>
            <a:ext cx="6191750" cy="3635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33" name="Rectángulo 32"/>
          <p:cNvSpPr/>
          <p:nvPr/>
        </p:nvSpPr>
        <p:spPr>
          <a:xfrm>
            <a:off x="2698362" y="2806757"/>
            <a:ext cx="6030416" cy="3647152"/>
          </a:xfrm>
          <a:prstGeom prst="rect">
            <a:avLst/>
          </a:prstGeom>
        </p:spPr>
        <p:txBody>
          <a:bodyPr wrap="square">
            <a:spAutoFit/>
          </a:bodyPr>
          <a:lstStyle/>
          <a:p>
            <a:pPr marL="342900" lvl="0" indent="-342900" algn="just">
              <a:lnSpc>
                <a:spcPct val="150000"/>
              </a:lnSpc>
              <a:spcBef>
                <a:spcPts val="1800"/>
              </a:spcBef>
              <a:spcAft>
                <a:spcPts val="0"/>
              </a:spcAft>
              <a:buFont typeface="Symbol" panose="05050102010706020507" pitchFamily="18" charset="2"/>
              <a:buChar char=""/>
            </a:pPr>
            <a:r>
              <a:rPr lang="es-EC" sz="1400" dirty="0">
                <a:solidFill>
                  <a:srgbClr val="000000"/>
                </a:solidFill>
                <a:ea typeface="Calibri" panose="020F0502020204030204" pitchFamily="34" charset="0"/>
                <a:cs typeface="Times New Roman" panose="02020603050405020304" pitchFamily="18" charset="0"/>
              </a:rPr>
              <a:t>Para realizar la contratación se deberá observar los principios de eficacia, eficiencia y </a:t>
            </a:r>
            <a:r>
              <a:rPr lang="es-EC" sz="1400" dirty="0" smtClean="0">
                <a:solidFill>
                  <a:srgbClr val="000000"/>
                </a:solidFill>
                <a:ea typeface="Calibri" panose="020F0502020204030204" pitchFamily="34" charset="0"/>
                <a:cs typeface="Times New Roman" panose="02020603050405020304" pitchFamily="18" charset="0"/>
              </a:rPr>
              <a:t>económica.</a:t>
            </a:r>
            <a:endParaRPr lang="es-ES" sz="1400" dirty="0">
              <a:solidFill>
                <a:srgbClr val="00000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Calibri" panose="020F0502020204030204" pitchFamily="34" charset="0"/>
                <a:cs typeface="Times New Roman" panose="02020603050405020304" pitchFamily="18" charset="0"/>
              </a:rPr>
              <a:t>En el contrato de agenciamiento se deberá priorizar la vida humana y la calidad del servicio cumpliendo los objetivos del plan nacional del buen vivir.</a:t>
            </a:r>
            <a:endParaRPr lang="es-ES" sz="1400" dirty="0">
              <a:solidFill>
                <a:srgbClr val="00000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Calibri" panose="020F0502020204030204" pitchFamily="34" charset="0"/>
                <a:cs typeface="Times New Roman" panose="02020603050405020304" pitchFamily="18" charset="0"/>
              </a:rPr>
              <a:t>La empresa nominada </a:t>
            </a:r>
            <a:r>
              <a:rPr lang="es-EC" sz="1400" dirty="0" smtClean="0">
                <a:solidFill>
                  <a:srgbClr val="000000"/>
                </a:solidFill>
                <a:ea typeface="Calibri" panose="020F0502020204030204" pitchFamily="34" charset="0"/>
                <a:cs typeface="Times New Roman" panose="02020603050405020304" pitchFamily="18" charset="0"/>
              </a:rPr>
              <a:t>debe estar </a:t>
            </a:r>
            <a:r>
              <a:rPr lang="es-EC" sz="1400" dirty="0">
                <a:solidFill>
                  <a:srgbClr val="000000"/>
                </a:solidFill>
                <a:ea typeface="Calibri" panose="020F0502020204030204" pitchFamily="34" charset="0"/>
                <a:cs typeface="Times New Roman" panose="02020603050405020304" pitchFamily="18" charset="0"/>
              </a:rPr>
              <a:t>capacitada para brindar el servicio de agenciamiento en el exterior.</a:t>
            </a:r>
            <a:endParaRPr lang="es-ES" sz="1400" dirty="0">
              <a:solidFill>
                <a:srgbClr val="000000"/>
              </a:solidFill>
              <a:ea typeface="Calibri" panose="020F0502020204030204" pitchFamily="34" charset="0"/>
              <a:cs typeface="Times New Roman" panose="02020603050405020304" pitchFamily="18" charset="0"/>
            </a:endParaRPr>
          </a:p>
          <a:p>
            <a:pPr marL="342900" indent="-342900" algn="just">
              <a:lnSpc>
                <a:spcPct val="150000"/>
              </a:lnSpc>
              <a:spcAft>
                <a:spcPts val="1800"/>
              </a:spcAft>
              <a:buFont typeface="Symbol" panose="05050102010706020507" pitchFamily="18" charset="2"/>
              <a:buChar char=""/>
            </a:pPr>
            <a:r>
              <a:rPr lang="es-ES_tradnl" sz="1400" dirty="0" smtClean="0"/>
              <a:t>Obtener mayor participación </a:t>
            </a:r>
            <a:r>
              <a:rPr lang="es-ES_tradnl" sz="1400" dirty="0"/>
              <a:t>de empresas de agenciamiento portuario en el proceso de adjudicación</a:t>
            </a:r>
            <a:r>
              <a:rPr lang="es-ES_tradnl" sz="1400" dirty="0" smtClean="0"/>
              <a:t>, con el fin de difundir </a:t>
            </a:r>
            <a:r>
              <a:rPr lang="es-ES_tradnl" sz="1400" dirty="0"/>
              <a:t>la competencia entre las mismas </a:t>
            </a:r>
            <a:r>
              <a:rPr lang="es-ES_tradnl" sz="1400" dirty="0" smtClean="0"/>
              <a:t>para obtener </a:t>
            </a:r>
            <a:r>
              <a:rPr lang="es-ES_tradnl" sz="1400" dirty="0"/>
              <a:t>un mejor servicio de agenciamiento para el crucero internacional que realiza el Buque Escuela </a:t>
            </a:r>
            <a:r>
              <a:rPr lang="es-ES_tradnl" sz="1400" dirty="0" smtClean="0"/>
              <a:t>Guayas</a:t>
            </a:r>
            <a:endParaRPr lang="es-ES" sz="1400" b="1" dirty="0"/>
          </a:p>
        </p:txBody>
      </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32" name="Rectángulo redondeado 31"/>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5" name="Imagen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1" name="Rectángulo 30"/>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032694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151" y="5164669"/>
            <a:ext cx="2374401" cy="1524000"/>
          </a:xfrm>
          <a:prstGeom prst="rect">
            <a:avLst/>
          </a:prstGeom>
          <a:ln>
            <a:noFill/>
          </a:ln>
          <a:effectLst>
            <a:softEdge rad="112500"/>
          </a:effectLst>
        </p:spPr>
      </p:pic>
      <p:grpSp>
        <p:nvGrpSpPr>
          <p:cNvPr id="10" name="Grupo 9"/>
          <p:cNvGrpSpPr/>
          <p:nvPr/>
        </p:nvGrpSpPr>
        <p:grpSpPr>
          <a:xfrm>
            <a:off x="143334" y="239983"/>
            <a:ext cx="8847107" cy="1484784"/>
            <a:chOff x="143334" y="239983"/>
            <a:chExt cx="8847107" cy="1484784"/>
          </a:xfrm>
        </p:grpSpPr>
        <p:grpSp>
          <p:nvGrpSpPr>
            <p:cNvPr id="17" name="Grupo 16"/>
            <p:cNvGrpSpPr/>
            <p:nvPr/>
          </p:nvGrpSpPr>
          <p:grpSpPr>
            <a:xfrm>
              <a:off x="251523" y="239983"/>
              <a:ext cx="8610684" cy="1484784"/>
              <a:chOff x="251523" y="239983"/>
              <a:chExt cx="8610684" cy="1484784"/>
            </a:xfrm>
          </p:grpSpPr>
          <p:sp>
            <p:nvSpPr>
              <p:cNvPr id="21" name="Rectángulo redondeado 2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 name="Rectángulo 2"/>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a:solidFill>
                    <a:srgbClr val="FFFF00"/>
                  </a:solidFill>
                  <a:latin typeface="Arial Black" pitchFamily="34" charset="0"/>
                </a:rPr>
                <a:t>INTRODUCCIÓN</a:t>
              </a:r>
            </a:p>
          </p:txBody>
        </p:sp>
      </p:gr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427" y="1964422"/>
            <a:ext cx="2374401" cy="1424641"/>
          </a:xfrm>
          <a:prstGeom prst="rect">
            <a:avLst/>
          </a:prstGeom>
          <a:ln>
            <a:noFill/>
          </a:ln>
          <a:effectLst>
            <a:softEdge rad="112500"/>
          </a:effec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735" y="1903499"/>
            <a:ext cx="2348367" cy="1409020"/>
          </a:xfrm>
          <a:prstGeom prst="rect">
            <a:avLst/>
          </a:prstGeom>
          <a:ln>
            <a:noFill/>
          </a:ln>
          <a:effectLst>
            <a:softEdge rad="112500"/>
          </a:effectLst>
        </p:spPr>
      </p:pic>
      <p:pic>
        <p:nvPicPr>
          <p:cNvPr id="8" name="Imagen 7"/>
          <p:cNvPicPr>
            <a:picLocks noChangeAspect="1"/>
          </p:cNvPicPr>
          <p:nvPr/>
        </p:nvPicPr>
        <p:blipFill rotWithShape="1">
          <a:blip r:embed="rId7" cstate="print">
            <a:extLst>
              <a:ext uri="{28A0092B-C50C-407E-A947-70E740481C1C}">
                <a14:useLocalDpi xmlns:a14="http://schemas.microsoft.com/office/drawing/2010/main" val="0"/>
              </a:ext>
            </a:extLst>
          </a:blip>
          <a:srcRect r="38351"/>
          <a:stretch/>
        </p:blipFill>
        <p:spPr>
          <a:xfrm>
            <a:off x="426967" y="5273390"/>
            <a:ext cx="2137903" cy="1306567"/>
          </a:xfrm>
          <a:prstGeom prst="rect">
            <a:avLst/>
          </a:prstGeom>
          <a:ln>
            <a:noFill/>
          </a:ln>
          <a:effectLst>
            <a:softEdge rad="112500"/>
          </a:effectLst>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0639" y="1962837"/>
            <a:ext cx="2009708" cy="1507281"/>
          </a:xfrm>
          <a:prstGeom prst="rect">
            <a:avLst/>
          </a:prstGeom>
          <a:ln>
            <a:noFill/>
          </a:ln>
          <a:effectLst>
            <a:softEdge rad="112500"/>
          </a:effectLst>
        </p:spPr>
      </p:pic>
      <p:pic>
        <p:nvPicPr>
          <p:cNvPr id="12" name="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355" y="3493188"/>
            <a:ext cx="1776223" cy="1631999"/>
          </a:xfrm>
          <a:prstGeom prst="rect">
            <a:avLst/>
          </a:prstGeom>
        </p:spPr>
      </p:pic>
      <p:pic>
        <p:nvPicPr>
          <p:cNvPr id="13" name="Imagen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9108" y="3411471"/>
            <a:ext cx="4001280" cy="1730791"/>
          </a:xfrm>
          <a:prstGeom prst="rect">
            <a:avLst/>
          </a:prstGeom>
        </p:spPr>
      </p:pic>
      <p:pic>
        <p:nvPicPr>
          <p:cNvPr id="14" name="Imagen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12532" y="5445227"/>
            <a:ext cx="3508712" cy="1021655"/>
          </a:xfrm>
          <a:prstGeom prst="rect">
            <a:avLst/>
          </a:prstGeom>
        </p:spPr>
      </p:pic>
      <p:pic>
        <p:nvPicPr>
          <p:cNvPr id="15" name="Imagen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7136" y="3449432"/>
            <a:ext cx="1332427" cy="1704032"/>
          </a:xfrm>
          <a:prstGeom prst="rect">
            <a:avLst/>
          </a:prstGeom>
          <a:ln>
            <a:noFill/>
          </a:ln>
          <a:effectLst>
            <a:softEdge rad="112500"/>
          </a:effectLst>
        </p:spPr>
      </p:pic>
      <p:sp>
        <p:nvSpPr>
          <p:cNvPr id="4" name="Marcador de número de diapositiva 3"/>
          <p:cNvSpPr>
            <a:spLocks noGrp="1"/>
          </p:cNvSpPr>
          <p:nvPr>
            <p:ph type="sldNum" sz="quarter" idx="12"/>
          </p:nvPr>
        </p:nvSpPr>
        <p:spPr/>
        <p:txBody>
          <a:bodyPr/>
          <a:lstStyle/>
          <a:p>
            <a:pPr>
              <a:defRPr/>
            </a:pPr>
            <a:fld id="{E2708B1D-C381-4507-87B1-2D0CDE9B79FD}" type="slidenum">
              <a:rPr lang="es-EC" sz="1600" smtClean="0"/>
              <a:pPr>
                <a:defRPr/>
              </a:pPr>
              <a:t>4</a:t>
            </a:fld>
            <a:endParaRPr lang="es-EC"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40</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007" y="1777474"/>
            <a:ext cx="1031728" cy="1001140"/>
          </a:xfrm>
          <a:prstGeom prst="rect">
            <a:avLst/>
          </a:prstGeom>
          <a:ln>
            <a:noFill/>
          </a:ln>
          <a:effectLst>
            <a:softEdge rad="112500"/>
          </a:effectLst>
        </p:spPr>
      </p:pic>
      <p:grpSp>
        <p:nvGrpSpPr>
          <p:cNvPr id="27" name="Grupo 26"/>
          <p:cNvGrpSpPr/>
          <p:nvPr/>
        </p:nvGrpSpPr>
        <p:grpSpPr>
          <a:xfrm rot="10800000" flipV="1">
            <a:off x="4413121" y="1946858"/>
            <a:ext cx="2607151"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smtClean="0"/>
                <a:t>DISPOSICIONES ESPECÍFICAS</a:t>
              </a:r>
              <a:endParaRPr lang="es-ES" sz="1400" dirty="0"/>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p:cNvCxnSpPr>
          <p:nvPr/>
        </p:nvCxnSpPr>
        <p:spPr>
          <a:xfrm>
            <a:off x="5716696" y="2273577"/>
            <a:ext cx="7432" cy="505037"/>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04" y="1700731"/>
            <a:ext cx="1401679" cy="1240218"/>
          </a:xfrm>
          <a:prstGeom prst="rect">
            <a:avLst/>
          </a:prstGeom>
          <a:ln>
            <a:noFill/>
          </a:ln>
          <a:effectLst>
            <a:softEdge rad="112500"/>
          </a:effectLst>
        </p:spPr>
      </p:pic>
      <p:sp>
        <p:nvSpPr>
          <p:cNvPr id="11" name="Rectángulo redondeado 10"/>
          <p:cNvSpPr/>
          <p:nvPr/>
        </p:nvSpPr>
        <p:spPr>
          <a:xfrm>
            <a:off x="2915840" y="2790998"/>
            <a:ext cx="5616575" cy="3635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33" name="Rectángulo 32"/>
          <p:cNvSpPr/>
          <p:nvPr/>
        </p:nvSpPr>
        <p:spPr>
          <a:xfrm>
            <a:off x="3113584" y="2968256"/>
            <a:ext cx="6030416" cy="3200876"/>
          </a:xfrm>
          <a:prstGeom prst="rect">
            <a:avLst/>
          </a:prstGeom>
        </p:spPr>
        <p:txBody>
          <a:bodyPr wrap="square">
            <a:spAutoFit/>
          </a:bodyPr>
          <a:lstStyle/>
          <a:p>
            <a:pPr marL="342900" indent="-342900" algn="just">
              <a:spcBef>
                <a:spcPts val="1800"/>
              </a:spcBef>
              <a:spcAft>
                <a:spcPts val="0"/>
              </a:spcAft>
              <a:buFont typeface="Symbol" panose="05050102010706020507" pitchFamily="18" charset="2"/>
              <a:buChar char=""/>
            </a:pPr>
            <a:r>
              <a:rPr lang="es-EC" sz="1600" b="1" u="sng" dirty="0"/>
              <a:t>Buque Escuela Guayas </a:t>
            </a:r>
            <a:endParaRPr lang="es-ES" sz="1600" dirty="0"/>
          </a:p>
          <a:p>
            <a:pPr marL="342900" indent="-342900" algn="just">
              <a:spcBef>
                <a:spcPts val="1800"/>
              </a:spcBef>
              <a:spcAft>
                <a:spcPts val="0"/>
              </a:spcAft>
              <a:buFont typeface="Symbol" panose="05050102010706020507" pitchFamily="18" charset="2"/>
              <a:buChar char=""/>
            </a:pPr>
            <a:r>
              <a:rPr lang="es-EC" sz="1600" b="1" u="sng" dirty="0"/>
              <a:t>Dirección de Abastecimiento de Bienes y Servicios</a:t>
            </a:r>
            <a:endParaRPr lang="es-ES" sz="1600" dirty="0"/>
          </a:p>
          <a:p>
            <a:pPr marL="342900" indent="-342900" algn="just">
              <a:spcBef>
                <a:spcPts val="1800"/>
              </a:spcBef>
              <a:spcAft>
                <a:spcPts val="0"/>
              </a:spcAft>
              <a:buFont typeface="Symbol" panose="05050102010706020507" pitchFamily="18" charset="2"/>
              <a:buChar char=""/>
            </a:pPr>
            <a:r>
              <a:rPr lang="es-EC" sz="1600" b="1" u="sng" dirty="0"/>
              <a:t>Dirección de Administración Financiera </a:t>
            </a:r>
            <a:endParaRPr lang="es-ES" sz="1600" dirty="0"/>
          </a:p>
          <a:p>
            <a:pPr marL="342900" indent="-342900" algn="just">
              <a:spcBef>
                <a:spcPts val="1800"/>
              </a:spcBef>
              <a:spcAft>
                <a:spcPts val="0"/>
              </a:spcAft>
              <a:buFont typeface="Symbol" panose="05050102010706020507" pitchFamily="18" charset="2"/>
              <a:buChar char=""/>
            </a:pPr>
            <a:r>
              <a:rPr lang="es-EC" sz="1600" b="1" u="sng" dirty="0"/>
              <a:t>Dirección General del Material</a:t>
            </a:r>
            <a:endParaRPr lang="es-ES" sz="1600" dirty="0"/>
          </a:p>
          <a:p>
            <a:pPr marL="342900" indent="-342900" algn="just">
              <a:spcBef>
                <a:spcPts val="1800"/>
              </a:spcBef>
              <a:spcAft>
                <a:spcPts val="0"/>
              </a:spcAft>
              <a:buFont typeface="Symbol" panose="05050102010706020507" pitchFamily="18" charset="2"/>
              <a:buChar char=""/>
            </a:pPr>
            <a:r>
              <a:rPr lang="es-EC" sz="1600" b="1" u="sng" dirty="0"/>
              <a:t>Comando de Operaciones Navales </a:t>
            </a:r>
            <a:endParaRPr lang="es-ES" sz="1600" dirty="0"/>
          </a:p>
          <a:p>
            <a:pPr marL="342900" indent="-342900" algn="just">
              <a:spcBef>
                <a:spcPts val="1800"/>
              </a:spcBef>
              <a:spcAft>
                <a:spcPts val="0"/>
              </a:spcAft>
              <a:buFont typeface="Symbol" panose="05050102010706020507" pitchFamily="18" charset="2"/>
              <a:buChar char=""/>
            </a:pPr>
            <a:r>
              <a:rPr lang="es-EC" sz="1600" b="1" u="sng" dirty="0"/>
              <a:t>Dirección general de finanzas</a:t>
            </a:r>
            <a:endParaRPr lang="es-ES" sz="1600" dirty="0"/>
          </a:p>
          <a:p>
            <a:pPr marL="342900" indent="-342900" algn="just">
              <a:spcBef>
                <a:spcPts val="1800"/>
              </a:spcBef>
              <a:spcAft>
                <a:spcPts val="0"/>
              </a:spcAft>
              <a:buFont typeface="Symbol" panose="05050102010706020507" pitchFamily="18" charset="2"/>
              <a:buChar char=""/>
            </a:pPr>
            <a:r>
              <a:rPr lang="es-EC" sz="1600" b="1" u="sng" dirty="0"/>
              <a:t>Inspectoría General de la </a:t>
            </a:r>
            <a:r>
              <a:rPr lang="es-EC" sz="1600" b="1" u="sng" dirty="0" smtClean="0"/>
              <a:t>Armada</a:t>
            </a:r>
            <a:endParaRPr lang="es-ES" sz="1600" dirty="0"/>
          </a:p>
        </p:txBody>
      </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32" name="Rectángulo redondeado 31"/>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5" name="Imagen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1" name="Rectángulo 30"/>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244098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748822" y="1600946"/>
            <a:ext cx="518925"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PROPUESTA</a:t>
            </a: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41</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007" y="1777474"/>
            <a:ext cx="1031728" cy="1001140"/>
          </a:xfrm>
          <a:prstGeom prst="rect">
            <a:avLst/>
          </a:prstGeom>
          <a:ln>
            <a:noFill/>
          </a:ln>
          <a:effectLst>
            <a:softEdge rad="112500"/>
          </a:effectLst>
        </p:spPr>
      </p:pic>
      <p:grpSp>
        <p:nvGrpSpPr>
          <p:cNvPr id="27" name="Grupo 26"/>
          <p:cNvGrpSpPr/>
          <p:nvPr/>
        </p:nvGrpSpPr>
        <p:grpSpPr>
          <a:xfrm rot="10800000" flipV="1">
            <a:off x="4413121" y="1946858"/>
            <a:ext cx="2607151" cy="326719"/>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400" dirty="0" smtClean="0"/>
                <a:t>DISTRIBUCIÓN</a:t>
              </a:r>
              <a:endParaRPr lang="es-ES" sz="1400" dirty="0"/>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5400"/>
            </a:p>
          </p:txBody>
        </p:sp>
      </p:grpSp>
      <p:cxnSp>
        <p:nvCxnSpPr>
          <p:cNvPr id="38" name="Conector recto de flecha 37"/>
          <p:cNvCxnSpPr>
            <a:stCxn id="29" idx="2"/>
          </p:cNvCxnSpPr>
          <p:nvPr/>
        </p:nvCxnSpPr>
        <p:spPr>
          <a:xfrm>
            <a:off x="5716696" y="2273577"/>
            <a:ext cx="7432" cy="505037"/>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04" y="1700731"/>
            <a:ext cx="1401679" cy="1240218"/>
          </a:xfrm>
          <a:prstGeom prst="rect">
            <a:avLst/>
          </a:prstGeom>
          <a:ln>
            <a:noFill/>
          </a:ln>
          <a:effectLst>
            <a:softEdge rad="112500"/>
          </a:effectLst>
        </p:spPr>
      </p:pic>
      <p:graphicFrame>
        <p:nvGraphicFramePr>
          <p:cNvPr id="2" name="Diagrama 1"/>
          <p:cNvGraphicFramePr/>
          <p:nvPr>
            <p:extLst>
              <p:ext uri="{D42A27DB-BD31-4B8C-83A1-F6EECF244321}">
                <p14:modId xmlns:p14="http://schemas.microsoft.com/office/powerpoint/2010/main" val="3963826902"/>
              </p:ext>
            </p:extLst>
          </p:nvPr>
        </p:nvGraphicFramePr>
        <p:xfrm>
          <a:off x="3414699" y="2778614"/>
          <a:ext cx="4618858" cy="3530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p:cNvSpPr/>
          <p:nvPr/>
        </p:nvSpPr>
        <p:spPr>
          <a:xfrm>
            <a:off x="3596438" y="2882664"/>
            <a:ext cx="2016224" cy="230832"/>
          </a:xfrm>
          <a:prstGeom prst="rect">
            <a:avLst/>
          </a:prstGeom>
        </p:spPr>
        <p:txBody>
          <a:bodyPr wrap="square">
            <a:spAutoFit/>
          </a:bodyPr>
          <a:lstStyle/>
          <a:p>
            <a:pPr lvl="0"/>
            <a:r>
              <a:rPr lang="es-EC" sz="900" b="1" dirty="0"/>
              <a:t>Inspectoría General de la Armada</a:t>
            </a:r>
            <a:endParaRPr lang="es-ES" sz="900" dirty="0"/>
          </a:p>
        </p:txBody>
      </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32" name="Rectángulo redondeado 31"/>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3" name="Imagen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4" name="Imagen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31" name="Rectángulo 30"/>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644265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60" y="1716931"/>
            <a:ext cx="1152127"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2800" dirty="0"/>
          </a:p>
        </p:txBody>
      </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3040588"/>
            <a:ext cx="964479" cy="964479"/>
          </a:xfrm>
          <a:prstGeom prst="rect">
            <a:avLst/>
          </a:prstGeom>
        </p:spPr>
      </p:pic>
      <p:sp>
        <p:nvSpPr>
          <p:cNvPr id="16" name="CuadroTexto 15"/>
          <p:cNvSpPr txBox="1"/>
          <p:nvPr/>
        </p:nvSpPr>
        <p:spPr>
          <a:xfrm>
            <a:off x="1681946" y="1600946"/>
            <a:ext cx="652679" cy="5068145"/>
          </a:xfrm>
          <a:prstGeom prst="rect">
            <a:avLst/>
          </a:prstGeom>
          <a:noFill/>
        </p:spPr>
        <p:txBody>
          <a:bodyPr vert="wordArtVert" anchor="ctr">
            <a:spAutoFit/>
          </a:bodyPr>
          <a:lstStyle/>
          <a:p>
            <a:pPr algn="ctr">
              <a:defRPr/>
            </a:pPr>
            <a:r>
              <a:rPr lang="es-ES" sz="2800" b="1" dirty="0" smtClean="0">
                <a:ln w="9525">
                  <a:solidFill>
                    <a:schemeClr val="bg1"/>
                  </a:solidFill>
                  <a:prstDash val="solid"/>
                </a:ln>
                <a:effectLst>
                  <a:outerShdw blurRad="38100" dist="38100" dir="2700000" algn="tl">
                    <a:srgbClr val="000000">
                      <a:alpha val="43137"/>
                    </a:srgbClr>
                  </a:outerShdw>
                </a:effectLst>
              </a:rPr>
              <a:t>RESULTADOS</a:t>
            </a:r>
            <a:endParaRPr lang="es-ES" sz="2800" b="1" dirty="0">
              <a:ln w="9525">
                <a:solidFill>
                  <a:schemeClr val="bg1"/>
                </a:solidFill>
                <a:prstDash val="solid"/>
              </a:ln>
              <a:effectLst>
                <a:outerShdw blurRad="38100" dist="38100" dir="2700000" algn="tl">
                  <a:srgbClr val="000000">
                    <a:alpha val="43137"/>
                  </a:srgbClr>
                </a:outerShdw>
              </a:effectLst>
            </a:endParaRPr>
          </a:p>
        </p:txBody>
      </p:sp>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42</a:t>
            </a:fld>
            <a:endParaRPr lang="es-ES" sz="160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007" y="1777474"/>
            <a:ext cx="1031728" cy="1001140"/>
          </a:xfrm>
          <a:prstGeom prst="rect">
            <a:avLst/>
          </a:prstGeom>
          <a:ln>
            <a:noFill/>
          </a:ln>
          <a:effectLst>
            <a:softEdge rad="112500"/>
          </a:effectLst>
        </p:spPr>
      </p:pic>
      <p:grpSp>
        <p:nvGrpSpPr>
          <p:cNvPr id="27" name="Grupo 26"/>
          <p:cNvGrpSpPr/>
          <p:nvPr/>
        </p:nvGrpSpPr>
        <p:grpSpPr>
          <a:xfrm rot="10800000" flipV="1">
            <a:off x="4166801" y="1935821"/>
            <a:ext cx="3093537" cy="684445"/>
            <a:chOff x="-58486" y="1381363"/>
            <a:chExt cx="6096001" cy="1198080"/>
          </a:xfrm>
        </p:grpSpPr>
        <p:sp>
          <p:nvSpPr>
            <p:cNvPr id="29" name="Rectángulo redondeado 28"/>
            <p:cNvSpPr/>
            <p:nvPr/>
          </p:nvSpPr>
          <p:spPr>
            <a:xfrm>
              <a:off x="-58486" y="1381363"/>
              <a:ext cx="6096000"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2800" dirty="0" smtClean="0">
                  <a:latin typeface="Arial" panose="020B0604020202020204" pitchFamily="34" charset="0"/>
                  <a:cs typeface="Arial" panose="020B0604020202020204" pitchFamily="34" charset="0"/>
                </a:rPr>
                <a:t>DIRECTIVA</a:t>
              </a:r>
              <a:endParaRPr lang="es-ES" sz="2800" dirty="0">
                <a:latin typeface="Arial" panose="020B0604020202020204" pitchFamily="34" charset="0"/>
                <a:cs typeface="Arial" panose="020B0604020202020204" pitchFamily="34" charset="0"/>
              </a:endParaRPr>
            </a:p>
          </p:txBody>
        </p:sp>
        <p:sp>
          <p:nvSpPr>
            <p:cNvPr id="30" name="Rectángulo 29"/>
            <p:cNvSpPr/>
            <p:nvPr/>
          </p:nvSpPr>
          <p:spPr>
            <a:xfrm>
              <a:off x="58485" y="1491445"/>
              <a:ext cx="5979030"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defTabSz="2222444">
                <a:lnSpc>
                  <a:spcPct val="90000"/>
                </a:lnSpc>
                <a:spcAft>
                  <a:spcPct val="35000"/>
                </a:spcAft>
              </a:pPr>
              <a:endParaRPr lang="es-ES" sz="8800">
                <a:latin typeface="Arial" panose="020B0604020202020204" pitchFamily="34" charset="0"/>
                <a:cs typeface="Arial" panose="020B0604020202020204" pitchFamily="34" charset="0"/>
              </a:endParaRPr>
            </a:p>
          </p:txBody>
        </p:sp>
      </p:grpSp>
      <p:cxnSp>
        <p:nvCxnSpPr>
          <p:cNvPr id="38" name="Conector recto de flecha 37"/>
          <p:cNvCxnSpPr>
            <a:stCxn id="29" idx="2"/>
            <a:endCxn id="11" idx="0"/>
          </p:cNvCxnSpPr>
          <p:nvPr/>
        </p:nvCxnSpPr>
        <p:spPr>
          <a:xfrm>
            <a:off x="5713570" y="2620266"/>
            <a:ext cx="10558" cy="319536"/>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Imagen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04" y="1700731"/>
            <a:ext cx="1401679" cy="1240218"/>
          </a:xfrm>
          <a:prstGeom prst="rect">
            <a:avLst/>
          </a:prstGeom>
          <a:ln>
            <a:noFill/>
          </a:ln>
          <a:effectLst>
            <a:softEdge rad="112500"/>
          </a:effectLst>
        </p:spPr>
      </p:pic>
      <p:sp>
        <p:nvSpPr>
          <p:cNvPr id="11" name="Rectángulo redondeado 10"/>
          <p:cNvSpPr/>
          <p:nvPr/>
        </p:nvSpPr>
        <p:spPr>
          <a:xfrm>
            <a:off x="2837861" y="2939802"/>
            <a:ext cx="5772534" cy="31792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lgn="just">
              <a:buFont typeface="Arial" panose="020B0604020202020204" pitchFamily="34" charset="0"/>
              <a:buChar char="•"/>
            </a:pPr>
            <a:r>
              <a:rPr lang="es-ES_tradnl" sz="2000" dirty="0" smtClean="0">
                <a:solidFill>
                  <a:schemeClr val="accent1">
                    <a:lumMod val="90000"/>
                    <a:lumOff val="10000"/>
                  </a:schemeClr>
                </a:solidFill>
                <a:latin typeface="Arial" panose="020B0604020202020204" pitchFamily="34" charset="0"/>
                <a:cs typeface="Arial" panose="020B0604020202020204" pitchFamily="34" charset="0"/>
              </a:rPr>
              <a:t>Mejorar el proceso de contratación de empresas de agenciamiento de servicios portuarios para futuros </a:t>
            </a:r>
            <a:r>
              <a:rPr lang="es-ES_tradnl" sz="2000" dirty="0">
                <a:solidFill>
                  <a:schemeClr val="accent1">
                    <a:lumMod val="90000"/>
                    <a:lumOff val="10000"/>
                  </a:schemeClr>
                </a:solidFill>
                <a:latin typeface="Arial" panose="020B0604020202020204" pitchFamily="34" charset="0"/>
                <a:cs typeface="Arial" panose="020B0604020202020204" pitchFamily="34" charset="0"/>
              </a:rPr>
              <a:t>cruceros internacionales que realiza el Buque Escuela Guayas</a:t>
            </a:r>
            <a:r>
              <a:rPr lang="es-ES_tradnl" sz="2000" dirty="0" smtClean="0">
                <a:solidFill>
                  <a:schemeClr val="accent1">
                    <a:lumMod val="90000"/>
                    <a:lumOff val="10000"/>
                  </a:schemeClr>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ES_tradnl" sz="2000" dirty="0">
                <a:solidFill>
                  <a:schemeClr val="accent1">
                    <a:lumMod val="90000"/>
                    <a:lumOff val="10000"/>
                  </a:schemeClr>
                </a:solidFill>
                <a:latin typeface="Arial" panose="020B0604020202020204" pitchFamily="34" charset="0"/>
                <a:cs typeface="Arial" panose="020B0604020202020204" pitchFamily="34" charset="0"/>
              </a:rPr>
              <a:t>O</a:t>
            </a:r>
            <a:r>
              <a:rPr lang="es-ES_tradnl" sz="2000" dirty="0" smtClean="0">
                <a:solidFill>
                  <a:schemeClr val="accent1">
                    <a:lumMod val="90000"/>
                    <a:lumOff val="10000"/>
                  </a:schemeClr>
                </a:solidFill>
                <a:latin typeface="Arial" panose="020B0604020202020204" pitchFamily="34" charset="0"/>
                <a:cs typeface="Arial" panose="020B0604020202020204" pitchFamily="34" charset="0"/>
              </a:rPr>
              <a:t>ptimizar </a:t>
            </a:r>
            <a:r>
              <a:rPr lang="es-ES_tradnl" sz="2000" dirty="0">
                <a:solidFill>
                  <a:schemeClr val="accent1">
                    <a:lumMod val="90000"/>
                    <a:lumOff val="10000"/>
                  </a:schemeClr>
                </a:solidFill>
                <a:latin typeface="Arial" panose="020B0604020202020204" pitchFamily="34" charset="0"/>
                <a:cs typeface="Arial" panose="020B0604020202020204" pitchFamily="34" charset="0"/>
              </a:rPr>
              <a:t>tiempo y recursos económicos, </a:t>
            </a:r>
            <a:r>
              <a:rPr lang="es-ES_tradnl" sz="2000" dirty="0" smtClean="0">
                <a:solidFill>
                  <a:schemeClr val="accent1">
                    <a:lumMod val="90000"/>
                    <a:lumOff val="10000"/>
                  </a:schemeClr>
                </a:solidFill>
                <a:latin typeface="Arial" panose="020B0604020202020204" pitchFamily="34" charset="0"/>
                <a:cs typeface="Arial" panose="020B0604020202020204" pitchFamily="34" charset="0"/>
              </a:rPr>
              <a:t>siguiendo las disposiciones emitidas, para satisfacer las </a:t>
            </a:r>
            <a:r>
              <a:rPr lang="es-ES_tradnl" sz="2000" dirty="0">
                <a:solidFill>
                  <a:schemeClr val="accent1">
                    <a:lumMod val="90000"/>
                    <a:lumOff val="10000"/>
                  </a:schemeClr>
                </a:solidFill>
                <a:latin typeface="Arial" panose="020B0604020202020204" pitchFamily="34" charset="0"/>
                <a:cs typeface="Arial" panose="020B0604020202020204" pitchFamily="34" charset="0"/>
              </a:rPr>
              <a:t>necesidades del Buque Escuela Guayas y del personal abordo</a:t>
            </a:r>
            <a:r>
              <a:rPr lang="es-ES_tradnl" sz="2000" dirty="0" smtClean="0">
                <a:solidFill>
                  <a:schemeClr val="accent1">
                    <a:lumMod val="90000"/>
                    <a:lumOff val="10000"/>
                  </a:schemeClr>
                </a:solidFill>
                <a:latin typeface="Arial" panose="020B0604020202020204" pitchFamily="34" charset="0"/>
                <a:cs typeface="Arial" panose="020B0604020202020204" pitchFamily="34" charset="0"/>
              </a:rPr>
              <a:t>.</a:t>
            </a:r>
            <a:endParaRPr lang="es-ES" sz="2000" b="1" dirty="0">
              <a:solidFill>
                <a:schemeClr val="accent1">
                  <a:lumMod val="90000"/>
                  <a:lumOff val="1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143334" y="239983"/>
            <a:ext cx="8847107" cy="1484784"/>
            <a:chOff x="143334" y="239983"/>
            <a:chExt cx="8847107" cy="1484784"/>
          </a:xfrm>
        </p:grpSpPr>
        <p:grpSp>
          <p:nvGrpSpPr>
            <p:cNvPr id="25" name="Grupo 24"/>
            <p:cNvGrpSpPr/>
            <p:nvPr/>
          </p:nvGrpSpPr>
          <p:grpSpPr>
            <a:xfrm>
              <a:off x="251523" y="239983"/>
              <a:ext cx="8610684" cy="1484784"/>
              <a:chOff x="251523" y="239983"/>
              <a:chExt cx="8610684" cy="1484784"/>
            </a:xfrm>
          </p:grpSpPr>
          <p:sp>
            <p:nvSpPr>
              <p:cNvPr id="31" name="Rectángulo redondeado 3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3" name="Imagen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6" name="Rectángulo 2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CAPÍTULO III</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1528151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483768" y="764704"/>
          <a:ext cx="5328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483768" y="2031495"/>
            <a:ext cx="2771800" cy="678600"/>
            <a:chOff x="0" y="0"/>
            <a:chExt cx="5508136" cy="678600"/>
          </a:xfrm>
          <a:solidFill>
            <a:schemeClr val="tx1"/>
          </a:solidFill>
          <a:scene3d>
            <a:camera prst="orthographicFront">
              <a:rot lat="0" lon="0" rev="0"/>
            </a:camera>
            <a:lightRig rig="glow" dir="t">
              <a:rot lat="0" lon="0" rev="4800000"/>
            </a:lightRig>
          </a:scene3d>
        </p:grpSpPr>
        <p:sp>
          <p:nvSpPr>
            <p:cNvPr id="10" name="Rectángulo redondeado 9"/>
            <p:cNvSpPr/>
            <p:nvPr/>
          </p:nvSpPr>
          <p:spPr>
            <a:xfrm>
              <a:off x="0" y="0"/>
              <a:ext cx="5508136" cy="67860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ángulo 10"/>
            <p:cNvSpPr/>
            <p:nvPr/>
          </p:nvSpPr>
          <p:spPr>
            <a:xfrm>
              <a:off x="33127" y="33127"/>
              <a:ext cx="5441882" cy="612346"/>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INTRODUCCIÓN</a:t>
              </a:r>
            </a:p>
          </p:txBody>
        </p:sp>
      </p:grpSp>
      <p:grpSp>
        <p:nvGrpSpPr>
          <p:cNvPr id="12" name="Grupo 11"/>
          <p:cNvGrpSpPr/>
          <p:nvPr/>
        </p:nvGrpSpPr>
        <p:grpSpPr>
          <a:xfrm>
            <a:off x="2474965" y="2878967"/>
            <a:ext cx="6380947" cy="642396"/>
            <a:chOff x="-25938" y="-11799"/>
            <a:chExt cx="6034641" cy="1139230"/>
          </a:xfrm>
          <a:solidFill>
            <a:schemeClr val="tx1"/>
          </a:solidFill>
          <a:scene3d>
            <a:camera prst="orthographicFront">
              <a:rot lat="0" lon="0" rev="0"/>
            </a:camera>
            <a:lightRig rig="glow" dir="t">
              <a:rot lat="0" lon="0" rev="4800000"/>
            </a:lightRig>
          </a:scene3d>
        </p:grpSpPr>
        <p:sp>
          <p:nvSpPr>
            <p:cNvPr id="13" name="Rectángulo redondeado 12"/>
            <p:cNvSpPr/>
            <p:nvPr/>
          </p:nvSpPr>
          <p:spPr>
            <a:xfrm>
              <a:off x="0" y="301"/>
              <a:ext cx="5508136" cy="112713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25938" y="-11799"/>
              <a:ext cx="6034641" cy="1072108"/>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CAPITULO I: FUNDAMENTACIÓN TEÓRICA</a:t>
              </a:r>
            </a:p>
          </p:txBody>
        </p:sp>
      </p:grpSp>
      <p:grpSp>
        <p:nvGrpSpPr>
          <p:cNvPr id="8199" name="Grupo 14"/>
          <p:cNvGrpSpPr>
            <a:grpSpLocks/>
          </p:cNvGrpSpPr>
          <p:nvPr/>
        </p:nvGrpSpPr>
        <p:grpSpPr bwMode="auto">
          <a:xfrm>
            <a:off x="2484442" y="3700467"/>
            <a:ext cx="6372225" cy="638175"/>
            <a:chOff x="0" y="121740"/>
            <a:chExt cx="5508136" cy="1502170"/>
          </a:xfrm>
        </p:grpSpPr>
        <p:sp>
          <p:nvSpPr>
            <p:cNvPr id="16" name="Rectángulo redondeado 15"/>
            <p:cNvSpPr/>
            <p:nvPr/>
          </p:nvSpPr>
          <p:spPr>
            <a:xfrm>
              <a:off x="0" y="121740"/>
              <a:ext cx="5508136" cy="1502170"/>
            </a:xfrm>
            <a:prstGeom prst="roundRect">
              <a:avLst/>
            </a:prstGeom>
            <a:solidFill>
              <a:schemeClr val="tx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ángulo 16"/>
            <p:cNvSpPr/>
            <p:nvPr/>
          </p:nvSpPr>
          <p:spPr>
            <a:xfrm>
              <a:off x="72728" y="196475"/>
              <a:ext cx="5362679" cy="13527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dirty="0">
                  <a:latin typeface="Arial Black" panose="020B0A04020102020204" pitchFamily="34" charset="0"/>
                </a:rPr>
                <a:t>CAPITULO II: DIAGNOSTICO DEL PROBLEMA</a:t>
              </a:r>
            </a:p>
          </p:txBody>
        </p:sp>
      </p:grpSp>
      <p:grpSp>
        <p:nvGrpSpPr>
          <p:cNvPr id="18" name="Grupo 17"/>
          <p:cNvGrpSpPr/>
          <p:nvPr/>
        </p:nvGrpSpPr>
        <p:grpSpPr>
          <a:xfrm>
            <a:off x="2474965" y="4473074"/>
            <a:ext cx="6380947" cy="616163"/>
            <a:chOff x="0" y="1096618"/>
            <a:chExt cx="5508136" cy="1254825"/>
          </a:xfrm>
          <a:solidFill>
            <a:schemeClr val="tx1"/>
          </a:solidFill>
        </p:grpSpPr>
        <p:sp>
          <p:nvSpPr>
            <p:cNvPr id="19" name="Rectángulo redondeado 18"/>
            <p:cNvSpPr/>
            <p:nvPr/>
          </p:nvSpPr>
          <p:spPr>
            <a:xfrm>
              <a:off x="0" y="1096618"/>
              <a:ext cx="5508136" cy="1254825"/>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Rectángulo 19"/>
            <p:cNvSpPr/>
            <p:nvPr/>
          </p:nvSpPr>
          <p:spPr>
            <a:xfrm>
              <a:off x="61256" y="1157874"/>
              <a:ext cx="5385624" cy="1132313"/>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sz="2000" dirty="0">
                  <a:latin typeface="Arial Black" panose="020B0A04020102020204" pitchFamily="34" charset="0"/>
                </a:rPr>
                <a:t>CAPITULO III: PROPUESTA</a:t>
              </a:r>
            </a:p>
          </p:txBody>
        </p:sp>
      </p:grpSp>
      <p:grpSp>
        <p:nvGrpSpPr>
          <p:cNvPr id="21" name="Grupo 20"/>
          <p:cNvGrpSpPr/>
          <p:nvPr/>
        </p:nvGrpSpPr>
        <p:grpSpPr>
          <a:xfrm>
            <a:off x="2499003" y="5305562"/>
            <a:ext cx="6356911" cy="599763"/>
            <a:chOff x="0" y="3084252"/>
            <a:chExt cx="5508136" cy="1254825"/>
          </a:xfrm>
          <a:solidFill>
            <a:srgbClr val="FF0000"/>
          </a:solidFill>
          <a:scene3d>
            <a:camera prst="orthographicFront">
              <a:rot lat="0" lon="0" rev="0"/>
            </a:camera>
            <a:lightRig rig="glow" dir="t">
              <a:rot lat="0" lon="0" rev="4800000"/>
            </a:lightRig>
          </a:scene3d>
        </p:grpSpPr>
        <p:sp>
          <p:nvSpPr>
            <p:cNvPr id="22" name="Rectángulo redondeado 21"/>
            <p:cNvSpPr/>
            <p:nvPr/>
          </p:nvSpPr>
          <p:spPr>
            <a:xfrm>
              <a:off x="0" y="3084252"/>
              <a:ext cx="5508136" cy="1254825"/>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ángulo 22"/>
            <p:cNvSpPr/>
            <p:nvPr/>
          </p:nvSpPr>
          <p:spPr>
            <a:xfrm>
              <a:off x="61256" y="3145508"/>
              <a:ext cx="5385624" cy="1132313"/>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CONCLUSIONES Y RECOMENDACIONES</a:t>
              </a:r>
            </a:p>
          </p:txBody>
        </p:sp>
      </p:grpSp>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43</a:t>
            </a:fld>
            <a:endParaRPr lang="es-EC" sz="1600" dirty="0"/>
          </a:p>
        </p:txBody>
      </p:sp>
      <p:pic>
        <p:nvPicPr>
          <p:cNvPr id="24"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4760" y="-2248"/>
            <a:ext cx="1304955" cy="1407032"/>
          </a:xfrm>
          <a:prstGeom prst="rect">
            <a:avLst/>
          </a:prstGeom>
        </p:spPr>
      </p:pic>
    </p:spTree>
    <p:extLst>
      <p:ext uri="{BB962C8B-B14F-4D97-AF65-F5344CB8AC3E}">
        <p14:creationId xmlns:p14="http://schemas.microsoft.com/office/powerpoint/2010/main" val="82768516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4495" y="239983"/>
            <a:ext cx="8847106" cy="1557907"/>
            <a:chOff x="114495" y="239983"/>
            <a:chExt cx="8847106" cy="1557907"/>
          </a:xfrm>
        </p:grpSpPr>
        <p:grpSp>
          <p:nvGrpSpPr>
            <p:cNvPr id="29" name="Grupo 28"/>
            <p:cNvGrpSpPr/>
            <p:nvPr/>
          </p:nvGrpSpPr>
          <p:grpSpPr>
            <a:xfrm>
              <a:off x="251523" y="239983"/>
              <a:ext cx="8610684" cy="1484784"/>
              <a:chOff x="251523" y="239983"/>
              <a:chExt cx="8610684" cy="1484784"/>
            </a:xfrm>
          </p:grpSpPr>
          <p:sp>
            <p:nvSpPr>
              <p:cNvPr id="31" name="Rectángulo redondeado 30"/>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6" name="Rectángulo 5"/>
            <p:cNvSpPr/>
            <p:nvPr/>
          </p:nvSpPr>
          <p:spPr>
            <a:xfrm>
              <a:off x="114495" y="458068"/>
              <a:ext cx="8847106" cy="1339822"/>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a:solidFill>
                    <a:srgbClr val="FFFF00"/>
                  </a:solidFill>
                  <a:latin typeface="Arial Black" pitchFamily="34" charset="0"/>
                </a:rPr>
                <a:t>CONCLUSIONES</a:t>
              </a:r>
            </a:p>
          </p:txBody>
        </p:sp>
      </p:grpSp>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3212977"/>
            <a:ext cx="1008112" cy="2770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64" y="3472636"/>
            <a:ext cx="964479" cy="964479"/>
          </a:xfrm>
          <a:prstGeom prst="rect">
            <a:avLst/>
          </a:prstGeom>
        </p:spPr>
      </p:pic>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44</a:t>
            </a:fld>
            <a:endParaRPr lang="es-ES" sz="1600"/>
          </a:p>
        </p:txBody>
      </p:sp>
      <p:sp>
        <p:nvSpPr>
          <p:cNvPr id="9" name="Rectángulo redondeado 8"/>
          <p:cNvSpPr/>
          <p:nvPr/>
        </p:nvSpPr>
        <p:spPr>
          <a:xfrm>
            <a:off x="1763688" y="1844824"/>
            <a:ext cx="6840760" cy="1296144"/>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smtClean="0">
              <a:solidFill>
                <a:schemeClr val="accent1">
                  <a:lumMod val="90000"/>
                  <a:lumOff val="10000"/>
                </a:schemeClr>
              </a:solidFill>
            </a:endParaRPr>
          </a:p>
          <a:p>
            <a:pPr algn="just"/>
            <a:r>
              <a:rPr lang="es-ES_tradnl" dirty="0" smtClean="0">
                <a:solidFill>
                  <a:schemeClr val="accent1">
                    <a:lumMod val="90000"/>
                    <a:lumOff val="10000"/>
                  </a:schemeClr>
                </a:solidFill>
              </a:rPr>
              <a:t>El </a:t>
            </a:r>
            <a:r>
              <a:rPr lang="es-ES_tradnl" dirty="0">
                <a:solidFill>
                  <a:schemeClr val="accent1">
                    <a:lumMod val="90000"/>
                    <a:lumOff val="10000"/>
                  </a:schemeClr>
                </a:solidFill>
              </a:rPr>
              <a:t>proceso de contratación de la empresa de agenciamiento de servicios portuarios para el crucero internacional Atlántico 2012 II fase, no cumplió con las expectativas y necesidades del personal que navegó a bordo del Buque Escuela Guayas.</a:t>
            </a:r>
            <a:endParaRPr lang="es-ES" b="1" dirty="0">
              <a:solidFill>
                <a:schemeClr val="accent1">
                  <a:lumMod val="90000"/>
                  <a:lumOff val="10000"/>
                </a:schemeClr>
              </a:solidFill>
            </a:endParaRPr>
          </a:p>
          <a:p>
            <a:pPr lvl="0" algn="just"/>
            <a:endParaRPr lang="es-ES" b="1" dirty="0">
              <a:solidFill>
                <a:schemeClr val="accent1"/>
              </a:solidFill>
            </a:endParaRPr>
          </a:p>
        </p:txBody>
      </p:sp>
      <p:sp>
        <p:nvSpPr>
          <p:cNvPr id="40" name="Rectángulo redondeado 39"/>
          <p:cNvSpPr/>
          <p:nvPr/>
        </p:nvSpPr>
        <p:spPr>
          <a:xfrm>
            <a:off x="1733976" y="3472636"/>
            <a:ext cx="6840760" cy="96447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_tradnl" dirty="0" smtClean="0">
              <a:solidFill>
                <a:schemeClr val="accent1">
                  <a:lumMod val="90000"/>
                  <a:lumOff val="10000"/>
                </a:schemeClr>
              </a:solidFill>
            </a:endParaRPr>
          </a:p>
          <a:p>
            <a:pPr lvl="0" algn="just"/>
            <a:r>
              <a:rPr lang="es-ES_tradnl" dirty="0" smtClean="0">
                <a:solidFill>
                  <a:schemeClr val="accent1">
                    <a:lumMod val="90000"/>
                    <a:lumOff val="10000"/>
                  </a:schemeClr>
                </a:solidFill>
              </a:rPr>
              <a:t>No </a:t>
            </a:r>
            <a:r>
              <a:rPr lang="es-ES_tradnl" dirty="0">
                <a:solidFill>
                  <a:schemeClr val="accent1">
                    <a:lumMod val="90000"/>
                    <a:lumOff val="10000"/>
                  </a:schemeClr>
                </a:solidFill>
              </a:rPr>
              <a:t>se cumplió con el respectivo procedimiento durante la adjudicación de la empresa de agenciamiento de servicios portuarios.</a:t>
            </a:r>
            <a:endParaRPr lang="es-ES" b="1" dirty="0">
              <a:solidFill>
                <a:schemeClr val="accent1">
                  <a:lumMod val="90000"/>
                  <a:lumOff val="10000"/>
                </a:schemeClr>
              </a:solidFill>
            </a:endParaRPr>
          </a:p>
          <a:p>
            <a:pPr algn="just"/>
            <a:endParaRPr lang="es-ES" b="1" dirty="0">
              <a:solidFill>
                <a:schemeClr val="accent1"/>
              </a:solidFill>
            </a:endParaRPr>
          </a:p>
        </p:txBody>
      </p:sp>
      <p:sp>
        <p:nvSpPr>
          <p:cNvPr id="43" name="Rectángulo redondeado 42"/>
          <p:cNvSpPr/>
          <p:nvPr/>
        </p:nvSpPr>
        <p:spPr>
          <a:xfrm>
            <a:off x="1763688" y="4761149"/>
            <a:ext cx="6840760" cy="1358479"/>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smtClean="0">
              <a:solidFill>
                <a:schemeClr val="accent1">
                  <a:lumMod val="90000"/>
                  <a:lumOff val="10000"/>
                </a:schemeClr>
              </a:solidFill>
            </a:endParaRPr>
          </a:p>
          <a:p>
            <a:pPr algn="just"/>
            <a:r>
              <a:rPr lang="es-ES_tradnl" dirty="0" smtClean="0">
                <a:solidFill>
                  <a:schemeClr val="accent1">
                    <a:lumMod val="90000"/>
                    <a:lumOff val="10000"/>
                  </a:schemeClr>
                </a:solidFill>
              </a:rPr>
              <a:t>Se </a:t>
            </a:r>
            <a:r>
              <a:rPr lang="es-ES_tradnl" dirty="0">
                <a:solidFill>
                  <a:schemeClr val="accent1">
                    <a:lumMod val="90000"/>
                    <a:lumOff val="10000"/>
                  </a:schemeClr>
                </a:solidFill>
              </a:rPr>
              <a:t>necesitara realizar una mejora al proceso de planificación y análisis de requerimientos y necesidades para recibir  eficientes servicios portuarios en los puertos que visite el Buque Escuela Guayas en sus futuros cruceros internacionales.</a:t>
            </a:r>
            <a:endParaRPr lang="es-ES" b="1" dirty="0">
              <a:solidFill>
                <a:schemeClr val="accent1">
                  <a:lumMod val="90000"/>
                  <a:lumOff val="10000"/>
                </a:schemeClr>
              </a:solidFill>
            </a:endParaRPr>
          </a:p>
          <a:p>
            <a:pPr lvl="0" algn="just"/>
            <a:endParaRPr lang="es-ES" b="1" dirty="0">
              <a:solidFill>
                <a:schemeClr val="accent1"/>
              </a:solidFill>
            </a:endParaRPr>
          </a:p>
        </p:txBody>
      </p:sp>
    </p:spTree>
    <p:extLst>
      <p:ext uri="{BB962C8B-B14F-4D97-AF65-F5344CB8AC3E}">
        <p14:creationId xmlns:p14="http://schemas.microsoft.com/office/powerpoint/2010/main" val="19871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23528" y="1918837"/>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2387567"/>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2780929"/>
            <a:ext cx="1009972" cy="3177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3212977"/>
            <a:ext cx="1008112" cy="2770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3645025"/>
            <a:ext cx="1008112" cy="284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1" y="3904684"/>
            <a:ext cx="964479" cy="964479"/>
          </a:xfrm>
          <a:prstGeom prst="rect">
            <a:avLst/>
          </a:prstGeom>
        </p:spPr>
      </p:pic>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45</a:t>
            </a:fld>
            <a:endParaRPr lang="es-ES" sz="1600"/>
          </a:p>
        </p:txBody>
      </p:sp>
      <p:sp>
        <p:nvSpPr>
          <p:cNvPr id="16" name="Rectángulo redondeado 15"/>
          <p:cNvSpPr/>
          <p:nvPr/>
        </p:nvSpPr>
        <p:spPr>
          <a:xfrm>
            <a:off x="1763688" y="2060848"/>
            <a:ext cx="6840760" cy="1368152"/>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_tradnl" dirty="0" smtClean="0">
              <a:solidFill>
                <a:schemeClr val="accent1">
                  <a:lumMod val="90000"/>
                  <a:lumOff val="10000"/>
                </a:schemeClr>
              </a:solidFill>
            </a:endParaRPr>
          </a:p>
          <a:p>
            <a:pPr lvl="0" algn="just"/>
            <a:r>
              <a:rPr lang="es-ES_tradnl" dirty="0" smtClean="0">
                <a:solidFill>
                  <a:schemeClr val="accent1">
                    <a:lumMod val="90000"/>
                    <a:lumOff val="10000"/>
                  </a:schemeClr>
                </a:solidFill>
              </a:rPr>
              <a:t>La </a:t>
            </a:r>
            <a:r>
              <a:rPr lang="es-ES_tradnl" dirty="0">
                <a:solidFill>
                  <a:schemeClr val="accent1">
                    <a:lumMod val="90000"/>
                    <a:lumOff val="10000"/>
                  </a:schemeClr>
                </a:solidFill>
              </a:rPr>
              <a:t>mayor participación de empresas de agenciamiento portuario en el proceso de adjudicación, difundirá la competencia entre las mismas con la finalidad de obtener un mejor servicio de agenciamiento para el crucero internacional que realiza el Buque Escuela Guayas.</a:t>
            </a:r>
            <a:endParaRPr lang="es-ES" b="1" dirty="0">
              <a:solidFill>
                <a:schemeClr val="accent1">
                  <a:lumMod val="90000"/>
                  <a:lumOff val="10000"/>
                </a:schemeClr>
              </a:solidFill>
            </a:endParaRPr>
          </a:p>
          <a:p>
            <a:pPr algn="just"/>
            <a:endParaRPr lang="es-ES" b="1" dirty="0">
              <a:solidFill>
                <a:schemeClr val="accent1"/>
              </a:solidFill>
            </a:endParaRPr>
          </a:p>
        </p:txBody>
      </p:sp>
      <p:sp>
        <p:nvSpPr>
          <p:cNvPr id="21" name="Rectángulo redondeado 20"/>
          <p:cNvSpPr/>
          <p:nvPr/>
        </p:nvSpPr>
        <p:spPr>
          <a:xfrm>
            <a:off x="1763688" y="3600400"/>
            <a:ext cx="6840760" cy="980728"/>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_tradnl" dirty="0">
                <a:solidFill>
                  <a:schemeClr val="accent1">
                    <a:lumMod val="90000"/>
                    <a:lumOff val="10000"/>
                  </a:schemeClr>
                </a:solidFill>
              </a:rPr>
              <a:t>Analizar y </a:t>
            </a:r>
            <a:r>
              <a:rPr lang="es-ES_tradnl" dirty="0" smtClean="0">
                <a:solidFill>
                  <a:schemeClr val="accent1">
                    <a:lumMod val="90000"/>
                    <a:lumOff val="10000"/>
                  </a:schemeClr>
                </a:solidFill>
              </a:rPr>
              <a:t>observar la </a:t>
            </a:r>
            <a:r>
              <a:rPr lang="es-ES_tradnl" dirty="0">
                <a:solidFill>
                  <a:schemeClr val="accent1">
                    <a:lumMod val="90000"/>
                    <a:lumOff val="10000"/>
                  </a:schemeClr>
                </a:solidFill>
              </a:rPr>
              <a:t>directiva con la finalidad que sirva como una guía para realizar la planificación de los futuros cruceros internacionales que realiza el Buque Escuela Guayas</a:t>
            </a:r>
            <a:r>
              <a:rPr lang="es-ES_tradnl" dirty="0" smtClean="0">
                <a:solidFill>
                  <a:schemeClr val="accent1">
                    <a:lumMod val="90000"/>
                    <a:lumOff val="10000"/>
                  </a:schemeClr>
                </a:solidFill>
              </a:rPr>
              <a:t>.</a:t>
            </a:r>
            <a:endParaRPr lang="es-ES" b="1" dirty="0">
              <a:solidFill>
                <a:schemeClr val="accent1">
                  <a:lumMod val="90000"/>
                  <a:lumOff val="10000"/>
                </a:schemeClr>
              </a:solidFill>
            </a:endParaRPr>
          </a:p>
        </p:txBody>
      </p:sp>
      <p:sp>
        <p:nvSpPr>
          <p:cNvPr id="22" name="Rectángulo redondeado 21"/>
          <p:cNvSpPr/>
          <p:nvPr/>
        </p:nvSpPr>
        <p:spPr>
          <a:xfrm>
            <a:off x="1763688" y="4752531"/>
            <a:ext cx="6840760" cy="1465511"/>
          </a:xfrm>
          <a:prstGeom prst="roundRect">
            <a:avLst/>
          </a:prstGeom>
          <a:solidFill>
            <a:schemeClr val="bg1"/>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smtClean="0">
              <a:solidFill>
                <a:schemeClr val="accent1">
                  <a:lumMod val="90000"/>
                  <a:lumOff val="10000"/>
                </a:schemeClr>
              </a:solidFill>
            </a:endParaRPr>
          </a:p>
          <a:p>
            <a:pPr algn="just"/>
            <a:r>
              <a:rPr lang="es-ES_tradnl" dirty="0" smtClean="0">
                <a:solidFill>
                  <a:schemeClr val="accent1">
                    <a:lumMod val="90000"/>
                    <a:lumOff val="10000"/>
                  </a:schemeClr>
                </a:solidFill>
              </a:rPr>
              <a:t>Aplicar </a:t>
            </a:r>
            <a:r>
              <a:rPr lang="es-ES_tradnl" dirty="0">
                <a:solidFill>
                  <a:schemeClr val="accent1">
                    <a:lumMod val="90000"/>
                    <a:lumOff val="10000"/>
                  </a:schemeClr>
                </a:solidFill>
              </a:rPr>
              <a:t>la presente directiva durante la contratación de la empresa de agenciamiento de servicios portuarios, con la finalidad de optimizar tiempo y recursos económicos, obteniendo unos eficientes servicios portuarios que satisfagan las necesidades del Buque Escuela Guayas y del personal abordo.</a:t>
            </a:r>
            <a:endParaRPr lang="es-ES" b="1" dirty="0">
              <a:solidFill>
                <a:schemeClr val="accent1">
                  <a:lumMod val="90000"/>
                  <a:lumOff val="10000"/>
                </a:schemeClr>
              </a:solidFill>
            </a:endParaRPr>
          </a:p>
          <a:p>
            <a:pPr lvl="0" algn="just"/>
            <a:endParaRPr lang="es-ES" b="1" dirty="0">
              <a:solidFill>
                <a:schemeClr val="accent1"/>
              </a:solidFill>
            </a:endParaRPr>
          </a:p>
        </p:txBody>
      </p:sp>
      <p:grpSp>
        <p:nvGrpSpPr>
          <p:cNvPr id="23" name="Grupo 22"/>
          <p:cNvGrpSpPr/>
          <p:nvPr/>
        </p:nvGrpSpPr>
        <p:grpSpPr>
          <a:xfrm>
            <a:off x="143334" y="239983"/>
            <a:ext cx="8847107" cy="1484784"/>
            <a:chOff x="143334" y="239983"/>
            <a:chExt cx="8847107" cy="1484784"/>
          </a:xfrm>
        </p:grpSpPr>
        <p:grpSp>
          <p:nvGrpSpPr>
            <p:cNvPr id="24" name="Grupo 23"/>
            <p:cNvGrpSpPr/>
            <p:nvPr/>
          </p:nvGrpSpPr>
          <p:grpSpPr>
            <a:xfrm>
              <a:off x="251523" y="239983"/>
              <a:ext cx="8610684" cy="1484784"/>
              <a:chOff x="251523" y="239983"/>
              <a:chExt cx="8610684" cy="1484784"/>
            </a:xfrm>
          </p:grpSpPr>
          <p:sp>
            <p:nvSpPr>
              <p:cNvPr id="26" name="Rectángulo redondeado 25"/>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5" name="Rectángulo 24"/>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RECOMENDACIONES</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31292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3 Marcador de número de diapositiva"/>
          <p:cNvSpPr>
            <a:spLocks noGrp="1"/>
          </p:cNvSpPr>
          <p:nvPr>
            <p:ph type="sldNum" sz="quarter" idx="12"/>
          </p:nvPr>
        </p:nvSpPr>
        <p:spPr>
          <a:xfrm>
            <a:off x="7379813" y="6443663"/>
            <a:ext cx="1306989" cy="277812"/>
          </a:xfrm>
          <a:noFill/>
        </p:spPr>
        <p:txBody>
          <a:bodyPr/>
          <a:lstStyle>
            <a:lvl1pPr eaLnBrk="0" hangingPunct="0">
              <a:defRPr>
                <a:solidFill>
                  <a:schemeClr val="tx1"/>
                </a:solidFill>
                <a:latin typeface="Arial" charset="0"/>
                <a:cs typeface="Arial" charset="0"/>
              </a:defRPr>
            </a:lvl1pPr>
            <a:lvl2pPr marL="742932" indent="-285744" eaLnBrk="0" hangingPunct="0">
              <a:defRPr>
                <a:solidFill>
                  <a:schemeClr val="tx1"/>
                </a:solidFill>
                <a:latin typeface="Arial" charset="0"/>
                <a:cs typeface="Arial" charset="0"/>
              </a:defRPr>
            </a:lvl2pPr>
            <a:lvl3pPr marL="1142971" indent="-228594" eaLnBrk="0" hangingPunct="0">
              <a:defRPr>
                <a:solidFill>
                  <a:schemeClr val="tx1"/>
                </a:solidFill>
                <a:latin typeface="Arial" charset="0"/>
                <a:cs typeface="Arial" charset="0"/>
              </a:defRPr>
            </a:lvl3pPr>
            <a:lvl4pPr marL="1600160" indent="-228594" eaLnBrk="0" hangingPunct="0">
              <a:defRPr>
                <a:solidFill>
                  <a:schemeClr val="tx1"/>
                </a:solidFill>
                <a:latin typeface="Arial" charset="0"/>
                <a:cs typeface="Arial" charset="0"/>
              </a:defRPr>
            </a:lvl4pPr>
            <a:lvl5pPr marL="2057349" indent="-228594" eaLnBrk="0" hangingPunct="0">
              <a:defRPr>
                <a:solidFill>
                  <a:schemeClr val="tx1"/>
                </a:solidFill>
                <a:latin typeface="Arial" charset="0"/>
                <a:cs typeface="Arial" charset="0"/>
              </a:defRPr>
            </a:lvl5pPr>
            <a:lvl6pPr marL="2514537" indent="-228594" eaLnBrk="0" fontAlgn="base" hangingPunct="0">
              <a:spcBef>
                <a:spcPct val="0"/>
              </a:spcBef>
              <a:spcAft>
                <a:spcPct val="0"/>
              </a:spcAft>
              <a:defRPr>
                <a:solidFill>
                  <a:schemeClr val="tx1"/>
                </a:solidFill>
                <a:latin typeface="Arial" charset="0"/>
                <a:cs typeface="Arial" charset="0"/>
              </a:defRPr>
            </a:lvl6pPr>
            <a:lvl7pPr marL="2971726" indent="-228594" eaLnBrk="0" fontAlgn="base" hangingPunct="0">
              <a:spcBef>
                <a:spcPct val="0"/>
              </a:spcBef>
              <a:spcAft>
                <a:spcPct val="0"/>
              </a:spcAft>
              <a:defRPr>
                <a:solidFill>
                  <a:schemeClr val="tx1"/>
                </a:solidFill>
                <a:latin typeface="Arial" charset="0"/>
                <a:cs typeface="Arial" charset="0"/>
              </a:defRPr>
            </a:lvl7pPr>
            <a:lvl8pPr marL="3428914" indent="-228594" eaLnBrk="0" fontAlgn="base" hangingPunct="0">
              <a:spcBef>
                <a:spcPct val="0"/>
              </a:spcBef>
              <a:spcAft>
                <a:spcPct val="0"/>
              </a:spcAft>
              <a:defRPr>
                <a:solidFill>
                  <a:schemeClr val="tx1"/>
                </a:solidFill>
                <a:latin typeface="Arial" charset="0"/>
                <a:cs typeface="Arial" charset="0"/>
              </a:defRPr>
            </a:lvl8pPr>
            <a:lvl9pPr marL="3886103" indent="-228594"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z="1600"/>
              <a:pPr eaLnBrk="1" hangingPunct="1"/>
              <a:t>46</a:t>
            </a:fld>
            <a:endParaRPr lang="es-ES" sz="1600"/>
          </a:p>
        </p:txBody>
      </p:sp>
      <p:sp>
        <p:nvSpPr>
          <p:cNvPr id="23" name="4 Rectángulo"/>
          <p:cNvSpPr/>
          <p:nvPr/>
        </p:nvSpPr>
        <p:spPr>
          <a:xfrm>
            <a:off x="491435" y="2204864"/>
            <a:ext cx="8161145" cy="1656184"/>
          </a:xfrm>
          <a:prstGeom prst="rect">
            <a:avLst/>
          </a:prstGeom>
          <a:noFill/>
        </p:spPr>
        <p:txBody>
          <a:bodyPr wrap="none" lIns="91440" tIns="45720" rIns="91440" bIns="45720" numCol="1">
            <a:prstTxWarp prst="textDeflateTo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7200" b="1" dirty="0">
                <a:ln w="11430"/>
                <a:solidFill>
                  <a:schemeClr val="accent1"/>
                </a:solidFill>
                <a:effectLst>
                  <a:outerShdw blurRad="80000" dist="40000" dir="5040000" algn="tl">
                    <a:srgbClr val="000000">
                      <a:alpha val="30000"/>
                    </a:srgbClr>
                  </a:outerShdw>
                </a:effectLst>
              </a:rPr>
              <a:t>Gracias por su Atención</a:t>
            </a:r>
          </a:p>
        </p:txBody>
      </p:sp>
      <p:pic>
        <p:nvPicPr>
          <p:cNvPr id="24"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35" y="4509122"/>
            <a:ext cx="2038271" cy="1633231"/>
          </a:xfrm>
          <a:prstGeom prst="rect">
            <a:avLst/>
          </a:prstGeom>
        </p:spPr>
      </p:pic>
      <p:pic>
        <p:nvPicPr>
          <p:cNvPr id="26"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305" y="4237993"/>
            <a:ext cx="1936735" cy="2088232"/>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4200818"/>
            <a:ext cx="1992605" cy="2095671"/>
          </a:xfrm>
          <a:prstGeom prst="rect">
            <a:avLst/>
          </a:prstGeom>
        </p:spPr>
      </p:pic>
    </p:spTree>
    <p:extLst>
      <p:ext uri="{BB962C8B-B14F-4D97-AF65-F5344CB8AC3E}">
        <p14:creationId xmlns:p14="http://schemas.microsoft.com/office/powerpoint/2010/main" val="165483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9" y="1716931"/>
            <a:ext cx="1266879"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2" name="CuadroTexto 1"/>
          <p:cNvSpPr txBox="1"/>
          <p:nvPr/>
        </p:nvSpPr>
        <p:spPr>
          <a:xfrm>
            <a:off x="1835698" y="1944306"/>
            <a:ext cx="518925" cy="4437025"/>
          </a:xfrm>
          <a:prstGeom prst="rect">
            <a:avLst/>
          </a:prstGeom>
          <a:noFill/>
        </p:spPr>
        <p:txBody>
          <a:bodyPr vert="wordArtVert">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JUSTIFICACIÓN</a:t>
            </a:r>
          </a:p>
        </p:txBody>
      </p:sp>
      <p:sp>
        <p:nvSpPr>
          <p:cNvPr id="7" name="Rectángulo 6"/>
          <p:cNvSpPr/>
          <p:nvPr/>
        </p:nvSpPr>
        <p:spPr>
          <a:xfrm>
            <a:off x="323528" y="2564904"/>
            <a:ext cx="100811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47" y="1621731"/>
            <a:ext cx="964479" cy="964479"/>
          </a:xfrm>
          <a:prstGeom prst="rect">
            <a:avLst/>
          </a:prstGeom>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805" y="1799655"/>
            <a:ext cx="1560116" cy="1560116"/>
          </a:xfrm>
          <a:prstGeom prst="rect">
            <a:avLst/>
          </a:prstGeom>
          <a:ln>
            <a:noFill/>
          </a:ln>
          <a:effectLst>
            <a:softEdge rad="112500"/>
          </a:effectLst>
        </p:spPr>
      </p:pic>
      <p:sp>
        <p:nvSpPr>
          <p:cNvPr id="9" name="Rectángulo redondeado 8"/>
          <p:cNvSpPr/>
          <p:nvPr/>
        </p:nvSpPr>
        <p:spPr>
          <a:xfrm>
            <a:off x="3914428" y="3334723"/>
            <a:ext cx="360040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Satisfacción de necesidades del Buque Escuela Guayas y su personal abordo en puertos internacionales</a:t>
            </a:r>
            <a:endParaRPr lang="es-ES" dirty="0"/>
          </a:p>
        </p:txBody>
      </p:sp>
      <p:sp>
        <p:nvSpPr>
          <p:cNvPr id="10" name="Rectángulo 9"/>
          <p:cNvSpPr/>
          <p:nvPr/>
        </p:nvSpPr>
        <p:spPr>
          <a:xfrm>
            <a:off x="3347865" y="5125403"/>
            <a:ext cx="5226124" cy="1446550"/>
          </a:xfrm>
          <a:prstGeom prst="rect">
            <a:avLst/>
          </a:prstGeom>
          <a:noFill/>
        </p:spPr>
        <p:txBody>
          <a:bodyPr wrap="square" lIns="91440" tIns="45720" rIns="91440" bIns="45720">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SERVICIOS PORTUARIOS</a:t>
            </a: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048" y="1997376"/>
            <a:ext cx="2608608" cy="1064738"/>
          </a:xfrm>
          <a:prstGeom prst="rect">
            <a:avLst/>
          </a:prstGeom>
        </p:spPr>
      </p:pic>
      <p:sp>
        <p:nvSpPr>
          <p:cNvPr id="12" name="Marcador de número de diapositiva 11"/>
          <p:cNvSpPr>
            <a:spLocks noGrp="1"/>
          </p:cNvSpPr>
          <p:nvPr>
            <p:ph type="sldNum" sz="quarter" idx="12"/>
          </p:nvPr>
        </p:nvSpPr>
        <p:spPr/>
        <p:txBody>
          <a:bodyPr/>
          <a:lstStyle/>
          <a:p>
            <a:pPr>
              <a:defRPr/>
            </a:pPr>
            <a:fld id="{E2708B1D-C381-4507-87B1-2D0CDE9B79FD}" type="slidenum">
              <a:rPr lang="es-EC" sz="1600"/>
              <a:pPr>
                <a:defRPr/>
              </a:pPr>
              <a:t>5</a:t>
            </a:fld>
            <a:endParaRPr lang="es-EC" sz="1600" dirty="0"/>
          </a:p>
        </p:txBody>
      </p:sp>
      <p:grpSp>
        <p:nvGrpSpPr>
          <p:cNvPr id="26" name="Grupo 25"/>
          <p:cNvGrpSpPr/>
          <p:nvPr/>
        </p:nvGrpSpPr>
        <p:grpSpPr>
          <a:xfrm>
            <a:off x="143334" y="239983"/>
            <a:ext cx="8847107" cy="1484784"/>
            <a:chOff x="143334" y="239983"/>
            <a:chExt cx="8847107" cy="1484784"/>
          </a:xfrm>
        </p:grpSpPr>
        <p:grpSp>
          <p:nvGrpSpPr>
            <p:cNvPr id="27" name="Grupo 26"/>
            <p:cNvGrpSpPr/>
            <p:nvPr/>
          </p:nvGrpSpPr>
          <p:grpSpPr>
            <a:xfrm>
              <a:off x="251523" y="239983"/>
              <a:ext cx="8610684" cy="1484784"/>
              <a:chOff x="251523" y="239983"/>
              <a:chExt cx="8610684" cy="1484784"/>
            </a:xfrm>
          </p:grpSpPr>
          <p:sp>
            <p:nvSpPr>
              <p:cNvPr id="29" name="Rectángulo redondeado 28"/>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30" name="Imagen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1" name="Imagen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8" name="Rectángulo 27"/>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a:solidFill>
                    <a:srgbClr val="FFFF00"/>
                  </a:solidFill>
                  <a:latin typeface="Arial Black" pitchFamily="34" charset="0"/>
                </a:rPr>
                <a:t>INTRODUCCIÓN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6" y="1716931"/>
            <a:ext cx="1152128"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2564904"/>
            <a:ext cx="100811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1621731"/>
            <a:ext cx="964479" cy="964479"/>
          </a:xfrm>
          <a:prstGeom prst="rect">
            <a:avLst/>
          </a:prstGeom>
        </p:spPr>
      </p:pic>
      <p:graphicFrame>
        <p:nvGraphicFramePr>
          <p:cNvPr id="16" name="7 Marcador de contenido"/>
          <p:cNvGraphicFramePr>
            <a:graphicFrameLocks/>
          </p:cNvGraphicFramePr>
          <p:nvPr>
            <p:extLst>
              <p:ext uri="{D42A27DB-BD31-4B8C-83A1-F6EECF244321}">
                <p14:modId xmlns:p14="http://schemas.microsoft.com/office/powerpoint/2010/main" val="1791875186"/>
              </p:ext>
            </p:extLst>
          </p:nvPr>
        </p:nvGraphicFramePr>
        <p:xfrm>
          <a:off x="3059832" y="1888232"/>
          <a:ext cx="5760640" cy="43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p:cNvSpPr txBox="1"/>
          <p:nvPr/>
        </p:nvSpPr>
        <p:spPr>
          <a:xfrm>
            <a:off x="1691681" y="1844824"/>
            <a:ext cx="853182" cy="4824264"/>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DEFINICIÓN DEL PROBLEMA</a:t>
            </a:r>
          </a:p>
        </p:txBody>
      </p:sp>
      <p:pic>
        <p:nvPicPr>
          <p:cNvPr id="21" name="Imagen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1651" y="1999311"/>
            <a:ext cx="2210431" cy="1471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8711" y="2030927"/>
            <a:ext cx="1977833" cy="1439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1651" y="5152059"/>
            <a:ext cx="1966517" cy="1291977"/>
          </a:xfrm>
          <a:prstGeom prst="rect">
            <a:avLst/>
          </a:prstGeom>
          <a:ln>
            <a:noFill/>
          </a:ln>
          <a:effectLst>
            <a:softEdge rad="112500"/>
          </a:effectLst>
        </p:spPr>
      </p:pic>
      <p:pic>
        <p:nvPicPr>
          <p:cNvPr id="12" name="Imagen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46488" y="5176849"/>
            <a:ext cx="2145103" cy="1497796"/>
          </a:xfrm>
          <a:prstGeom prst="rect">
            <a:avLst/>
          </a:prstGeom>
          <a:ln>
            <a:noFill/>
          </a:ln>
          <a:effectLst>
            <a:softEdge rad="112500"/>
          </a:effectLst>
        </p:spPr>
      </p:pic>
      <p:sp>
        <p:nvSpPr>
          <p:cNvPr id="2" name="Marcador de número de diapositiva 1"/>
          <p:cNvSpPr>
            <a:spLocks noGrp="1"/>
          </p:cNvSpPr>
          <p:nvPr>
            <p:ph type="sldNum" sz="quarter" idx="12"/>
          </p:nvPr>
        </p:nvSpPr>
        <p:spPr/>
        <p:txBody>
          <a:bodyPr/>
          <a:lstStyle/>
          <a:p>
            <a:pPr>
              <a:defRPr/>
            </a:pPr>
            <a:fld id="{E2708B1D-C381-4507-87B1-2D0CDE9B79FD}" type="slidenum">
              <a:rPr lang="es-EC" smtClean="0"/>
              <a:pPr>
                <a:defRPr/>
              </a:pPr>
              <a:t>6</a:t>
            </a:fld>
            <a:endParaRPr lang="es-EC" dirty="0"/>
          </a:p>
        </p:txBody>
      </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28" name="Rectángulo redondeado 27"/>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9" name="Imagen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0" name="Imagen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7" name="Rectángulo 26"/>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INTRODUCCIÓN</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406916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8" y="1716931"/>
            <a:ext cx="1141215"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2564904"/>
            <a:ext cx="100811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47" y="1621731"/>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OBJETIVOS DE LA INVESTIGACIÓN</a:t>
            </a:r>
          </a:p>
        </p:txBody>
      </p:sp>
      <p:sp>
        <p:nvSpPr>
          <p:cNvPr id="20" name="Rectángulo redondeado 19"/>
          <p:cNvSpPr/>
          <p:nvPr/>
        </p:nvSpPr>
        <p:spPr>
          <a:xfrm>
            <a:off x="3059834" y="3407994"/>
            <a:ext cx="5206915" cy="2397273"/>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just">
              <a:defRPr/>
            </a:pPr>
            <a:r>
              <a:rPr lang="es-EC" dirty="0"/>
              <a:t>Elaborar la propuesta de mejora para la contratación de servicios portuarios en puertos internacionales, para la satisfacción de las necesidades durante el arribo, estadía y zarpe del Buque Escuela Guayas. </a:t>
            </a:r>
            <a:endParaRPr lang="es-ES" dirty="0"/>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454" y="1689202"/>
            <a:ext cx="2987675" cy="1800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7</a:t>
            </a:fld>
            <a:endParaRPr lang="es-EC" sz="1600" dirty="0"/>
          </a:p>
        </p:txBody>
      </p:sp>
      <p:grpSp>
        <p:nvGrpSpPr>
          <p:cNvPr id="24" name="Grupo 23"/>
          <p:cNvGrpSpPr/>
          <p:nvPr/>
        </p:nvGrpSpPr>
        <p:grpSpPr>
          <a:xfrm>
            <a:off x="143334" y="239983"/>
            <a:ext cx="8847107" cy="1484784"/>
            <a:chOff x="143334" y="239983"/>
            <a:chExt cx="8847107" cy="1484784"/>
          </a:xfrm>
        </p:grpSpPr>
        <p:grpSp>
          <p:nvGrpSpPr>
            <p:cNvPr id="25" name="Grupo 24"/>
            <p:cNvGrpSpPr/>
            <p:nvPr/>
          </p:nvGrpSpPr>
          <p:grpSpPr>
            <a:xfrm>
              <a:off x="251523" y="239983"/>
              <a:ext cx="8610684" cy="1484784"/>
              <a:chOff x="251523" y="239983"/>
              <a:chExt cx="8610684" cy="1484784"/>
            </a:xfrm>
          </p:grpSpPr>
          <p:sp>
            <p:nvSpPr>
              <p:cNvPr id="27" name="Rectángulo redondeado 26"/>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6" name="Rectángulo 25"/>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600" b="1" dirty="0" smtClean="0">
                  <a:solidFill>
                    <a:srgbClr val="FFFF00"/>
                  </a:solidFill>
                  <a:latin typeface="Arial Black" pitchFamily="34" charset="0"/>
                </a:rPr>
                <a:t>OBJETIVO GENERAL</a:t>
              </a:r>
              <a:endParaRPr lang="es-EC" sz="3600" b="1" dirty="0">
                <a:solidFill>
                  <a:srgbClr val="FFFF00"/>
                </a:solidFill>
                <a:latin typeface="Arial Black" pitchFamily="34" charset="0"/>
              </a:endParaRPr>
            </a:p>
          </p:txBody>
        </p:sp>
      </p:grpSp>
    </p:spTree>
    <p:extLst>
      <p:ext uri="{BB962C8B-B14F-4D97-AF65-F5344CB8AC3E}">
        <p14:creationId xmlns:p14="http://schemas.microsoft.com/office/powerpoint/2010/main" val="2022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circle(in)">
                                      <p:cBhvr>
                                        <p:cTn id="7" dur="2000"/>
                                        <p:tgtEl>
                                          <p:spTgt spid="20">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circle(in)">
                                      <p:cBhvr>
                                        <p:cTn id="10" dur="20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5658" y="1716931"/>
            <a:ext cx="1141215" cy="50244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7" name="Rectángulo 6"/>
          <p:cNvSpPr/>
          <p:nvPr/>
        </p:nvSpPr>
        <p:spPr>
          <a:xfrm>
            <a:off x="323528" y="2564904"/>
            <a:ext cx="100811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INTRODUCCIÓN</a:t>
            </a:r>
          </a:p>
        </p:txBody>
      </p:sp>
      <p:sp>
        <p:nvSpPr>
          <p:cNvPr id="14" name="Rectángulo 13"/>
          <p:cNvSpPr/>
          <p:nvPr/>
        </p:nvSpPr>
        <p:spPr>
          <a:xfrm>
            <a:off x="323528" y="3072285"/>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a:t>
            </a:r>
          </a:p>
        </p:txBody>
      </p:sp>
      <p:sp>
        <p:nvSpPr>
          <p:cNvPr id="15" name="Rectángulo 14"/>
          <p:cNvSpPr/>
          <p:nvPr/>
        </p:nvSpPr>
        <p:spPr>
          <a:xfrm>
            <a:off x="323530" y="3543301"/>
            <a:ext cx="1009972" cy="31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a:t>
            </a:r>
          </a:p>
        </p:txBody>
      </p:sp>
      <p:sp>
        <p:nvSpPr>
          <p:cNvPr id="17" name="Rectángulo 16"/>
          <p:cNvSpPr/>
          <p:nvPr/>
        </p:nvSpPr>
        <p:spPr>
          <a:xfrm>
            <a:off x="323529" y="4101133"/>
            <a:ext cx="1008112"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CAPITULO III</a:t>
            </a:r>
          </a:p>
        </p:txBody>
      </p:sp>
      <p:sp>
        <p:nvSpPr>
          <p:cNvPr id="18" name="Rectángulo 17"/>
          <p:cNvSpPr/>
          <p:nvPr/>
        </p:nvSpPr>
        <p:spPr>
          <a:xfrm>
            <a:off x="323529" y="4608513"/>
            <a:ext cx="1008112" cy="28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CONCLUSIONES</a:t>
            </a:r>
          </a:p>
        </p:txBody>
      </p:sp>
      <p:sp>
        <p:nvSpPr>
          <p:cNvPr id="19" name="Rectángulo 18"/>
          <p:cNvSpPr/>
          <p:nvPr/>
        </p:nvSpPr>
        <p:spPr>
          <a:xfrm>
            <a:off x="323531" y="5123557"/>
            <a:ext cx="1008113" cy="277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RECOMENDACIONES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7" y="1621731"/>
            <a:ext cx="964479" cy="964479"/>
          </a:xfrm>
          <a:prstGeom prst="rect">
            <a:avLst/>
          </a:prstGeom>
        </p:spPr>
      </p:pic>
      <p:sp>
        <p:nvSpPr>
          <p:cNvPr id="16" name="CuadroTexto 15"/>
          <p:cNvSpPr txBox="1"/>
          <p:nvPr/>
        </p:nvSpPr>
        <p:spPr>
          <a:xfrm>
            <a:off x="1619673" y="1600946"/>
            <a:ext cx="853182" cy="5068145"/>
          </a:xfrm>
          <a:prstGeom prst="rect">
            <a:avLst/>
          </a:prstGeom>
          <a:noFill/>
        </p:spPr>
        <p:txBody>
          <a:bodyPr vert="wordArtVert" anchor="ctr">
            <a:spAutoFit/>
          </a:bodyPr>
          <a:lstStyle/>
          <a:p>
            <a:pPr algn="ctr">
              <a:defRPr/>
            </a:pPr>
            <a:r>
              <a:rPr lang="es-ES" sz="2000" b="1" dirty="0">
                <a:ln w="9525">
                  <a:solidFill>
                    <a:schemeClr val="bg1"/>
                  </a:solidFill>
                  <a:prstDash val="solid"/>
                </a:ln>
                <a:effectLst>
                  <a:outerShdw blurRad="12700" dist="38100" dir="2700000" algn="tl" rotWithShape="0">
                    <a:schemeClr val="bg1">
                      <a:lumMod val="50000"/>
                    </a:schemeClr>
                  </a:outerShdw>
                </a:effectLst>
              </a:rPr>
              <a:t>OBJETIVOS DE LA INVESTIGACIÓN</a:t>
            </a:r>
          </a:p>
        </p:txBody>
      </p:sp>
      <p:sp>
        <p:nvSpPr>
          <p:cNvPr id="21" name="Rectángulo redondeado 20"/>
          <p:cNvSpPr/>
          <p:nvPr/>
        </p:nvSpPr>
        <p:spPr>
          <a:xfrm>
            <a:off x="3635700" y="2154138"/>
            <a:ext cx="5184775" cy="1162051"/>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just">
              <a:defRPr/>
            </a:pPr>
            <a:r>
              <a:rPr lang="es-EC" dirty="0"/>
              <a:t>Analizar los servicios portuarios contratados en el crucero internacional de instrucción Atlántico 2012 II fase del Buque Escuela Guayas.</a:t>
            </a:r>
            <a:endParaRPr lang="es-ES" dirty="0"/>
          </a:p>
        </p:txBody>
      </p:sp>
      <p:grpSp>
        <p:nvGrpSpPr>
          <p:cNvPr id="10" name="Grupo 9"/>
          <p:cNvGrpSpPr/>
          <p:nvPr/>
        </p:nvGrpSpPr>
        <p:grpSpPr>
          <a:xfrm>
            <a:off x="3021112" y="2756098"/>
            <a:ext cx="5799360" cy="1906291"/>
            <a:chOff x="3021112" y="2756098"/>
            <a:chExt cx="5799360" cy="1906290"/>
          </a:xfrm>
        </p:grpSpPr>
        <p:sp>
          <p:nvSpPr>
            <p:cNvPr id="22" name="Rectángulo redondeado 21"/>
            <p:cNvSpPr/>
            <p:nvPr/>
          </p:nvSpPr>
          <p:spPr>
            <a:xfrm>
              <a:off x="3635697" y="3522563"/>
              <a:ext cx="5184775" cy="1139825"/>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just">
                <a:defRPr/>
              </a:pPr>
              <a:r>
                <a:rPr lang="es-EC"/>
                <a:t>Determinar  los servicios portuarios necesarios para la satisfacción de las necesidades  en los puertos internacionales.</a:t>
              </a:r>
              <a:endParaRPr lang="es-ES"/>
            </a:p>
          </p:txBody>
        </p:sp>
        <p:sp>
          <p:nvSpPr>
            <p:cNvPr id="2" name="Flecha curvada hacia la derecha 1"/>
            <p:cNvSpPr/>
            <p:nvPr/>
          </p:nvSpPr>
          <p:spPr>
            <a:xfrm>
              <a:off x="3021112" y="2756098"/>
              <a:ext cx="564961" cy="144016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chemeClr val="tx1"/>
                </a:solidFill>
              </a:endParaRPr>
            </a:p>
          </p:txBody>
        </p:sp>
      </p:grpSp>
      <p:grpSp>
        <p:nvGrpSpPr>
          <p:cNvPr id="11" name="Grupo 10"/>
          <p:cNvGrpSpPr/>
          <p:nvPr/>
        </p:nvGrpSpPr>
        <p:grpSpPr>
          <a:xfrm>
            <a:off x="3021112" y="4283571"/>
            <a:ext cx="5799360" cy="1737719"/>
            <a:chOff x="3021112" y="4283570"/>
            <a:chExt cx="5799360" cy="1737718"/>
          </a:xfrm>
        </p:grpSpPr>
        <p:sp>
          <p:nvSpPr>
            <p:cNvPr id="23" name="Rectángulo redondeado 22"/>
            <p:cNvSpPr/>
            <p:nvPr/>
          </p:nvSpPr>
          <p:spPr>
            <a:xfrm>
              <a:off x="3635697" y="4797326"/>
              <a:ext cx="5184775" cy="122396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just">
                <a:defRPr/>
              </a:pPr>
              <a:r>
                <a:rPr lang="es-EC" dirty="0"/>
                <a:t>Proponer un plan de mejoras que cumpla las expectativas necesarias que garantice una eficiente asistencia de servicios en puertos internacionales.</a:t>
              </a:r>
              <a:endParaRPr lang="es-ES" dirty="0"/>
            </a:p>
          </p:txBody>
        </p:sp>
        <p:sp>
          <p:nvSpPr>
            <p:cNvPr id="20" name="Flecha curvada hacia la derecha 19"/>
            <p:cNvSpPr/>
            <p:nvPr/>
          </p:nvSpPr>
          <p:spPr>
            <a:xfrm>
              <a:off x="3021112" y="4283570"/>
              <a:ext cx="564961" cy="144016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chemeClr val="tx1"/>
                </a:solidFill>
              </a:endParaRPr>
            </a:p>
          </p:txBody>
        </p:sp>
      </p:grpSp>
      <p:sp>
        <p:nvSpPr>
          <p:cNvPr id="9" name="Marcador de número de diapositiva 8"/>
          <p:cNvSpPr>
            <a:spLocks noGrp="1"/>
          </p:cNvSpPr>
          <p:nvPr>
            <p:ph type="sldNum" sz="quarter" idx="12"/>
          </p:nvPr>
        </p:nvSpPr>
        <p:spPr/>
        <p:txBody>
          <a:bodyPr/>
          <a:lstStyle/>
          <a:p>
            <a:pPr>
              <a:defRPr/>
            </a:pPr>
            <a:fld id="{E2708B1D-C381-4507-87B1-2D0CDE9B79FD}" type="slidenum">
              <a:rPr lang="es-EC" sz="1600"/>
              <a:pPr>
                <a:defRPr/>
              </a:pPr>
              <a:t>8</a:t>
            </a:fld>
            <a:endParaRPr lang="es-EC" sz="1600"/>
          </a:p>
        </p:txBody>
      </p:sp>
      <p:grpSp>
        <p:nvGrpSpPr>
          <p:cNvPr id="25" name="Grupo 24"/>
          <p:cNvGrpSpPr/>
          <p:nvPr/>
        </p:nvGrpSpPr>
        <p:grpSpPr>
          <a:xfrm>
            <a:off x="143334" y="239983"/>
            <a:ext cx="8847107" cy="1484784"/>
            <a:chOff x="143334" y="239983"/>
            <a:chExt cx="8847107" cy="1484784"/>
          </a:xfrm>
        </p:grpSpPr>
        <p:grpSp>
          <p:nvGrpSpPr>
            <p:cNvPr id="26" name="Grupo 25"/>
            <p:cNvGrpSpPr/>
            <p:nvPr/>
          </p:nvGrpSpPr>
          <p:grpSpPr>
            <a:xfrm>
              <a:off x="251523" y="239983"/>
              <a:ext cx="8610684" cy="1484784"/>
              <a:chOff x="251523" y="239983"/>
              <a:chExt cx="8610684" cy="1484784"/>
            </a:xfrm>
          </p:grpSpPr>
          <p:sp>
            <p:nvSpPr>
              <p:cNvPr id="28" name="Rectángulo redondeado 27"/>
              <p:cNvSpPr/>
              <p:nvPr/>
            </p:nvSpPr>
            <p:spPr>
              <a:xfrm>
                <a:off x="1505373" y="239983"/>
                <a:ext cx="6065350" cy="1484784"/>
              </a:xfrm>
              <a:prstGeom prst="roundRect">
                <a:avLst/>
              </a:prstGeom>
              <a:solidFill>
                <a:schemeClr val="accent5">
                  <a:lumMod val="1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rgbClr r="0" g="0" b="0"/>
              </a:lnRef>
              <a:fillRef idx="1">
                <a:scrgbClr r="0" g="0" b="0"/>
              </a:fillRef>
              <a:effectRef idx="0">
                <a:scrgbClr r="0" g="0" b="0"/>
              </a:effectRef>
              <a:fontRef idx="minor">
                <a:schemeClr val="lt1"/>
              </a:fontRef>
            </p:style>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3" y="323838"/>
                <a:ext cx="1205529" cy="1214393"/>
              </a:xfrm>
              <a:prstGeom prst="rect">
                <a:avLst/>
              </a:prstGeom>
              <a:ln>
                <a:noFill/>
              </a:ln>
              <a:effectLst>
                <a:outerShdw blurRad="292100" dist="139700" dir="2700000" algn="tl" rotWithShape="0">
                  <a:srgbClr val="333333">
                    <a:alpha val="65000"/>
                  </a:srgbClr>
                </a:outerShdw>
              </a:effectLst>
            </p:spPr>
          </p:pic>
          <p:pic>
            <p:nvPicPr>
              <p:cNvPr id="30" name="Imagen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044" y="374778"/>
                <a:ext cx="1243163" cy="1307465"/>
              </a:xfrm>
              <a:prstGeom prst="rect">
                <a:avLst/>
              </a:prstGeom>
              <a:ln>
                <a:noFill/>
              </a:ln>
              <a:effectLst>
                <a:outerShdw blurRad="292100" dist="139700" dir="2700000" algn="tl" rotWithShape="0">
                  <a:srgbClr val="333333">
                    <a:alpha val="65000"/>
                  </a:srgbClr>
                </a:outerShdw>
              </a:effectLst>
            </p:spPr>
          </p:pic>
        </p:grpSp>
        <p:sp>
          <p:nvSpPr>
            <p:cNvPr id="27" name="Rectángulo 26"/>
            <p:cNvSpPr/>
            <p:nvPr/>
          </p:nvSpPr>
          <p:spPr>
            <a:xfrm>
              <a:off x="143334" y="358598"/>
              <a:ext cx="8847107" cy="1339823"/>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160" eaLnBrk="1" hangingPunct="1">
                <a:lnSpc>
                  <a:spcPct val="90000"/>
                </a:lnSpc>
                <a:spcAft>
                  <a:spcPct val="35000"/>
                </a:spcAft>
                <a:defRPr/>
              </a:pPr>
              <a:r>
                <a:rPr lang="es-EC" sz="3200" b="1" dirty="0" smtClean="0">
                  <a:solidFill>
                    <a:srgbClr val="FFFF00"/>
                  </a:solidFill>
                  <a:latin typeface="Arial Black" pitchFamily="34" charset="0"/>
                </a:rPr>
                <a:t>OBJETIVOS ESPECIFICOS</a:t>
              </a:r>
              <a:endParaRPr lang="es-EC" sz="3200" b="1" dirty="0">
                <a:solidFill>
                  <a:srgbClr val="FFFF00"/>
                </a:solidFill>
                <a:latin typeface="Arial Black" pitchFamily="34" charset="0"/>
              </a:endParaRPr>
            </a:p>
          </p:txBody>
        </p:sp>
      </p:grpSp>
    </p:spTree>
    <p:extLst>
      <p:ext uri="{BB962C8B-B14F-4D97-AF65-F5344CB8AC3E}">
        <p14:creationId xmlns:p14="http://schemas.microsoft.com/office/powerpoint/2010/main" val="26049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Diagrama"/>
          <p:cNvGraphicFramePr/>
          <p:nvPr/>
        </p:nvGraphicFramePr>
        <p:xfrm>
          <a:off x="2483768" y="764704"/>
          <a:ext cx="5328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483768" y="2031495"/>
            <a:ext cx="2771800" cy="678600"/>
            <a:chOff x="0" y="0"/>
            <a:chExt cx="5508136" cy="678600"/>
          </a:xfrm>
          <a:solidFill>
            <a:schemeClr val="tx1"/>
          </a:solidFill>
          <a:scene3d>
            <a:camera prst="orthographicFront">
              <a:rot lat="0" lon="0" rev="0"/>
            </a:camera>
            <a:lightRig rig="glow" dir="t">
              <a:rot lat="0" lon="0" rev="4800000"/>
            </a:lightRig>
          </a:scene3d>
        </p:grpSpPr>
        <p:sp>
          <p:nvSpPr>
            <p:cNvPr id="10" name="Rectángulo redondeado 9"/>
            <p:cNvSpPr/>
            <p:nvPr/>
          </p:nvSpPr>
          <p:spPr>
            <a:xfrm>
              <a:off x="0" y="0"/>
              <a:ext cx="5508136" cy="67860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ángulo 10"/>
            <p:cNvSpPr/>
            <p:nvPr/>
          </p:nvSpPr>
          <p:spPr>
            <a:xfrm>
              <a:off x="33127" y="33127"/>
              <a:ext cx="5441882" cy="612346"/>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INTRODUCCIÓN</a:t>
              </a:r>
            </a:p>
          </p:txBody>
        </p:sp>
      </p:grpSp>
      <p:grpSp>
        <p:nvGrpSpPr>
          <p:cNvPr id="12" name="Grupo 11"/>
          <p:cNvGrpSpPr/>
          <p:nvPr/>
        </p:nvGrpSpPr>
        <p:grpSpPr>
          <a:xfrm>
            <a:off x="2474965" y="2865437"/>
            <a:ext cx="6380947" cy="635573"/>
            <a:chOff x="-25938" y="10366"/>
            <a:chExt cx="6034641" cy="1127131"/>
          </a:xfrm>
          <a:solidFill>
            <a:srgbClr val="FF0000"/>
          </a:solidFill>
          <a:scene3d>
            <a:camera prst="orthographicFront">
              <a:rot lat="0" lon="0" rev="0"/>
            </a:camera>
            <a:lightRig rig="glow" dir="t">
              <a:rot lat="0" lon="0" rev="4800000"/>
            </a:lightRig>
          </a:scene3d>
        </p:grpSpPr>
        <p:sp>
          <p:nvSpPr>
            <p:cNvPr id="13" name="Rectángulo redondeado 12"/>
            <p:cNvSpPr/>
            <p:nvPr/>
          </p:nvSpPr>
          <p:spPr>
            <a:xfrm>
              <a:off x="0" y="10366"/>
              <a:ext cx="5508136" cy="1127130"/>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25938" y="65390"/>
              <a:ext cx="6034641" cy="1072107"/>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CAPITULO I: FUNDAMENTACIÓN TEÓRICA</a:t>
              </a:r>
            </a:p>
          </p:txBody>
        </p:sp>
      </p:grpSp>
      <p:grpSp>
        <p:nvGrpSpPr>
          <p:cNvPr id="8199" name="Grupo 14"/>
          <p:cNvGrpSpPr>
            <a:grpSpLocks/>
          </p:cNvGrpSpPr>
          <p:nvPr/>
        </p:nvGrpSpPr>
        <p:grpSpPr bwMode="auto">
          <a:xfrm>
            <a:off x="2484442" y="3700467"/>
            <a:ext cx="6372225" cy="638175"/>
            <a:chOff x="0" y="121740"/>
            <a:chExt cx="5508136" cy="1502170"/>
          </a:xfrm>
        </p:grpSpPr>
        <p:sp>
          <p:nvSpPr>
            <p:cNvPr id="16" name="Rectángulo redondeado 15"/>
            <p:cNvSpPr/>
            <p:nvPr/>
          </p:nvSpPr>
          <p:spPr>
            <a:xfrm>
              <a:off x="0" y="121740"/>
              <a:ext cx="5508136" cy="1502170"/>
            </a:xfrm>
            <a:prstGeom prst="roundRect">
              <a:avLst/>
            </a:prstGeom>
            <a:solidFill>
              <a:schemeClr val="tx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ángulo 16"/>
            <p:cNvSpPr/>
            <p:nvPr/>
          </p:nvSpPr>
          <p:spPr>
            <a:xfrm>
              <a:off x="72728" y="196475"/>
              <a:ext cx="5362679" cy="135270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dirty="0">
                  <a:latin typeface="Arial Black" panose="020B0A04020102020204" pitchFamily="34" charset="0"/>
                </a:rPr>
                <a:t>CAPITULO II: DIAGNOSTICO DEL PROBLEMA</a:t>
              </a:r>
            </a:p>
          </p:txBody>
        </p:sp>
      </p:grpSp>
      <p:grpSp>
        <p:nvGrpSpPr>
          <p:cNvPr id="18" name="Grupo 17"/>
          <p:cNvGrpSpPr/>
          <p:nvPr/>
        </p:nvGrpSpPr>
        <p:grpSpPr>
          <a:xfrm>
            <a:off x="2474965" y="4473074"/>
            <a:ext cx="6380947" cy="616163"/>
            <a:chOff x="0" y="1096618"/>
            <a:chExt cx="5508136" cy="1254825"/>
          </a:xfrm>
          <a:solidFill>
            <a:schemeClr val="tx1"/>
          </a:solidFill>
        </p:grpSpPr>
        <p:sp>
          <p:nvSpPr>
            <p:cNvPr id="19" name="Rectángulo redondeado 18"/>
            <p:cNvSpPr/>
            <p:nvPr/>
          </p:nvSpPr>
          <p:spPr>
            <a:xfrm>
              <a:off x="0" y="1096618"/>
              <a:ext cx="5508136" cy="1254825"/>
            </a:xfrm>
            <a:prstGeom prst="round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Rectángulo 19"/>
            <p:cNvSpPr/>
            <p:nvPr/>
          </p:nvSpPr>
          <p:spPr>
            <a:xfrm>
              <a:off x="61256" y="1157874"/>
              <a:ext cx="5385624" cy="1132313"/>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S" sz="2000" dirty="0">
                  <a:latin typeface="Arial Black" panose="020B0A04020102020204" pitchFamily="34" charset="0"/>
                </a:rPr>
                <a:t>CAPITULO III: </a:t>
              </a:r>
              <a:r>
                <a:rPr lang="es-ES" sz="2000" dirty="0" smtClean="0">
                  <a:latin typeface="Arial Black" panose="020B0A04020102020204" pitchFamily="34" charset="0"/>
                </a:rPr>
                <a:t>REALIZACIÓN DE DIRECTIVA</a:t>
              </a:r>
              <a:endParaRPr lang="es-ES" sz="2000" dirty="0">
                <a:latin typeface="Arial Black" panose="020B0A04020102020204" pitchFamily="34" charset="0"/>
              </a:endParaRPr>
            </a:p>
          </p:txBody>
        </p:sp>
      </p:grpSp>
      <p:grpSp>
        <p:nvGrpSpPr>
          <p:cNvPr id="21" name="Grupo 20"/>
          <p:cNvGrpSpPr/>
          <p:nvPr/>
        </p:nvGrpSpPr>
        <p:grpSpPr>
          <a:xfrm>
            <a:off x="2499003" y="5305562"/>
            <a:ext cx="6356911" cy="599763"/>
            <a:chOff x="0" y="3084252"/>
            <a:chExt cx="5508136" cy="1254825"/>
          </a:xfrm>
          <a:solidFill>
            <a:schemeClr val="tx1"/>
          </a:solidFill>
          <a:scene3d>
            <a:camera prst="orthographicFront">
              <a:rot lat="0" lon="0" rev="0"/>
            </a:camera>
            <a:lightRig rig="glow" dir="t">
              <a:rot lat="0" lon="0" rev="4800000"/>
            </a:lightRig>
          </a:scene3d>
        </p:grpSpPr>
        <p:sp>
          <p:nvSpPr>
            <p:cNvPr id="22" name="Rectángulo redondeado 21"/>
            <p:cNvSpPr/>
            <p:nvPr/>
          </p:nvSpPr>
          <p:spPr>
            <a:xfrm>
              <a:off x="0" y="3084252"/>
              <a:ext cx="5508136" cy="1254825"/>
            </a:xfrm>
            <a:prstGeom prst="roundRect">
              <a:avLst/>
            </a:prstGeom>
            <a:grpFill/>
            <a:sp3d prstMaterial="matte">
              <a:bevelT w="127000" h="63500" prst="coolSlant"/>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ángulo 22"/>
            <p:cNvSpPr/>
            <p:nvPr/>
          </p:nvSpPr>
          <p:spPr>
            <a:xfrm>
              <a:off x="61256" y="3145508"/>
              <a:ext cx="5385624" cy="1132313"/>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569" eaLnBrk="1" hangingPunct="1">
                <a:lnSpc>
                  <a:spcPct val="90000"/>
                </a:lnSpc>
                <a:spcAft>
                  <a:spcPct val="35000"/>
                </a:spcAft>
                <a:defRPr/>
              </a:pPr>
              <a:r>
                <a:rPr lang="es-EC" sz="2000" b="1" dirty="0">
                  <a:latin typeface="Arial Black" pitchFamily="34" charset="0"/>
                </a:rPr>
                <a:t>CONCLUSIONES Y RECOMENDACIONES</a:t>
              </a:r>
            </a:p>
          </p:txBody>
        </p:sp>
      </p:grpSp>
      <p:sp>
        <p:nvSpPr>
          <p:cNvPr id="2" name="Marcador de número de diapositiva 1"/>
          <p:cNvSpPr>
            <a:spLocks noGrp="1"/>
          </p:cNvSpPr>
          <p:nvPr>
            <p:ph type="sldNum" sz="quarter" idx="12"/>
          </p:nvPr>
        </p:nvSpPr>
        <p:spPr/>
        <p:txBody>
          <a:bodyPr/>
          <a:lstStyle/>
          <a:p>
            <a:pPr>
              <a:defRPr/>
            </a:pPr>
            <a:fld id="{E2708B1D-C381-4507-87B1-2D0CDE9B79FD}" type="slidenum">
              <a:rPr lang="es-EC" sz="1600"/>
              <a:pPr>
                <a:defRPr/>
              </a:pPr>
              <a:t>9</a:t>
            </a:fld>
            <a:endParaRPr lang="es-EC" sz="1600" dirty="0"/>
          </a:p>
        </p:txBody>
      </p:sp>
      <p:pic>
        <p:nvPicPr>
          <p:cNvPr id="24"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4760" y="41200"/>
            <a:ext cx="1304955" cy="1407032"/>
          </a:xfrm>
          <a:prstGeom prst="rect">
            <a:avLst/>
          </a:prstGeom>
        </p:spPr>
      </p:pic>
    </p:spTree>
    <p:extLst>
      <p:ext uri="{BB962C8B-B14F-4D97-AF65-F5344CB8AC3E}">
        <p14:creationId xmlns:p14="http://schemas.microsoft.com/office/powerpoint/2010/main" val="349454234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e">
  <a:themeElements>
    <a:clrScheme name="Personalizado 1">
      <a:dk1>
        <a:srgbClr val="000000"/>
      </a:dk1>
      <a:lt1>
        <a:sysClr val="window" lastClr="FFFFFF"/>
      </a:lt1>
      <a:dk2>
        <a:srgbClr val="5E5E5E"/>
      </a:dk2>
      <a:lt2>
        <a:srgbClr val="DDDDDD"/>
      </a:lt2>
      <a:accent1>
        <a:srgbClr val="002060"/>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6422</TotalTime>
  <Words>1984</Words>
  <Application>Microsoft Office PowerPoint</Application>
  <PresentationFormat>Presentación en pantalla (4:3)</PresentationFormat>
  <Paragraphs>589</Paragraphs>
  <Slides>46</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46</vt:i4>
      </vt:variant>
    </vt:vector>
  </HeadingPairs>
  <TitlesOfParts>
    <vt:vector size="54" baseType="lpstr">
      <vt:lpstr>Arial</vt:lpstr>
      <vt:lpstr>Arial Black</vt:lpstr>
      <vt:lpstr>Calibri</vt:lpstr>
      <vt:lpstr>Corbel</vt:lpstr>
      <vt:lpstr>Symbol</vt:lpstr>
      <vt:lpstr>Times New Roman</vt:lpstr>
      <vt:lpstr>Diseño personalizado</vt:lpstr>
      <vt:lpstr>Base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CONDUCCIÓN MILITAR EN EL NIVEL ESTRATÉGICO DESDE EL PUNTO DE VISTA DEL COMANDO CONJUNTO DE LAS FF.AA</dc:title>
  <dc:creator>COMANDO CONJUNTO</dc:creator>
  <cp:lastModifiedBy>owner</cp:lastModifiedBy>
  <cp:revision>596</cp:revision>
  <dcterms:created xsi:type="dcterms:W3CDTF">2011-04-08T00:06:38Z</dcterms:created>
  <dcterms:modified xsi:type="dcterms:W3CDTF">2013-12-09T08:09:17Z</dcterms:modified>
</cp:coreProperties>
</file>