
<file path=[Content_Types].xml><?xml version="1.0" encoding="utf-8"?>
<Types xmlns="http://schemas.openxmlformats.org/package/2006/content-types">
  <Override PartName="/ppt/slides/slide47.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diagrams/colors11.xml" ContentType="application/vnd.openxmlformats-officedocument.drawingml.diagramColors+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diagrams/quickStyle17.xml" ContentType="application/vnd.openxmlformats-officedocument.drawingml.diagramStyle+xml"/>
  <Override PartName="/ppt/diagrams/drawing18.xml" ContentType="application/vnd.ms-office.drawingml.diagramDrawing+xml"/>
  <Override PartName="/ppt/tableStyles.xml" ContentType="application/vnd.openxmlformats-officedocument.presentationml.tableStyles+xml"/>
  <Override PartName="/ppt/diagrams/layout17.xml" ContentType="application/vnd.openxmlformats-officedocument.drawingml.diagramLayout+xml"/>
  <Override PartName="/ppt/notesSlides/notesSlide41.xml" ContentType="application/vnd.openxmlformats-officedocument.presentationml.notesSlide+xml"/>
  <Override PartName="/ppt/notesSlides/notesSlide3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diagrams/quickStyle20.xml" ContentType="application/vnd.openxmlformats-officedocument.drawingml.diagramStyle+xml"/>
  <Override PartName="/ppt/diagrams/drawing21.xml" ContentType="application/vnd.ms-office.drawingml.diagramDrawing+xml"/>
  <Override PartName="/ppt/diagrams/colors4.xml" ContentType="application/vnd.openxmlformats-officedocument.drawingml.diagramColors+xml"/>
  <Override PartName="/ppt/diagrams/drawing10.xml" ContentType="application/vnd.ms-office.drawingml.diagramDrawing+xml"/>
  <Override PartName="/ppt/diagrams/colors16.xml" ContentType="application/vnd.openxmlformats-officedocument.drawingml.diagramColors+xml"/>
  <Override PartName="/ppt/diagrams/data18.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diagrams/layout20.xml" ContentType="application/vnd.openxmlformats-officedocument.drawingml.diagramLayout+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ata14.xml" ContentType="application/vnd.openxmlformats-officedocument.drawingml.diagramData+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diagrams/drawing19.xml" ContentType="application/vnd.ms-office.drawingml.diagramDrawing+xml"/>
  <Default Extension="emf" ContentType="image/x-emf"/>
  <Override PartName="/ppt/diagrams/data21.xml" ContentType="application/vnd.openxmlformats-officedocument.drawingml.diagramData+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diagrams/layout6.xml" ContentType="application/vnd.openxmlformats-officedocument.drawingml.diagramLayout+xml"/>
  <Override PartName="/ppt/diagrams/data10.xml" ContentType="application/vnd.openxmlformats-officedocument.drawingml.diagramData+xml"/>
  <Override PartName="/ppt/notesSlides/notesSlide24.xml" ContentType="application/vnd.openxmlformats-officedocument.presentationml.notesSlide+xml"/>
  <Override PartName="/ppt/diagrams/quickStyle18.xml" ContentType="application/vnd.openxmlformats-officedocument.drawingml.diagramStyl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drawing15.xml" ContentType="application/vnd.ms-office.drawingml.diagramDrawing+xml"/>
  <Override PartName="/ppt/diagrams/layout18.xml" ContentType="application/vnd.openxmlformats-officedocument.drawingml.diagramLayout+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diagrams/layout2.xml" ContentType="application/vnd.openxmlformats-officedocument.drawingml.diagramLayout+xml"/>
  <Override PartName="/ppt/notesSlides/notesSlide8.xml" ContentType="application/vnd.openxmlformats-officedocument.presentationml.notesSlide+xml"/>
  <Default Extension="vml" ContentType="application/vnd.openxmlformats-officedocument.vmlDrawing"/>
  <Override PartName="/ppt/diagrams/drawing8.xml" ContentType="application/vnd.ms-office.drawingml.diagramDrawing+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diagrams/quickStyle8.xml" ContentType="application/vnd.openxmlformats-officedocument.drawingml.diagramStyle+xml"/>
  <Override PartName="/ppt/diagrams/quickStyle10.xml" ContentType="application/vnd.openxmlformats-officedocument.drawingml.diagramStyle+xml"/>
  <Override PartName="/ppt/diagrams/drawing11.xml" ContentType="application/vnd.ms-office.drawingml.diagramDrawing+xml"/>
  <Override PartName="/ppt/diagrams/layout14.xml" ContentType="application/vnd.openxmlformats-officedocument.drawingml.diagramLayout+xml"/>
  <Override PartName="/ppt/diagrams/colors17.xml" ContentType="application/vnd.openxmlformats-officedocument.drawingml.diagramColors+xml"/>
  <Override PartName="/ppt/diagrams/quickStyle21.xml" ContentType="application/vnd.openxmlformats-officedocument.drawingml.diagramStyle+xml"/>
  <Override PartName="/ppt/notesSlides/notesSlide4.xml" ContentType="application/vnd.openxmlformats-officedocument.presentationml.notesSlide+xml"/>
  <Override PartName="/ppt/diagrams/drawing4.xml" ContentType="application/vnd.ms-office.drawingml.diagramDrawing+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diagrams/colors13.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diagrams/data15.xml" ContentType="application/vnd.openxmlformats-officedocument.drawingml.diagramData+xml"/>
  <Override PartName="/ppt/notesSlides/notesSlide29.xml" ContentType="application/vnd.openxmlformats-officedocument.presentationml.notesSlide+xml"/>
  <Override PartName="/ppt/diagrams/colors20.xml" ContentType="application/vnd.openxmlformats-officedocument.drawingml.diagramColors+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diagrams/data11.xml" ContentType="application/vnd.openxmlformats-officedocument.drawingml.diagramData+xml"/>
  <Override PartName="/ppt/diagrams/quickStyle19.xml" ContentType="application/vnd.openxmlformats-officedocument.drawingml.diagramStyl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diagrams/layout7.xml" ContentType="application/vnd.openxmlformats-officedocument.drawingml.diagramLayout+xml"/>
  <Override PartName="/ppt/diagrams/data8.xml" ContentType="application/vnd.openxmlformats-officedocument.drawingml.diagramData+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diagrams/quickStyle15.xml" ContentType="application/vnd.openxmlformats-officedocument.drawingml.diagramStyle+xml"/>
  <Override PartName="/ppt/diagrams/drawing16.xml" ContentType="application/vnd.ms-office.drawingml.diagramDrawing+xml"/>
  <Override PartName="/ppt/diagrams/layout19.xml" ContentType="application/vnd.openxmlformats-officedocument.drawingml.diagramLayout+xml"/>
  <Override PartName="/ppt/notesSlides/notesSlide32.xml" ContentType="application/vnd.openxmlformats-officedocument.presentationml.notesSlide+xml"/>
  <Override PartName="/ppt/diagrams/layout3.xml" ContentType="application/vnd.openxmlformats-officedocument.drawingml.diagramLayout+xml"/>
  <Override PartName="/ppt/notesSlides/notesSlide9.xml" ContentType="application/vnd.openxmlformats-officedocument.presentationml.notesSlide+xml"/>
  <Override PartName="/ppt/diagrams/data4.xml" ContentType="application/vnd.openxmlformats-officedocument.drawingml.diagramData+xml"/>
  <Override PartName="/ppt/diagrams/drawing9.xml" ContentType="application/vnd.ms-office.drawingml.diagramDrawing+xml"/>
  <Override PartName="/ppt/notesSlides/notesSlide21.xml" ContentType="application/vnd.openxmlformats-officedocument.presentationml.notesSlide+xml"/>
  <Override PartName="/ppt/diagrams/layout15.xml" ContentType="application/vnd.openxmlformats-officedocument.drawingml.diagramLayout+xml"/>
  <Override PartName="/ppt/notesSlides/notesSlide10.xml" ContentType="application/vnd.openxmlformats-officedocument.presentationml.notes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drawing12.xml" ContentType="application/vnd.ms-office.drawingml.diagramDrawing+xml"/>
  <Override PartName="/ppt/diagrams/colors18.xml" ContentType="application/vnd.openxmlformats-officedocument.drawingml.diagramColors+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diagrams/layout11.xml" ContentType="application/vnd.openxmlformats-officedocument.drawingml.diagramLayout+xml"/>
  <Override PartName="/ppt/diagrams/colors14.xml" ContentType="application/vnd.openxmlformats-officedocument.drawingml.diagramColors+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notesSlides/notesSlide19.xml" ContentType="application/vnd.openxmlformats-officedocument.presentationml.notesSlide+xml"/>
  <Override PartName="/ppt/diagrams/colors21.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diagrams/data9.xml" ContentType="application/vnd.openxmlformats-officedocument.drawingml.diagramData+xml"/>
  <Override PartName="/ppt/diagrams/quickStyle16.xml" ContentType="application/vnd.openxmlformats-officedocument.drawingml.diagramStyle+xml"/>
  <Override PartName="/ppt/notesSlides/notesSlide26.xml" ContentType="application/vnd.openxmlformats-officedocument.presentationml.notesSlide+xml"/>
  <Override PartName="/ppt/diagrams/drawing17.xml" ContentType="application/vnd.ms-office.drawingml.diagramDrawing+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diagrams/layout4.xml" ContentType="application/vnd.openxmlformats-officedocument.drawingml.diagram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drawing13.xml" ContentType="application/vnd.ms-office.drawingml.diagramDrawing+xml"/>
  <Override PartName="/ppt/diagrams/layout16.xml" ContentType="application/vnd.openxmlformats-officedocument.drawingml.diagramLayout+xml"/>
  <Override PartName="/ppt/diagrams/colors19.xml" ContentType="application/vnd.openxmlformats-officedocument.drawingml.diagramColors+xml"/>
  <Override PartName="/ppt/notesSlides/notesSlide40.xml" ContentType="application/vnd.openxmlformats-officedocument.presentationml.notesSlide+xml"/>
  <Override PartName="/ppt/notesSlides/notesSlide6.xml" ContentType="application/vnd.openxmlformats-officedocument.presentationml.notesSlide+xml"/>
  <Override PartName="/ppt/diagrams/drawing6.xml" ContentType="application/vnd.ms-office.drawingml.diagramDrawing+xml"/>
  <Override PartName="/ppt/diagrams/drawing20.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slides/slide29.xml" ContentType="application/vnd.openxmlformats-officedocument.presentationml.slide+xml"/>
  <Override PartName="/ppt/diagrams/drawing2.xml" ContentType="application/vnd.ms-office.drawingml.diagramDrawing+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slides/slide32.xml" ContentType="application/vnd.openxmlformats-officedocument.presentationml.slide+xml"/>
  <Override PartName="/ppt/diagrams/data20.xml" ContentType="application/vnd.openxmlformats-officedocument.drawingml.diagramData+xml"/>
  <Override PartName="/ppt/notesSlides/notesSlide34.xml" ContentType="application/vnd.openxmlformats-officedocument.presentationml.notesSlide+xml"/>
  <Default Extension="docx" ContentType="application/vnd.openxmlformats-officedocument.wordprocessingml.document"/>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diagrams/layout5.xml" ContentType="application/vnd.openxmlformats-officedocument.drawingml.diagramLayout+xml"/>
  <Override PartName="/ppt/diagrams/data6.xml" ContentType="application/vnd.openxmlformats-officedocument.drawingml.diagramData+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diagrams/colors8.xml" ContentType="application/vnd.openxmlformats-officedocument.drawingml.diagramColors+xml"/>
  <Override PartName="/ppt/diagrams/quickStyle13.xml" ContentType="application/vnd.openxmlformats-officedocument.drawingml.diagramStyle+xml"/>
  <Override PartName="/ppt/diagrams/drawing14.xml" ContentType="application/vnd.ms-office.drawingml.diagramDrawing+xml"/>
  <Override PartName="/ppt/diagrams/drawing7.xml" ContentType="application/vnd.ms-office.drawingml.diagramDrawing+xml"/>
  <Override PartName="/ppt/diagrams/layout13.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notesSlides/notesSlide3.xml" ContentType="application/vnd.openxmlformats-officedocument.presentationml.notesSlide+xml"/>
  <Default Extension="bin" ContentType="application/vnd.openxmlformats-officedocument.oleObject"/>
  <Override PartName="/ppt/diagrams/colors12.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0"/>
  </p:notesMasterIdLst>
  <p:sldIdLst>
    <p:sldId id="359" r:id="rId3"/>
    <p:sldId id="360" r:id="rId4"/>
    <p:sldId id="258" r:id="rId5"/>
    <p:sldId id="361" r:id="rId6"/>
    <p:sldId id="363" r:id="rId7"/>
    <p:sldId id="362" r:id="rId8"/>
    <p:sldId id="364" r:id="rId9"/>
    <p:sldId id="365" r:id="rId10"/>
    <p:sldId id="366" r:id="rId11"/>
    <p:sldId id="368" r:id="rId12"/>
    <p:sldId id="367" r:id="rId13"/>
    <p:sldId id="370" r:id="rId14"/>
    <p:sldId id="371" r:id="rId15"/>
    <p:sldId id="412" r:id="rId16"/>
    <p:sldId id="384" r:id="rId17"/>
    <p:sldId id="375" r:id="rId18"/>
    <p:sldId id="378" r:id="rId19"/>
    <p:sldId id="379" r:id="rId20"/>
    <p:sldId id="380" r:id="rId21"/>
    <p:sldId id="385" r:id="rId22"/>
    <p:sldId id="383" r:id="rId23"/>
    <p:sldId id="388" r:id="rId24"/>
    <p:sldId id="387" r:id="rId25"/>
    <p:sldId id="389" r:id="rId26"/>
    <p:sldId id="386" r:id="rId27"/>
    <p:sldId id="390" r:id="rId28"/>
    <p:sldId id="391" r:id="rId29"/>
    <p:sldId id="392" r:id="rId30"/>
    <p:sldId id="394" r:id="rId31"/>
    <p:sldId id="396" r:id="rId32"/>
    <p:sldId id="398" r:id="rId33"/>
    <p:sldId id="401" r:id="rId34"/>
    <p:sldId id="402" r:id="rId35"/>
    <p:sldId id="405" r:id="rId36"/>
    <p:sldId id="404" r:id="rId37"/>
    <p:sldId id="406" r:id="rId38"/>
    <p:sldId id="416" r:id="rId39"/>
    <p:sldId id="399" r:id="rId40"/>
    <p:sldId id="407" r:id="rId41"/>
    <p:sldId id="413" r:id="rId42"/>
    <p:sldId id="414" r:id="rId43"/>
    <p:sldId id="400" r:id="rId44"/>
    <p:sldId id="408" r:id="rId45"/>
    <p:sldId id="417" r:id="rId46"/>
    <p:sldId id="409" r:id="rId47"/>
    <p:sldId id="415" r:id="rId48"/>
    <p:sldId id="411" r:id="rId49"/>
  </p:sldIdLst>
  <p:sldSz cx="9144000" cy="6858000" type="screen4x3"/>
  <p:notesSz cx="6858000" cy="9144000"/>
  <p:defaultTextStyle>
    <a:defPPr>
      <a:defRPr lang="es-E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FF0000"/>
    <a:srgbClr val="CC9900"/>
    <a:srgbClr val="99FF66"/>
    <a:srgbClr val="008000"/>
    <a:srgbClr val="669900"/>
    <a:srgbClr val="0066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24" autoAdjust="0"/>
  </p:normalViewPr>
  <p:slideViewPr>
    <p:cSldViewPr>
      <p:cViewPr>
        <p:scale>
          <a:sx n="70" d="100"/>
          <a:sy n="70" d="100"/>
        </p:scale>
        <p:origin x="-128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A9327F-3299-40BB-810C-938064009D4F}" type="doc">
      <dgm:prSet loTypeId="urn:microsoft.com/office/officeart/2005/8/layout/radial4" loCatId="relationship" qsTypeId="urn:microsoft.com/office/officeart/2005/8/quickstyle/simple1" qsCatId="simple" csTypeId="urn:microsoft.com/office/officeart/2005/8/colors/accent1_2" csCatId="accent1" phldr="1"/>
      <dgm:spPr/>
      <dgm:t>
        <a:bodyPr/>
        <a:lstStyle/>
        <a:p>
          <a:endParaRPr lang="es-ES"/>
        </a:p>
      </dgm:t>
    </dgm:pt>
    <dgm:pt modelId="{9EC7E3FA-E959-4D44-915B-4A44D934089F}">
      <dgm:prSet phldrT="[Texto]"/>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Logística</a:t>
          </a:r>
          <a:endParaRPr lang="es-ES" dirty="0"/>
        </a:p>
      </dgm:t>
    </dgm:pt>
    <dgm:pt modelId="{05B63ED6-8C16-4438-9778-50704FEAE209}" type="parTrans" cxnId="{5135C3A5-E5B7-4267-8E2B-851698AE86A1}">
      <dgm:prSet/>
      <dgm:spPr/>
      <dgm:t>
        <a:bodyPr/>
        <a:lstStyle/>
        <a:p>
          <a:endParaRPr lang="es-ES"/>
        </a:p>
      </dgm:t>
    </dgm:pt>
    <dgm:pt modelId="{C5F7B8E7-10F4-4FE9-A52D-A6E3F21CF7EA}" type="sibTrans" cxnId="{5135C3A5-E5B7-4267-8E2B-851698AE86A1}">
      <dgm:prSet/>
      <dgm:spPr/>
      <dgm:t>
        <a:bodyPr/>
        <a:lstStyle/>
        <a:p>
          <a:endParaRPr lang="es-ES"/>
        </a:p>
      </dgm:t>
    </dgm:pt>
    <dgm:pt modelId="{5E17C915-8BB7-4495-A074-AFEBCEB6B136}">
      <dgm:prSet phldrT="[Texto]"/>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Personal</a:t>
          </a:r>
          <a:endParaRPr lang="es-ES" dirty="0"/>
        </a:p>
      </dgm:t>
    </dgm:pt>
    <dgm:pt modelId="{940F43FF-584F-44A2-A8F2-0C2566A46933}" type="parTrans" cxnId="{2CED44B4-38B7-4C56-B834-88C5C9E7AA40}">
      <dgm:prSet/>
      <dgm:spPr/>
      <dgm:t>
        <a:bodyPr/>
        <a:lstStyle/>
        <a:p>
          <a:endParaRPr lang="es-ES"/>
        </a:p>
      </dgm:t>
    </dgm:pt>
    <dgm:pt modelId="{76974D98-22B2-44F1-8F6F-95B4CA1DDF5C}" type="sibTrans" cxnId="{2CED44B4-38B7-4C56-B834-88C5C9E7AA40}">
      <dgm:prSet/>
      <dgm:spPr/>
      <dgm:t>
        <a:bodyPr/>
        <a:lstStyle/>
        <a:p>
          <a:endParaRPr lang="es-ES"/>
        </a:p>
      </dgm:t>
    </dgm:pt>
    <dgm:pt modelId="{DE94EE3E-2155-465F-8FFB-269568E3A390}">
      <dgm:prSet phldrT="[Texto]"/>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Material</a:t>
          </a:r>
          <a:endParaRPr lang="es-ES" dirty="0"/>
        </a:p>
      </dgm:t>
    </dgm:pt>
    <dgm:pt modelId="{AC592538-40F4-40DE-B115-585DBF4DDDAC}" type="parTrans" cxnId="{EC222CC0-DD81-4DDA-9461-88859545BAA2}">
      <dgm:prSet/>
      <dgm:spPr/>
      <dgm:t>
        <a:bodyPr/>
        <a:lstStyle/>
        <a:p>
          <a:endParaRPr lang="es-ES"/>
        </a:p>
      </dgm:t>
    </dgm:pt>
    <dgm:pt modelId="{3541F468-490A-4FAB-8C03-C1D49E3695F7}" type="sibTrans" cxnId="{EC222CC0-DD81-4DDA-9461-88859545BAA2}">
      <dgm:prSet/>
      <dgm:spPr/>
      <dgm:t>
        <a:bodyPr/>
        <a:lstStyle/>
        <a:p>
          <a:endParaRPr lang="es-ES"/>
        </a:p>
      </dgm:t>
    </dgm:pt>
    <dgm:pt modelId="{A8A7B5EB-80BB-494A-9975-7432FB87ACB2}">
      <dgm:prSet phldrT="[Texto]"/>
      <dgm:spPr>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Servicios</a:t>
          </a:r>
          <a:endParaRPr lang="es-ES" dirty="0"/>
        </a:p>
      </dgm:t>
    </dgm:pt>
    <dgm:pt modelId="{DC9BDC9E-82AF-4BF3-9486-272652D0F376}" type="parTrans" cxnId="{0A25F536-954A-40A3-BF08-3FD0ABC890E4}">
      <dgm:prSet/>
      <dgm:spPr/>
      <dgm:t>
        <a:bodyPr/>
        <a:lstStyle/>
        <a:p>
          <a:endParaRPr lang="es-ES"/>
        </a:p>
      </dgm:t>
    </dgm:pt>
    <dgm:pt modelId="{99620EBA-51A2-4F41-8736-CCC56FA22D84}" type="sibTrans" cxnId="{0A25F536-954A-40A3-BF08-3FD0ABC890E4}">
      <dgm:prSet/>
      <dgm:spPr/>
      <dgm:t>
        <a:bodyPr/>
        <a:lstStyle/>
        <a:p>
          <a:endParaRPr lang="es-ES"/>
        </a:p>
      </dgm:t>
    </dgm:pt>
    <dgm:pt modelId="{A7101ED7-47C3-4575-8DBD-8624D86EF850}" type="pres">
      <dgm:prSet presAssocID="{01A9327F-3299-40BB-810C-938064009D4F}" presName="cycle" presStyleCnt="0">
        <dgm:presLayoutVars>
          <dgm:chMax val="1"/>
          <dgm:dir/>
          <dgm:animLvl val="ctr"/>
          <dgm:resizeHandles val="exact"/>
        </dgm:presLayoutVars>
      </dgm:prSet>
      <dgm:spPr/>
      <dgm:t>
        <a:bodyPr/>
        <a:lstStyle/>
        <a:p>
          <a:endParaRPr lang="es-ES"/>
        </a:p>
      </dgm:t>
    </dgm:pt>
    <dgm:pt modelId="{A1438FB5-0DF4-47F6-92D3-0832A4A61314}" type="pres">
      <dgm:prSet presAssocID="{9EC7E3FA-E959-4D44-915B-4A44D934089F}" presName="centerShape" presStyleLbl="node0" presStyleIdx="0" presStyleCnt="1" custScaleX="146075" custScaleY="114907"/>
      <dgm:spPr/>
      <dgm:t>
        <a:bodyPr/>
        <a:lstStyle/>
        <a:p>
          <a:endParaRPr lang="es-ES"/>
        </a:p>
      </dgm:t>
    </dgm:pt>
    <dgm:pt modelId="{0FA001C4-E591-42A1-9357-496898BC9F9A}" type="pres">
      <dgm:prSet presAssocID="{940F43FF-584F-44A2-A8F2-0C2566A46933}" presName="parTrans" presStyleLbl="bgSibTrans2D1" presStyleIdx="0" presStyleCnt="3"/>
      <dgm:spPr/>
      <dgm:t>
        <a:bodyPr/>
        <a:lstStyle/>
        <a:p>
          <a:endParaRPr lang="es-ES"/>
        </a:p>
      </dgm:t>
    </dgm:pt>
    <dgm:pt modelId="{A4991181-812A-41F2-858D-BC45AAF72690}" type="pres">
      <dgm:prSet presAssocID="{5E17C915-8BB7-4495-A074-AFEBCEB6B136}" presName="node" presStyleLbl="node1" presStyleIdx="0" presStyleCnt="3" custRadScaleRad="120627" custRadScaleInc="20381">
        <dgm:presLayoutVars>
          <dgm:bulletEnabled val="1"/>
        </dgm:presLayoutVars>
      </dgm:prSet>
      <dgm:spPr/>
      <dgm:t>
        <a:bodyPr/>
        <a:lstStyle/>
        <a:p>
          <a:endParaRPr lang="es-ES"/>
        </a:p>
      </dgm:t>
    </dgm:pt>
    <dgm:pt modelId="{266961CA-D25A-49CB-9DDA-8AB23AFACE83}" type="pres">
      <dgm:prSet presAssocID="{AC592538-40F4-40DE-B115-585DBF4DDDAC}" presName="parTrans" presStyleLbl="bgSibTrans2D1" presStyleIdx="1" presStyleCnt="3"/>
      <dgm:spPr/>
      <dgm:t>
        <a:bodyPr/>
        <a:lstStyle/>
        <a:p>
          <a:endParaRPr lang="es-ES"/>
        </a:p>
      </dgm:t>
    </dgm:pt>
    <dgm:pt modelId="{37A89458-E6A0-4991-9B23-4FE3CB1D5714}" type="pres">
      <dgm:prSet presAssocID="{DE94EE3E-2155-465F-8FFB-269568E3A390}" presName="node" presStyleLbl="node1" presStyleIdx="1" presStyleCnt="3">
        <dgm:presLayoutVars>
          <dgm:bulletEnabled val="1"/>
        </dgm:presLayoutVars>
      </dgm:prSet>
      <dgm:spPr/>
      <dgm:t>
        <a:bodyPr/>
        <a:lstStyle/>
        <a:p>
          <a:endParaRPr lang="es-ES"/>
        </a:p>
      </dgm:t>
    </dgm:pt>
    <dgm:pt modelId="{99AB5254-D4BF-4935-A319-259232FD60AC}" type="pres">
      <dgm:prSet presAssocID="{DC9BDC9E-82AF-4BF3-9486-272652D0F376}" presName="parTrans" presStyleLbl="bgSibTrans2D1" presStyleIdx="2" presStyleCnt="3"/>
      <dgm:spPr/>
      <dgm:t>
        <a:bodyPr/>
        <a:lstStyle/>
        <a:p>
          <a:endParaRPr lang="es-ES"/>
        </a:p>
      </dgm:t>
    </dgm:pt>
    <dgm:pt modelId="{D656FCDB-3E92-4FC8-BB1A-8137428E6465}" type="pres">
      <dgm:prSet presAssocID="{A8A7B5EB-80BB-494A-9975-7432FB87ACB2}" presName="node" presStyleLbl="node1" presStyleIdx="2" presStyleCnt="3" custRadScaleRad="120627" custRadScaleInc="-20381">
        <dgm:presLayoutVars>
          <dgm:bulletEnabled val="1"/>
        </dgm:presLayoutVars>
      </dgm:prSet>
      <dgm:spPr/>
      <dgm:t>
        <a:bodyPr/>
        <a:lstStyle/>
        <a:p>
          <a:endParaRPr lang="es-ES"/>
        </a:p>
      </dgm:t>
    </dgm:pt>
  </dgm:ptLst>
  <dgm:cxnLst>
    <dgm:cxn modelId="{2CED44B4-38B7-4C56-B834-88C5C9E7AA40}" srcId="{9EC7E3FA-E959-4D44-915B-4A44D934089F}" destId="{5E17C915-8BB7-4495-A074-AFEBCEB6B136}" srcOrd="0" destOrd="0" parTransId="{940F43FF-584F-44A2-A8F2-0C2566A46933}" sibTransId="{76974D98-22B2-44F1-8F6F-95B4CA1DDF5C}"/>
    <dgm:cxn modelId="{21F89F3D-4927-4E6E-842E-83F8CCE65C5F}" type="presOf" srcId="{AC592538-40F4-40DE-B115-585DBF4DDDAC}" destId="{266961CA-D25A-49CB-9DDA-8AB23AFACE83}" srcOrd="0" destOrd="0" presId="urn:microsoft.com/office/officeart/2005/8/layout/radial4"/>
    <dgm:cxn modelId="{A2C52810-86F8-431B-9CF1-22CEA1493168}" type="presOf" srcId="{DE94EE3E-2155-465F-8FFB-269568E3A390}" destId="{37A89458-E6A0-4991-9B23-4FE3CB1D5714}" srcOrd="0" destOrd="0" presId="urn:microsoft.com/office/officeart/2005/8/layout/radial4"/>
    <dgm:cxn modelId="{AC22334C-3654-49EA-AE9D-CD852158F226}" type="presOf" srcId="{940F43FF-584F-44A2-A8F2-0C2566A46933}" destId="{0FA001C4-E591-42A1-9357-496898BC9F9A}" srcOrd="0" destOrd="0" presId="urn:microsoft.com/office/officeart/2005/8/layout/radial4"/>
    <dgm:cxn modelId="{F07F2055-1F59-4DD4-ABF1-C695695B3560}" type="presOf" srcId="{9EC7E3FA-E959-4D44-915B-4A44D934089F}" destId="{A1438FB5-0DF4-47F6-92D3-0832A4A61314}" srcOrd="0" destOrd="0" presId="urn:microsoft.com/office/officeart/2005/8/layout/radial4"/>
    <dgm:cxn modelId="{B63657EC-0F90-47CF-941E-3A5EEF2D1986}" type="presOf" srcId="{DC9BDC9E-82AF-4BF3-9486-272652D0F376}" destId="{99AB5254-D4BF-4935-A319-259232FD60AC}" srcOrd="0" destOrd="0" presId="urn:microsoft.com/office/officeart/2005/8/layout/radial4"/>
    <dgm:cxn modelId="{EC222CC0-DD81-4DDA-9461-88859545BAA2}" srcId="{9EC7E3FA-E959-4D44-915B-4A44D934089F}" destId="{DE94EE3E-2155-465F-8FFB-269568E3A390}" srcOrd="1" destOrd="0" parTransId="{AC592538-40F4-40DE-B115-585DBF4DDDAC}" sibTransId="{3541F468-490A-4FAB-8C03-C1D49E3695F7}"/>
    <dgm:cxn modelId="{5135C3A5-E5B7-4267-8E2B-851698AE86A1}" srcId="{01A9327F-3299-40BB-810C-938064009D4F}" destId="{9EC7E3FA-E959-4D44-915B-4A44D934089F}" srcOrd="0" destOrd="0" parTransId="{05B63ED6-8C16-4438-9778-50704FEAE209}" sibTransId="{C5F7B8E7-10F4-4FE9-A52D-A6E3F21CF7EA}"/>
    <dgm:cxn modelId="{2F3DA14F-34E5-4D9D-A136-526C8E151B43}" type="presOf" srcId="{A8A7B5EB-80BB-494A-9975-7432FB87ACB2}" destId="{D656FCDB-3E92-4FC8-BB1A-8137428E6465}" srcOrd="0" destOrd="0" presId="urn:microsoft.com/office/officeart/2005/8/layout/radial4"/>
    <dgm:cxn modelId="{0A25F536-954A-40A3-BF08-3FD0ABC890E4}" srcId="{9EC7E3FA-E959-4D44-915B-4A44D934089F}" destId="{A8A7B5EB-80BB-494A-9975-7432FB87ACB2}" srcOrd="2" destOrd="0" parTransId="{DC9BDC9E-82AF-4BF3-9486-272652D0F376}" sibTransId="{99620EBA-51A2-4F41-8736-CCC56FA22D84}"/>
    <dgm:cxn modelId="{82F626F8-2A7F-4E77-8B74-6D2B1F311BF4}" type="presOf" srcId="{01A9327F-3299-40BB-810C-938064009D4F}" destId="{A7101ED7-47C3-4575-8DBD-8624D86EF850}" srcOrd="0" destOrd="0" presId="urn:microsoft.com/office/officeart/2005/8/layout/radial4"/>
    <dgm:cxn modelId="{6347A730-0707-4A99-92A8-7C07B6949202}" type="presOf" srcId="{5E17C915-8BB7-4495-A074-AFEBCEB6B136}" destId="{A4991181-812A-41F2-858D-BC45AAF72690}" srcOrd="0" destOrd="0" presId="urn:microsoft.com/office/officeart/2005/8/layout/radial4"/>
    <dgm:cxn modelId="{C43ACF0B-6202-492B-BD8C-E867C47D8751}" type="presParOf" srcId="{A7101ED7-47C3-4575-8DBD-8624D86EF850}" destId="{A1438FB5-0DF4-47F6-92D3-0832A4A61314}" srcOrd="0" destOrd="0" presId="urn:microsoft.com/office/officeart/2005/8/layout/radial4"/>
    <dgm:cxn modelId="{69050FBB-C12E-430C-BFCB-5A17A175FCAC}" type="presParOf" srcId="{A7101ED7-47C3-4575-8DBD-8624D86EF850}" destId="{0FA001C4-E591-42A1-9357-496898BC9F9A}" srcOrd="1" destOrd="0" presId="urn:microsoft.com/office/officeart/2005/8/layout/radial4"/>
    <dgm:cxn modelId="{0A47BB39-6991-4AE9-9496-AFC0379E4C03}" type="presParOf" srcId="{A7101ED7-47C3-4575-8DBD-8624D86EF850}" destId="{A4991181-812A-41F2-858D-BC45AAF72690}" srcOrd="2" destOrd="0" presId="urn:microsoft.com/office/officeart/2005/8/layout/radial4"/>
    <dgm:cxn modelId="{DE41A6F9-9E48-4FEF-91C5-E880E4C5C442}" type="presParOf" srcId="{A7101ED7-47C3-4575-8DBD-8624D86EF850}" destId="{266961CA-D25A-49CB-9DDA-8AB23AFACE83}" srcOrd="3" destOrd="0" presId="urn:microsoft.com/office/officeart/2005/8/layout/radial4"/>
    <dgm:cxn modelId="{3521F529-6DC3-4446-9C62-831B62D180C1}" type="presParOf" srcId="{A7101ED7-47C3-4575-8DBD-8624D86EF850}" destId="{37A89458-E6A0-4991-9B23-4FE3CB1D5714}" srcOrd="4" destOrd="0" presId="urn:microsoft.com/office/officeart/2005/8/layout/radial4"/>
    <dgm:cxn modelId="{F7FD660F-47DD-4CA5-B1FE-1BD6AD609F37}" type="presParOf" srcId="{A7101ED7-47C3-4575-8DBD-8624D86EF850}" destId="{99AB5254-D4BF-4935-A319-259232FD60AC}" srcOrd="5" destOrd="0" presId="urn:microsoft.com/office/officeart/2005/8/layout/radial4"/>
    <dgm:cxn modelId="{796E99B8-0E5C-40D2-8863-C2781592BF55}" type="presParOf" srcId="{A7101ED7-47C3-4575-8DBD-8624D86EF850}" destId="{D656FCDB-3E92-4FC8-BB1A-8137428E6465}" srcOrd="6" destOrd="0" presId="urn:microsoft.com/office/officeart/2005/8/layout/radial4"/>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003</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600" dirty="0" smtClean="0">
              <a:latin typeface="Arial" pitchFamily="34" charset="0"/>
              <a:cs typeface="Arial" pitchFamily="34" charset="0"/>
            </a:rPr>
            <a:t>Muelle del Yatch Club.</a:t>
          </a:r>
          <a:endParaRPr lang="es-ES" sz="16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Atraco de lanchas al muelle.</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2C4C6B61-2159-4FC3-8C53-7B89F86B7C10}" srcId="{8F88571D-B215-43B2-AD64-4A60E5ADC6AF}" destId="{E810061B-56C1-4F71-BE33-6FCC0B4CEDFF}" srcOrd="0" destOrd="0" parTransId="{33B9EA3F-FC42-4B04-8A36-919DD9BDBDCF}" sibTransId="{9F6A5A46-97DD-4D6F-A89F-FB47E2DFF2DC}"/>
    <dgm:cxn modelId="{61A3C13F-B666-43A8-AAA9-60D4B61FC409}" type="presOf" srcId="{8998C263-AEF3-4705-BBE9-93647CC16E9F}" destId="{9D6C9152-DD08-4C91-A69B-B9558895A23D}" srcOrd="0" destOrd="0" presId="urn:microsoft.com/office/officeart/2005/8/layout/hProcess4"/>
    <dgm:cxn modelId="{7D47DDAB-5B4C-407C-AFBF-D853E83A71D7}" type="presOf" srcId="{5B004FE3-4331-487B-82F3-7EF8978CEA25}" destId="{050234D2-3F4F-43F5-8CBA-231CEF343E19}" srcOrd="1"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30284BE2-64B9-4383-BAF2-8C07BD762997}" type="presOf" srcId="{5B004FE3-4331-487B-82F3-7EF8978CEA25}" destId="{A60D14EC-D4CA-4D52-8ECF-D3ACC1BA178A}" srcOrd="0" destOrd="0" presId="urn:microsoft.com/office/officeart/2005/8/layout/hProcess4"/>
    <dgm:cxn modelId="{C3DA2F4E-26C4-4717-9B8D-70305DBCD578}" type="presOf" srcId="{4D855EB1-B58E-4DFB-A8E9-A88B2FD3D8D4}" destId="{793F3E83-1FBE-4469-9C96-FE84E8E02611}" srcOrd="1" destOrd="0" presId="urn:microsoft.com/office/officeart/2005/8/layout/hProcess4"/>
    <dgm:cxn modelId="{5E666437-7F12-44DC-BC02-50A319360884}" type="presOf" srcId="{E810061B-56C1-4F71-BE33-6FCC0B4CEDFF}" destId="{6044CBAD-9C59-4359-8835-85AD8FCDF6B0}"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95E95CDD-8147-49B9-8147-107C8592E7C5}" srcId="{D27B9FE8-14C3-4456-9D0B-455D246EC38D}" destId="{5B004FE3-4331-487B-82F3-7EF8978CEA25}" srcOrd="0" destOrd="0" parTransId="{523E652A-FF56-42BA-998E-62950255E4F7}" sibTransId="{915B5819-11FB-47D9-886B-A3FC9B17BE44}"/>
    <dgm:cxn modelId="{3C845D39-424B-4C07-BE36-BE812C685477}" type="presOf" srcId="{D27B9FE8-14C3-4456-9D0B-455D246EC38D}" destId="{41B5E6F6-8E14-4458-877A-D45ECED8B3C5}" srcOrd="0" destOrd="0" presId="urn:microsoft.com/office/officeart/2005/8/layout/hProcess4"/>
    <dgm:cxn modelId="{35BB6085-1F60-46F9-BF4D-8558D9EC3CA8}" type="presOf" srcId="{7B1D8607-3A32-40CE-8FBF-C70F05B0C767}" destId="{930D131F-84F5-414D-941A-C82308DB9DFE}" srcOrd="0" destOrd="0" presId="urn:microsoft.com/office/officeart/2005/8/layout/hProcess4"/>
    <dgm:cxn modelId="{5B65E548-D5E6-41B2-A4A5-8D44168082A6}" type="presOf" srcId="{8802A10F-FC07-4F59-9BD7-C700A250A1C6}" destId="{C087C916-5BCF-4E38-B467-E2277F36C395}" srcOrd="0" destOrd="0" presId="urn:microsoft.com/office/officeart/2005/8/layout/hProcess4"/>
    <dgm:cxn modelId="{600BB1AD-627A-4537-A615-7ADCA3B4967C}" type="presOf" srcId="{E810061B-56C1-4F71-BE33-6FCC0B4CEDFF}" destId="{300FB60D-C8D8-4273-9D32-16B53A348A65}" srcOrd="1"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351BC4DE-A8FF-41AD-AFF0-E0C9C6AD62B4}" type="presOf" srcId="{70AF6075-E360-4505-99E8-681A3DA30F0E}" destId="{B37BCD62-6F39-4AD2-8016-C2A52A936F81}" srcOrd="0" destOrd="0" presId="urn:microsoft.com/office/officeart/2005/8/layout/hProcess4"/>
    <dgm:cxn modelId="{B5AB45B0-243B-41EB-8F81-BA484B87E737}" type="presOf" srcId="{4D855EB1-B58E-4DFB-A8E9-A88B2FD3D8D4}" destId="{E8DB9D23-8692-4369-9A63-6ADAAEF7B140}" srcOrd="0" destOrd="0" presId="urn:microsoft.com/office/officeart/2005/8/layout/hProcess4"/>
    <dgm:cxn modelId="{19204250-B965-478F-ADFE-DCA94F847DD6}" type="presOf" srcId="{8F88571D-B215-43B2-AD64-4A60E5ADC6AF}" destId="{617CF088-728A-4ACB-B44A-E9E03B55FC10}"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AB3D1BC9-B3EB-4847-8DD5-DA91E77ED2C5}" type="presParOf" srcId="{C087C916-5BCF-4E38-B467-E2277F36C395}" destId="{BE2727B2-A7A9-4D6D-BE48-D8574A25E7CA}" srcOrd="0" destOrd="0" presId="urn:microsoft.com/office/officeart/2005/8/layout/hProcess4"/>
    <dgm:cxn modelId="{162CEAAB-FCD7-4C37-89FC-74D1A1D35BBE}" type="presParOf" srcId="{C087C916-5BCF-4E38-B467-E2277F36C395}" destId="{A5B4E036-AB9C-45A5-8371-F6E4E108BF64}" srcOrd="1" destOrd="0" presId="urn:microsoft.com/office/officeart/2005/8/layout/hProcess4"/>
    <dgm:cxn modelId="{CB7EB461-3630-420E-889C-EADB7E7C6752}" type="presParOf" srcId="{C087C916-5BCF-4E38-B467-E2277F36C395}" destId="{C091EEDE-69F0-44F5-A478-351264D67DD9}" srcOrd="2" destOrd="0" presId="urn:microsoft.com/office/officeart/2005/8/layout/hProcess4"/>
    <dgm:cxn modelId="{0FAC6AFE-9D1C-4C58-8675-7BAC617C54F7}" type="presParOf" srcId="{C091EEDE-69F0-44F5-A478-351264D67DD9}" destId="{A598FCFE-A50D-4F43-9BD2-5DB399BE26AE}" srcOrd="0" destOrd="0" presId="urn:microsoft.com/office/officeart/2005/8/layout/hProcess4"/>
    <dgm:cxn modelId="{F9969ECD-34E1-4F8A-8230-60A8D7B565BD}" type="presParOf" srcId="{A598FCFE-A50D-4F43-9BD2-5DB399BE26AE}" destId="{DDA65949-DEF9-462D-A85B-31F2605AF417}" srcOrd="0" destOrd="0" presId="urn:microsoft.com/office/officeart/2005/8/layout/hProcess4"/>
    <dgm:cxn modelId="{098F39CF-E1C6-4CCD-AFFD-7E2C5815C0A5}" type="presParOf" srcId="{A598FCFE-A50D-4F43-9BD2-5DB399BE26AE}" destId="{A60D14EC-D4CA-4D52-8ECF-D3ACC1BA178A}" srcOrd="1" destOrd="0" presId="urn:microsoft.com/office/officeart/2005/8/layout/hProcess4"/>
    <dgm:cxn modelId="{6F59544C-54EA-4F1E-8CC4-0923BCE0CA96}" type="presParOf" srcId="{A598FCFE-A50D-4F43-9BD2-5DB399BE26AE}" destId="{050234D2-3F4F-43F5-8CBA-231CEF343E19}" srcOrd="2" destOrd="0" presId="urn:microsoft.com/office/officeart/2005/8/layout/hProcess4"/>
    <dgm:cxn modelId="{A3C88D34-537F-4DC7-A8B8-D3F9A31D025F}" type="presParOf" srcId="{A598FCFE-A50D-4F43-9BD2-5DB399BE26AE}" destId="{41B5E6F6-8E14-4458-877A-D45ECED8B3C5}" srcOrd="3" destOrd="0" presId="urn:microsoft.com/office/officeart/2005/8/layout/hProcess4"/>
    <dgm:cxn modelId="{D04F8DD8-76CC-4A2C-9B2C-0F4F4B54E58F}" type="presParOf" srcId="{A598FCFE-A50D-4F43-9BD2-5DB399BE26AE}" destId="{D883F78C-297E-466C-B90A-DB77A0309E9E}" srcOrd="4" destOrd="0" presId="urn:microsoft.com/office/officeart/2005/8/layout/hProcess4"/>
    <dgm:cxn modelId="{35CF9A6D-8FDB-40F4-A4D8-8C163334F5E8}" type="presParOf" srcId="{C091EEDE-69F0-44F5-A478-351264D67DD9}" destId="{9D6C9152-DD08-4C91-A69B-B9558895A23D}" srcOrd="1" destOrd="0" presId="urn:microsoft.com/office/officeart/2005/8/layout/hProcess4"/>
    <dgm:cxn modelId="{473F3C06-E50C-490F-8FFC-3B9F6718DFCC}" type="presParOf" srcId="{C091EEDE-69F0-44F5-A478-351264D67DD9}" destId="{506198AE-0D05-4715-A453-98263EC0F4E6}" srcOrd="2" destOrd="0" presId="urn:microsoft.com/office/officeart/2005/8/layout/hProcess4"/>
    <dgm:cxn modelId="{9818B3D9-E603-4135-8959-C83FC3569A0A}" type="presParOf" srcId="{506198AE-0D05-4715-A453-98263EC0F4E6}" destId="{3F3B4D35-CC13-4EFC-9A8F-24E632F0D634}" srcOrd="0" destOrd="0" presId="urn:microsoft.com/office/officeart/2005/8/layout/hProcess4"/>
    <dgm:cxn modelId="{7A6D119F-B0BD-4B7B-8099-EE7016458587}" type="presParOf" srcId="{506198AE-0D05-4715-A453-98263EC0F4E6}" destId="{E8DB9D23-8692-4369-9A63-6ADAAEF7B140}" srcOrd="1" destOrd="0" presId="urn:microsoft.com/office/officeart/2005/8/layout/hProcess4"/>
    <dgm:cxn modelId="{ECCE2A8E-1E57-4828-8B06-52374A1237F3}" type="presParOf" srcId="{506198AE-0D05-4715-A453-98263EC0F4E6}" destId="{793F3E83-1FBE-4469-9C96-FE84E8E02611}" srcOrd="2" destOrd="0" presId="urn:microsoft.com/office/officeart/2005/8/layout/hProcess4"/>
    <dgm:cxn modelId="{080D8A34-2F22-4702-A5B5-610631587B70}" type="presParOf" srcId="{506198AE-0D05-4715-A453-98263EC0F4E6}" destId="{930D131F-84F5-414D-941A-C82308DB9DFE}" srcOrd="3" destOrd="0" presId="urn:microsoft.com/office/officeart/2005/8/layout/hProcess4"/>
    <dgm:cxn modelId="{68CDB3DC-2BED-4173-866B-D420C75E8EBA}" type="presParOf" srcId="{506198AE-0D05-4715-A453-98263EC0F4E6}" destId="{94B1C33C-71F8-41E2-BB2E-CA1A121E9A0F}" srcOrd="4" destOrd="0" presId="urn:microsoft.com/office/officeart/2005/8/layout/hProcess4"/>
    <dgm:cxn modelId="{84BBD0EA-E2F9-4542-B4F1-8FF3714DC494}" type="presParOf" srcId="{C091EEDE-69F0-44F5-A478-351264D67DD9}" destId="{B37BCD62-6F39-4AD2-8016-C2A52A936F81}" srcOrd="3" destOrd="0" presId="urn:microsoft.com/office/officeart/2005/8/layout/hProcess4"/>
    <dgm:cxn modelId="{60AD25F8-ABC1-486D-AF5A-5350213CCA82}" type="presParOf" srcId="{C091EEDE-69F0-44F5-A478-351264D67DD9}" destId="{DC301F50-165B-43C8-B99B-0E5212D308CF}" srcOrd="4" destOrd="0" presId="urn:microsoft.com/office/officeart/2005/8/layout/hProcess4"/>
    <dgm:cxn modelId="{9EDE7C59-DEAE-4364-BEE0-34AED2845E5B}" type="presParOf" srcId="{DC301F50-165B-43C8-B99B-0E5212D308CF}" destId="{47A796DE-D4DC-4D96-AD3B-107C1AF29683}" srcOrd="0" destOrd="0" presId="urn:microsoft.com/office/officeart/2005/8/layout/hProcess4"/>
    <dgm:cxn modelId="{16A1924A-5C23-42E2-94E7-DDD47D4667BC}" type="presParOf" srcId="{DC301F50-165B-43C8-B99B-0E5212D308CF}" destId="{6044CBAD-9C59-4359-8835-85AD8FCDF6B0}" srcOrd="1" destOrd="0" presId="urn:microsoft.com/office/officeart/2005/8/layout/hProcess4"/>
    <dgm:cxn modelId="{27D04106-1BF9-4B8E-9BA7-38003E25D631}" type="presParOf" srcId="{DC301F50-165B-43C8-B99B-0E5212D308CF}" destId="{300FB60D-C8D8-4273-9D32-16B53A348A65}" srcOrd="2" destOrd="0" presId="urn:microsoft.com/office/officeart/2005/8/layout/hProcess4"/>
    <dgm:cxn modelId="{3F669865-FAE2-410A-A32C-B8380AFC4DAD}" type="presParOf" srcId="{DC301F50-165B-43C8-B99B-0E5212D308CF}" destId="{617CF088-728A-4ACB-B44A-E9E03B55FC10}" srcOrd="3" destOrd="0" presId="urn:microsoft.com/office/officeart/2005/8/layout/hProcess4"/>
    <dgm:cxn modelId="{8649080E-6482-4266-9A87-70A58138116D}"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004</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600" dirty="0" smtClean="0">
              <a:latin typeface="Arial" pitchFamily="34" charset="0"/>
              <a:cs typeface="Arial" pitchFamily="34" charset="0"/>
            </a:rPr>
            <a:t>Muelle del Yatch Club.</a:t>
          </a:r>
          <a:endParaRPr lang="es-ES" sz="16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Condiciones de limpieza del Muelle de Yatch Club.</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2C4C6B61-2159-4FC3-8C53-7B89F86B7C10}" srcId="{8F88571D-B215-43B2-AD64-4A60E5ADC6AF}" destId="{E810061B-56C1-4F71-BE33-6FCC0B4CEDFF}" srcOrd="0" destOrd="0" parTransId="{33B9EA3F-FC42-4B04-8A36-919DD9BDBDCF}" sibTransId="{9F6A5A46-97DD-4D6F-A89F-FB47E2DFF2DC}"/>
    <dgm:cxn modelId="{83752286-BEEC-4592-8681-13ADF03992FB}" srcId="{8802A10F-FC07-4F59-9BD7-C700A250A1C6}" destId="{7B1D8607-3A32-40CE-8FBF-C70F05B0C767}" srcOrd="1" destOrd="0" parTransId="{F805A09A-CD48-488D-B094-9DC3FEAD510A}" sibTransId="{70AF6075-E360-4505-99E8-681A3DA30F0E}"/>
    <dgm:cxn modelId="{9D6D0E17-AE5C-45EA-9E1D-2F5D3891EBEB}" type="presOf" srcId="{8998C263-AEF3-4705-BBE9-93647CC16E9F}" destId="{9D6C9152-DD08-4C91-A69B-B9558895A23D}" srcOrd="0" destOrd="0" presId="urn:microsoft.com/office/officeart/2005/8/layout/hProcess4"/>
    <dgm:cxn modelId="{9D4C42B4-2823-48B9-9085-0A88AA0468CC}" type="presOf" srcId="{8F88571D-B215-43B2-AD64-4A60E5ADC6AF}" destId="{617CF088-728A-4ACB-B44A-E9E03B55FC10}" srcOrd="0" destOrd="0" presId="urn:microsoft.com/office/officeart/2005/8/layout/hProcess4"/>
    <dgm:cxn modelId="{A06321D7-F708-4D60-A0E6-A68A15641CDB}" type="presOf" srcId="{D27B9FE8-14C3-4456-9D0B-455D246EC38D}" destId="{41B5E6F6-8E14-4458-877A-D45ECED8B3C5}" srcOrd="0" destOrd="0" presId="urn:microsoft.com/office/officeart/2005/8/layout/hProcess4"/>
    <dgm:cxn modelId="{1AD5717A-FF9D-49D4-AD18-6B2F2A1C9DFE}" type="presOf" srcId="{4D855EB1-B58E-4DFB-A8E9-A88B2FD3D8D4}" destId="{E8DB9D23-8692-4369-9A63-6ADAAEF7B140}"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1647F852-BA38-4446-966D-89C0A880B39F}" type="presOf" srcId="{E810061B-56C1-4F71-BE33-6FCC0B4CEDFF}" destId="{6044CBAD-9C59-4359-8835-85AD8FCDF6B0}" srcOrd="0"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EDDDF3BA-BCB8-4063-8E49-E71155BFADD3}" type="presOf" srcId="{5B004FE3-4331-487B-82F3-7EF8978CEA25}" destId="{050234D2-3F4F-43F5-8CBA-231CEF343E19}" srcOrd="1" destOrd="0" presId="urn:microsoft.com/office/officeart/2005/8/layout/hProcess4"/>
    <dgm:cxn modelId="{0444380F-D0F1-4021-92A1-95125164A301}" type="presOf" srcId="{70AF6075-E360-4505-99E8-681A3DA30F0E}" destId="{B37BCD62-6F39-4AD2-8016-C2A52A936F81}" srcOrd="0" destOrd="0" presId="urn:microsoft.com/office/officeart/2005/8/layout/hProcess4"/>
    <dgm:cxn modelId="{FDA694EB-49D5-48CC-BADD-4C37BCBA1B8C}" type="presOf" srcId="{E810061B-56C1-4F71-BE33-6FCC0B4CEDFF}" destId="{300FB60D-C8D8-4273-9D32-16B53A348A65}" srcOrd="1" destOrd="0" presId="urn:microsoft.com/office/officeart/2005/8/layout/hProcess4"/>
    <dgm:cxn modelId="{2786559D-E019-498E-B789-09489B1AE6B7}" type="presOf" srcId="{8802A10F-FC07-4F59-9BD7-C700A250A1C6}" destId="{C087C916-5BCF-4E38-B467-E2277F36C395}" srcOrd="0" destOrd="0" presId="urn:microsoft.com/office/officeart/2005/8/layout/hProcess4"/>
    <dgm:cxn modelId="{73EDBA39-13A5-4C7A-AE1B-4A5CBDA0C338}" type="presOf" srcId="{5B004FE3-4331-487B-82F3-7EF8978CEA25}" destId="{A60D14EC-D4CA-4D52-8ECF-D3ACC1BA178A}" srcOrd="0" destOrd="0" presId="urn:microsoft.com/office/officeart/2005/8/layout/hProcess4"/>
    <dgm:cxn modelId="{35875EEF-7AF2-44E9-B858-F56C1AB5EA6A}" type="presOf" srcId="{7B1D8607-3A32-40CE-8FBF-C70F05B0C767}" destId="{930D131F-84F5-414D-941A-C82308DB9DFE}"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39D881B0-0020-4E28-B64E-D7F14470C301}" type="presOf" srcId="{4D855EB1-B58E-4DFB-A8E9-A88B2FD3D8D4}" destId="{793F3E83-1FBE-4469-9C96-FE84E8E02611}" srcOrd="1"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68A836AC-AEB9-4EEE-84B3-81CF59E272ED}" type="presParOf" srcId="{C087C916-5BCF-4E38-B467-E2277F36C395}" destId="{BE2727B2-A7A9-4D6D-BE48-D8574A25E7CA}" srcOrd="0" destOrd="0" presId="urn:microsoft.com/office/officeart/2005/8/layout/hProcess4"/>
    <dgm:cxn modelId="{13DCFD91-5185-4AA9-B096-CD012245B40C}" type="presParOf" srcId="{C087C916-5BCF-4E38-B467-E2277F36C395}" destId="{A5B4E036-AB9C-45A5-8371-F6E4E108BF64}" srcOrd="1" destOrd="0" presId="urn:microsoft.com/office/officeart/2005/8/layout/hProcess4"/>
    <dgm:cxn modelId="{2F72862B-0ECF-4261-AE40-65AA1557C436}" type="presParOf" srcId="{C087C916-5BCF-4E38-B467-E2277F36C395}" destId="{C091EEDE-69F0-44F5-A478-351264D67DD9}" srcOrd="2" destOrd="0" presId="urn:microsoft.com/office/officeart/2005/8/layout/hProcess4"/>
    <dgm:cxn modelId="{46AE1333-F1F1-4871-9DD4-16C136874629}" type="presParOf" srcId="{C091EEDE-69F0-44F5-A478-351264D67DD9}" destId="{A598FCFE-A50D-4F43-9BD2-5DB399BE26AE}" srcOrd="0" destOrd="0" presId="urn:microsoft.com/office/officeart/2005/8/layout/hProcess4"/>
    <dgm:cxn modelId="{9712AF3A-AFCD-4E31-9261-DEE8C0167B9F}" type="presParOf" srcId="{A598FCFE-A50D-4F43-9BD2-5DB399BE26AE}" destId="{DDA65949-DEF9-462D-A85B-31F2605AF417}" srcOrd="0" destOrd="0" presId="urn:microsoft.com/office/officeart/2005/8/layout/hProcess4"/>
    <dgm:cxn modelId="{F187C211-859C-4E5F-B184-956C66442EE4}" type="presParOf" srcId="{A598FCFE-A50D-4F43-9BD2-5DB399BE26AE}" destId="{A60D14EC-D4CA-4D52-8ECF-D3ACC1BA178A}" srcOrd="1" destOrd="0" presId="urn:microsoft.com/office/officeart/2005/8/layout/hProcess4"/>
    <dgm:cxn modelId="{CB652EAA-A6CD-4310-8A9D-3B4D6D7450F5}" type="presParOf" srcId="{A598FCFE-A50D-4F43-9BD2-5DB399BE26AE}" destId="{050234D2-3F4F-43F5-8CBA-231CEF343E19}" srcOrd="2" destOrd="0" presId="urn:microsoft.com/office/officeart/2005/8/layout/hProcess4"/>
    <dgm:cxn modelId="{338488ED-C9D0-4F1D-87A2-D9210F05E7E0}" type="presParOf" srcId="{A598FCFE-A50D-4F43-9BD2-5DB399BE26AE}" destId="{41B5E6F6-8E14-4458-877A-D45ECED8B3C5}" srcOrd="3" destOrd="0" presId="urn:microsoft.com/office/officeart/2005/8/layout/hProcess4"/>
    <dgm:cxn modelId="{F32F417D-A0E2-470F-8765-65719D01F621}" type="presParOf" srcId="{A598FCFE-A50D-4F43-9BD2-5DB399BE26AE}" destId="{D883F78C-297E-466C-B90A-DB77A0309E9E}" srcOrd="4" destOrd="0" presId="urn:microsoft.com/office/officeart/2005/8/layout/hProcess4"/>
    <dgm:cxn modelId="{AD43A525-ED3D-490A-BCE7-D62B43FAB8EA}" type="presParOf" srcId="{C091EEDE-69F0-44F5-A478-351264D67DD9}" destId="{9D6C9152-DD08-4C91-A69B-B9558895A23D}" srcOrd="1" destOrd="0" presId="urn:microsoft.com/office/officeart/2005/8/layout/hProcess4"/>
    <dgm:cxn modelId="{4CC9B2DE-D466-46EB-B46D-1D66C9EC91B9}" type="presParOf" srcId="{C091EEDE-69F0-44F5-A478-351264D67DD9}" destId="{506198AE-0D05-4715-A453-98263EC0F4E6}" srcOrd="2" destOrd="0" presId="urn:microsoft.com/office/officeart/2005/8/layout/hProcess4"/>
    <dgm:cxn modelId="{62CEBF7C-8BCA-4E4F-B4EF-D8277B1D49B5}" type="presParOf" srcId="{506198AE-0D05-4715-A453-98263EC0F4E6}" destId="{3F3B4D35-CC13-4EFC-9A8F-24E632F0D634}" srcOrd="0" destOrd="0" presId="urn:microsoft.com/office/officeart/2005/8/layout/hProcess4"/>
    <dgm:cxn modelId="{D93A6B7E-E50F-48E6-91D5-290DF24E6506}" type="presParOf" srcId="{506198AE-0D05-4715-A453-98263EC0F4E6}" destId="{E8DB9D23-8692-4369-9A63-6ADAAEF7B140}" srcOrd="1" destOrd="0" presId="urn:microsoft.com/office/officeart/2005/8/layout/hProcess4"/>
    <dgm:cxn modelId="{99ED8FFE-FE97-40D9-B54C-D6ED967D2D26}" type="presParOf" srcId="{506198AE-0D05-4715-A453-98263EC0F4E6}" destId="{793F3E83-1FBE-4469-9C96-FE84E8E02611}" srcOrd="2" destOrd="0" presId="urn:microsoft.com/office/officeart/2005/8/layout/hProcess4"/>
    <dgm:cxn modelId="{B80663F5-E232-4AC6-BEAF-62B92F0CCFF1}" type="presParOf" srcId="{506198AE-0D05-4715-A453-98263EC0F4E6}" destId="{930D131F-84F5-414D-941A-C82308DB9DFE}" srcOrd="3" destOrd="0" presId="urn:microsoft.com/office/officeart/2005/8/layout/hProcess4"/>
    <dgm:cxn modelId="{D21BBFCF-5B13-43D7-87A5-C6CFDA8DA758}" type="presParOf" srcId="{506198AE-0D05-4715-A453-98263EC0F4E6}" destId="{94B1C33C-71F8-41E2-BB2E-CA1A121E9A0F}" srcOrd="4" destOrd="0" presId="urn:microsoft.com/office/officeart/2005/8/layout/hProcess4"/>
    <dgm:cxn modelId="{86342771-8389-4475-BC3F-C45EABDBC5C5}" type="presParOf" srcId="{C091EEDE-69F0-44F5-A478-351264D67DD9}" destId="{B37BCD62-6F39-4AD2-8016-C2A52A936F81}" srcOrd="3" destOrd="0" presId="urn:microsoft.com/office/officeart/2005/8/layout/hProcess4"/>
    <dgm:cxn modelId="{364D3AA0-B52B-4250-9E91-591AC67106E8}" type="presParOf" srcId="{C091EEDE-69F0-44F5-A478-351264D67DD9}" destId="{DC301F50-165B-43C8-B99B-0E5212D308CF}" srcOrd="4" destOrd="0" presId="urn:microsoft.com/office/officeart/2005/8/layout/hProcess4"/>
    <dgm:cxn modelId="{30E72926-2710-46DB-9DD4-9EFAC1C20191}" type="presParOf" srcId="{DC301F50-165B-43C8-B99B-0E5212D308CF}" destId="{47A796DE-D4DC-4D96-AD3B-107C1AF29683}" srcOrd="0" destOrd="0" presId="urn:microsoft.com/office/officeart/2005/8/layout/hProcess4"/>
    <dgm:cxn modelId="{A836E9B9-D6F4-4CE2-B980-462BB5051C07}" type="presParOf" srcId="{DC301F50-165B-43C8-B99B-0E5212D308CF}" destId="{6044CBAD-9C59-4359-8835-85AD8FCDF6B0}" srcOrd="1" destOrd="0" presId="urn:microsoft.com/office/officeart/2005/8/layout/hProcess4"/>
    <dgm:cxn modelId="{C7629A9A-9FA3-42B0-8BE7-CB0E2A424AA4}" type="presParOf" srcId="{DC301F50-165B-43C8-B99B-0E5212D308CF}" destId="{300FB60D-C8D8-4273-9D32-16B53A348A65}" srcOrd="2" destOrd="0" presId="urn:microsoft.com/office/officeart/2005/8/layout/hProcess4"/>
    <dgm:cxn modelId="{B0BC2DD6-5735-40D9-B475-D6397CD08ED4}" type="presParOf" srcId="{DC301F50-165B-43C8-B99B-0E5212D308CF}" destId="{617CF088-728A-4ACB-B44A-E9E03B55FC10}" srcOrd="3" destOrd="0" presId="urn:microsoft.com/office/officeart/2005/8/layout/hProcess4"/>
    <dgm:cxn modelId="{594DFB18-F196-4306-BED9-4334B87D46A1}"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005</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Pañol de velas, Base Naval Sur.</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Pañol de velas, Base Naval Sur.</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8FCED5C6-F18F-4389-BC00-B945079ACF3F}" type="presOf" srcId="{8998C263-AEF3-4705-BBE9-93647CC16E9F}" destId="{9D6C9152-DD08-4C91-A69B-B9558895A23D}" srcOrd="0" destOrd="0" presId="urn:microsoft.com/office/officeart/2005/8/layout/hProcess4"/>
    <dgm:cxn modelId="{0EA8F826-549B-49CE-BF86-0A1F0E09F60C}" type="presOf" srcId="{5B004FE3-4331-487B-82F3-7EF8978CEA25}" destId="{050234D2-3F4F-43F5-8CBA-231CEF343E19}" srcOrd="1" destOrd="0" presId="urn:microsoft.com/office/officeart/2005/8/layout/hProcess4"/>
    <dgm:cxn modelId="{60F67439-0104-4CDB-AF10-A3FA864DEE86}" type="presOf" srcId="{4D855EB1-B58E-4DFB-A8E9-A88B2FD3D8D4}" destId="{E8DB9D23-8692-4369-9A63-6ADAAEF7B140}"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601241F2-BCC7-4158-85E1-1219B0A3D3A1}" type="presOf" srcId="{D27B9FE8-14C3-4456-9D0B-455D246EC38D}" destId="{41B5E6F6-8E14-4458-877A-D45ECED8B3C5}"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BCEEB951-0598-41EC-A99E-A9463D8A5639}" srcId="{8802A10F-FC07-4F59-9BD7-C700A250A1C6}" destId="{D27B9FE8-14C3-4456-9D0B-455D246EC38D}" srcOrd="0" destOrd="0" parTransId="{3CB8D02B-4D9F-4D1D-B6CF-8AAA9DBB05E6}" sibTransId="{8998C263-AEF3-4705-BBE9-93647CC16E9F}"/>
    <dgm:cxn modelId="{7BC7EE91-56F2-4444-A3D0-15C0E9BBB5F9}" type="presOf" srcId="{7B1D8607-3A32-40CE-8FBF-C70F05B0C767}" destId="{930D131F-84F5-414D-941A-C82308DB9DFE}" srcOrd="0" destOrd="0" presId="urn:microsoft.com/office/officeart/2005/8/layout/hProcess4"/>
    <dgm:cxn modelId="{2C4C6B61-2159-4FC3-8C53-7B89F86B7C10}" srcId="{8F88571D-B215-43B2-AD64-4A60E5ADC6AF}" destId="{E810061B-56C1-4F71-BE33-6FCC0B4CEDFF}" srcOrd="0" destOrd="0" parTransId="{33B9EA3F-FC42-4B04-8A36-919DD9BDBDCF}" sibTransId="{9F6A5A46-97DD-4D6F-A89F-FB47E2DFF2DC}"/>
    <dgm:cxn modelId="{C35DBC17-D462-49CF-816C-036691F45864}" type="presOf" srcId="{8802A10F-FC07-4F59-9BD7-C700A250A1C6}" destId="{C087C916-5BCF-4E38-B467-E2277F36C395}" srcOrd="0" destOrd="0" presId="urn:microsoft.com/office/officeart/2005/8/layout/hProcess4"/>
    <dgm:cxn modelId="{5B4B3B35-2010-4725-990F-FE12D2F6C6A4}" type="presOf" srcId="{70AF6075-E360-4505-99E8-681A3DA30F0E}" destId="{B37BCD62-6F39-4AD2-8016-C2A52A936F81}" srcOrd="0" destOrd="0" presId="urn:microsoft.com/office/officeart/2005/8/layout/hProcess4"/>
    <dgm:cxn modelId="{34B14AD2-62E1-4025-A75D-1930B2EE393D}" type="presOf" srcId="{4D855EB1-B58E-4DFB-A8E9-A88B2FD3D8D4}" destId="{793F3E83-1FBE-4469-9C96-FE84E8E02611}" srcOrd="1" destOrd="0" presId="urn:microsoft.com/office/officeart/2005/8/layout/hProcess4"/>
    <dgm:cxn modelId="{D96FF545-032A-4DBA-A0B7-40CA28FC152A}" type="presOf" srcId="{5B004FE3-4331-487B-82F3-7EF8978CEA25}" destId="{A60D14EC-D4CA-4D52-8ECF-D3ACC1BA178A}" srcOrd="0" destOrd="0" presId="urn:microsoft.com/office/officeart/2005/8/layout/hProcess4"/>
    <dgm:cxn modelId="{7259C616-913B-4761-BABF-8A35E2E8D838}" type="presOf" srcId="{E810061B-56C1-4F71-BE33-6FCC0B4CEDFF}" destId="{300FB60D-C8D8-4273-9D32-16B53A348A65}" srcOrd="1" destOrd="0" presId="urn:microsoft.com/office/officeart/2005/8/layout/hProcess4"/>
    <dgm:cxn modelId="{E6E54BF8-A863-435E-B763-A8F1E7ECF206}" type="presOf" srcId="{8F88571D-B215-43B2-AD64-4A60E5ADC6AF}" destId="{617CF088-728A-4ACB-B44A-E9E03B55FC10}" srcOrd="0" destOrd="0" presId="urn:microsoft.com/office/officeart/2005/8/layout/hProcess4"/>
    <dgm:cxn modelId="{E2AFBB2F-A316-43CB-8071-4734B9C1DA77}" type="presOf" srcId="{E810061B-56C1-4F71-BE33-6FCC0B4CEDFF}" destId="{6044CBAD-9C59-4359-8835-85AD8FCDF6B0}" srcOrd="0"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95E95CDD-8147-49B9-8147-107C8592E7C5}" srcId="{D27B9FE8-14C3-4456-9D0B-455D246EC38D}" destId="{5B004FE3-4331-487B-82F3-7EF8978CEA25}" srcOrd="0" destOrd="0" parTransId="{523E652A-FF56-42BA-998E-62950255E4F7}" sibTransId="{915B5819-11FB-47D9-886B-A3FC9B17BE44}"/>
    <dgm:cxn modelId="{7F471B92-BD89-43B0-9AE0-9846E8C5DA1A}" type="presParOf" srcId="{C087C916-5BCF-4E38-B467-E2277F36C395}" destId="{BE2727B2-A7A9-4D6D-BE48-D8574A25E7CA}" srcOrd="0" destOrd="0" presId="urn:microsoft.com/office/officeart/2005/8/layout/hProcess4"/>
    <dgm:cxn modelId="{371D710D-353D-4810-BC7E-EC74E0C91F40}" type="presParOf" srcId="{C087C916-5BCF-4E38-B467-E2277F36C395}" destId="{A5B4E036-AB9C-45A5-8371-F6E4E108BF64}" srcOrd="1" destOrd="0" presId="urn:microsoft.com/office/officeart/2005/8/layout/hProcess4"/>
    <dgm:cxn modelId="{CD351F96-436E-4262-96D9-F211EE212198}" type="presParOf" srcId="{C087C916-5BCF-4E38-B467-E2277F36C395}" destId="{C091EEDE-69F0-44F5-A478-351264D67DD9}" srcOrd="2" destOrd="0" presId="urn:microsoft.com/office/officeart/2005/8/layout/hProcess4"/>
    <dgm:cxn modelId="{4552C9E3-EEBF-4571-B5EA-037F10C09A5F}" type="presParOf" srcId="{C091EEDE-69F0-44F5-A478-351264D67DD9}" destId="{A598FCFE-A50D-4F43-9BD2-5DB399BE26AE}" srcOrd="0" destOrd="0" presId="urn:microsoft.com/office/officeart/2005/8/layout/hProcess4"/>
    <dgm:cxn modelId="{D8FC642C-B6D7-4647-8570-9347EECD6CFE}" type="presParOf" srcId="{A598FCFE-A50D-4F43-9BD2-5DB399BE26AE}" destId="{DDA65949-DEF9-462D-A85B-31F2605AF417}" srcOrd="0" destOrd="0" presId="urn:microsoft.com/office/officeart/2005/8/layout/hProcess4"/>
    <dgm:cxn modelId="{BA68767E-3FCF-4F40-816E-6C1A1E3F1FCC}" type="presParOf" srcId="{A598FCFE-A50D-4F43-9BD2-5DB399BE26AE}" destId="{A60D14EC-D4CA-4D52-8ECF-D3ACC1BA178A}" srcOrd="1" destOrd="0" presId="urn:microsoft.com/office/officeart/2005/8/layout/hProcess4"/>
    <dgm:cxn modelId="{0C7203EA-0FCF-4BB5-9265-DA986253A8F1}" type="presParOf" srcId="{A598FCFE-A50D-4F43-9BD2-5DB399BE26AE}" destId="{050234D2-3F4F-43F5-8CBA-231CEF343E19}" srcOrd="2" destOrd="0" presId="urn:microsoft.com/office/officeart/2005/8/layout/hProcess4"/>
    <dgm:cxn modelId="{81FE2D53-B00E-4E28-90ED-448C3ABF7356}" type="presParOf" srcId="{A598FCFE-A50D-4F43-9BD2-5DB399BE26AE}" destId="{41B5E6F6-8E14-4458-877A-D45ECED8B3C5}" srcOrd="3" destOrd="0" presId="urn:microsoft.com/office/officeart/2005/8/layout/hProcess4"/>
    <dgm:cxn modelId="{2726D43F-AB67-4B6F-9DBA-A8751F075FED}" type="presParOf" srcId="{A598FCFE-A50D-4F43-9BD2-5DB399BE26AE}" destId="{D883F78C-297E-466C-B90A-DB77A0309E9E}" srcOrd="4" destOrd="0" presId="urn:microsoft.com/office/officeart/2005/8/layout/hProcess4"/>
    <dgm:cxn modelId="{475C81E3-64CE-494C-8079-78B1B0D5E226}" type="presParOf" srcId="{C091EEDE-69F0-44F5-A478-351264D67DD9}" destId="{9D6C9152-DD08-4C91-A69B-B9558895A23D}" srcOrd="1" destOrd="0" presId="urn:microsoft.com/office/officeart/2005/8/layout/hProcess4"/>
    <dgm:cxn modelId="{20051901-4EEF-4A7C-B84A-D5C5800EC92C}" type="presParOf" srcId="{C091EEDE-69F0-44F5-A478-351264D67DD9}" destId="{506198AE-0D05-4715-A453-98263EC0F4E6}" srcOrd="2" destOrd="0" presId="urn:microsoft.com/office/officeart/2005/8/layout/hProcess4"/>
    <dgm:cxn modelId="{D81D0CF4-9B80-40E9-A31C-C12CFF8E080D}" type="presParOf" srcId="{506198AE-0D05-4715-A453-98263EC0F4E6}" destId="{3F3B4D35-CC13-4EFC-9A8F-24E632F0D634}" srcOrd="0" destOrd="0" presId="urn:microsoft.com/office/officeart/2005/8/layout/hProcess4"/>
    <dgm:cxn modelId="{8DC08D77-BEA4-4DEE-BBF0-18E10C8A551A}" type="presParOf" srcId="{506198AE-0D05-4715-A453-98263EC0F4E6}" destId="{E8DB9D23-8692-4369-9A63-6ADAAEF7B140}" srcOrd="1" destOrd="0" presId="urn:microsoft.com/office/officeart/2005/8/layout/hProcess4"/>
    <dgm:cxn modelId="{26C96681-21A7-42BE-9037-D1CB5BC21790}" type="presParOf" srcId="{506198AE-0D05-4715-A453-98263EC0F4E6}" destId="{793F3E83-1FBE-4469-9C96-FE84E8E02611}" srcOrd="2" destOrd="0" presId="urn:microsoft.com/office/officeart/2005/8/layout/hProcess4"/>
    <dgm:cxn modelId="{51D931EE-33ED-44D1-A899-A4DAA41DCD8F}" type="presParOf" srcId="{506198AE-0D05-4715-A453-98263EC0F4E6}" destId="{930D131F-84F5-414D-941A-C82308DB9DFE}" srcOrd="3" destOrd="0" presId="urn:microsoft.com/office/officeart/2005/8/layout/hProcess4"/>
    <dgm:cxn modelId="{F0D8D017-E82E-4B1D-9F81-4345642E0F85}" type="presParOf" srcId="{506198AE-0D05-4715-A453-98263EC0F4E6}" destId="{94B1C33C-71F8-41E2-BB2E-CA1A121E9A0F}" srcOrd="4" destOrd="0" presId="urn:microsoft.com/office/officeart/2005/8/layout/hProcess4"/>
    <dgm:cxn modelId="{2CD5B938-3F0A-43E9-97FD-A4B709DC23D1}" type="presParOf" srcId="{C091EEDE-69F0-44F5-A478-351264D67DD9}" destId="{B37BCD62-6F39-4AD2-8016-C2A52A936F81}" srcOrd="3" destOrd="0" presId="urn:microsoft.com/office/officeart/2005/8/layout/hProcess4"/>
    <dgm:cxn modelId="{0DB0994D-4DDF-4AAF-A58E-0469AEDE82FC}" type="presParOf" srcId="{C091EEDE-69F0-44F5-A478-351264D67DD9}" destId="{DC301F50-165B-43C8-B99B-0E5212D308CF}" srcOrd="4" destOrd="0" presId="urn:microsoft.com/office/officeart/2005/8/layout/hProcess4"/>
    <dgm:cxn modelId="{F40C9C9E-6E63-40F3-879E-EEBA3F912DC2}" type="presParOf" srcId="{DC301F50-165B-43C8-B99B-0E5212D308CF}" destId="{47A796DE-D4DC-4D96-AD3B-107C1AF29683}" srcOrd="0" destOrd="0" presId="urn:microsoft.com/office/officeart/2005/8/layout/hProcess4"/>
    <dgm:cxn modelId="{B69EE026-D45A-4C89-ADC6-3561C45C5BE7}" type="presParOf" srcId="{DC301F50-165B-43C8-B99B-0E5212D308CF}" destId="{6044CBAD-9C59-4359-8835-85AD8FCDF6B0}" srcOrd="1" destOrd="0" presId="urn:microsoft.com/office/officeart/2005/8/layout/hProcess4"/>
    <dgm:cxn modelId="{D64057C1-6A60-4D44-B37A-2FB68BA68519}" type="presParOf" srcId="{DC301F50-165B-43C8-B99B-0E5212D308CF}" destId="{300FB60D-C8D8-4273-9D32-16B53A348A65}" srcOrd="2" destOrd="0" presId="urn:microsoft.com/office/officeart/2005/8/layout/hProcess4"/>
    <dgm:cxn modelId="{5638AB1C-1D5A-4023-A663-F7AF77F36F6B}" type="presParOf" srcId="{DC301F50-165B-43C8-B99B-0E5212D308CF}" destId="{617CF088-728A-4ACB-B44A-E9E03B55FC10}" srcOrd="3" destOrd="0" presId="urn:microsoft.com/office/officeart/2005/8/layout/hProcess4"/>
    <dgm:cxn modelId="{F0F3B2D6-FD83-4D4A-B6A0-3E7B106832BC}"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006</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Pañol de velas, Base Naval Sur.</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Falta de seguridad en el pañol de velas.</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2C4C6B61-2159-4FC3-8C53-7B89F86B7C10}" srcId="{8F88571D-B215-43B2-AD64-4A60E5ADC6AF}" destId="{E810061B-56C1-4F71-BE33-6FCC0B4CEDFF}" srcOrd="0" destOrd="0" parTransId="{33B9EA3F-FC42-4B04-8A36-919DD9BDBDCF}" sibTransId="{9F6A5A46-97DD-4D6F-A89F-FB47E2DFF2DC}"/>
    <dgm:cxn modelId="{83752286-BEEC-4592-8681-13ADF03992FB}" srcId="{8802A10F-FC07-4F59-9BD7-C700A250A1C6}" destId="{7B1D8607-3A32-40CE-8FBF-C70F05B0C767}" srcOrd="1" destOrd="0" parTransId="{F805A09A-CD48-488D-B094-9DC3FEAD510A}" sibTransId="{70AF6075-E360-4505-99E8-681A3DA30F0E}"/>
    <dgm:cxn modelId="{F0552958-CBBB-4204-B651-FBF36588E9F1}" type="presOf" srcId="{7B1D8607-3A32-40CE-8FBF-C70F05B0C767}" destId="{930D131F-84F5-414D-941A-C82308DB9DFE}" srcOrd="0" destOrd="0" presId="urn:microsoft.com/office/officeart/2005/8/layout/hProcess4"/>
    <dgm:cxn modelId="{9C4E7D91-8C8F-4056-A1C3-9A2C21293D48}" type="presOf" srcId="{5B004FE3-4331-487B-82F3-7EF8978CEA25}" destId="{050234D2-3F4F-43F5-8CBA-231CEF343E19}" srcOrd="1"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12B252A6-00A5-47E9-A3BA-E5B6E916112D}" type="presOf" srcId="{4D855EB1-B58E-4DFB-A8E9-A88B2FD3D8D4}" destId="{793F3E83-1FBE-4469-9C96-FE84E8E02611}" srcOrd="1"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B60D0376-9E15-43FB-8A80-DE8FF96447A8}" type="presOf" srcId="{8802A10F-FC07-4F59-9BD7-C700A250A1C6}" destId="{C087C916-5BCF-4E38-B467-E2277F36C395}" srcOrd="0" destOrd="0" presId="urn:microsoft.com/office/officeart/2005/8/layout/hProcess4"/>
    <dgm:cxn modelId="{54C7882C-8739-4DEC-9AD0-516C72FE6B0A}" type="presOf" srcId="{8F88571D-B215-43B2-AD64-4A60E5ADC6AF}" destId="{617CF088-728A-4ACB-B44A-E9E03B55FC10}" srcOrd="0" destOrd="0" presId="urn:microsoft.com/office/officeart/2005/8/layout/hProcess4"/>
    <dgm:cxn modelId="{4920016F-0111-4D10-8BBD-724F14645D82}" type="presOf" srcId="{5B004FE3-4331-487B-82F3-7EF8978CEA25}" destId="{A60D14EC-D4CA-4D52-8ECF-D3ACC1BA178A}"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D0709FE6-8401-46E8-97F6-46670538CED4}" type="presOf" srcId="{D27B9FE8-14C3-4456-9D0B-455D246EC38D}" destId="{41B5E6F6-8E14-4458-877A-D45ECED8B3C5}" srcOrd="0" destOrd="0" presId="urn:microsoft.com/office/officeart/2005/8/layout/hProcess4"/>
    <dgm:cxn modelId="{92246BA1-0036-4111-84F2-957B245DA87F}" type="presOf" srcId="{4D855EB1-B58E-4DFB-A8E9-A88B2FD3D8D4}" destId="{E8DB9D23-8692-4369-9A63-6ADAAEF7B140}" srcOrd="0" destOrd="0" presId="urn:microsoft.com/office/officeart/2005/8/layout/hProcess4"/>
    <dgm:cxn modelId="{6780389C-D15C-49D8-9A08-90D9BB612297}" type="presOf" srcId="{E810061B-56C1-4F71-BE33-6FCC0B4CEDFF}" destId="{300FB60D-C8D8-4273-9D32-16B53A348A65}" srcOrd="1" destOrd="0" presId="urn:microsoft.com/office/officeart/2005/8/layout/hProcess4"/>
    <dgm:cxn modelId="{88A95E70-76D2-4DD1-9B52-998A3A78FBF3}" type="presOf" srcId="{8998C263-AEF3-4705-BBE9-93647CC16E9F}" destId="{9D6C9152-DD08-4C91-A69B-B9558895A23D}"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CEF42F7B-FA66-46F6-8867-601952D36B36}" type="presOf" srcId="{E810061B-56C1-4F71-BE33-6FCC0B4CEDFF}" destId="{6044CBAD-9C59-4359-8835-85AD8FCDF6B0}" srcOrd="0" destOrd="0" presId="urn:microsoft.com/office/officeart/2005/8/layout/hProcess4"/>
    <dgm:cxn modelId="{860A6A12-CE5E-4A88-850D-83960B8E3436}" type="presOf" srcId="{70AF6075-E360-4505-99E8-681A3DA30F0E}" destId="{B37BCD62-6F39-4AD2-8016-C2A52A936F81}" srcOrd="0" destOrd="0" presId="urn:microsoft.com/office/officeart/2005/8/layout/hProcess4"/>
    <dgm:cxn modelId="{7CF7B70A-D426-4B5C-A6F2-8033F667BC17}" type="presParOf" srcId="{C087C916-5BCF-4E38-B467-E2277F36C395}" destId="{BE2727B2-A7A9-4D6D-BE48-D8574A25E7CA}" srcOrd="0" destOrd="0" presId="urn:microsoft.com/office/officeart/2005/8/layout/hProcess4"/>
    <dgm:cxn modelId="{4175B631-FBDE-4D5A-A2FA-02DCC2E057A6}" type="presParOf" srcId="{C087C916-5BCF-4E38-B467-E2277F36C395}" destId="{A5B4E036-AB9C-45A5-8371-F6E4E108BF64}" srcOrd="1" destOrd="0" presId="urn:microsoft.com/office/officeart/2005/8/layout/hProcess4"/>
    <dgm:cxn modelId="{4D167098-BB87-4347-BF5F-36E02F63FF39}" type="presParOf" srcId="{C087C916-5BCF-4E38-B467-E2277F36C395}" destId="{C091EEDE-69F0-44F5-A478-351264D67DD9}" srcOrd="2" destOrd="0" presId="urn:microsoft.com/office/officeart/2005/8/layout/hProcess4"/>
    <dgm:cxn modelId="{ADF91F39-0EAC-4454-BE51-54173B47D715}" type="presParOf" srcId="{C091EEDE-69F0-44F5-A478-351264D67DD9}" destId="{A598FCFE-A50D-4F43-9BD2-5DB399BE26AE}" srcOrd="0" destOrd="0" presId="urn:microsoft.com/office/officeart/2005/8/layout/hProcess4"/>
    <dgm:cxn modelId="{F86DA5B3-8524-44A9-8E8E-A024130FEC05}" type="presParOf" srcId="{A598FCFE-A50D-4F43-9BD2-5DB399BE26AE}" destId="{DDA65949-DEF9-462D-A85B-31F2605AF417}" srcOrd="0" destOrd="0" presId="urn:microsoft.com/office/officeart/2005/8/layout/hProcess4"/>
    <dgm:cxn modelId="{162A1B6F-C4D2-4505-AB42-54421E163EBA}" type="presParOf" srcId="{A598FCFE-A50D-4F43-9BD2-5DB399BE26AE}" destId="{A60D14EC-D4CA-4D52-8ECF-D3ACC1BA178A}" srcOrd="1" destOrd="0" presId="urn:microsoft.com/office/officeart/2005/8/layout/hProcess4"/>
    <dgm:cxn modelId="{68CE81DE-53FE-4858-B9B0-6CE295E0B74A}" type="presParOf" srcId="{A598FCFE-A50D-4F43-9BD2-5DB399BE26AE}" destId="{050234D2-3F4F-43F5-8CBA-231CEF343E19}" srcOrd="2" destOrd="0" presId="urn:microsoft.com/office/officeart/2005/8/layout/hProcess4"/>
    <dgm:cxn modelId="{BB727A51-7CF4-49C1-B396-C861043E6CD9}" type="presParOf" srcId="{A598FCFE-A50D-4F43-9BD2-5DB399BE26AE}" destId="{41B5E6F6-8E14-4458-877A-D45ECED8B3C5}" srcOrd="3" destOrd="0" presId="urn:microsoft.com/office/officeart/2005/8/layout/hProcess4"/>
    <dgm:cxn modelId="{C4F29AD8-3DC4-41F9-800D-0AAB738D0412}" type="presParOf" srcId="{A598FCFE-A50D-4F43-9BD2-5DB399BE26AE}" destId="{D883F78C-297E-466C-B90A-DB77A0309E9E}" srcOrd="4" destOrd="0" presId="urn:microsoft.com/office/officeart/2005/8/layout/hProcess4"/>
    <dgm:cxn modelId="{0ABC1D66-4D5D-4D82-BEBB-B3C2F7F00AFC}" type="presParOf" srcId="{C091EEDE-69F0-44F5-A478-351264D67DD9}" destId="{9D6C9152-DD08-4C91-A69B-B9558895A23D}" srcOrd="1" destOrd="0" presId="urn:microsoft.com/office/officeart/2005/8/layout/hProcess4"/>
    <dgm:cxn modelId="{EAACCF6C-465A-4550-9CDD-D9A4D726BD5A}" type="presParOf" srcId="{C091EEDE-69F0-44F5-A478-351264D67DD9}" destId="{506198AE-0D05-4715-A453-98263EC0F4E6}" srcOrd="2" destOrd="0" presId="urn:microsoft.com/office/officeart/2005/8/layout/hProcess4"/>
    <dgm:cxn modelId="{2FE0543A-AC78-4712-A5C2-E2A4683F65B8}" type="presParOf" srcId="{506198AE-0D05-4715-A453-98263EC0F4E6}" destId="{3F3B4D35-CC13-4EFC-9A8F-24E632F0D634}" srcOrd="0" destOrd="0" presId="urn:microsoft.com/office/officeart/2005/8/layout/hProcess4"/>
    <dgm:cxn modelId="{013DFBBE-7B02-47B5-B448-F48930C68A2E}" type="presParOf" srcId="{506198AE-0D05-4715-A453-98263EC0F4E6}" destId="{E8DB9D23-8692-4369-9A63-6ADAAEF7B140}" srcOrd="1" destOrd="0" presId="urn:microsoft.com/office/officeart/2005/8/layout/hProcess4"/>
    <dgm:cxn modelId="{89CBAA3E-55F7-4BD7-876D-FACC92333B13}" type="presParOf" srcId="{506198AE-0D05-4715-A453-98263EC0F4E6}" destId="{793F3E83-1FBE-4469-9C96-FE84E8E02611}" srcOrd="2" destOrd="0" presId="urn:microsoft.com/office/officeart/2005/8/layout/hProcess4"/>
    <dgm:cxn modelId="{33943E37-7651-42A7-A465-561FD3E74274}" type="presParOf" srcId="{506198AE-0D05-4715-A453-98263EC0F4E6}" destId="{930D131F-84F5-414D-941A-C82308DB9DFE}" srcOrd="3" destOrd="0" presId="urn:microsoft.com/office/officeart/2005/8/layout/hProcess4"/>
    <dgm:cxn modelId="{0A915425-89E6-44C3-A107-572C25195AF1}" type="presParOf" srcId="{506198AE-0D05-4715-A453-98263EC0F4E6}" destId="{94B1C33C-71F8-41E2-BB2E-CA1A121E9A0F}" srcOrd="4" destOrd="0" presId="urn:microsoft.com/office/officeart/2005/8/layout/hProcess4"/>
    <dgm:cxn modelId="{EE003AB6-81C7-4623-B80A-99ABC837C92F}" type="presParOf" srcId="{C091EEDE-69F0-44F5-A478-351264D67DD9}" destId="{B37BCD62-6F39-4AD2-8016-C2A52A936F81}" srcOrd="3" destOrd="0" presId="urn:microsoft.com/office/officeart/2005/8/layout/hProcess4"/>
    <dgm:cxn modelId="{7153ECEA-3306-44A2-9F3B-62B9B1CC86BE}" type="presParOf" srcId="{C091EEDE-69F0-44F5-A478-351264D67DD9}" destId="{DC301F50-165B-43C8-B99B-0E5212D308CF}" srcOrd="4" destOrd="0" presId="urn:microsoft.com/office/officeart/2005/8/layout/hProcess4"/>
    <dgm:cxn modelId="{545DF79F-4DA8-459C-B94C-2D2A8E83FD9F}" type="presParOf" srcId="{DC301F50-165B-43C8-B99B-0E5212D308CF}" destId="{47A796DE-D4DC-4D96-AD3B-107C1AF29683}" srcOrd="0" destOrd="0" presId="urn:microsoft.com/office/officeart/2005/8/layout/hProcess4"/>
    <dgm:cxn modelId="{80A6A724-DD82-4F2E-ADAF-A4F4CC13DB79}" type="presParOf" srcId="{DC301F50-165B-43C8-B99B-0E5212D308CF}" destId="{6044CBAD-9C59-4359-8835-85AD8FCDF6B0}" srcOrd="1" destOrd="0" presId="urn:microsoft.com/office/officeart/2005/8/layout/hProcess4"/>
    <dgm:cxn modelId="{AB2D7281-33C6-44B8-AFA3-A02C735F3426}" type="presParOf" srcId="{DC301F50-165B-43C8-B99B-0E5212D308CF}" destId="{300FB60D-C8D8-4273-9D32-16B53A348A65}" srcOrd="2" destOrd="0" presId="urn:microsoft.com/office/officeart/2005/8/layout/hProcess4"/>
    <dgm:cxn modelId="{3E5099DE-D45A-4BCD-979A-8519F3D6A521}" type="presParOf" srcId="{DC301F50-165B-43C8-B99B-0E5212D308CF}" destId="{617CF088-728A-4ACB-B44A-E9E03B55FC10}" srcOrd="3" destOrd="0" presId="urn:microsoft.com/office/officeart/2005/8/layout/hProcess4"/>
    <dgm:cxn modelId="{451B705E-8D8D-471D-B120-4DBD51AC90F1}"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007</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Pañol de velas, Base Naval Sur.</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Contaminación Ambiental en el Pañol de velas, Base Naval Sur.</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2C4C6B61-2159-4FC3-8C53-7B89F86B7C10}" srcId="{8F88571D-B215-43B2-AD64-4A60E5ADC6AF}" destId="{E810061B-56C1-4F71-BE33-6FCC0B4CEDFF}" srcOrd="0" destOrd="0" parTransId="{33B9EA3F-FC42-4B04-8A36-919DD9BDBDCF}" sibTransId="{9F6A5A46-97DD-4D6F-A89F-FB47E2DFF2DC}"/>
    <dgm:cxn modelId="{2D140498-27EA-4AFE-8ADD-BBF0E8DE629C}" type="presOf" srcId="{D27B9FE8-14C3-4456-9D0B-455D246EC38D}" destId="{41B5E6F6-8E14-4458-877A-D45ECED8B3C5}" srcOrd="0" destOrd="0" presId="urn:microsoft.com/office/officeart/2005/8/layout/hProcess4"/>
    <dgm:cxn modelId="{C01297B3-AAA8-4699-A45D-BBF3549D6A56}" type="presOf" srcId="{5B004FE3-4331-487B-82F3-7EF8978CEA25}" destId="{050234D2-3F4F-43F5-8CBA-231CEF343E19}" srcOrd="1"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D0F1763A-33E8-4893-AA22-2FA384AC5308}" type="presOf" srcId="{70AF6075-E360-4505-99E8-681A3DA30F0E}" destId="{B37BCD62-6F39-4AD2-8016-C2A52A936F81}"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E1F050E3-EBF2-4A5B-9504-81065AD0CC46}" type="presOf" srcId="{4D855EB1-B58E-4DFB-A8E9-A88B2FD3D8D4}" destId="{E8DB9D23-8692-4369-9A63-6ADAAEF7B140}" srcOrd="0"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524F399A-6300-4DD2-9E16-12A94B4DFDE4}" type="presOf" srcId="{8998C263-AEF3-4705-BBE9-93647CC16E9F}" destId="{9D6C9152-DD08-4C91-A69B-B9558895A23D}" srcOrd="0" destOrd="0" presId="urn:microsoft.com/office/officeart/2005/8/layout/hProcess4"/>
    <dgm:cxn modelId="{F13FAA10-4550-419D-90D7-8DA2BB19A741}" type="presOf" srcId="{8F88571D-B215-43B2-AD64-4A60E5ADC6AF}" destId="{617CF088-728A-4ACB-B44A-E9E03B55FC10}" srcOrd="0" destOrd="0" presId="urn:microsoft.com/office/officeart/2005/8/layout/hProcess4"/>
    <dgm:cxn modelId="{79CC1ADF-50F0-4186-9121-96D535620DAF}" type="presOf" srcId="{4D855EB1-B58E-4DFB-A8E9-A88B2FD3D8D4}" destId="{793F3E83-1FBE-4469-9C96-FE84E8E02611}" srcOrd="1" destOrd="0" presId="urn:microsoft.com/office/officeart/2005/8/layout/hProcess4"/>
    <dgm:cxn modelId="{BCC43ED1-A5E8-43B4-8C5D-F942C361C9A6}" type="presOf" srcId="{8802A10F-FC07-4F59-9BD7-C700A250A1C6}" destId="{C087C916-5BCF-4E38-B467-E2277F36C395}"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EBBA7881-3063-4EEC-A88E-EAB8858F81D5}" type="presOf" srcId="{7B1D8607-3A32-40CE-8FBF-C70F05B0C767}" destId="{930D131F-84F5-414D-941A-C82308DB9DFE}" srcOrd="0" destOrd="0" presId="urn:microsoft.com/office/officeart/2005/8/layout/hProcess4"/>
    <dgm:cxn modelId="{5F3E70D5-9435-4C63-8D9B-4170AF178DE4}" type="presOf" srcId="{5B004FE3-4331-487B-82F3-7EF8978CEA25}" destId="{A60D14EC-D4CA-4D52-8ECF-D3ACC1BA178A}" srcOrd="0" destOrd="0" presId="urn:microsoft.com/office/officeart/2005/8/layout/hProcess4"/>
    <dgm:cxn modelId="{4977DC3B-03F8-4436-A4C1-F409185A2F44}" type="presOf" srcId="{E810061B-56C1-4F71-BE33-6FCC0B4CEDFF}" destId="{6044CBAD-9C59-4359-8835-85AD8FCDF6B0}"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204D30CC-3431-4C71-BF47-15844839D94A}" type="presOf" srcId="{E810061B-56C1-4F71-BE33-6FCC0B4CEDFF}" destId="{300FB60D-C8D8-4273-9D32-16B53A348A65}" srcOrd="1" destOrd="0" presId="urn:microsoft.com/office/officeart/2005/8/layout/hProcess4"/>
    <dgm:cxn modelId="{B7554B47-0092-48D5-B9A3-CB2066D33983}" type="presParOf" srcId="{C087C916-5BCF-4E38-B467-E2277F36C395}" destId="{BE2727B2-A7A9-4D6D-BE48-D8574A25E7CA}" srcOrd="0" destOrd="0" presId="urn:microsoft.com/office/officeart/2005/8/layout/hProcess4"/>
    <dgm:cxn modelId="{AC300325-3BA3-4763-A805-6EFE0EEBC2F8}" type="presParOf" srcId="{C087C916-5BCF-4E38-B467-E2277F36C395}" destId="{A5B4E036-AB9C-45A5-8371-F6E4E108BF64}" srcOrd="1" destOrd="0" presId="urn:microsoft.com/office/officeart/2005/8/layout/hProcess4"/>
    <dgm:cxn modelId="{F1B94CDD-D178-427C-AAB0-A4BB3CB12C00}" type="presParOf" srcId="{C087C916-5BCF-4E38-B467-E2277F36C395}" destId="{C091EEDE-69F0-44F5-A478-351264D67DD9}" srcOrd="2" destOrd="0" presId="urn:microsoft.com/office/officeart/2005/8/layout/hProcess4"/>
    <dgm:cxn modelId="{4F9B939A-E134-436F-BBE7-8AF1B054CB28}" type="presParOf" srcId="{C091EEDE-69F0-44F5-A478-351264D67DD9}" destId="{A598FCFE-A50D-4F43-9BD2-5DB399BE26AE}" srcOrd="0" destOrd="0" presId="urn:microsoft.com/office/officeart/2005/8/layout/hProcess4"/>
    <dgm:cxn modelId="{FA6732F9-82D1-46D1-AAE0-69F051CDB008}" type="presParOf" srcId="{A598FCFE-A50D-4F43-9BD2-5DB399BE26AE}" destId="{DDA65949-DEF9-462D-A85B-31F2605AF417}" srcOrd="0" destOrd="0" presId="urn:microsoft.com/office/officeart/2005/8/layout/hProcess4"/>
    <dgm:cxn modelId="{886D254C-B7A1-4F7C-A824-D54367B2A4E6}" type="presParOf" srcId="{A598FCFE-A50D-4F43-9BD2-5DB399BE26AE}" destId="{A60D14EC-D4CA-4D52-8ECF-D3ACC1BA178A}" srcOrd="1" destOrd="0" presId="urn:microsoft.com/office/officeart/2005/8/layout/hProcess4"/>
    <dgm:cxn modelId="{523192C5-CF1B-402E-98F7-E72F006CABE8}" type="presParOf" srcId="{A598FCFE-A50D-4F43-9BD2-5DB399BE26AE}" destId="{050234D2-3F4F-43F5-8CBA-231CEF343E19}" srcOrd="2" destOrd="0" presId="urn:microsoft.com/office/officeart/2005/8/layout/hProcess4"/>
    <dgm:cxn modelId="{FD47B0EC-64E1-4D61-84CE-AB48204236DD}" type="presParOf" srcId="{A598FCFE-A50D-4F43-9BD2-5DB399BE26AE}" destId="{41B5E6F6-8E14-4458-877A-D45ECED8B3C5}" srcOrd="3" destOrd="0" presId="urn:microsoft.com/office/officeart/2005/8/layout/hProcess4"/>
    <dgm:cxn modelId="{EADD6E35-6E30-4164-8164-13518552FEF1}" type="presParOf" srcId="{A598FCFE-A50D-4F43-9BD2-5DB399BE26AE}" destId="{D883F78C-297E-466C-B90A-DB77A0309E9E}" srcOrd="4" destOrd="0" presId="urn:microsoft.com/office/officeart/2005/8/layout/hProcess4"/>
    <dgm:cxn modelId="{E3D64FCF-6946-4407-B1D3-DC9AFA45DB41}" type="presParOf" srcId="{C091EEDE-69F0-44F5-A478-351264D67DD9}" destId="{9D6C9152-DD08-4C91-A69B-B9558895A23D}" srcOrd="1" destOrd="0" presId="urn:microsoft.com/office/officeart/2005/8/layout/hProcess4"/>
    <dgm:cxn modelId="{13793E2C-6282-48F9-AC45-007547B93677}" type="presParOf" srcId="{C091EEDE-69F0-44F5-A478-351264D67DD9}" destId="{506198AE-0D05-4715-A453-98263EC0F4E6}" srcOrd="2" destOrd="0" presId="urn:microsoft.com/office/officeart/2005/8/layout/hProcess4"/>
    <dgm:cxn modelId="{D9214956-001C-49E8-BCC1-0ADEDAAFFF3C}" type="presParOf" srcId="{506198AE-0D05-4715-A453-98263EC0F4E6}" destId="{3F3B4D35-CC13-4EFC-9A8F-24E632F0D634}" srcOrd="0" destOrd="0" presId="urn:microsoft.com/office/officeart/2005/8/layout/hProcess4"/>
    <dgm:cxn modelId="{CD41C079-E6A6-41A5-A33C-49F1E21D5A76}" type="presParOf" srcId="{506198AE-0D05-4715-A453-98263EC0F4E6}" destId="{E8DB9D23-8692-4369-9A63-6ADAAEF7B140}" srcOrd="1" destOrd="0" presId="urn:microsoft.com/office/officeart/2005/8/layout/hProcess4"/>
    <dgm:cxn modelId="{56ADE884-B284-421F-B86B-0E9C8D19B5A2}" type="presParOf" srcId="{506198AE-0D05-4715-A453-98263EC0F4E6}" destId="{793F3E83-1FBE-4469-9C96-FE84E8E02611}" srcOrd="2" destOrd="0" presId="urn:microsoft.com/office/officeart/2005/8/layout/hProcess4"/>
    <dgm:cxn modelId="{FD133282-5EC0-4869-9BBF-CE02406005D6}" type="presParOf" srcId="{506198AE-0D05-4715-A453-98263EC0F4E6}" destId="{930D131F-84F5-414D-941A-C82308DB9DFE}" srcOrd="3" destOrd="0" presId="urn:microsoft.com/office/officeart/2005/8/layout/hProcess4"/>
    <dgm:cxn modelId="{9B0A2D75-DF90-4981-9600-03B3E5ED5CD3}" type="presParOf" srcId="{506198AE-0D05-4715-A453-98263EC0F4E6}" destId="{94B1C33C-71F8-41E2-BB2E-CA1A121E9A0F}" srcOrd="4" destOrd="0" presId="urn:microsoft.com/office/officeart/2005/8/layout/hProcess4"/>
    <dgm:cxn modelId="{D06DC604-201A-41D4-AF8E-BD6677C6B32A}" type="presParOf" srcId="{C091EEDE-69F0-44F5-A478-351264D67DD9}" destId="{B37BCD62-6F39-4AD2-8016-C2A52A936F81}" srcOrd="3" destOrd="0" presId="urn:microsoft.com/office/officeart/2005/8/layout/hProcess4"/>
    <dgm:cxn modelId="{AE74F829-88E5-4AB4-A517-BE65AD7DCFA8}" type="presParOf" srcId="{C091EEDE-69F0-44F5-A478-351264D67DD9}" destId="{DC301F50-165B-43C8-B99B-0E5212D308CF}" srcOrd="4" destOrd="0" presId="urn:microsoft.com/office/officeart/2005/8/layout/hProcess4"/>
    <dgm:cxn modelId="{9BCA9AEF-59AF-44F1-AB64-6FB9E5A3A1FE}" type="presParOf" srcId="{DC301F50-165B-43C8-B99B-0E5212D308CF}" destId="{47A796DE-D4DC-4D96-AD3B-107C1AF29683}" srcOrd="0" destOrd="0" presId="urn:microsoft.com/office/officeart/2005/8/layout/hProcess4"/>
    <dgm:cxn modelId="{38B8A2B4-3F6F-4C4E-8B9B-F6AC36E6809D}" type="presParOf" srcId="{DC301F50-165B-43C8-B99B-0E5212D308CF}" destId="{6044CBAD-9C59-4359-8835-85AD8FCDF6B0}" srcOrd="1" destOrd="0" presId="urn:microsoft.com/office/officeart/2005/8/layout/hProcess4"/>
    <dgm:cxn modelId="{597B41D0-0464-44C1-AB1B-B7CD1E26D7AE}" type="presParOf" srcId="{DC301F50-165B-43C8-B99B-0E5212D308CF}" destId="{300FB60D-C8D8-4273-9D32-16B53A348A65}" srcOrd="2" destOrd="0" presId="urn:microsoft.com/office/officeart/2005/8/layout/hProcess4"/>
    <dgm:cxn modelId="{09425774-DC78-4398-B6D7-312FD4C59F1A}" type="presParOf" srcId="{DC301F50-165B-43C8-B99B-0E5212D308CF}" destId="{617CF088-728A-4ACB-B44A-E9E03B55FC10}" srcOrd="3" destOrd="0" presId="urn:microsoft.com/office/officeart/2005/8/layout/hProcess4"/>
    <dgm:cxn modelId="{AC1681AA-ED1A-44BE-ACD7-AA3737DA0F0C}"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008</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Pañol de velas, Base Naval Sur.</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Falta de organización y estiba del Pañol de velas, Base Naval Sur.</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4479B679-CCD7-4851-A914-524E171ABACF}" type="presOf" srcId="{4D855EB1-B58E-4DFB-A8E9-A88B2FD3D8D4}" destId="{793F3E83-1FBE-4469-9C96-FE84E8E02611}" srcOrd="1" destOrd="0" presId="urn:microsoft.com/office/officeart/2005/8/layout/hProcess4"/>
    <dgm:cxn modelId="{2C4C6B61-2159-4FC3-8C53-7B89F86B7C10}" srcId="{8F88571D-B215-43B2-AD64-4A60E5ADC6AF}" destId="{E810061B-56C1-4F71-BE33-6FCC0B4CEDFF}" srcOrd="0" destOrd="0" parTransId="{33B9EA3F-FC42-4B04-8A36-919DD9BDBDCF}" sibTransId="{9F6A5A46-97DD-4D6F-A89F-FB47E2DFF2DC}"/>
    <dgm:cxn modelId="{83752286-BEEC-4592-8681-13ADF03992FB}" srcId="{8802A10F-FC07-4F59-9BD7-C700A250A1C6}" destId="{7B1D8607-3A32-40CE-8FBF-C70F05B0C767}" srcOrd="1" destOrd="0" parTransId="{F805A09A-CD48-488D-B094-9DC3FEAD510A}" sibTransId="{70AF6075-E360-4505-99E8-681A3DA30F0E}"/>
    <dgm:cxn modelId="{28BF92F5-57B7-4556-A2AF-834FD0A66054}" type="presOf" srcId="{8998C263-AEF3-4705-BBE9-93647CC16E9F}" destId="{9D6C9152-DD08-4C91-A69B-B9558895A23D}" srcOrd="0" destOrd="0" presId="urn:microsoft.com/office/officeart/2005/8/layout/hProcess4"/>
    <dgm:cxn modelId="{A2AEB206-8D20-4C09-9AA7-7C0B5C54218B}" type="presOf" srcId="{5B004FE3-4331-487B-82F3-7EF8978CEA25}" destId="{050234D2-3F4F-43F5-8CBA-231CEF343E19}" srcOrd="1" destOrd="0" presId="urn:microsoft.com/office/officeart/2005/8/layout/hProcess4"/>
    <dgm:cxn modelId="{AE90F6F9-EB1C-4BF6-9A0C-A36E3A8860A4}" type="presOf" srcId="{8802A10F-FC07-4F59-9BD7-C700A250A1C6}" destId="{C087C916-5BCF-4E38-B467-E2277F36C395}"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6308280F-FD9F-4B2B-92BD-8118A1704A3C}" type="presOf" srcId="{D27B9FE8-14C3-4456-9D0B-455D246EC38D}" destId="{41B5E6F6-8E14-4458-877A-D45ECED8B3C5}" srcOrd="0"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9B8A6287-2EC5-4128-BE2D-C870C1F9BA4E}" type="presOf" srcId="{E810061B-56C1-4F71-BE33-6FCC0B4CEDFF}" destId="{300FB60D-C8D8-4273-9D32-16B53A348A65}" srcOrd="1" destOrd="0" presId="urn:microsoft.com/office/officeart/2005/8/layout/hProcess4"/>
    <dgm:cxn modelId="{5571C81D-FC56-40D4-9304-B29681540796}" type="presOf" srcId="{70AF6075-E360-4505-99E8-681A3DA30F0E}" destId="{B37BCD62-6F39-4AD2-8016-C2A52A936F81}" srcOrd="0" destOrd="0" presId="urn:microsoft.com/office/officeart/2005/8/layout/hProcess4"/>
    <dgm:cxn modelId="{BCE288F2-AA55-44E3-822F-C058A2992858}" type="presOf" srcId="{4D855EB1-B58E-4DFB-A8E9-A88B2FD3D8D4}" destId="{E8DB9D23-8692-4369-9A63-6ADAAEF7B140}"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4722AFB6-9F9D-463E-A373-98D4FF3460A4}" type="presOf" srcId="{8F88571D-B215-43B2-AD64-4A60E5ADC6AF}" destId="{617CF088-728A-4ACB-B44A-E9E03B55FC10}" srcOrd="0" destOrd="0" presId="urn:microsoft.com/office/officeart/2005/8/layout/hProcess4"/>
    <dgm:cxn modelId="{93EB3F27-FCEF-4637-82A8-C3D9AB13F500}" type="presOf" srcId="{5B004FE3-4331-487B-82F3-7EF8978CEA25}" destId="{A60D14EC-D4CA-4D52-8ECF-D3ACC1BA178A}" srcOrd="0" destOrd="0" presId="urn:microsoft.com/office/officeart/2005/8/layout/hProcess4"/>
    <dgm:cxn modelId="{0B8BB443-AF00-4C29-B4AA-FD0A49B64DC7}" type="presOf" srcId="{E810061B-56C1-4F71-BE33-6FCC0B4CEDFF}" destId="{6044CBAD-9C59-4359-8835-85AD8FCDF6B0}" srcOrd="0" destOrd="0" presId="urn:microsoft.com/office/officeart/2005/8/layout/hProcess4"/>
    <dgm:cxn modelId="{EDFBF8C2-DC77-4FBB-97E6-4E42B7754104}" type="presOf" srcId="{7B1D8607-3A32-40CE-8FBF-C70F05B0C767}" destId="{930D131F-84F5-414D-941A-C82308DB9DFE}"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556C4097-EEA4-4E1E-A2B8-91B51B7DD486}" type="presParOf" srcId="{C087C916-5BCF-4E38-B467-E2277F36C395}" destId="{BE2727B2-A7A9-4D6D-BE48-D8574A25E7CA}" srcOrd="0" destOrd="0" presId="urn:microsoft.com/office/officeart/2005/8/layout/hProcess4"/>
    <dgm:cxn modelId="{2B597CE2-ED42-4A33-8BDF-A5DA0A914CF2}" type="presParOf" srcId="{C087C916-5BCF-4E38-B467-E2277F36C395}" destId="{A5B4E036-AB9C-45A5-8371-F6E4E108BF64}" srcOrd="1" destOrd="0" presId="urn:microsoft.com/office/officeart/2005/8/layout/hProcess4"/>
    <dgm:cxn modelId="{5C994052-F62B-44EE-8DF2-7DF8476A2F76}" type="presParOf" srcId="{C087C916-5BCF-4E38-B467-E2277F36C395}" destId="{C091EEDE-69F0-44F5-A478-351264D67DD9}" srcOrd="2" destOrd="0" presId="urn:microsoft.com/office/officeart/2005/8/layout/hProcess4"/>
    <dgm:cxn modelId="{B7231B00-403C-47D1-B9F6-0F5F36782CDE}" type="presParOf" srcId="{C091EEDE-69F0-44F5-A478-351264D67DD9}" destId="{A598FCFE-A50D-4F43-9BD2-5DB399BE26AE}" srcOrd="0" destOrd="0" presId="urn:microsoft.com/office/officeart/2005/8/layout/hProcess4"/>
    <dgm:cxn modelId="{C9E30D4F-2AD9-4377-8CD9-576E45B6CF2C}" type="presParOf" srcId="{A598FCFE-A50D-4F43-9BD2-5DB399BE26AE}" destId="{DDA65949-DEF9-462D-A85B-31F2605AF417}" srcOrd="0" destOrd="0" presId="urn:microsoft.com/office/officeart/2005/8/layout/hProcess4"/>
    <dgm:cxn modelId="{E3C3FD49-5BC5-4FD4-A9D5-360BD1387BD2}" type="presParOf" srcId="{A598FCFE-A50D-4F43-9BD2-5DB399BE26AE}" destId="{A60D14EC-D4CA-4D52-8ECF-D3ACC1BA178A}" srcOrd="1" destOrd="0" presId="urn:microsoft.com/office/officeart/2005/8/layout/hProcess4"/>
    <dgm:cxn modelId="{33BDA3B9-2EC3-4191-A957-4B117E72F989}" type="presParOf" srcId="{A598FCFE-A50D-4F43-9BD2-5DB399BE26AE}" destId="{050234D2-3F4F-43F5-8CBA-231CEF343E19}" srcOrd="2" destOrd="0" presId="urn:microsoft.com/office/officeart/2005/8/layout/hProcess4"/>
    <dgm:cxn modelId="{26E46B7C-97F5-4383-80CC-B531C5D4D72C}" type="presParOf" srcId="{A598FCFE-A50D-4F43-9BD2-5DB399BE26AE}" destId="{41B5E6F6-8E14-4458-877A-D45ECED8B3C5}" srcOrd="3" destOrd="0" presId="urn:microsoft.com/office/officeart/2005/8/layout/hProcess4"/>
    <dgm:cxn modelId="{E666156E-DAAF-4B18-8BF5-F5A9D6E157A5}" type="presParOf" srcId="{A598FCFE-A50D-4F43-9BD2-5DB399BE26AE}" destId="{D883F78C-297E-466C-B90A-DB77A0309E9E}" srcOrd="4" destOrd="0" presId="urn:microsoft.com/office/officeart/2005/8/layout/hProcess4"/>
    <dgm:cxn modelId="{17409677-6DF0-415D-8F0E-CA7045E42CD8}" type="presParOf" srcId="{C091EEDE-69F0-44F5-A478-351264D67DD9}" destId="{9D6C9152-DD08-4C91-A69B-B9558895A23D}" srcOrd="1" destOrd="0" presId="urn:microsoft.com/office/officeart/2005/8/layout/hProcess4"/>
    <dgm:cxn modelId="{C8AB9FBB-A2E4-4805-8173-D8F0D85D5472}" type="presParOf" srcId="{C091EEDE-69F0-44F5-A478-351264D67DD9}" destId="{506198AE-0D05-4715-A453-98263EC0F4E6}" srcOrd="2" destOrd="0" presId="urn:microsoft.com/office/officeart/2005/8/layout/hProcess4"/>
    <dgm:cxn modelId="{481B5657-DA96-4029-AD62-0D1BD2681AC3}" type="presParOf" srcId="{506198AE-0D05-4715-A453-98263EC0F4E6}" destId="{3F3B4D35-CC13-4EFC-9A8F-24E632F0D634}" srcOrd="0" destOrd="0" presId="urn:microsoft.com/office/officeart/2005/8/layout/hProcess4"/>
    <dgm:cxn modelId="{D7DA0126-3A4B-43BA-86DE-C6423754F360}" type="presParOf" srcId="{506198AE-0D05-4715-A453-98263EC0F4E6}" destId="{E8DB9D23-8692-4369-9A63-6ADAAEF7B140}" srcOrd="1" destOrd="0" presId="urn:microsoft.com/office/officeart/2005/8/layout/hProcess4"/>
    <dgm:cxn modelId="{B2410605-C8C4-4A25-A9BB-70BD0FCF6064}" type="presParOf" srcId="{506198AE-0D05-4715-A453-98263EC0F4E6}" destId="{793F3E83-1FBE-4469-9C96-FE84E8E02611}" srcOrd="2" destOrd="0" presId="urn:microsoft.com/office/officeart/2005/8/layout/hProcess4"/>
    <dgm:cxn modelId="{C90A5B3D-EC2A-4580-8816-361EBA8E8746}" type="presParOf" srcId="{506198AE-0D05-4715-A453-98263EC0F4E6}" destId="{930D131F-84F5-414D-941A-C82308DB9DFE}" srcOrd="3" destOrd="0" presId="urn:microsoft.com/office/officeart/2005/8/layout/hProcess4"/>
    <dgm:cxn modelId="{CA304718-9034-44BD-8FDB-8F2CA415C59F}" type="presParOf" srcId="{506198AE-0D05-4715-A453-98263EC0F4E6}" destId="{94B1C33C-71F8-41E2-BB2E-CA1A121E9A0F}" srcOrd="4" destOrd="0" presId="urn:microsoft.com/office/officeart/2005/8/layout/hProcess4"/>
    <dgm:cxn modelId="{B71DB804-5DD7-48C7-928E-5FD264B8890E}" type="presParOf" srcId="{C091EEDE-69F0-44F5-A478-351264D67DD9}" destId="{B37BCD62-6F39-4AD2-8016-C2A52A936F81}" srcOrd="3" destOrd="0" presId="urn:microsoft.com/office/officeart/2005/8/layout/hProcess4"/>
    <dgm:cxn modelId="{FA7A839A-0219-4834-84A7-642EE65050E8}" type="presParOf" srcId="{C091EEDE-69F0-44F5-A478-351264D67DD9}" destId="{DC301F50-165B-43C8-B99B-0E5212D308CF}" srcOrd="4" destOrd="0" presId="urn:microsoft.com/office/officeart/2005/8/layout/hProcess4"/>
    <dgm:cxn modelId="{7F7608FA-22DB-42E5-8502-EEC80CC1F8C3}" type="presParOf" srcId="{DC301F50-165B-43C8-B99B-0E5212D308CF}" destId="{47A796DE-D4DC-4D96-AD3B-107C1AF29683}" srcOrd="0" destOrd="0" presId="urn:microsoft.com/office/officeart/2005/8/layout/hProcess4"/>
    <dgm:cxn modelId="{6EEC9FBF-162F-4905-8EEC-38CE5DC59675}" type="presParOf" srcId="{DC301F50-165B-43C8-B99B-0E5212D308CF}" destId="{6044CBAD-9C59-4359-8835-85AD8FCDF6B0}" srcOrd="1" destOrd="0" presId="urn:microsoft.com/office/officeart/2005/8/layout/hProcess4"/>
    <dgm:cxn modelId="{9ABCAD38-9F85-45FC-AE79-DECFB1E9BBB6}" type="presParOf" srcId="{DC301F50-165B-43C8-B99B-0E5212D308CF}" destId="{300FB60D-C8D8-4273-9D32-16B53A348A65}" srcOrd="2" destOrd="0" presId="urn:microsoft.com/office/officeart/2005/8/layout/hProcess4"/>
    <dgm:cxn modelId="{C6297404-C218-469C-B52C-C092F57C47D8}" type="presParOf" srcId="{DC301F50-165B-43C8-B99B-0E5212D308CF}" destId="{617CF088-728A-4ACB-B44A-E9E03B55FC10}" srcOrd="3" destOrd="0" presId="urn:microsoft.com/office/officeart/2005/8/layout/hProcess4"/>
    <dgm:cxn modelId="{E9D05F26-1C9E-4C06-9D1A-F7DE200B9783}"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009</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Pañol de velas, Base Naval Sur.</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No cumple funciones como Bodega el Pañol de Velas.</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DDB9337F-66B4-4808-9349-D1FC04D92914}" type="presOf" srcId="{8802A10F-FC07-4F59-9BD7-C700A250A1C6}" destId="{C087C916-5BCF-4E38-B467-E2277F36C395}" srcOrd="0" destOrd="0" presId="urn:microsoft.com/office/officeart/2005/8/layout/hProcess4"/>
    <dgm:cxn modelId="{2C4C6B61-2159-4FC3-8C53-7B89F86B7C10}" srcId="{8F88571D-B215-43B2-AD64-4A60E5ADC6AF}" destId="{E810061B-56C1-4F71-BE33-6FCC0B4CEDFF}" srcOrd="0" destOrd="0" parTransId="{33B9EA3F-FC42-4B04-8A36-919DD9BDBDCF}" sibTransId="{9F6A5A46-97DD-4D6F-A89F-FB47E2DFF2DC}"/>
    <dgm:cxn modelId="{A6AE9C22-901B-4F8F-BE9A-6CA02E773861}" type="presOf" srcId="{E810061B-56C1-4F71-BE33-6FCC0B4CEDFF}" destId="{6044CBAD-9C59-4359-8835-85AD8FCDF6B0}" srcOrd="0"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83E2D218-38DB-4FCF-BCED-D5536E0E56A0}" type="presOf" srcId="{5B004FE3-4331-487B-82F3-7EF8978CEA25}" destId="{A60D14EC-D4CA-4D52-8ECF-D3ACC1BA178A}"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95E95CDD-8147-49B9-8147-107C8592E7C5}" srcId="{D27B9FE8-14C3-4456-9D0B-455D246EC38D}" destId="{5B004FE3-4331-487B-82F3-7EF8978CEA25}" srcOrd="0" destOrd="0" parTransId="{523E652A-FF56-42BA-998E-62950255E4F7}" sibTransId="{915B5819-11FB-47D9-886B-A3FC9B17BE44}"/>
    <dgm:cxn modelId="{8BB85422-04E9-4DEB-8645-3960DA638BA6}" type="presOf" srcId="{4D855EB1-B58E-4DFB-A8E9-A88B2FD3D8D4}" destId="{E8DB9D23-8692-4369-9A63-6ADAAEF7B140}" srcOrd="0" destOrd="0" presId="urn:microsoft.com/office/officeart/2005/8/layout/hProcess4"/>
    <dgm:cxn modelId="{2CEE67E6-FC0A-4530-803E-52B1AC44ACD3}" type="presOf" srcId="{8998C263-AEF3-4705-BBE9-93647CC16E9F}" destId="{9D6C9152-DD08-4C91-A69B-B9558895A23D}" srcOrd="0" destOrd="0" presId="urn:microsoft.com/office/officeart/2005/8/layout/hProcess4"/>
    <dgm:cxn modelId="{98F5DE92-824F-44B3-B698-623C906B9049}" type="presOf" srcId="{8F88571D-B215-43B2-AD64-4A60E5ADC6AF}" destId="{617CF088-728A-4ACB-B44A-E9E03B55FC10}" srcOrd="0" destOrd="0" presId="urn:microsoft.com/office/officeart/2005/8/layout/hProcess4"/>
    <dgm:cxn modelId="{19C98C66-51AE-46E0-957D-45510600F835}" type="presOf" srcId="{D27B9FE8-14C3-4456-9D0B-455D246EC38D}" destId="{41B5E6F6-8E14-4458-877A-D45ECED8B3C5}"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2D05CFE1-3E6E-4463-80FE-993F3253A746}" type="presOf" srcId="{5B004FE3-4331-487B-82F3-7EF8978CEA25}" destId="{050234D2-3F4F-43F5-8CBA-231CEF343E19}" srcOrd="1" destOrd="0" presId="urn:microsoft.com/office/officeart/2005/8/layout/hProcess4"/>
    <dgm:cxn modelId="{2B057A03-ADC1-41F4-B5EC-7E5B9A82EE44}" type="presOf" srcId="{70AF6075-E360-4505-99E8-681A3DA30F0E}" destId="{B37BCD62-6F39-4AD2-8016-C2A52A936F81}" srcOrd="0" destOrd="0" presId="urn:microsoft.com/office/officeart/2005/8/layout/hProcess4"/>
    <dgm:cxn modelId="{C31B93A7-ECBA-4AC2-9B4F-D9C53B37D859}" type="presOf" srcId="{E810061B-56C1-4F71-BE33-6FCC0B4CEDFF}" destId="{300FB60D-C8D8-4273-9D32-16B53A348A65}" srcOrd="1" destOrd="0" presId="urn:microsoft.com/office/officeart/2005/8/layout/hProcess4"/>
    <dgm:cxn modelId="{7F58617C-1BEF-468C-969A-11864D861A79}" type="presOf" srcId="{7B1D8607-3A32-40CE-8FBF-C70F05B0C767}" destId="{930D131F-84F5-414D-941A-C82308DB9DFE}" srcOrd="0" destOrd="0" presId="urn:microsoft.com/office/officeart/2005/8/layout/hProcess4"/>
    <dgm:cxn modelId="{B79E88CC-0640-4FC5-9CF8-D8061B72F71C}" type="presOf" srcId="{4D855EB1-B58E-4DFB-A8E9-A88B2FD3D8D4}" destId="{793F3E83-1FBE-4469-9C96-FE84E8E02611}" srcOrd="1"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785EDEFD-A480-4F39-97B8-304EFF871AB6}" type="presParOf" srcId="{C087C916-5BCF-4E38-B467-E2277F36C395}" destId="{BE2727B2-A7A9-4D6D-BE48-D8574A25E7CA}" srcOrd="0" destOrd="0" presId="urn:microsoft.com/office/officeart/2005/8/layout/hProcess4"/>
    <dgm:cxn modelId="{36B202C9-1538-41E5-8594-26B652EAB489}" type="presParOf" srcId="{C087C916-5BCF-4E38-B467-E2277F36C395}" destId="{A5B4E036-AB9C-45A5-8371-F6E4E108BF64}" srcOrd="1" destOrd="0" presId="urn:microsoft.com/office/officeart/2005/8/layout/hProcess4"/>
    <dgm:cxn modelId="{592E6FF1-71D0-40B5-AE3E-5795CBD04DB2}" type="presParOf" srcId="{C087C916-5BCF-4E38-B467-E2277F36C395}" destId="{C091EEDE-69F0-44F5-A478-351264D67DD9}" srcOrd="2" destOrd="0" presId="urn:microsoft.com/office/officeart/2005/8/layout/hProcess4"/>
    <dgm:cxn modelId="{D2F64C4A-CA0E-457B-800F-E2CAF71F3E33}" type="presParOf" srcId="{C091EEDE-69F0-44F5-A478-351264D67DD9}" destId="{A598FCFE-A50D-4F43-9BD2-5DB399BE26AE}" srcOrd="0" destOrd="0" presId="urn:microsoft.com/office/officeart/2005/8/layout/hProcess4"/>
    <dgm:cxn modelId="{536778CC-B5DC-48C4-AA52-82AB3DF6C661}" type="presParOf" srcId="{A598FCFE-A50D-4F43-9BD2-5DB399BE26AE}" destId="{DDA65949-DEF9-462D-A85B-31F2605AF417}" srcOrd="0" destOrd="0" presId="urn:microsoft.com/office/officeart/2005/8/layout/hProcess4"/>
    <dgm:cxn modelId="{01C6C1D6-74F8-4C39-BEA0-A495AD13DB06}" type="presParOf" srcId="{A598FCFE-A50D-4F43-9BD2-5DB399BE26AE}" destId="{A60D14EC-D4CA-4D52-8ECF-D3ACC1BA178A}" srcOrd="1" destOrd="0" presId="urn:microsoft.com/office/officeart/2005/8/layout/hProcess4"/>
    <dgm:cxn modelId="{B9D49FE7-E7E6-4C39-AC47-2E1CA25F8AD5}" type="presParOf" srcId="{A598FCFE-A50D-4F43-9BD2-5DB399BE26AE}" destId="{050234D2-3F4F-43F5-8CBA-231CEF343E19}" srcOrd="2" destOrd="0" presId="urn:microsoft.com/office/officeart/2005/8/layout/hProcess4"/>
    <dgm:cxn modelId="{DFEB5CCF-E17C-4485-8268-FDC44A3F1F65}" type="presParOf" srcId="{A598FCFE-A50D-4F43-9BD2-5DB399BE26AE}" destId="{41B5E6F6-8E14-4458-877A-D45ECED8B3C5}" srcOrd="3" destOrd="0" presId="urn:microsoft.com/office/officeart/2005/8/layout/hProcess4"/>
    <dgm:cxn modelId="{6971A9E6-8132-4628-810A-D9AB5F947B21}" type="presParOf" srcId="{A598FCFE-A50D-4F43-9BD2-5DB399BE26AE}" destId="{D883F78C-297E-466C-B90A-DB77A0309E9E}" srcOrd="4" destOrd="0" presId="urn:microsoft.com/office/officeart/2005/8/layout/hProcess4"/>
    <dgm:cxn modelId="{0C4D54D8-08AE-46DF-9D05-422763ED50A4}" type="presParOf" srcId="{C091EEDE-69F0-44F5-A478-351264D67DD9}" destId="{9D6C9152-DD08-4C91-A69B-B9558895A23D}" srcOrd="1" destOrd="0" presId="urn:microsoft.com/office/officeart/2005/8/layout/hProcess4"/>
    <dgm:cxn modelId="{F89E2255-EB3E-4760-A76B-D8BAC2FE85A2}" type="presParOf" srcId="{C091EEDE-69F0-44F5-A478-351264D67DD9}" destId="{506198AE-0D05-4715-A453-98263EC0F4E6}" srcOrd="2" destOrd="0" presId="urn:microsoft.com/office/officeart/2005/8/layout/hProcess4"/>
    <dgm:cxn modelId="{CF849EF6-F9F6-41B8-8088-4BDBBE266664}" type="presParOf" srcId="{506198AE-0D05-4715-A453-98263EC0F4E6}" destId="{3F3B4D35-CC13-4EFC-9A8F-24E632F0D634}" srcOrd="0" destOrd="0" presId="urn:microsoft.com/office/officeart/2005/8/layout/hProcess4"/>
    <dgm:cxn modelId="{BFABC865-8039-40B8-95F6-99ACA05A12D8}" type="presParOf" srcId="{506198AE-0D05-4715-A453-98263EC0F4E6}" destId="{E8DB9D23-8692-4369-9A63-6ADAAEF7B140}" srcOrd="1" destOrd="0" presId="urn:microsoft.com/office/officeart/2005/8/layout/hProcess4"/>
    <dgm:cxn modelId="{D45DF498-F023-47DF-9E62-6A9CD085B70E}" type="presParOf" srcId="{506198AE-0D05-4715-A453-98263EC0F4E6}" destId="{793F3E83-1FBE-4469-9C96-FE84E8E02611}" srcOrd="2" destOrd="0" presId="urn:microsoft.com/office/officeart/2005/8/layout/hProcess4"/>
    <dgm:cxn modelId="{46B56047-C838-4642-A518-D8B48DDAC505}" type="presParOf" srcId="{506198AE-0D05-4715-A453-98263EC0F4E6}" destId="{930D131F-84F5-414D-941A-C82308DB9DFE}" srcOrd="3" destOrd="0" presId="urn:microsoft.com/office/officeart/2005/8/layout/hProcess4"/>
    <dgm:cxn modelId="{62BC09B2-6141-4DE1-AD7A-40946DBDD8AC}" type="presParOf" srcId="{506198AE-0D05-4715-A453-98263EC0F4E6}" destId="{94B1C33C-71F8-41E2-BB2E-CA1A121E9A0F}" srcOrd="4" destOrd="0" presId="urn:microsoft.com/office/officeart/2005/8/layout/hProcess4"/>
    <dgm:cxn modelId="{234284DC-1C80-4C1C-9036-CCA58F2F8E4E}" type="presParOf" srcId="{C091EEDE-69F0-44F5-A478-351264D67DD9}" destId="{B37BCD62-6F39-4AD2-8016-C2A52A936F81}" srcOrd="3" destOrd="0" presId="urn:microsoft.com/office/officeart/2005/8/layout/hProcess4"/>
    <dgm:cxn modelId="{D87E22F6-5743-492D-ABB3-06FA26A84A00}" type="presParOf" srcId="{C091EEDE-69F0-44F5-A478-351264D67DD9}" destId="{DC301F50-165B-43C8-B99B-0E5212D308CF}" srcOrd="4" destOrd="0" presId="urn:microsoft.com/office/officeart/2005/8/layout/hProcess4"/>
    <dgm:cxn modelId="{C98FD136-1E4E-488E-981C-A3514E1D31E8}" type="presParOf" srcId="{DC301F50-165B-43C8-B99B-0E5212D308CF}" destId="{47A796DE-D4DC-4D96-AD3B-107C1AF29683}" srcOrd="0" destOrd="0" presId="urn:microsoft.com/office/officeart/2005/8/layout/hProcess4"/>
    <dgm:cxn modelId="{307584F9-8AEE-48D4-A096-469167605636}" type="presParOf" srcId="{DC301F50-165B-43C8-B99B-0E5212D308CF}" destId="{6044CBAD-9C59-4359-8835-85AD8FCDF6B0}" srcOrd="1" destOrd="0" presId="urn:microsoft.com/office/officeart/2005/8/layout/hProcess4"/>
    <dgm:cxn modelId="{931AC95C-FF77-44EB-8928-D9F1C70E182D}" type="presParOf" srcId="{DC301F50-165B-43C8-B99B-0E5212D308CF}" destId="{300FB60D-C8D8-4273-9D32-16B53A348A65}" srcOrd="2" destOrd="0" presId="urn:microsoft.com/office/officeart/2005/8/layout/hProcess4"/>
    <dgm:cxn modelId="{685F66A1-1025-4B52-819D-51F56BC580A9}" type="presParOf" srcId="{DC301F50-165B-43C8-B99B-0E5212D308CF}" destId="{617CF088-728A-4ACB-B44A-E9E03B55FC10}" srcOrd="3" destOrd="0" presId="urn:microsoft.com/office/officeart/2005/8/layout/hProcess4"/>
    <dgm:cxn modelId="{D82CE714-DE6F-4C5B-99DD-29FB562B6539}"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010</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DIMARE.</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Mantenimiento del Buque Escuela Guayas.</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3894717E-2D88-4E85-B074-B184D110F804}" type="presOf" srcId="{5B004FE3-4331-487B-82F3-7EF8978CEA25}" destId="{A60D14EC-D4CA-4D52-8ECF-D3ACC1BA178A}"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8C23BC01-E207-462F-A361-A9A972F725C0}" type="presOf" srcId="{4D855EB1-B58E-4DFB-A8E9-A88B2FD3D8D4}" destId="{793F3E83-1FBE-4469-9C96-FE84E8E02611}" srcOrd="1"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BB8B4CF0-5F2A-4FAE-9DBD-F4FB84E9B1B8}" type="presOf" srcId="{5B004FE3-4331-487B-82F3-7EF8978CEA25}" destId="{050234D2-3F4F-43F5-8CBA-231CEF343E19}" srcOrd="1"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B2A6E9FA-BB5A-48B9-9736-3D75127C0DFC}" type="presOf" srcId="{4D855EB1-B58E-4DFB-A8E9-A88B2FD3D8D4}" destId="{E8DB9D23-8692-4369-9A63-6ADAAEF7B140}" srcOrd="0" destOrd="0" presId="urn:microsoft.com/office/officeart/2005/8/layout/hProcess4"/>
    <dgm:cxn modelId="{2C4C6B61-2159-4FC3-8C53-7B89F86B7C10}" srcId="{8F88571D-B215-43B2-AD64-4A60E5ADC6AF}" destId="{E810061B-56C1-4F71-BE33-6FCC0B4CEDFF}" srcOrd="0" destOrd="0" parTransId="{33B9EA3F-FC42-4B04-8A36-919DD9BDBDCF}" sibTransId="{9F6A5A46-97DD-4D6F-A89F-FB47E2DFF2DC}"/>
    <dgm:cxn modelId="{CF2E5659-11B6-44C7-9E01-DF8EEA9CF28C}" type="presOf" srcId="{8F88571D-B215-43B2-AD64-4A60E5ADC6AF}" destId="{617CF088-728A-4ACB-B44A-E9E03B55FC10}" srcOrd="0" destOrd="0" presId="urn:microsoft.com/office/officeart/2005/8/layout/hProcess4"/>
    <dgm:cxn modelId="{6081370C-3155-4F93-A3BB-1E65F1E655F5}" type="presOf" srcId="{70AF6075-E360-4505-99E8-681A3DA30F0E}" destId="{B37BCD62-6F39-4AD2-8016-C2A52A936F81}" srcOrd="0" destOrd="0" presId="urn:microsoft.com/office/officeart/2005/8/layout/hProcess4"/>
    <dgm:cxn modelId="{58A1855D-9395-47F3-8E4E-4115E9ED12B9}" type="presOf" srcId="{7B1D8607-3A32-40CE-8FBF-C70F05B0C767}" destId="{930D131F-84F5-414D-941A-C82308DB9DFE}" srcOrd="0" destOrd="0" presId="urn:microsoft.com/office/officeart/2005/8/layout/hProcess4"/>
    <dgm:cxn modelId="{90D1097A-D48E-48E2-98D9-2A76BEF41C18}" type="presOf" srcId="{8998C263-AEF3-4705-BBE9-93647CC16E9F}" destId="{9D6C9152-DD08-4C91-A69B-B9558895A23D}" srcOrd="0" destOrd="0" presId="urn:microsoft.com/office/officeart/2005/8/layout/hProcess4"/>
    <dgm:cxn modelId="{6A71A010-8AB5-4B3C-AA11-8CD803FE6664}" type="presOf" srcId="{E810061B-56C1-4F71-BE33-6FCC0B4CEDFF}" destId="{300FB60D-C8D8-4273-9D32-16B53A348A65}" srcOrd="1" destOrd="0" presId="urn:microsoft.com/office/officeart/2005/8/layout/hProcess4"/>
    <dgm:cxn modelId="{119C9FB3-09CA-4166-ADD6-02380AC7C9C1}" type="presOf" srcId="{D27B9FE8-14C3-4456-9D0B-455D246EC38D}" destId="{41B5E6F6-8E14-4458-877A-D45ECED8B3C5}" srcOrd="0" destOrd="0" presId="urn:microsoft.com/office/officeart/2005/8/layout/hProcess4"/>
    <dgm:cxn modelId="{8D17E00A-D46B-47FC-B243-F736B22061AE}" type="presOf" srcId="{E810061B-56C1-4F71-BE33-6FCC0B4CEDFF}" destId="{6044CBAD-9C59-4359-8835-85AD8FCDF6B0}" srcOrd="0" destOrd="0" presId="urn:microsoft.com/office/officeart/2005/8/layout/hProcess4"/>
    <dgm:cxn modelId="{B8DACC53-07C8-477A-ACDF-FFD310142399}" type="presOf" srcId="{8802A10F-FC07-4F59-9BD7-C700A250A1C6}" destId="{C087C916-5BCF-4E38-B467-E2277F36C395}" srcOrd="0"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95E95CDD-8147-49B9-8147-107C8592E7C5}" srcId="{D27B9FE8-14C3-4456-9D0B-455D246EC38D}" destId="{5B004FE3-4331-487B-82F3-7EF8978CEA25}" srcOrd="0" destOrd="0" parTransId="{523E652A-FF56-42BA-998E-62950255E4F7}" sibTransId="{915B5819-11FB-47D9-886B-A3FC9B17BE44}"/>
    <dgm:cxn modelId="{D567A962-C21F-40C1-9F0E-9E8CFA51580B}" type="presParOf" srcId="{C087C916-5BCF-4E38-B467-E2277F36C395}" destId="{BE2727B2-A7A9-4D6D-BE48-D8574A25E7CA}" srcOrd="0" destOrd="0" presId="urn:microsoft.com/office/officeart/2005/8/layout/hProcess4"/>
    <dgm:cxn modelId="{388C6B20-8A30-4207-AFB2-F870A59AE958}" type="presParOf" srcId="{C087C916-5BCF-4E38-B467-E2277F36C395}" destId="{A5B4E036-AB9C-45A5-8371-F6E4E108BF64}" srcOrd="1" destOrd="0" presId="urn:microsoft.com/office/officeart/2005/8/layout/hProcess4"/>
    <dgm:cxn modelId="{BDE29866-013D-48B6-92C8-0D90075D55C6}" type="presParOf" srcId="{C087C916-5BCF-4E38-B467-E2277F36C395}" destId="{C091EEDE-69F0-44F5-A478-351264D67DD9}" srcOrd="2" destOrd="0" presId="urn:microsoft.com/office/officeart/2005/8/layout/hProcess4"/>
    <dgm:cxn modelId="{B2A65819-49AB-4FDB-9E8E-74495B1216CF}" type="presParOf" srcId="{C091EEDE-69F0-44F5-A478-351264D67DD9}" destId="{A598FCFE-A50D-4F43-9BD2-5DB399BE26AE}" srcOrd="0" destOrd="0" presId="urn:microsoft.com/office/officeart/2005/8/layout/hProcess4"/>
    <dgm:cxn modelId="{B4C641B9-7B5B-4054-B59F-9B543003B0A6}" type="presParOf" srcId="{A598FCFE-A50D-4F43-9BD2-5DB399BE26AE}" destId="{DDA65949-DEF9-462D-A85B-31F2605AF417}" srcOrd="0" destOrd="0" presId="urn:microsoft.com/office/officeart/2005/8/layout/hProcess4"/>
    <dgm:cxn modelId="{9E1D234B-5B55-4DFF-9FA7-B0D735607A0D}" type="presParOf" srcId="{A598FCFE-A50D-4F43-9BD2-5DB399BE26AE}" destId="{A60D14EC-D4CA-4D52-8ECF-D3ACC1BA178A}" srcOrd="1" destOrd="0" presId="urn:microsoft.com/office/officeart/2005/8/layout/hProcess4"/>
    <dgm:cxn modelId="{5AB30798-8D96-4A73-80A1-F277197088D3}" type="presParOf" srcId="{A598FCFE-A50D-4F43-9BD2-5DB399BE26AE}" destId="{050234D2-3F4F-43F5-8CBA-231CEF343E19}" srcOrd="2" destOrd="0" presId="urn:microsoft.com/office/officeart/2005/8/layout/hProcess4"/>
    <dgm:cxn modelId="{3009607D-E72C-4BF7-995E-8148708658EC}" type="presParOf" srcId="{A598FCFE-A50D-4F43-9BD2-5DB399BE26AE}" destId="{41B5E6F6-8E14-4458-877A-D45ECED8B3C5}" srcOrd="3" destOrd="0" presId="urn:microsoft.com/office/officeart/2005/8/layout/hProcess4"/>
    <dgm:cxn modelId="{4C045384-B7B7-49CB-B8CC-862D095BFCF1}" type="presParOf" srcId="{A598FCFE-A50D-4F43-9BD2-5DB399BE26AE}" destId="{D883F78C-297E-466C-B90A-DB77A0309E9E}" srcOrd="4" destOrd="0" presId="urn:microsoft.com/office/officeart/2005/8/layout/hProcess4"/>
    <dgm:cxn modelId="{CEF52314-51FF-4462-9B1B-6EFF7B9BD0A5}" type="presParOf" srcId="{C091EEDE-69F0-44F5-A478-351264D67DD9}" destId="{9D6C9152-DD08-4C91-A69B-B9558895A23D}" srcOrd="1" destOrd="0" presId="urn:microsoft.com/office/officeart/2005/8/layout/hProcess4"/>
    <dgm:cxn modelId="{79F131D9-598D-4A14-85F5-A3A95E181D7C}" type="presParOf" srcId="{C091EEDE-69F0-44F5-A478-351264D67DD9}" destId="{506198AE-0D05-4715-A453-98263EC0F4E6}" srcOrd="2" destOrd="0" presId="urn:microsoft.com/office/officeart/2005/8/layout/hProcess4"/>
    <dgm:cxn modelId="{0B81C46B-8E35-43AB-89C6-5573245D8287}" type="presParOf" srcId="{506198AE-0D05-4715-A453-98263EC0F4E6}" destId="{3F3B4D35-CC13-4EFC-9A8F-24E632F0D634}" srcOrd="0" destOrd="0" presId="urn:microsoft.com/office/officeart/2005/8/layout/hProcess4"/>
    <dgm:cxn modelId="{7FA9DDA3-D146-41E9-A496-BD1012608F7A}" type="presParOf" srcId="{506198AE-0D05-4715-A453-98263EC0F4E6}" destId="{E8DB9D23-8692-4369-9A63-6ADAAEF7B140}" srcOrd="1" destOrd="0" presId="urn:microsoft.com/office/officeart/2005/8/layout/hProcess4"/>
    <dgm:cxn modelId="{D0C292B6-D968-40D1-A450-E0FA27395C18}" type="presParOf" srcId="{506198AE-0D05-4715-A453-98263EC0F4E6}" destId="{793F3E83-1FBE-4469-9C96-FE84E8E02611}" srcOrd="2" destOrd="0" presId="urn:microsoft.com/office/officeart/2005/8/layout/hProcess4"/>
    <dgm:cxn modelId="{DDC62B41-AF94-4CE1-8227-90213A512379}" type="presParOf" srcId="{506198AE-0D05-4715-A453-98263EC0F4E6}" destId="{930D131F-84F5-414D-941A-C82308DB9DFE}" srcOrd="3" destOrd="0" presId="urn:microsoft.com/office/officeart/2005/8/layout/hProcess4"/>
    <dgm:cxn modelId="{AF89BDDF-11E4-4535-B8FC-392FEDA6DF0D}" type="presParOf" srcId="{506198AE-0D05-4715-A453-98263EC0F4E6}" destId="{94B1C33C-71F8-41E2-BB2E-CA1A121E9A0F}" srcOrd="4" destOrd="0" presId="urn:microsoft.com/office/officeart/2005/8/layout/hProcess4"/>
    <dgm:cxn modelId="{295DEF2E-7F0B-4482-9660-307CF829B119}" type="presParOf" srcId="{C091EEDE-69F0-44F5-A478-351264D67DD9}" destId="{B37BCD62-6F39-4AD2-8016-C2A52A936F81}" srcOrd="3" destOrd="0" presId="urn:microsoft.com/office/officeart/2005/8/layout/hProcess4"/>
    <dgm:cxn modelId="{654D4C80-7CC3-4501-98C7-09FCAF2DB95E}" type="presParOf" srcId="{C091EEDE-69F0-44F5-A478-351264D67DD9}" destId="{DC301F50-165B-43C8-B99B-0E5212D308CF}" srcOrd="4" destOrd="0" presId="urn:microsoft.com/office/officeart/2005/8/layout/hProcess4"/>
    <dgm:cxn modelId="{6C2AA473-3922-4164-83BE-EA59AD48FB2C}" type="presParOf" srcId="{DC301F50-165B-43C8-B99B-0E5212D308CF}" destId="{47A796DE-D4DC-4D96-AD3B-107C1AF29683}" srcOrd="0" destOrd="0" presId="urn:microsoft.com/office/officeart/2005/8/layout/hProcess4"/>
    <dgm:cxn modelId="{D3074E9F-D912-498F-A3D0-9E855CCBF7A1}" type="presParOf" srcId="{DC301F50-165B-43C8-B99B-0E5212D308CF}" destId="{6044CBAD-9C59-4359-8835-85AD8FCDF6B0}" srcOrd="1" destOrd="0" presId="urn:microsoft.com/office/officeart/2005/8/layout/hProcess4"/>
    <dgm:cxn modelId="{6AACBBE1-A02F-4A98-B279-0725670CB08C}" type="presParOf" srcId="{DC301F50-165B-43C8-B99B-0E5212D308CF}" destId="{300FB60D-C8D8-4273-9D32-16B53A348A65}" srcOrd="2" destOrd="0" presId="urn:microsoft.com/office/officeart/2005/8/layout/hProcess4"/>
    <dgm:cxn modelId="{D3CEC03E-C238-4F62-9918-0D7C3786DE95}" type="presParOf" srcId="{DC301F50-165B-43C8-B99B-0E5212D308CF}" destId="{617CF088-728A-4ACB-B44A-E9E03B55FC10}" srcOrd="3" destOrd="0" presId="urn:microsoft.com/office/officeart/2005/8/layout/hProcess4"/>
    <dgm:cxn modelId="{6B12A356-03D3-4624-A31D-6730DB60BDD0}"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011</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ASTINAVE</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Contaminación ambiental en el uso de las Sandblasting.</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2C4C6B61-2159-4FC3-8C53-7B89F86B7C10}" srcId="{8F88571D-B215-43B2-AD64-4A60E5ADC6AF}" destId="{E810061B-56C1-4F71-BE33-6FCC0B4CEDFF}" srcOrd="0" destOrd="0" parTransId="{33B9EA3F-FC42-4B04-8A36-919DD9BDBDCF}" sibTransId="{9F6A5A46-97DD-4D6F-A89F-FB47E2DFF2DC}"/>
    <dgm:cxn modelId="{4EB6B8C5-BEBD-418A-9F6A-56887C816CFB}" type="presOf" srcId="{E810061B-56C1-4F71-BE33-6FCC0B4CEDFF}" destId="{300FB60D-C8D8-4273-9D32-16B53A348A65}" srcOrd="1" destOrd="0" presId="urn:microsoft.com/office/officeart/2005/8/layout/hProcess4"/>
    <dgm:cxn modelId="{3BFE372C-EB73-49C6-ADA4-0CC3FB7431DB}" type="presOf" srcId="{7B1D8607-3A32-40CE-8FBF-C70F05B0C767}" destId="{930D131F-84F5-414D-941A-C82308DB9DFE}" srcOrd="0" destOrd="0" presId="urn:microsoft.com/office/officeart/2005/8/layout/hProcess4"/>
    <dgm:cxn modelId="{9F8833C7-36B9-4D70-9EFA-580FEC418B65}" type="presOf" srcId="{D27B9FE8-14C3-4456-9D0B-455D246EC38D}" destId="{41B5E6F6-8E14-4458-877A-D45ECED8B3C5}" srcOrd="0"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2003F287-E318-4DA4-9F10-2210E21CB017}" type="presOf" srcId="{E810061B-56C1-4F71-BE33-6FCC0B4CEDFF}" destId="{6044CBAD-9C59-4359-8835-85AD8FCDF6B0}" srcOrd="0" destOrd="0" presId="urn:microsoft.com/office/officeart/2005/8/layout/hProcess4"/>
    <dgm:cxn modelId="{DD5AA5FE-0989-43B4-B465-34645106B460}" type="presOf" srcId="{8F88571D-B215-43B2-AD64-4A60E5ADC6AF}" destId="{617CF088-728A-4ACB-B44A-E9E03B55FC10}"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676AB2F9-157F-4725-A3CF-1139CFF88928}" type="presOf" srcId="{4D855EB1-B58E-4DFB-A8E9-A88B2FD3D8D4}" destId="{E8DB9D23-8692-4369-9A63-6ADAAEF7B140}" srcOrd="0"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7085236C-DD7A-446B-BB45-2A9CF93FF0A0}" type="presOf" srcId="{5B004FE3-4331-487B-82F3-7EF8978CEA25}" destId="{050234D2-3F4F-43F5-8CBA-231CEF343E19}" srcOrd="1" destOrd="0" presId="urn:microsoft.com/office/officeart/2005/8/layout/hProcess4"/>
    <dgm:cxn modelId="{9D2BDACC-4CED-4F4B-A472-1046126C3546}" type="presOf" srcId="{8998C263-AEF3-4705-BBE9-93647CC16E9F}" destId="{9D6C9152-DD08-4C91-A69B-B9558895A23D}" srcOrd="0" destOrd="0" presId="urn:microsoft.com/office/officeart/2005/8/layout/hProcess4"/>
    <dgm:cxn modelId="{EB90B50D-7140-466D-AC4D-C5466031960C}" type="presOf" srcId="{8802A10F-FC07-4F59-9BD7-C700A250A1C6}" destId="{C087C916-5BCF-4E38-B467-E2277F36C395}" srcOrd="0" destOrd="0" presId="urn:microsoft.com/office/officeart/2005/8/layout/hProcess4"/>
    <dgm:cxn modelId="{C8BB611D-E423-4864-BF09-CB561CB5D376}" type="presOf" srcId="{70AF6075-E360-4505-99E8-681A3DA30F0E}" destId="{B37BCD62-6F39-4AD2-8016-C2A52A936F81}" srcOrd="0" destOrd="0" presId="urn:microsoft.com/office/officeart/2005/8/layout/hProcess4"/>
    <dgm:cxn modelId="{6DFE797C-9DBD-4FA1-B813-46608B5F2419}" type="presOf" srcId="{4D855EB1-B58E-4DFB-A8E9-A88B2FD3D8D4}" destId="{793F3E83-1FBE-4469-9C96-FE84E8E02611}" srcOrd="1"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A8BC487F-C41C-4D9D-9124-A556E01A5EEB}" type="presOf" srcId="{5B004FE3-4331-487B-82F3-7EF8978CEA25}" destId="{A60D14EC-D4CA-4D52-8ECF-D3ACC1BA178A}"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F44BC833-0574-4B87-B8FC-082F4F26789D}" type="presParOf" srcId="{C087C916-5BCF-4E38-B467-E2277F36C395}" destId="{BE2727B2-A7A9-4D6D-BE48-D8574A25E7CA}" srcOrd="0" destOrd="0" presId="urn:microsoft.com/office/officeart/2005/8/layout/hProcess4"/>
    <dgm:cxn modelId="{7C082969-6A76-4866-AF73-A59103BC78F4}" type="presParOf" srcId="{C087C916-5BCF-4E38-B467-E2277F36C395}" destId="{A5B4E036-AB9C-45A5-8371-F6E4E108BF64}" srcOrd="1" destOrd="0" presId="urn:microsoft.com/office/officeart/2005/8/layout/hProcess4"/>
    <dgm:cxn modelId="{8A515642-3B01-46EF-BE9E-204E79378D6D}" type="presParOf" srcId="{C087C916-5BCF-4E38-B467-E2277F36C395}" destId="{C091EEDE-69F0-44F5-A478-351264D67DD9}" srcOrd="2" destOrd="0" presId="urn:microsoft.com/office/officeart/2005/8/layout/hProcess4"/>
    <dgm:cxn modelId="{8D8A98E7-4603-4F29-91A9-32D9093DCC27}" type="presParOf" srcId="{C091EEDE-69F0-44F5-A478-351264D67DD9}" destId="{A598FCFE-A50D-4F43-9BD2-5DB399BE26AE}" srcOrd="0" destOrd="0" presId="urn:microsoft.com/office/officeart/2005/8/layout/hProcess4"/>
    <dgm:cxn modelId="{0A198D8E-105C-482C-85C1-3CB20843A559}" type="presParOf" srcId="{A598FCFE-A50D-4F43-9BD2-5DB399BE26AE}" destId="{DDA65949-DEF9-462D-A85B-31F2605AF417}" srcOrd="0" destOrd="0" presId="urn:microsoft.com/office/officeart/2005/8/layout/hProcess4"/>
    <dgm:cxn modelId="{1FA8D4E3-467A-4F30-9AFC-D2FF97F32070}" type="presParOf" srcId="{A598FCFE-A50D-4F43-9BD2-5DB399BE26AE}" destId="{A60D14EC-D4CA-4D52-8ECF-D3ACC1BA178A}" srcOrd="1" destOrd="0" presId="urn:microsoft.com/office/officeart/2005/8/layout/hProcess4"/>
    <dgm:cxn modelId="{711D8DFE-2B7B-4CC0-859F-09C58E827B35}" type="presParOf" srcId="{A598FCFE-A50D-4F43-9BD2-5DB399BE26AE}" destId="{050234D2-3F4F-43F5-8CBA-231CEF343E19}" srcOrd="2" destOrd="0" presId="urn:microsoft.com/office/officeart/2005/8/layout/hProcess4"/>
    <dgm:cxn modelId="{625D74D1-ADF8-4418-ABBB-EB7C34A0ECFD}" type="presParOf" srcId="{A598FCFE-A50D-4F43-9BD2-5DB399BE26AE}" destId="{41B5E6F6-8E14-4458-877A-D45ECED8B3C5}" srcOrd="3" destOrd="0" presId="urn:microsoft.com/office/officeart/2005/8/layout/hProcess4"/>
    <dgm:cxn modelId="{B3948F01-6F6E-4022-BBA7-501C42C6428D}" type="presParOf" srcId="{A598FCFE-A50D-4F43-9BD2-5DB399BE26AE}" destId="{D883F78C-297E-466C-B90A-DB77A0309E9E}" srcOrd="4" destOrd="0" presId="urn:microsoft.com/office/officeart/2005/8/layout/hProcess4"/>
    <dgm:cxn modelId="{01E3849C-D0CD-4127-8A10-9A00ECA4A2F1}" type="presParOf" srcId="{C091EEDE-69F0-44F5-A478-351264D67DD9}" destId="{9D6C9152-DD08-4C91-A69B-B9558895A23D}" srcOrd="1" destOrd="0" presId="urn:microsoft.com/office/officeart/2005/8/layout/hProcess4"/>
    <dgm:cxn modelId="{7763F4F3-E0DB-48AC-BC9B-1B69C00435FA}" type="presParOf" srcId="{C091EEDE-69F0-44F5-A478-351264D67DD9}" destId="{506198AE-0D05-4715-A453-98263EC0F4E6}" srcOrd="2" destOrd="0" presId="urn:microsoft.com/office/officeart/2005/8/layout/hProcess4"/>
    <dgm:cxn modelId="{98012A93-FF39-4FA8-A773-09BF7FE16135}" type="presParOf" srcId="{506198AE-0D05-4715-A453-98263EC0F4E6}" destId="{3F3B4D35-CC13-4EFC-9A8F-24E632F0D634}" srcOrd="0" destOrd="0" presId="urn:microsoft.com/office/officeart/2005/8/layout/hProcess4"/>
    <dgm:cxn modelId="{F338D319-A7FE-4D77-A175-237708EA4C87}" type="presParOf" srcId="{506198AE-0D05-4715-A453-98263EC0F4E6}" destId="{E8DB9D23-8692-4369-9A63-6ADAAEF7B140}" srcOrd="1" destOrd="0" presId="urn:microsoft.com/office/officeart/2005/8/layout/hProcess4"/>
    <dgm:cxn modelId="{F93A7E66-3FF3-41B6-9435-C25206280F00}" type="presParOf" srcId="{506198AE-0D05-4715-A453-98263EC0F4E6}" destId="{793F3E83-1FBE-4469-9C96-FE84E8E02611}" srcOrd="2" destOrd="0" presId="urn:microsoft.com/office/officeart/2005/8/layout/hProcess4"/>
    <dgm:cxn modelId="{A805D354-A208-4EBA-837D-4AA9265691EF}" type="presParOf" srcId="{506198AE-0D05-4715-A453-98263EC0F4E6}" destId="{930D131F-84F5-414D-941A-C82308DB9DFE}" srcOrd="3" destOrd="0" presId="urn:microsoft.com/office/officeart/2005/8/layout/hProcess4"/>
    <dgm:cxn modelId="{62D00BE5-289B-4AE0-823F-45F89294F8AC}" type="presParOf" srcId="{506198AE-0D05-4715-A453-98263EC0F4E6}" destId="{94B1C33C-71F8-41E2-BB2E-CA1A121E9A0F}" srcOrd="4" destOrd="0" presId="urn:microsoft.com/office/officeart/2005/8/layout/hProcess4"/>
    <dgm:cxn modelId="{289BCA7E-823B-4CC2-8159-DF35541EECD4}" type="presParOf" srcId="{C091EEDE-69F0-44F5-A478-351264D67DD9}" destId="{B37BCD62-6F39-4AD2-8016-C2A52A936F81}" srcOrd="3" destOrd="0" presId="urn:microsoft.com/office/officeart/2005/8/layout/hProcess4"/>
    <dgm:cxn modelId="{D29C37A3-D960-4B99-A4B1-1F0AB50CD357}" type="presParOf" srcId="{C091EEDE-69F0-44F5-A478-351264D67DD9}" destId="{DC301F50-165B-43C8-B99B-0E5212D308CF}" srcOrd="4" destOrd="0" presId="urn:microsoft.com/office/officeart/2005/8/layout/hProcess4"/>
    <dgm:cxn modelId="{C6B51359-ED5D-446E-BC3E-73DFCF5A8CC5}" type="presParOf" srcId="{DC301F50-165B-43C8-B99B-0E5212D308CF}" destId="{47A796DE-D4DC-4D96-AD3B-107C1AF29683}" srcOrd="0" destOrd="0" presId="urn:microsoft.com/office/officeart/2005/8/layout/hProcess4"/>
    <dgm:cxn modelId="{65AE0AE9-4B6F-4155-8635-19CD19CB033E}" type="presParOf" srcId="{DC301F50-165B-43C8-B99B-0E5212D308CF}" destId="{6044CBAD-9C59-4359-8835-85AD8FCDF6B0}" srcOrd="1" destOrd="0" presId="urn:microsoft.com/office/officeart/2005/8/layout/hProcess4"/>
    <dgm:cxn modelId="{04E18343-A905-44BB-B73E-DC69B09DE49C}" type="presParOf" srcId="{DC301F50-165B-43C8-B99B-0E5212D308CF}" destId="{300FB60D-C8D8-4273-9D32-16B53A348A65}" srcOrd="2" destOrd="0" presId="urn:microsoft.com/office/officeart/2005/8/layout/hProcess4"/>
    <dgm:cxn modelId="{D396CB55-B1DA-40C8-B483-60B029FD65E3}" type="presParOf" srcId="{DC301F50-165B-43C8-B99B-0E5212D308CF}" destId="{617CF088-728A-4ACB-B44A-E9E03B55FC10}" srcOrd="3" destOrd="0" presId="urn:microsoft.com/office/officeart/2005/8/layout/hProcess4"/>
    <dgm:cxn modelId="{A0804C0F-5555-4021-8E00-3B69372BDE21}"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012</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300" dirty="0" smtClean="0">
              <a:latin typeface="Arial" pitchFamily="34" charset="0"/>
              <a:cs typeface="Arial" pitchFamily="34" charset="0"/>
            </a:rPr>
            <a:t>ASTINAVE</a:t>
          </a:r>
          <a:endParaRPr lang="es-ES" sz="13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Aumentar la eficacia en el uso de la Waterblasting.</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0B3038A3-4453-4CC5-AAD8-5284BD520101}" type="presOf" srcId="{7B1D8607-3A32-40CE-8FBF-C70F05B0C767}" destId="{930D131F-84F5-414D-941A-C82308DB9DFE}" srcOrd="0" destOrd="0" presId="urn:microsoft.com/office/officeart/2005/8/layout/hProcess4"/>
    <dgm:cxn modelId="{2C4C6B61-2159-4FC3-8C53-7B89F86B7C10}" srcId="{8F88571D-B215-43B2-AD64-4A60E5ADC6AF}" destId="{E810061B-56C1-4F71-BE33-6FCC0B4CEDFF}" srcOrd="0" destOrd="0" parTransId="{33B9EA3F-FC42-4B04-8A36-919DD9BDBDCF}" sibTransId="{9F6A5A46-97DD-4D6F-A89F-FB47E2DFF2DC}"/>
    <dgm:cxn modelId="{83752286-BEEC-4592-8681-13ADF03992FB}" srcId="{8802A10F-FC07-4F59-9BD7-C700A250A1C6}" destId="{7B1D8607-3A32-40CE-8FBF-C70F05B0C767}" srcOrd="1" destOrd="0" parTransId="{F805A09A-CD48-488D-B094-9DC3FEAD510A}" sibTransId="{70AF6075-E360-4505-99E8-681A3DA30F0E}"/>
    <dgm:cxn modelId="{D9751D27-CBDC-455F-B7B2-96FDEC0B2333}" type="presOf" srcId="{5B004FE3-4331-487B-82F3-7EF8978CEA25}" destId="{A60D14EC-D4CA-4D52-8ECF-D3ACC1BA178A}" srcOrd="0" destOrd="0" presId="urn:microsoft.com/office/officeart/2005/8/layout/hProcess4"/>
    <dgm:cxn modelId="{7E0243C0-89CC-4E15-8127-D07B57F086B6}" type="presOf" srcId="{E810061B-56C1-4F71-BE33-6FCC0B4CEDFF}" destId="{6044CBAD-9C59-4359-8835-85AD8FCDF6B0}" srcOrd="0" destOrd="0" presId="urn:microsoft.com/office/officeart/2005/8/layout/hProcess4"/>
    <dgm:cxn modelId="{87752270-43F3-4A0B-996E-C00D759DEFBC}" type="presOf" srcId="{8F88571D-B215-43B2-AD64-4A60E5ADC6AF}" destId="{617CF088-728A-4ACB-B44A-E9E03B55FC10}" srcOrd="0" destOrd="0" presId="urn:microsoft.com/office/officeart/2005/8/layout/hProcess4"/>
    <dgm:cxn modelId="{D346408E-B7B2-4E61-A030-18C0348B4451}" type="presOf" srcId="{8998C263-AEF3-4705-BBE9-93647CC16E9F}" destId="{9D6C9152-DD08-4C91-A69B-B9558895A23D}"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95E95CDD-8147-49B9-8147-107C8592E7C5}" srcId="{D27B9FE8-14C3-4456-9D0B-455D246EC38D}" destId="{5B004FE3-4331-487B-82F3-7EF8978CEA25}" srcOrd="0" destOrd="0" parTransId="{523E652A-FF56-42BA-998E-62950255E4F7}" sibTransId="{915B5819-11FB-47D9-886B-A3FC9B17BE44}"/>
    <dgm:cxn modelId="{9760945B-BC67-48AF-965C-3499ECE38686}" type="presOf" srcId="{5B004FE3-4331-487B-82F3-7EF8978CEA25}" destId="{050234D2-3F4F-43F5-8CBA-231CEF343E19}" srcOrd="1" destOrd="0" presId="urn:microsoft.com/office/officeart/2005/8/layout/hProcess4"/>
    <dgm:cxn modelId="{C39D74FF-0FD2-49F4-A0FC-EFA8E0A01FE5}" type="presOf" srcId="{D27B9FE8-14C3-4456-9D0B-455D246EC38D}" destId="{41B5E6F6-8E14-4458-877A-D45ECED8B3C5}" srcOrd="0" destOrd="0" presId="urn:microsoft.com/office/officeart/2005/8/layout/hProcess4"/>
    <dgm:cxn modelId="{60A44F9E-C1B6-46D2-A5BF-51BAAA9CF610}" type="presOf" srcId="{8802A10F-FC07-4F59-9BD7-C700A250A1C6}" destId="{C087C916-5BCF-4E38-B467-E2277F36C395}" srcOrd="0" destOrd="0" presId="urn:microsoft.com/office/officeart/2005/8/layout/hProcess4"/>
    <dgm:cxn modelId="{29B65765-9D80-4311-B5E3-44FDFAB216C2}" type="presOf" srcId="{4D855EB1-B58E-4DFB-A8E9-A88B2FD3D8D4}" destId="{E8DB9D23-8692-4369-9A63-6ADAAEF7B140}" srcOrd="0" destOrd="0" presId="urn:microsoft.com/office/officeart/2005/8/layout/hProcess4"/>
    <dgm:cxn modelId="{B7438C6C-F426-438B-9D67-C67585FFDFA7}" type="presOf" srcId="{70AF6075-E360-4505-99E8-681A3DA30F0E}" destId="{B37BCD62-6F39-4AD2-8016-C2A52A936F81}"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B653E58E-503B-40A3-BB0B-8299E0DECBAF}" type="presOf" srcId="{E810061B-56C1-4F71-BE33-6FCC0B4CEDFF}" destId="{300FB60D-C8D8-4273-9D32-16B53A348A65}" srcOrd="1"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347105C7-0473-4A8B-B3B0-E7DAD611B849}" type="presOf" srcId="{4D855EB1-B58E-4DFB-A8E9-A88B2FD3D8D4}" destId="{793F3E83-1FBE-4469-9C96-FE84E8E02611}" srcOrd="1" destOrd="0" presId="urn:microsoft.com/office/officeart/2005/8/layout/hProcess4"/>
    <dgm:cxn modelId="{05EC27CE-543E-49F8-BFC1-63353742762B}" type="presParOf" srcId="{C087C916-5BCF-4E38-B467-E2277F36C395}" destId="{BE2727B2-A7A9-4D6D-BE48-D8574A25E7CA}" srcOrd="0" destOrd="0" presId="urn:microsoft.com/office/officeart/2005/8/layout/hProcess4"/>
    <dgm:cxn modelId="{24267BB3-3300-47D9-977E-D46FCBC9C8BA}" type="presParOf" srcId="{C087C916-5BCF-4E38-B467-E2277F36C395}" destId="{A5B4E036-AB9C-45A5-8371-F6E4E108BF64}" srcOrd="1" destOrd="0" presId="urn:microsoft.com/office/officeart/2005/8/layout/hProcess4"/>
    <dgm:cxn modelId="{F4BCFBE3-79B2-4B53-BB1E-AD2C33BA801E}" type="presParOf" srcId="{C087C916-5BCF-4E38-B467-E2277F36C395}" destId="{C091EEDE-69F0-44F5-A478-351264D67DD9}" srcOrd="2" destOrd="0" presId="urn:microsoft.com/office/officeart/2005/8/layout/hProcess4"/>
    <dgm:cxn modelId="{7983DD11-599D-4742-BBD5-F416026ECBED}" type="presParOf" srcId="{C091EEDE-69F0-44F5-A478-351264D67DD9}" destId="{A598FCFE-A50D-4F43-9BD2-5DB399BE26AE}" srcOrd="0" destOrd="0" presId="urn:microsoft.com/office/officeart/2005/8/layout/hProcess4"/>
    <dgm:cxn modelId="{108D5794-A91B-4963-9DE8-97D8AFB3C3C6}" type="presParOf" srcId="{A598FCFE-A50D-4F43-9BD2-5DB399BE26AE}" destId="{DDA65949-DEF9-462D-A85B-31F2605AF417}" srcOrd="0" destOrd="0" presId="urn:microsoft.com/office/officeart/2005/8/layout/hProcess4"/>
    <dgm:cxn modelId="{DB5FD10B-C027-4E8C-A3C2-DC3FD2761CD9}" type="presParOf" srcId="{A598FCFE-A50D-4F43-9BD2-5DB399BE26AE}" destId="{A60D14EC-D4CA-4D52-8ECF-D3ACC1BA178A}" srcOrd="1" destOrd="0" presId="urn:microsoft.com/office/officeart/2005/8/layout/hProcess4"/>
    <dgm:cxn modelId="{4B2790C5-1B23-4866-BA0F-4EE764631155}" type="presParOf" srcId="{A598FCFE-A50D-4F43-9BD2-5DB399BE26AE}" destId="{050234D2-3F4F-43F5-8CBA-231CEF343E19}" srcOrd="2" destOrd="0" presId="urn:microsoft.com/office/officeart/2005/8/layout/hProcess4"/>
    <dgm:cxn modelId="{3CBC3BB7-EB8A-4F0B-B063-2BD07F00E6F2}" type="presParOf" srcId="{A598FCFE-A50D-4F43-9BD2-5DB399BE26AE}" destId="{41B5E6F6-8E14-4458-877A-D45ECED8B3C5}" srcOrd="3" destOrd="0" presId="urn:microsoft.com/office/officeart/2005/8/layout/hProcess4"/>
    <dgm:cxn modelId="{4FBECDB6-5AAB-4470-99C6-A10FDBC030C9}" type="presParOf" srcId="{A598FCFE-A50D-4F43-9BD2-5DB399BE26AE}" destId="{D883F78C-297E-466C-B90A-DB77A0309E9E}" srcOrd="4" destOrd="0" presId="urn:microsoft.com/office/officeart/2005/8/layout/hProcess4"/>
    <dgm:cxn modelId="{08BEEA60-39B3-42C6-A4B1-3DD08033397D}" type="presParOf" srcId="{C091EEDE-69F0-44F5-A478-351264D67DD9}" destId="{9D6C9152-DD08-4C91-A69B-B9558895A23D}" srcOrd="1" destOrd="0" presId="urn:microsoft.com/office/officeart/2005/8/layout/hProcess4"/>
    <dgm:cxn modelId="{65381343-E6E3-4518-A66A-60AC6D82ACD6}" type="presParOf" srcId="{C091EEDE-69F0-44F5-A478-351264D67DD9}" destId="{506198AE-0D05-4715-A453-98263EC0F4E6}" srcOrd="2" destOrd="0" presId="urn:microsoft.com/office/officeart/2005/8/layout/hProcess4"/>
    <dgm:cxn modelId="{A7152ABF-2F95-4CB1-ABE4-2D021FD0B79F}" type="presParOf" srcId="{506198AE-0D05-4715-A453-98263EC0F4E6}" destId="{3F3B4D35-CC13-4EFC-9A8F-24E632F0D634}" srcOrd="0" destOrd="0" presId="urn:microsoft.com/office/officeart/2005/8/layout/hProcess4"/>
    <dgm:cxn modelId="{FD09747B-33D9-4587-ACA4-D41B92AC423F}" type="presParOf" srcId="{506198AE-0D05-4715-A453-98263EC0F4E6}" destId="{E8DB9D23-8692-4369-9A63-6ADAAEF7B140}" srcOrd="1" destOrd="0" presId="urn:microsoft.com/office/officeart/2005/8/layout/hProcess4"/>
    <dgm:cxn modelId="{AFBC1935-501A-4837-9958-039B50267F4E}" type="presParOf" srcId="{506198AE-0D05-4715-A453-98263EC0F4E6}" destId="{793F3E83-1FBE-4469-9C96-FE84E8E02611}" srcOrd="2" destOrd="0" presId="urn:microsoft.com/office/officeart/2005/8/layout/hProcess4"/>
    <dgm:cxn modelId="{2528429F-DAE4-4DAE-9424-70C4725938E1}" type="presParOf" srcId="{506198AE-0D05-4715-A453-98263EC0F4E6}" destId="{930D131F-84F5-414D-941A-C82308DB9DFE}" srcOrd="3" destOrd="0" presId="urn:microsoft.com/office/officeart/2005/8/layout/hProcess4"/>
    <dgm:cxn modelId="{FB470B3A-FCF5-4640-A457-91261A3ED5A1}" type="presParOf" srcId="{506198AE-0D05-4715-A453-98263EC0F4E6}" destId="{94B1C33C-71F8-41E2-BB2E-CA1A121E9A0F}" srcOrd="4" destOrd="0" presId="urn:microsoft.com/office/officeart/2005/8/layout/hProcess4"/>
    <dgm:cxn modelId="{8A3737DA-5F87-4C7B-8984-D6A4EF547FC0}" type="presParOf" srcId="{C091EEDE-69F0-44F5-A478-351264D67DD9}" destId="{B37BCD62-6F39-4AD2-8016-C2A52A936F81}" srcOrd="3" destOrd="0" presId="urn:microsoft.com/office/officeart/2005/8/layout/hProcess4"/>
    <dgm:cxn modelId="{9DCBAA4D-C6EE-44D0-9D2E-307001E65746}" type="presParOf" srcId="{C091EEDE-69F0-44F5-A478-351264D67DD9}" destId="{DC301F50-165B-43C8-B99B-0E5212D308CF}" srcOrd="4" destOrd="0" presId="urn:microsoft.com/office/officeart/2005/8/layout/hProcess4"/>
    <dgm:cxn modelId="{81B61E56-8EE3-4296-A9CE-C0897123646A}" type="presParOf" srcId="{DC301F50-165B-43C8-B99B-0E5212D308CF}" destId="{47A796DE-D4DC-4D96-AD3B-107C1AF29683}" srcOrd="0" destOrd="0" presId="urn:microsoft.com/office/officeart/2005/8/layout/hProcess4"/>
    <dgm:cxn modelId="{AF08DE12-8BA6-4912-A237-972A939F5BC5}" type="presParOf" srcId="{DC301F50-165B-43C8-B99B-0E5212D308CF}" destId="{6044CBAD-9C59-4359-8835-85AD8FCDF6B0}" srcOrd="1" destOrd="0" presId="urn:microsoft.com/office/officeart/2005/8/layout/hProcess4"/>
    <dgm:cxn modelId="{8DCFA0FA-06FE-46BB-A851-F6516057D2D7}" type="presParOf" srcId="{DC301F50-165B-43C8-B99B-0E5212D308CF}" destId="{300FB60D-C8D8-4273-9D32-16B53A348A65}" srcOrd="2" destOrd="0" presId="urn:microsoft.com/office/officeart/2005/8/layout/hProcess4"/>
    <dgm:cxn modelId="{EC43FAEE-C007-4722-9CA1-F77D243D5528}" type="presParOf" srcId="{DC301F50-165B-43C8-B99B-0E5212D308CF}" destId="{617CF088-728A-4ACB-B44A-E9E03B55FC10}" srcOrd="3" destOrd="0" presId="urn:microsoft.com/office/officeart/2005/8/layout/hProcess4"/>
    <dgm:cxn modelId="{21708852-9608-4EAA-8798-6E7C3D9F45D3}"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66FB2C-3E0C-4D3C-A3DF-1EBE35D176E4}"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es-ES"/>
        </a:p>
      </dgm:t>
    </dgm:pt>
    <dgm:pt modelId="{10064FF7-726D-464C-91FC-FEE7B7199BC3}">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Pañol de velas</a:t>
          </a:r>
          <a:endParaRPr lang="es-ES" sz="1200" b="1" dirty="0">
            <a:solidFill>
              <a:schemeClr val="tx1"/>
            </a:solidFill>
            <a:latin typeface="Arial" pitchFamily="34" charset="0"/>
            <a:cs typeface="Arial" pitchFamily="34" charset="0"/>
          </a:endParaRPr>
        </a:p>
      </dgm:t>
    </dgm:pt>
    <dgm:pt modelId="{8BF739ED-8C03-4C4F-9DF9-5F92E1F77D94}" type="parTrans" cxnId="{F4518577-BFD1-434F-AE76-281C413EEAA9}">
      <dgm:prSet/>
      <dgm:spPr/>
      <dgm:t>
        <a:bodyPr/>
        <a:lstStyle/>
        <a:p>
          <a:endParaRPr lang="es-ES"/>
        </a:p>
      </dgm:t>
    </dgm:pt>
    <dgm:pt modelId="{528A5D0A-51D6-41E0-91BC-EF1D6D78D881}" type="sibTrans" cxnId="{F4518577-BFD1-434F-AE76-281C413EEAA9}">
      <dgm:prSet/>
      <dgm:spPr/>
      <dgm:t>
        <a:bodyPr/>
        <a:lstStyle/>
        <a:p>
          <a:endParaRPr lang="es-ES"/>
        </a:p>
      </dgm:t>
    </dgm:pt>
    <dgm:pt modelId="{21D6EE9D-2BF2-4A84-A4DE-75A322A374AF}">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dirty="0" smtClean="0">
              <a:solidFill>
                <a:schemeClr val="tx1"/>
              </a:solidFill>
              <a:latin typeface="Arial" pitchFamily="34" charset="0"/>
              <a:ea typeface="+mn-ea"/>
              <a:cs typeface="Arial" pitchFamily="34" charset="0"/>
            </a:rPr>
            <a:t>No cuenta con una organización administrativa.</a:t>
          </a:r>
          <a:endParaRPr lang="es-ES" dirty="0">
            <a:latin typeface="Arial" pitchFamily="34" charset="0"/>
            <a:cs typeface="Arial" pitchFamily="34" charset="0"/>
          </a:endParaRPr>
        </a:p>
      </dgm:t>
    </dgm:pt>
    <dgm:pt modelId="{3710BA8F-4ECE-4F84-86C9-715B9F3D16F9}" type="parTrans" cxnId="{D4DDE8A7-5F98-4F21-A2E8-E7522B5607A8}">
      <dgm:prSet/>
      <dgm:spPr/>
      <dgm:t>
        <a:bodyPr/>
        <a:lstStyle/>
        <a:p>
          <a:endParaRPr lang="es-ES"/>
        </a:p>
      </dgm:t>
    </dgm:pt>
    <dgm:pt modelId="{96639104-9750-4C21-855F-9FD6E3B4E9E5}" type="sibTrans" cxnId="{D4DDE8A7-5F98-4F21-A2E8-E7522B5607A8}">
      <dgm:prSet/>
      <dgm:spPr/>
      <dgm:t>
        <a:bodyPr/>
        <a:lstStyle/>
        <a:p>
          <a:endParaRPr lang="es-ES"/>
        </a:p>
      </dgm:t>
    </dgm:pt>
    <dgm:pt modelId="{6E78162F-9C0F-45A4-A0E4-88A4AD8E7F9F}">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DIMARE</a:t>
          </a:r>
          <a:endParaRPr lang="es-ES" sz="1200" b="1" dirty="0">
            <a:solidFill>
              <a:schemeClr val="tx1"/>
            </a:solidFill>
            <a:latin typeface="Arial" pitchFamily="34" charset="0"/>
            <a:cs typeface="Arial" pitchFamily="34" charset="0"/>
          </a:endParaRPr>
        </a:p>
      </dgm:t>
    </dgm:pt>
    <dgm:pt modelId="{B6A1AB88-2A2C-4AB8-9E2C-A893C13BE5A1}" type="parTrans" cxnId="{291E1525-9BC3-4DF8-A8D6-C10F6BD34A95}">
      <dgm:prSet/>
      <dgm:spPr/>
      <dgm:t>
        <a:bodyPr/>
        <a:lstStyle/>
        <a:p>
          <a:endParaRPr lang="es-ES"/>
        </a:p>
      </dgm:t>
    </dgm:pt>
    <dgm:pt modelId="{7B9831BF-272F-4FF9-AF3A-9443F86FB63C}" type="sibTrans" cxnId="{291E1525-9BC3-4DF8-A8D6-C10F6BD34A95}">
      <dgm:prSet/>
      <dgm:spPr/>
      <dgm:t>
        <a:bodyPr/>
        <a:lstStyle/>
        <a:p>
          <a:endParaRPr lang="es-ES"/>
        </a:p>
      </dgm:t>
    </dgm:pt>
    <dgm:pt modelId="{BE898867-B632-480E-BBEA-2DA042FAE33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solidFill>
                <a:schemeClr val="tx1"/>
              </a:solidFill>
              <a:latin typeface="Arial" pitchFamily="34" charset="0"/>
              <a:ea typeface="+mn-ea"/>
              <a:cs typeface="Arial" pitchFamily="34" charset="0"/>
            </a:rPr>
            <a:t>No tiene una buena planificación de las actividades.</a:t>
          </a:r>
          <a:endParaRPr lang="es-ES" dirty="0">
            <a:latin typeface="Arial" pitchFamily="34" charset="0"/>
            <a:cs typeface="Arial" pitchFamily="34" charset="0"/>
          </a:endParaRPr>
        </a:p>
      </dgm:t>
    </dgm:pt>
    <dgm:pt modelId="{BFA29467-8615-45B9-BBC2-D28D057AC35A}" type="parTrans" cxnId="{5155BF06-A1C1-462C-90C2-AFC801484C24}">
      <dgm:prSet/>
      <dgm:spPr/>
      <dgm:t>
        <a:bodyPr/>
        <a:lstStyle/>
        <a:p>
          <a:endParaRPr lang="es-ES"/>
        </a:p>
      </dgm:t>
    </dgm:pt>
    <dgm:pt modelId="{35D6F504-C526-4CED-8967-446E28A0B142}" type="sibTrans" cxnId="{5155BF06-A1C1-462C-90C2-AFC801484C24}">
      <dgm:prSet/>
      <dgm:spPr/>
      <dgm:t>
        <a:bodyPr/>
        <a:lstStyle/>
        <a:p>
          <a:endParaRPr lang="es-ES"/>
        </a:p>
      </dgm:t>
    </dgm:pt>
    <dgm:pt modelId="{1B8DCBD9-4C62-49E6-8386-CD675FF1499A}">
      <dgm:prSet phldrT="[Texto]"/>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b="1" dirty="0" smtClean="0">
              <a:solidFill>
                <a:schemeClr val="tx1"/>
              </a:solidFill>
              <a:latin typeface="Arial" pitchFamily="34" charset="0"/>
              <a:cs typeface="Arial" pitchFamily="34" charset="0"/>
            </a:rPr>
            <a:t>ASTINAVE</a:t>
          </a:r>
          <a:endParaRPr lang="es-ES" b="1" dirty="0">
            <a:solidFill>
              <a:schemeClr val="tx1"/>
            </a:solidFill>
            <a:latin typeface="Arial" pitchFamily="34" charset="0"/>
            <a:cs typeface="Arial" pitchFamily="34" charset="0"/>
          </a:endParaRPr>
        </a:p>
      </dgm:t>
    </dgm:pt>
    <dgm:pt modelId="{E560B45A-6B9F-450B-B9EA-A1FD054F698A}" type="parTrans" cxnId="{DB4CC642-DFFD-4DBF-AA51-096B3EA2849A}">
      <dgm:prSet/>
      <dgm:spPr/>
      <dgm:t>
        <a:bodyPr/>
        <a:lstStyle/>
        <a:p>
          <a:endParaRPr lang="es-ES"/>
        </a:p>
      </dgm:t>
    </dgm:pt>
    <dgm:pt modelId="{CDC13560-EAD0-4F07-A230-A279C77CD696}" type="sibTrans" cxnId="{DB4CC642-DFFD-4DBF-AA51-096B3EA2849A}">
      <dgm:prSet/>
      <dgm:spPr/>
      <dgm:t>
        <a:bodyPr/>
        <a:lstStyle/>
        <a:p>
          <a:endParaRPr lang="es-ES"/>
        </a:p>
      </dgm:t>
    </dgm:pt>
    <dgm:pt modelId="{E9F3B4F0-6B55-4D8A-B3D0-E27C452B15F8}">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rtl="0"/>
          <a:r>
            <a:rPr lang="es-ES" b="0" dirty="0" smtClean="0">
              <a:solidFill>
                <a:schemeClr val="tx1"/>
              </a:solidFill>
              <a:latin typeface="Arial" pitchFamily="34" charset="0"/>
              <a:ea typeface="+mn-ea"/>
              <a:cs typeface="Arial" pitchFamily="34" charset="0"/>
            </a:rPr>
            <a:t>Necesitan avances tecnológicos.</a:t>
          </a:r>
          <a:endParaRPr lang="es-ES" b="0" dirty="0">
            <a:latin typeface="Arial" pitchFamily="34" charset="0"/>
            <a:cs typeface="Arial" pitchFamily="34" charset="0"/>
          </a:endParaRPr>
        </a:p>
      </dgm:t>
    </dgm:pt>
    <dgm:pt modelId="{416D38F4-4458-47C9-9125-23070B612DA9}" type="parTrans" cxnId="{19525B77-8F41-4C63-8C9A-6BFC6427AAC5}">
      <dgm:prSet/>
      <dgm:spPr/>
      <dgm:t>
        <a:bodyPr/>
        <a:lstStyle/>
        <a:p>
          <a:endParaRPr lang="es-ES"/>
        </a:p>
      </dgm:t>
    </dgm:pt>
    <dgm:pt modelId="{80F237E2-9F66-454F-A610-6262A8CC6F67}" type="sibTrans" cxnId="{19525B77-8F41-4C63-8C9A-6BFC6427AAC5}">
      <dgm:prSet/>
      <dgm:spPr/>
      <dgm:t>
        <a:bodyPr/>
        <a:lstStyle/>
        <a:p>
          <a:endParaRPr lang="es-ES"/>
        </a:p>
      </dgm:t>
    </dgm:pt>
    <dgm:pt modelId="{28D05936-111B-4261-88EB-E87BE66B1F9D}">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Yatch </a:t>
          </a:r>
        </a:p>
        <a:p>
          <a:r>
            <a:rPr lang="es-ES" sz="1200" b="1" dirty="0" smtClean="0">
              <a:solidFill>
                <a:schemeClr val="tx1"/>
              </a:solidFill>
              <a:latin typeface="Arial" pitchFamily="34" charset="0"/>
              <a:cs typeface="Arial" pitchFamily="34" charset="0"/>
            </a:rPr>
            <a:t>Club</a:t>
          </a:r>
          <a:endParaRPr lang="es-ES" sz="1200" b="1" dirty="0">
            <a:solidFill>
              <a:schemeClr val="tx1"/>
            </a:solidFill>
            <a:latin typeface="Arial" pitchFamily="34" charset="0"/>
            <a:cs typeface="Arial" pitchFamily="34" charset="0"/>
          </a:endParaRPr>
        </a:p>
      </dgm:t>
    </dgm:pt>
    <dgm:pt modelId="{9A1F9800-8374-4B23-94FE-261AC83B7827}" type="parTrans" cxnId="{E1748D50-D219-499B-B541-7028886730A9}">
      <dgm:prSet/>
      <dgm:spPr/>
      <dgm:t>
        <a:bodyPr/>
        <a:lstStyle/>
        <a:p>
          <a:endParaRPr lang="es-ES"/>
        </a:p>
      </dgm:t>
    </dgm:pt>
    <dgm:pt modelId="{6D58BD1D-533A-4385-97D2-34AEC5E3E5B9}" type="sibTrans" cxnId="{E1748D50-D219-499B-B541-7028886730A9}">
      <dgm:prSet/>
      <dgm:spPr/>
      <dgm:t>
        <a:bodyPr/>
        <a:lstStyle/>
        <a:p>
          <a:endParaRPr lang="es-ES"/>
        </a:p>
      </dgm:t>
    </dgm:pt>
    <dgm:pt modelId="{EC26B084-FB75-4330-ABD0-89321BE8F145}">
      <dgm:prSet/>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dirty="0" smtClean="0">
              <a:solidFill>
                <a:schemeClr val="tx1"/>
              </a:solidFill>
              <a:latin typeface="Arial" pitchFamily="34" charset="0"/>
              <a:ea typeface="+mn-ea"/>
              <a:cs typeface="Arial" pitchFamily="34" charset="0"/>
            </a:rPr>
            <a:t>No satisface las necesidades del personal y la fuerza operativa, seguridad, cuidado ambiental</a:t>
          </a:r>
          <a:endParaRPr lang="es-ES" dirty="0">
            <a:latin typeface="Arial" pitchFamily="34" charset="0"/>
            <a:cs typeface="Arial" pitchFamily="34" charset="0"/>
          </a:endParaRPr>
        </a:p>
      </dgm:t>
    </dgm:pt>
    <dgm:pt modelId="{21EADF48-46CE-4BD3-87C2-7A51E556F2FF}" type="parTrans" cxnId="{C957C0C4-F7F0-4ACB-977B-C6ECBCA9004A}">
      <dgm:prSet/>
      <dgm:spPr/>
      <dgm:t>
        <a:bodyPr/>
        <a:lstStyle/>
        <a:p>
          <a:endParaRPr lang="es-ES"/>
        </a:p>
      </dgm:t>
    </dgm:pt>
    <dgm:pt modelId="{88099C1D-D5F3-46DC-8F92-1596DA0330F3}" type="sibTrans" cxnId="{C957C0C4-F7F0-4ACB-977B-C6ECBCA9004A}">
      <dgm:prSet/>
      <dgm:spPr/>
      <dgm:t>
        <a:bodyPr/>
        <a:lstStyle/>
        <a:p>
          <a:endParaRPr lang="es-ES"/>
        </a:p>
      </dgm:t>
    </dgm:pt>
    <dgm:pt modelId="{75F49E1E-D85A-46C3-B02D-02706CB38E6C}" type="pres">
      <dgm:prSet presAssocID="{9566FB2C-3E0C-4D3C-A3DF-1EBE35D176E4}" presName="linearFlow" presStyleCnt="0">
        <dgm:presLayoutVars>
          <dgm:dir/>
          <dgm:animLvl val="lvl"/>
          <dgm:resizeHandles val="exact"/>
        </dgm:presLayoutVars>
      </dgm:prSet>
      <dgm:spPr/>
      <dgm:t>
        <a:bodyPr/>
        <a:lstStyle/>
        <a:p>
          <a:endParaRPr lang="es-ES"/>
        </a:p>
      </dgm:t>
    </dgm:pt>
    <dgm:pt modelId="{58A97775-4BA5-49BF-86F0-1C1A20196D0F}" type="pres">
      <dgm:prSet presAssocID="{28D05936-111B-4261-88EB-E87BE66B1F9D}" presName="composite" presStyleCnt="0"/>
      <dgm:spPr/>
    </dgm:pt>
    <dgm:pt modelId="{BF5F6222-DD2D-4907-AD0E-FEFF293808F4}" type="pres">
      <dgm:prSet presAssocID="{28D05936-111B-4261-88EB-E87BE66B1F9D}" presName="parentText" presStyleLbl="alignNode1" presStyleIdx="0" presStyleCnt="4">
        <dgm:presLayoutVars>
          <dgm:chMax val="1"/>
          <dgm:bulletEnabled val="1"/>
        </dgm:presLayoutVars>
      </dgm:prSet>
      <dgm:spPr/>
      <dgm:t>
        <a:bodyPr/>
        <a:lstStyle/>
        <a:p>
          <a:endParaRPr lang="es-ES"/>
        </a:p>
      </dgm:t>
    </dgm:pt>
    <dgm:pt modelId="{AE5474CE-7149-4ABF-9F26-236537E4C874}" type="pres">
      <dgm:prSet presAssocID="{28D05936-111B-4261-88EB-E87BE66B1F9D}" presName="descendantText" presStyleLbl="alignAcc1" presStyleIdx="0" presStyleCnt="4">
        <dgm:presLayoutVars>
          <dgm:bulletEnabled val="1"/>
        </dgm:presLayoutVars>
      </dgm:prSet>
      <dgm:spPr/>
      <dgm:t>
        <a:bodyPr/>
        <a:lstStyle/>
        <a:p>
          <a:endParaRPr lang="es-ES"/>
        </a:p>
      </dgm:t>
    </dgm:pt>
    <dgm:pt modelId="{5FCB9A78-3ACE-43A9-BD67-3D6E72E44BF4}" type="pres">
      <dgm:prSet presAssocID="{6D58BD1D-533A-4385-97D2-34AEC5E3E5B9}" presName="sp" presStyleCnt="0"/>
      <dgm:spPr/>
    </dgm:pt>
    <dgm:pt modelId="{56F93B5D-0994-4E9F-A060-A677E34C75A0}" type="pres">
      <dgm:prSet presAssocID="{10064FF7-726D-464C-91FC-FEE7B7199BC3}" presName="composite" presStyleCnt="0"/>
      <dgm:spPr/>
    </dgm:pt>
    <dgm:pt modelId="{6028C28D-10D2-42D7-BB34-37E0A959CE89}" type="pres">
      <dgm:prSet presAssocID="{10064FF7-726D-464C-91FC-FEE7B7199BC3}" presName="parentText" presStyleLbl="alignNode1" presStyleIdx="1" presStyleCnt="4">
        <dgm:presLayoutVars>
          <dgm:chMax val="1"/>
          <dgm:bulletEnabled val="1"/>
        </dgm:presLayoutVars>
      </dgm:prSet>
      <dgm:spPr/>
      <dgm:t>
        <a:bodyPr/>
        <a:lstStyle/>
        <a:p>
          <a:endParaRPr lang="es-ES"/>
        </a:p>
      </dgm:t>
    </dgm:pt>
    <dgm:pt modelId="{06A0488A-6462-429C-A277-2FF0F6658780}" type="pres">
      <dgm:prSet presAssocID="{10064FF7-726D-464C-91FC-FEE7B7199BC3}" presName="descendantText" presStyleLbl="alignAcc1" presStyleIdx="1" presStyleCnt="4">
        <dgm:presLayoutVars>
          <dgm:bulletEnabled val="1"/>
        </dgm:presLayoutVars>
      </dgm:prSet>
      <dgm:spPr/>
      <dgm:t>
        <a:bodyPr/>
        <a:lstStyle/>
        <a:p>
          <a:endParaRPr lang="es-ES"/>
        </a:p>
      </dgm:t>
    </dgm:pt>
    <dgm:pt modelId="{B264BA2B-6DCF-45C3-968C-8EEF5F9A1783}" type="pres">
      <dgm:prSet presAssocID="{528A5D0A-51D6-41E0-91BC-EF1D6D78D881}" presName="sp" presStyleCnt="0"/>
      <dgm:spPr/>
    </dgm:pt>
    <dgm:pt modelId="{897E4CB6-EF18-4822-B795-CE0AFC12514F}" type="pres">
      <dgm:prSet presAssocID="{6E78162F-9C0F-45A4-A0E4-88A4AD8E7F9F}" presName="composite" presStyleCnt="0"/>
      <dgm:spPr/>
    </dgm:pt>
    <dgm:pt modelId="{FA90AA6C-E426-4E09-A26F-1CF59552ADA1}" type="pres">
      <dgm:prSet presAssocID="{6E78162F-9C0F-45A4-A0E4-88A4AD8E7F9F}" presName="parentText" presStyleLbl="alignNode1" presStyleIdx="2" presStyleCnt="4">
        <dgm:presLayoutVars>
          <dgm:chMax val="1"/>
          <dgm:bulletEnabled val="1"/>
        </dgm:presLayoutVars>
      </dgm:prSet>
      <dgm:spPr/>
      <dgm:t>
        <a:bodyPr/>
        <a:lstStyle/>
        <a:p>
          <a:endParaRPr lang="es-ES"/>
        </a:p>
      </dgm:t>
    </dgm:pt>
    <dgm:pt modelId="{1ADC4761-F62B-41A2-8927-C2EF4902ECEF}" type="pres">
      <dgm:prSet presAssocID="{6E78162F-9C0F-45A4-A0E4-88A4AD8E7F9F}" presName="descendantText" presStyleLbl="alignAcc1" presStyleIdx="2" presStyleCnt="4">
        <dgm:presLayoutVars>
          <dgm:bulletEnabled val="1"/>
        </dgm:presLayoutVars>
      </dgm:prSet>
      <dgm:spPr/>
      <dgm:t>
        <a:bodyPr/>
        <a:lstStyle/>
        <a:p>
          <a:endParaRPr lang="es-ES"/>
        </a:p>
      </dgm:t>
    </dgm:pt>
    <dgm:pt modelId="{5CA2084F-3037-4FEB-A097-3DCACA27A9BA}" type="pres">
      <dgm:prSet presAssocID="{7B9831BF-272F-4FF9-AF3A-9443F86FB63C}" presName="sp" presStyleCnt="0"/>
      <dgm:spPr/>
    </dgm:pt>
    <dgm:pt modelId="{47333CC4-0C3D-424B-A653-DE55FD8101EF}" type="pres">
      <dgm:prSet presAssocID="{1B8DCBD9-4C62-49E6-8386-CD675FF1499A}" presName="composite" presStyleCnt="0"/>
      <dgm:spPr/>
    </dgm:pt>
    <dgm:pt modelId="{DC13DA6C-EBA2-4D24-B0D7-877970B4D4A4}" type="pres">
      <dgm:prSet presAssocID="{1B8DCBD9-4C62-49E6-8386-CD675FF1499A}" presName="parentText" presStyleLbl="alignNode1" presStyleIdx="3" presStyleCnt="4">
        <dgm:presLayoutVars>
          <dgm:chMax val="1"/>
          <dgm:bulletEnabled val="1"/>
        </dgm:presLayoutVars>
      </dgm:prSet>
      <dgm:spPr/>
      <dgm:t>
        <a:bodyPr/>
        <a:lstStyle/>
        <a:p>
          <a:endParaRPr lang="es-ES"/>
        </a:p>
      </dgm:t>
    </dgm:pt>
    <dgm:pt modelId="{5FB3D2D4-C572-47AC-816E-B78913468BF8}" type="pres">
      <dgm:prSet presAssocID="{1B8DCBD9-4C62-49E6-8386-CD675FF1499A}" presName="descendantText" presStyleLbl="alignAcc1" presStyleIdx="3" presStyleCnt="4">
        <dgm:presLayoutVars>
          <dgm:bulletEnabled val="1"/>
        </dgm:presLayoutVars>
      </dgm:prSet>
      <dgm:spPr/>
      <dgm:t>
        <a:bodyPr/>
        <a:lstStyle/>
        <a:p>
          <a:endParaRPr lang="es-ES"/>
        </a:p>
      </dgm:t>
    </dgm:pt>
  </dgm:ptLst>
  <dgm:cxnLst>
    <dgm:cxn modelId="{166312BB-2E60-4DE5-B1D2-DA04AC0FAE2C}" type="presOf" srcId="{28D05936-111B-4261-88EB-E87BE66B1F9D}" destId="{BF5F6222-DD2D-4907-AD0E-FEFF293808F4}" srcOrd="0" destOrd="0" presId="urn:microsoft.com/office/officeart/2005/8/layout/chevron2"/>
    <dgm:cxn modelId="{E1748D50-D219-499B-B541-7028886730A9}" srcId="{9566FB2C-3E0C-4D3C-A3DF-1EBE35D176E4}" destId="{28D05936-111B-4261-88EB-E87BE66B1F9D}" srcOrd="0" destOrd="0" parTransId="{9A1F9800-8374-4B23-94FE-261AC83B7827}" sibTransId="{6D58BD1D-533A-4385-97D2-34AEC5E3E5B9}"/>
    <dgm:cxn modelId="{0DE6297D-AACB-4D58-AE69-E2ACDAD5A542}" type="presOf" srcId="{21D6EE9D-2BF2-4A84-A4DE-75A322A374AF}" destId="{06A0488A-6462-429C-A277-2FF0F6658780}" srcOrd="0" destOrd="0" presId="urn:microsoft.com/office/officeart/2005/8/layout/chevron2"/>
    <dgm:cxn modelId="{F4518577-BFD1-434F-AE76-281C413EEAA9}" srcId="{9566FB2C-3E0C-4D3C-A3DF-1EBE35D176E4}" destId="{10064FF7-726D-464C-91FC-FEE7B7199BC3}" srcOrd="1" destOrd="0" parTransId="{8BF739ED-8C03-4C4F-9DF9-5F92E1F77D94}" sibTransId="{528A5D0A-51D6-41E0-91BC-EF1D6D78D881}"/>
    <dgm:cxn modelId="{0B39F889-1980-43CC-AB9B-6AA619F79FC3}" type="presOf" srcId="{EC26B084-FB75-4330-ABD0-89321BE8F145}" destId="{AE5474CE-7149-4ABF-9F26-236537E4C874}" srcOrd="0" destOrd="0" presId="urn:microsoft.com/office/officeart/2005/8/layout/chevron2"/>
    <dgm:cxn modelId="{291E1525-9BC3-4DF8-A8D6-C10F6BD34A95}" srcId="{9566FB2C-3E0C-4D3C-A3DF-1EBE35D176E4}" destId="{6E78162F-9C0F-45A4-A0E4-88A4AD8E7F9F}" srcOrd="2" destOrd="0" parTransId="{B6A1AB88-2A2C-4AB8-9E2C-A893C13BE5A1}" sibTransId="{7B9831BF-272F-4FF9-AF3A-9443F86FB63C}"/>
    <dgm:cxn modelId="{854EB859-41CB-4185-90FC-D45509EFF681}" type="presOf" srcId="{E9F3B4F0-6B55-4D8A-B3D0-E27C452B15F8}" destId="{5FB3D2D4-C572-47AC-816E-B78913468BF8}" srcOrd="0" destOrd="0" presId="urn:microsoft.com/office/officeart/2005/8/layout/chevron2"/>
    <dgm:cxn modelId="{C957C0C4-F7F0-4ACB-977B-C6ECBCA9004A}" srcId="{28D05936-111B-4261-88EB-E87BE66B1F9D}" destId="{EC26B084-FB75-4330-ABD0-89321BE8F145}" srcOrd="0" destOrd="0" parTransId="{21EADF48-46CE-4BD3-87C2-7A51E556F2FF}" sibTransId="{88099C1D-D5F3-46DC-8F92-1596DA0330F3}"/>
    <dgm:cxn modelId="{06BF847C-CA4A-46F2-AE4D-7AEBF84B7683}" type="presOf" srcId="{9566FB2C-3E0C-4D3C-A3DF-1EBE35D176E4}" destId="{75F49E1E-D85A-46C3-B02D-02706CB38E6C}" srcOrd="0" destOrd="0" presId="urn:microsoft.com/office/officeart/2005/8/layout/chevron2"/>
    <dgm:cxn modelId="{D4DDE8A7-5F98-4F21-A2E8-E7522B5607A8}" srcId="{10064FF7-726D-464C-91FC-FEE7B7199BC3}" destId="{21D6EE9D-2BF2-4A84-A4DE-75A322A374AF}" srcOrd="0" destOrd="0" parTransId="{3710BA8F-4ECE-4F84-86C9-715B9F3D16F9}" sibTransId="{96639104-9750-4C21-855F-9FD6E3B4E9E5}"/>
    <dgm:cxn modelId="{AFDCB726-E4BD-4099-9E31-A3A8B859BF5A}" type="presOf" srcId="{10064FF7-726D-464C-91FC-FEE7B7199BC3}" destId="{6028C28D-10D2-42D7-BB34-37E0A959CE89}" srcOrd="0" destOrd="0" presId="urn:microsoft.com/office/officeart/2005/8/layout/chevron2"/>
    <dgm:cxn modelId="{B4C2A0A7-2D87-48F4-93F3-CBE4CC4CA68E}" type="presOf" srcId="{1B8DCBD9-4C62-49E6-8386-CD675FF1499A}" destId="{DC13DA6C-EBA2-4D24-B0D7-877970B4D4A4}" srcOrd="0" destOrd="0" presId="urn:microsoft.com/office/officeart/2005/8/layout/chevron2"/>
    <dgm:cxn modelId="{08B135EC-C371-47EB-AAD9-DB9EC83A3173}" type="presOf" srcId="{BE898867-B632-480E-BBEA-2DA042FAE338}" destId="{1ADC4761-F62B-41A2-8927-C2EF4902ECEF}" srcOrd="0" destOrd="0" presId="urn:microsoft.com/office/officeart/2005/8/layout/chevron2"/>
    <dgm:cxn modelId="{5155BF06-A1C1-462C-90C2-AFC801484C24}" srcId="{6E78162F-9C0F-45A4-A0E4-88A4AD8E7F9F}" destId="{BE898867-B632-480E-BBEA-2DA042FAE338}" srcOrd="0" destOrd="0" parTransId="{BFA29467-8615-45B9-BBC2-D28D057AC35A}" sibTransId="{35D6F504-C526-4CED-8967-446E28A0B142}"/>
    <dgm:cxn modelId="{DB4CC642-DFFD-4DBF-AA51-096B3EA2849A}" srcId="{9566FB2C-3E0C-4D3C-A3DF-1EBE35D176E4}" destId="{1B8DCBD9-4C62-49E6-8386-CD675FF1499A}" srcOrd="3" destOrd="0" parTransId="{E560B45A-6B9F-450B-B9EA-A1FD054F698A}" sibTransId="{CDC13560-EAD0-4F07-A230-A279C77CD696}"/>
    <dgm:cxn modelId="{19525B77-8F41-4C63-8C9A-6BFC6427AAC5}" srcId="{1B8DCBD9-4C62-49E6-8386-CD675FF1499A}" destId="{E9F3B4F0-6B55-4D8A-B3D0-E27C452B15F8}" srcOrd="0" destOrd="0" parTransId="{416D38F4-4458-47C9-9125-23070B612DA9}" sibTransId="{80F237E2-9F66-454F-A610-6262A8CC6F67}"/>
    <dgm:cxn modelId="{2341A898-F4B9-47BB-9FF4-E20EC2F2D503}" type="presOf" srcId="{6E78162F-9C0F-45A4-A0E4-88A4AD8E7F9F}" destId="{FA90AA6C-E426-4E09-A26F-1CF59552ADA1}" srcOrd="0" destOrd="0" presId="urn:microsoft.com/office/officeart/2005/8/layout/chevron2"/>
    <dgm:cxn modelId="{12F90223-A5D4-4CC7-8DA4-9AAF118991A5}" type="presParOf" srcId="{75F49E1E-D85A-46C3-B02D-02706CB38E6C}" destId="{58A97775-4BA5-49BF-86F0-1C1A20196D0F}" srcOrd="0" destOrd="0" presId="urn:microsoft.com/office/officeart/2005/8/layout/chevron2"/>
    <dgm:cxn modelId="{43F311C9-F35E-42EA-BC43-0A06A0FD0140}" type="presParOf" srcId="{58A97775-4BA5-49BF-86F0-1C1A20196D0F}" destId="{BF5F6222-DD2D-4907-AD0E-FEFF293808F4}" srcOrd="0" destOrd="0" presId="urn:microsoft.com/office/officeart/2005/8/layout/chevron2"/>
    <dgm:cxn modelId="{F1646D98-0573-4F2A-A7C1-0931D347939C}" type="presParOf" srcId="{58A97775-4BA5-49BF-86F0-1C1A20196D0F}" destId="{AE5474CE-7149-4ABF-9F26-236537E4C874}" srcOrd="1" destOrd="0" presId="urn:microsoft.com/office/officeart/2005/8/layout/chevron2"/>
    <dgm:cxn modelId="{0EFCE3E6-D8BF-4A1E-86F3-F56ACFA986BC}" type="presParOf" srcId="{75F49E1E-D85A-46C3-B02D-02706CB38E6C}" destId="{5FCB9A78-3ACE-43A9-BD67-3D6E72E44BF4}" srcOrd="1" destOrd="0" presId="urn:microsoft.com/office/officeart/2005/8/layout/chevron2"/>
    <dgm:cxn modelId="{47F2B92D-43BA-4E43-B573-1BFCC4A8F8FF}" type="presParOf" srcId="{75F49E1E-D85A-46C3-B02D-02706CB38E6C}" destId="{56F93B5D-0994-4E9F-A060-A677E34C75A0}" srcOrd="2" destOrd="0" presId="urn:microsoft.com/office/officeart/2005/8/layout/chevron2"/>
    <dgm:cxn modelId="{6D850300-8871-4351-9EF6-3FFEDF07F793}" type="presParOf" srcId="{56F93B5D-0994-4E9F-A060-A677E34C75A0}" destId="{6028C28D-10D2-42D7-BB34-37E0A959CE89}" srcOrd="0" destOrd="0" presId="urn:microsoft.com/office/officeart/2005/8/layout/chevron2"/>
    <dgm:cxn modelId="{CBC6F758-8BA5-4371-8F75-051EA994C936}" type="presParOf" srcId="{56F93B5D-0994-4E9F-A060-A677E34C75A0}" destId="{06A0488A-6462-429C-A277-2FF0F6658780}" srcOrd="1" destOrd="0" presId="urn:microsoft.com/office/officeart/2005/8/layout/chevron2"/>
    <dgm:cxn modelId="{2A9AF1D9-39B9-4C20-8FB6-E0CA6B3F0439}" type="presParOf" srcId="{75F49E1E-D85A-46C3-B02D-02706CB38E6C}" destId="{B264BA2B-6DCF-45C3-968C-8EEF5F9A1783}" srcOrd="3" destOrd="0" presId="urn:microsoft.com/office/officeart/2005/8/layout/chevron2"/>
    <dgm:cxn modelId="{076707D4-AEC5-43B4-9619-47EBB09649AE}" type="presParOf" srcId="{75F49E1E-D85A-46C3-B02D-02706CB38E6C}" destId="{897E4CB6-EF18-4822-B795-CE0AFC12514F}" srcOrd="4" destOrd="0" presId="urn:microsoft.com/office/officeart/2005/8/layout/chevron2"/>
    <dgm:cxn modelId="{7EE0ACFD-112E-4759-95B0-DA1C651A85FD}" type="presParOf" srcId="{897E4CB6-EF18-4822-B795-CE0AFC12514F}" destId="{FA90AA6C-E426-4E09-A26F-1CF59552ADA1}" srcOrd="0" destOrd="0" presId="urn:microsoft.com/office/officeart/2005/8/layout/chevron2"/>
    <dgm:cxn modelId="{66590DB8-A453-45D1-970C-4B6402F12FC8}" type="presParOf" srcId="{897E4CB6-EF18-4822-B795-CE0AFC12514F}" destId="{1ADC4761-F62B-41A2-8927-C2EF4902ECEF}" srcOrd="1" destOrd="0" presId="urn:microsoft.com/office/officeart/2005/8/layout/chevron2"/>
    <dgm:cxn modelId="{D324D2A3-A049-42A4-B048-30BCEB509132}" type="presParOf" srcId="{75F49E1E-D85A-46C3-B02D-02706CB38E6C}" destId="{5CA2084F-3037-4FEB-A097-3DCACA27A9BA}" srcOrd="5" destOrd="0" presId="urn:microsoft.com/office/officeart/2005/8/layout/chevron2"/>
    <dgm:cxn modelId="{F5D3023A-E7BC-40BF-A313-F3AD1824A172}" type="presParOf" srcId="{75F49E1E-D85A-46C3-B02D-02706CB38E6C}" destId="{47333CC4-0C3D-424B-A653-DE55FD8101EF}" srcOrd="6" destOrd="0" presId="urn:microsoft.com/office/officeart/2005/8/layout/chevron2"/>
    <dgm:cxn modelId="{30094466-84B5-4523-B5CE-E02B4A4DE69C}" type="presParOf" srcId="{47333CC4-0C3D-424B-A653-DE55FD8101EF}" destId="{DC13DA6C-EBA2-4D24-B0D7-877970B4D4A4}" srcOrd="0" destOrd="0" presId="urn:microsoft.com/office/officeart/2005/8/layout/chevron2"/>
    <dgm:cxn modelId="{90E03B3E-09D1-48BA-B69D-5933AD8C36F1}" type="presParOf" srcId="{47333CC4-0C3D-424B-A653-DE55FD8101EF}" destId="{5FB3D2D4-C572-47AC-816E-B78913468BF8}" srcOrd="1" destOrd="0" presId="urn:microsoft.com/office/officeart/2005/8/layout/chevron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477ED62-DCB5-4274-8972-ABE2CD0D105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ES"/>
        </a:p>
      </dgm:t>
    </dgm:pt>
    <dgm:pt modelId="{95E1E68E-6259-46C8-B758-17009F4A1C82}">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Datos Básicos</a:t>
          </a:r>
          <a:endParaRPr lang="es-ES" sz="1200" dirty="0"/>
        </a:p>
      </dgm:t>
    </dgm:pt>
    <dgm:pt modelId="{6222ADC4-95FC-4CF3-A6ED-824C4CA0B90C}" type="parTrans" cxnId="{17E6696E-7DA5-4DBB-9150-13B19604E4EC}">
      <dgm:prSet/>
      <dgm:spPr/>
      <dgm:t>
        <a:bodyPr/>
        <a:lstStyle/>
        <a:p>
          <a:endParaRPr lang="es-ES"/>
        </a:p>
      </dgm:t>
    </dgm:pt>
    <dgm:pt modelId="{B5942FF4-2128-452C-9AE2-D88AB5CDA15C}" type="sibTrans" cxnId="{17E6696E-7DA5-4DBB-9150-13B19604E4EC}">
      <dgm:prSet/>
      <dgm:spPr/>
      <dgm:t>
        <a:bodyPr/>
        <a:lstStyle/>
        <a:p>
          <a:endParaRPr lang="es-ES"/>
        </a:p>
      </dgm:t>
    </dgm:pt>
    <dgm:pt modelId="{20B7465A-DF09-4790-AC3A-68DBE1E54FAB}">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Especificación</a:t>
          </a:r>
          <a:endParaRPr lang="es-ES" sz="1200" dirty="0"/>
        </a:p>
      </dgm:t>
    </dgm:pt>
    <dgm:pt modelId="{DE6FEFA4-A763-471D-956D-205C0D20ADEE}" type="parTrans" cxnId="{AA84DCC0-575D-46AF-8090-8CECA23E4406}">
      <dgm:prSet/>
      <dgm:spPr/>
      <dgm:t>
        <a:bodyPr/>
        <a:lstStyle/>
        <a:p>
          <a:endParaRPr lang="es-ES"/>
        </a:p>
      </dgm:t>
    </dgm:pt>
    <dgm:pt modelId="{36BB95F7-A40E-48B5-B7B6-6F65DAE3F8E0}" type="sibTrans" cxnId="{AA84DCC0-575D-46AF-8090-8CECA23E4406}">
      <dgm:prSet/>
      <dgm:spPr/>
      <dgm:t>
        <a:bodyPr/>
        <a:lstStyle/>
        <a:p>
          <a:endParaRPr lang="es-ES"/>
        </a:p>
      </dgm:t>
    </dgm:pt>
    <dgm:pt modelId="{D371F226-AB9F-49D3-BB89-C15FC86E3ACD}">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Lugar del origen: </a:t>
          </a:r>
          <a:r>
            <a:rPr lang="es-ES" sz="1200" dirty="0" smtClean="0">
              <a:solidFill>
                <a:schemeClr val="tx1"/>
              </a:solidFill>
              <a:latin typeface="Arial" pitchFamily="34" charset="0"/>
              <a:cs typeface="Arial" pitchFamily="34" charset="0"/>
            </a:rPr>
            <a:t>China</a:t>
          </a:r>
        </a:p>
      </dgm:t>
    </dgm:pt>
    <dgm:pt modelId="{B16FC1BE-869C-4362-935B-DC4E9823108E}" type="parTrans" cxnId="{6DBD4DBE-042F-4902-A855-3A21826D7E7A}">
      <dgm:prSet/>
      <dgm:spPr/>
      <dgm:t>
        <a:bodyPr/>
        <a:lstStyle/>
        <a:p>
          <a:endParaRPr lang="es-ES"/>
        </a:p>
      </dgm:t>
    </dgm:pt>
    <dgm:pt modelId="{3A0CC4B0-4D7C-4841-BBE4-F54B8FBCC967}" type="sibTrans" cxnId="{6DBD4DBE-042F-4902-A855-3A21826D7E7A}">
      <dgm:prSet/>
      <dgm:spPr/>
      <dgm:t>
        <a:bodyPr/>
        <a:lstStyle/>
        <a:p>
          <a:endParaRPr lang="es-ES"/>
        </a:p>
      </dgm:t>
    </dgm:pt>
    <dgm:pt modelId="{3BBAF3C4-FD9D-4667-8E06-892A36609C28}">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Número de modelo: </a:t>
          </a:r>
          <a:r>
            <a:rPr lang="es-ES" sz="1200" dirty="0" smtClean="0">
              <a:solidFill>
                <a:schemeClr val="tx1"/>
              </a:solidFill>
              <a:latin typeface="Arial" pitchFamily="34" charset="0"/>
              <a:cs typeface="Arial" pitchFamily="34" charset="0"/>
            </a:rPr>
            <a:t>1350mm * 2500mm</a:t>
          </a:r>
        </a:p>
      </dgm:t>
    </dgm:pt>
    <dgm:pt modelId="{DE9E1645-CE2B-4289-9B7A-9DD929A9BC22}" type="parTrans" cxnId="{6977FE43-9701-4F10-A650-67E6D68479B0}">
      <dgm:prSet/>
      <dgm:spPr/>
      <dgm:t>
        <a:bodyPr/>
        <a:lstStyle/>
        <a:p>
          <a:endParaRPr lang="es-ES"/>
        </a:p>
      </dgm:t>
    </dgm:pt>
    <dgm:pt modelId="{24F5F6DC-9365-4C66-88FD-E7149E34247A}" type="sibTrans" cxnId="{6977FE43-9701-4F10-A650-67E6D68479B0}">
      <dgm:prSet/>
      <dgm:spPr/>
      <dgm:t>
        <a:bodyPr/>
        <a:lstStyle/>
        <a:p>
          <a:endParaRPr lang="es-ES"/>
        </a:p>
      </dgm:t>
    </dgm:pt>
    <dgm:pt modelId="{D9618271-6BC2-40BD-945D-C5C756B52C33}">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Material: </a:t>
          </a:r>
          <a:r>
            <a:rPr lang="es-ES" sz="1200" dirty="0" smtClean="0">
              <a:solidFill>
                <a:schemeClr val="tx1"/>
              </a:solidFill>
              <a:latin typeface="Arial" pitchFamily="34" charset="0"/>
              <a:cs typeface="Arial" pitchFamily="34" charset="0"/>
            </a:rPr>
            <a:t>Telas de nylon de la cuerda del caucho natural.</a:t>
          </a:r>
        </a:p>
      </dgm:t>
    </dgm:pt>
    <dgm:pt modelId="{E5DD5A48-846B-408C-AF4B-33916B3A7A1C}" type="parTrans" cxnId="{B7B95BBB-FABD-41C7-86DC-365BDB4E0BFD}">
      <dgm:prSet/>
      <dgm:spPr/>
      <dgm:t>
        <a:bodyPr/>
        <a:lstStyle/>
        <a:p>
          <a:endParaRPr lang="es-ES"/>
        </a:p>
      </dgm:t>
    </dgm:pt>
    <dgm:pt modelId="{1662BC8A-FC99-4243-BD1F-0DF91398588D}" type="sibTrans" cxnId="{B7B95BBB-FABD-41C7-86DC-365BDB4E0BFD}">
      <dgm:prSet/>
      <dgm:spPr/>
      <dgm:t>
        <a:bodyPr/>
        <a:lstStyle/>
        <a:p>
          <a:endParaRPr lang="es-ES"/>
        </a:p>
      </dgm:t>
    </dgm:pt>
    <dgm:pt modelId="{6E9675BF-0529-4F8A-A1A9-3CE227BB8FCC}">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Certificación: </a:t>
          </a:r>
          <a:r>
            <a:rPr lang="es-ES" sz="1200" dirty="0" smtClean="0">
              <a:solidFill>
                <a:schemeClr val="tx1"/>
              </a:solidFill>
              <a:latin typeface="Arial" pitchFamily="34" charset="0"/>
              <a:cs typeface="Arial" pitchFamily="34" charset="0"/>
            </a:rPr>
            <a:t>CCS ISO9001: 2008</a:t>
          </a:r>
        </a:p>
      </dgm:t>
    </dgm:pt>
    <dgm:pt modelId="{BC1A7EB9-031C-4650-AAB4-7F3B76A5479F}" type="parTrans" cxnId="{9829CCD4-9284-41C1-8A5F-9E65A9373991}">
      <dgm:prSet/>
      <dgm:spPr/>
      <dgm:t>
        <a:bodyPr/>
        <a:lstStyle/>
        <a:p>
          <a:endParaRPr lang="es-ES"/>
        </a:p>
      </dgm:t>
    </dgm:pt>
    <dgm:pt modelId="{C2AE95E1-0D00-4C6F-A892-E2E4E0F321A3}" type="sibTrans" cxnId="{9829CCD4-9284-41C1-8A5F-9E65A9373991}">
      <dgm:prSet/>
      <dgm:spPr/>
      <dgm:t>
        <a:bodyPr/>
        <a:lstStyle/>
        <a:p>
          <a:endParaRPr lang="es-ES"/>
        </a:p>
      </dgm:t>
    </dgm:pt>
    <dgm:pt modelId="{DB745EC3-E7B9-477D-A4CC-E8A85B80C8CB}">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Diámetro</a:t>
          </a:r>
          <a:r>
            <a:rPr lang="es-ES" sz="1200" dirty="0" smtClean="0">
              <a:solidFill>
                <a:schemeClr val="tx1"/>
              </a:solidFill>
              <a:latin typeface="Arial" pitchFamily="34" charset="0"/>
              <a:cs typeface="Arial" pitchFamily="34" charset="0"/>
            </a:rPr>
            <a:t>: a partir 200m m a 3500mm. </a:t>
          </a:r>
        </a:p>
      </dgm:t>
    </dgm:pt>
    <dgm:pt modelId="{82F21062-8662-44D6-BD9C-CD237AFA15DA}" type="parTrans" cxnId="{85790573-6C61-4929-B16D-218C09BCBF5E}">
      <dgm:prSet/>
      <dgm:spPr/>
      <dgm:t>
        <a:bodyPr/>
        <a:lstStyle/>
        <a:p>
          <a:endParaRPr lang="es-ES"/>
        </a:p>
      </dgm:t>
    </dgm:pt>
    <dgm:pt modelId="{F708EFD2-A995-4CBA-8FA7-D86E89A74356}" type="sibTrans" cxnId="{85790573-6C61-4929-B16D-218C09BCBF5E}">
      <dgm:prSet/>
      <dgm:spPr/>
      <dgm:t>
        <a:bodyPr/>
        <a:lstStyle/>
        <a:p>
          <a:endParaRPr lang="es-ES"/>
        </a:p>
      </dgm:t>
    </dgm:pt>
    <dgm:pt modelId="{7CFDABF6-61E6-4495-840F-6CE7668AA0F4}">
      <dgm:prSet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tx1"/>
              </a:solidFill>
              <a:latin typeface="Arial" pitchFamily="34" charset="0"/>
              <a:cs typeface="Arial" pitchFamily="34" charset="0"/>
            </a:rPr>
            <a:t>Longitud útil: </a:t>
          </a:r>
          <a:r>
            <a:rPr lang="es-ES" sz="1200" dirty="0" smtClean="0">
              <a:solidFill>
                <a:schemeClr val="tx1"/>
              </a:solidFill>
              <a:latin typeface="Arial" pitchFamily="34" charset="0"/>
              <a:cs typeface="Arial" pitchFamily="34" charset="0"/>
            </a:rPr>
            <a:t>from500mm to7000mm. </a:t>
          </a:r>
          <a:endParaRPr lang="es-ES" sz="1200" dirty="0">
            <a:solidFill>
              <a:schemeClr val="tx1"/>
            </a:solidFill>
            <a:latin typeface="Arial" pitchFamily="34" charset="0"/>
            <a:cs typeface="Arial" pitchFamily="34" charset="0"/>
          </a:endParaRPr>
        </a:p>
      </dgm:t>
    </dgm:pt>
    <dgm:pt modelId="{C7CE325F-382B-43BC-99B1-541514D4BC45}" type="parTrans" cxnId="{838C8434-922D-4D1B-81A7-E716D6E98ABD}">
      <dgm:prSet/>
      <dgm:spPr/>
      <dgm:t>
        <a:bodyPr/>
        <a:lstStyle/>
        <a:p>
          <a:endParaRPr lang="es-ES"/>
        </a:p>
      </dgm:t>
    </dgm:pt>
    <dgm:pt modelId="{D1CA72C0-804E-4AB6-BE92-8C628A81FF4D}" type="sibTrans" cxnId="{838C8434-922D-4D1B-81A7-E716D6E98ABD}">
      <dgm:prSet/>
      <dgm:spPr/>
      <dgm:t>
        <a:bodyPr/>
        <a:lstStyle/>
        <a:p>
          <a:endParaRPr lang="es-ES"/>
        </a:p>
      </dgm:t>
    </dgm:pt>
    <dgm:pt modelId="{D0F2BB75-3094-433D-932A-BDAD6E46DAA9}">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sz="900" dirty="0">
            <a:solidFill>
              <a:schemeClr val="tx1"/>
            </a:solidFill>
            <a:latin typeface="Arial" pitchFamily="34" charset="0"/>
            <a:cs typeface="Arial" pitchFamily="34" charset="0"/>
          </a:endParaRPr>
        </a:p>
      </dgm:t>
    </dgm:pt>
    <dgm:pt modelId="{9DBB1BB7-A9FC-45A9-9B8C-A5D1D5811A38}" type="parTrans" cxnId="{9C2B0DCE-1D7F-40CA-86D3-ED1A6F59707A}">
      <dgm:prSet/>
      <dgm:spPr/>
      <dgm:t>
        <a:bodyPr/>
        <a:lstStyle/>
        <a:p>
          <a:endParaRPr lang="es-ES"/>
        </a:p>
      </dgm:t>
    </dgm:pt>
    <dgm:pt modelId="{6DBA1EFC-9005-4E23-ABD3-90BAFF014A59}" type="sibTrans" cxnId="{9C2B0DCE-1D7F-40CA-86D3-ED1A6F59707A}">
      <dgm:prSet/>
      <dgm:spPr/>
      <dgm:t>
        <a:bodyPr/>
        <a:lstStyle/>
        <a:p>
          <a:endParaRPr lang="es-ES"/>
        </a:p>
      </dgm:t>
    </dgm:pt>
    <dgm:pt modelId="{C44AAEFA-8A54-4673-A5F3-C73F11E3AACD}">
      <dgm:prSet/>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es-ES" sz="900" dirty="0">
            <a:solidFill>
              <a:schemeClr val="tx1"/>
            </a:solidFill>
            <a:latin typeface="Arial" pitchFamily="34" charset="0"/>
            <a:cs typeface="Arial" pitchFamily="34" charset="0"/>
          </a:endParaRPr>
        </a:p>
      </dgm:t>
    </dgm:pt>
    <dgm:pt modelId="{BCCA90C4-E470-40B0-9C9F-F510AC83D6A5}" type="parTrans" cxnId="{25A67DC8-E7D9-453F-99F3-449BA0FF31AF}">
      <dgm:prSet/>
      <dgm:spPr/>
      <dgm:t>
        <a:bodyPr/>
        <a:lstStyle/>
        <a:p>
          <a:endParaRPr lang="es-ES"/>
        </a:p>
      </dgm:t>
    </dgm:pt>
    <dgm:pt modelId="{BBA2D671-9859-483E-820B-971369BB7BFC}" type="sibTrans" cxnId="{25A67DC8-E7D9-453F-99F3-449BA0FF31AF}">
      <dgm:prSet/>
      <dgm:spPr/>
      <dgm:t>
        <a:bodyPr/>
        <a:lstStyle/>
        <a:p>
          <a:endParaRPr lang="es-ES"/>
        </a:p>
      </dgm:t>
    </dgm:pt>
    <dgm:pt modelId="{BA3487E8-B64C-409C-B5C6-5F0FE07C0AE6}">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1200" b="1" dirty="0" smtClean="0">
              <a:solidFill>
                <a:schemeClr val="tx1"/>
              </a:solidFill>
              <a:latin typeface="Arial" pitchFamily="34" charset="0"/>
              <a:cs typeface="Arial" pitchFamily="34" charset="0"/>
            </a:rPr>
            <a:t>Costo Estimado: </a:t>
          </a:r>
        </a:p>
        <a:p>
          <a:pPr algn="just"/>
          <a:r>
            <a:rPr lang="es-ES" sz="1200" dirty="0" smtClean="0">
              <a:solidFill>
                <a:schemeClr val="tx1"/>
              </a:solidFill>
              <a:latin typeface="Arial" pitchFamily="34" charset="0"/>
              <a:cs typeface="Arial" pitchFamily="34" charset="0"/>
            </a:rPr>
            <a:t>350 C/u.</a:t>
          </a:r>
        </a:p>
        <a:p>
          <a:pPr algn="just"/>
          <a:r>
            <a:rPr lang="es-ES" sz="1200" b="1" dirty="0" smtClean="0">
              <a:solidFill>
                <a:schemeClr val="tx1"/>
              </a:solidFill>
              <a:latin typeface="Arial" pitchFamily="34" charset="0"/>
              <a:cs typeface="Arial" pitchFamily="34" charset="0"/>
            </a:rPr>
            <a:t>Cantidad Requerida:</a:t>
          </a:r>
        </a:p>
        <a:p>
          <a:pPr algn="just"/>
          <a:r>
            <a:rPr lang="es-ES" sz="1200" b="1" dirty="0" smtClean="0">
              <a:solidFill>
                <a:schemeClr val="tx1"/>
              </a:solidFill>
              <a:latin typeface="Arial" pitchFamily="34" charset="0"/>
              <a:cs typeface="Arial" pitchFamily="34" charset="0"/>
            </a:rPr>
            <a:t> </a:t>
          </a:r>
          <a:r>
            <a:rPr lang="es-ES" sz="1200" dirty="0" smtClean="0">
              <a:solidFill>
                <a:schemeClr val="tx1"/>
              </a:solidFill>
              <a:latin typeface="Arial" pitchFamily="34" charset="0"/>
              <a:cs typeface="Arial" pitchFamily="34" charset="0"/>
            </a:rPr>
            <a:t>4 defensas.</a:t>
          </a:r>
        </a:p>
        <a:p>
          <a:pPr algn="just"/>
          <a:r>
            <a:rPr lang="es-ES" sz="1200" b="1" dirty="0" smtClean="0">
              <a:solidFill>
                <a:schemeClr val="tx1"/>
              </a:solidFill>
              <a:latin typeface="Arial" pitchFamily="34" charset="0"/>
              <a:cs typeface="Arial" pitchFamily="34" charset="0"/>
            </a:rPr>
            <a:t>Responsables: </a:t>
          </a:r>
          <a:r>
            <a:rPr lang="es-ES" sz="1200" dirty="0" smtClean="0">
              <a:solidFill>
                <a:schemeClr val="tx1"/>
              </a:solidFill>
              <a:latin typeface="Arial" pitchFamily="34" charset="0"/>
              <a:cs typeface="Arial" pitchFamily="34" charset="0"/>
            </a:rPr>
            <a:t>Personal de Mantenimiento del Yatch Club.</a:t>
          </a:r>
        </a:p>
        <a:p>
          <a:pPr algn="just"/>
          <a:r>
            <a:rPr lang="es-ES" sz="1200" b="1" dirty="0" smtClean="0">
              <a:solidFill>
                <a:schemeClr val="tx1"/>
              </a:solidFill>
              <a:latin typeface="Arial" pitchFamily="34" charset="0"/>
              <a:cs typeface="Arial" pitchFamily="34" charset="0"/>
            </a:rPr>
            <a:t>Marca: </a:t>
          </a:r>
          <a:r>
            <a:rPr lang="es-ES" sz="1200" dirty="0" err="1" smtClean="0">
              <a:solidFill>
                <a:schemeClr val="tx1"/>
              </a:solidFill>
              <a:latin typeface="Arial" pitchFamily="34" charset="0"/>
              <a:cs typeface="Arial" pitchFamily="34" charset="0"/>
            </a:rPr>
            <a:t>shunhang</a:t>
          </a:r>
          <a:r>
            <a:rPr lang="es-ES" sz="1200" dirty="0" smtClean="0">
              <a:solidFill>
                <a:schemeClr val="tx1"/>
              </a:solidFill>
              <a:latin typeface="Arial" pitchFamily="34" charset="0"/>
              <a:cs typeface="Arial" pitchFamily="34" charset="0"/>
            </a:rPr>
            <a:t> marca de goma de y </a:t>
          </a:r>
          <a:r>
            <a:rPr lang="es-ES" sz="1200" dirty="0" err="1" smtClean="0">
              <a:solidFill>
                <a:schemeClr val="tx1"/>
              </a:solidFill>
              <a:latin typeface="Arial" pitchFamily="34" charset="0"/>
              <a:cs typeface="Arial" pitchFamily="34" charset="0"/>
            </a:rPr>
            <a:t>okohama</a:t>
          </a:r>
          <a:r>
            <a:rPr lang="es-ES" sz="1200" dirty="0" smtClean="0">
              <a:solidFill>
                <a:schemeClr val="tx1"/>
              </a:solidFill>
              <a:latin typeface="Arial" pitchFamily="34" charset="0"/>
              <a:cs typeface="Arial" pitchFamily="34" charset="0"/>
            </a:rPr>
            <a:t> defensas neumáticas.</a:t>
          </a:r>
        </a:p>
      </dgm:t>
    </dgm:pt>
    <dgm:pt modelId="{0D21FF29-A902-46C1-A7B3-E4EEC5C7E0C0}" type="sibTrans" cxnId="{01525322-FE5C-4415-888C-234C5B0DF570}">
      <dgm:prSet/>
      <dgm:spPr/>
      <dgm:t>
        <a:bodyPr/>
        <a:lstStyle/>
        <a:p>
          <a:endParaRPr lang="es-ES"/>
        </a:p>
      </dgm:t>
    </dgm:pt>
    <dgm:pt modelId="{57FFD51D-D152-4130-A041-E00B10E612E4}" type="parTrans" cxnId="{01525322-FE5C-4415-888C-234C5B0DF570}">
      <dgm:prSet/>
      <dgm:spPr/>
      <dgm:t>
        <a:bodyPr/>
        <a:lstStyle/>
        <a:p>
          <a:endParaRPr lang="es-ES"/>
        </a:p>
      </dgm:t>
    </dgm:pt>
    <dgm:pt modelId="{419E6846-41A7-4005-AC9F-1629B1E9DD38}" type="pres">
      <dgm:prSet presAssocID="{A477ED62-DCB5-4274-8972-ABE2CD0D105D}" presName="Name0" presStyleCnt="0">
        <dgm:presLayoutVars>
          <dgm:dir/>
          <dgm:resizeHandles val="exact"/>
        </dgm:presLayoutVars>
      </dgm:prSet>
      <dgm:spPr/>
      <dgm:t>
        <a:bodyPr/>
        <a:lstStyle/>
        <a:p>
          <a:endParaRPr lang="es-ES"/>
        </a:p>
      </dgm:t>
    </dgm:pt>
    <dgm:pt modelId="{63FCAF97-8368-4E00-BF0C-7D489CC7FF86}" type="pres">
      <dgm:prSet presAssocID="{BA3487E8-B64C-409C-B5C6-5F0FE07C0AE6}" presName="node" presStyleLbl="node1" presStyleIdx="0" presStyleCnt="3">
        <dgm:presLayoutVars>
          <dgm:bulletEnabled val="1"/>
        </dgm:presLayoutVars>
      </dgm:prSet>
      <dgm:spPr/>
      <dgm:t>
        <a:bodyPr/>
        <a:lstStyle/>
        <a:p>
          <a:endParaRPr lang="es-ES"/>
        </a:p>
      </dgm:t>
    </dgm:pt>
    <dgm:pt modelId="{29BC7A05-6AC3-45C2-82AE-5BC78F09C7B7}" type="pres">
      <dgm:prSet presAssocID="{0D21FF29-A902-46C1-A7B3-E4EEC5C7E0C0}" presName="sibTrans" presStyleCnt="0"/>
      <dgm:spPr/>
    </dgm:pt>
    <dgm:pt modelId="{D6E80875-8DF4-46BA-9A95-F4B27877F71D}" type="pres">
      <dgm:prSet presAssocID="{95E1E68E-6259-46C8-B758-17009F4A1C82}" presName="node" presStyleLbl="node1" presStyleIdx="1" presStyleCnt="3" custScaleX="118359">
        <dgm:presLayoutVars>
          <dgm:bulletEnabled val="1"/>
        </dgm:presLayoutVars>
      </dgm:prSet>
      <dgm:spPr/>
      <dgm:t>
        <a:bodyPr/>
        <a:lstStyle/>
        <a:p>
          <a:endParaRPr lang="es-ES"/>
        </a:p>
      </dgm:t>
    </dgm:pt>
    <dgm:pt modelId="{13D6D5E3-92EC-44A3-820E-470161CF01D6}" type="pres">
      <dgm:prSet presAssocID="{B5942FF4-2128-452C-9AE2-D88AB5CDA15C}" presName="sibTrans" presStyleCnt="0"/>
      <dgm:spPr/>
    </dgm:pt>
    <dgm:pt modelId="{E5C73EA7-0EB0-46EB-99EF-9D5421583B6B}" type="pres">
      <dgm:prSet presAssocID="{20B7465A-DF09-4790-AC3A-68DBE1E54FAB}" presName="node" presStyleLbl="node1" presStyleIdx="2" presStyleCnt="3">
        <dgm:presLayoutVars>
          <dgm:bulletEnabled val="1"/>
        </dgm:presLayoutVars>
      </dgm:prSet>
      <dgm:spPr/>
      <dgm:t>
        <a:bodyPr/>
        <a:lstStyle/>
        <a:p>
          <a:endParaRPr lang="es-ES"/>
        </a:p>
      </dgm:t>
    </dgm:pt>
  </dgm:ptLst>
  <dgm:cxnLst>
    <dgm:cxn modelId="{838C8434-922D-4D1B-81A7-E716D6E98ABD}" srcId="{20B7465A-DF09-4790-AC3A-68DBE1E54FAB}" destId="{7CFDABF6-61E6-4495-840F-6CE7668AA0F4}" srcOrd="1" destOrd="0" parTransId="{C7CE325F-382B-43BC-99B1-541514D4BC45}" sibTransId="{D1CA72C0-804E-4AB6-BE92-8C628A81FF4D}"/>
    <dgm:cxn modelId="{B1DAA0BA-176F-4216-AFC4-C8246E4AC5B6}" type="presOf" srcId="{C44AAEFA-8A54-4673-A5F3-C73F11E3AACD}" destId="{E5C73EA7-0EB0-46EB-99EF-9D5421583B6B}" srcOrd="0" destOrd="4" presId="urn:microsoft.com/office/officeart/2005/8/layout/hList6"/>
    <dgm:cxn modelId="{A6E29D63-39FF-4A48-9162-90F345C5A42E}" type="presOf" srcId="{95E1E68E-6259-46C8-B758-17009F4A1C82}" destId="{D6E80875-8DF4-46BA-9A95-F4B27877F71D}" srcOrd="0" destOrd="0" presId="urn:microsoft.com/office/officeart/2005/8/layout/hList6"/>
    <dgm:cxn modelId="{D04236E7-3DBD-40B1-9A48-37C66C082482}" type="presOf" srcId="{D371F226-AB9F-49D3-BB89-C15FC86E3ACD}" destId="{D6E80875-8DF4-46BA-9A95-F4B27877F71D}" srcOrd="0" destOrd="1" presId="urn:microsoft.com/office/officeart/2005/8/layout/hList6"/>
    <dgm:cxn modelId="{85790573-6C61-4929-B16D-218C09BCBF5E}" srcId="{20B7465A-DF09-4790-AC3A-68DBE1E54FAB}" destId="{DB745EC3-E7B9-477D-A4CC-E8A85B80C8CB}" srcOrd="0" destOrd="0" parTransId="{82F21062-8662-44D6-BD9C-CD237AFA15DA}" sibTransId="{F708EFD2-A995-4CBA-8FA7-D86E89A74356}"/>
    <dgm:cxn modelId="{9EA84CE6-2E98-49AC-86FE-C0B80EA21C52}" type="presOf" srcId="{20B7465A-DF09-4790-AC3A-68DBE1E54FAB}" destId="{E5C73EA7-0EB0-46EB-99EF-9D5421583B6B}" srcOrd="0" destOrd="0" presId="urn:microsoft.com/office/officeart/2005/8/layout/hList6"/>
    <dgm:cxn modelId="{867C7011-57D7-4603-8393-3AE3DC84D358}" type="presOf" srcId="{7CFDABF6-61E6-4495-840F-6CE7668AA0F4}" destId="{E5C73EA7-0EB0-46EB-99EF-9D5421583B6B}" srcOrd="0" destOrd="2" presId="urn:microsoft.com/office/officeart/2005/8/layout/hList6"/>
    <dgm:cxn modelId="{B1EB2C55-B104-4FEE-8230-DEB29BB3AFAD}" type="presOf" srcId="{6E9675BF-0529-4F8A-A1A9-3CE227BB8FCC}" destId="{D6E80875-8DF4-46BA-9A95-F4B27877F71D}" srcOrd="0" destOrd="4" presId="urn:microsoft.com/office/officeart/2005/8/layout/hList6"/>
    <dgm:cxn modelId="{B7B95BBB-FABD-41C7-86DC-365BDB4E0BFD}" srcId="{95E1E68E-6259-46C8-B758-17009F4A1C82}" destId="{D9618271-6BC2-40BD-945D-C5C756B52C33}" srcOrd="2" destOrd="0" parTransId="{E5DD5A48-846B-408C-AF4B-33916B3A7A1C}" sibTransId="{1662BC8A-FC99-4243-BD1F-0DF91398588D}"/>
    <dgm:cxn modelId="{6DBD4DBE-042F-4902-A855-3A21826D7E7A}" srcId="{95E1E68E-6259-46C8-B758-17009F4A1C82}" destId="{D371F226-AB9F-49D3-BB89-C15FC86E3ACD}" srcOrd="0" destOrd="0" parTransId="{B16FC1BE-869C-4362-935B-DC4E9823108E}" sibTransId="{3A0CC4B0-4D7C-4841-BBE4-F54B8FBCC967}"/>
    <dgm:cxn modelId="{AA84DCC0-575D-46AF-8090-8CECA23E4406}" srcId="{A477ED62-DCB5-4274-8972-ABE2CD0D105D}" destId="{20B7465A-DF09-4790-AC3A-68DBE1E54FAB}" srcOrd="2" destOrd="0" parTransId="{DE6FEFA4-A763-471D-956D-205C0D20ADEE}" sibTransId="{36BB95F7-A40E-48B5-B7B6-6F65DAE3F8E0}"/>
    <dgm:cxn modelId="{9829CCD4-9284-41C1-8A5F-9E65A9373991}" srcId="{95E1E68E-6259-46C8-B758-17009F4A1C82}" destId="{6E9675BF-0529-4F8A-A1A9-3CE227BB8FCC}" srcOrd="3" destOrd="0" parTransId="{BC1A7EB9-031C-4650-AAB4-7F3B76A5479F}" sibTransId="{C2AE95E1-0D00-4C6F-A892-E2E4E0F321A3}"/>
    <dgm:cxn modelId="{38A2E494-8762-4DE1-9B01-06B839A515DF}" type="presOf" srcId="{DB745EC3-E7B9-477D-A4CC-E8A85B80C8CB}" destId="{E5C73EA7-0EB0-46EB-99EF-9D5421583B6B}" srcOrd="0" destOrd="1" presId="urn:microsoft.com/office/officeart/2005/8/layout/hList6"/>
    <dgm:cxn modelId="{25A67DC8-E7D9-453F-99F3-449BA0FF31AF}" srcId="{7CFDABF6-61E6-4495-840F-6CE7668AA0F4}" destId="{C44AAEFA-8A54-4673-A5F3-C73F11E3AACD}" srcOrd="1" destOrd="0" parTransId="{BCCA90C4-E470-40B0-9C9F-F510AC83D6A5}" sibTransId="{BBA2D671-9859-483E-820B-971369BB7BFC}"/>
    <dgm:cxn modelId="{17E6696E-7DA5-4DBB-9150-13B19604E4EC}" srcId="{A477ED62-DCB5-4274-8972-ABE2CD0D105D}" destId="{95E1E68E-6259-46C8-B758-17009F4A1C82}" srcOrd="1" destOrd="0" parTransId="{6222ADC4-95FC-4CF3-A6ED-824C4CA0B90C}" sibTransId="{B5942FF4-2128-452C-9AE2-D88AB5CDA15C}"/>
    <dgm:cxn modelId="{24F60F5D-B533-4949-B315-A2BE29CA7FD4}" type="presOf" srcId="{D0F2BB75-3094-433D-932A-BDAD6E46DAA9}" destId="{E5C73EA7-0EB0-46EB-99EF-9D5421583B6B}" srcOrd="0" destOrd="3" presId="urn:microsoft.com/office/officeart/2005/8/layout/hList6"/>
    <dgm:cxn modelId="{01525322-FE5C-4415-888C-234C5B0DF570}" srcId="{A477ED62-DCB5-4274-8972-ABE2CD0D105D}" destId="{BA3487E8-B64C-409C-B5C6-5F0FE07C0AE6}" srcOrd="0" destOrd="0" parTransId="{57FFD51D-D152-4130-A041-E00B10E612E4}" sibTransId="{0D21FF29-A902-46C1-A7B3-E4EEC5C7E0C0}"/>
    <dgm:cxn modelId="{8F140B38-0863-4B5A-8B26-81BCCDDB903F}" type="presOf" srcId="{D9618271-6BC2-40BD-945D-C5C756B52C33}" destId="{D6E80875-8DF4-46BA-9A95-F4B27877F71D}" srcOrd="0" destOrd="3" presId="urn:microsoft.com/office/officeart/2005/8/layout/hList6"/>
    <dgm:cxn modelId="{9C2B0DCE-1D7F-40CA-86D3-ED1A6F59707A}" srcId="{7CFDABF6-61E6-4495-840F-6CE7668AA0F4}" destId="{D0F2BB75-3094-433D-932A-BDAD6E46DAA9}" srcOrd="0" destOrd="0" parTransId="{9DBB1BB7-A9FC-45A9-9B8C-A5D1D5811A38}" sibTransId="{6DBA1EFC-9005-4E23-ABD3-90BAFF014A59}"/>
    <dgm:cxn modelId="{8063C31D-05F8-47A9-B23A-96ED9845EC2D}" type="presOf" srcId="{BA3487E8-B64C-409C-B5C6-5F0FE07C0AE6}" destId="{63FCAF97-8368-4E00-BF0C-7D489CC7FF86}" srcOrd="0" destOrd="0" presId="urn:microsoft.com/office/officeart/2005/8/layout/hList6"/>
    <dgm:cxn modelId="{7B273D4A-6DDD-43F3-9AD0-B6FA43666147}" type="presOf" srcId="{3BBAF3C4-FD9D-4667-8E06-892A36609C28}" destId="{D6E80875-8DF4-46BA-9A95-F4B27877F71D}" srcOrd="0" destOrd="2" presId="urn:microsoft.com/office/officeart/2005/8/layout/hList6"/>
    <dgm:cxn modelId="{6977FE43-9701-4F10-A650-67E6D68479B0}" srcId="{95E1E68E-6259-46C8-B758-17009F4A1C82}" destId="{3BBAF3C4-FD9D-4667-8E06-892A36609C28}" srcOrd="1" destOrd="0" parTransId="{DE9E1645-CE2B-4289-9B7A-9DD929A9BC22}" sibTransId="{24F5F6DC-9365-4C66-88FD-E7149E34247A}"/>
    <dgm:cxn modelId="{BB2159FB-799D-4152-8FF0-651AE8C631CE}" type="presOf" srcId="{A477ED62-DCB5-4274-8972-ABE2CD0D105D}" destId="{419E6846-41A7-4005-AC9F-1629B1E9DD38}" srcOrd="0" destOrd="0" presId="urn:microsoft.com/office/officeart/2005/8/layout/hList6"/>
    <dgm:cxn modelId="{7C858CAC-6A57-42B3-BD0F-1D861ACE400F}" type="presParOf" srcId="{419E6846-41A7-4005-AC9F-1629B1E9DD38}" destId="{63FCAF97-8368-4E00-BF0C-7D489CC7FF86}" srcOrd="0" destOrd="0" presId="urn:microsoft.com/office/officeart/2005/8/layout/hList6"/>
    <dgm:cxn modelId="{B648A242-E413-4E04-9524-3823B0DD329E}" type="presParOf" srcId="{419E6846-41A7-4005-AC9F-1629B1E9DD38}" destId="{29BC7A05-6AC3-45C2-82AE-5BC78F09C7B7}" srcOrd="1" destOrd="0" presId="urn:microsoft.com/office/officeart/2005/8/layout/hList6"/>
    <dgm:cxn modelId="{2B77CB14-2B59-4DBF-8105-03A7C5DCC518}" type="presParOf" srcId="{419E6846-41A7-4005-AC9F-1629B1E9DD38}" destId="{D6E80875-8DF4-46BA-9A95-F4B27877F71D}" srcOrd="2" destOrd="0" presId="urn:microsoft.com/office/officeart/2005/8/layout/hList6"/>
    <dgm:cxn modelId="{2C327C3C-7140-4FCD-9EEA-7D76C06084BF}" type="presParOf" srcId="{419E6846-41A7-4005-AC9F-1629B1E9DD38}" destId="{13D6D5E3-92EC-44A3-820E-470161CF01D6}" srcOrd="3" destOrd="0" presId="urn:microsoft.com/office/officeart/2005/8/layout/hList6"/>
    <dgm:cxn modelId="{9FC3F648-E957-4D1F-AD8D-0A01B8037384}" type="presParOf" srcId="{419E6846-41A7-4005-AC9F-1629B1E9DD38}" destId="{E5C73EA7-0EB0-46EB-99EF-9D5421583B6B}" srcOrd="4" destOrd="0" presId="urn:microsoft.com/office/officeart/2005/8/layout/hList6"/>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A477ED62-DCB5-4274-8972-ABE2CD0D105D}"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s-ES"/>
        </a:p>
      </dgm:t>
    </dgm:pt>
    <dgm:pt modelId="{95E1E68E-6259-46C8-B758-17009F4A1C82}">
      <dgm:prSet phldrT="[Texto]"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nchor="t"/>
        <a:lstStyle/>
        <a:p>
          <a:pPr algn="ctr"/>
          <a:r>
            <a:rPr lang="es-ES" sz="1200" b="1" dirty="0" smtClean="0">
              <a:solidFill>
                <a:schemeClr val="tx1"/>
              </a:solidFill>
              <a:latin typeface="Arial" pitchFamily="34" charset="0"/>
              <a:cs typeface="Arial" pitchFamily="34" charset="0"/>
            </a:rPr>
            <a:t>HIDROENARENADO</a:t>
          </a:r>
        </a:p>
        <a:p>
          <a:pPr algn="ctr"/>
          <a:r>
            <a:rPr lang="es-ES" sz="1200" b="1" dirty="0" smtClean="0">
              <a:solidFill>
                <a:schemeClr val="tx1"/>
              </a:solidFill>
              <a:latin typeface="Arial" pitchFamily="34" charset="0"/>
              <a:cs typeface="Arial" pitchFamily="34" charset="0"/>
            </a:rPr>
            <a:t>SAND BLASTING</a:t>
          </a:r>
        </a:p>
        <a:p>
          <a:pPr algn="just"/>
          <a:r>
            <a:rPr lang="es-ES" sz="1400" dirty="0" smtClean="0">
              <a:solidFill>
                <a:schemeClr val="tx1"/>
              </a:solidFill>
              <a:latin typeface="Arial" pitchFamily="34" charset="0"/>
              <a:cs typeface="Arial" pitchFamily="34" charset="0"/>
            </a:rPr>
            <a:t/>
          </a:r>
          <a:br>
            <a:rPr lang="es-ES" sz="1400" dirty="0" smtClean="0">
              <a:solidFill>
                <a:schemeClr val="tx1"/>
              </a:solidFill>
              <a:latin typeface="Arial" pitchFamily="34" charset="0"/>
              <a:cs typeface="Arial" pitchFamily="34" charset="0"/>
            </a:rPr>
          </a:br>
          <a:r>
            <a:rPr lang="es-ES" sz="1400" dirty="0" smtClean="0">
              <a:solidFill>
                <a:schemeClr val="tx1"/>
              </a:solidFill>
              <a:latin typeface="Arial" pitchFamily="34" charset="0"/>
              <a:cs typeface="Arial" pitchFamily="34" charset="0"/>
            </a:rPr>
            <a:t>No permite un rendimiento satisfactorio.</a:t>
          </a:r>
        </a:p>
        <a:p>
          <a:pPr algn="just"/>
          <a:endParaRPr lang="es-ES" sz="1400" dirty="0" smtClean="0">
            <a:solidFill>
              <a:schemeClr val="tx1"/>
            </a:solidFill>
            <a:latin typeface="Arial" pitchFamily="34" charset="0"/>
            <a:cs typeface="Arial" pitchFamily="34" charset="0"/>
          </a:endParaRPr>
        </a:p>
        <a:p>
          <a:pPr algn="just"/>
          <a:r>
            <a:rPr lang="es-ES" sz="1400" dirty="0" smtClean="0">
              <a:solidFill>
                <a:schemeClr val="tx1"/>
              </a:solidFill>
              <a:latin typeface="Arial" pitchFamily="34" charset="0"/>
              <a:cs typeface="Arial" pitchFamily="34" charset="0"/>
            </a:rPr>
            <a:t>El consumo de agua es elevado.</a:t>
          </a:r>
        </a:p>
        <a:p>
          <a:pPr algn="just"/>
          <a:endParaRPr lang="es-ES" sz="1400" b="1" dirty="0" smtClean="0">
            <a:solidFill>
              <a:schemeClr val="tx1"/>
            </a:solidFill>
            <a:latin typeface="Arial" pitchFamily="34" charset="0"/>
            <a:cs typeface="Arial" pitchFamily="34" charset="0"/>
          </a:endParaRPr>
        </a:p>
        <a:p>
          <a:pPr algn="just"/>
          <a:r>
            <a:rPr lang="es-ES" sz="1400" b="0" dirty="0" smtClean="0">
              <a:solidFill>
                <a:schemeClr val="tx1"/>
              </a:solidFill>
              <a:latin typeface="Arial" pitchFamily="34" charset="0"/>
              <a:cs typeface="Arial" pitchFamily="34" charset="0"/>
            </a:rPr>
            <a:t>Produce polución.</a:t>
          </a:r>
          <a:endParaRPr lang="es-ES" sz="1400" b="0" dirty="0">
            <a:solidFill>
              <a:schemeClr val="tx1"/>
            </a:solidFill>
            <a:latin typeface="Arial" pitchFamily="34" charset="0"/>
            <a:cs typeface="Arial" pitchFamily="34" charset="0"/>
          </a:endParaRPr>
        </a:p>
      </dgm:t>
    </dgm:pt>
    <dgm:pt modelId="{6222ADC4-95FC-4CF3-A6ED-824C4CA0B90C}" type="parTrans" cxnId="{17E6696E-7DA5-4DBB-9150-13B19604E4EC}">
      <dgm:prSet/>
      <dgm:spPr/>
      <dgm:t>
        <a:bodyPr/>
        <a:lstStyle/>
        <a:p>
          <a:endParaRPr lang="es-ES"/>
        </a:p>
      </dgm:t>
    </dgm:pt>
    <dgm:pt modelId="{B5942FF4-2128-452C-9AE2-D88AB5CDA15C}" type="sibTrans" cxnId="{17E6696E-7DA5-4DBB-9150-13B19604E4EC}">
      <dgm:prSet/>
      <dgm:spPr/>
      <dgm:t>
        <a:bodyPr/>
        <a:lstStyle/>
        <a:p>
          <a:endParaRPr lang="es-ES"/>
        </a:p>
      </dgm:t>
    </dgm:pt>
    <dgm:pt modelId="{20B7465A-DF09-4790-AC3A-68DBE1E54FAB}">
      <dgm:prSet phldrT="[Texto]" custT="1"/>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ctr"/>
          <a:r>
            <a:rPr lang="es-ES" sz="1200" b="1" dirty="0" smtClean="0">
              <a:solidFill>
                <a:schemeClr val="tx1"/>
              </a:solidFill>
              <a:latin typeface="Arial" pitchFamily="34" charset="0"/>
              <a:cs typeface="Arial" pitchFamily="34" charset="0"/>
            </a:rPr>
            <a:t>AEROHIDROENARENADO</a:t>
          </a:r>
          <a:br>
            <a:rPr lang="es-ES" sz="1200" b="1" dirty="0" smtClean="0">
              <a:solidFill>
                <a:schemeClr val="tx1"/>
              </a:solidFill>
              <a:latin typeface="Arial" pitchFamily="34" charset="0"/>
              <a:cs typeface="Arial" pitchFamily="34" charset="0"/>
            </a:rPr>
          </a:br>
          <a:r>
            <a:rPr lang="es-ES" sz="1200" b="1" dirty="0" smtClean="0">
              <a:solidFill>
                <a:schemeClr val="tx1"/>
              </a:solidFill>
              <a:latin typeface="Arial" pitchFamily="34" charset="0"/>
              <a:cs typeface="Arial" pitchFamily="34" charset="0"/>
            </a:rPr>
            <a:t>WATER BLAST</a:t>
          </a:r>
        </a:p>
        <a:p>
          <a:pPr algn="just"/>
          <a:r>
            <a:rPr lang="es-ES" sz="1400" b="0" dirty="0" smtClean="0">
              <a:solidFill>
                <a:schemeClr val="tx1"/>
              </a:solidFill>
              <a:latin typeface="Arial" pitchFamily="34" charset="0"/>
              <a:cs typeface="Arial" pitchFamily="34" charset="0"/>
            </a:rPr>
            <a:t/>
          </a:r>
          <a:br>
            <a:rPr lang="es-ES" sz="1400" b="0" dirty="0" smtClean="0">
              <a:solidFill>
                <a:schemeClr val="tx1"/>
              </a:solidFill>
              <a:latin typeface="Arial" pitchFamily="34" charset="0"/>
              <a:cs typeface="Arial" pitchFamily="34" charset="0"/>
            </a:rPr>
          </a:br>
          <a:r>
            <a:rPr lang="es-ES" sz="1200" b="0" dirty="0" smtClean="0">
              <a:solidFill>
                <a:schemeClr val="tx1"/>
              </a:solidFill>
              <a:latin typeface="Arial" pitchFamily="34" charset="0"/>
              <a:cs typeface="Arial" pitchFamily="34" charset="0"/>
            </a:rPr>
            <a:t>Garantiza un trabajo de altísimo rendimiento gracias a la potencia y a la continuidad del flujo de abrasivo.</a:t>
          </a:r>
        </a:p>
        <a:p>
          <a:pPr algn="just"/>
          <a:r>
            <a:rPr lang="es-ES" sz="1200" b="1" dirty="0" smtClean="0">
              <a:solidFill>
                <a:schemeClr val="tx1"/>
              </a:solidFill>
              <a:latin typeface="Arial" pitchFamily="34" charset="0"/>
              <a:cs typeface="Arial" pitchFamily="34" charset="0"/>
            </a:rPr>
            <a:t/>
          </a:r>
          <a:br>
            <a:rPr lang="es-ES" sz="1200" b="1" dirty="0" smtClean="0">
              <a:solidFill>
                <a:schemeClr val="tx1"/>
              </a:solidFill>
              <a:latin typeface="Arial" pitchFamily="34" charset="0"/>
              <a:cs typeface="Arial" pitchFamily="34" charset="0"/>
            </a:rPr>
          </a:br>
          <a:r>
            <a:rPr lang="es-ES" sz="1200" b="0" dirty="0" smtClean="0">
              <a:solidFill>
                <a:schemeClr val="tx1"/>
              </a:solidFill>
              <a:latin typeface="Arial" pitchFamily="34" charset="0"/>
              <a:cs typeface="Arial" pitchFamily="34" charset="0"/>
            </a:rPr>
            <a:t>Permite controlar independientemente  los tres componentes aire – agua- abrasivo.</a:t>
          </a:r>
          <a:endParaRPr lang="es-ES" sz="1200" b="0" dirty="0">
            <a:solidFill>
              <a:schemeClr val="tx1"/>
            </a:solidFill>
            <a:latin typeface="Arial" pitchFamily="34" charset="0"/>
            <a:cs typeface="Arial" pitchFamily="34" charset="0"/>
          </a:endParaRPr>
        </a:p>
      </dgm:t>
    </dgm:pt>
    <dgm:pt modelId="{DE6FEFA4-A763-471D-956D-205C0D20ADEE}" type="parTrans" cxnId="{AA84DCC0-575D-46AF-8090-8CECA23E4406}">
      <dgm:prSet/>
      <dgm:spPr/>
      <dgm:t>
        <a:bodyPr/>
        <a:lstStyle/>
        <a:p>
          <a:endParaRPr lang="es-ES"/>
        </a:p>
      </dgm:t>
    </dgm:pt>
    <dgm:pt modelId="{36BB95F7-A40E-48B5-B7B6-6F65DAE3F8E0}" type="sibTrans" cxnId="{AA84DCC0-575D-46AF-8090-8CECA23E4406}">
      <dgm:prSet/>
      <dgm:spPr/>
      <dgm:t>
        <a:bodyPr/>
        <a:lstStyle/>
        <a:p>
          <a:endParaRPr lang="es-ES"/>
        </a:p>
      </dgm:t>
    </dgm:pt>
    <dgm:pt modelId="{C44AAEFA-8A54-4673-A5F3-C73F11E3AACD}">
      <dgm:prSet/>
      <dgm:spPr>
        <a:solidFill>
          <a:srgbClr val="00B0F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endParaRPr lang="es-ES" sz="900" dirty="0">
            <a:solidFill>
              <a:schemeClr val="tx1"/>
            </a:solidFill>
            <a:latin typeface="Arial" pitchFamily="34" charset="0"/>
            <a:cs typeface="Arial" pitchFamily="34" charset="0"/>
          </a:endParaRPr>
        </a:p>
      </dgm:t>
    </dgm:pt>
    <dgm:pt modelId="{BCCA90C4-E470-40B0-9C9F-F510AC83D6A5}" type="parTrans" cxnId="{25A67DC8-E7D9-453F-99F3-449BA0FF31AF}">
      <dgm:prSet/>
      <dgm:spPr/>
      <dgm:t>
        <a:bodyPr/>
        <a:lstStyle/>
        <a:p>
          <a:endParaRPr lang="es-ES"/>
        </a:p>
      </dgm:t>
    </dgm:pt>
    <dgm:pt modelId="{BBA2D671-9859-483E-820B-971369BB7BFC}" type="sibTrans" cxnId="{25A67DC8-E7D9-453F-99F3-449BA0FF31AF}">
      <dgm:prSet/>
      <dgm:spPr/>
      <dgm:t>
        <a:bodyPr/>
        <a:lstStyle/>
        <a:p>
          <a:endParaRPr lang="es-ES"/>
        </a:p>
      </dgm:t>
    </dgm:pt>
    <dgm:pt modelId="{BA3487E8-B64C-409C-B5C6-5F0FE07C0AE6}">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1400" b="1" dirty="0" smtClean="0">
              <a:solidFill>
                <a:schemeClr val="tx1"/>
              </a:solidFill>
              <a:latin typeface="Arial" pitchFamily="34" charset="0"/>
              <a:cs typeface="Arial" pitchFamily="34" charset="0"/>
            </a:rPr>
            <a:t>Las waterblasting de 50000 PSI (libras de presión) </a:t>
          </a:r>
        </a:p>
        <a:p>
          <a:pPr algn="just"/>
          <a:endParaRPr lang="es-ES" sz="1400" b="1" dirty="0" smtClean="0">
            <a:solidFill>
              <a:schemeClr val="tx1"/>
            </a:solidFill>
            <a:latin typeface="Arial" pitchFamily="34" charset="0"/>
            <a:cs typeface="Arial" pitchFamily="34" charset="0"/>
          </a:endParaRPr>
        </a:p>
        <a:p>
          <a:pPr algn="just"/>
          <a:r>
            <a:rPr lang="es-ES" sz="1400" b="1" dirty="0" smtClean="0">
              <a:solidFill>
                <a:schemeClr val="tx1"/>
              </a:solidFill>
              <a:latin typeface="Arial" pitchFamily="34" charset="0"/>
              <a:cs typeface="Arial" pitchFamily="34" charset="0"/>
            </a:rPr>
            <a:t>L</a:t>
          </a:r>
          <a:r>
            <a:rPr lang="es-ES" sz="1400" dirty="0" smtClean="0">
              <a:solidFill>
                <a:schemeClr val="tx1"/>
              </a:solidFill>
              <a:latin typeface="Arial" pitchFamily="34" charset="0"/>
              <a:cs typeface="Arial" pitchFamily="34" charset="0"/>
            </a:rPr>
            <a:t>impia superficies de las embarcaciones .</a:t>
          </a:r>
        </a:p>
        <a:p>
          <a:pPr algn="just"/>
          <a:endParaRPr lang="es-ES" sz="1400" dirty="0" smtClean="0">
            <a:solidFill>
              <a:schemeClr val="tx1"/>
            </a:solidFill>
            <a:latin typeface="Arial" pitchFamily="34" charset="0"/>
            <a:cs typeface="Arial" pitchFamily="34" charset="0"/>
          </a:endParaRPr>
        </a:p>
        <a:p>
          <a:pPr algn="just"/>
          <a:r>
            <a:rPr lang="es-ES" sz="1400" dirty="0" smtClean="0">
              <a:solidFill>
                <a:schemeClr val="tx1"/>
              </a:solidFill>
              <a:latin typeface="Arial" pitchFamily="34" charset="0"/>
              <a:cs typeface="Arial" pitchFamily="34" charset="0"/>
            </a:rPr>
            <a:t>Deja de producir polución en el aire y en el agua.</a:t>
          </a:r>
        </a:p>
        <a:p>
          <a:pPr algn="just"/>
          <a:endParaRPr lang="es-ES" sz="1400" dirty="0" smtClean="0">
            <a:solidFill>
              <a:schemeClr val="tx1"/>
            </a:solidFill>
            <a:latin typeface="Arial" pitchFamily="34" charset="0"/>
            <a:cs typeface="Arial" pitchFamily="34" charset="0"/>
          </a:endParaRPr>
        </a:p>
        <a:p>
          <a:pPr algn="just"/>
          <a:r>
            <a:rPr lang="es-ES" sz="1400" dirty="0" smtClean="0">
              <a:solidFill>
                <a:schemeClr val="tx1"/>
              </a:solidFill>
              <a:latin typeface="Arial" pitchFamily="34" charset="0"/>
              <a:cs typeface="Arial" pitchFamily="34" charset="0"/>
            </a:rPr>
            <a:t>Precio: $900 c/u</a:t>
          </a:r>
        </a:p>
      </dgm:t>
    </dgm:pt>
    <dgm:pt modelId="{0D21FF29-A902-46C1-A7B3-E4EEC5C7E0C0}" type="sibTrans" cxnId="{01525322-FE5C-4415-888C-234C5B0DF570}">
      <dgm:prSet/>
      <dgm:spPr/>
      <dgm:t>
        <a:bodyPr/>
        <a:lstStyle/>
        <a:p>
          <a:endParaRPr lang="es-ES"/>
        </a:p>
      </dgm:t>
    </dgm:pt>
    <dgm:pt modelId="{57FFD51D-D152-4130-A041-E00B10E612E4}" type="parTrans" cxnId="{01525322-FE5C-4415-888C-234C5B0DF570}">
      <dgm:prSet/>
      <dgm:spPr/>
      <dgm:t>
        <a:bodyPr/>
        <a:lstStyle/>
        <a:p>
          <a:endParaRPr lang="es-ES"/>
        </a:p>
      </dgm:t>
    </dgm:pt>
    <dgm:pt modelId="{419E6846-41A7-4005-AC9F-1629B1E9DD38}" type="pres">
      <dgm:prSet presAssocID="{A477ED62-DCB5-4274-8972-ABE2CD0D105D}" presName="Name0" presStyleCnt="0">
        <dgm:presLayoutVars>
          <dgm:dir/>
          <dgm:resizeHandles val="exact"/>
        </dgm:presLayoutVars>
      </dgm:prSet>
      <dgm:spPr/>
      <dgm:t>
        <a:bodyPr/>
        <a:lstStyle/>
        <a:p>
          <a:endParaRPr lang="es-ES"/>
        </a:p>
      </dgm:t>
    </dgm:pt>
    <dgm:pt modelId="{63FCAF97-8368-4E00-BF0C-7D489CC7FF86}" type="pres">
      <dgm:prSet presAssocID="{BA3487E8-B64C-409C-B5C6-5F0FE07C0AE6}" presName="node" presStyleLbl="node1" presStyleIdx="0" presStyleCnt="3" custScaleX="150477">
        <dgm:presLayoutVars>
          <dgm:bulletEnabled val="1"/>
        </dgm:presLayoutVars>
      </dgm:prSet>
      <dgm:spPr/>
      <dgm:t>
        <a:bodyPr/>
        <a:lstStyle/>
        <a:p>
          <a:endParaRPr lang="es-ES"/>
        </a:p>
      </dgm:t>
    </dgm:pt>
    <dgm:pt modelId="{29BC7A05-6AC3-45C2-82AE-5BC78F09C7B7}" type="pres">
      <dgm:prSet presAssocID="{0D21FF29-A902-46C1-A7B3-E4EEC5C7E0C0}" presName="sibTrans" presStyleCnt="0"/>
      <dgm:spPr/>
    </dgm:pt>
    <dgm:pt modelId="{D6E80875-8DF4-46BA-9A95-F4B27877F71D}" type="pres">
      <dgm:prSet presAssocID="{95E1E68E-6259-46C8-B758-17009F4A1C82}" presName="node" presStyleLbl="node1" presStyleIdx="1" presStyleCnt="3" custScaleX="156415">
        <dgm:presLayoutVars>
          <dgm:bulletEnabled val="1"/>
        </dgm:presLayoutVars>
      </dgm:prSet>
      <dgm:spPr/>
      <dgm:t>
        <a:bodyPr/>
        <a:lstStyle/>
        <a:p>
          <a:endParaRPr lang="es-ES"/>
        </a:p>
      </dgm:t>
    </dgm:pt>
    <dgm:pt modelId="{13D6D5E3-92EC-44A3-820E-470161CF01D6}" type="pres">
      <dgm:prSet presAssocID="{B5942FF4-2128-452C-9AE2-D88AB5CDA15C}" presName="sibTrans" presStyleCnt="0"/>
      <dgm:spPr/>
    </dgm:pt>
    <dgm:pt modelId="{E5C73EA7-0EB0-46EB-99EF-9D5421583B6B}" type="pres">
      <dgm:prSet presAssocID="{20B7465A-DF09-4790-AC3A-68DBE1E54FAB}" presName="node" presStyleLbl="node1" presStyleIdx="2" presStyleCnt="3" custScaleX="136677">
        <dgm:presLayoutVars>
          <dgm:bulletEnabled val="1"/>
        </dgm:presLayoutVars>
      </dgm:prSet>
      <dgm:spPr/>
      <dgm:t>
        <a:bodyPr/>
        <a:lstStyle/>
        <a:p>
          <a:endParaRPr lang="es-ES"/>
        </a:p>
      </dgm:t>
    </dgm:pt>
  </dgm:ptLst>
  <dgm:cxnLst>
    <dgm:cxn modelId="{03510577-7C59-4724-9B9F-2008923CBBA7}" type="presOf" srcId="{95E1E68E-6259-46C8-B758-17009F4A1C82}" destId="{D6E80875-8DF4-46BA-9A95-F4B27877F71D}" srcOrd="0" destOrd="0" presId="urn:microsoft.com/office/officeart/2005/8/layout/hList6"/>
    <dgm:cxn modelId="{AA84DCC0-575D-46AF-8090-8CECA23E4406}" srcId="{A477ED62-DCB5-4274-8972-ABE2CD0D105D}" destId="{20B7465A-DF09-4790-AC3A-68DBE1E54FAB}" srcOrd="2" destOrd="0" parTransId="{DE6FEFA4-A763-471D-956D-205C0D20ADEE}" sibTransId="{36BB95F7-A40E-48B5-B7B6-6F65DAE3F8E0}"/>
    <dgm:cxn modelId="{25A67DC8-E7D9-453F-99F3-449BA0FF31AF}" srcId="{20B7465A-DF09-4790-AC3A-68DBE1E54FAB}" destId="{C44AAEFA-8A54-4673-A5F3-C73F11E3AACD}" srcOrd="0" destOrd="0" parTransId="{BCCA90C4-E470-40B0-9C9F-F510AC83D6A5}" sibTransId="{BBA2D671-9859-483E-820B-971369BB7BFC}"/>
    <dgm:cxn modelId="{17E6696E-7DA5-4DBB-9150-13B19604E4EC}" srcId="{A477ED62-DCB5-4274-8972-ABE2CD0D105D}" destId="{95E1E68E-6259-46C8-B758-17009F4A1C82}" srcOrd="1" destOrd="0" parTransId="{6222ADC4-95FC-4CF3-A6ED-824C4CA0B90C}" sibTransId="{B5942FF4-2128-452C-9AE2-D88AB5CDA15C}"/>
    <dgm:cxn modelId="{9F2E0351-CA05-4A06-A60B-F6F22FC7CB58}" type="presOf" srcId="{BA3487E8-B64C-409C-B5C6-5F0FE07C0AE6}" destId="{63FCAF97-8368-4E00-BF0C-7D489CC7FF86}" srcOrd="0" destOrd="0" presId="urn:microsoft.com/office/officeart/2005/8/layout/hList6"/>
    <dgm:cxn modelId="{4F8E0DDC-538D-43B0-84EB-8F0B91625849}" type="presOf" srcId="{C44AAEFA-8A54-4673-A5F3-C73F11E3AACD}" destId="{E5C73EA7-0EB0-46EB-99EF-9D5421583B6B}" srcOrd="0" destOrd="1" presId="urn:microsoft.com/office/officeart/2005/8/layout/hList6"/>
    <dgm:cxn modelId="{01525322-FE5C-4415-888C-234C5B0DF570}" srcId="{A477ED62-DCB5-4274-8972-ABE2CD0D105D}" destId="{BA3487E8-B64C-409C-B5C6-5F0FE07C0AE6}" srcOrd="0" destOrd="0" parTransId="{57FFD51D-D152-4130-A041-E00B10E612E4}" sibTransId="{0D21FF29-A902-46C1-A7B3-E4EEC5C7E0C0}"/>
    <dgm:cxn modelId="{EE1991F1-E91F-481D-9F5C-59B69AF27382}" type="presOf" srcId="{20B7465A-DF09-4790-AC3A-68DBE1E54FAB}" destId="{E5C73EA7-0EB0-46EB-99EF-9D5421583B6B}" srcOrd="0" destOrd="0" presId="urn:microsoft.com/office/officeart/2005/8/layout/hList6"/>
    <dgm:cxn modelId="{9AA9C284-76CD-43A9-B907-210E8B72F767}" type="presOf" srcId="{A477ED62-DCB5-4274-8972-ABE2CD0D105D}" destId="{419E6846-41A7-4005-AC9F-1629B1E9DD38}" srcOrd="0" destOrd="0" presId="urn:microsoft.com/office/officeart/2005/8/layout/hList6"/>
    <dgm:cxn modelId="{6818321B-612B-493C-98AC-1C24ADAED5CA}" type="presParOf" srcId="{419E6846-41A7-4005-AC9F-1629B1E9DD38}" destId="{63FCAF97-8368-4E00-BF0C-7D489CC7FF86}" srcOrd="0" destOrd="0" presId="urn:microsoft.com/office/officeart/2005/8/layout/hList6"/>
    <dgm:cxn modelId="{73B9B07C-A7FC-4A15-85AD-A8D62541ECEC}" type="presParOf" srcId="{419E6846-41A7-4005-AC9F-1629B1E9DD38}" destId="{29BC7A05-6AC3-45C2-82AE-5BC78F09C7B7}" srcOrd="1" destOrd="0" presId="urn:microsoft.com/office/officeart/2005/8/layout/hList6"/>
    <dgm:cxn modelId="{D59B4671-D85F-4FAA-B9E2-261EDC8292E9}" type="presParOf" srcId="{419E6846-41A7-4005-AC9F-1629B1E9DD38}" destId="{D6E80875-8DF4-46BA-9A95-F4B27877F71D}" srcOrd="2" destOrd="0" presId="urn:microsoft.com/office/officeart/2005/8/layout/hList6"/>
    <dgm:cxn modelId="{11A92409-8EE1-481F-9799-B7AB555EFF21}" type="presParOf" srcId="{419E6846-41A7-4005-AC9F-1629B1E9DD38}" destId="{13D6D5E3-92EC-44A3-820E-470161CF01D6}" srcOrd="3" destOrd="0" presId="urn:microsoft.com/office/officeart/2005/8/layout/hList6"/>
    <dgm:cxn modelId="{D47FF86A-455D-41E2-A26A-4B357C3B2FBC}" type="presParOf" srcId="{419E6846-41A7-4005-AC9F-1629B1E9DD38}" destId="{E5C73EA7-0EB0-46EB-99EF-9D5421583B6B}" srcOrd="4" destOrd="0" presId="urn:microsoft.com/office/officeart/2005/8/layout/hList6"/>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3647BC7-A13A-4DA9-972F-171B98707A8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ES"/>
        </a:p>
      </dgm:t>
    </dgm:pt>
    <dgm:pt modelId="{92EEE4E6-48A3-4E41-9C9C-BCEF977567BE}">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2000" dirty="0" smtClean="0">
              <a:latin typeface="Arial" pitchFamily="34" charset="0"/>
              <a:cs typeface="Arial" pitchFamily="34" charset="0"/>
            </a:rPr>
            <a:t>Elaborar un plan de mejora del Elemento Funcional Logístico de Instalaciones, para lograr la eficiencia de las operaciones en los cruceros  de instrucción a bordo del Buque Escuela Guayas.</a:t>
          </a:r>
          <a:endParaRPr lang="es-ES" sz="2000" dirty="0">
            <a:latin typeface="Arial" pitchFamily="34" charset="0"/>
            <a:cs typeface="Arial" pitchFamily="34" charset="0"/>
          </a:endParaRPr>
        </a:p>
      </dgm:t>
    </dgm:pt>
    <dgm:pt modelId="{9926B282-1F48-4024-AFC7-9EB776E9E2F8}" type="parTrans" cxnId="{BB7ACFCC-1AB3-4247-BBFC-47D4CC5D0EF0}">
      <dgm:prSet/>
      <dgm:spPr/>
      <dgm:t>
        <a:bodyPr/>
        <a:lstStyle/>
        <a:p>
          <a:endParaRPr lang="es-ES"/>
        </a:p>
      </dgm:t>
    </dgm:pt>
    <dgm:pt modelId="{22CEE305-89D0-426A-A897-47DBBC2602BD}" type="sibTrans" cxnId="{BB7ACFCC-1AB3-4247-BBFC-47D4CC5D0EF0}">
      <dgm:prSet/>
      <dgm:spPr/>
      <dgm:t>
        <a:bodyPr/>
        <a:lstStyle/>
        <a:p>
          <a:endParaRPr lang="es-ES"/>
        </a:p>
      </dgm:t>
    </dgm:pt>
    <dgm:pt modelId="{1ABE32EE-97C5-494F-9F2B-CB186D2FF626}" type="pres">
      <dgm:prSet presAssocID="{53647BC7-A13A-4DA9-972F-171B98707A88}" presName="linear" presStyleCnt="0">
        <dgm:presLayoutVars>
          <dgm:animLvl val="lvl"/>
          <dgm:resizeHandles val="exact"/>
        </dgm:presLayoutVars>
      </dgm:prSet>
      <dgm:spPr/>
      <dgm:t>
        <a:bodyPr/>
        <a:lstStyle/>
        <a:p>
          <a:endParaRPr lang="es-ES"/>
        </a:p>
      </dgm:t>
    </dgm:pt>
    <dgm:pt modelId="{BF57D4AD-359B-4363-8C2C-C546747CC296}" type="pres">
      <dgm:prSet presAssocID="{92EEE4E6-48A3-4E41-9C9C-BCEF977567BE}" presName="parentText" presStyleLbl="node1" presStyleIdx="0" presStyleCnt="1" custLinFactNeighborY="-15232">
        <dgm:presLayoutVars>
          <dgm:chMax val="0"/>
          <dgm:bulletEnabled val="1"/>
        </dgm:presLayoutVars>
      </dgm:prSet>
      <dgm:spPr/>
      <dgm:t>
        <a:bodyPr/>
        <a:lstStyle/>
        <a:p>
          <a:endParaRPr lang="es-ES"/>
        </a:p>
      </dgm:t>
    </dgm:pt>
  </dgm:ptLst>
  <dgm:cxnLst>
    <dgm:cxn modelId="{BB7ACFCC-1AB3-4247-BBFC-47D4CC5D0EF0}" srcId="{53647BC7-A13A-4DA9-972F-171B98707A88}" destId="{92EEE4E6-48A3-4E41-9C9C-BCEF977567BE}" srcOrd="0" destOrd="0" parTransId="{9926B282-1F48-4024-AFC7-9EB776E9E2F8}" sibTransId="{22CEE305-89D0-426A-A897-47DBBC2602BD}"/>
    <dgm:cxn modelId="{3B8D2FC8-3595-45AC-A3D5-3FDE9F6DB04B}" type="presOf" srcId="{92EEE4E6-48A3-4E41-9C9C-BCEF977567BE}" destId="{BF57D4AD-359B-4363-8C2C-C546747CC296}" srcOrd="0" destOrd="0" presId="urn:microsoft.com/office/officeart/2005/8/layout/vList2"/>
    <dgm:cxn modelId="{9C57DBA8-500D-4689-B1F5-E24F58C54483}" type="presOf" srcId="{53647BC7-A13A-4DA9-972F-171B98707A88}" destId="{1ABE32EE-97C5-494F-9F2B-CB186D2FF626}" srcOrd="0" destOrd="0" presId="urn:microsoft.com/office/officeart/2005/8/layout/vList2"/>
    <dgm:cxn modelId="{D3193608-62D0-4AA0-9826-22694B057506}" type="presParOf" srcId="{1ABE32EE-97C5-494F-9F2B-CB186D2FF626}" destId="{BF57D4AD-359B-4363-8C2C-C546747CC296}" srcOrd="0" destOrd="0" presId="urn:microsoft.com/office/officeart/2005/8/layout/vList2"/>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76C3BD8-2DFB-4F76-A4B3-96E690D9B5E1}" type="doc">
      <dgm:prSet loTypeId="urn:microsoft.com/office/officeart/2005/8/layout/gear1" loCatId="cycle" qsTypeId="urn:microsoft.com/office/officeart/2005/8/quickstyle/simple1" qsCatId="simple" csTypeId="urn:microsoft.com/office/officeart/2005/8/colors/accent1_2" csCatId="accent1" phldr="1"/>
      <dgm:spPr/>
    </dgm:pt>
    <dgm:pt modelId="{87A19EE9-C267-4FA4-896F-4FC39097A164}">
      <dgm:prSet phldrT="[Texto]"/>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Ciclo logístico</a:t>
          </a:r>
          <a:endParaRPr lang="es-ES" dirty="0"/>
        </a:p>
      </dgm:t>
    </dgm:pt>
    <dgm:pt modelId="{0E52F833-C3BC-452A-AD8A-4461E8773C92}" type="parTrans" cxnId="{7AB4B873-49AA-4EF2-A784-D471CD76E0AE}">
      <dgm:prSet/>
      <dgm:spPr/>
      <dgm:t>
        <a:bodyPr/>
        <a:lstStyle/>
        <a:p>
          <a:endParaRPr lang="es-ES"/>
        </a:p>
      </dgm:t>
    </dgm:pt>
    <dgm:pt modelId="{3B9354A0-5FBE-4105-9377-24915302FD57}" type="sibTrans" cxnId="{7AB4B873-49AA-4EF2-A784-D471CD76E0AE}">
      <dgm:prSet/>
      <dgm:spPr/>
      <dgm:t>
        <a:bodyPr/>
        <a:lstStyle/>
        <a:p>
          <a:endParaRPr lang="es-ES"/>
        </a:p>
      </dgm:t>
    </dgm:pt>
    <dgm:pt modelId="{A17D730A-D561-48EE-87F5-D3B251889146}">
      <dgm:prSet phldrT="[Texto]"/>
      <dgm:spPr>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Logística</a:t>
          </a:r>
          <a:endParaRPr lang="es-ES" dirty="0"/>
        </a:p>
      </dgm:t>
    </dgm:pt>
    <dgm:pt modelId="{D662D83F-37C7-49FE-9B23-82CD306F89B1}" type="parTrans" cxnId="{064F897B-E8E3-4607-B68F-1F2445CF5A4F}">
      <dgm:prSet/>
      <dgm:spPr/>
      <dgm:t>
        <a:bodyPr/>
        <a:lstStyle/>
        <a:p>
          <a:endParaRPr lang="es-ES"/>
        </a:p>
      </dgm:t>
    </dgm:pt>
    <dgm:pt modelId="{21D6279A-04AC-4A4B-AD85-F7E231E253E7}" type="sibTrans" cxnId="{064F897B-E8E3-4607-B68F-1F2445CF5A4F}">
      <dgm:prSet/>
      <dgm:spPr/>
      <dgm:t>
        <a:bodyPr/>
        <a:lstStyle/>
        <a:p>
          <a:endParaRPr lang="es-ES"/>
        </a:p>
      </dgm:t>
    </dgm:pt>
    <dgm:pt modelId="{BDCD61CE-88A1-4266-B0AA-FABD0FEB4090}">
      <dgm:prSet phldrT="[Texto]"/>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dirty="0" smtClean="0"/>
            <a:t>Buque Escuela Guayas</a:t>
          </a:r>
          <a:endParaRPr lang="es-ES" dirty="0"/>
        </a:p>
      </dgm:t>
    </dgm:pt>
    <dgm:pt modelId="{C503B629-CE38-4430-80C4-D8F8F5430A9A}" type="parTrans" cxnId="{3D79E1D8-2952-47B5-82F9-6842786FA0A2}">
      <dgm:prSet/>
      <dgm:spPr/>
      <dgm:t>
        <a:bodyPr/>
        <a:lstStyle/>
        <a:p>
          <a:endParaRPr lang="es-ES"/>
        </a:p>
      </dgm:t>
    </dgm:pt>
    <dgm:pt modelId="{4CC36F89-CCB3-44B0-B25E-21A5842F1C99}" type="sibTrans" cxnId="{3D79E1D8-2952-47B5-82F9-6842786FA0A2}">
      <dgm:prSet/>
      <dgm:spPr/>
      <dgm:t>
        <a:bodyPr/>
        <a:lstStyle/>
        <a:p>
          <a:endParaRPr lang="es-ES"/>
        </a:p>
      </dgm:t>
    </dgm:pt>
    <dgm:pt modelId="{419FF906-27F8-40AE-B2AA-3B02E04427DC}" type="pres">
      <dgm:prSet presAssocID="{376C3BD8-2DFB-4F76-A4B3-96E690D9B5E1}" presName="composite" presStyleCnt="0">
        <dgm:presLayoutVars>
          <dgm:chMax val="3"/>
          <dgm:animLvl val="lvl"/>
          <dgm:resizeHandles val="exact"/>
        </dgm:presLayoutVars>
      </dgm:prSet>
      <dgm:spPr/>
    </dgm:pt>
    <dgm:pt modelId="{16DFAF06-2423-4D12-966B-7ABD97C8CFD6}" type="pres">
      <dgm:prSet presAssocID="{87A19EE9-C267-4FA4-896F-4FC39097A164}" presName="gear1" presStyleLbl="node1" presStyleIdx="0" presStyleCnt="3">
        <dgm:presLayoutVars>
          <dgm:chMax val="1"/>
          <dgm:bulletEnabled val="1"/>
        </dgm:presLayoutVars>
      </dgm:prSet>
      <dgm:spPr/>
      <dgm:t>
        <a:bodyPr/>
        <a:lstStyle/>
        <a:p>
          <a:endParaRPr lang="es-ES"/>
        </a:p>
      </dgm:t>
    </dgm:pt>
    <dgm:pt modelId="{1C07C690-BF0D-4B98-91AB-E4DCAD8130C2}" type="pres">
      <dgm:prSet presAssocID="{87A19EE9-C267-4FA4-896F-4FC39097A164}" presName="gear1srcNode" presStyleLbl="node1" presStyleIdx="0" presStyleCnt="3"/>
      <dgm:spPr/>
      <dgm:t>
        <a:bodyPr/>
        <a:lstStyle/>
        <a:p>
          <a:endParaRPr lang="es-ES"/>
        </a:p>
      </dgm:t>
    </dgm:pt>
    <dgm:pt modelId="{218515FB-8809-4215-8717-B40F16221DD1}" type="pres">
      <dgm:prSet presAssocID="{87A19EE9-C267-4FA4-896F-4FC39097A164}" presName="gear1dstNode" presStyleLbl="node1" presStyleIdx="0" presStyleCnt="3"/>
      <dgm:spPr/>
      <dgm:t>
        <a:bodyPr/>
        <a:lstStyle/>
        <a:p>
          <a:endParaRPr lang="es-ES"/>
        </a:p>
      </dgm:t>
    </dgm:pt>
    <dgm:pt modelId="{C0D5C80F-829C-42F1-B800-240D502D59BE}" type="pres">
      <dgm:prSet presAssocID="{A17D730A-D561-48EE-87F5-D3B251889146}" presName="gear2" presStyleLbl="node1" presStyleIdx="1" presStyleCnt="3">
        <dgm:presLayoutVars>
          <dgm:chMax val="1"/>
          <dgm:bulletEnabled val="1"/>
        </dgm:presLayoutVars>
      </dgm:prSet>
      <dgm:spPr/>
      <dgm:t>
        <a:bodyPr/>
        <a:lstStyle/>
        <a:p>
          <a:endParaRPr lang="es-ES"/>
        </a:p>
      </dgm:t>
    </dgm:pt>
    <dgm:pt modelId="{4ADB2940-2430-42D9-8AD9-9DDBEEAD84B2}" type="pres">
      <dgm:prSet presAssocID="{A17D730A-D561-48EE-87F5-D3B251889146}" presName="gear2srcNode" presStyleLbl="node1" presStyleIdx="1" presStyleCnt="3"/>
      <dgm:spPr/>
      <dgm:t>
        <a:bodyPr/>
        <a:lstStyle/>
        <a:p>
          <a:endParaRPr lang="es-ES"/>
        </a:p>
      </dgm:t>
    </dgm:pt>
    <dgm:pt modelId="{CCB94061-726F-4550-BBA1-F217C986EDFB}" type="pres">
      <dgm:prSet presAssocID="{A17D730A-D561-48EE-87F5-D3B251889146}" presName="gear2dstNode" presStyleLbl="node1" presStyleIdx="1" presStyleCnt="3"/>
      <dgm:spPr/>
      <dgm:t>
        <a:bodyPr/>
        <a:lstStyle/>
        <a:p>
          <a:endParaRPr lang="es-ES"/>
        </a:p>
      </dgm:t>
    </dgm:pt>
    <dgm:pt modelId="{4F22B95B-306A-4210-8736-0BA5917DA780}" type="pres">
      <dgm:prSet presAssocID="{BDCD61CE-88A1-4266-B0AA-FABD0FEB4090}" presName="gear3" presStyleLbl="node1" presStyleIdx="2" presStyleCnt="3"/>
      <dgm:spPr/>
      <dgm:t>
        <a:bodyPr/>
        <a:lstStyle/>
        <a:p>
          <a:endParaRPr lang="es-ES"/>
        </a:p>
      </dgm:t>
    </dgm:pt>
    <dgm:pt modelId="{5305DDF1-C5BC-4A39-8C28-B694574DF67F}" type="pres">
      <dgm:prSet presAssocID="{BDCD61CE-88A1-4266-B0AA-FABD0FEB4090}" presName="gear3tx" presStyleLbl="node1" presStyleIdx="2" presStyleCnt="3">
        <dgm:presLayoutVars>
          <dgm:chMax val="1"/>
          <dgm:bulletEnabled val="1"/>
        </dgm:presLayoutVars>
      </dgm:prSet>
      <dgm:spPr/>
      <dgm:t>
        <a:bodyPr/>
        <a:lstStyle/>
        <a:p>
          <a:endParaRPr lang="es-ES"/>
        </a:p>
      </dgm:t>
    </dgm:pt>
    <dgm:pt modelId="{4F2E8E1C-4D17-4A95-9042-E84A1AADD150}" type="pres">
      <dgm:prSet presAssocID="{BDCD61CE-88A1-4266-B0AA-FABD0FEB4090}" presName="gear3srcNode" presStyleLbl="node1" presStyleIdx="2" presStyleCnt="3"/>
      <dgm:spPr/>
      <dgm:t>
        <a:bodyPr/>
        <a:lstStyle/>
        <a:p>
          <a:endParaRPr lang="es-ES"/>
        </a:p>
      </dgm:t>
    </dgm:pt>
    <dgm:pt modelId="{A88D3989-75BB-492F-A00A-D087D8E46E77}" type="pres">
      <dgm:prSet presAssocID="{BDCD61CE-88A1-4266-B0AA-FABD0FEB4090}" presName="gear3dstNode" presStyleLbl="node1" presStyleIdx="2" presStyleCnt="3"/>
      <dgm:spPr/>
      <dgm:t>
        <a:bodyPr/>
        <a:lstStyle/>
        <a:p>
          <a:endParaRPr lang="es-ES"/>
        </a:p>
      </dgm:t>
    </dgm:pt>
    <dgm:pt modelId="{94B4F224-636D-4ABD-9E10-EF4BD9B132A9}" type="pres">
      <dgm:prSet presAssocID="{3B9354A0-5FBE-4105-9377-24915302FD57}" presName="connector1" presStyleLbl="sibTrans2D1" presStyleIdx="0" presStyleCnt="3"/>
      <dgm:spPr/>
      <dgm:t>
        <a:bodyPr/>
        <a:lstStyle/>
        <a:p>
          <a:endParaRPr lang="es-ES"/>
        </a:p>
      </dgm:t>
    </dgm:pt>
    <dgm:pt modelId="{A68F0238-50FD-4FA4-9207-475985AF1FB3}" type="pres">
      <dgm:prSet presAssocID="{21D6279A-04AC-4A4B-AD85-F7E231E253E7}" presName="connector2" presStyleLbl="sibTrans2D1" presStyleIdx="1" presStyleCnt="3"/>
      <dgm:spPr/>
      <dgm:t>
        <a:bodyPr/>
        <a:lstStyle/>
        <a:p>
          <a:endParaRPr lang="es-ES"/>
        </a:p>
      </dgm:t>
    </dgm:pt>
    <dgm:pt modelId="{E266E085-794B-4B38-861C-7E3834821925}" type="pres">
      <dgm:prSet presAssocID="{4CC36F89-CCB3-44B0-B25E-21A5842F1C99}" presName="connector3" presStyleLbl="sibTrans2D1" presStyleIdx="2" presStyleCnt="3"/>
      <dgm:spPr/>
      <dgm:t>
        <a:bodyPr/>
        <a:lstStyle/>
        <a:p>
          <a:endParaRPr lang="es-ES"/>
        </a:p>
      </dgm:t>
    </dgm:pt>
  </dgm:ptLst>
  <dgm:cxnLst>
    <dgm:cxn modelId="{3D79E1D8-2952-47B5-82F9-6842786FA0A2}" srcId="{376C3BD8-2DFB-4F76-A4B3-96E690D9B5E1}" destId="{BDCD61CE-88A1-4266-B0AA-FABD0FEB4090}" srcOrd="2" destOrd="0" parTransId="{C503B629-CE38-4430-80C4-D8F8F5430A9A}" sibTransId="{4CC36F89-CCB3-44B0-B25E-21A5842F1C99}"/>
    <dgm:cxn modelId="{8BC01F53-5433-4719-9FD2-81CC1594CA55}" type="presOf" srcId="{87A19EE9-C267-4FA4-896F-4FC39097A164}" destId="{218515FB-8809-4215-8717-B40F16221DD1}" srcOrd="2" destOrd="0" presId="urn:microsoft.com/office/officeart/2005/8/layout/gear1"/>
    <dgm:cxn modelId="{76B55CAC-8544-44B5-A019-EC7693FDAAA7}" type="presOf" srcId="{BDCD61CE-88A1-4266-B0AA-FABD0FEB4090}" destId="{4F2E8E1C-4D17-4A95-9042-E84A1AADD150}" srcOrd="2" destOrd="0" presId="urn:microsoft.com/office/officeart/2005/8/layout/gear1"/>
    <dgm:cxn modelId="{BCC66A7F-3449-4B63-83C0-4B5D2ADEEF0B}" type="presOf" srcId="{A17D730A-D561-48EE-87F5-D3B251889146}" destId="{C0D5C80F-829C-42F1-B800-240D502D59BE}" srcOrd="0" destOrd="0" presId="urn:microsoft.com/office/officeart/2005/8/layout/gear1"/>
    <dgm:cxn modelId="{728F3B95-4FFB-4F6E-A22A-E775BB9380A8}" type="presOf" srcId="{21D6279A-04AC-4A4B-AD85-F7E231E253E7}" destId="{A68F0238-50FD-4FA4-9207-475985AF1FB3}" srcOrd="0" destOrd="0" presId="urn:microsoft.com/office/officeart/2005/8/layout/gear1"/>
    <dgm:cxn modelId="{7AB4B873-49AA-4EF2-A784-D471CD76E0AE}" srcId="{376C3BD8-2DFB-4F76-A4B3-96E690D9B5E1}" destId="{87A19EE9-C267-4FA4-896F-4FC39097A164}" srcOrd="0" destOrd="0" parTransId="{0E52F833-C3BC-452A-AD8A-4461E8773C92}" sibTransId="{3B9354A0-5FBE-4105-9377-24915302FD57}"/>
    <dgm:cxn modelId="{064F897B-E8E3-4607-B68F-1F2445CF5A4F}" srcId="{376C3BD8-2DFB-4F76-A4B3-96E690D9B5E1}" destId="{A17D730A-D561-48EE-87F5-D3B251889146}" srcOrd="1" destOrd="0" parTransId="{D662D83F-37C7-49FE-9B23-82CD306F89B1}" sibTransId="{21D6279A-04AC-4A4B-AD85-F7E231E253E7}"/>
    <dgm:cxn modelId="{87597909-3748-4F46-BE99-104C3226EB90}" type="presOf" srcId="{376C3BD8-2DFB-4F76-A4B3-96E690D9B5E1}" destId="{419FF906-27F8-40AE-B2AA-3B02E04427DC}" srcOrd="0" destOrd="0" presId="urn:microsoft.com/office/officeart/2005/8/layout/gear1"/>
    <dgm:cxn modelId="{A477CD0D-9BB0-4D8B-91A5-30885485F72C}" type="presOf" srcId="{4CC36F89-CCB3-44B0-B25E-21A5842F1C99}" destId="{E266E085-794B-4B38-861C-7E3834821925}" srcOrd="0" destOrd="0" presId="urn:microsoft.com/office/officeart/2005/8/layout/gear1"/>
    <dgm:cxn modelId="{BF765DBB-DE28-4769-B1AB-EC7B262E5F8E}" type="presOf" srcId="{BDCD61CE-88A1-4266-B0AA-FABD0FEB4090}" destId="{4F22B95B-306A-4210-8736-0BA5917DA780}" srcOrd="0" destOrd="0" presId="urn:microsoft.com/office/officeart/2005/8/layout/gear1"/>
    <dgm:cxn modelId="{C2B3C374-9301-4F30-94D5-39AB1C062ECA}" type="presOf" srcId="{A17D730A-D561-48EE-87F5-D3B251889146}" destId="{CCB94061-726F-4550-BBA1-F217C986EDFB}" srcOrd="2" destOrd="0" presId="urn:microsoft.com/office/officeart/2005/8/layout/gear1"/>
    <dgm:cxn modelId="{C6951C30-CB19-4632-8F5C-68B397E78A19}" type="presOf" srcId="{87A19EE9-C267-4FA4-896F-4FC39097A164}" destId="{1C07C690-BF0D-4B98-91AB-E4DCAD8130C2}" srcOrd="1" destOrd="0" presId="urn:microsoft.com/office/officeart/2005/8/layout/gear1"/>
    <dgm:cxn modelId="{7B4F7F54-B90D-4114-A8A4-F27287B81A2D}" type="presOf" srcId="{3B9354A0-5FBE-4105-9377-24915302FD57}" destId="{94B4F224-636D-4ABD-9E10-EF4BD9B132A9}" srcOrd="0" destOrd="0" presId="urn:microsoft.com/office/officeart/2005/8/layout/gear1"/>
    <dgm:cxn modelId="{364D9C24-3C69-42A8-A6EB-8C3AB5209B79}" type="presOf" srcId="{87A19EE9-C267-4FA4-896F-4FC39097A164}" destId="{16DFAF06-2423-4D12-966B-7ABD97C8CFD6}" srcOrd="0" destOrd="0" presId="urn:microsoft.com/office/officeart/2005/8/layout/gear1"/>
    <dgm:cxn modelId="{FAA8E261-2725-4B5E-B427-9438518EB3E2}" type="presOf" srcId="{BDCD61CE-88A1-4266-B0AA-FABD0FEB4090}" destId="{5305DDF1-C5BC-4A39-8C28-B694574DF67F}" srcOrd="1" destOrd="0" presId="urn:microsoft.com/office/officeart/2005/8/layout/gear1"/>
    <dgm:cxn modelId="{923B4E7A-D919-4228-831A-E2A3EE22E794}" type="presOf" srcId="{BDCD61CE-88A1-4266-B0AA-FABD0FEB4090}" destId="{A88D3989-75BB-492F-A00A-D087D8E46E77}" srcOrd="3" destOrd="0" presId="urn:microsoft.com/office/officeart/2005/8/layout/gear1"/>
    <dgm:cxn modelId="{DEB84DC2-85ED-4597-9564-94140906945C}" type="presOf" srcId="{A17D730A-D561-48EE-87F5-D3B251889146}" destId="{4ADB2940-2430-42D9-8AD9-9DDBEEAD84B2}" srcOrd="1" destOrd="0" presId="urn:microsoft.com/office/officeart/2005/8/layout/gear1"/>
    <dgm:cxn modelId="{2B35BDA3-C8F9-4045-8F42-F5711DC52B5B}" type="presParOf" srcId="{419FF906-27F8-40AE-B2AA-3B02E04427DC}" destId="{16DFAF06-2423-4D12-966B-7ABD97C8CFD6}" srcOrd="0" destOrd="0" presId="urn:microsoft.com/office/officeart/2005/8/layout/gear1"/>
    <dgm:cxn modelId="{CB1EE91C-8967-46AD-BD42-3522075423D2}" type="presParOf" srcId="{419FF906-27F8-40AE-B2AA-3B02E04427DC}" destId="{1C07C690-BF0D-4B98-91AB-E4DCAD8130C2}" srcOrd="1" destOrd="0" presId="urn:microsoft.com/office/officeart/2005/8/layout/gear1"/>
    <dgm:cxn modelId="{30D0013A-7347-4EC6-BDD4-8B5FE4CD023F}" type="presParOf" srcId="{419FF906-27F8-40AE-B2AA-3B02E04427DC}" destId="{218515FB-8809-4215-8717-B40F16221DD1}" srcOrd="2" destOrd="0" presId="urn:microsoft.com/office/officeart/2005/8/layout/gear1"/>
    <dgm:cxn modelId="{548DD85A-26A6-4FB1-B8DD-5DB08940C2EE}" type="presParOf" srcId="{419FF906-27F8-40AE-B2AA-3B02E04427DC}" destId="{C0D5C80F-829C-42F1-B800-240D502D59BE}" srcOrd="3" destOrd="0" presId="urn:microsoft.com/office/officeart/2005/8/layout/gear1"/>
    <dgm:cxn modelId="{BF08FC94-4B00-4DC3-9C11-10947AE1934C}" type="presParOf" srcId="{419FF906-27F8-40AE-B2AA-3B02E04427DC}" destId="{4ADB2940-2430-42D9-8AD9-9DDBEEAD84B2}" srcOrd="4" destOrd="0" presId="urn:microsoft.com/office/officeart/2005/8/layout/gear1"/>
    <dgm:cxn modelId="{A95E0942-378B-43B4-B361-C46EAE6CF303}" type="presParOf" srcId="{419FF906-27F8-40AE-B2AA-3B02E04427DC}" destId="{CCB94061-726F-4550-BBA1-F217C986EDFB}" srcOrd="5" destOrd="0" presId="urn:microsoft.com/office/officeart/2005/8/layout/gear1"/>
    <dgm:cxn modelId="{5E5897A8-C3DD-485A-83DE-32ED0A065620}" type="presParOf" srcId="{419FF906-27F8-40AE-B2AA-3B02E04427DC}" destId="{4F22B95B-306A-4210-8736-0BA5917DA780}" srcOrd="6" destOrd="0" presId="urn:microsoft.com/office/officeart/2005/8/layout/gear1"/>
    <dgm:cxn modelId="{2AE4B328-FF01-48E4-A4A6-FFF233534985}" type="presParOf" srcId="{419FF906-27F8-40AE-B2AA-3B02E04427DC}" destId="{5305DDF1-C5BC-4A39-8C28-B694574DF67F}" srcOrd="7" destOrd="0" presId="urn:microsoft.com/office/officeart/2005/8/layout/gear1"/>
    <dgm:cxn modelId="{E5A7A892-9D0A-43B8-9DC7-29E18B7475CA}" type="presParOf" srcId="{419FF906-27F8-40AE-B2AA-3B02E04427DC}" destId="{4F2E8E1C-4D17-4A95-9042-E84A1AADD150}" srcOrd="8" destOrd="0" presId="urn:microsoft.com/office/officeart/2005/8/layout/gear1"/>
    <dgm:cxn modelId="{1952F19A-6BBA-4A4F-8068-075BB175F3BC}" type="presParOf" srcId="{419FF906-27F8-40AE-B2AA-3B02E04427DC}" destId="{A88D3989-75BB-492F-A00A-D087D8E46E77}" srcOrd="9" destOrd="0" presId="urn:microsoft.com/office/officeart/2005/8/layout/gear1"/>
    <dgm:cxn modelId="{FA91EF12-3640-477F-9A59-FCA62858CD73}" type="presParOf" srcId="{419FF906-27F8-40AE-B2AA-3B02E04427DC}" destId="{94B4F224-636D-4ABD-9E10-EF4BD9B132A9}" srcOrd="10" destOrd="0" presId="urn:microsoft.com/office/officeart/2005/8/layout/gear1"/>
    <dgm:cxn modelId="{F2F9FF97-8DD7-4377-988A-A02B0798BD70}" type="presParOf" srcId="{419FF906-27F8-40AE-B2AA-3B02E04427DC}" destId="{A68F0238-50FD-4FA4-9207-475985AF1FB3}" srcOrd="11" destOrd="0" presId="urn:microsoft.com/office/officeart/2005/8/layout/gear1"/>
    <dgm:cxn modelId="{699DF213-86E7-4E39-8AB3-7AA2800C8633}" type="presParOf" srcId="{419FF906-27F8-40AE-B2AA-3B02E04427DC}" destId="{E266E085-794B-4B38-861C-7E3834821925}" srcOrd="12" destOrd="0" presId="urn:microsoft.com/office/officeart/2005/8/layout/gear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76C3BD8-2DFB-4F76-A4B3-96E690D9B5E1}" type="doc">
      <dgm:prSet loTypeId="urn:microsoft.com/office/officeart/2005/8/layout/gear1" loCatId="cycle" qsTypeId="urn:microsoft.com/office/officeart/2005/8/quickstyle/simple1" qsCatId="simple" csTypeId="urn:microsoft.com/office/officeart/2005/8/colors/accent1_2" csCatId="accent1" phldr="1"/>
      <dgm:spPr/>
    </dgm:pt>
    <dgm:pt modelId="{87A19EE9-C267-4FA4-896F-4FC39097A164}">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600" b="1" dirty="0" smtClean="0">
              <a:solidFill>
                <a:schemeClr val="bg1"/>
              </a:solidFill>
              <a:latin typeface="Arial" pitchFamily="34" charset="0"/>
              <a:cs typeface="Arial" pitchFamily="34" charset="0"/>
            </a:rPr>
            <a:t>Evaluación de la seguridad de Instalaciones</a:t>
          </a:r>
          <a:endParaRPr lang="es-ES" sz="1600" b="1" dirty="0">
            <a:solidFill>
              <a:schemeClr val="bg1"/>
            </a:solidFill>
            <a:latin typeface="Arial" pitchFamily="34" charset="0"/>
            <a:cs typeface="Arial" pitchFamily="34" charset="0"/>
          </a:endParaRPr>
        </a:p>
      </dgm:t>
    </dgm:pt>
    <dgm:pt modelId="{0E52F833-C3BC-452A-AD8A-4461E8773C92}" type="parTrans" cxnId="{7AB4B873-49AA-4EF2-A784-D471CD76E0AE}">
      <dgm:prSet/>
      <dgm:spPr/>
      <dgm:t>
        <a:bodyPr/>
        <a:lstStyle/>
        <a:p>
          <a:endParaRPr lang="es-ES"/>
        </a:p>
      </dgm:t>
    </dgm:pt>
    <dgm:pt modelId="{3B9354A0-5FBE-4105-9377-24915302FD57}" type="sibTrans" cxnId="{7AB4B873-49AA-4EF2-A784-D471CD76E0AE}">
      <dgm:prSet/>
      <dgm:spPr/>
      <dgm:t>
        <a:bodyPr/>
        <a:lstStyle/>
        <a:p>
          <a:endParaRPr lang="es-ES"/>
        </a:p>
      </dgm:t>
    </dgm:pt>
    <dgm:pt modelId="{BDCD61CE-88A1-4266-B0AA-FABD0FEB4090}">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es-ES" sz="1200" b="1" dirty="0" smtClean="0">
              <a:solidFill>
                <a:schemeClr val="bg1"/>
              </a:solidFill>
              <a:latin typeface="Arial" pitchFamily="34" charset="0"/>
              <a:cs typeface="Arial" pitchFamily="34" charset="0"/>
            </a:rPr>
            <a:t>EFL Instalaciones</a:t>
          </a:r>
          <a:endParaRPr lang="es-ES" sz="1200" b="1" dirty="0">
            <a:solidFill>
              <a:schemeClr val="bg1"/>
            </a:solidFill>
            <a:latin typeface="Arial" pitchFamily="34" charset="0"/>
            <a:cs typeface="Arial" pitchFamily="34" charset="0"/>
          </a:endParaRPr>
        </a:p>
      </dgm:t>
    </dgm:pt>
    <dgm:pt modelId="{C503B629-CE38-4430-80C4-D8F8F5430A9A}" type="parTrans" cxnId="{3D79E1D8-2952-47B5-82F9-6842786FA0A2}">
      <dgm:prSet/>
      <dgm:spPr/>
      <dgm:t>
        <a:bodyPr/>
        <a:lstStyle/>
        <a:p>
          <a:endParaRPr lang="es-ES"/>
        </a:p>
      </dgm:t>
    </dgm:pt>
    <dgm:pt modelId="{4CC36F89-CCB3-44B0-B25E-21A5842F1C99}" type="sibTrans" cxnId="{3D79E1D8-2952-47B5-82F9-6842786FA0A2}">
      <dgm:prSet/>
      <dgm:spPr/>
      <dgm:t>
        <a:bodyPr/>
        <a:lstStyle/>
        <a:p>
          <a:endParaRPr lang="es-ES"/>
        </a:p>
      </dgm:t>
    </dgm:pt>
    <dgm:pt modelId="{419FF906-27F8-40AE-B2AA-3B02E04427DC}" type="pres">
      <dgm:prSet presAssocID="{376C3BD8-2DFB-4F76-A4B3-96E690D9B5E1}" presName="composite" presStyleCnt="0">
        <dgm:presLayoutVars>
          <dgm:chMax val="3"/>
          <dgm:animLvl val="lvl"/>
          <dgm:resizeHandles val="exact"/>
        </dgm:presLayoutVars>
      </dgm:prSet>
      <dgm:spPr/>
    </dgm:pt>
    <dgm:pt modelId="{16DFAF06-2423-4D12-966B-7ABD97C8CFD6}" type="pres">
      <dgm:prSet presAssocID="{87A19EE9-C267-4FA4-896F-4FC39097A164}" presName="gear1" presStyleLbl="node1" presStyleIdx="0" presStyleCnt="2">
        <dgm:presLayoutVars>
          <dgm:chMax val="1"/>
          <dgm:bulletEnabled val="1"/>
        </dgm:presLayoutVars>
      </dgm:prSet>
      <dgm:spPr/>
      <dgm:t>
        <a:bodyPr/>
        <a:lstStyle/>
        <a:p>
          <a:endParaRPr lang="es-ES"/>
        </a:p>
      </dgm:t>
    </dgm:pt>
    <dgm:pt modelId="{1C07C690-BF0D-4B98-91AB-E4DCAD8130C2}" type="pres">
      <dgm:prSet presAssocID="{87A19EE9-C267-4FA4-896F-4FC39097A164}" presName="gear1srcNode" presStyleLbl="node1" presStyleIdx="0" presStyleCnt="2"/>
      <dgm:spPr/>
      <dgm:t>
        <a:bodyPr/>
        <a:lstStyle/>
        <a:p>
          <a:endParaRPr lang="es-ES"/>
        </a:p>
      </dgm:t>
    </dgm:pt>
    <dgm:pt modelId="{218515FB-8809-4215-8717-B40F16221DD1}" type="pres">
      <dgm:prSet presAssocID="{87A19EE9-C267-4FA4-896F-4FC39097A164}" presName="gear1dstNode" presStyleLbl="node1" presStyleIdx="0" presStyleCnt="2"/>
      <dgm:spPr/>
      <dgm:t>
        <a:bodyPr/>
        <a:lstStyle/>
        <a:p>
          <a:endParaRPr lang="es-ES"/>
        </a:p>
      </dgm:t>
    </dgm:pt>
    <dgm:pt modelId="{76469BAE-47D0-4B6F-A798-D6D279D7938B}" type="pres">
      <dgm:prSet presAssocID="{BDCD61CE-88A1-4266-B0AA-FABD0FEB4090}" presName="gear2" presStyleLbl="node1" presStyleIdx="1" presStyleCnt="2" custScaleX="127894" custScaleY="134789">
        <dgm:presLayoutVars>
          <dgm:chMax val="1"/>
          <dgm:bulletEnabled val="1"/>
        </dgm:presLayoutVars>
      </dgm:prSet>
      <dgm:spPr/>
      <dgm:t>
        <a:bodyPr/>
        <a:lstStyle/>
        <a:p>
          <a:endParaRPr lang="es-ES"/>
        </a:p>
      </dgm:t>
    </dgm:pt>
    <dgm:pt modelId="{EB92E104-4095-4289-8588-FF0960D09ED0}" type="pres">
      <dgm:prSet presAssocID="{BDCD61CE-88A1-4266-B0AA-FABD0FEB4090}" presName="gear2srcNode" presStyleLbl="node1" presStyleIdx="1" presStyleCnt="2"/>
      <dgm:spPr/>
      <dgm:t>
        <a:bodyPr/>
        <a:lstStyle/>
        <a:p>
          <a:endParaRPr lang="es-ES"/>
        </a:p>
      </dgm:t>
    </dgm:pt>
    <dgm:pt modelId="{EE27DE59-7A69-417E-8381-65CAEF48A342}" type="pres">
      <dgm:prSet presAssocID="{BDCD61CE-88A1-4266-B0AA-FABD0FEB4090}" presName="gear2dstNode" presStyleLbl="node1" presStyleIdx="1" presStyleCnt="2"/>
      <dgm:spPr/>
      <dgm:t>
        <a:bodyPr/>
        <a:lstStyle/>
        <a:p>
          <a:endParaRPr lang="es-ES"/>
        </a:p>
      </dgm:t>
    </dgm:pt>
    <dgm:pt modelId="{94B4F224-636D-4ABD-9E10-EF4BD9B132A9}" type="pres">
      <dgm:prSet presAssocID="{3B9354A0-5FBE-4105-9377-24915302FD57}" presName="connector1" presStyleLbl="sibTrans2D1" presStyleIdx="0" presStyleCnt="2"/>
      <dgm:spPr/>
      <dgm:t>
        <a:bodyPr/>
        <a:lstStyle/>
        <a:p>
          <a:endParaRPr lang="es-ES"/>
        </a:p>
      </dgm:t>
    </dgm:pt>
    <dgm:pt modelId="{84AE4260-40C7-461D-A5C3-B6D29875F8CC}" type="pres">
      <dgm:prSet presAssocID="{4CC36F89-CCB3-44B0-B25E-21A5842F1C99}" presName="connector2" presStyleLbl="sibTrans2D1" presStyleIdx="1" presStyleCnt="2"/>
      <dgm:spPr/>
      <dgm:t>
        <a:bodyPr/>
        <a:lstStyle/>
        <a:p>
          <a:endParaRPr lang="es-ES"/>
        </a:p>
      </dgm:t>
    </dgm:pt>
  </dgm:ptLst>
  <dgm:cxnLst>
    <dgm:cxn modelId="{BDE513FF-7EFE-4C4F-9BB8-73D93E31FA27}" type="presOf" srcId="{BDCD61CE-88A1-4266-B0AA-FABD0FEB4090}" destId="{EB92E104-4095-4289-8588-FF0960D09ED0}" srcOrd="1" destOrd="0" presId="urn:microsoft.com/office/officeart/2005/8/layout/gear1"/>
    <dgm:cxn modelId="{85FD87AC-25D4-4265-BD3A-A8631637BBD2}" type="presOf" srcId="{BDCD61CE-88A1-4266-B0AA-FABD0FEB4090}" destId="{EE27DE59-7A69-417E-8381-65CAEF48A342}" srcOrd="2" destOrd="0" presId="urn:microsoft.com/office/officeart/2005/8/layout/gear1"/>
    <dgm:cxn modelId="{D76E9115-A011-4961-9121-8ABC9FF0DECE}" type="presOf" srcId="{BDCD61CE-88A1-4266-B0AA-FABD0FEB4090}" destId="{76469BAE-47D0-4B6F-A798-D6D279D7938B}" srcOrd="0" destOrd="0" presId="urn:microsoft.com/office/officeart/2005/8/layout/gear1"/>
    <dgm:cxn modelId="{33F31D0C-1DF4-4C49-8599-7B1F8652EF2D}" type="presOf" srcId="{87A19EE9-C267-4FA4-896F-4FC39097A164}" destId="{16DFAF06-2423-4D12-966B-7ABD97C8CFD6}" srcOrd="0" destOrd="0" presId="urn:microsoft.com/office/officeart/2005/8/layout/gear1"/>
    <dgm:cxn modelId="{6B5B9E6B-EE0D-4A5C-AFF0-FF6AB16CF8A5}" type="presOf" srcId="{3B9354A0-5FBE-4105-9377-24915302FD57}" destId="{94B4F224-636D-4ABD-9E10-EF4BD9B132A9}" srcOrd="0" destOrd="0" presId="urn:microsoft.com/office/officeart/2005/8/layout/gear1"/>
    <dgm:cxn modelId="{D4A8DE5D-F91F-4418-A53D-43F733601D70}" type="presOf" srcId="{4CC36F89-CCB3-44B0-B25E-21A5842F1C99}" destId="{84AE4260-40C7-461D-A5C3-B6D29875F8CC}" srcOrd="0" destOrd="0" presId="urn:microsoft.com/office/officeart/2005/8/layout/gear1"/>
    <dgm:cxn modelId="{5EE82B87-B94D-4C99-9D81-F14E2A5210E6}" type="presOf" srcId="{87A19EE9-C267-4FA4-896F-4FC39097A164}" destId="{1C07C690-BF0D-4B98-91AB-E4DCAD8130C2}" srcOrd="1" destOrd="0" presId="urn:microsoft.com/office/officeart/2005/8/layout/gear1"/>
    <dgm:cxn modelId="{D17E8246-6100-4145-A46D-E813BDA86E7D}" type="presOf" srcId="{87A19EE9-C267-4FA4-896F-4FC39097A164}" destId="{218515FB-8809-4215-8717-B40F16221DD1}" srcOrd="2" destOrd="0" presId="urn:microsoft.com/office/officeart/2005/8/layout/gear1"/>
    <dgm:cxn modelId="{7AB4B873-49AA-4EF2-A784-D471CD76E0AE}" srcId="{376C3BD8-2DFB-4F76-A4B3-96E690D9B5E1}" destId="{87A19EE9-C267-4FA4-896F-4FC39097A164}" srcOrd="0" destOrd="0" parTransId="{0E52F833-C3BC-452A-AD8A-4461E8773C92}" sibTransId="{3B9354A0-5FBE-4105-9377-24915302FD57}"/>
    <dgm:cxn modelId="{3D79E1D8-2952-47B5-82F9-6842786FA0A2}" srcId="{376C3BD8-2DFB-4F76-A4B3-96E690D9B5E1}" destId="{BDCD61CE-88A1-4266-B0AA-FABD0FEB4090}" srcOrd="1" destOrd="0" parTransId="{C503B629-CE38-4430-80C4-D8F8F5430A9A}" sibTransId="{4CC36F89-CCB3-44B0-B25E-21A5842F1C99}"/>
    <dgm:cxn modelId="{8728B9DF-D88C-4357-AD05-717466E8FD07}" type="presOf" srcId="{376C3BD8-2DFB-4F76-A4B3-96E690D9B5E1}" destId="{419FF906-27F8-40AE-B2AA-3B02E04427DC}" srcOrd="0" destOrd="0" presId="urn:microsoft.com/office/officeart/2005/8/layout/gear1"/>
    <dgm:cxn modelId="{FD3845E9-A0B3-4F96-8D93-BD8056BB10C9}" type="presParOf" srcId="{419FF906-27F8-40AE-B2AA-3B02E04427DC}" destId="{16DFAF06-2423-4D12-966B-7ABD97C8CFD6}" srcOrd="0" destOrd="0" presId="urn:microsoft.com/office/officeart/2005/8/layout/gear1"/>
    <dgm:cxn modelId="{13FC4E58-88C7-4723-8C48-CB7650D7C7F7}" type="presParOf" srcId="{419FF906-27F8-40AE-B2AA-3B02E04427DC}" destId="{1C07C690-BF0D-4B98-91AB-E4DCAD8130C2}" srcOrd="1" destOrd="0" presId="urn:microsoft.com/office/officeart/2005/8/layout/gear1"/>
    <dgm:cxn modelId="{267E8774-4214-4500-BD28-DDD6CC4CA8D3}" type="presParOf" srcId="{419FF906-27F8-40AE-B2AA-3B02E04427DC}" destId="{218515FB-8809-4215-8717-B40F16221DD1}" srcOrd="2" destOrd="0" presId="urn:microsoft.com/office/officeart/2005/8/layout/gear1"/>
    <dgm:cxn modelId="{3A8768A3-3B67-4249-8193-F8A1722CC36D}" type="presParOf" srcId="{419FF906-27F8-40AE-B2AA-3B02E04427DC}" destId="{76469BAE-47D0-4B6F-A798-D6D279D7938B}" srcOrd="3" destOrd="0" presId="urn:microsoft.com/office/officeart/2005/8/layout/gear1"/>
    <dgm:cxn modelId="{879712A8-7F56-44A4-84C8-09CD6CA66539}" type="presParOf" srcId="{419FF906-27F8-40AE-B2AA-3B02E04427DC}" destId="{EB92E104-4095-4289-8588-FF0960D09ED0}" srcOrd="4" destOrd="0" presId="urn:microsoft.com/office/officeart/2005/8/layout/gear1"/>
    <dgm:cxn modelId="{FBD75D9A-A791-4AD5-881B-A17DDEF9C849}" type="presParOf" srcId="{419FF906-27F8-40AE-B2AA-3B02E04427DC}" destId="{EE27DE59-7A69-417E-8381-65CAEF48A342}" srcOrd="5" destOrd="0" presId="urn:microsoft.com/office/officeart/2005/8/layout/gear1"/>
    <dgm:cxn modelId="{7F0B5252-9B6B-4772-85CF-B17C2AE2081B}" type="presParOf" srcId="{419FF906-27F8-40AE-B2AA-3B02E04427DC}" destId="{94B4F224-636D-4ABD-9E10-EF4BD9B132A9}" srcOrd="6" destOrd="0" presId="urn:microsoft.com/office/officeart/2005/8/layout/gear1"/>
    <dgm:cxn modelId="{FDC67A38-CEF4-45AC-A9C1-EE5F6C1CB830}" type="presParOf" srcId="{419FF906-27F8-40AE-B2AA-3B02E04427DC}" destId="{84AE4260-40C7-461D-A5C3-B6D29875F8CC}" srcOrd="7" destOrd="0" presId="urn:microsoft.com/office/officeart/2005/8/layout/gear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CEF178E-53A7-4721-B1EF-A75A6D6D62E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408D3004-DB4E-468B-9CB6-161F151392DF}">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1600" b="1" dirty="0" smtClean="0">
              <a:solidFill>
                <a:schemeClr val="tx1"/>
              </a:solidFill>
              <a:latin typeface="Arial" pitchFamily="34" charset="0"/>
              <a:cs typeface="Arial" pitchFamily="34" charset="0"/>
            </a:rPr>
            <a:t>Pregunta#2: ¿</a:t>
          </a:r>
          <a:r>
            <a:rPr lang="es-EC" sz="1600" b="1" dirty="0" smtClean="0">
              <a:solidFill>
                <a:schemeClr val="tx1"/>
              </a:solidFill>
              <a:latin typeface="Arial" pitchFamily="34" charset="0"/>
              <a:cs typeface="Arial" pitchFamily="34" charset="0"/>
            </a:rPr>
            <a:t>Cree usted que las instalaciones utilizadas para mejorar la operatividad del buque cumplen eficientemente sus funciones?</a:t>
          </a:r>
          <a:endParaRPr lang="es-ES" sz="1600" dirty="0">
            <a:solidFill>
              <a:schemeClr val="tx1"/>
            </a:solidFill>
            <a:latin typeface="Arial" pitchFamily="34" charset="0"/>
            <a:cs typeface="Arial" pitchFamily="34" charset="0"/>
          </a:endParaRPr>
        </a:p>
      </dgm:t>
    </dgm:pt>
    <dgm:pt modelId="{7A01A709-977C-4584-A5BE-5C81F70C99CB}" type="parTrans" cxnId="{10A42533-FB13-4799-8C16-55E042C2774C}">
      <dgm:prSet/>
      <dgm:spPr/>
      <dgm:t>
        <a:bodyPr/>
        <a:lstStyle/>
        <a:p>
          <a:endParaRPr lang="es-ES"/>
        </a:p>
      </dgm:t>
    </dgm:pt>
    <dgm:pt modelId="{9BC05B64-F0EE-49C6-B906-9775146FC595}" type="sibTrans" cxnId="{10A42533-FB13-4799-8C16-55E042C2774C}">
      <dgm:prSet/>
      <dgm:spPr/>
      <dgm:t>
        <a:bodyPr/>
        <a:lstStyle/>
        <a:p>
          <a:endParaRPr lang="es-ES"/>
        </a:p>
      </dgm:t>
    </dgm:pt>
    <dgm:pt modelId="{018D787E-DB38-437A-9E6A-4CB8FCB1DE61}" type="pres">
      <dgm:prSet presAssocID="{3CEF178E-53A7-4721-B1EF-A75A6D6D62E3}" presName="linear" presStyleCnt="0">
        <dgm:presLayoutVars>
          <dgm:dir/>
          <dgm:animLvl val="lvl"/>
          <dgm:resizeHandles val="exact"/>
        </dgm:presLayoutVars>
      </dgm:prSet>
      <dgm:spPr/>
      <dgm:t>
        <a:bodyPr/>
        <a:lstStyle/>
        <a:p>
          <a:endParaRPr lang="es-ES"/>
        </a:p>
      </dgm:t>
    </dgm:pt>
    <dgm:pt modelId="{1017D572-A673-4781-9BB0-4B5038F2A1ED}" type="pres">
      <dgm:prSet presAssocID="{408D3004-DB4E-468B-9CB6-161F151392DF}" presName="parentLin" presStyleCnt="0"/>
      <dgm:spPr/>
    </dgm:pt>
    <dgm:pt modelId="{31CB8AB4-30DF-4BA6-A18F-3ED9C81246B2}" type="pres">
      <dgm:prSet presAssocID="{408D3004-DB4E-468B-9CB6-161F151392DF}" presName="parentLeftMargin" presStyleLbl="node1" presStyleIdx="0" presStyleCnt="1"/>
      <dgm:spPr/>
      <dgm:t>
        <a:bodyPr/>
        <a:lstStyle/>
        <a:p>
          <a:endParaRPr lang="es-ES"/>
        </a:p>
      </dgm:t>
    </dgm:pt>
    <dgm:pt modelId="{3B19B323-4656-40B3-B1C6-15D702106BE0}" type="pres">
      <dgm:prSet presAssocID="{408D3004-DB4E-468B-9CB6-161F151392DF}" presName="parentText" presStyleLbl="node1" presStyleIdx="0" presStyleCnt="1" custScaleX="135482">
        <dgm:presLayoutVars>
          <dgm:chMax val="0"/>
          <dgm:bulletEnabled val="1"/>
        </dgm:presLayoutVars>
      </dgm:prSet>
      <dgm:spPr/>
      <dgm:t>
        <a:bodyPr/>
        <a:lstStyle/>
        <a:p>
          <a:endParaRPr lang="es-ES"/>
        </a:p>
      </dgm:t>
    </dgm:pt>
    <dgm:pt modelId="{D11FB4CF-1056-4B9B-B50A-BE630DC42A4F}" type="pres">
      <dgm:prSet presAssocID="{408D3004-DB4E-468B-9CB6-161F151392DF}" presName="negativeSpace" presStyleCnt="0"/>
      <dgm:spPr/>
    </dgm:pt>
    <dgm:pt modelId="{7DE7EC60-48CF-4D49-8DB3-AB0BD08923BA}" type="pres">
      <dgm:prSet presAssocID="{408D3004-DB4E-468B-9CB6-161F151392DF}" presName="childText" presStyleLbl="conFgAcc1" presStyleIdx="0" presStyleCnt="1">
        <dgm:presLayoutVars>
          <dgm:bulletEnabled val="1"/>
        </dgm:presLayoutVars>
      </dgm:prSet>
      <dgm:spPr/>
    </dgm:pt>
  </dgm:ptLst>
  <dgm:cxnLst>
    <dgm:cxn modelId="{BAB244D0-C27A-4DE4-A625-79CC8284A7C3}" type="presOf" srcId="{3CEF178E-53A7-4721-B1EF-A75A6D6D62E3}" destId="{018D787E-DB38-437A-9E6A-4CB8FCB1DE61}" srcOrd="0" destOrd="0" presId="urn:microsoft.com/office/officeart/2005/8/layout/list1"/>
    <dgm:cxn modelId="{10A42533-FB13-4799-8C16-55E042C2774C}" srcId="{3CEF178E-53A7-4721-B1EF-A75A6D6D62E3}" destId="{408D3004-DB4E-468B-9CB6-161F151392DF}" srcOrd="0" destOrd="0" parTransId="{7A01A709-977C-4584-A5BE-5C81F70C99CB}" sibTransId="{9BC05B64-F0EE-49C6-B906-9775146FC595}"/>
    <dgm:cxn modelId="{9C66B22E-FF9F-43E1-9AB0-F203D94E250E}" type="presOf" srcId="{408D3004-DB4E-468B-9CB6-161F151392DF}" destId="{3B19B323-4656-40B3-B1C6-15D702106BE0}" srcOrd="1" destOrd="0" presId="urn:microsoft.com/office/officeart/2005/8/layout/list1"/>
    <dgm:cxn modelId="{A92C6446-305F-4B6A-913E-5683DC481C3B}" type="presOf" srcId="{408D3004-DB4E-468B-9CB6-161F151392DF}" destId="{31CB8AB4-30DF-4BA6-A18F-3ED9C81246B2}" srcOrd="0" destOrd="0" presId="urn:microsoft.com/office/officeart/2005/8/layout/list1"/>
    <dgm:cxn modelId="{87CE114A-D439-4139-BD15-F752D5DDAAC0}" type="presParOf" srcId="{018D787E-DB38-437A-9E6A-4CB8FCB1DE61}" destId="{1017D572-A673-4781-9BB0-4B5038F2A1ED}" srcOrd="0" destOrd="0" presId="urn:microsoft.com/office/officeart/2005/8/layout/list1"/>
    <dgm:cxn modelId="{ADABC04C-D9DB-48C5-AEE0-642B3EF231BA}" type="presParOf" srcId="{1017D572-A673-4781-9BB0-4B5038F2A1ED}" destId="{31CB8AB4-30DF-4BA6-A18F-3ED9C81246B2}" srcOrd="0" destOrd="0" presId="urn:microsoft.com/office/officeart/2005/8/layout/list1"/>
    <dgm:cxn modelId="{58EAFB80-68BD-4BC2-A59F-5B70A875B6FF}" type="presParOf" srcId="{1017D572-A673-4781-9BB0-4B5038F2A1ED}" destId="{3B19B323-4656-40B3-B1C6-15D702106BE0}" srcOrd="1" destOrd="0" presId="urn:microsoft.com/office/officeart/2005/8/layout/list1"/>
    <dgm:cxn modelId="{6B1D8F83-A6EC-443D-B048-B143A767FD9B}" type="presParOf" srcId="{018D787E-DB38-437A-9E6A-4CB8FCB1DE61}" destId="{D11FB4CF-1056-4B9B-B50A-BE630DC42A4F}" srcOrd="1" destOrd="0" presId="urn:microsoft.com/office/officeart/2005/8/layout/list1"/>
    <dgm:cxn modelId="{BF001AF6-E6F6-4C54-9427-106D00351941}" type="presParOf" srcId="{018D787E-DB38-437A-9E6A-4CB8FCB1DE61}" destId="{7DE7EC60-48CF-4D49-8DB3-AB0BD08923BA}" srcOrd="2" destOrd="0" presId="urn:microsoft.com/office/officeart/2005/8/layout/list1"/>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EF178E-53A7-4721-B1EF-A75A6D6D62E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s-ES"/>
        </a:p>
      </dgm:t>
    </dgm:pt>
    <dgm:pt modelId="{408D3004-DB4E-468B-9CB6-161F151392DF}">
      <dgm:prSet phldrT="[Texto]" custT="1"/>
      <dgm:spPr>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gn="just"/>
          <a:r>
            <a:rPr lang="es-ES" sz="1600" b="1" dirty="0" smtClean="0">
              <a:solidFill>
                <a:schemeClr val="tx1"/>
              </a:solidFill>
              <a:latin typeface="Arial" pitchFamily="34" charset="0"/>
              <a:cs typeface="Arial" pitchFamily="34" charset="0"/>
            </a:rPr>
            <a:t>Pregunta #3: </a:t>
          </a:r>
          <a:r>
            <a:rPr lang="es-EC" sz="1600" b="1" dirty="0" smtClean="0">
              <a:solidFill>
                <a:schemeClr val="tx1"/>
              </a:solidFill>
              <a:latin typeface="Arial" pitchFamily="34" charset="0"/>
              <a:cs typeface="Arial" pitchFamily="34" charset="0"/>
            </a:rPr>
            <a:t>¿Cree usted que  se debe realizar mejoras en la instalaciones utilizadas para las reparaciones, </a:t>
          </a:r>
          <a:r>
            <a:rPr lang="es-ES" sz="1600" b="1" dirty="0" smtClean="0">
              <a:solidFill>
                <a:schemeClr val="tx1"/>
              </a:solidFill>
              <a:latin typeface="Arial" pitchFamily="34" charset="0"/>
              <a:cs typeface="Arial" pitchFamily="34" charset="0"/>
            </a:rPr>
            <a:t>abrigo y acceso, obras de atraque, tráfico y almacenamiento para mejorar la logística del Buque Escuela Guayas?</a:t>
          </a:r>
          <a:endParaRPr lang="es-ES" sz="1600" dirty="0">
            <a:solidFill>
              <a:schemeClr val="tx1"/>
            </a:solidFill>
            <a:latin typeface="Arial" pitchFamily="34" charset="0"/>
            <a:cs typeface="Arial" pitchFamily="34" charset="0"/>
          </a:endParaRPr>
        </a:p>
      </dgm:t>
    </dgm:pt>
    <dgm:pt modelId="{7A01A709-977C-4584-A5BE-5C81F70C99CB}" type="parTrans" cxnId="{10A42533-FB13-4799-8C16-55E042C2774C}">
      <dgm:prSet/>
      <dgm:spPr/>
      <dgm:t>
        <a:bodyPr/>
        <a:lstStyle/>
        <a:p>
          <a:endParaRPr lang="es-ES"/>
        </a:p>
      </dgm:t>
    </dgm:pt>
    <dgm:pt modelId="{9BC05B64-F0EE-49C6-B906-9775146FC595}" type="sibTrans" cxnId="{10A42533-FB13-4799-8C16-55E042C2774C}">
      <dgm:prSet/>
      <dgm:spPr/>
      <dgm:t>
        <a:bodyPr/>
        <a:lstStyle/>
        <a:p>
          <a:endParaRPr lang="es-ES"/>
        </a:p>
      </dgm:t>
    </dgm:pt>
    <dgm:pt modelId="{018D787E-DB38-437A-9E6A-4CB8FCB1DE61}" type="pres">
      <dgm:prSet presAssocID="{3CEF178E-53A7-4721-B1EF-A75A6D6D62E3}" presName="linear" presStyleCnt="0">
        <dgm:presLayoutVars>
          <dgm:dir/>
          <dgm:animLvl val="lvl"/>
          <dgm:resizeHandles val="exact"/>
        </dgm:presLayoutVars>
      </dgm:prSet>
      <dgm:spPr/>
      <dgm:t>
        <a:bodyPr/>
        <a:lstStyle/>
        <a:p>
          <a:endParaRPr lang="es-ES"/>
        </a:p>
      </dgm:t>
    </dgm:pt>
    <dgm:pt modelId="{1017D572-A673-4781-9BB0-4B5038F2A1ED}" type="pres">
      <dgm:prSet presAssocID="{408D3004-DB4E-468B-9CB6-161F151392DF}" presName="parentLin" presStyleCnt="0"/>
      <dgm:spPr/>
    </dgm:pt>
    <dgm:pt modelId="{31CB8AB4-30DF-4BA6-A18F-3ED9C81246B2}" type="pres">
      <dgm:prSet presAssocID="{408D3004-DB4E-468B-9CB6-161F151392DF}" presName="parentLeftMargin" presStyleLbl="node1" presStyleIdx="0" presStyleCnt="1"/>
      <dgm:spPr/>
      <dgm:t>
        <a:bodyPr/>
        <a:lstStyle/>
        <a:p>
          <a:endParaRPr lang="es-ES"/>
        </a:p>
      </dgm:t>
    </dgm:pt>
    <dgm:pt modelId="{3B19B323-4656-40B3-B1C6-15D702106BE0}" type="pres">
      <dgm:prSet presAssocID="{408D3004-DB4E-468B-9CB6-161F151392DF}" presName="parentText" presStyleLbl="node1" presStyleIdx="0" presStyleCnt="1" custScaleX="135482">
        <dgm:presLayoutVars>
          <dgm:chMax val="0"/>
          <dgm:bulletEnabled val="1"/>
        </dgm:presLayoutVars>
      </dgm:prSet>
      <dgm:spPr/>
      <dgm:t>
        <a:bodyPr/>
        <a:lstStyle/>
        <a:p>
          <a:endParaRPr lang="es-ES"/>
        </a:p>
      </dgm:t>
    </dgm:pt>
    <dgm:pt modelId="{D11FB4CF-1056-4B9B-B50A-BE630DC42A4F}" type="pres">
      <dgm:prSet presAssocID="{408D3004-DB4E-468B-9CB6-161F151392DF}" presName="negativeSpace" presStyleCnt="0"/>
      <dgm:spPr/>
    </dgm:pt>
    <dgm:pt modelId="{7DE7EC60-48CF-4D49-8DB3-AB0BD08923BA}" type="pres">
      <dgm:prSet presAssocID="{408D3004-DB4E-468B-9CB6-161F151392DF}" presName="childText" presStyleLbl="conFgAcc1" presStyleIdx="0" presStyleCnt="1">
        <dgm:presLayoutVars>
          <dgm:bulletEnabled val="1"/>
        </dgm:presLayoutVars>
      </dgm:prSet>
      <dgm:spPr/>
    </dgm:pt>
  </dgm:ptLst>
  <dgm:cxnLst>
    <dgm:cxn modelId="{10A42533-FB13-4799-8C16-55E042C2774C}" srcId="{3CEF178E-53A7-4721-B1EF-A75A6D6D62E3}" destId="{408D3004-DB4E-468B-9CB6-161F151392DF}" srcOrd="0" destOrd="0" parTransId="{7A01A709-977C-4584-A5BE-5C81F70C99CB}" sibTransId="{9BC05B64-F0EE-49C6-B906-9775146FC595}"/>
    <dgm:cxn modelId="{D95D193C-A54A-44D5-B8C2-252E1769BBAE}" type="presOf" srcId="{3CEF178E-53A7-4721-B1EF-A75A6D6D62E3}" destId="{018D787E-DB38-437A-9E6A-4CB8FCB1DE61}" srcOrd="0" destOrd="0" presId="urn:microsoft.com/office/officeart/2005/8/layout/list1"/>
    <dgm:cxn modelId="{77ADCB4F-DFD2-4F1D-9D9D-E3DF2F38BF81}" type="presOf" srcId="{408D3004-DB4E-468B-9CB6-161F151392DF}" destId="{31CB8AB4-30DF-4BA6-A18F-3ED9C81246B2}" srcOrd="0" destOrd="0" presId="urn:microsoft.com/office/officeart/2005/8/layout/list1"/>
    <dgm:cxn modelId="{D0C5EDF8-EFF2-419C-8501-933CB78C1C54}" type="presOf" srcId="{408D3004-DB4E-468B-9CB6-161F151392DF}" destId="{3B19B323-4656-40B3-B1C6-15D702106BE0}" srcOrd="1" destOrd="0" presId="urn:microsoft.com/office/officeart/2005/8/layout/list1"/>
    <dgm:cxn modelId="{6B4A39A1-8B92-4134-BD47-AC2FEA561A69}" type="presParOf" srcId="{018D787E-DB38-437A-9E6A-4CB8FCB1DE61}" destId="{1017D572-A673-4781-9BB0-4B5038F2A1ED}" srcOrd="0" destOrd="0" presId="urn:microsoft.com/office/officeart/2005/8/layout/list1"/>
    <dgm:cxn modelId="{034975BC-E290-4847-902D-F5403E483FB6}" type="presParOf" srcId="{1017D572-A673-4781-9BB0-4B5038F2A1ED}" destId="{31CB8AB4-30DF-4BA6-A18F-3ED9C81246B2}" srcOrd="0" destOrd="0" presId="urn:microsoft.com/office/officeart/2005/8/layout/list1"/>
    <dgm:cxn modelId="{2566C147-326B-4E0E-99F2-7B0510519FBA}" type="presParOf" srcId="{1017D572-A673-4781-9BB0-4B5038F2A1ED}" destId="{3B19B323-4656-40B3-B1C6-15D702106BE0}" srcOrd="1" destOrd="0" presId="urn:microsoft.com/office/officeart/2005/8/layout/list1"/>
    <dgm:cxn modelId="{9706BF1D-D1F6-45C1-9781-D49442F25537}" type="presParOf" srcId="{018D787E-DB38-437A-9E6A-4CB8FCB1DE61}" destId="{D11FB4CF-1056-4B9B-B50A-BE630DC42A4F}" srcOrd="1" destOrd="0" presId="urn:microsoft.com/office/officeart/2005/8/layout/list1"/>
    <dgm:cxn modelId="{4D8B76E3-594E-48BF-8EDD-2F460661C38F}" type="presParOf" srcId="{018D787E-DB38-437A-9E6A-4CB8FCB1DE61}" destId="{7DE7EC60-48CF-4D49-8DB3-AB0BD08923BA}" srcOrd="2" destOrd="0" presId="urn:microsoft.com/office/officeart/2005/8/layout/list1"/>
  </dgm:cxnLst>
  <dgm:bg/>
  <dgm:whole/>
  <dgm:extLst>
    <a:ext uri="http://schemas.microsoft.com/office/drawing/2008/diagram">
      <dsp:dataModelExt xmlns:dsp="http://schemas.microsoft.com/office/drawing/2008/diagram" xmlns="" relId="rId1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latin typeface="Arial" pitchFamily="34" charset="0"/>
              <a:cs typeface="Arial" pitchFamily="34" charset="0"/>
            </a:rPr>
            <a:t>001</a:t>
          </a:r>
          <a:endParaRPr lang="es-ES" dirty="0">
            <a:latin typeface="Arial" pitchFamily="34" charset="0"/>
            <a:cs typeface="Arial" pitchFamily="34" charset="0"/>
          </a:endParaRPr>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600" dirty="0" smtClean="0">
              <a:latin typeface="Arial" pitchFamily="34" charset="0"/>
              <a:cs typeface="Arial" pitchFamily="34" charset="0"/>
            </a:rPr>
            <a:t>Muelle del Yatch Club.</a:t>
          </a:r>
          <a:endParaRPr lang="es-ES" sz="16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Defensas del muelle del Yatch club.</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2C4C6B61-2159-4FC3-8C53-7B89F86B7C10}" srcId="{8F88571D-B215-43B2-AD64-4A60E5ADC6AF}" destId="{E810061B-56C1-4F71-BE33-6FCC0B4CEDFF}" srcOrd="0" destOrd="0" parTransId="{33B9EA3F-FC42-4B04-8A36-919DD9BDBDCF}" sibTransId="{9F6A5A46-97DD-4D6F-A89F-FB47E2DFF2DC}"/>
    <dgm:cxn modelId="{6DF8F5F0-7450-436A-9A56-801E918A5F6E}" type="presOf" srcId="{7B1D8607-3A32-40CE-8FBF-C70F05B0C767}" destId="{930D131F-84F5-414D-941A-C82308DB9DFE}" srcOrd="0"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F07428EB-11F4-4650-979A-ABB19B1BFB1E}" type="presOf" srcId="{5B004FE3-4331-487B-82F3-7EF8978CEA25}" destId="{050234D2-3F4F-43F5-8CBA-231CEF343E19}" srcOrd="1" destOrd="0" presId="urn:microsoft.com/office/officeart/2005/8/layout/hProcess4"/>
    <dgm:cxn modelId="{AA342A72-58D2-4E19-A7AA-452870B32C19}" type="presOf" srcId="{70AF6075-E360-4505-99E8-681A3DA30F0E}" destId="{B37BCD62-6F39-4AD2-8016-C2A52A936F81}" srcOrd="0" destOrd="0" presId="urn:microsoft.com/office/officeart/2005/8/layout/hProcess4"/>
    <dgm:cxn modelId="{F3EE8AD6-F2FF-487A-B2E0-873F08DC723F}" srcId="{8802A10F-FC07-4F59-9BD7-C700A250A1C6}" destId="{8F88571D-B215-43B2-AD64-4A60E5ADC6AF}" srcOrd="2" destOrd="0" parTransId="{F3849C87-B686-4BB6-A138-44D34E4C0115}" sibTransId="{13DBA6AB-6F1B-4844-B7F1-568056996AE7}"/>
    <dgm:cxn modelId="{39392297-3A42-4399-A87B-F97C71419865}" type="presOf" srcId="{E810061B-56C1-4F71-BE33-6FCC0B4CEDFF}" destId="{300FB60D-C8D8-4273-9D32-16B53A348A65}" srcOrd="1" destOrd="0" presId="urn:microsoft.com/office/officeart/2005/8/layout/hProcess4"/>
    <dgm:cxn modelId="{0E75DD90-828A-425C-BD65-5C1ADD8AF10A}" type="presOf" srcId="{4D855EB1-B58E-4DFB-A8E9-A88B2FD3D8D4}" destId="{793F3E83-1FBE-4469-9C96-FE84E8E02611}" srcOrd="1"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B37F1FAE-5753-4361-9791-39119F22D7BA}" type="presOf" srcId="{4D855EB1-B58E-4DFB-A8E9-A88B2FD3D8D4}" destId="{E8DB9D23-8692-4369-9A63-6ADAAEF7B140}" srcOrd="0" destOrd="0" presId="urn:microsoft.com/office/officeart/2005/8/layout/hProcess4"/>
    <dgm:cxn modelId="{30EC5042-B4AC-4648-8AFF-867BBA3903E1}" type="presOf" srcId="{8998C263-AEF3-4705-BBE9-93647CC16E9F}" destId="{9D6C9152-DD08-4C91-A69B-B9558895A23D}" srcOrd="0" destOrd="0" presId="urn:microsoft.com/office/officeart/2005/8/layout/hProcess4"/>
    <dgm:cxn modelId="{434D2D3F-6E00-4A31-948F-9A4FE507641F}" type="presOf" srcId="{E810061B-56C1-4F71-BE33-6FCC0B4CEDFF}" destId="{6044CBAD-9C59-4359-8835-85AD8FCDF6B0}" srcOrd="0" destOrd="0" presId="urn:microsoft.com/office/officeart/2005/8/layout/hProcess4"/>
    <dgm:cxn modelId="{CA56637A-037A-4F4F-BE3F-FF3668EF79E7}" type="presOf" srcId="{5B004FE3-4331-487B-82F3-7EF8978CEA25}" destId="{A60D14EC-D4CA-4D52-8ECF-D3ACC1BA178A}"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66280DB0-B788-40C8-9CDE-3FDAE8F0A68A}" type="presOf" srcId="{8802A10F-FC07-4F59-9BD7-C700A250A1C6}" destId="{C087C916-5BCF-4E38-B467-E2277F36C395}" srcOrd="0" destOrd="0" presId="urn:microsoft.com/office/officeart/2005/8/layout/hProcess4"/>
    <dgm:cxn modelId="{1F33BDB0-60DD-4807-A9AF-FEC46654A72E}" type="presOf" srcId="{D27B9FE8-14C3-4456-9D0B-455D246EC38D}" destId="{41B5E6F6-8E14-4458-877A-D45ECED8B3C5}"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E5850FE3-8D78-48E8-A43A-02C7AC82CFEC}" type="presOf" srcId="{8F88571D-B215-43B2-AD64-4A60E5ADC6AF}" destId="{617CF088-728A-4ACB-B44A-E9E03B55FC10}" srcOrd="0" destOrd="0" presId="urn:microsoft.com/office/officeart/2005/8/layout/hProcess4"/>
    <dgm:cxn modelId="{E36B6463-17B1-48C0-A523-35CE3AEB6AB7}" type="presParOf" srcId="{C087C916-5BCF-4E38-B467-E2277F36C395}" destId="{BE2727B2-A7A9-4D6D-BE48-D8574A25E7CA}" srcOrd="0" destOrd="0" presId="urn:microsoft.com/office/officeart/2005/8/layout/hProcess4"/>
    <dgm:cxn modelId="{9F2CAA32-8E28-4FA2-8D63-FB337D73AFF6}" type="presParOf" srcId="{C087C916-5BCF-4E38-B467-E2277F36C395}" destId="{A5B4E036-AB9C-45A5-8371-F6E4E108BF64}" srcOrd="1" destOrd="0" presId="urn:microsoft.com/office/officeart/2005/8/layout/hProcess4"/>
    <dgm:cxn modelId="{A4777DB8-6935-4F11-A8EB-94F7B46EEBEF}" type="presParOf" srcId="{C087C916-5BCF-4E38-B467-E2277F36C395}" destId="{C091EEDE-69F0-44F5-A478-351264D67DD9}" srcOrd="2" destOrd="0" presId="urn:microsoft.com/office/officeart/2005/8/layout/hProcess4"/>
    <dgm:cxn modelId="{C9A22064-5464-43F5-AA15-06C114D779D2}" type="presParOf" srcId="{C091EEDE-69F0-44F5-A478-351264D67DD9}" destId="{A598FCFE-A50D-4F43-9BD2-5DB399BE26AE}" srcOrd="0" destOrd="0" presId="urn:microsoft.com/office/officeart/2005/8/layout/hProcess4"/>
    <dgm:cxn modelId="{0B73843B-9DC8-4922-9DDD-12C198D6C5F8}" type="presParOf" srcId="{A598FCFE-A50D-4F43-9BD2-5DB399BE26AE}" destId="{DDA65949-DEF9-462D-A85B-31F2605AF417}" srcOrd="0" destOrd="0" presId="urn:microsoft.com/office/officeart/2005/8/layout/hProcess4"/>
    <dgm:cxn modelId="{8BBB4262-F0D9-4315-AB31-048D4275C023}" type="presParOf" srcId="{A598FCFE-A50D-4F43-9BD2-5DB399BE26AE}" destId="{A60D14EC-D4CA-4D52-8ECF-D3ACC1BA178A}" srcOrd="1" destOrd="0" presId="urn:microsoft.com/office/officeart/2005/8/layout/hProcess4"/>
    <dgm:cxn modelId="{81959610-58CB-4FC7-9D97-6650742423D4}" type="presParOf" srcId="{A598FCFE-A50D-4F43-9BD2-5DB399BE26AE}" destId="{050234D2-3F4F-43F5-8CBA-231CEF343E19}" srcOrd="2" destOrd="0" presId="urn:microsoft.com/office/officeart/2005/8/layout/hProcess4"/>
    <dgm:cxn modelId="{5C07B203-15DE-4806-A0B7-0DAE96FACBB7}" type="presParOf" srcId="{A598FCFE-A50D-4F43-9BD2-5DB399BE26AE}" destId="{41B5E6F6-8E14-4458-877A-D45ECED8B3C5}" srcOrd="3" destOrd="0" presId="urn:microsoft.com/office/officeart/2005/8/layout/hProcess4"/>
    <dgm:cxn modelId="{3020230E-0D11-4BA9-BD5A-C953238CDD27}" type="presParOf" srcId="{A598FCFE-A50D-4F43-9BD2-5DB399BE26AE}" destId="{D883F78C-297E-466C-B90A-DB77A0309E9E}" srcOrd="4" destOrd="0" presId="urn:microsoft.com/office/officeart/2005/8/layout/hProcess4"/>
    <dgm:cxn modelId="{4865DA1E-87FC-40C6-BB34-1272D8AB56B0}" type="presParOf" srcId="{C091EEDE-69F0-44F5-A478-351264D67DD9}" destId="{9D6C9152-DD08-4C91-A69B-B9558895A23D}" srcOrd="1" destOrd="0" presId="urn:microsoft.com/office/officeart/2005/8/layout/hProcess4"/>
    <dgm:cxn modelId="{A339A242-EA81-4DF6-B4AF-225926F7E74B}" type="presParOf" srcId="{C091EEDE-69F0-44F5-A478-351264D67DD9}" destId="{506198AE-0D05-4715-A453-98263EC0F4E6}" srcOrd="2" destOrd="0" presId="urn:microsoft.com/office/officeart/2005/8/layout/hProcess4"/>
    <dgm:cxn modelId="{97D94F2F-3B16-4493-94D8-B029553E3002}" type="presParOf" srcId="{506198AE-0D05-4715-A453-98263EC0F4E6}" destId="{3F3B4D35-CC13-4EFC-9A8F-24E632F0D634}" srcOrd="0" destOrd="0" presId="urn:microsoft.com/office/officeart/2005/8/layout/hProcess4"/>
    <dgm:cxn modelId="{4238640E-F08F-45D4-A43A-6DD8F4B2337E}" type="presParOf" srcId="{506198AE-0D05-4715-A453-98263EC0F4E6}" destId="{E8DB9D23-8692-4369-9A63-6ADAAEF7B140}" srcOrd="1" destOrd="0" presId="urn:microsoft.com/office/officeart/2005/8/layout/hProcess4"/>
    <dgm:cxn modelId="{3A6E5BBB-C5B5-454F-802D-4E959E823A78}" type="presParOf" srcId="{506198AE-0D05-4715-A453-98263EC0F4E6}" destId="{793F3E83-1FBE-4469-9C96-FE84E8E02611}" srcOrd="2" destOrd="0" presId="urn:microsoft.com/office/officeart/2005/8/layout/hProcess4"/>
    <dgm:cxn modelId="{2E072876-E949-448D-B735-482E3FCB0623}" type="presParOf" srcId="{506198AE-0D05-4715-A453-98263EC0F4E6}" destId="{930D131F-84F5-414D-941A-C82308DB9DFE}" srcOrd="3" destOrd="0" presId="urn:microsoft.com/office/officeart/2005/8/layout/hProcess4"/>
    <dgm:cxn modelId="{6188F34B-C021-4C1B-BAE4-7D1A1EFFFE59}" type="presParOf" srcId="{506198AE-0D05-4715-A453-98263EC0F4E6}" destId="{94B1C33C-71F8-41E2-BB2E-CA1A121E9A0F}" srcOrd="4" destOrd="0" presId="urn:microsoft.com/office/officeart/2005/8/layout/hProcess4"/>
    <dgm:cxn modelId="{C13A122A-D41A-4725-9D3E-C4DCC6703EF8}" type="presParOf" srcId="{C091EEDE-69F0-44F5-A478-351264D67DD9}" destId="{B37BCD62-6F39-4AD2-8016-C2A52A936F81}" srcOrd="3" destOrd="0" presId="urn:microsoft.com/office/officeart/2005/8/layout/hProcess4"/>
    <dgm:cxn modelId="{B528FC1A-88B5-4EC5-BF38-7D6FB338D9D8}" type="presParOf" srcId="{C091EEDE-69F0-44F5-A478-351264D67DD9}" destId="{DC301F50-165B-43C8-B99B-0E5212D308CF}" srcOrd="4" destOrd="0" presId="urn:microsoft.com/office/officeart/2005/8/layout/hProcess4"/>
    <dgm:cxn modelId="{186E0074-B950-4E01-9C32-B48C8366AF6A}" type="presParOf" srcId="{DC301F50-165B-43C8-B99B-0E5212D308CF}" destId="{47A796DE-D4DC-4D96-AD3B-107C1AF29683}" srcOrd="0" destOrd="0" presId="urn:microsoft.com/office/officeart/2005/8/layout/hProcess4"/>
    <dgm:cxn modelId="{051B8B7C-B6DB-418A-A04F-FC34C2105959}" type="presParOf" srcId="{DC301F50-165B-43C8-B99B-0E5212D308CF}" destId="{6044CBAD-9C59-4359-8835-85AD8FCDF6B0}" srcOrd="1" destOrd="0" presId="urn:microsoft.com/office/officeart/2005/8/layout/hProcess4"/>
    <dgm:cxn modelId="{1FDEAC48-28E2-4579-8076-5160008CBE83}" type="presParOf" srcId="{DC301F50-165B-43C8-B99B-0E5212D308CF}" destId="{300FB60D-C8D8-4273-9D32-16B53A348A65}" srcOrd="2" destOrd="0" presId="urn:microsoft.com/office/officeart/2005/8/layout/hProcess4"/>
    <dgm:cxn modelId="{7FC1A1D1-1E50-4C35-BD22-C58C6AF08CAE}" type="presParOf" srcId="{DC301F50-165B-43C8-B99B-0E5212D308CF}" destId="{617CF088-728A-4ACB-B44A-E9E03B55FC10}" srcOrd="3" destOrd="0" presId="urn:microsoft.com/office/officeart/2005/8/layout/hProcess4"/>
    <dgm:cxn modelId="{7572E72F-A3B3-4159-8537-6386E14A0AC9}"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4"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802A10F-FC07-4F59-9BD7-C700A250A1C6}"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s-ES"/>
        </a:p>
      </dgm:t>
    </dgm:pt>
    <dgm:pt modelId="{D27B9FE8-14C3-4456-9D0B-455D246EC38D}">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Nº DE FICHA</a:t>
          </a:r>
          <a:endParaRPr lang="es-ES" sz="1200" b="1" dirty="0">
            <a:solidFill>
              <a:schemeClr val="tx1"/>
            </a:solidFill>
            <a:latin typeface="Arial" pitchFamily="34" charset="0"/>
            <a:cs typeface="Arial" pitchFamily="34" charset="0"/>
          </a:endParaRPr>
        </a:p>
      </dgm:t>
    </dgm:pt>
    <dgm:pt modelId="{3CB8D02B-4D9F-4D1D-B6CF-8AAA9DBB05E6}" type="parTrans" cxnId="{BCEEB951-0598-41EC-A99E-A9463D8A5639}">
      <dgm:prSet/>
      <dgm:spPr/>
      <dgm:t>
        <a:bodyPr/>
        <a:lstStyle/>
        <a:p>
          <a:endParaRPr lang="es-ES"/>
        </a:p>
      </dgm:t>
    </dgm:pt>
    <dgm:pt modelId="{8998C263-AEF3-4705-BBE9-93647CC16E9F}" type="sibTrans" cxnId="{BCEEB951-0598-41EC-A99E-A9463D8A5639}">
      <dgm:prSet/>
      <dgm:spPr/>
      <dgm:t>
        <a:bodyPr/>
        <a:lstStyle/>
        <a:p>
          <a:endParaRPr lang="es-ES"/>
        </a:p>
      </dgm:t>
    </dgm:pt>
    <dgm:pt modelId="{5B004FE3-4331-487B-82F3-7EF8978CEA25}">
      <dgm:prSet phldrT="[Texto]"/>
      <dgm:spPr/>
      <dgm:t>
        <a:bodyPr/>
        <a:lstStyle/>
        <a:p>
          <a:r>
            <a:rPr lang="es-ES" dirty="0" smtClean="0"/>
            <a:t>002</a:t>
          </a:r>
          <a:endParaRPr lang="es-ES" dirty="0"/>
        </a:p>
      </dgm:t>
    </dgm:pt>
    <dgm:pt modelId="{523E652A-FF56-42BA-998E-62950255E4F7}" type="parTrans" cxnId="{95E95CDD-8147-49B9-8147-107C8592E7C5}">
      <dgm:prSet/>
      <dgm:spPr/>
      <dgm:t>
        <a:bodyPr/>
        <a:lstStyle/>
        <a:p>
          <a:endParaRPr lang="es-ES"/>
        </a:p>
      </dgm:t>
    </dgm:pt>
    <dgm:pt modelId="{915B5819-11FB-47D9-886B-A3FC9B17BE44}" type="sibTrans" cxnId="{95E95CDD-8147-49B9-8147-107C8592E7C5}">
      <dgm:prSet/>
      <dgm:spPr/>
      <dgm:t>
        <a:bodyPr/>
        <a:lstStyle/>
        <a:p>
          <a:endParaRPr lang="es-ES"/>
        </a:p>
      </dgm:t>
    </dgm:pt>
    <dgm:pt modelId="{7B1D8607-3A32-40CE-8FBF-C70F05B0C767}">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LOCALIDAD</a:t>
          </a:r>
          <a:endParaRPr lang="es-ES" sz="1200" b="1" dirty="0">
            <a:solidFill>
              <a:schemeClr val="tx1"/>
            </a:solidFill>
            <a:latin typeface="Arial" pitchFamily="34" charset="0"/>
            <a:cs typeface="Arial" pitchFamily="34" charset="0"/>
          </a:endParaRPr>
        </a:p>
      </dgm:t>
    </dgm:pt>
    <dgm:pt modelId="{F805A09A-CD48-488D-B094-9DC3FEAD510A}" type="parTrans" cxnId="{83752286-BEEC-4592-8681-13ADF03992FB}">
      <dgm:prSet/>
      <dgm:spPr/>
      <dgm:t>
        <a:bodyPr/>
        <a:lstStyle/>
        <a:p>
          <a:endParaRPr lang="es-ES"/>
        </a:p>
      </dgm:t>
    </dgm:pt>
    <dgm:pt modelId="{70AF6075-E360-4505-99E8-681A3DA30F0E}" type="sibTrans" cxnId="{83752286-BEEC-4592-8681-13ADF03992FB}">
      <dgm:prSet/>
      <dgm:spPr/>
      <dgm:t>
        <a:bodyPr/>
        <a:lstStyle/>
        <a:p>
          <a:endParaRPr lang="es-ES"/>
        </a:p>
      </dgm:t>
    </dgm:pt>
    <dgm:pt modelId="{4D855EB1-B58E-4DFB-A8E9-A88B2FD3D8D4}">
      <dgm:prSet phldrT="[Texto]" custT="1"/>
      <dgm:spPr/>
      <dgm:t>
        <a:bodyPr/>
        <a:lstStyle/>
        <a:p>
          <a:r>
            <a:rPr lang="es-ES" sz="1600" dirty="0" smtClean="0">
              <a:latin typeface="Arial" pitchFamily="34" charset="0"/>
              <a:cs typeface="Arial" pitchFamily="34" charset="0"/>
            </a:rPr>
            <a:t>Muelle del Yatch Club.</a:t>
          </a:r>
          <a:endParaRPr lang="es-ES" sz="1600" dirty="0">
            <a:latin typeface="Arial" pitchFamily="34" charset="0"/>
            <a:cs typeface="Arial" pitchFamily="34" charset="0"/>
          </a:endParaRPr>
        </a:p>
      </dgm:t>
    </dgm:pt>
    <dgm:pt modelId="{3583BDF8-039A-46AA-A1F0-4A912676466B}" type="parTrans" cxnId="{C79F8923-2E9B-4914-AE03-A8F89A7750E7}">
      <dgm:prSet/>
      <dgm:spPr/>
      <dgm:t>
        <a:bodyPr/>
        <a:lstStyle/>
        <a:p>
          <a:endParaRPr lang="es-ES"/>
        </a:p>
      </dgm:t>
    </dgm:pt>
    <dgm:pt modelId="{278FA22D-FFE8-4FBF-B33A-ACBBF2B1E3E2}" type="sibTrans" cxnId="{C79F8923-2E9B-4914-AE03-A8F89A7750E7}">
      <dgm:prSet/>
      <dgm:spPr/>
      <dgm:t>
        <a:bodyPr/>
        <a:lstStyle/>
        <a:p>
          <a:endParaRPr lang="es-ES"/>
        </a:p>
      </dgm:t>
    </dgm:pt>
    <dgm:pt modelId="{8F88571D-B215-43B2-AD64-4A60E5ADC6AF}">
      <dgm:prSet phldrT="[Texto]" custT="1"/>
      <dgm:spPr>
        <a:solidFill>
          <a:srgbClr val="FF3300"/>
        </a:solidFill>
      </dgm:spPr>
      <dgm:t>
        <a:bodyPr/>
        <a:lstStyle/>
        <a:p>
          <a:r>
            <a:rPr lang="es-ES" sz="1200" b="1" dirty="0" smtClean="0">
              <a:solidFill>
                <a:schemeClr val="tx1"/>
              </a:solidFill>
              <a:latin typeface="Arial" pitchFamily="34" charset="0"/>
              <a:cs typeface="Arial" pitchFamily="34" charset="0"/>
            </a:rPr>
            <a:t>TÍTULO</a:t>
          </a:r>
          <a:endParaRPr lang="es-ES" sz="1200" b="1" dirty="0">
            <a:solidFill>
              <a:schemeClr val="tx1"/>
            </a:solidFill>
            <a:latin typeface="Arial" pitchFamily="34" charset="0"/>
            <a:cs typeface="Arial" pitchFamily="34" charset="0"/>
          </a:endParaRPr>
        </a:p>
      </dgm:t>
    </dgm:pt>
    <dgm:pt modelId="{F3849C87-B686-4BB6-A138-44D34E4C0115}" type="parTrans" cxnId="{F3EE8AD6-F2FF-487A-B2E0-873F08DC723F}">
      <dgm:prSet/>
      <dgm:spPr/>
      <dgm:t>
        <a:bodyPr/>
        <a:lstStyle/>
        <a:p>
          <a:endParaRPr lang="es-ES"/>
        </a:p>
      </dgm:t>
    </dgm:pt>
    <dgm:pt modelId="{13DBA6AB-6F1B-4844-B7F1-568056996AE7}" type="sibTrans" cxnId="{F3EE8AD6-F2FF-487A-B2E0-873F08DC723F}">
      <dgm:prSet/>
      <dgm:spPr/>
      <dgm:t>
        <a:bodyPr/>
        <a:lstStyle/>
        <a:p>
          <a:endParaRPr lang="es-ES"/>
        </a:p>
      </dgm:t>
    </dgm:pt>
    <dgm:pt modelId="{E810061B-56C1-4F71-BE33-6FCC0B4CEDFF}">
      <dgm:prSet phldrT="[Texto]" custT="1"/>
      <dgm:spPr/>
      <dgm:t>
        <a:bodyPr/>
        <a:lstStyle/>
        <a:p>
          <a:r>
            <a:rPr lang="es-ES" sz="1600" dirty="0" smtClean="0">
              <a:latin typeface="Arial" pitchFamily="34" charset="0"/>
              <a:cs typeface="Arial" pitchFamily="34" charset="0"/>
            </a:rPr>
            <a:t>Tablero eléctrico.</a:t>
          </a:r>
          <a:endParaRPr lang="es-ES" sz="1600" dirty="0">
            <a:latin typeface="Arial" pitchFamily="34" charset="0"/>
            <a:cs typeface="Arial" pitchFamily="34" charset="0"/>
          </a:endParaRPr>
        </a:p>
      </dgm:t>
    </dgm:pt>
    <dgm:pt modelId="{33B9EA3F-FC42-4B04-8A36-919DD9BDBDCF}" type="parTrans" cxnId="{2C4C6B61-2159-4FC3-8C53-7B89F86B7C10}">
      <dgm:prSet/>
      <dgm:spPr/>
      <dgm:t>
        <a:bodyPr/>
        <a:lstStyle/>
        <a:p>
          <a:endParaRPr lang="es-ES"/>
        </a:p>
      </dgm:t>
    </dgm:pt>
    <dgm:pt modelId="{9F6A5A46-97DD-4D6F-A89F-FB47E2DFF2DC}" type="sibTrans" cxnId="{2C4C6B61-2159-4FC3-8C53-7B89F86B7C10}">
      <dgm:prSet/>
      <dgm:spPr/>
      <dgm:t>
        <a:bodyPr/>
        <a:lstStyle/>
        <a:p>
          <a:endParaRPr lang="es-ES"/>
        </a:p>
      </dgm:t>
    </dgm:pt>
    <dgm:pt modelId="{C087C916-5BCF-4E38-B467-E2277F36C395}" type="pres">
      <dgm:prSet presAssocID="{8802A10F-FC07-4F59-9BD7-C700A250A1C6}" presName="Name0" presStyleCnt="0">
        <dgm:presLayoutVars>
          <dgm:dir/>
          <dgm:animLvl val="lvl"/>
          <dgm:resizeHandles val="exact"/>
        </dgm:presLayoutVars>
      </dgm:prSet>
      <dgm:spPr/>
      <dgm:t>
        <a:bodyPr/>
        <a:lstStyle/>
        <a:p>
          <a:endParaRPr lang="es-ES"/>
        </a:p>
      </dgm:t>
    </dgm:pt>
    <dgm:pt modelId="{BE2727B2-A7A9-4D6D-BE48-D8574A25E7CA}" type="pres">
      <dgm:prSet presAssocID="{8802A10F-FC07-4F59-9BD7-C700A250A1C6}" presName="tSp" presStyleCnt="0"/>
      <dgm:spPr/>
    </dgm:pt>
    <dgm:pt modelId="{A5B4E036-AB9C-45A5-8371-F6E4E108BF64}" type="pres">
      <dgm:prSet presAssocID="{8802A10F-FC07-4F59-9BD7-C700A250A1C6}" presName="bSp" presStyleCnt="0"/>
      <dgm:spPr/>
    </dgm:pt>
    <dgm:pt modelId="{C091EEDE-69F0-44F5-A478-351264D67DD9}" type="pres">
      <dgm:prSet presAssocID="{8802A10F-FC07-4F59-9BD7-C700A250A1C6}" presName="process" presStyleCnt="0"/>
      <dgm:spPr/>
    </dgm:pt>
    <dgm:pt modelId="{A598FCFE-A50D-4F43-9BD2-5DB399BE26AE}" type="pres">
      <dgm:prSet presAssocID="{D27B9FE8-14C3-4456-9D0B-455D246EC38D}" presName="composite1" presStyleCnt="0"/>
      <dgm:spPr/>
    </dgm:pt>
    <dgm:pt modelId="{DDA65949-DEF9-462D-A85B-31F2605AF417}" type="pres">
      <dgm:prSet presAssocID="{D27B9FE8-14C3-4456-9D0B-455D246EC38D}" presName="dummyNode1" presStyleLbl="node1" presStyleIdx="0" presStyleCnt="3"/>
      <dgm:spPr/>
    </dgm:pt>
    <dgm:pt modelId="{A60D14EC-D4CA-4D52-8ECF-D3ACC1BA178A}" type="pres">
      <dgm:prSet presAssocID="{D27B9FE8-14C3-4456-9D0B-455D246EC38D}" presName="childNode1" presStyleLbl="bgAcc1" presStyleIdx="0" presStyleCnt="3" custScaleX="100861" custScaleY="47261">
        <dgm:presLayoutVars>
          <dgm:bulletEnabled val="1"/>
        </dgm:presLayoutVars>
      </dgm:prSet>
      <dgm:spPr/>
      <dgm:t>
        <a:bodyPr/>
        <a:lstStyle/>
        <a:p>
          <a:endParaRPr lang="es-ES"/>
        </a:p>
      </dgm:t>
    </dgm:pt>
    <dgm:pt modelId="{050234D2-3F4F-43F5-8CBA-231CEF343E19}" type="pres">
      <dgm:prSet presAssocID="{D27B9FE8-14C3-4456-9D0B-455D246EC38D}" presName="childNode1tx" presStyleLbl="bgAcc1" presStyleIdx="0" presStyleCnt="3">
        <dgm:presLayoutVars>
          <dgm:bulletEnabled val="1"/>
        </dgm:presLayoutVars>
      </dgm:prSet>
      <dgm:spPr/>
      <dgm:t>
        <a:bodyPr/>
        <a:lstStyle/>
        <a:p>
          <a:endParaRPr lang="es-ES"/>
        </a:p>
      </dgm:t>
    </dgm:pt>
    <dgm:pt modelId="{41B5E6F6-8E14-4458-877A-D45ECED8B3C5}" type="pres">
      <dgm:prSet presAssocID="{D27B9FE8-14C3-4456-9D0B-455D246EC38D}" presName="parentNode1" presStyleLbl="node1" presStyleIdx="0" presStyleCnt="3" custScaleX="153179" custScaleY="86037">
        <dgm:presLayoutVars>
          <dgm:chMax val="1"/>
          <dgm:bulletEnabled val="1"/>
        </dgm:presLayoutVars>
      </dgm:prSet>
      <dgm:spPr/>
      <dgm:t>
        <a:bodyPr/>
        <a:lstStyle/>
        <a:p>
          <a:endParaRPr lang="es-ES"/>
        </a:p>
      </dgm:t>
    </dgm:pt>
    <dgm:pt modelId="{D883F78C-297E-466C-B90A-DB77A0309E9E}" type="pres">
      <dgm:prSet presAssocID="{D27B9FE8-14C3-4456-9D0B-455D246EC38D}" presName="connSite1" presStyleCnt="0"/>
      <dgm:spPr/>
    </dgm:pt>
    <dgm:pt modelId="{9D6C9152-DD08-4C91-A69B-B9558895A23D}" type="pres">
      <dgm:prSet presAssocID="{8998C263-AEF3-4705-BBE9-93647CC16E9F}" presName="Name9" presStyleLbl="sibTrans2D1" presStyleIdx="0" presStyleCnt="2"/>
      <dgm:spPr/>
      <dgm:t>
        <a:bodyPr/>
        <a:lstStyle/>
        <a:p>
          <a:endParaRPr lang="es-ES"/>
        </a:p>
      </dgm:t>
    </dgm:pt>
    <dgm:pt modelId="{506198AE-0D05-4715-A453-98263EC0F4E6}" type="pres">
      <dgm:prSet presAssocID="{7B1D8607-3A32-40CE-8FBF-C70F05B0C767}" presName="composite2" presStyleCnt="0"/>
      <dgm:spPr/>
    </dgm:pt>
    <dgm:pt modelId="{3F3B4D35-CC13-4EFC-9A8F-24E632F0D634}" type="pres">
      <dgm:prSet presAssocID="{7B1D8607-3A32-40CE-8FBF-C70F05B0C767}" presName="dummyNode2" presStyleLbl="node1" presStyleIdx="0" presStyleCnt="3"/>
      <dgm:spPr/>
    </dgm:pt>
    <dgm:pt modelId="{E8DB9D23-8692-4369-9A63-6ADAAEF7B140}" type="pres">
      <dgm:prSet presAssocID="{7B1D8607-3A32-40CE-8FBF-C70F05B0C767}" presName="childNode2" presStyleLbl="bgAcc1" presStyleIdx="1" presStyleCnt="3" custScaleX="183117">
        <dgm:presLayoutVars>
          <dgm:bulletEnabled val="1"/>
        </dgm:presLayoutVars>
      </dgm:prSet>
      <dgm:spPr/>
      <dgm:t>
        <a:bodyPr/>
        <a:lstStyle/>
        <a:p>
          <a:endParaRPr lang="es-ES"/>
        </a:p>
      </dgm:t>
    </dgm:pt>
    <dgm:pt modelId="{793F3E83-1FBE-4469-9C96-FE84E8E02611}" type="pres">
      <dgm:prSet presAssocID="{7B1D8607-3A32-40CE-8FBF-C70F05B0C767}" presName="childNode2tx" presStyleLbl="bgAcc1" presStyleIdx="1" presStyleCnt="3">
        <dgm:presLayoutVars>
          <dgm:bulletEnabled val="1"/>
        </dgm:presLayoutVars>
      </dgm:prSet>
      <dgm:spPr/>
      <dgm:t>
        <a:bodyPr/>
        <a:lstStyle/>
        <a:p>
          <a:endParaRPr lang="es-ES"/>
        </a:p>
      </dgm:t>
    </dgm:pt>
    <dgm:pt modelId="{930D131F-84F5-414D-941A-C82308DB9DFE}" type="pres">
      <dgm:prSet presAssocID="{7B1D8607-3A32-40CE-8FBF-C70F05B0C767}" presName="parentNode2" presStyleLbl="node1" presStyleIdx="1" presStyleCnt="3" custScaleX="156006" custScaleY="74583">
        <dgm:presLayoutVars>
          <dgm:chMax val="0"/>
          <dgm:bulletEnabled val="1"/>
        </dgm:presLayoutVars>
      </dgm:prSet>
      <dgm:spPr/>
      <dgm:t>
        <a:bodyPr/>
        <a:lstStyle/>
        <a:p>
          <a:endParaRPr lang="es-ES"/>
        </a:p>
      </dgm:t>
    </dgm:pt>
    <dgm:pt modelId="{94B1C33C-71F8-41E2-BB2E-CA1A121E9A0F}" type="pres">
      <dgm:prSet presAssocID="{7B1D8607-3A32-40CE-8FBF-C70F05B0C767}" presName="connSite2" presStyleCnt="0"/>
      <dgm:spPr/>
    </dgm:pt>
    <dgm:pt modelId="{B37BCD62-6F39-4AD2-8016-C2A52A936F81}" type="pres">
      <dgm:prSet presAssocID="{70AF6075-E360-4505-99E8-681A3DA30F0E}" presName="Name18" presStyleLbl="sibTrans2D1" presStyleIdx="1" presStyleCnt="2"/>
      <dgm:spPr/>
      <dgm:t>
        <a:bodyPr/>
        <a:lstStyle/>
        <a:p>
          <a:endParaRPr lang="es-ES"/>
        </a:p>
      </dgm:t>
    </dgm:pt>
    <dgm:pt modelId="{DC301F50-165B-43C8-B99B-0E5212D308CF}" type="pres">
      <dgm:prSet presAssocID="{8F88571D-B215-43B2-AD64-4A60E5ADC6AF}" presName="composite1" presStyleCnt="0"/>
      <dgm:spPr/>
    </dgm:pt>
    <dgm:pt modelId="{47A796DE-D4DC-4D96-AD3B-107C1AF29683}" type="pres">
      <dgm:prSet presAssocID="{8F88571D-B215-43B2-AD64-4A60E5ADC6AF}" presName="dummyNode1" presStyleLbl="node1" presStyleIdx="1" presStyleCnt="3"/>
      <dgm:spPr/>
    </dgm:pt>
    <dgm:pt modelId="{6044CBAD-9C59-4359-8835-85AD8FCDF6B0}" type="pres">
      <dgm:prSet presAssocID="{8F88571D-B215-43B2-AD64-4A60E5ADC6AF}" presName="childNode1" presStyleLbl="bgAcc1" presStyleIdx="2" presStyleCnt="3" custScaleX="429037">
        <dgm:presLayoutVars>
          <dgm:bulletEnabled val="1"/>
        </dgm:presLayoutVars>
      </dgm:prSet>
      <dgm:spPr/>
      <dgm:t>
        <a:bodyPr/>
        <a:lstStyle/>
        <a:p>
          <a:endParaRPr lang="es-ES"/>
        </a:p>
      </dgm:t>
    </dgm:pt>
    <dgm:pt modelId="{300FB60D-C8D8-4273-9D32-16B53A348A65}" type="pres">
      <dgm:prSet presAssocID="{8F88571D-B215-43B2-AD64-4A60E5ADC6AF}" presName="childNode1tx" presStyleLbl="bgAcc1" presStyleIdx="2" presStyleCnt="3">
        <dgm:presLayoutVars>
          <dgm:bulletEnabled val="1"/>
        </dgm:presLayoutVars>
      </dgm:prSet>
      <dgm:spPr/>
      <dgm:t>
        <a:bodyPr/>
        <a:lstStyle/>
        <a:p>
          <a:endParaRPr lang="es-ES"/>
        </a:p>
      </dgm:t>
    </dgm:pt>
    <dgm:pt modelId="{617CF088-728A-4ACB-B44A-E9E03B55FC10}" type="pres">
      <dgm:prSet presAssocID="{8F88571D-B215-43B2-AD64-4A60E5ADC6AF}" presName="parentNode1" presStyleLbl="node1" presStyleIdx="2" presStyleCnt="3">
        <dgm:presLayoutVars>
          <dgm:chMax val="1"/>
          <dgm:bulletEnabled val="1"/>
        </dgm:presLayoutVars>
      </dgm:prSet>
      <dgm:spPr/>
      <dgm:t>
        <a:bodyPr/>
        <a:lstStyle/>
        <a:p>
          <a:endParaRPr lang="es-ES"/>
        </a:p>
      </dgm:t>
    </dgm:pt>
    <dgm:pt modelId="{25CE33E6-BA58-4655-96D8-D97871B30C0E}" type="pres">
      <dgm:prSet presAssocID="{8F88571D-B215-43B2-AD64-4A60E5ADC6AF}" presName="connSite1" presStyleCnt="0"/>
      <dgm:spPr/>
    </dgm:pt>
  </dgm:ptLst>
  <dgm:cxnLst>
    <dgm:cxn modelId="{86C62FBE-7C04-47FB-AE01-937CEC443B93}" type="presOf" srcId="{70AF6075-E360-4505-99E8-681A3DA30F0E}" destId="{B37BCD62-6F39-4AD2-8016-C2A52A936F81}" srcOrd="0" destOrd="0" presId="urn:microsoft.com/office/officeart/2005/8/layout/hProcess4"/>
    <dgm:cxn modelId="{0575481A-A38F-431E-B5E4-F17EDA56F1FF}" type="presOf" srcId="{8802A10F-FC07-4F59-9BD7-C700A250A1C6}" destId="{C087C916-5BCF-4E38-B467-E2277F36C395}" srcOrd="0" destOrd="0" presId="urn:microsoft.com/office/officeart/2005/8/layout/hProcess4"/>
    <dgm:cxn modelId="{C79F8923-2E9B-4914-AE03-A8F89A7750E7}" srcId="{7B1D8607-3A32-40CE-8FBF-C70F05B0C767}" destId="{4D855EB1-B58E-4DFB-A8E9-A88B2FD3D8D4}" srcOrd="0" destOrd="0" parTransId="{3583BDF8-039A-46AA-A1F0-4A912676466B}" sibTransId="{278FA22D-FFE8-4FBF-B33A-ACBBF2B1E3E2}"/>
    <dgm:cxn modelId="{F3EE8AD6-F2FF-487A-B2E0-873F08DC723F}" srcId="{8802A10F-FC07-4F59-9BD7-C700A250A1C6}" destId="{8F88571D-B215-43B2-AD64-4A60E5ADC6AF}" srcOrd="2" destOrd="0" parTransId="{F3849C87-B686-4BB6-A138-44D34E4C0115}" sibTransId="{13DBA6AB-6F1B-4844-B7F1-568056996AE7}"/>
    <dgm:cxn modelId="{F45CF6C1-2925-44E6-9CFA-0E34577AAC98}" type="presOf" srcId="{D27B9FE8-14C3-4456-9D0B-455D246EC38D}" destId="{41B5E6F6-8E14-4458-877A-D45ECED8B3C5}" srcOrd="0" destOrd="0" presId="urn:microsoft.com/office/officeart/2005/8/layout/hProcess4"/>
    <dgm:cxn modelId="{BCEEB951-0598-41EC-A99E-A9463D8A5639}" srcId="{8802A10F-FC07-4F59-9BD7-C700A250A1C6}" destId="{D27B9FE8-14C3-4456-9D0B-455D246EC38D}" srcOrd="0" destOrd="0" parTransId="{3CB8D02B-4D9F-4D1D-B6CF-8AAA9DBB05E6}" sibTransId="{8998C263-AEF3-4705-BBE9-93647CC16E9F}"/>
    <dgm:cxn modelId="{57D000CA-6C4C-4154-B24C-92445C2DECC1}" type="presOf" srcId="{E810061B-56C1-4F71-BE33-6FCC0B4CEDFF}" destId="{6044CBAD-9C59-4359-8835-85AD8FCDF6B0}" srcOrd="0" destOrd="0" presId="urn:microsoft.com/office/officeart/2005/8/layout/hProcess4"/>
    <dgm:cxn modelId="{2C4C6B61-2159-4FC3-8C53-7B89F86B7C10}" srcId="{8F88571D-B215-43B2-AD64-4A60E5ADC6AF}" destId="{E810061B-56C1-4F71-BE33-6FCC0B4CEDFF}" srcOrd="0" destOrd="0" parTransId="{33B9EA3F-FC42-4B04-8A36-919DD9BDBDCF}" sibTransId="{9F6A5A46-97DD-4D6F-A89F-FB47E2DFF2DC}"/>
    <dgm:cxn modelId="{14D02149-1D14-47A1-BACA-BCF140EEC99D}" type="presOf" srcId="{7B1D8607-3A32-40CE-8FBF-C70F05B0C767}" destId="{930D131F-84F5-414D-941A-C82308DB9DFE}" srcOrd="0" destOrd="0" presId="urn:microsoft.com/office/officeart/2005/8/layout/hProcess4"/>
    <dgm:cxn modelId="{5A759F7F-5D60-49C3-AD3B-069ED25443D0}" type="presOf" srcId="{4D855EB1-B58E-4DFB-A8E9-A88B2FD3D8D4}" destId="{E8DB9D23-8692-4369-9A63-6ADAAEF7B140}" srcOrd="0" destOrd="0" presId="urn:microsoft.com/office/officeart/2005/8/layout/hProcess4"/>
    <dgm:cxn modelId="{D7478A76-97F1-48F5-B590-B6BF2E2F1C24}" type="presOf" srcId="{8998C263-AEF3-4705-BBE9-93647CC16E9F}" destId="{9D6C9152-DD08-4C91-A69B-B9558895A23D}" srcOrd="0" destOrd="0" presId="urn:microsoft.com/office/officeart/2005/8/layout/hProcess4"/>
    <dgm:cxn modelId="{55F43FD8-D002-46A9-9490-BCBE11759097}" type="presOf" srcId="{E810061B-56C1-4F71-BE33-6FCC0B4CEDFF}" destId="{300FB60D-C8D8-4273-9D32-16B53A348A65}" srcOrd="1" destOrd="0" presId="urn:microsoft.com/office/officeart/2005/8/layout/hProcess4"/>
    <dgm:cxn modelId="{83752286-BEEC-4592-8681-13ADF03992FB}" srcId="{8802A10F-FC07-4F59-9BD7-C700A250A1C6}" destId="{7B1D8607-3A32-40CE-8FBF-C70F05B0C767}" srcOrd="1" destOrd="0" parTransId="{F805A09A-CD48-488D-B094-9DC3FEAD510A}" sibTransId="{70AF6075-E360-4505-99E8-681A3DA30F0E}"/>
    <dgm:cxn modelId="{F4A17694-3D8E-4254-826F-3AAA0D8394E7}" type="presOf" srcId="{5B004FE3-4331-487B-82F3-7EF8978CEA25}" destId="{050234D2-3F4F-43F5-8CBA-231CEF343E19}" srcOrd="1" destOrd="0" presId="urn:microsoft.com/office/officeart/2005/8/layout/hProcess4"/>
    <dgm:cxn modelId="{AD093F6B-B4EE-4331-A2A7-7A8F92C26956}" type="presOf" srcId="{4D855EB1-B58E-4DFB-A8E9-A88B2FD3D8D4}" destId="{793F3E83-1FBE-4469-9C96-FE84E8E02611}" srcOrd="1" destOrd="0" presId="urn:microsoft.com/office/officeart/2005/8/layout/hProcess4"/>
    <dgm:cxn modelId="{58C9E214-D0F0-40F8-8920-5B499C39ACB5}" type="presOf" srcId="{5B004FE3-4331-487B-82F3-7EF8978CEA25}" destId="{A60D14EC-D4CA-4D52-8ECF-D3ACC1BA178A}" srcOrd="0" destOrd="0" presId="urn:microsoft.com/office/officeart/2005/8/layout/hProcess4"/>
    <dgm:cxn modelId="{E4BD73FF-4CD8-4822-A31C-5D92FB7E88DA}" type="presOf" srcId="{8F88571D-B215-43B2-AD64-4A60E5ADC6AF}" destId="{617CF088-728A-4ACB-B44A-E9E03B55FC10}" srcOrd="0" destOrd="0" presId="urn:microsoft.com/office/officeart/2005/8/layout/hProcess4"/>
    <dgm:cxn modelId="{95E95CDD-8147-49B9-8147-107C8592E7C5}" srcId="{D27B9FE8-14C3-4456-9D0B-455D246EC38D}" destId="{5B004FE3-4331-487B-82F3-7EF8978CEA25}" srcOrd="0" destOrd="0" parTransId="{523E652A-FF56-42BA-998E-62950255E4F7}" sibTransId="{915B5819-11FB-47D9-886B-A3FC9B17BE44}"/>
    <dgm:cxn modelId="{4C0D7A8B-8CAF-4894-AFF3-804330657546}" type="presParOf" srcId="{C087C916-5BCF-4E38-B467-E2277F36C395}" destId="{BE2727B2-A7A9-4D6D-BE48-D8574A25E7CA}" srcOrd="0" destOrd="0" presId="urn:microsoft.com/office/officeart/2005/8/layout/hProcess4"/>
    <dgm:cxn modelId="{DE86B575-01CA-4B83-8456-877F7197CD8A}" type="presParOf" srcId="{C087C916-5BCF-4E38-B467-E2277F36C395}" destId="{A5B4E036-AB9C-45A5-8371-F6E4E108BF64}" srcOrd="1" destOrd="0" presId="urn:microsoft.com/office/officeart/2005/8/layout/hProcess4"/>
    <dgm:cxn modelId="{5A09182C-74D2-433D-8FDF-E39F1BA1EAE2}" type="presParOf" srcId="{C087C916-5BCF-4E38-B467-E2277F36C395}" destId="{C091EEDE-69F0-44F5-A478-351264D67DD9}" srcOrd="2" destOrd="0" presId="urn:microsoft.com/office/officeart/2005/8/layout/hProcess4"/>
    <dgm:cxn modelId="{F7A4A9FF-BD5D-4CFC-855E-613EF85E6FD8}" type="presParOf" srcId="{C091EEDE-69F0-44F5-A478-351264D67DD9}" destId="{A598FCFE-A50D-4F43-9BD2-5DB399BE26AE}" srcOrd="0" destOrd="0" presId="urn:microsoft.com/office/officeart/2005/8/layout/hProcess4"/>
    <dgm:cxn modelId="{BCD94154-A771-4717-9EEC-9FA77B8FD1FE}" type="presParOf" srcId="{A598FCFE-A50D-4F43-9BD2-5DB399BE26AE}" destId="{DDA65949-DEF9-462D-A85B-31F2605AF417}" srcOrd="0" destOrd="0" presId="urn:microsoft.com/office/officeart/2005/8/layout/hProcess4"/>
    <dgm:cxn modelId="{B2088AA1-CD52-42D7-B1B9-A68A3A4BA802}" type="presParOf" srcId="{A598FCFE-A50D-4F43-9BD2-5DB399BE26AE}" destId="{A60D14EC-D4CA-4D52-8ECF-D3ACC1BA178A}" srcOrd="1" destOrd="0" presId="urn:microsoft.com/office/officeart/2005/8/layout/hProcess4"/>
    <dgm:cxn modelId="{5A6DF3DD-7CAB-47D6-A688-465AF3C32A07}" type="presParOf" srcId="{A598FCFE-A50D-4F43-9BD2-5DB399BE26AE}" destId="{050234D2-3F4F-43F5-8CBA-231CEF343E19}" srcOrd="2" destOrd="0" presId="urn:microsoft.com/office/officeart/2005/8/layout/hProcess4"/>
    <dgm:cxn modelId="{709C3F86-FAF6-4936-B881-025D4A6D8D7D}" type="presParOf" srcId="{A598FCFE-A50D-4F43-9BD2-5DB399BE26AE}" destId="{41B5E6F6-8E14-4458-877A-D45ECED8B3C5}" srcOrd="3" destOrd="0" presId="urn:microsoft.com/office/officeart/2005/8/layout/hProcess4"/>
    <dgm:cxn modelId="{F9C1D6E8-F71E-42A7-B79F-EF4108EDB5EE}" type="presParOf" srcId="{A598FCFE-A50D-4F43-9BD2-5DB399BE26AE}" destId="{D883F78C-297E-466C-B90A-DB77A0309E9E}" srcOrd="4" destOrd="0" presId="urn:microsoft.com/office/officeart/2005/8/layout/hProcess4"/>
    <dgm:cxn modelId="{F21199BB-FE59-4129-A7B5-C7103B88162A}" type="presParOf" srcId="{C091EEDE-69F0-44F5-A478-351264D67DD9}" destId="{9D6C9152-DD08-4C91-A69B-B9558895A23D}" srcOrd="1" destOrd="0" presId="urn:microsoft.com/office/officeart/2005/8/layout/hProcess4"/>
    <dgm:cxn modelId="{B88E65FD-669A-4E6D-B6FE-066BFF5D7801}" type="presParOf" srcId="{C091EEDE-69F0-44F5-A478-351264D67DD9}" destId="{506198AE-0D05-4715-A453-98263EC0F4E6}" srcOrd="2" destOrd="0" presId="urn:microsoft.com/office/officeart/2005/8/layout/hProcess4"/>
    <dgm:cxn modelId="{EDF60E29-1B68-46B6-A762-ACD5D84299DB}" type="presParOf" srcId="{506198AE-0D05-4715-A453-98263EC0F4E6}" destId="{3F3B4D35-CC13-4EFC-9A8F-24E632F0D634}" srcOrd="0" destOrd="0" presId="urn:microsoft.com/office/officeart/2005/8/layout/hProcess4"/>
    <dgm:cxn modelId="{4BE31D54-DCC1-40C5-884F-73D02593C318}" type="presParOf" srcId="{506198AE-0D05-4715-A453-98263EC0F4E6}" destId="{E8DB9D23-8692-4369-9A63-6ADAAEF7B140}" srcOrd="1" destOrd="0" presId="urn:microsoft.com/office/officeart/2005/8/layout/hProcess4"/>
    <dgm:cxn modelId="{5C45A85A-B0CE-4483-89C7-D367CF028CBD}" type="presParOf" srcId="{506198AE-0D05-4715-A453-98263EC0F4E6}" destId="{793F3E83-1FBE-4469-9C96-FE84E8E02611}" srcOrd="2" destOrd="0" presId="urn:microsoft.com/office/officeart/2005/8/layout/hProcess4"/>
    <dgm:cxn modelId="{D1613108-DF0E-40C9-9C38-00FB0E87B331}" type="presParOf" srcId="{506198AE-0D05-4715-A453-98263EC0F4E6}" destId="{930D131F-84F5-414D-941A-C82308DB9DFE}" srcOrd="3" destOrd="0" presId="urn:microsoft.com/office/officeart/2005/8/layout/hProcess4"/>
    <dgm:cxn modelId="{1ACC1E5A-312A-4846-81EC-2DCF6DC5D0B5}" type="presParOf" srcId="{506198AE-0D05-4715-A453-98263EC0F4E6}" destId="{94B1C33C-71F8-41E2-BB2E-CA1A121E9A0F}" srcOrd="4" destOrd="0" presId="urn:microsoft.com/office/officeart/2005/8/layout/hProcess4"/>
    <dgm:cxn modelId="{156DBD11-162C-4E58-A212-451F42EE3F39}" type="presParOf" srcId="{C091EEDE-69F0-44F5-A478-351264D67DD9}" destId="{B37BCD62-6F39-4AD2-8016-C2A52A936F81}" srcOrd="3" destOrd="0" presId="urn:microsoft.com/office/officeart/2005/8/layout/hProcess4"/>
    <dgm:cxn modelId="{7EEC6642-8C6D-4E18-8C7D-5414303B965C}" type="presParOf" srcId="{C091EEDE-69F0-44F5-A478-351264D67DD9}" destId="{DC301F50-165B-43C8-B99B-0E5212D308CF}" srcOrd="4" destOrd="0" presId="urn:microsoft.com/office/officeart/2005/8/layout/hProcess4"/>
    <dgm:cxn modelId="{BDEB09AE-874F-4DC3-BE22-0563286EEF62}" type="presParOf" srcId="{DC301F50-165B-43C8-B99B-0E5212D308CF}" destId="{47A796DE-D4DC-4D96-AD3B-107C1AF29683}" srcOrd="0" destOrd="0" presId="urn:microsoft.com/office/officeart/2005/8/layout/hProcess4"/>
    <dgm:cxn modelId="{BB4F1284-8402-4351-A3BA-190243450427}" type="presParOf" srcId="{DC301F50-165B-43C8-B99B-0E5212D308CF}" destId="{6044CBAD-9C59-4359-8835-85AD8FCDF6B0}" srcOrd="1" destOrd="0" presId="urn:microsoft.com/office/officeart/2005/8/layout/hProcess4"/>
    <dgm:cxn modelId="{5A27CDE0-6DCA-446D-B6E4-5EC29396AC7A}" type="presParOf" srcId="{DC301F50-165B-43C8-B99B-0E5212D308CF}" destId="{300FB60D-C8D8-4273-9D32-16B53A348A65}" srcOrd="2" destOrd="0" presId="urn:microsoft.com/office/officeart/2005/8/layout/hProcess4"/>
    <dgm:cxn modelId="{90B91E20-5CD9-4604-8595-5785B0913869}" type="presParOf" srcId="{DC301F50-165B-43C8-B99B-0E5212D308CF}" destId="{617CF088-728A-4ACB-B44A-E9E03B55FC10}" srcOrd="3" destOrd="0" presId="urn:microsoft.com/office/officeart/2005/8/layout/hProcess4"/>
    <dgm:cxn modelId="{27942548-E3CE-4BF3-A9CC-E66EEFD41D86}" type="presParOf" srcId="{DC301F50-165B-43C8-B99B-0E5212D308CF}" destId="{25CE33E6-BA58-4655-96D8-D97871B30C0E}" srcOrd="4" destOrd="0" presId="urn:microsoft.com/office/officeart/2005/8/layout/hProcess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1438FB5-0DF4-47F6-92D3-0832A4A61314}">
      <dsp:nvSpPr>
        <dsp:cNvPr id="0" name=""/>
        <dsp:cNvSpPr/>
      </dsp:nvSpPr>
      <dsp:spPr>
        <a:xfrm>
          <a:off x="743743" y="1380245"/>
          <a:ext cx="1272481" cy="1000971"/>
        </a:xfrm>
        <a:prstGeom prst="ellipse">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s-ES" sz="1800" kern="1200" dirty="0" smtClean="0"/>
            <a:t>Logística</a:t>
          </a:r>
          <a:endParaRPr lang="es-ES" sz="1800" kern="1200" dirty="0"/>
        </a:p>
      </dsp:txBody>
      <dsp:txXfrm>
        <a:off x="743743" y="1380245"/>
        <a:ext cx="1272481" cy="1000971"/>
      </dsp:txXfrm>
    </dsp:sp>
    <dsp:sp modelId="{0FA001C4-E591-42A1-9357-496898BC9F9A}">
      <dsp:nvSpPr>
        <dsp:cNvPr id="0" name=""/>
        <dsp:cNvSpPr/>
      </dsp:nvSpPr>
      <dsp:spPr>
        <a:xfrm rot="13633716">
          <a:off x="282300" y="1014755"/>
          <a:ext cx="822834" cy="24826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4991181-812A-41F2-858D-BC45AAF72690}">
      <dsp:nvSpPr>
        <dsp:cNvPr id="0" name=""/>
        <dsp:cNvSpPr/>
      </dsp:nvSpPr>
      <dsp:spPr>
        <a:xfrm>
          <a:off x="555" y="505857"/>
          <a:ext cx="827559" cy="662047"/>
        </a:xfrm>
        <a:prstGeom prst="roundRect">
          <a:avLst>
            <a:gd name="adj" fmla="val 1000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s-ES" sz="1500" kern="1200" dirty="0" smtClean="0"/>
            <a:t>Personal</a:t>
          </a:r>
          <a:endParaRPr lang="es-ES" sz="1500" kern="1200" dirty="0"/>
        </a:p>
      </dsp:txBody>
      <dsp:txXfrm>
        <a:off x="555" y="505857"/>
        <a:ext cx="827559" cy="662047"/>
      </dsp:txXfrm>
    </dsp:sp>
    <dsp:sp modelId="{266961CA-D25A-49CB-9DDA-8AB23AFACE83}">
      <dsp:nvSpPr>
        <dsp:cNvPr id="0" name=""/>
        <dsp:cNvSpPr/>
      </dsp:nvSpPr>
      <dsp:spPr>
        <a:xfrm rot="16200000">
          <a:off x="1059458" y="898277"/>
          <a:ext cx="641050" cy="24826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A89458-E6A0-4991-9B23-4FE3CB1D5714}">
      <dsp:nvSpPr>
        <dsp:cNvPr id="0" name=""/>
        <dsp:cNvSpPr/>
      </dsp:nvSpPr>
      <dsp:spPr>
        <a:xfrm>
          <a:off x="966204" y="370862"/>
          <a:ext cx="827559" cy="662047"/>
        </a:xfrm>
        <a:prstGeom prst="roundRect">
          <a:avLst>
            <a:gd name="adj" fmla="val 1000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s-ES" sz="1500" kern="1200" dirty="0" smtClean="0"/>
            <a:t>Material</a:t>
          </a:r>
          <a:endParaRPr lang="es-ES" sz="1500" kern="1200" dirty="0"/>
        </a:p>
      </dsp:txBody>
      <dsp:txXfrm>
        <a:off x="966204" y="370862"/>
        <a:ext cx="827559" cy="662047"/>
      </dsp:txXfrm>
    </dsp:sp>
    <dsp:sp modelId="{99AB5254-D4BF-4935-A319-259232FD60AC}">
      <dsp:nvSpPr>
        <dsp:cNvPr id="0" name=""/>
        <dsp:cNvSpPr/>
      </dsp:nvSpPr>
      <dsp:spPr>
        <a:xfrm rot="18766284">
          <a:off x="1654832" y="1014755"/>
          <a:ext cx="822834" cy="248267"/>
        </a:xfrm>
        <a:prstGeom prst="lef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656FCDB-3E92-4FC8-BB1A-8137428E6465}">
      <dsp:nvSpPr>
        <dsp:cNvPr id="0" name=""/>
        <dsp:cNvSpPr/>
      </dsp:nvSpPr>
      <dsp:spPr>
        <a:xfrm>
          <a:off x="1931853" y="505857"/>
          <a:ext cx="827559" cy="662047"/>
        </a:xfrm>
        <a:prstGeom prst="roundRect">
          <a:avLst>
            <a:gd name="adj" fmla="val 10000"/>
          </a:avLst>
        </a:prstGeom>
        <a:solidFill>
          <a:srgbClr val="00206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lvl="0" algn="ctr" defTabSz="666750">
            <a:lnSpc>
              <a:spcPct val="90000"/>
            </a:lnSpc>
            <a:spcBef>
              <a:spcPct val="0"/>
            </a:spcBef>
            <a:spcAft>
              <a:spcPct val="35000"/>
            </a:spcAft>
          </a:pPr>
          <a:r>
            <a:rPr lang="es-ES" sz="1500" kern="1200" dirty="0" smtClean="0"/>
            <a:t>Servicios</a:t>
          </a:r>
          <a:endParaRPr lang="es-ES" sz="1500" kern="1200" dirty="0"/>
        </a:p>
      </dsp:txBody>
      <dsp:txXfrm>
        <a:off x="1931853" y="505857"/>
        <a:ext cx="827559" cy="662047"/>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1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5F6222-DD2D-4907-AD0E-FEFF293808F4}">
      <dsp:nvSpPr>
        <dsp:cNvPr id="0" name=""/>
        <dsp:cNvSpPr/>
      </dsp:nvSpPr>
      <dsp:spPr>
        <a:xfrm rot="5400000">
          <a:off x="-149632" y="152772"/>
          <a:ext cx="997552" cy="698286"/>
        </a:xfrm>
        <a:prstGeom prst="chevron">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latin typeface="Arial" pitchFamily="34" charset="0"/>
              <a:cs typeface="Arial" pitchFamily="34" charset="0"/>
            </a:rPr>
            <a:t>Yatch </a:t>
          </a:r>
        </a:p>
        <a:p>
          <a:pPr lvl="0" algn="ctr" defTabSz="533400">
            <a:lnSpc>
              <a:spcPct val="90000"/>
            </a:lnSpc>
            <a:spcBef>
              <a:spcPct val="0"/>
            </a:spcBef>
            <a:spcAft>
              <a:spcPct val="35000"/>
            </a:spcAft>
          </a:pPr>
          <a:r>
            <a:rPr lang="es-ES" sz="1200" b="1" kern="1200" dirty="0" smtClean="0">
              <a:solidFill>
                <a:schemeClr val="tx1"/>
              </a:solidFill>
              <a:latin typeface="Arial" pitchFamily="34" charset="0"/>
              <a:cs typeface="Arial" pitchFamily="34" charset="0"/>
            </a:rPr>
            <a:t>Club</a:t>
          </a:r>
          <a:endParaRPr lang="es-ES" sz="1200" b="1" kern="1200" dirty="0">
            <a:solidFill>
              <a:schemeClr val="tx1"/>
            </a:solidFill>
            <a:latin typeface="Arial" pitchFamily="34" charset="0"/>
            <a:cs typeface="Arial" pitchFamily="34" charset="0"/>
          </a:endParaRPr>
        </a:p>
      </dsp:txBody>
      <dsp:txXfrm rot="5400000">
        <a:off x="-149632" y="152772"/>
        <a:ext cx="997552" cy="698286"/>
      </dsp:txXfrm>
    </dsp:sp>
    <dsp:sp modelId="{AE5474CE-7149-4ABF-9F26-236537E4C874}">
      <dsp:nvSpPr>
        <dsp:cNvPr id="0" name=""/>
        <dsp:cNvSpPr/>
      </dsp:nvSpPr>
      <dsp:spPr>
        <a:xfrm rot="5400000">
          <a:off x="3750928" y="-3049501"/>
          <a:ext cx="648750" cy="6754033"/>
        </a:xfrm>
        <a:prstGeom prst="round2SameRect">
          <a:avLst/>
        </a:prstGeom>
        <a:solidFill>
          <a:schemeClr val="lt1">
            <a:alpha val="9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s-ES" sz="2100" kern="1200" dirty="0" smtClean="0">
              <a:solidFill>
                <a:schemeClr val="tx1"/>
              </a:solidFill>
              <a:latin typeface="Arial" pitchFamily="34" charset="0"/>
              <a:ea typeface="+mn-ea"/>
              <a:cs typeface="Arial" pitchFamily="34" charset="0"/>
            </a:rPr>
            <a:t>No satisface las necesidades del personal y la fuerza operativa, seguridad, cuidado ambiental</a:t>
          </a:r>
          <a:endParaRPr lang="es-ES" sz="2100" kern="1200" dirty="0">
            <a:latin typeface="Arial" pitchFamily="34" charset="0"/>
            <a:cs typeface="Arial" pitchFamily="34" charset="0"/>
          </a:endParaRPr>
        </a:p>
      </dsp:txBody>
      <dsp:txXfrm rot="5400000">
        <a:off x="3750928" y="-3049501"/>
        <a:ext cx="648750" cy="6754033"/>
      </dsp:txXfrm>
    </dsp:sp>
    <dsp:sp modelId="{6028C28D-10D2-42D7-BB34-37E0A959CE89}">
      <dsp:nvSpPr>
        <dsp:cNvPr id="0" name=""/>
        <dsp:cNvSpPr/>
      </dsp:nvSpPr>
      <dsp:spPr>
        <a:xfrm rot="5400000">
          <a:off x="-149632" y="999551"/>
          <a:ext cx="997552" cy="698286"/>
        </a:xfrm>
        <a:prstGeom prst="chevron">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latin typeface="Arial" pitchFamily="34" charset="0"/>
              <a:cs typeface="Arial" pitchFamily="34" charset="0"/>
            </a:rPr>
            <a:t>Pañol de velas</a:t>
          </a:r>
          <a:endParaRPr lang="es-ES" sz="1200" b="1" kern="1200" dirty="0">
            <a:solidFill>
              <a:schemeClr val="tx1"/>
            </a:solidFill>
            <a:latin typeface="Arial" pitchFamily="34" charset="0"/>
            <a:cs typeface="Arial" pitchFamily="34" charset="0"/>
          </a:endParaRPr>
        </a:p>
      </dsp:txBody>
      <dsp:txXfrm rot="5400000">
        <a:off x="-149632" y="999551"/>
        <a:ext cx="997552" cy="698286"/>
      </dsp:txXfrm>
    </dsp:sp>
    <dsp:sp modelId="{06A0488A-6462-429C-A277-2FF0F6658780}">
      <dsp:nvSpPr>
        <dsp:cNvPr id="0" name=""/>
        <dsp:cNvSpPr/>
      </dsp:nvSpPr>
      <dsp:spPr>
        <a:xfrm rot="5400000">
          <a:off x="3751098" y="-2202893"/>
          <a:ext cx="648409" cy="6754033"/>
        </a:xfrm>
        <a:prstGeom prst="round2SameRect">
          <a:avLst/>
        </a:prstGeom>
        <a:solidFill>
          <a:schemeClr val="lt1">
            <a:alpha val="9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just" defTabSz="933450">
            <a:lnSpc>
              <a:spcPct val="90000"/>
            </a:lnSpc>
            <a:spcBef>
              <a:spcPct val="0"/>
            </a:spcBef>
            <a:spcAft>
              <a:spcPct val="15000"/>
            </a:spcAft>
            <a:buChar char="••"/>
          </a:pPr>
          <a:r>
            <a:rPr lang="es-ES" sz="2100" kern="1200" dirty="0" smtClean="0">
              <a:solidFill>
                <a:schemeClr val="tx1"/>
              </a:solidFill>
              <a:latin typeface="Arial" pitchFamily="34" charset="0"/>
              <a:ea typeface="+mn-ea"/>
              <a:cs typeface="Arial" pitchFamily="34" charset="0"/>
            </a:rPr>
            <a:t>No cuenta con una organización administrativa.</a:t>
          </a:r>
          <a:endParaRPr lang="es-ES" sz="2100" kern="1200" dirty="0">
            <a:latin typeface="Arial" pitchFamily="34" charset="0"/>
            <a:cs typeface="Arial" pitchFamily="34" charset="0"/>
          </a:endParaRPr>
        </a:p>
      </dsp:txBody>
      <dsp:txXfrm rot="5400000">
        <a:off x="3751098" y="-2202893"/>
        <a:ext cx="648409" cy="6754033"/>
      </dsp:txXfrm>
    </dsp:sp>
    <dsp:sp modelId="{FA90AA6C-E426-4E09-A26F-1CF59552ADA1}">
      <dsp:nvSpPr>
        <dsp:cNvPr id="0" name=""/>
        <dsp:cNvSpPr/>
      </dsp:nvSpPr>
      <dsp:spPr>
        <a:xfrm rot="5400000">
          <a:off x="-149632" y="1846329"/>
          <a:ext cx="997552" cy="698286"/>
        </a:xfrm>
        <a:prstGeom prst="chevron">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tx1"/>
              </a:solidFill>
              <a:latin typeface="Arial" pitchFamily="34" charset="0"/>
              <a:cs typeface="Arial" pitchFamily="34" charset="0"/>
            </a:rPr>
            <a:t>DIMARE</a:t>
          </a:r>
          <a:endParaRPr lang="es-ES" sz="1200" b="1" kern="1200" dirty="0">
            <a:solidFill>
              <a:schemeClr val="tx1"/>
            </a:solidFill>
            <a:latin typeface="Arial" pitchFamily="34" charset="0"/>
            <a:cs typeface="Arial" pitchFamily="34" charset="0"/>
          </a:endParaRPr>
        </a:p>
      </dsp:txBody>
      <dsp:txXfrm rot="5400000">
        <a:off x="-149632" y="1846329"/>
        <a:ext cx="997552" cy="698286"/>
      </dsp:txXfrm>
    </dsp:sp>
    <dsp:sp modelId="{1ADC4761-F62B-41A2-8927-C2EF4902ECEF}">
      <dsp:nvSpPr>
        <dsp:cNvPr id="0" name=""/>
        <dsp:cNvSpPr/>
      </dsp:nvSpPr>
      <dsp:spPr>
        <a:xfrm rot="5400000">
          <a:off x="3751098" y="-1356115"/>
          <a:ext cx="648409" cy="6754033"/>
        </a:xfrm>
        <a:prstGeom prst="round2SameRect">
          <a:avLst/>
        </a:prstGeom>
        <a:solidFill>
          <a:schemeClr val="lt1">
            <a:alpha val="9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s-ES" sz="2100" kern="1200" dirty="0" smtClean="0">
              <a:solidFill>
                <a:schemeClr val="tx1"/>
              </a:solidFill>
              <a:latin typeface="Arial" pitchFamily="34" charset="0"/>
              <a:ea typeface="+mn-ea"/>
              <a:cs typeface="Arial" pitchFamily="34" charset="0"/>
            </a:rPr>
            <a:t>No tiene una buena planificación de las actividades.</a:t>
          </a:r>
          <a:endParaRPr lang="es-ES" sz="2100" kern="1200" dirty="0">
            <a:latin typeface="Arial" pitchFamily="34" charset="0"/>
            <a:cs typeface="Arial" pitchFamily="34" charset="0"/>
          </a:endParaRPr>
        </a:p>
      </dsp:txBody>
      <dsp:txXfrm rot="5400000">
        <a:off x="3751098" y="-1356115"/>
        <a:ext cx="648409" cy="6754033"/>
      </dsp:txXfrm>
    </dsp:sp>
    <dsp:sp modelId="{DC13DA6C-EBA2-4D24-B0D7-877970B4D4A4}">
      <dsp:nvSpPr>
        <dsp:cNvPr id="0" name=""/>
        <dsp:cNvSpPr/>
      </dsp:nvSpPr>
      <dsp:spPr>
        <a:xfrm rot="5400000">
          <a:off x="-149632" y="2693108"/>
          <a:ext cx="997552" cy="698286"/>
        </a:xfrm>
        <a:prstGeom prst="chevron">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lvl="0" algn="ctr" defTabSz="444500">
            <a:lnSpc>
              <a:spcPct val="90000"/>
            </a:lnSpc>
            <a:spcBef>
              <a:spcPct val="0"/>
            </a:spcBef>
            <a:spcAft>
              <a:spcPct val="35000"/>
            </a:spcAft>
          </a:pPr>
          <a:r>
            <a:rPr lang="es-ES" sz="1000" b="1" kern="1200" dirty="0" smtClean="0">
              <a:solidFill>
                <a:schemeClr val="tx1"/>
              </a:solidFill>
              <a:latin typeface="Arial" pitchFamily="34" charset="0"/>
              <a:cs typeface="Arial" pitchFamily="34" charset="0"/>
            </a:rPr>
            <a:t>ASTINAVE</a:t>
          </a:r>
          <a:endParaRPr lang="es-ES" sz="1000" b="1" kern="1200" dirty="0">
            <a:solidFill>
              <a:schemeClr val="tx1"/>
            </a:solidFill>
            <a:latin typeface="Arial" pitchFamily="34" charset="0"/>
            <a:cs typeface="Arial" pitchFamily="34" charset="0"/>
          </a:endParaRPr>
        </a:p>
      </dsp:txBody>
      <dsp:txXfrm rot="5400000">
        <a:off x="-149632" y="2693108"/>
        <a:ext cx="997552" cy="698286"/>
      </dsp:txXfrm>
    </dsp:sp>
    <dsp:sp modelId="{5FB3D2D4-C572-47AC-816E-B78913468BF8}">
      <dsp:nvSpPr>
        <dsp:cNvPr id="0" name=""/>
        <dsp:cNvSpPr/>
      </dsp:nvSpPr>
      <dsp:spPr>
        <a:xfrm rot="5400000">
          <a:off x="3751098" y="-509336"/>
          <a:ext cx="648409" cy="6754033"/>
        </a:xfrm>
        <a:prstGeom prst="round2SameRect">
          <a:avLst/>
        </a:prstGeom>
        <a:solidFill>
          <a:schemeClr val="lt1">
            <a:alpha val="90000"/>
            <a:hueOff val="0"/>
            <a:satOff val="0"/>
            <a:lumOff val="0"/>
            <a:alphaOff val="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rtl="0">
            <a:lnSpc>
              <a:spcPct val="90000"/>
            </a:lnSpc>
            <a:spcBef>
              <a:spcPct val="0"/>
            </a:spcBef>
            <a:spcAft>
              <a:spcPct val="15000"/>
            </a:spcAft>
            <a:buChar char="••"/>
          </a:pPr>
          <a:r>
            <a:rPr lang="es-ES" sz="2100" b="0" kern="1200" dirty="0" smtClean="0">
              <a:solidFill>
                <a:schemeClr val="tx1"/>
              </a:solidFill>
              <a:latin typeface="Arial" pitchFamily="34" charset="0"/>
              <a:ea typeface="+mn-ea"/>
              <a:cs typeface="Arial" pitchFamily="34" charset="0"/>
            </a:rPr>
            <a:t>Necesitan avances tecnológicos.</a:t>
          </a:r>
          <a:endParaRPr lang="es-ES" sz="2100" b="0" kern="1200" dirty="0">
            <a:latin typeface="Arial" pitchFamily="34" charset="0"/>
            <a:cs typeface="Arial" pitchFamily="34" charset="0"/>
          </a:endParaRPr>
        </a:p>
      </dsp:txBody>
      <dsp:txXfrm rot="5400000">
        <a:off x="3751098" y="-509336"/>
        <a:ext cx="648409" cy="6754033"/>
      </dsp:txXfrm>
    </dsp:sp>
  </dsp:spTree>
</dsp:drawing>
</file>

<file path=ppt/diagrams/drawing2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57D4AD-359B-4363-8C2C-C546747CC296}">
      <dsp:nvSpPr>
        <dsp:cNvPr id="0" name=""/>
        <dsp:cNvSpPr/>
      </dsp:nvSpPr>
      <dsp:spPr>
        <a:xfrm>
          <a:off x="0" y="231051"/>
          <a:ext cx="7440488" cy="1368900"/>
        </a:xfrm>
        <a:prstGeom prst="roundRect">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S" sz="2000" kern="1200" dirty="0" smtClean="0">
              <a:latin typeface="Arial" pitchFamily="34" charset="0"/>
              <a:cs typeface="Arial" pitchFamily="34" charset="0"/>
            </a:rPr>
            <a:t>Elaborar un plan de mejora del Elemento Funcional Logístico de Instalaciones, para lograr la eficiencia de las operaciones en los cruceros  de instrucción a bordo del Buque Escuela Guayas.</a:t>
          </a:r>
          <a:endParaRPr lang="es-ES" sz="2000" kern="1200" dirty="0">
            <a:latin typeface="Arial" pitchFamily="34" charset="0"/>
            <a:cs typeface="Arial" pitchFamily="34" charset="0"/>
          </a:endParaRPr>
        </a:p>
      </dsp:txBody>
      <dsp:txXfrm>
        <a:off x="0" y="231051"/>
        <a:ext cx="7440488" cy="1368900"/>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DFAF06-2423-4D12-966B-7ABD97C8CFD6}">
      <dsp:nvSpPr>
        <dsp:cNvPr id="0" name=""/>
        <dsp:cNvSpPr/>
      </dsp:nvSpPr>
      <dsp:spPr>
        <a:xfrm>
          <a:off x="1890057" y="2210149"/>
          <a:ext cx="2310070" cy="2310070"/>
        </a:xfrm>
        <a:prstGeom prst="gear9">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Ciclo logístico</a:t>
          </a:r>
          <a:endParaRPr lang="es-ES" sz="1600" kern="1200" dirty="0"/>
        </a:p>
      </dsp:txBody>
      <dsp:txXfrm>
        <a:off x="1890057" y="2210149"/>
        <a:ext cx="2310070" cy="2310070"/>
      </dsp:txXfrm>
    </dsp:sp>
    <dsp:sp modelId="{C0D5C80F-829C-42F1-B800-240D502D59BE}">
      <dsp:nvSpPr>
        <dsp:cNvPr id="0" name=""/>
        <dsp:cNvSpPr/>
      </dsp:nvSpPr>
      <dsp:spPr>
        <a:xfrm>
          <a:off x="546016" y="1664132"/>
          <a:ext cx="1680051" cy="1680051"/>
        </a:xfrm>
        <a:prstGeom prst="gear6">
          <a:avLst/>
        </a:prstGeom>
        <a:solidFill>
          <a:schemeClr val="accent2">
            <a:lumMod val="50000"/>
          </a:schemeClr>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Logística</a:t>
          </a:r>
          <a:endParaRPr lang="es-ES" sz="1600" kern="1200" dirty="0"/>
        </a:p>
      </dsp:txBody>
      <dsp:txXfrm>
        <a:off x="546016" y="1664132"/>
        <a:ext cx="1680051" cy="1680051"/>
      </dsp:txXfrm>
    </dsp:sp>
    <dsp:sp modelId="{4F22B95B-306A-4210-8736-0BA5917DA780}">
      <dsp:nvSpPr>
        <dsp:cNvPr id="0" name=""/>
        <dsp:cNvSpPr/>
      </dsp:nvSpPr>
      <dsp:spPr>
        <a:xfrm rot="20700000">
          <a:off x="1487016" y="505069"/>
          <a:ext cx="1646107" cy="1646107"/>
        </a:xfrm>
        <a:prstGeom prst="gear6">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kern="1200" dirty="0" smtClean="0"/>
            <a:t>Buque Escuela Guayas</a:t>
          </a:r>
          <a:endParaRPr lang="es-ES" sz="1600" kern="1200" dirty="0"/>
        </a:p>
      </dsp:txBody>
      <dsp:txXfrm>
        <a:off x="1848056" y="866108"/>
        <a:ext cx="924028" cy="924028"/>
      </dsp:txXfrm>
    </dsp:sp>
    <dsp:sp modelId="{94B4F224-636D-4ABD-9E10-EF4BD9B132A9}">
      <dsp:nvSpPr>
        <dsp:cNvPr id="0" name=""/>
        <dsp:cNvSpPr/>
      </dsp:nvSpPr>
      <dsp:spPr>
        <a:xfrm>
          <a:off x="1712492" y="1861528"/>
          <a:ext cx="2956890" cy="2956890"/>
        </a:xfrm>
        <a:prstGeom prst="circularArrow">
          <a:avLst>
            <a:gd name="adj1" fmla="val 4687"/>
            <a:gd name="adj2" fmla="val 299029"/>
            <a:gd name="adj3" fmla="val 2516383"/>
            <a:gd name="adj4" fmla="val 15860809"/>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68F0238-50FD-4FA4-9207-475985AF1FB3}">
      <dsp:nvSpPr>
        <dsp:cNvPr id="0" name=""/>
        <dsp:cNvSpPr/>
      </dsp:nvSpPr>
      <dsp:spPr>
        <a:xfrm>
          <a:off x="248482" y="1292376"/>
          <a:ext cx="2148365" cy="21483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266E085-794B-4B38-861C-7E3834821925}">
      <dsp:nvSpPr>
        <dsp:cNvPr id="0" name=""/>
        <dsp:cNvSpPr/>
      </dsp:nvSpPr>
      <dsp:spPr>
        <a:xfrm>
          <a:off x="1106255" y="144484"/>
          <a:ext cx="2316370" cy="2316370"/>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DFAF06-2423-4D12-966B-7ABD97C8CFD6}">
      <dsp:nvSpPr>
        <dsp:cNvPr id="0" name=""/>
        <dsp:cNvSpPr/>
      </dsp:nvSpPr>
      <dsp:spPr>
        <a:xfrm>
          <a:off x="1890057" y="1790136"/>
          <a:ext cx="2310070" cy="2310070"/>
        </a:xfrm>
        <a:prstGeom prst="gear9">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S" sz="1600" b="1" kern="1200" dirty="0" smtClean="0">
              <a:solidFill>
                <a:schemeClr val="bg1"/>
              </a:solidFill>
              <a:latin typeface="Arial" pitchFamily="34" charset="0"/>
              <a:cs typeface="Arial" pitchFamily="34" charset="0"/>
            </a:rPr>
            <a:t>Evaluación de la seguridad de Instalaciones</a:t>
          </a:r>
          <a:endParaRPr lang="es-ES" sz="1600" b="1" kern="1200" dirty="0">
            <a:solidFill>
              <a:schemeClr val="bg1"/>
            </a:solidFill>
            <a:latin typeface="Arial" pitchFamily="34" charset="0"/>
            <a:cs typeface="Arial" pitchFamily="34" charset="0"/>
          </a:endParaRPr>
        </a:p>
      </dsp:txBody>
      <dsp:txXfrm>
        <a:off x="1890057" y="1790136"/>
        <a:ext cx="2310070" cy="2310070"/>
      </dsp:txXfrm>
    </dsp:sp>
    <dsp:sp modelId="{76469BAE-47D0-4B6F-A798-D6D279D7938B}">
      <dsp:nvSpPr>
        <dsp:cNvPr id="0" name=""/>
        <dsp:cNvSpPr/>
      </dsp:nvSpPr>
      <dsp:spPr>
        <a:xfrm>
          <a:off x="311699" y="951883"/>
          <a:ext cx="2148684" cy="2264524"/>
        </a:xfrm>
        <a:prstGeom prst="gear6">
          <a:avLst/>
        </a:prstGeom>
        <a:solidFill>
          <a:srgbClr val="0070C0"/>
        </a:solidFill>
        <a:ln w="25400"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es-ES" sz="1200" b="1" kern="1200" dirty="0" smtClean="0">
              <a:solidFill>
                <a:schemeClr val="bg1"/>
              </a:solidFill>
              <a:latin typeface="Arial" pitchFamily="34" charset="0"/>
              <a:cs typeface="Arial" pitchFamily="34" charset="0"/>
            </a:rPr>
            <a:t>EFL Instalaciones</a:t>
          </a:r>
          <a:endParaRPr lang="es-ES" sz="1200" b="1" kern="1200" dirty="0">
            <a:solidFill>
              <a:schemeClr val="bg1"/>
            </a:solidFill>
            <a:latin typeface="Arial" pitchFamily="34" charset="0"/>
            <a:cs typeface="Arial" pitchFamily="34" charset="0"/>
          </a:endParaRPr>
        </a:p>
      </dsp:txBody>
      <dsp:txXfrm>
        <a:off x="311699" y="951883"/>
        <a:ext cx="2148684" cy="2264524"/>
      </dsp:txXfrm>
    </dsp:sp>
    <dsp:sp modelId="{94B4F224-636D-4ABD-9E10-EF4BD9B132A9}">
      <dsp:nvSpPr>
        <dsp:cNvPr id="0" name=""/>
        <dsp:cNvSpPr/>
      </dsp:nvSpPr>
      <dsp:spPr>
        <a:xfrm>
          <a:off x="1996756" y="1396684"/>
          <a:ext cx="2841386" cy="2841386"/>
        </a:xfrm>
        <a:prstGeom prst="circularArrow">
          <a:avLst>
            <a:gd name="adj1" fmla="val 4878"/>
            <a:gd name="adj2" fmla="val 312630"/>
            <a:gd name="adj3" fmla="val 3143732"/>
            <a:gd name="adj4" fmla="val 15219858"/>
            <a:gd name="adj5" fmla="val 569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4AE4260-40C7-461D-A5C3-B6D29875F8CC}">
      <dsp:nvSpPr>
        <dsp:cNvPr id="0" name=""/>
        <dsp:cNvSpPr/>
      </dsp:nvSpPr>
      <dsp:spPr>
        <a:xfrm>
          <a:off x="248482" y="872363"/>
          <a:ext cx="2148365" cy="2148365"/>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7.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1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0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00ED148F-5036-4924-833E-93A65182163A}" type="datetimeFigureOut">
              <a:rPr lang="es-ES"/>
              <a:pPr>
                <a:defRPr/>
              </a:pPr>
              <a:t>05/12/2013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smtClean="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1FFEA417-F83D-45EB-9B5F-F763145A2E57}"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1FFEA417-F83D-45EB-9B5F-F763145A2E57}" type="slidenum">
              <a:rPr lang="es-ES" smtClean="0"/>
              <a:pPr>
                <a:defRPr/>
              </a:pPr>
              <a:t>1</a:t>
            </a:fld>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734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latin typeface="Arial" charset="0"/>
                <a:cs typeface="Arial" charset="0"/>
              </a:rPr>
              <a:t>El Buque Escuela “Guayas” es un órgano de línea operativo - administrativo, subordinado al Comando de Operaciones Navales y está constituido por los Departamentos  de Operaciones, Maniobras, Ingeniería y Logística. </a:t>
            </a:r>
          </a:p>
          <a:p>
            <a:pPr>
              <a:spcBef>
                <a:spcPct val="0"/>
              </a:spcBef>
            </a:pPr>
            <a:endParaRPr lang="es-ES" smtClean="0">
              <a:latin typeface="Arial" charset="0"/>
              <a:cs typeface="Arial" charset="0"/>
            </a:endParaRPr>
          </a:p>
          <a:p>
            <a:pPr>
              <a:spcBef>
                <a:spcPct val="0"/>
              </a:spcBef>
            </a:pPr>
            <a:r>
              <a:rPr lang="es-ES" smtClean="0"/>
              <a:t>Logística es la parte del arte de la guerra que tiene por objeto proporcionar a las fuerzas armadas los medios de personal, material y servicios necesarios para satisfacer en cantidad, calidad, momento y lugar adecuado a las exigencias de la Guerra.</a:t>
            </a:r>
          </a:p>
          <a:p>
            <a:pPr>
              <a:spcBef>
                <a:spcPct val="0"/>
              </a:spcBef>
            </a:pPr>
            <a:endParaRPr lang="es-ES" smtClean="0"/>
          </a:p>
          <a:p>
            <a:pPr>
              <a:spcBef>
                <a:spcPct val="0"/>
              </a:spcBef>
            </a:pPr>
            <a:endParaRPr lang="es-ES" smtClean="0"/>
          </a:p>
        </p:txBody>
      </p:sp>
      <p:sp>
        <p:nvSpPr>
          <p:cNvPr id="573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FEF4D09-DE93-4C70-8FC0-42060888D749}" type="slidenum">
              <a:rPr lang="es-ES"/>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lstStyle/>
          <a:p>
            <a:pPr fontAlgn="auto">
              <a:spcBef>
                <a:spcPts val="0"/>
              </a:spcBef>
              <a:spcAft>
                <a:spcPts val="0"/>
              </a:spcAft>
              <a:defRPr/>
            </a:pPr>
            <a:r>
              <a:rPr lang="es-ES" b="1" cap="all" dirty="0" smtClean="0"/>
              <a:t>Base General Nacional (B.G.N.) </a:t>
            </a:r>
            <a:r>
              <a:rPr lang="es-ES" dirty="0" smtClean="0"/>
              <a:t>“Es el conjunto de áreas, instalaciones y centros de producción escalonados en todo el país, los cuales constituyen el fundamento de la economía de defensa</a:t>
            </a:r>
          </a:p>
          <a:p>
            <a:pPr fontAlgn="auto">
              <a:spcBef>
                <a:spcPts val="0"/>
              </a:spcBef>
              <a:spcAft>
                <a:spcPts val="0"/>
              </a:spcAft>
              <a:defRPr/>
            </a:pPr>
            <a:r>
              <a:rPr lang="es-ES" b="1" cap="all" dirty="0" smtClean="0"/>
              <a:t>Base General de Fuerza </a:t>
            </a:r>
            <a:r>
              <a:rPr lang="es-ES" dirty="0" smtClean="0"/>
              <a:t>“Es un conjunto organizado y protegido de instalaciones fijas de apoyo logístico y operativo directo, capaz de sostener con amplitud y permanencia a una fuerza. </a:t>
            </a:r>
          </a:p>
          <a:p>
            <a:pPr fontAlgn="auto">
              <a:spcBef>
                <a:spcPts val="0"/>
              </a:spcBef>
              <a:spcAft>
                <a:spcPts val="0"/>
              </a:spcAft>
              <a:defRPr/>
            </a:pPr>
            <a:r>
              <a:rPr lang="es-ES" b="1" cap="all" dirty="0" smtClean="0"/>
              <a:t>Base Logística </a:t>
            </a:r>
            <a:r>
              <a:rPr lang="es-ES" dirty="0" smtClean="0"/>
              <a:t>“Es el conjunto de instalaciones permanentes y/o temporales que materializa o despliega una unidad logística militar </a:t>
            </a:r>
            <a:endParaRPr lang="es-ES" b="1" cap="all" dirty="0" smtClean="0"/>
          </a:p>
          <a:p>
            <a:pPr fontAlgn="auto">
              <a:spcBef>
                <a:spcPts val="0"/>
              </a:spcBef>
              <a:spcAft>
                <a:spcPts val="0"/>
              </a:spcAft>
              <a:defRPr/>
            </a:pPr>
            <a:endParaRPr lang="es-ES" b="1" cap="all" dirty="0" smtClean="0"/>
          </a:p>
          <a:p>
            <a:pPr fontAlgn="auto">
              <a:spcBef>
                <a:spcPts val="0"/>
              </a:spcBef>
              <a:spcAft>
                <a:spcPts val="0"/>
              </a:spcAft>
              <a:defRPr/>
            </a:pPr>
            <a:r>
              <a:rPr lang="es-ES" dirty="0" smtClean="0"/>
              <a:t>DEPOSITOS: Es la instalación fija que recibe, clasifica, almacena, contabiliza y distribuye abastecimientos de una sola clase o servicio logístico</a:t>
            </a:r>
          </a:p>
          <a:p>
            <a:pPr fontAlgn="auto">
              <a:spcBef>
                <a:spcPts val="0"/>
              </a:spcBef>
              <a:spcAft>
                <a:spcPts val="0"/>
              </a:spcAft>
              <a:defRPr/>
            </a:pPr>
            <a:endParaRPr lang="es-ES" dirty="0" smtClean="0"/>
          </a:p>
          <a:p>
            <a:pPr fontAlgn="auto">
              <a:spcBef>
                <a:spcPts val="0"/>
              </a:spcBef>
              <a:spcAft>
                <a:spcPts val="0"/>
              </a:spcAft>
              <a:defRPr/>
            </a:pPr>
            <a:r>
              <a:rPr lang="es-ES" dirty="0" smtClean="0"/>
              <a:t>Primero se debe identificar los componentes críticos en las instalaciones luego, la evaluación debe identificar posibles amenazas de las partes críticas con la intención de priorizar las medidas de las instalaciones y, finalmente focalizar la vulnerabilidad en la seguridad de las instalaciones mediante la detección de sus debilidades física, integridad estructural, sistema de comunicaciones, infraestructura el transporte, utilidades y otras áreas de interés.” </a:t>
            </a:r>
          </a:p>
          <a:p>
            <a:pPr fontAlgn="auto">
              <a:spcBef>
                <a:spcPts val="0"/>
              </a:spcBef>
              <a:spcAft>
                <a:spcPts val="0"/>
              </a:spcAft>
              <a:defRPr/>
            </a:pPr>
            <a:endParaRPr lang="es-ES" b="1" cap="all" dirty="0" smtClean="0"/>
          </a:p>
          <a:p>
            <a:pPr fontAlgn="auto">
              <a:spcBef>
                <a:spcPts val="0"/>
              </a:spcBef>
              <a:spcAft>
                <a:spcPts val="0"/>
              </a:spcAft>
              <a:defRPr/>
            </a:pPr>
            <a:endParaRPr lang="es-ES" b="1" cap="all" dirty="0" smtClean="0"/>
          </a:p>
          <a:p>
            <a:pPr fontAlgn="auto">
              <a:spcBef>
                <a:spcPts val="0"/>
              </a:spcBef>
              <a:spcAft>
                <a:spcPts val="0"/>
              </a:spcAft>
              <a:defRPr/>
            </a:pPr>
            <a:endParaRPr lang="es-ES" dirty="0" smtClean="0"/>
          </a:p>
        </p:txBody>
      </p:sp>
      <p:sp>
        <p:nvSpPr>
          <p:cNvPr id="583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D01AF1-B298-46CF-9BD4-0A09ED154EF9}" type="slidenum">
              <a:rPr lang="es-ES"/>
              <a:pPr/>
              <a:t>11</a:t>
            </a:fld>
            <a:endParaRPr lang="es-E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939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b="1" smtClean="0"/>
              <a:t>Capítulo IX: Gestión de la seguridad operacional de los buques</a:t>
            </a:r>
            <a:r>
              <a:rPr lang="es-ES" smtClean="0"/>
              <a:t>: el objetivo principal del nuevo capítulo es hacer obligatorio el Código internacional de gestión de la seguridad (IGS). El Código IGS exige que se establezca un sistema de gestión de la seguridad (SGS) por la "compañía", </a:t>
            </a:r>
          </a:p>
          <a:p>
            <a:pPr>
              <a:spcBef>
                <a:spcPct val="0"/>
              </a:spcBef>
            </a:pPr>
            <a:endParaRPr lang="es-ES" smtClean="0"/>
          </a:p>
          <a:p>
            <a:pPr>
              <a:spcBef>
                <a:spcPct val="0"/>
              </a:spcBef>
            </a:pPr>
            <a:r>
              <a:rPr lang="es-ES" smtClean="0"/>
              <a:t>(Convenio Internacional para prevenir la contaminación por los buques (MARPOL) Los Gobiernos de las Partes en el Convenio se comprometen a garantizar que en los puertos y terminales se establecerán instalaciones y servicios de recepción de basuras con capacidad adecuada para que los buques que las utilicen no tengan que sufrir demoras innecesarias.</a:t>
            </a:r>
          </a:p>
          <a:p>
            <a:pPr>
              <a:spcBef>
                <a:spcPct val="0"/>
              </a:spcBef>
            </a:pPr>
            <a:endParaRPr lang="es-ES" smtClean="0"/>
          </a:p>
          <a:p>
            <a:pPr>
              <a:spcBef>
                <a:spcPct val="0"/>
              </a:spcBef>
            </a:pPr>
            <a:endParaRPr lang="es-ES" smtClean="0"/>
          </a:p>
          <a:p>
            <a:pPr>
              <a:spcBef>
                <a:spcPct val="0"/>
              </a:spcBef>
            </a:pPr>
            <a:endParaRPr lang="es-ES" smtClean="0"/>
          </a:p>
          <a:p>
            <a:pPr>
              <a:spcBef>
                <a:spcPct val="0"/>
              </a:spcBef>
            </a:pPr>
            <a:endParaRPr lang="es-ES" smtClean="0"/>
          </a:p>
          <a:p>
            <a:pPr>
              <a:spcBef>
                <a:spcPct val="0"/>
              </a:spcBef>
            </a:pPr>
            <a:endParaRPr lang="es-ES" smtClean="0"/>
          </a:p>
          <a:p>
            <a:pPr>
              <a:spcBef>
                <a:spcPct val="0"/>
              </a:spcBef>
            </a:pPr>
            <a:endParaRPr lang="es-ES" smtClean="0"/>
          </a:p>
          <a:p>
            <a:pPr>
              <a:spcBef>
                <a:spcPct val="0"/>
              </a:spcBef>
            </a:pPr>
            <a:endParaRPr lang="es-ES" smtClean="0"/>
          </a:p>
        </p:txBody>
      </p:sp>
      <p:sp>
        <p:nvSpPr>
          <p:cNvPr id="593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D7F2F41-D87A-4FC0-894D-EB3655F7EDAD}" type="slidenum">
              <a:rPr lang="es-ES"/>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614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34D16E-354C-40D0-9ADD-3339EE34F19D}" type="slidenum">
              <a:rPr lang="es-ES"/>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1443" name="2 Marcador de notas"/>
          <p:cNvSpPr>
            <a:spLocks noGrp="1"/>
          </p:cNvSpPr>
          <p:nvPr>
            <p:ph type="body" idx="1"/>
          </p:nvPr>
        </p:nvSpPr>
        <p:spPr bwMode="auto">
          <a:noFill/>
        </p:spPr>
        <p:txBody>
          <a:bodyPr wrap="square" numCol="1" anchor="t" anchorCtr="0" compatLnSpc="1">
            <a:prstTxWarp prst="textNoShape">
              <a:avLst/>
            </a:prstTxWarp>
          </a:bodyPr>
          <a:lstStyle/>
          <a:p>
            <a:pPr lvl="0" algn="just">
              <a:buFont typeface="Arial" pitchFamily="34" charset="0"/>
              <a:buChar char="•"/>
            </a:pPr>
            <a:r>
              <a:rPr lang="es-ES" sz="1200" dirty="0" smtClean="0"/>
              <a:t>Las instalaciones no poseen una infraestructura adecuada que les permitan operar de forma continua como apoyo logístico a las fuerzas operativas, en especial el muelle del </a:t>
            </a:r>
            <a:r>
              <a:rPr lang="es-ES" sz="1200" dirty="0" err="1" smtClean="0"/>
              <a:t>Yatch</a:t>
            </a:r>
            <a:r>
              <a:rPr lang="es-ES" sz="1200" dirty="0" smtClean="0"/>
              <a:t> Club del malecón 2000.</a:t>
            </a:r>
          </a:p>
          <a:p>
            <a:pPr lvl="0" algn="just">
              <a:buFont typeface="Arial" pitchFamily="34" charset="0"/>
              <a:buChar char="•"/>
            </a:pPr>
            <a:r>
              <a:rPr lang="es-ES" sz="1200" dirty="0" smtClean="0"/>
              <a:t>Las instalaciones no cumplen con la función para la cual fue diseñada de una manera  eficiente, la función de las instalaciones es cumplir con su objetivo con el </a:t>
            </a:r>
            <a:r>
              <a:rPr lang="es-ES" sz="1200" b="1" dirty="0" smtClean="0"/>
              <a:t>mínimo de recursos y manteniendo la seguridad del personal y el cuidado ambiental.</a:t>
            </a:r>
          </a:p>
          <a:p>
            <a:pPr lvl="0" algn="just">
              <a:buFont typeface="Arial" pitchFamily="34" charset="0"/>
              <a:buChar char="•"/>
            </a:pPr>
            <a:r>
              <a:rPr lang="es-ES" sz="1200" dirty="0" smtClean="0"/>
              <a:t>No existe un mantenimiento y acondicionamiento adecuado de las instalaciones y un plan de mejora en cuanto a sus actividades internas.</a:t>
            </a:r>
          </a:p>
          <a:p>
            <a:pPr lvl="0" algn="just">
              <a:buFont typeface="Arial" pitchFamily="34" charset="0"/>
              <a:buChar char="•"/>
            </a:pPr>
            <a:r>
              <a:rPr lang="es-ES" sz="1200" dirty="0" smtClean="0"/>
              <a:t>No existe un alto grado de satisfacción del personal en cuanto al uso de las instalaciones, por razones de seguridad, salud o no satisface el rendimiento de las maquinarias usadas.</a:t>
            </a:r>
          </a:p>
          <a:p>
            <a:pPr lvl="0" algn="just">
              <a:buFont typeface="Arial" pitchFamily="34" charset="0"/>
              <a:buChar char="•"/>
            </a:pPr>
            <a:r>
              <a:rPr lang="es-ES" sz="1200" dirty="0" smtClean="0"/>
              <a:t>Existe un alto grado de despreocupación de las instalaciones, tanto en su parte administrativa como operativa.</a:t>
            </a:r>
            <a:endParaRPr lang="es-ES" sz="1200" b="1" dirty="0" smtClean="0">
              <a:solidFill>
                <a:schemeClr val="tx1"/>
              </a:solidFill>
              <a:latin typeface="Arial" pitchFamily="34" charset="0"/>
              <a:cs typeface="Arial" pitchFamily="34" charset="0"/>
            </a:endParaRPr>
          </a:p>
          <a:p>
            <a:pPr>
              <a:spcBef>
                <a:spcPct val="0"/>
              </a:spcBef>
            </a:pPr>
            <a:endParaRPr lang="es-ES" dirty="0" smtClean="0"/>
          </a:p>
        </p:txBody>
      </p:sp>
      <p:sp>
        <p:nvSpPr>
          <p:cNvPr id="614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834D16E-354C-40D0-9ADD-3339EE34F19D}" type="slidenum">
              <a:rPr lang="es-ES"/>
              <a:pPr/>
              <a:t>14</a:t>
            </a:fld>
            <a:endParaRPr lang="es-E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656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665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71CEFD-142A-47A2-8E9E-35BAB4A394BD}" type="slidenum">
              <a:rPr lang="es-ES"/>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7587"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kern="1200" dirty="0" smtClean="0">
                <a:solidFill>
                  <a:schemeClr val="tx1"/>
                </a:solidFill>
                <a:latin typeface="+mn-lt"/>
                <a:ea typeface="+mn-ea"/>
                <a:cs typeface="+mn-cs"/>
              </a:rPr>
              <a:t>COMENTARIO: </a:t>
            </a:r>
            <a:r>
              <a:rPr lang="es-ES" sz="1200" kern="1200" dirty="0" smtClean="0">
                <a:solidFill>
                  <a:schemeClr val="tx1"/>
                </a:solidFill>
                <a:latin typeface="+mn-lt"/>
                <a:ea typeface="+mn-ea"/>
                <a:cs typeface="+mn-cs"/>
              </a:rPr>
              <a:t>El muelle del </a:t>
            </a:r>
            <a:r>
              <a:rPr lang="es-ES" sz="1200" kern="1200" dirty="0" err="1" smtClean="0">
                <a:solidFill>
                  <a:schemeClr val="tx1"/>
                </a:solidFill>
                <a:latin typeface="+mn-lt"/>
                <a:ea typeface="+mn-ea"/>
                <a:cs typeface="+mn-cs"/>
              </a:rPr>
              <a:t>Yatch</a:t>
            </a:r>
            <a:r>
              <a:rPr lang="es-ES" sz="1200" kern="1200" dirty="0" smtClean="0">
                <a:solidFill>
                  <a:schemeClr val="tx1"/>
                </a:solidFill>
                <a:latin typeface="+mn-lt"/>
                <a:ea typeface="+mn-ea"/>
                <a:cs typeface="+mn-cs"/>
              </a:rPr>
              <a:t> club no cuenta con buenas defensas, las que poseen ya no están en optimas condiciones por lo que presentar un riesgo para las embarcaciones que atracan en el mismo, como es el caso del Buque Escuela Guayas.</a:t>
            </a:r>
            <a:endParaRPr lang="es-ES" dirty="0" smtClean="0"/>
          </a:p>
          <a:p>
            <a:pPr>
              <a:spcBef>
                <a:spcPct val="0"/>
              </a:spcBef>
            </a:pPr>
            <a:endParaRPr lang="es-ES" dirty="0" smtClean="0"/>
          </a:p>
        </p:txBody>
      </p:sp>
      <p:sp>
        <p:nvSpPr>
          <p:cNvPr id="675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1010C98-0E31-433B-B31C-2708EC055BBC}" type="slidenum">
              <a:rPr lang="es-ES"/>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8611"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smtClean="0">
                <a:solidFill>
                  <a:schemeClr val="tx1"/>
                </a:solidFill>
                <a:latin typeface="Arial" pitchFamily="34" charset="0"/>
                <a:cs typeface="Arial" pitchFamily="34" charset="0"/>
              </a:rPr>
              <a:t>COMENTARIO: </a:t>
            </a:r>
            <a:r>
              <a:rPr lang="es-ES" sz="1200" dirty="0" smtClean="0">
                <a:solidFill>
                  <a:schemeClr val="tx1"/>
                </a:solidFill>
                <a:latin typeface="Arial" pitchFamily="34" charset="0"/>
                <a:cs typeface="Arial" pitchFamily="34" charset="0"/>
              </a:rPr>
              <a:t>Es importante realizar una verificación continua del estado del tablero eléctrico, que es actualmente es de 440V, 60HZ y  30 HZ. Tablero de cierre de poder, puesto que este se utiliza para conectar las embarcaciones a tierra, en el caso de existir desperfectos los equipos eléctricos del Buque Escuela Guayas pueden sufrir averías.</a:t>
            </a:r>
          </a:p>
          <a:p>
            <a:pPr>
              <a:spcBef>
                <a:spcPct val="0"/>
              </a:spcBef>
            </a:pPr>
            <a:endParaRPr lang="es-ES" dirty="0" smtClean="0"/>
          </a:p>
        </p:txBody>
      </p:sp>
      <p:sp>
        <p:nvSpPr>
          <p:cNvPr id="6861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2D1710-6608-4F2E-B121-BD248F76D81B}" type="slidenum">
              <a:rPr lang="es-ES"/>
              <a:pPr/>
              <a:t>17</a:t>
            </a:fld>
            <a:endParaRPr lang="es-E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69635"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smtClean="0">
                <a:solidFill>
                  <a:schemeClr val="tx1"/>
                </a:solidFill>
                <a:latin typeface="Arial" pitchFamily="34" charset="0"/>
                <a:cs typeface="Arial" pitchFamily="34" charset="0"/>
              </a:rPr>
              <a:t>COMENTARIOS: </a:t>
            </a:r>
            <a:r>
              <a:rPr lang="es-ES" sz="1200" dirty="0" smtClean="0">
                <a:solidFill>
                  <a:schemeClr val="tx1"/>
                </a:solidFill>
                <a:latin typeface="Arial" pitchFamily="34" charset="0"/>
                <a:cs typeface="Arial" pitchFamily="34" charset="0"/>
              </a:rPr>
              <a:t>El muelle del </a:t>
            </a:r>
            <a:r>
              <a:rPr lang="es-ES" sz="1200" dirty="0" err="1" smtClean="0">
                <a:solidFill>
                  <a:schemeClr val="tx1"/>
                </a:solidFill>
                <a:latin typeface="Arial" pitchFamily="34" charset="0"/>
                <a:cs typeface="Arial" pitchFamily="34" charset="0"/>
              </a:rPr>
              <a:t>Yatch</a:t>
            </a:r>
            <a:r>
              <a:rPr lang="es-ES" sz="1200" dirty="0" smtClean="0">
                <a:solidFill>
                  <a:schemeClr val="tx1"/>
                </a:solidFill>
                <a:latin typeface="Arial" pitchFamily="34" charset="0"/>
                <a:cs typeface="Arial" pitchFamily="34" charset="0"/>
              </a:rPr>
              <a:t> Club sirve para el atraco de diferentes embarcaciones menores como lanchas turísticas, en donde también arriba el buque Escuela Guayas por lo que es importante que se especifique un lugar independiente en relación a las otras embarcaciones para evitar accidentes o colisiones.</a:t>
            </a:r>
          </a:p>
          <a:p>
            <a:pPr>
              <a:spcBef>
                <a:spcPct val="0"/>
              </a:spcBef>
            </a:pPr>
            <a:endParaRPr lang="es-ES" dirty="0" smtClean="0"/>
          </a:p>
        </p:txBody>
      </p:sp>
      <p:sp>
        <p:nvSpPr>
          <p:cNvPr id="6963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B44046B-4682-41A9-9C89-1AD22C1A1CCE}" type="slidenum">
              <a:rPr lang="es-ES"/>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065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7066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B45187-5C6A-40FB-B6D9-E40468680AA8}" type="slidenum">
              <a:rPr lang="es-ES"/>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dirty="0" smtClean="0"/>
              <a:t>Más grande cuadros</a:t>
            </a:r>
            <a:endParaRPr lang="es-ES" dirty="0"/>
          </a:p>
        </p:txBody>
      </p:sp>
      <p:sp>
        <p:nvSpPr>
          <p:cNvPr id="4" name="3 Marcador de número de diapositiva"/>
          <p:cNvSpPr>
            <a:spLocks noGrp="1"/>
          </p:cNvSpPr>
          <p:nvPr>
            <p:ph type="sldNum" sz="quarter" idx="10"/>
          </p:nvPr>
        </p:nvSpPr>
        <p:spPr/>
        <p:txBody>
          <a:bodyPr/>
          <a:lstStyle/>
          <a:p>
            <a:pPr>
              <a:defRPr/>
            </a:pPr>
            <a:fld id="{1FFEA417-F83D-45EB-9B5F-F763145A2E57}" type="slidenum">
              <a:rPr lang="es-ES" smtClean="0"/>
              <a:pPr>
                <a:defRPr/>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168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7168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598C76-9526-48BB-8AD0-6593D2C6A0CC}" type="slidenum">
              <a:rPr lang="es-ES"/>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270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z="1200" kern="1200" dirty="0" smtClean="0">
                <a:solidFill>
                  <a:schemeClr val="tx1"/>
                </a:solidFill>
                <a:latin typeface="+mn-lt"/>
                <a:ea typeface="+mn-ea"/>
                <a:cs typeface="+mn-cs"/>
              </a:rPr>
              <a:t>Actualmente se  cuenta con un pañol de velas ubicado en la parte posterior del club naval de oficiales donde se guardan materiales del BESGUA que ya no se utilizan o están obsoletas. El encargado del control es el Contramaestre general. (Suboficial Cárdenas activos fijos)  Dimensiones: 45m X 15m.</a:t>
            </a:r>
            <a:endParaRPr lang="es-ES" dirty="0" smtClean="0"/>
          </a:p>
        </p:txBody>
      </p:sp>
      <p:sp>
        <p:nvSpPr>
          <p:cNvPr id="7270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696E26A-3F2B-4096-A4D6-D3FCFE1AE9FD}" type="slidenum">
              <a:rPr lang="es-ES"/>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3731"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smtClean="0">
                <a:solidFill>
                  <a:schemeClr val="tx1"/>
                </a:solidFill>
                <a:latin typeface="Arial" pitchFamily="34" charset="0"/>
                <a:cs typeface="Arial" pitchFamily="34" charset="0"/>
              </a:rPr>
              <a:t>COMENTARIO: </a:t>
            </a:r>
            <a:r>
              <a:rPr lang="es-ES" sz="1200" dirty="0" smtClean="0">
                <a:solidFill>
                  <a:schemeClr val="tx1"/>
                </a:solidFill>
                <a:latin typeface="Arial" pitchFamily="34" charset="0"/>
                <a:cs typeface="Arial" pitchFamily="34" charset="0"/>
              </a:rPr>
              <a:t>Actualmente el pañol de velas ubicado en la parte posterior del Club Naval de la Base Naval Sur donde se guardan materiales del BESGUA, no existe un control de seguridad suficiente para garantizar el resguardo de los activos fijos que se encuentran en el pañol. </a:t>
            </a:r>
          </a:p>
          <a:p>
            <a:pPr>
              <a:spcBef>
                <a:spcPct val="0"/>
              </a:spcBef>
            </a:pPr>
            <a:endParaRPr lang="es-ES" dirty="0" smtClean="0"/>
          </a:p>
        </p:txBody>
      </p:sp>
      <p:sp>
        <p:nvSpPr>
          <p:cNvPr id="7373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45B9A6-B000-4432-B1A5-CC7D1087C291}" type="slidenum">
              <a:rPr lang="es-ES"/>
              <a:pPr/>
              <a:t>22</a:t>
            </a:fld>
            <a:endParaRPr lang="es-E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4755"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smtClean="0">
                <a:solidFill>
                  <a:schemeClr val="tx1"/>
                </a:solidFill>
                <a:latin typeface="Arial" pitchFamily="34" charset="0"/>
                <a:cs typeface="Arial" pitchFamily="34" charset="0"/>
              </a:rPr>
              <a:t>COMENTARIO: </a:t>
            </a:r>
            <a:r>
              <a:rPr lang="es-ES" sz="1200" dirty="0" smtClean="0">
                <a:solidFill>
                  <a:schemeClr val="tx1"/>
                </a:solidFill>
                <a:latin typeface="Arial" pitchFamily="34" charset="0"/>
                <a:cs typeface="Arial" pitchFamily="34" charset="0"/>
              </a:rPr>
              <a:t>El pañol de velas de la Base Naval Sur, no a recibido la importancia necesaria como una instalación logística, por su ubicación distante y ya que se encuentra a orillas del Estero Salado, se utilizado los alrededores de esta instalación como basurero, esto provoca contaminación ambiental.</a:t>
            </a:r>
          </a:p>
          <a:p>
            <a:pPr>
              <a:spcBef>
                <a:spcPct val="0"/>
              </a:spcBef>
            </a:pPr>
            <a:endParaRPr lang="es-ES" dirty="0" smtClean="0"/>
          </a:p>
        </p:txBody>
      </p:sp>
      <p:sp>
        <p:nvSpPr>
          <p:cNvPr id="7475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BB19174-EDAC-49A0-B0E9-69903DEACA03}" type="slidenum">
              <a:rPr lang="es-ES"/>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57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757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729821B-8F3F-4DFC-BBA8-083DEB178EE9}" type="slidenum">
              <a:rPr lang="es-ES"/>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6803"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smtClean="0">
                <a:solidFill>
                  <a:schemeClr val="tx1"/>
                </a:solidFill>
                <a:latin typeface="Arial" pitchFamily="34" charset="0"/>
                <a:cs typeface="Arial" pitchFamily="34" charset="0"/>
              </a:rPr>
              <a:t>COMENTARIO: </a:t>
            </a:r>
            <a:r>
              <a:rPr lang="es-ES" sz="1200" dirty="0" smtClean="0">
                <a:solidFill>
                  <a:schemeClr val="tx1"/>
                </a:solidFill>
                <a:latin typeface="Arial" pitchFamily="34" charset="0"/>
                <a:cs typeface="Arial" pitchFamily="34" charset="0"/>
              </a:rPr>
              <a:t>No existe ningún tipo de pertrechos en todo el pañol, no existe clasificación de los materiales, no existe un inventario o control de entrada y salida de materiales.</a:t>
            </a:r>
          </a:p>
          <a:p>
            <a:pPr>
              <a:spcBef>
                <a:spcPct val="0"/>
              </a:spcBef>
            </a:pPr>
            <a:endParaRPr lang="es-ES" dirty="0" smtClean="0"/>
          </a:p>
        </p:txBody>
      </p:sp>
      <p:sp>
        <p:nvSpPr>
          <p:cNvPr id="768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0A775EA-49EB-407A-A50D-6D2400DD8C41}" type="slidenum">
              <a:rPr lang="es-ES"/>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782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7782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8FC6E3E-2F2E-4292-99F7-9114FE75A89A}" type="slidenum">
              <a:rPr lang="es-ES"/>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8851" name="2 Marcador de notas"/>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s-ES" sz="1200" b="1" dirty="0" smtClean="0">
                <a:solidFill>
                  <a:schemeClr val="tx1"/>
                </a:solidFill>
                <a:latin typeface="Arial" pitchFamily="34" charset="0"/>
                <a:cs typeface="Arial" pitchFamily="34" charset="0"/>
              </a:rPr>
              <a:t>COMENTARIO:</a:t>
            </a:r>
            <a:r>
              <a:rPr lang="es-ES" sz="1200" dirty="0" smtClean="0">
                <a:solidFill>
                  <a:schemeClr val="tx1"/>
                </a:solidFill>
                <a:latin typeface="Arial" pitchFamily="34" charset="0"/>
                <a:cs typeface="Arial" pitchFamily="34" charset="0"/>
              </a:rPr>
              <a:t> Las demoras que se evidencian en el proceso de mantenimiento del Buque Escuela Guayas provocan atrasos en el cumplimiento de la planificación de la navegación de los cruceros de instrucción.</a:t>
            </a:r>
          </a:p>
          <a:p>
            <a:pPr>
              <a:spcBef>
                <a:spcPct val="0"/>
              </a:spcBef>
            </a:pPr>
            <a:endParaRPr lang="es-ES" dirty="0" smtClean="0"/>
          </a:p>
        </p:txBody>
      </p:sp>
      <p:sp>
        <p:nvSpPr>
          <p:cNvPr id="7885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A51520-3DDE-4640-897A-E723FD1CF159}" type="slidenum">
              <a:rPr lang="es-ES"/>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7987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7987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1C30783-6853-4F4F-BEE0-EB73187EEDAC}" type="slidenum">
              <a:rPr lang="es-ES"/>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089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8090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30CE44F-E46F-44E6-BBFC-9071093A581E}" type="slidenum">
              <a:rPr lang="es-ES"/>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017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smtClean="0"/>
              <a:t>depende de su alcance para proporcionar apoyo a los servicios y su fuerza, satisfacer a la fuerza con los medios logísticos, que pueden ser medios humanos (personal), físicos (material) y orgánico (servicios). Quiere decir que deben de llegar a las fuerzas en el momento oportuno, en el lugar preciso, en la cantidad justa y la calidad apropiada.</a:t>
            </a:r>
          </a:p>
          <a:p>
            <a:pPr>
              <a:spcBef>
                <a:spcPct val="0"/>
              </a:spcBef>
            </a:pPr>
            <a:r>
              <a:rPr lang="es-ES" dirty="0" smtClean="0"/>
              <a:t>Las instalaciones a analizar con las que en la actualidad cuenta en puerto el Buque Escuela Guayas son: "obras de abrigo y acceso", "obras de atraque, tráfico y almacenamiento", e "instalaciones para la reparación y mantenimiento de los buques". Por defecto para el Buque Escuela Guayas nos interesa el análisis de CENABS (Centro de abastecimientos), DIMARE (Dirección de mantenimiento), ASTINAVE (Astilleros navales) y Muelle </a:t>
            </a:r>
            <a:r>
              <a:rPr lang="es-ES" dirty="0" err="1" smtClean="0"/>
              <a:t>Yatch</a:t>
            </a:r>
            <a:r>
              <a:rPr lang="es-ES" dirty="0" smtClean="0"/>
              <a:t> Club como puerto base.</a:t>
            </a:r>
          </a:p>
        </p:txBody>
      </p:sp>
      <p:sp>
        <p:nvSpPr>
          <p:cNvPr id="501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D4DA47-0A97-4E92-A6D3-056149BC1FDB}" type="slidenum">
              <a:rPr lang="es-ES"/>
              <a:pPr/>
              <a:t>3</a:t>
            </a:fld>
            <a:endParaRPr lang="es-E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192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8192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57669A7-A370-4B17-AF42-843C6A76C4FA}" type="slidenum">
              <a:rPr lang="es-ES"/>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294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8294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A05F853-BA2E-4F62-932C-7B3A7CA9271C}" type="slidenum">
              <a:rPr lang="es-ES"/>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397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8397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94BC8C3-2AC9-42D4-9FDF-525AB816DA4B}" type="slidenum">
              <a:rPr lang="es-ES"/>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499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t>El tablero eléctrico actualmente es de 440V, 60HZ y  30 HZ. Tablero de cierre de poder para prevenir problemas eléctricos con el Buque Escuela Guayas en el Momento que se conecta el mismo para utilizar energía del Muelle del Yatch Club.</a:t>
            </a:r>
          </a:p>
          <a:p>
            <a:pPr>
              <a:spcBef>
                <a:spcPct val="0"/>
              </a:spcBef>
            </a:pPr>
            <a:endParaRPr lang="es-ES" smtClean="0"/>
          </a:p>
          <a:p>
            <a:pPr>
              <a:spcBef>
                <a:spcPct val="0"/>
              </a:spcBef>
            </a:pPr>
            <a:r>
              <a:rPr lang="es-ES" smtClean="0"/>
              <a:t>Los residuos serían recibidos en puerto si la eliminación de estos en el mar fuera ilegal. </a:t>
            </a:r>
          </a:p>
          <a:p>
            <a:pPr>
              <a:spcBef>
                <a:spcPct val="0"/>
              </a:spcBef>
            </a:pPr>
            <a:r>
              <a:rPr lang="es-ES" smtClean="0"/>
              <a:t>Una comparación entre las cantidades realmente recibidas y las que deberían recibirse ayudará a las autoridades pertinentes a evaluar si están realizando descargas ilegales.</a:t>
            </a:r>
          </a:p>
          <a:p>
            <a:pPr>
              <a:spcBef>
                <a:spcPct val="0"/>
              </a:spcBef>
            </a:pPr>
            <a:r>
              <a:rPr lang="es-ES" smtClean="0"/>
              <a:t> ayudará a la evaluación del cumplimiento de MARPOL.</a:t>
            </a:r>
          </a:p>
          <a:p>
            <a:pPr>
              <a:spcBef>
                <a:spcPct val="0"/>
              </a:spcBef>
            </a:pPr>
            <a:r>
              <a:rPr lang="es-ES" b="1" smtClean="0"/>
              <a:t>La cantidad de residuos realmente recibida </a:t>
            </a:r>
            <a:r>
              <a:rPr lang="es-ES" smtClean="0"/>
              <a:t>se puede calcular, evaluando la capacidad de instalaciones fijas y la frecuencia por las que necesitan ser vaciadas. Para determinar el uso real durante un período de tiempo, el puerto deberá establecer un convenio de reporte con los operadores correspondientes del puerto.</a:t>
            </a:r>
          </a:p>
          <a:p>
            <a:pPr>
              <a:spcBef>
                <a:spcPct val="0"/>
              </a:spcBef>
            </a:pPr>
            <a:r>
              <a:rPr lang="es-ES" b="1" smtClean="0"/>
              <a:t>La cantidad de residuos que debería recibirse </a:t>
            </a:r>
            <a:r>
              <a:rPr lang="es-ES" smtClean="0"/>
              <a:t>se puede calcular comparando el número y el tipo de naves que utilizan el puerto, con una estimación de las cantidades de residuos generados por naves típicas de diferentes tipos. La cantidad de residuos almacenado en las naves para su posterior eliminación se puede determinar a través de  la consulta con los operadores de nave correspondientes.</a:t>
            </a:r>
          </a:p>
          <a:p>
            <a:pPr>
              <a:spcBef>
                <a:spcPct val="0"/>
              </a:spcBef>
            </a:pPr>
            <a:endParaRPr lang="es-ES" smtClean="0"/>
          </a:p>
        </p:txBody>
      </p:sp>
      <p:sp>
        <p:nvSpPr>
          <p:cNvPr id="8499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90D6AC8-7340-4B4D-9FFB-A77694FD216D}" type="slidenum">
              <a:rPr lang="es-ES"/>
              <a:pPr/>
              <a:t>33</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601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8602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9CED5D8-2E7D-4CAE-B4B5-DDF4C8F355DB}" type="slidenum">
              <a:rPr lang="es-ES"/>
              <a:pPr/>
              <a:t>34</a:t>
            </a:fld>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704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b="1" dirty="0" smtClean="0"/>
              <a:t>Jefe Departamento de Almacenamiento. (Oficial Logístico)</a:t>
            </a:r>
            <a:endParaRPr lang="es-ES" dirty="0" smtClean="0"/>
          </a:p>
          <a:p>
            <a:pPr>
              <a:spcBef>
                <a:spcPct val="0"/>
              </a:spcBef>
            </a:pPr>
            <a:r>
              <a:rPr lang="es-ES" dirty="0" smtClean="0"/>
              <a:t>Recibe la documentación enviada por el señor Comandante del BESGUA.</a:t>
            </a:r>
          </a:p>
          <a:p>
            <a:pPr>
              <a:spcBef>
                <a:spcPct val="0"/>
              </a:spcBef>
            </a:pPr>
            <a:r>
              <a:rPr lang="es-ES" dirty="0" smtClean="0"/>
              <a:t>Toma conocimiento, y pone acción para el encargado de las Bodegas de Suministros, Repuestos, Vestuario y Prendas de Protección.</a:t>
            </a:r>
          </a:p>
          <a:p>
            <a:pPr>
              <a:spcBef>
                <a:spcPct val="0"/>
              </a:spcBef>
            </a:pPr>
            <a:r>
              <a:rPr lang="es-ES" b="1" dirty="0" smtClean="0"/>
              <a:t>Encargado de las Bodegas. (Contramaestre General)</a:t>
            </a:r>
            <a:endParaRPr lang="es-ES" dirty="0" smtClean="0"/>
          </a:p>
          <a:p>
            <a:pPr>
              <a:spcBef>
                <a:spcPct val="0"/>
              </a:spcBef>
            </a:pPr>
            <a:r>
              <a:rPr lang="es-ES" dirty="0" smtClean="0"/>
              <a:t>Preparar de espacio físico para la recepción del material.</a:t>
            </a:r>
          </a:p>
          <a:p>
            <a:pPr>
              <a:spcBef>
                <a:spcPct val="0"/>
              </a:spcBef>
            </a:pPr>
            <a:r>
              <a:rPr lang="es-ES" dirty="0" smtClean="0"/>
              <a:t>Recepción del material, siempre y cuando cumplan las especificaciones (cantidad y calidad) detalladas en la Orden de Compra y/o Contrato.</a:t>
            </a:r>
          </a:p>
          <a:p>
            <a:pPr>
              <a:spcBef>
                <a:spcPct val="0"/>
              </a:spcBef>
            </a:pPr>
            <a:r>
              <a:rPr lang="es-ES" dirty="0" smtClean="0"/>
              <a:t>Legalización de Guías de remisión y Factura</a:t>
            </a:r>
          </a:p>
          <a:p>
            <a:pPr>
              <a:spcBef>
                <a:spcPct val="0"/>
              </a:spcBef>
            </a:pPr>
            <a:r>
              <a:rPr lang="es-ES" b="1" dirty="0" smtClean="0"/>
              <a:t>Operador. (Tripulante de Abastecimientos)</a:t>
            </a:r>
            <a:endParaRPr lang="es-ES" dirty="0" smtClean="0"/>
          </a:p>
          <a:p>
            <a:pPr>
              <a:spcBef>
                <a:spcPct val="0"/>
              </a:spcBef>
            </a:pPr>
            <a:r>
              <a:rPr lang="es-ES" dirty="0" smtClean="0"/>
              <a:t>Elabora las actas de inspección de los materiales recibidos en las diferentes bodegas.</a:t>
            </a:r>
          </a:p>
          <a:p>
            <a:pPr>
              <a:spcBef>
                <a:spcPct val="0"/>
              </a:spcBef>
            </a:pPr>
            <a:r>
              <a:rPr lang="es-ES" b="1" dirty="0" smtClean="0"/>
              <a:t>Jefes departamentales y Encargado de bodegas.</a:t>
            </a:r>
            <a:endParaRPr lang="es-ES" dirty="0" smtClean="0"/>
          </a:p>
          <a:p>
            <a:pPr>
              <a:spcBef>
                <a:spcPct val="0"/>
              </a:spcBef>
            </a:pPr>
            <a:r>
              <a:rPr lang="es-ES" dirty="0" smtClean="0"/>
              <a:t>Legaliza las actas de inspección</a:t>
            </a:r>
          </a:p>
          <a:p>
            <a:pPr>
              <a:spcBef>
                <a:spcPct val="0"/>
              </a:spcBef>
            </a:pPr>
            <a:r>
              <a:rPr lang="es-ES" b="1" dirty="0" smtClean="0"/>
              <a:t>Encargado de bodegas.</a:t>
            </a:r>
            <a:endParaRPr lang="es-ES" dirty="0" smtClean="0"/>
          </a:p>
          <a:p>
            <a:pPr>
              <a:spcBef>
                <a:spcPct val="0"/>
              </a:spcBef>
            </a:pPr>
            <a:r>
              <a:rPr lang="es-ES" dirty="0" smtClean="0"/>
              <a:t>Envía las actas de inspección al departamento de Adquisiciones.</a:t>
            </a:r>
          </a:p>
          <a:p>
            <a:pPr>
              <a:spcBef>
                <a:spcPct val="0"/>
              </a:spcBef>
            </a:pPr>
            <a:r>
              <a:rPr lang="es-ES" b="1" dirty="0" smtClean="0"/>
              <a:t>Operador .</a:t>
            </a:r>
            <a:endParaRPr lang="es-ES" dirty="0" smtClean="0"/>
          </a:p>
          <a:p>
            <a:pPr>
              <a:spcBef>
                <a:spcPct val="0"/>
              </a:spcBef>
            </a:pPr>
            <a:r>
              <a:rPr lang="es-ES" dirty="0" smtClean="0"/>
              <a:t>Elabora traspasos a bodega</a:t>
            </a:r>
          </a:p>
          <a:p>
            <a:pPr>
              <a:spcBef>
                <a:spcPct val="0"/>
              </a:spcBef>
            </a:pPr>
            <a:r>
              <a:rPr lang="es-ES" b="1" dirty="0" smtClean="0"/>
              <a:t>Encargado de bodegas.</a:t>
            </a:r>
            <a:endParaRPr lang="es-ES" dirty="0" smtClean="0"/>
          </a:p>
          <a:p>
            <a:pPr>
              <a:spcBef>
                <a:spcPct val="0"/>
              </a:spcBef>
            </a:pPr>
            <a:r>
              <a:rPr lang="es-ES" dirty="0" smtClean="0"/>
              <a:t>Legaliza traspasos para registro de inventarios</a:t>
            </a:r>
          </a:p>
          <a:p>
            <a:pPr>
              <a:spcBef>
                <a:spcPct val="0"/>
              </a:spcBef>
            </a:pPr>
            <a:endParaRPr lang="es-ES" dirty="0" smtClean="0"/>
          </a:p>
        </p:txBody>
      </p:sp>
      <p:sp>
        <p:nvSpPr>
          <p:cNvPr id="870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FA9710-2D1B-40D6-BB5D-C6EC5F60827C}" type="slidenum">
              <a:rPr lang="es-ES"/>
              <a:pPr/>
              <a:t>35</a:t>
            </a:fld>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806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smtClean="0"/>
              <a:t>Este formato tiene como objetivo registrar y reportar las existencias obtenidas en la realización de inventarios físicos en la bodega del Buque Escuela Guayas. </a:t>
            </a:r>
          </a:p>
          <a:p>
            <a:r>
              <a:rPr lang="es-ES" sz="1200" b="1" kern="1200" dirty="0" smtClean="0">
                <a:solidFill>
                  <a:schemeClr val="tx1"/>
                </a:solidFill>
                <a:latin typeface="+mn-lt"/>
                <a:ea typeface="+mn-ea"/>
                <a:cs typeface="+mn-cs"/>
              </a:rPr>
              <a:t>Bodega</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Anotar la bodega en la cual se realiza el inventario.</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Folio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número correlativo, de las tarjetas de inventario.</a:t>
            </a:r>
          </a:p>
          <a:p>
            <a:r>
              <a:rPr lang="es-ES" sz="1200" b="1" kern="1200" dirty="0" smtClean="0">
                <a:solidFill>
                  <a:schemeClr val="tx1"/>
                </a:solidFill>
                <a:latin typeface="+mn-lt"/>
                <a:ea typeface="+mn-ea"/>
                <a:cs typeface="+mn-cs"/>
              </a:rPr>
              <a:t>Fecha de inventario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día y año que se realiza el inventario.</a:t>
            </a:r>
          </a:p>
          <a:p>
            <a:r>
              <a:rPr lang="es-ES" sz="1200" b="1" kern="1200" dirty="0" smtClean="0">
                <a:solidFill>
                  <a:schemeClr val="tx1"/>
                </a:solidFill>
                <a:latin typeface="+mn-lt"/>
                <a:ea typeface="+mn-ea"/>
                <a:cs typeface="+mn-cs"/>
              </a:rPr>
              <a:t>Código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código del producto.</a:t>
            </a:r>
          </a:p>
          <a:p>
            <a:r>
              <a:rPr lang="es-ES" sz="1200" b="1" kern="1200" dirty="0" smtClean="0">
                <a:solidFill>
                  <a:schemeClr val="tx1"/>
                </a:solidFill>
                <a:latin typeface="+mn-lt"/>
                <a:ea typeface="+mn-ea"/>
                <a:cs typeface="+mn-cs"/>
              </a:rPr>
              <a:t>Descripción</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Detallar las características generales de cada uno de los artículos.</a:t>
            </a:r>
          </a:p>
          <a:p>
            <a:r>
              <a:rPr lang="es-ES" sz="1200" b="1" kern="1200" dirty="0" smtClean="0">
                <a:solidFill>
                  <a:schemeClr val="tx1"/>
                </a:solidFill>
                <a:latin typeface="+mn-lt"/>
                <a:ea typeface="+mn-ea"/>
                <a:cs typeface="+mn-cs"/>
              </a:rPr>
              <a:t>Presentación</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tipo de presentación del artículo: Caja, frasco, galón, cajas, según el caso.</a:t>
            </a:r>
          </a:p>
          <a:p>
            <a:r>
              <a:rPr lang="es-ES" sz="1200" b="1" kern="1200" dirty="0" smtClean="0">
                <a:solidFill>
                  <a:schemeClr val="tx1"/>
                </a:solidFill>
                <a:latin typeface="+mn-lt"/>
                <a:ea typeface="+mn-ea"/>
                <a:cs typeface="+mn-cs"/>
              </a:rPr>
              <a:t>Existencia física</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la cantidad de artículos existentes según conteo realizado.</a:t>
            </a:r>
          </a:p>
          <a:p>
            <a:r>
              <a:rPr lang="es-ES" sz="1200" b="1" kern="1200" dirty="0" smtClean="0">
                <a:solidFill>
                  <a:schemeClr val="tx1"/>
                </a:solidFill>
                <a:latin typeface="+mn-lt"/>
                <a:ea typeface="+mn-ea"/>
                <a:cs typeface="+mn-cs"/>
              </a:rPr>
              <a:t>Existencia según sistema de inventario computarizado.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cantidad mostrada según el sistema de inventario.</a:t>
            </a:r>
          </a:p>
          <a:p>
            <a:r>
              <a:rPr lang="es-ES" sz="1200" b="1" kern="1200" dirty="0" smtClean="0">
                <a:solidFill>
                  <a:schemeClr val="tx1"/>
                </a:solidFill>
                <a:latin typeface="+mn-lt"/>
                <a:ea typeface="+mn-ea"/>
                <a:cs typeface="+mn-cs"/>
              </a:rPr>
              <a:t>Diferencias</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las diferencias encontradas.</a:t>
            </a:r>
          </a:p>
          <a:p>
            <a:r>
              <a:rPr lang="es-ES" sz="1200" b="1" kern="1200" dirty="0" smtClean="0">
                <a:solidFill>
                  <a:schemeClr val="tx1"/>
                </a:solidFill>
                <a:latin typeface="+mn-lt"/>
                <a:ea typeface="+mn-ea"/>
                <a:cs typeface="+mn-cs"/>
              </a:rPr>
              <a:t>Elaboró</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nombre y firma que realizó el conteo físico.</a:t>
            </a:r>
          </a:p>
          <a:p>
            <a:r>
              <a:rPr lang="es-ES" sz="1200" b="1" kern="1200" dirty="0" smtClean="0">
                <a:solidFill>
                  <a:schemeClr val="tx1"/>
                </a:solidFill>
                <a:latin typeface="+mn-lt"/>
                <a:ea typeface="+mn-ea"/>
                <a:cs typeface="+mn-cs"/>
              </a:rPr>
              <a:t>Revisó</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nombre y firma del jefe de departamento.</a:t>
            </a:r>
          </a:p>
          <a:p>
            <a:pPr>
              <a:spcBef>
                <a:spcPct val="0"/>
              </a:spcBef>
            </a:pPr>
            <a:endParaRPr lang="es-ES" dirty="0" smtClean="0"/>
          </a:p>
        </p:txBody>
      </p:sp>
      <p:sp>
        <p:nvSpPr>
          <p:cNvPr id="880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96999F-ECCA-4D26-82D3-A581C31D0077}" type="slidenum">
              <a:rPr lang="es-ES"/>
              <a:pPr/>
              <a:t>36</a:t>
            </a:fld>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806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smtClean="0"/>
              <a:t>Este formato tiene como objetivo registrar y reportar las existencias obtenidas en la realización de inventarios físicos en la bodega del Buque Escuela Guayas. </a:t>
            </a:r>
          </a:p>
          <a:p>
            <a:r>
              <a:rPr lang="es-ES" sz="1200" b="1" kern="1200" dirty="0" smtClean="0">
                <a:solidFill>
                  <a:schemeClr val="tx1"/>
                </a:solidFill>
                <a:latin typeface="+mn-lt"/>
                <a:ea typeface="+mn-ea"/>
                <a:cs typeface="+mn-cs"/>
              </a:rPr>
              <a:t>Bodega</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Anotar la bodega en la cual se realiza el inventario.</a:t>
            </a:r>
            <a:endParaRPr lang="es-ES" sz="1200" kern="1200" dirty="0" smtClean="0">
              <a:solidFill>
                <a:schemeClr val="tx1"/>
              </a:solidFill>
              <a:latin typeface="+mn-lt"/>
              <a:ea typeface="+mn-ea"/>
              <a:cs typeface="+mn-cs"/>
            </a:endParaRPr>
          </a:p>
          <a:p>
            <a:r>
              <a:rPr lang="es-ES" sz="1200" b="1" kern="1200" dirty="0" smtClean="0">
                <a:solidFill>
                  <a:schemeClr val="tx1"/>
                </a:solidFill>
                <a:latin typeface="+mn-lt"/>
                <a:ea typeface="+mn-ea"/>
                <a:cs typeface="+mn-cs"/>
              </a:rPr>
              <a:t>Folio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número correlativo, de las tarjetas de inventario.</a:t>
            </a:r>
          </a:p>
          <a:p>
            <a:r>
              <a:rPr lang="es-ES" sz="1200" b="1" kern="1200" dirty="0" smtClean="0">
                <a:solidFill>
                  <a:schemeClr val="tx1"/>
                </a:solidFill>
                <a:latin typeface="+mn-lt"/>
                <a:ea typeface="+mn-ea"/>
                <a:cs typeface="+mn-cs"/>
              </a:rPr>
              <a:t>Fecha de inventario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día y año que se realiza el inventario.</a:t>
            </a:r>
          </a:p>
          <a:p>
            <a:r>
              <a:rPr lang="es-ES" sz="1200" b="1" kern="1200" dirty="0" smtClean="0">
                <a:solidFill>
                  <a:schemeClr val="tx1"/>
                </a:solidFill>
                <a:latin typeface="+mn-lt"/>
                <a:ea typeface="+mn-ea"/>
                <a:cs typeface="+mn-cs"/>
              </a:rPr>
              <a:t>Código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código del producto.</a:t>
            </a:r>
          </a:p>
          <a:p>
            <a:r>
              <a:rPr lang="es-ES" sz="1200" b="1" kern="1200" dirty="0" smtClean="0">
                <a:solidFill>
                  <a:schemeClr val="tx1"/>
                </a:solidFill>
                <a:latin typeface="+mn-lt"/>
                <a:ea typeface="+mn-ea"/>
                <a:cs typeface="+mn-cs"/>
              </a:rPr>
              <a:t>Descripción</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Detallar las características generales de cada uno de los artículos.</a:t>
            </a:r>
          </a:p>
          <a:p>
            <a:r>
              <a:rPr lang="es-ES" sz="1200" b="1" kern="1200" dirty="0" smtClean="0">
                <a:solidFill>
                  <a:schemeClr val="tx1"/>
                </a:solidFill>
                <a:latin typeface="+mn-lt"/>
                <a:ea typeface="+mn-ea"/>
                <a:cs typeface="+mn-cs"/>
              </a:rPr>
              <a:t>Presentación</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tipo de presentación del artículo: Caja, frasco, galón, cajas, según el caso.</a:t>
            </a:r>
          </a:p>
          <a:p>
            <a:r>
              <a:rPr lang="es-ES" sz="1200" b="1" kern="1200" dirty="0" smtClean="0">
                <a:solidFill>
                  <a:schemeClr val="tx1"/>
                </a:solidFill>
                <a:latin typeface="+mn-lt"/>
                <a:ea typeface="+mn-ea"/>
                <a:cs typeface="+mn-cs"/>
              </a:rPr>
              <a:t>Existencia física</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la cantidad de artículos existentes según conteo realizado.</a:t>
            </a:r>
          </a:p>
          <a:p>
            <a:r>
              <a:rPr lang="es-ES" sz="1200" b="1" kern="1200" dirty="0" smtClean="0">
                <a:solidFill>
                  <a:schemeClr val="tx1"/>
                </a:solidFill>
                <a:latin typeface="+mn-lt"/>
                <a:ea typeface="+mn-ea"/>
                <a:cs typeface="+mn-cs"/>
              </a:rPr>
              <a:t>Existencia según sistema de inventario computarizado.</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cantidad mostrada según el sistema de inventario.</a:t>
            </a:r>
          </a:p>
          <a:p>
            <a:r>
              <a:rPr lang="es-ES" sz="1200" b="1" kern="1200" dirty="0" smtClean="0">
                <a:solidFill>
                  <a:schemeClr val="tx1"/>
                </a:solidFill>
                <a:latin typeface="+mn-lt"/>
                <a:ea typeface="+mn-ea"/>
                <a:cs typeface="+mn-cs"/>
              </a:rPr>
              <a:t>Diferencias</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las diferencias encontradas.</a:t>
            </a:r>
          </a:p>
          <a:p>
            <a:r>
              <a:rPr lang="es-ES" sz="1200" b="1" kern="1200" dirty="0" smtClean="0">
                <a:solidFill>
                  <a:schemeClr val="tx1"/>
                </a:solidFill>
                <a:latin typeface="+mn-lt"/>
                <a:ea typeface="+mn-ea"/>
                <a:cs typeface="+mn-cs"/>
              </a:rPr>
              <a:t>Elaboró</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nombre y firma que realizó el conteo físico.</a:t>
            </a:r>
          </a:p>
          <a:p>
            <a:r>
              <a:rPr lang="es-ES" sz="1200" b="1" kern="1200" dirty="0" smtClean="0">
                <a:solidFill>
                  <a:schemeClr val="tx1"/>
                </a:solidFill>
                <a:latin typeface="+mn-lt"/>
                <a:ea typeface="+mn-ea"/>
                <a:cs typeface="+mn-cs"/>
              </a:rPr>
              <a:t>Revisó</a:t>
            </a:r>
            <a:endParaRPr lang="es-ES" sz="1200" kern="1200" dirty="0" smtClean="0">
              <a:solidFill>
                <a:schemeClr val="tx1"/>
              </a:solidFill>
              <a:latin typeface="+mn-lt"/>
              <a:ea typeface="+mn-ea"/>
              <a:cs typeface="+mn-cs"/>
            </a:endParaRPr>
          </a:p>
          <a:p>
            <a:r>
              <a:rPr lang="es-ES" sz="1200" kern="1200" dirty="0" smtClean="0">
                <a:solidFill>
                  <a:schemeClr val="tx1"/>
                </a:solidFill>
                <a:latin typeface="+mn-lt"/>
                <a:ea typeface="+mn-ea"/>
                <a:cs typeface="+mn-cs"/>
              </a:rPr>
              <a:t>Anotar el nombre y firma del jefe de departamento.</a:t>
            </a:r>
          </a:p>
          <a:p>
            <a:pPr>
              <a:spcBef>
                <a:spcPct val="0"/>
              </a:spcBef>
            </a:pPr>
            <a:endParaRPr lang="es-ES" dirty="0" smtClean="0"/>
          </a:p>
        </p:txBody>
      </p:sp>
      <p:sp>
        <p:nvSpPr>
          <p:cNvPr id="8806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296999F-ECCA-4D26-82D3-A581C31D0077}" type="slidenum">
              <a:rPr lang="es-ES"/>
              <a:pPr/>
              <a:t>37</a:t>
            </a:fld>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909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8909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41ECC8E-C278-499B-8F6F-A5DD30B499C6}" type="slidenum">
              <a:rPr lang="es-ES"/>
              <a:pPr/>
              <a:t>38</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011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901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3DF0FE-0ED4-4BD3-A6BA-3DF2190647E2}" type="slidenum">
              <a:rPr lang="es-ES"/>
              <a:pPr/>
              <a:t>39</a:t>
            </a:fld>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120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a:p>
            <a:pPr>
              <a:spcBef>
                <a:spcPct val="0"/>
              </a:spcBef>
            </a:pPr>
            <a:r>
              <a:rPr lang="es-ES" dirty="0" smtClean="0"/>
              <a:t>Las instalaciones a analizar con las que en la actualidad cuenta en puerto el Buque Escuela Guayas son: "obras de abrigo y acceso", "obras de atraque, tráfico y almacenamiento", e "instalaciones para la reparación y mantenimiento de los buques". Por defecto para el Buque Escuela Guayas nos interesa el análisis de CENABS (Centro de abastecimientos), DIMARE (Dirección de mantenimiento), ASTINAVE (Astilleros navales) y Muelle </a:t>
            </a:r>
            <a:r>
              <a:rPr lang="es-ES" dirty="0" err="1" smtClean="0"/>
              <a:t>Yatch</a:t>
            </a:r>
            <a:r>
              <a:rPr lang="es-ES" dirty="0" smtClean="0"/>
              <a:t> Club como puerto base.</a:t>
            </a:r>
          </a:p>
          <a:p>
            <a:pPr>
              <a:spcBef>
                <a:spcPct val="0"/>
              </a:spcBef>
            </a:pPr>
            <a:endParaRPr lang="es-ES" dirty="0" smtClean="0"/>
          </a:p>
          <a:p>
            <a:pPr>
              <a:spcBef>
                <a:spcPct val="0"/>
              </a:spcBef>
            </a:pPr>
            <a:r>
              <a:rPr lang="es-ES" dirty="0" smtClean="0"/>
              <a:t>(CUADRO DE LOGISSTICA)</a:t>
            </a:r>
          </a:p>
        </p:txBody>
      </p:sp>
      <p:sp>
        <p:nvSpPr>
          <p:cNvPr id="5120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E7CF668-34E7-4604-A0C6-1E560007FE31}" type="slidenum">
              <a:rPr lang="es-ES"/>
              <a:pPr/>
              <a:t>4</a:t>
            </a:fld>
            <a:endParaRPr lang="es-E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011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9011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53DF0FE-0ED4-4BD3-A6BA-3DF2190647E2}" type="slidenum">
              <a:rPr lang="es-ES"/>
              <a:pPr/>
              <a:t>40</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8704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8704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FA9710-2D1B-40D6-BB5D-C6EC5F60827C}" type="slidenum">
              <a:rPr lang="es-ES"/>
              <a:pPr/>
              <a:t>41</a:t>
            </a:fld>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113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911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80A9BF-1835-46BF-9641-0FB5291B72E7}" type="slidenum">
              <a:rPr lang="es-ES"/>
              <a:pPr/>
              <a:t>42</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216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b="1" dirty="0" smtClean="0">
                <a:latin typeface="Arial" charset="0"/>
                <a:cs typeface="Arial" charset="0"/>
              </a:rPr>
              <a:t>HIDROENARENADO</a:t>
            </a:r>
            <a:endParaRPr lang="es-ES" dirty="0" smtClean="0">
              <a:latin typeface="Arial" charset="0"/>
              <a:cs typeface="Arial" charset="0"/>
            </a:endParaRPr>
          </a:p>
          <a:p>
            <a:pPr>
              <a:spcBef>
                <a:spcPct val="0"/>
              </a:spcBef>
            </a:pPr>
            <a:r>
              <a:rPr lang="es-ES" dirty="0" smtClean="0">
                <a:latin typeface="Arial" charset="0"/>
                <a:cs typeface="Arial" charset="0"/>
              </a:rPr>
              <a:t>(Rendimiento es limitado y poco </a:t>
            </a:r>
            <a:r>
              <a:rPr lang="es-ES" dirty="0" err="1" smtClean="0">
                <a:latin typeface="Arial" charset="0"/>
                <a:cs typeface="Arial" charset="0"/>
              </a:rPr>
              <a:t>satisfacNo</a:t>
            </a:r>
            <a:r>
              <a:rPr lang="es-ES" dirty="0" smtClean="0">
                <a:latin typeface="Arial" charset="0"/>
                <a:cs typeface="Arial" charset="0"/>
              </a:rPr>
              <a:t> permite un rendimiento satisfactorio en términos de calidad como de velocidad de ejecución, ya que el principio </a:t>
            </a:r>
            <a:r>
              <a:rPr lang="es-ES" dirty="0" err="1" smtClean="0">
                <a:latin typeface="Arial" charset="0"/>
                <a:cs typeface="Arial" charset="0"/>
              </a:rPr>
              <a:t>venturi</a:t>
            </a:r>
            <a:r>
              <a:rPr lang="es-ES" dirty="0" smtClean="0">
                <a:latin typeface="Arial" charset="0"/>
                <a:cs typeface="Arial" charset="0"/>
              </a:rPr>
              <a:t> vincula la discontinuidad del abrasivo en la mezcla.</a:t>
            </a:r>
          </a:p>
          <a:p>
            <a:pPr>
              <a:spcBef>
                <a:spcPct val="0"/>
              </a:spcBef>
            </a:pPr>
            <a:r>
              <a:rPr lang="es-ES" dirty="0" smtClean="0">
                <a:latin typeface="Arial" charset="0"/>
                <a:cs typeface="Arial" charset="0"/>
              </a:rPr>
              <a:t>El consumo de agua es elevadísimo, </a:t>
            </a:r>
            <a:br>
              <a:rPr lang="es-ES" dirty="0" smtClean="0">
                <a:latin typeface="Arial" charset="0"/>
                <a:cs typeface="Arial" charset="0"/>
              </a:rPr>
            </a:br>
            <a:r>
              <a:rPr lang="es-ES" dirty="0" smtClean="0">
                <a:latin typeface="Arial" charset="0"/>
                <a:cs typeface="Arial" charset="0"/>
              </a:rPr>
              <a:t>este factor grava de forma pesada en el impacto medioambiental.</a:t>
            </a:r>
          </a:p>
          <a:p>
            <a:pPr>
              <a:spcBef>
                <a:spcPct val="0"/>
              </a:spcBef>
            </a:pPr>
            <a:r>
              <a:rPr lang="es-ES" b="1" dirty="0" smtClean="0">
                <a:latin typeface="Arial" charset="0"/>
                <a:cs typeface="Arial" charset="0"/>
              </a:rPr>
              <a:t>AEROHIDROENARENADO</a:t>
            </a:r>
            <a:br>
              <a:rPr lang="es-ES" b="1" dirty="0" smtClean="0">
                <a:latin typeface="Arial" charset="0"/>
                <a:cs typeface="Arial" charset="0"/>
              </a:rPr>
            </a:br>
            <a:r>
              <a:rPr lang="es-ES" b="1" dirty="0" smtClean="0">
                <a:latin typeface="Arial" charset="0"/>
                <a:cs typeface="Arial" charset="0"/>
              </a:rPr>
              <a:t>WATER BLAST</a:t>
            </a:r>
          </a:p>
          <a:p>
            <a:pPr>
              <a:spcBef>
                <a:spcPct val="0"/>
              </a:spcBef>
            </a:pPr>
            <a:r>
              <a:rPr lang="es-ES" b="1" dirty="0" smtClean="0">
                <a:latin typeface="Arial" charset="0"/>
                <a:cs typeface="Arial" charset="0"/>
              </a:rPr>
              <a:t>Sistema a presión:</a:t>
            </a:r>
            <a:br>
              <a:rPr lang="es-ES" b="1" dirty="0" smtClean="0">
                <a:latin typeface="Arial" charset="0"/>
                <a:cs typeface="Arial" charset="0"/>
              </a:rPr>
            </a:br>
            <a:r>
              <a:rPr lang="es-ES" b="1" dirty="0" smtClean="0">
                <a:latin typeface="Arial" charset="0"/>
                <a:cs typeface="Arial" charset="0"/>
              </a:rPr>
              <a:t>garantiza un estándar de trabajo vanguardista de altísimo rendimiento gracias a la potencia y a la continuidad del flujo de abrasivo.</a:t>
            </a:r>
          </a:p>
          <a:p>
            <a:pPr>
              <a:spcBef>
                <a:spcPct val="0"/>
              </a:spcBef>
            </a:pPr>
            <a:r>
              <a:rPr lang="es-ES" b="1" dirty="0" smtClean="0">
                <a:latin typeface="Arial" charset="0"/>
                <a:cs typeface="Arial" charset="0"/>
              </a:rPr>
              <a:t>Regulación de los flujos independientes:</a:t>
            </a:r>
            <a:br>
              <a:rPr lang="es-ES" b="1" dirty="0" smtClean="0">
                <a:latin typeface="Arial" charset="0"/>
                <a:cs typeface="Arial" charset="0"/>
              </a:rPr>
            </a:br>
            <a:r>
              <a:rPr lang="es-ES" b="1" dirty="0" smtClean="0">
                <a:latin typeface="Arial" charset="0"/>
                <a:cs typeface="Arial" charset="0"/>
              </a:rPr>
              <a:t>permite controlar independientemente  los tres componentes aire – agua- abrasivo, pero sobre todo garantiza que el contacto con el agua se realice antes de la salida, para obtener una mezcla perfectamente equilibrada con reducido consumo de agua.</a:t>
            </a:r>
            <a:endParaRPr lang="es-ES" dirty="0" smtClean="0">
              <a:latin typeface="Arial" charset="0"/>
              <a:cs typeface="Arial" charset="0"/>
            </a:endParaRPr>
          </a:p>
          <a:p>
            <a:pPr>
              <a:spcBef>
                <a:spcPct val="0"/>
              </a:spcBef>
            </a:pPr>
            <a:endParaRPr lang="es-ES" dirty="0" smtClean="0">
              <a:latin typeface="Arial" charset="0"/>
              <a:cs typeface="Arial" charset="0"/>
            </a:endParaRPr>
          </a:p>
          <a:p>
            <a:pPr>
              <a:spcBef>
                <a:spcPct val="0"/>
              </a:spcBef>
            </a:pPr>
            <a:endParaRPr lang="es-ES" b="1" dirty="0" smtClean="0">
              <a:latin typeface="Arial" charset="0"/>
              <a:cs typeface="Arial" charset="0"/>
            </a:endParaRPr>
          </a:p>
          <a:p>
            <a:pPr>
              <a:spcBef>
                <a:spcPct val="0"/>
              </a:spcBef>
            </a:pPr>
            <a:endParaRPr lang="es-ES" dirty="0" smtClean="0">
              <a:latin typeface="Arial" charset="0"/>
              <a:cs typeface="Arial" charset="0"/>
            </a:endParaRPr>
          </a:p>
          <a:p>
            <a:pPr>
              <a:spcBef>
                <a:spcPct val="0"/>
              </a:spcBef>
            </a:pPr>
            <a:endParaRPr lang="es-ES" b="1" dirty="0" smtClean="0">
              <a:latin typeface="Arial" charset="0"/>
              <a:cs typeface="Arial" charset="0"/>
            </a:endParaRPr>
          </a:p>
          <a:p>
            <a:pPr>
              <a:spcBef>
                <a:spcPct val="0"/>
              </a:spcBef>
            </a:pPr>
            <a:endParaRPr lang="es-ES" dirty="0" smtClean="0"/>
          </a:p>
          <a:p>
            <a:pPr>
              <a:spcBef>
                <a:spcPct val="0"/>
              </a:spcBef>
            </a:pPr>
            <a:endParaRPr lang="es-ES" dirty="0" smtClean="0"/>
          </a:p>
        </p:txBody>
      </p:sp>
      <p:sp>
        <p:nvSpPr>
          <p:cNvPr id="9216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8CA7ED-667E-43BD-9868-BF70A8611BA3}" type="slidenum">
              <a:rPr lang="es-ES"/>
              <a:pPr/>
              <a:t>43</a:t>
            </a:fld>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113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9114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080A9BF-1835-46BF-9641-0FB5291B72E7}" type="slidenum">
              <a:rPr lang="es-ES"/>
              <a:pPr/>
              <a:t>44</a:t>
            </a:fld>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318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931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438757-237E-4AF8-AAB4-D813D173A47B}" type="slidenum">
              <a:rPr lang="es-ES"/>
              <a:pPr/>
              <a:t>45</a:t>
            </a:fld>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9318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dirty="0" smtClean="0"/>
          </a:p>
        </p:txBody>
      </p:sp>
      <p:sp>
        <p:nvSpPr>
          <p:cNvPr id="9318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438757-237E-4AF8-AAB4-D813D173A47B}" type="slidenum">
              <a:rPr lang="es-ES"/>
              <a:pPr/>
              <a:t>46</a:t>
            </a:fld>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2227"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dirty="0" smtClean="0"/>
              <a:t>Las instalaciones más usadas por el Buque Escuela Guayas deben de cumplir con las exigencias para mejorar la eficiencia en las operaciones del Buque Escuela Guayas. </a:t>
            </a:r>
          </a:p>
          <a:p>
            <a:pPr>
              <a:spcBef>
                <a:spcPct val="0"/>
              </a:spcBef>
            </a:pPr>
            <a:endParaRPr lang="es-ES" dirty="0" smtClean="0"/>
          </a:p>
          <a:p>
            <a:pPr>
              <a:spcBef>
                <a:spcPct val="0"/>
              </a:spcBef>
              <a:buFontTx/>
              <a:buChar char="•"/>
            </a:pPr>
            <a:r>
              <a:rPr lang="es-ES" dirty="0" smtClean="0"/>
              <a:t>El muelle del </a:t>
            </a:r>
            <a:r>
              <a:rPr lang="es-ES" dirty="0" err="1" smtClean="0"/>
              <a:t>Yatch</a:t>
            </a:r>
            <a:r>
              <a:rPr lang="es-ES" dirty="0" smtClean="0"/>
              <a:t> Club debe de poseer las competencias necesarias para satisfacer las necesidades logísticas como instalaciones eléctricas, seguridad, y cuidado  ambiental </a:t>
            </a:r>
          </a:p>
          <a:p>
            <a:pPr>
              <a:spcBef>
                <a:spcPct val="0"/>
              </a:spcBef>
              <a:buFontTx/>
              <a:buChar char="•"/>
            </a:pPr>
            <a:r>
              <a:rPr lang="es-ES" dirty="0" smtClean="0"/>
              <a:t>El  control de inventario de pañol de velas del Buque Escuela Guayas permitirá administrar de forma suficiente las necesidades requeridas por los diferentes departamentos</a:t>
            </a:r>
          </a:p>
          <a:p>
            <a:pPr>
              <a:spcBef>
                <a:spcPct val="0"/>
              </a:spcBef>
              <a:buFontTx/>
              <a:buChar char="•"/>
            </a:pPr>
            <a:r>
              <a:rPr lang="es-ES" dirty="0" smtClean="0"/>
              <a:t>DIMARE (Dirección Técnica de la Armada) necesita mejorar sus capacidades como talleres de la Armada permitiendo al Buque Escuela Guayas optimizar tiempo para las operaciones.  </a:t>
            </a:r>
          </a:p>
          <a:p>
            <a:pPr>
              <a:spcBef>
                <a:spcPct val="0"/>
              </a:spcBef>
              <a:buFontTx/>
              <a:buChar char="•"/>
            </a:pPr>
            <a:r>
              <a:rPr lang="es-ES" dirty="0" smtClean="0"/>
              <a:t>hoy en día las instalaciones cuentan con los más modernos avances tecnológicos, estos avances lo hacen imprescindibles en los campos de la instrumentación, el control y la automatización de las instalaciones. </a:t>
            </a:r>
          </a:p>
          <a:p>
            <a:pPr>
              <a:spcBef>
                <a:spcPct val="0"/>
              </a:spcBef>
            </a:pPr>
            <a:endParaRPr lang="es-ES" dirty="0" smtClean="0"/>
          </a:p>
        </p:txBody>
      </p:sp>
      <p:sp>
        <p:nvSpPr>
          <p:cNvPr id="52228"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BF187A9-2C17-4E29-A438-F19503543E2D}" type="slidenum">
              <a:rPr lang="es-ES"/>
              <a:pPr/>
              <a:t>5</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3251"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latin typeface="Arial" charset="0"/>
                <a:cs typeface="Arial" charset="0"/>
              </a:rPr>
              <a:t>La necesidad de realizar un plan de mejora del elemento funcional logístico de Instalaciones,  por medio del estudio de los problemas suscitados en los talleres,  bodegas,  puerto base y  astilleros navales para determinar las posibles causas en el Buque Escuela Guayas en los Cruceros Internacionales.</a:t>
            </a:r>
          </a:p>
          <a:p>
            <a:pPr>
              <a:spcBef>
                <a:spcPct val="0"/>
              </a:spcBef>
            </a:pPr>
            <a:endParaRPr lang="es-ES" smtClean="0"/>
          </a:p>
        </p:txBody>
      </p:sp>
      <p:sp>
        <p:nvSpPr>
          <p:cNvPr id="53252"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7830250-9C59-42C8-B492-BB56C91337CC}" type="slidenum">
              <a:rPr lang="es-ES"/>
              <a:pPr/>
              <a:t>6</a:t>
            </a:fld>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4275"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54276"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7F6E3D5-58BC-46A0-A278-FC7D0C408158}" type="slidenum">
              <a:rPr lang="es-ES"/>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5299"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s-ES" smtClean="0"/>
          </a:p>
        </p:txBody>
      </p:sp>
      <p:sp>
        <p:nvSpPr>
          <p:cNvPr id="5530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24DED60-CFC2-4222-94F9-19E22A8DD86E}" type="slidenum">
              <a:rPr lang="es-ES"/>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56323" name="2 Marcador de notas"/>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s-ES" smtClean="0">
                <a:latin typeface="Arial" charset="0"/>
                <a:cs typeface="Arial" charset="0"/>
              </a:rPr>
              <a:t>El Buque Escuela “Guayas” es un órgano de línea operativo - administrativo, subordinado al Comando de Operaciones Navales y está constituido por los Departamentos  de Operaciones, Maniobras, Ingeniería y Logística. </a:t>
            </a:r>
          </a:p>
          <a:p>
            <a:pPr>
              <a:spcBef>
                <a:spcPct val="0"/>
              </a:spcBef>
            </a:pPr>
            <a:endParaRPr lang="es-ES" smtClean="0">
              <a:latin typeface="Arial" charset="0"/>
              <a:cs typeface="Arial" charset="0"/>
            </a:endParaRPr>
          </a:p>
          <a:p>
            <a:pPr>
              <a:spcBef>
                <a:spcPct val="0"/>
              </a:spcBef>
            </a:pPr>
            <a:r>
              <a:rPr lang="es-ES" smtClean="0"/>
              <a:t>Logística es la parte del arte de la guerra que tiene por objeto proporcionar a las fuerzas armadas los medios de personal, material y servicios necesarios para satisfacer en cantidad, calidad, momento y lugar adecuado a las exigencias de la Guerra.</a:t>
            </a:r>
          </a:p>
          <a:p>
            <a:pPr>
              <a:spcBef>
                <a:spcPct val="0"/>
              </a:spcBef>
            </a:pPr>
            <a:endParaRPr lang="es-ES" smtClean="0"/>
          </a:p>
          <a:p>
            <a:pPr>
              <a:spcBef>
                <a:spcPct val="0"/>
              </a:spcBef>
            </a:pPr>
            <a:endParaRPr lang="es-ES" smtClean="0"/>
          </a:p>
        </p:txBody>
      </p:sp>
      <p:sp>
        <p:nvSpPr>
          <p:cNvPr id="56324"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3F71A75-2612-430D-A602-6FB8E63EA558}" type="slidenum">
              <a:rPr lang="es-ES"/>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1EA8BBB5-800C-4C68-AE3C-B360E2CD5CB5}"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00F6E4DB-B885-4A75-8244-C52835103DC0}"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515100" y="609600"/>
            <a:ext cx="1943100" cy="5486400"/>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685800" y="609600"/>
            <a:ext cx="5676900" cy="54864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9F87F03-98F0-4210-B50A-6041635446DF}"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641F67F1-2C2F-4786-847E-4B3EC0BE0F5B}"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D6524239-93B7-49F6-A4DF-6B5172B44274}" type="slidenum">
              <a:rPr lang="es-ES"/>
              <a:pPr>
                <a:defRPr/>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3BD45745-B3BB-460E-A65D-928673198F0B}" type="slidenum">
              <a:rPr lang="es-ES"/>
              <a:pPr>
                <a:defRPr/>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9EBA3793-5D87-4A7E-BA50-175E87BE3030}" type="slidenum">
              <a:rPr lang="es-ES"/>
              <a:pPr>
                <a:defRPr/>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E984A465-24E5-4299-A893-13E13C066CDD}" type="slidenum">
              <a:rPr lang="es-ES"/>
              <a:pPr>
                <a:defRPr/>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080E187B-E8FE-44FF-8EE0-950B459CC26A}" type="slidenum">
              <a:rPr lang="es-ES"/>
              <a:pPr>
                <a:defRPr/>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72D4ACE4-CBC4-4691-BF79-CC6221DFC69C}" type="slidenum">
              <a:rPr lang="es-ES"/>
              <a:pPr>
                <a:defRPr/>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EAF89C0C-7C0F-43FB-956D-0148A67513E5}"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5B7AC705-0061-489B-B7F0-A1B8CB356139}" type="slidenum">
              <a:rPr lang="es-ES"/>
              <a:pPr>
                <a:defRPr/>
              </a:pPr>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smtClean="0"/>
              <a:t>Haga clic en el icono para agregar una imagen</a:t>
            </a:r>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30169B55-744B-4F89-85BA-61751F7EE945}" type="slidenum">
              <a:rPr lang="es-ES"/>
              <a:pPr>
                <a:defRPr/>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7BC7586E-5611-4B54-A3F3-9E419690FB98}" type="slidenum">
              <a:rPr lang="es-ES"/>
              <a:pPr>
                <a:defRPr/>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84F81691-C683-4364-8CA0-296C68513FC7}" type="slidenum">
              <a:rPr lang="es-ES"/>
              <a:pPr>
                <a:defRPr/>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2A55F007-1A06-4E3A-8FCF-27D3DB174193}"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ln/>
        </p:spPr>
        <p:txBody>
          <a:bodyPr/>
          <a:lstStyle>
            <a:lvl1pPr>
              <a:defRPr/>
            </a:lvl1pPr>
          </a:lstStyle>
          <a:p>
            <a:pPr>
              <a:defRPr/>
            </a:pPr>
            <a:endParaRPr lang="es-ES"/>
          </a:p>
        </p:txBody>
      </p:sp>
      <p:sp>
        <p:nvSpPr>
          <p:cNvPr id="5" name="Rectangle 5"/>
          <p:cNvSpPr>
            <a:spLocks noGrp="1" noChangeArrowheads="1"/>
          </p:cNvSpPr>
          <p:nvPr>
            <p:ph type="ftr" sz="quarter" idx="11"/>
          </p:nvPr>
        </p:nvSpPr>
        <p:spPr>
          <a:ln/>
        </p:spPr>
        <p:txBody>
          <a:bodyPr/>
          <a:lstStyle>
            <a:lvl1pPr>
              <a:defRPr/>
            </a:lvl1pPr>
          </a:lstStyle>
          <a:p>
            <a:pPr>
              <a:defRPr/>
            </a:pPr>
            <a:endParaRPr lang="es-ES"/>
          </a:p>
        </p:txBody>
      </p:sp>
      <p:sp>
        <p:nvSpPr>
          <p:cNvPr id="6" name="Rectangle 6"/>
          <p:cNvSpPr>
            <a:spLocks noGrp="1" noChangeArrowheads="1"/>
          </p:cNvSpPr>
          <p:nvPr>
            <p:ph type="sldNum" sz="quarter" idx="12"/>
          </p:nvPr>
        </p:nvSpPr>
        <p:spPr>
          <a:ln/>
        </p:spPr>
        <p:txBody>
          <a:bodyPr/>
          <a:lstStyle>
            <a:lvl1pPr>
              <a:defRPr/>
            </a:lvl1pPr>
          </a:lstStyle>
          <a:p>
            <a:pPr>
              <a:defRPr/>
            </a:pPr>
            <a:fld id="{940C1AEA-E648-4084-B047-B40452B1CB61}"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0881216D-B036-4C91-BD8A-8AD526F2E7E1}"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D245148C-C4BC-490D-9898-F4C7813826B9}"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Rectangle 4"/>
          <p:cNvSpPr>
            <a:spLocks noGrp="1" noChangeArrowheads="1"/>
          </p:cNvSpPr>
          <p:nvPr>
            <p:ph type="dt" sz="half" idx="10"/>
          </p:nvPr>
        </p:nvSpPr>
        <p:spPr>
          <a:ln/>
        </p:spPr>
        <p:txBody>
          <a:bodyPr/>
          <a:lstStyle>
            <a:lvl1pPr>
              <a:defRPr/>
            </a:lvl1pPr>
          </a:lstStyle>
          <a:p>
            <a:pPr>
              <a:defRPr/>
            </a:pPr>
            <a:endParaRPr lang="es-ES"/>
          </a:p>
        </p:txBody>
      </p:sp>
      <p:sp>
        <p:nvSpPr>
          <p:cNvPr id="4" name="Rectangle 5"/>
          <p:cNvSpPr>
            <a:spLocks noGrp="1" noChangeArrowheads="1"/>
          </p:cNvSpPr>
          <p:nvPr>
            <p:ph type="ftr" sz="quarter" idx="11"/>
          </p:nvPr>
        </p:nvSpPr>
        <p:spPr>
          <a:ln/>
        </p:spPr>
        <p:txBody>
          <a:bodyPr/>
          <a:lstStyle>
            <a:lvl1pPr>
              <a:defRPr/>
            </a:lvl1pPr>
          </a:lstStyle>
          <a:p>
            <a:pPr>
              <a:defRPr/>
            </a:pPr>
            <a:endParaRPr lang="es-ES"/>
          </a:p>
        </p:txBody>
      </p:sp>
      <p:sp>
        <p:nvSpPr>
          <p:cNvPr id="5" name="Rectangle 6"/>
          <p:cNvSpPr>
            <a:spLocks noGrp="1" noChangeArrowheads="1"/>
          </p:cNvSpPr>
          <p:nvPr>
            <p:ph type="sldNum" sz="quarter" idx="12"/>
          </p:nvPr>
        </p:nvSpPr>
        <p:spPr>
          <a:ln/>
        </p:spPr>
        <p:txBody>
          <a:bodyPr/>
          <a:lstStyle>
            <a:lvl1pPr>
              <a:defRPr/>
            </a:lvl1pPr>
          </a:lstStyle>
          <a:p>
            <a:pPr>
              <a:defRPr/>
            </a:pPr>
            <a:fld id="{F3875057-34C0-41F2-84AB-6C7CB211F2EA}"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s-ES"/>
          </a:p>
        </p:txBody>
      </p:sp>
      <p:sp>
        <p:nvSpPr>
          <p:cNvPr id="3" name="Rectangle 5"/>
          <p:cNvSpPr>
            <a:spLocks noGrp="1" noChangeArrowheads="1"/>
          </p:cNvSpPr>
          <p:nvPr>
            <p:ph type="ftr" sz="quarter" idx="11"/>
          </p:nvPr>
        </p:nvSpPr>
        <p:spPr>
          <a:ln/>
        </p:spPr>
        <p:txBody>
          <a:bodyPr/>
          <a:lstStyle>
            <a:lvl1pPr>
              <a:defRPr/>
            </a:lvl1pPr>
          </a:lstStyle>
          <a:p>
            <a:pPr>
              <a:defRPr/>
            </a:pPr>
            <a:endParaRPr lang="es-ES"/>
          </a:p>
        </p:txBody>
      </p:sp>
      <p:sp>
        <p:nvSpPr>
          <p:cNvPr id="4" name="Rectangle 6"/>
          <p:cNvSpPr>
            <a:spLocks noGrp="1" noChangeArrowheads="1"/>
          </p:cNvSpPr>
          <p:nvPr>
            <p:ph type="sldNum" sz="quarter" idx="12"/>
          </p:nvPr>
        </p:nvSpPr>
        <p:spPr>
          <a:ln/>
        </p:spPr>
        <p:txBody>
          <a:bodyPr/>
          <a:lstStyle>
            <a:lvl1pPr>
              <a:defRPr/>
            </a:lvl1pPr>
          </a:lstStyle>
          <a:p>
            <a:pPr>
              <a:defRPr/>
            </a:pPr>
            <a:fld id="{55789299-9481-40D2-8D2F-353583016C7D}"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F83167E-8B67-4121-96AF-8A9E7D5FCE95}"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1663F30D-2957-4E9A-9590-74B64DA020F0}"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51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D34AC6A-2806-417E-8FE1-EC252E30DED9}"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cambiar el estilo de título	</a:t>
            </a:r>
          </a:p>
        </p:txBody>
      </p:sp>
      <p:sp>
        <p:nvSpPr>
          <p:cNvPr id="614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s-E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s-E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B4C423B-679C-4F0A-8DFA-E77C0253415F}"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png"/><Relationship Id="rId3" Type="http://schemas.openxmlformats.org/officeDocument/2006/relationships/image" Target="../media/image6.jpeg"/><Relationship Id="rId21" Type="http://schemas.openxmlformats.org/officeDocument/2006/relationships/image" Target="../media/image36.png"/><Relationship Id="rId34" Type="http://schemas.openxmlformats.org/officeDocument/2006/relationships/image" Target="../media/image8.png"/><Relationship Id="rId7" Type="http://schemas.openxmlformats.org/officeDocument/2006/relationships/hyperlink" Target="0_INDICE_1.ppt" TargetMode="External"/><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16.png"/><Relationship Id="rId2" Type="http://schemas.openxmlformats.org/officeDocument/2006/relationships/notesSlide" Target="../notesSlides/notesSlide10.xml"/><Relationship Id="rId16" Type="http://schemas.openxmlformats.org/officeDocument/2006/relationships/image" Target="../media/image31.png"/><Relationship Id="rId20" Type="http://schemas.openxmlformats.org/officeDocument/2006/relationships/image" Target="../media/image35.png"/><Relationship Id="rId29"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png"/><Relationship Id="rId5" Type="http://schemas.openxmlformats.org/officeDocument/2006/relationships/slide" Target="slide7.xml"/><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10" Type="http://schemas.openxmlformats.org/officeDocument/2006/relationships/image" Target="../media/image25.jpeg"/><Relationship Id="rId19" Type="http://schemas.openxmlformats.org/officeDocument/2006/relationships/image" Target="../media/image34.png"/><Relationship Id="rId31" Type="http://schemas.openxmlformats.org/officeDocument/2006/relationships/image" Target="../media/image46.png"/><Relationship Id="rId4" Type="http://schemas.openxmlformats.org/officeDocument/2006/relationships/slide" Target="slide2.xml"/><Relationship Id="rId9" Type="http://schemas.openxmlformats.org/officeDocument/2006/relationships/image" Target="../media/image24.pn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9.jpeg"/></Relationships>
</file>

<file path=ppt/slides/_rels/slide11.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5.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5.xml"/><Relationship Id="rId17" Type="http://schemas.openxmlformats.org/officeDocument/2006/relationships/image" Target="../media/image9.jpeg"/><Relationship Id="rId2" Type="http://schemas.openxmlformats.org/officeDocument/2006/relationships/notesSlide" Target="../notesSlides/notesSlide11.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5.xml"/><Relationship Id="rId5" Type="http://schemas.openxmlformats.org/officeDocument/2006/relationships/slide" Target="slide7.xml"/><Relationship Id="rId15" Type="http://schemas.openxmlformats.org/officeDocument/2006/relationships/image" Target="../media/image49.jpeg"/><Relationship Id="rId10" Type="http://schemas.openxmlformats.org/officeDocument/2006/relationships/diagramLayout" Target="../diagrams/layout5.xml"/><Relationship Id="rId4" Type="http://schemas.openxmlformats.org/officeDocument/2006/relationships/slide" Target="slide2.xml"/><Relationship Id="rId9" Type="http://schemas.openxmlformats.org/officeDocument/2006/relationships/diagramData" Target="../diagrams/data5.xml"/><Relationship Id="rId14" Type="http://schemas.openxmlformats.org/officeDocument/2006/relationships/image" Target="../media/image48.jpeg"/></Relationships>
</file>

<file path=ppt/slides/_rels/slide1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52.png"/><Relationship Id="rId5" Type="http://schemas.openxmlformats.org/officeDocument/2006/relationships/slide" Target="slide7.xml"/><Relationship Id="rId10" Type="http://schemas.openxmlformats.org/officeDocument/2006/relationships/image" Target="../media/image51.jpeg"/><Relationship Id="rId4" Type="http://schemas.openxmlformats.org/officeDocument/2006/relationships/slide" Target="slide2.xml"/><Relationship Id="rId9" Type="http://schemas.openxmlformats.org/officeDocument/2006/relationships/image" Target="../media/image50.jpeg"/><Relationship Id="rId14" Type="http://schemas.openxmlformats.org/officeDocument/2006/relationships/image" Target="../media/image9.jpeg"/></Relationships>
</file>

<file path=ppt/slides/_rels/slide13.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6.xml"/><Relationship Id="rId18" Type="http://schemas.microsoft.com/office/2007/relationships/diagramDrawing" Target="../diagrams/drawing7.xml"/><Relationship Id="rId3" Type="http://schemas.openxmlformats.org/officeDocument/2006/relationships/image" Target="../media/image6.jpeg"/><Relationship Id="rId21" Type="http://schemas.openxmlformats.org/officeDocument/2006/relationships/image" Target="../media/image8.png"/><Relationship Id="rId7" Type="http://schemas.openxmlformats.org/officeDocument/2006/relationships/hyperlink" Target="0_INDICE_1.ppt" TargetMode="External"/><Relationship Id="rId12" Type="http://schemas.openxmlformats.org/officeDocument/2006/relationships/diagramColors" Target="../diagrams/colors6.xml"/><Relationship Id="rId17" Type="http://schemas.openxmlformats.org/officeDocument/2006/relationships/diagramColors" Target="../diagrams/colors7.xml"/><Relationship Id="rId2" Type="http://schemas.openxmlformats.org/officeDocument/2006/relationships/notesSlide" Target="../notesSlides/notesSlide13.xml"/><Relationship Id="rId16" Type="http://schemas.openxmlformats.org/officeDocument/2006/relationships/diagramQuickStyle" Target="../diagrams/quickStyle7.xml"/><Relationship Id="rId20"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6.xml"/><Relationship Id="rId5" Type="http://schemas.openxmlformats.org/officeDocument/2006/relationships/slide" Target="slide7.xml"/><Relationship Id="rId15" Type="http://schemas.openxmlformats.org/officeDocument/2006/relationships/diagramLayout" Target="../diagrams/layout7.xml"/><Relationship Id="rId10" Type="http://schemas.openxmlformats.org/officeDocument/2006/relationships/diagramLayout" Target="../diagrams/layout6.xml"/><Relationship Id="rId19" Type="http://schemas.openxmlformats.org/officeDocument/2006/relationships/image" Target="../media/image54.jpeg"/><Relationship Id="rId4" Type="http://schemas.openxmlformats.org/officeDocument/2006/relationships/slide" Target="slide2.xml"/><Relationship Id="rId9" Type="http://schemas.openxmlformats.org/officeDocument/2006/relationships/diagramData" Target="../diagrams/data6.xml"/><Relationship Id="rId14" Type="http://schemas.openxmlformats.org/officeDocument/2006/relationships/diagramData" Target="../diagrams/data7.xml"/><Relationship Id="rId22" Type="http://schemas.openxmlformats.org/officeDocument/2006/relationships/image" Target="../media/image9.jpeg"/></Relationships>
</file>

<file path=ppt/slides/_rels/slide1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0.jpeg"/><Relationship Id="rId1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59.png"/><Relationship Id="rId17" Type="http://schemas.openxmlformats.org/officeDocument/2006/relationships/image" Target="../media/image8.png"/><Relationship Id="rId2" Type="http://schemas.openxmlformats.org/officeDocument/2006/relationships/notesSlide" Target="../notesSlides/notesSlide14.xml"/><Relationship Id="rId16" Type="http://schemas.openxmlformats.org/officeDocument/2006/relationships/image" Target="../media/image62.pn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58.jpeg"/><Relationship Id="rId5" Type="http://schemas.openxmlformats.org/officeDocument/2006/relationships/slide" Target="slide7.xml"/><Relationship Id="rId15" Type="http://schemas.openxmlformats.org/officeDocument/2006/relationships/image" Target="../media/image61.png"/><Relationship Id="rId10" Type="http://schemas.openxmlformats.org/officeDocument/2006/relationships/image" Target="../media/image57.jpeg"/><Relationship Id="rId4" Type="http://schemas.openxmlformats.org/officeDocument/2006/relationships/slide" Target="slide2.xml"/><Relationship Id="rId9" Type="http://schemas.openxmlformats.org/officeDocument/2006/relationships/image" Target="../media/image56.png"/><Relationship Id="rId1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12.jpeg"/></Relationships>
</file>

<file path=ppt/slides/_rels/slide16.xml.rels><?xml version="1.0" encoding="UTF-8" standalone="yes"?>
<Relationships xmlns="http://schemas.openxmlformats.org/package/2006/relationships"><Relationship Id="rId8" Type="http://schemas.openxmlformats.org/officeDocument/2006/relationships/hyperlink" Target="0_INDICE_1.ppt" TargetMode="External"/><Relationship Id="rId13" Type="http://schemas.openxmlformats.org/officeDocument/2006/relationships/diagramColors" Target="../diagrams/colors8.xml"/><Relationship Id="rId3" Type="http://schemas.openxmlformats.org/officeDocument/2006/relationships/notesSlide" Target="../notesSlides/notesSlide16.xml"/><Relationship Id="rId7" Type="http://schemas.openxmlformats.org/officeDocument/2006/relationships/hyperlink" Target="galeriaquiyu.ppt" TargetMode="External"/><Relationship Id="rId12" Type="http://schemas.openxmlformats.org/officeDocument/2006/relationships/diagramQuickStyle" Target="../diagrams/quickStyle8.xml"/><Relationship Id="rId17" Type="http://schemas.openxmlformats.org/officeDocument/2006/relationships/image" Target="../media/image9.jpeg"/><Relationship Id="rId2" Type="http://schemas.openxmlformats.org/officeDocument/2006/relationships/slideLayout" Target="../slideLayouts/slideLayout1.xml"/><Relationship Id="rId16" Type="http://schemas.openxmlformats.org/officeDocument/2006/relationships/image" Target="../media/image8.png"/><Relationship Id="rId1" Type="http://schemas.openxmlformats.org/officeDocument/2006/relationships/vmlDrawing" Target="../drawings/vmlDrawing1.vml"/><Relationship Id="rId6" Type="http://schemas.openxmlformats.org/officeDocument/2006/relationships/slide" Target="slide7.xml"/><Relationship Id="rId11" Type="http://schemas.openxmlformats.org/officeDocument/2006/relationships/diagramLayout" Target="../diagrams/layout8.xml"/><Relationship Id="rId5" Type="http://schemas.openxmlformats.org/officeDocument/2006/relationships/slide" Target="slide2.xml"/><Relationship Id="rId15" Type="http://schemas.openxmlformats.org/officeDocument/2006/relationships/oleObject" Target="../embeddings/oleObject1.bin"/><Relationship Id="rId10" Type="http://schemas.openxmlformats.org/officeDocument/2006/relationships/diagramData" Target="../diagrams/data8.xml"/><Relationship Id="rId4" Type="http://schemas.openxmlformats.org/officeDocument/2006/relationships/image" Target="../media/image6.jpeg"/><Relationship Id="rId9" Type="http://schemas.openxmlformats.org/officeDocument/2006/relationships/slide" Target="slide8.xml"/><Relationship Id="rId14" Type="http://schemas.microsoft.com/office/2007/relationships/diagramDrawing" Target="../diagrams/drawing8.xml"/></Relationships>
</file>

<file path=ppt/slides/_rels/slide17.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9.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9.xml"/><Relationship Id="rId2" Type="http://schemas.openxmlformats.org/officeDocument/2006/relationships/notesSlide" Target="../notesSlides/notesSlide17.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9.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9.xml"/><Relationship Id="rId4" Type="http://schemas.openxmlformats.org/officeDocument/2006/relationships/slide" Target="slide2.xml"/><Relationship Id="rId9" Type="http://schemas.openxmlformats.org/officeDocument/2006/relationships/diagramData" Target="../diagrams/data9.xml"/><Relationship Id="rId14" Type="http://schemas.openxmlformats.org/officeDocument/2006/relationships/image" Target="../media/image64.jpeg"/></Relationships>
</file>

<file path=ppt/slides/_rels/slide18.xml.rels><?xml version="1.0" encoding="UTF-8" standalone="yes"?>
<Relationships xmlns="http://schemas.openxmlformats.org/package/2006/relationships"><Relationship Id="rId8" Type="http://schemas.openxmlformats.org/officeDocument/2006/relationships/hyperlink" Target="0_INDICE_1.ppt" TargetMode="External"/><Relationship Id="rId13" Type="http://schemas.openxmlformats.org/officeDocument/2006/relationships/diagramColors" Target="../diagrams/colors10.xml"/><Relationship Id="rId3" Type="http://schemas.openxmlformats.org/officeDocument/2006/relationships/notesSlide" Target="../notesSlides/notesSlide18.xml"/><Relationship Id="rId7" Type="http://schemas.openxmlformats.org/officeDocument/2006/relationships/hyperlink" Target="galeriaquiyu.ppt" TargetMode="External"/><Relationship Id="rId12" Type="http://schemas.openxmlformats.org/officeDocument/2006/relationships/diagramQuickStyle" Target="../diagrams/quickStyle10.xml"/><Relationship Id="rId17" Type="http://schemas.openxmlformats.org/officeDocument/2006/relationships/image" Target="../media/image9.jpeg"/><Relationship Id="rId2" Type="http://schemas.openxmlformats.org/officeDocument/2006/relationships/slideLayout" Target="../slideLayouts/slideLayout1.xml"/><Relationship Id="rId16" Type="http://schemas.openxmlformats.org/officeDocument/2006/relationships/image" Target="../media/image8.png"/><Relationship Id="rId1" Type="http://schemas.openxmlformats.org/officeDocument/2006/relationships/vmlDrawing" Target="../drawings/vmlDrawing2.vml"/><Relationship Id="rId6" Type="http://schemas.openxmlformats.org/officeDocument/2006/relationships/slide" Target="slide7.xml"/><Relationship Id="rId11" Type="http://schemas.openxmlformats.org/officeDocument/2006/relationships/diagramLayout" Target="../diagrams/layout10.xml"/><Relationship Id="rId5" Type="http://schemas.openxmlformats.org/officeDocument/2006/relationships/slide" Target="slide2.xml"/><Relationship Id="rId15" Type="http://schemas.openxmlformats.org/officeDocument/2006/relationships/oleObject" Target="../embeddings/oleObject2.bin"/><Relationship Id="rId10" Type="http://schemas.openxmlformats.org/officeDocument/2006/relationships/diagramData" Target="../diagrams/data10.xml"/><Relationship Id="rId4" Type="http://schemas.openxmlformats.org/officeDocument/2006/relationships/image" Target="../media/image6.jpeg"/><Relationship Id="rId9" Type="http://schemas.openxmlformats.org/officeDocument/2006/relationships/slide" Target="slide8.xml"/><Relationship Id="rId14" Type="http://schemas.microsoft.com/office/2007/relationships/diagramDrawing" Target="../diagrams/drawing10.xml"/></Relationships>
</file>

<file path=ppt/slides/_rels/slide19.xml.rels><?xml version="1.0" encoding="UTF-8" standalone="yes"?>
<Relationships xmlns="http://schemas.openxmlformats.org/package/2006/relationships"><Relationship Id="rId8" Type="http://schemas.openxmlformats.org/officeDocument/2006/relationships/hyperlink" Target="0_INDICE_1.ppt" TargetMode="External"/><Relationship Id="rId13" Type="http://schemas.openxmlformats.org/officeDocument/2006/relationships/diagramColors" Target="../diagrams/colors11.xml"/><Relationship Id="rId3" Type="http://schemas.openxmlformats.org/officeDocument/2006/relationships/notesSlide" Target="../notesSlides/notesSlide19.xml"/><Relationship Id="rId7" Type="http://schemas.openxmlformats.org/officeDocument/2006/relationships/hyperlink" Target="galeriaquiyu.ppt" TargetMode="External"/><Relationship Id="rId12" Type="http://schemas.openxmlformats.org/officeDocument/2006/relationships/diagramQuickStyle" Target="../diagrams/quickStyle11.xml"/><Relationship Id="rId17" Type="http://schemas.openxmlformats.org/officeDocument/2006/relationships/image" Target="../media/image9.jpeg"/><Relationship Id="rId2" Type="http://schemas.openxmlformats.org/officeDocument/2006/relationships/slideLayout" Target="../slideLayouts/slideLayout1.xml"/><Relationship Id="rId16"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slide" Target="slide7.xml"/><Relationship Id="rId11" Type="http://schemas.openxmlformats.org/officeDocument/2006/relationships/diagramLayout" Target="../diagrams/layout11.xml"/><Relationship Id="rId5" Type="http://schemas.openxmlformats.org/officeDocument/2006/relationships/slide" Target="slide2.xml"/><Relationship Id="rId15" Type="http://schemas.openxmlformats.org/officeDocument/2006/relationships/oleObject" Target="../embeddings/oleObject3.bin"/><Relationship Id="rId10" Type="http://schemas.openxmlformats.org/officeDocument/2006/relationships/diagramData" Target="../diagrams/data11.xml"/><Relationship Id="rId4" Type="http://schemas.openxmlformats.org/officeDocument/2006/relationships/image" Target="../media/image6.jpeg"/><Relationship Id="rId9" Type="http://schemas.openxmlformats.org/officeDocument/2006/relationships/slide" Target="slide8.xml"/><Relationship Id="rId14" Type="http://schemas.microsoft.com/office/2007/relationships/diagramDrawing" Target="../diagrams/drawing11.xml"/></Relationships>
</file>

<file path=ppt/slides/_rels/slide2.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slide" Target="slide7.xml"/><Relationship Id="rId3" Type="http://schemas.openxmlformats.org/officeDocument/2006/relationships/image" Target="../media/image6.jpeg"/><Relationship Id="rId7" Type="http://schemas.openxmlformats.org/officeDocument/2006/relationships/slide" Target="slide4.xml"/><Relationship Id="rId12" Type="http://schemas.openxmlformats.org/officeDocument/2006/relationships/slide" Target="slide22.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8.xml"/><Relationship Id="rId11" Type="http://schemas.openxmlformats.org/officeDocument/2006/relationships/slide" Target="slide5.xml"/><Relationship Id="rId5" Type="http://schemas.openxmlformats.org/officeDocument/2006/relationships/slide" Target="slide2.xml"/><Relationship Id="rId10"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6.xml"/></Relationships>
</file>

<file path=ppt/slides/_rels/slide20.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2.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2.xml"/><Relationship Id="rId2" Type="http://schemas.openxmlformats.org/officeDocument/2006/relationships/notesSlide" Target="../notesSlides/notesSlide21.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2.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2.xml"/><Relationship Id="rId4" Type="http://schemas.openxmlformats.org/officeDocument/2006/relationships/slide" Target="slide2.xml"/><Relationship Id="rId9" Type="http://schemas.openxmlformats.org/officeDocument/2006/relationships/diagramData" Target="../diagrams/data12.xml"/><Relationship Id="rId14" Type="http://schemas.openxmlformats.org/officeDocument/2006/relationships/image" Target="../media/image68.jpeg"/></Relationships>
</file>

<file path=ppt/slides/_rels/slide22.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3.xml"/><Relationship Id="rId1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3.xml"/><Relationship Id="rId17" Type="http://schemas.openxmlformats.org/officeDocument/2006/relationships/image" Target="../media/image8.png"/><Relationship Id="rId2" Type="http://schemas.openxmlformats.org/officeDocument/2006/relationships/notesSlide" Target="../notesSlides/notesSlide22.xml"/><Relationship Id="rId16" Type="http://schemas.openxmlformats.org/officeDocument/2006/relationships/image" Target="../media/image71.pn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3.xml"/><Relationship Id="rId5" Type="http://schemas.openxmlformats.org/officeDocument/2006/relationships/slide" Target="slide7.xml"/><Relationship Id="rId15" Type="http://schemas.openxmlformats.org/officeDocument/2006/relationships/image" Target="../media/image70.jpeg"/><Relationship Id="rId10" Type="http://schemas.openxmlformats.org/officeDocument/2006/relationships/diagramLayout" Target="../diagrams/layout13.xml"/><Relationship Id="rId4" Type="http://schemas.openxmlformats.org/officeDocument/2006/relationships/slide" Target="slide2.xml"/><Relationship Id="rId9" Type="http://schemas.openxmlformats.org/officeDocument/2006/relationships/diagramData" Target="../diagrams/data13.xml"/><Relationship Id="rId14" Type="http://schemas.openxmlformats.org/officeDocument/2006/relationships/image" Target="../media/image69.jpeg"/></Relationships>
</file>

<file path=ppt/slides/_rels/slide23.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4.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4.xml"/><Relationship Id="rId2" Type="http://schemas.openxmlformats.org/officeDocument/2006/relationships/notesSlide" Target="../notesSlides/notesSlide23.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4.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4.xml"/><Relationship Id="rId4" Type="http://schemas.openxmlformats.org/officeDocument/2006/relationships/slide" Target="slide2.xml"/><Relationship Id="rId9" Type="http://schemas.openxmlformats.org/officeDocument/2006/relationships/diagramData" Target="../diagrams/data14.xml"/><Relationship Id="rId14" Type="http://schemas.openxmlformats.org/officeDocument/2006/relationships/image" Target="../media/image72.jpeg"/></Relationships>
</file>

<file path=ppt/slides/_rels/slide24.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5.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5.xml"/><Relationship Id="rId2" Type="http://schemas.openxmlformats.org/officeDocument/2006/relationships/notesSlide" Target="../notesSlides/notesSlide24.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5.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5.xml"/><Relationship Id="rId4" Type="http://schemas.openxmlformats.org/officeDocument/2006/relationships/slide" Target="slide2.xml"/><Relationship Id="rId9" Type="http://schemas.openxmlformats.org/officeDocument/2006/relationships/diagramData" Target="../diagrams/data15.xml"/><Relationship Id="rId14" Type="http://schemas.openxmlformats.org/officeDocument/2006/relationships/image" Target="../media/image73.jpeg"/></Relationships>
</file>

<file path=ppt/slides/_rels/slide2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6.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6.xml"/><Relationship Id="rId2" Type="http://schemas.openxmlformats.org/officeDocument/2006/relationships/notesSlide" Target="../notesSlides/notesSlide25.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6.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6.xml"/><Relationship Id="rId4" Type="http://schemas.openxmlformats.org/officeDocument/2006/relationships/slide" Target="slide2.xml"/><Relationship Id="rId9" Type="http://schemas.openxmlformats.org/officeDocument/2006/relationships/diagramData" Target="../diagrams/data16.xml"/><Relationship Id="rId14" Type="http://schemas.openxmlformats.org/officeDocument/2006/relationships/image" Target="../media/image74.jpeg"/></Relationships>
</file>

<file path=ppt/slides/_rels/slide2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13.jpeg"/></Relationships>
</file>

<file path=ppt/slides/_rels/slide27.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7.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7.xml"/><Relationship Id="rId2" Type="http://schemas.openxmlformats.org/officeDocument/2006/relationships/notesSlide" Target="../notesSlides/notesSlide27.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7.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7.xml"/><Relationship Id="rId4" Type="http://schemas.openxmlformats.org/officeDocument/2006/relationships/slide" Target="slide2.xml"/><Relationship Id="rId9" Type="http://schemas.openxmlformats.org/officeDocument/2006/relationships/diagramData" Target="../diagrams/data17.xml"/><Relationship Id="rId14"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11.jpeg"/></Relationships>
</file>

<file path=ppt/slides/_rels/slide29.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8.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8.xml"/><Relationship Id="rId2" Type="http://schemas.openxmlformats.org/officeDocument/2006/relationships/notesSlide" Target="../notesSlides/notesSlide29.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8.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8.xml"/><Relationship Id="rId4" Type="http://schemas.openxmlformats.org/officeDocument/2006/relationships/slide" Target="slide2.xml"/><Relationship Id="rId9" Type="http://schemas.openxmlformats.org/officeDocument/2006/relationships/diagramData" Target="../diagrams/data18.xml"/><Relationship Id="rId14" Type="http://schemas.openxmlformats.org/officeDocument/2006/relationships/image" Target="../media/image76.png"/></Relationships>
</file>

<file path=ppt/slides/_rels/slide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diagramColors" Target="../diagrams/colors1.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QuickStyle" Target="../diagrams/quickStyle1.xml"/><Relationship Id="rId2" Type="http://schemas.openxmlformats.org/officeDocument/2006/relationships/notesSlide" Target="../notesSlides/notesSlide3.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Layout" Target="../diagrams/layout1.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Data" Target="../diagrams/data1.xml"/><Relationship Id="rId4" Type="http://schemas.openxmlformats.org/officeDocument/2006/relationships/slide" Target="slide2.xml"/><Relationship Id="rId9" Type="http://schemas.openxmlformats.org/officeDocument/2006/relationships/image" Target="../media/image7.png"/><Relationship Id="rId14" Type="http://schemas.microsoft.com/office/2007/relationships/diagramDrawing" Target="../diagrams/drawing1.xml"/></Relationships>
</file>

<file path=ppt/slides/_rels/slide30.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19.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19.xml"/><Relationship Id="rId2" Type="http://schemas.openxmlformats.org/officeDocument/2006/relationships/notesSlide" Target="../notesSlides/notesSlide30.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19.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19.xml"/><Relationship Id="rId4" Type="http://schemas.openxmlformats.org/officeDocument/2006/relationships/slide" Target="slide2.xml"/><Relationship Id="rId9" Type="http://schemas.openxmlformats.org/officeDocument/2006/relationships/diagramData" Target="../diagrams/data19.xml"/><Relationship Id="rId14" Type="http://schemas.openxmlformats.org/officeDocument/2006/relationships/image" Target="../media/image77.jpeg"/></Relationships>
</file>

<file path=ppt/slides/_rels/slide31.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12.jpeg"/></Relationships>
</file>

<file path=ppt/slides/_rels/slide3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diagramColors" Target="../diagrams/colors20.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QuickStyle" Target="../diagrams/quickStyle20.xml"/><Relationship Id="rId2" Type="http://schemas.openxmlformats.org/officeDocument/2006/relationships/notesSlide" Target="../notesSlides/notesSlide32.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Layout" Target="../diagrams/layout20.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Data" Target="../diagrams/data20.xml"/><Relationship Id="rId4" Type="http://schemas.openxmlformats.org/officeDocument/2006/relationships/slide" Target="slide2.xml"/><Relationship Id="rId9" Type="http://schemas.openxmlformats.org/officeDocument/2006/relationships/image" Target="../media/image78.emf"/><Relationship Id="rId14" Type="http://schemas.microsoft.com/office/2007/relationships/diagramDrawing" Target="../diagrams/drawing20.xml"/></Relationships>
</file>

<file path=ppt/slides/_rels/slide33.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81.jpeg"/><Relationship Id="rId5" Type="http://schemas.openxmlformats.org/officeDocument/2006/relationships/slide" Target="slide7.xml"/><Relationship Id="rId10" Type="http://schemas.openxmlformats.org/officeDocument/2006/relationships/image" Target="../media/image80.jpeg"/><Relationship Id="rId4" Type="http://schemas.openxmlformats.org/officeDocument/2006/relationships/slide" Target="slide2.xml"/><Relationship Id="rId9" Type="http://schemas.openxmlformats.org/officeDocument/2006/relationships/image" Target="../media/image79.jpeg"/></Relationships>
</file>

<file path=ppt/slides/_rels/slide34.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82.jpeg"/></Relationships>
</file>

<file path=ppt/slides/_rels/slide35.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87.pn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86.png"/><Relationship Id="rId17" Type="http://schemas.openxmlformats.org/officeDocument/2006/relationships/image" Target="../media/image9.jpeg"/><Relationship Id="rId2" Type="http://schemas.openxmlformats.org/officeDocument/2006/relationships/notesSlide" Target="../notesSlides/notesSlide35.xml"/><Relationship Id="rId16"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85.png"/><Relationship Id="rId5" Type="http://schemas.openxmlformats.org/officeDocument/2006/relationships/slide" Target="slide7.xml"/><Relationship Id="rId15" Type="http://schemas.openxmlformats.org/officeDocument/2006/relationships/image" Target="../media/image89.png"/><Relationship Id="rId10" Type="http://schemas.openxmlformats.org/officeDocument/2006/relationships/image" Target="../media/image84.png"/><Relationship Id="rId4" Type="http://schemas.openxmlformats.org/officeDocument/2006/relationships/slide" Target="slide2.xml"/><Relationship Id="rId9" Type="http://schemas.openxmlformats.org/officeDocument/2006/relationships/image" Target="../media/image83.png"/><Relationship Id="rId14" Type="http://schemas.openxmlformats.org/officeDocument/2006/relationships/image" Target="../media/image88.jpeg"/></Relationships>
</file>

<file path=ppt/slides/_rels/slide3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90.png"/></Relationships>
</file>

<file path=ppt/slides/_rels/slide37.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8.png"/><Relationship Id="rId5" Type="http://schemas.openxmlformats.org/officeDocument/2006/relationships/slide" Target="slide7.xml"/><Relationship Id="rId10" Type="http://schemas.openxmlformats.org/officeDocument/2006/relationships/image" Target="../media/image92.png"/><Relationship Id="rId4" Type="http://schemas.openxmlformats.org/officeDocument/2006/relationships/slide" Target="slide2.xml"/><Relationship Id="rId9" Type="http://schemas.openxmlformats.org/officeDocument/2006/relationships/image" Target="../media/image91.png"/></Relationships>
</file>

<file path=ppt/slides/_rels/slide38.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13.jpeg"/></Relationships>
</file>

<file path=ppt/slides/_rels/slide39.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93.png"/></Relationships>
</file>

<file path=ppt/slides/_rels/slide4.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12.jpeg"/><Relationship Id="rId5" Type="http://schemas.openxmlformats.org/officeDocument/2006/relationships/slide" Target="slide7.xml"/><Relationship Id="rId10" Type="http://schemas.openxmlformats.org/officeDocument/2006/relationships/image" Target="../media/image11.jpeg"/><Relationship Id="rId4" Type="http://schemas.openxmlformats.org/officeDocument/2006/relationships/slide" Target="slide2.xml"/><Relationship Id="rId9" Type="http://schemas.openxmlformats.org/officeDocument/2006/relationships/image" Target="../media/image10.jpeg"/><Relationship Id="rId14" Type="http://schemas.openxmlformats.org/officeDocument/2006/relationships/image" Target="../media/image9.jpeg"/></Relationships>
</file>

<file path=ppt/slides/_rels/slide40.xml.rels><?xml version="1.0" encoding="UTF-8" standalone="yes"?>
<Relationships xmlns="http://schemas.openxmlformats.org/package/2006/relationships"><Relationship Id="rId8" Type="http://schemas.openxmlformats.org/officeDocument/2006/relationships/hyperlink" Target="0_INDICE_1.ppt" TargetMode="External"/><Relationship Id="rId3" Type="http://schemas.openxmlformats.org/officeDocument/2006/relationships/notesSlide" Target="../notesSlides/notesSlide40.xml"/><Relationship Id="rId7" Type="http://schemas.openxmlformats.org/officeDocument/2006/relationships/hyperlink" Target="galeriaquiyu.ppt" TargetMode="External"/><Relationship Id="rId12"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slide" Target="slide7.xml"/><Relationship Id="rId11" Type="http://schemas.openxmlformats.org/officeDocument/2006/relationships/image" Target="../media/image8.png"/><Relationship Id="rId5" Type="http://schemas.openxmlformats.org/officeDocument/2006/relationships/slide" Target="slide2.xml"/><Relationship Id="rId10" Type="http://schemas.openxmlformats.org/officeDocument/2006/relationships/package" Target="../embeddings/Documento_de_Microsoft_Office_Word1.docx"/><Relationship Id="rId4" Type="http://schemas.openxmlformats.org/officeDocument/2006/relationships/image" Target="../media/image6.jpeg"/><Relationship Id="rId9" Type="http://schemas.openxmlformats.org/officeDocument/2006/relationships/slide" Target="slide8.xml"/></Relationships>
</file>

<file path=ppt/slides/_rels/slide41.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87.png"/><Relationship Id="rId1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98.jpeg"/><Relationship Id="rId17" Type="http://schemas.openxmlformats.org/officeDocument/2006/relationships/image" Target="../media/image8.png"/><Relationship Id="rId2" Type="http://schemas.openxmlformats.org/officeDocument/2006/relationships/notesSlide" Target="../notesSlides/notesSlide41.xml"/><Relationship Id="rId16" Type="http://schemas.openxmlformats.org/officeDocument/2006/relationships/image" Target="../media/image101.pn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7.png"/><Relationship Id="rId5" Type="http://schemas.openxmlformats.org/officeDocument/2006/relationships/slide" Target="slide7.xml"/><Relationship Id="rId15" Type="http://schemas.openxmlformats.org/officeDocument/2006/relationships/image" Target="../media/image100.png"/><Relationship Id="rId10" Type="http://schemas.openxmlformats.org/officeDocument/2006/relationships/image" Target="../media/image96.png"/><Relationship Id="rId4" Type="http://schemas.openxmlformats.org/officeDocument/2006/relationships/slide" Target="slide2.xml"/><Relationship Id="rId9" Type="http://schemas.openxmlformats.org/officeDocument/2006/relationships/image" Target="../media/image95.jpeg"/><Relationship Id="rId14" Type="http://schemas.openxmlformats.org/officeDocument/2006/relationships/image" Target="../media/image99.png"/></Relationships>
</file>

<file path=ppt/slides/_rels/slide4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9.jpeg"/><Relationship Id="rId5" Type="http://schemas.openxmlformats.org/officeDocument/2006/relationships/slide" Target="slide7.xml"/><Relationship Id="rId10" Type="http://schemas.openxmlformats.org/officeDocument/2006/relationships/image" Target="../media/image8.png"/><Relationship Id="rId4" Type="http://schemas.openxmlformats.org/officeDocument/2006/relationships/slide" Target="slide2.xml"/><Relationship Id="rId9" Type="http://schemas.openxmlformats.org/officeDocument/2006/relationships/image" Target="../media/image102.png"/></Relationships>
</file>

<file path=ppt/slides/_rels/slide43.xml.rels><?xml version="1.0" encoding="UTF-8" standalone="yes"?>
<Relationships xmlns="http://schemas.openxmlformats.org/package/2006/relationships"><Relationship Id="rId8" Type="http://schemas.openxmlformats.org/officeDocument/2006/relationships/hyperlink" Target="0_INDICE_1.ppt" TargetMode="External"/><Relationship Id="rId13" Type="http://schemas.openxmlformats.org/officeDocument/2006/relationships/diagramColors" Target="../diagrams/colors21.xml"/><Relationship Id="rId18" Type="http://schemas.openxmlformats.org/officeDocument/2006/relationships/image" Target="../media/image9.jpeg"/><Relationship Id="rId3" Type="http://schemas.openxmlformats.org/officeDocument/2006/relationships/notesSlide" Target="../notesSlides/notesSlide43.xml"/><Relationship Id="rId7" Type="http://schemas.openxmlformats.org/officeDocument/2006/relationships/hyperlink" Target="galeriaquiyu.ppt" TargetMode="External"/><Relationship Id="rId12" Type="http://schemas.openxmlformats.org/officeDocument/2006/relationships/diagramQuickStyle" Target="../diagrams/quickStyle21.xml"/><Relationship Id="rId17" Type="http://schemas.openxmlformats.org/officeDocument/2006/relationships/image" Target="../media/image8.png"/><Relationship Id="rId2" Type="http://schemas.openxmlformats.org/officeDocument/2006/relationships/slideLayout" Target="../slideLayouts/slideLayout1.xml"/><Relationship Id="rId16" Type="http://schemas.openxmlformats.org/officeDocument/2006/relationships/image" Target="../media/image104.png"/><Relationship Id="rId1" Type="http://schemas.openxmlformats.org/officeDocument/2006/relationships/video" Target="file:///D:\ESSUNA%202012\CRUCERO2012\TESIS\TESISDEGRADOGM$MOREIRA\PRESENTACI&#211;N\Water%20Blasting%20Hornblower%20Hybrid%20Hull.wmv" TargetMode="External"/><Relationship Id="rId6" Type="http://schemas.openxmlformats.org/officeDocument/2006/relationships/slide" Target="slide7.xml"/><Relationship Id="rId11" Type="http://schemas.openxmlformats.org/officeDocument/2006/relationships/diagramLayout" Target="../diagrams/layout21.xml"/><Relationship Id="rId5" Type="http://schemas.openxmlformats.org/officeDocument/2006/relationships/slide" Target="slide2.xml"/><Relationship Id="rId15" Type="http://schemas.openxmlformats.org/officeDocument/2006/relationships/image" Target="../media/image103.jpeg"/><Relationship Id="rId10" Type="http://schemas.openxmlformats.org/officeDocument/2006/relationships/diagramData" Target="../diagrams/data21.xml"/><Relationship Id="rId4" Type="http://schemas.openxmlformats.org/officeDocument/2006/relationships/image" Target="../media/image6.jpeg"/><Relationship Id="rId9" Type="http://schemas.openxmlformats.org/officeDocument/2006/relationships/slide" Target="slide8.xml"/><Relationship Id="rId14" Type="http://schemas.microsoft.com/office/2007/relationships/diagramDrawing" Target="../diagrams/drawing21.xml"/></Relationships>
</file>

<file path=ppt/slides/_rels/slide44.xml.rels><?xml version="1.0" encoding="UTF-8" standalone="yes"?>
<Relationships xmlns="http://schemas.openxmlformats.org/package/2006/relationships"><Relationship Id="rId8" Type="http://schemas.openxmlformats.org/officeDocument/2006/relationships/hyperlink" Target="0_INDICE_1.ppt" TargetMode="External"/><Relationship Id="rId3" Type="http://schemas.openxmlformats.org/officeDocument/2006/relationships/notesSlide" Target="../notesSlides/notesSlide44.xml"/><Relationship Id="rId7" Type="http://schemas.openxmlformats.org/officeDocument/2006/relationships/hyperlink" Target="galeriaquiyu.ppt" TargetMode="External"/><Relationship Id="rId12" Type="http://schemas.openxmlformats.org/officeDocument/2006/relationships/image" Target="../media/image9.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slide" Target="slide7.xml"/><Relationship Id="rId11" Type="http://schemas.openxmlformats.org/officeDocument/2006/relationships/image" Target="../media/image8.png"/><Relationship Id="rId5" Type="http://schemas.openxmlformats.org/officeDocument/2006/relationships/slide" Target="slide2.xml"/><Relationship Id="rId10" Type="http://schemas.openxmlformats.org/officeDocument/2006/relationships/package" Target="../embeddings/Documento_de_Microsoft_Office_Word2.docx"/><Relationship Id="rId4" Type="http://schemas.openxmlformats.org/officeDocument/2006/relationships/image" Target="../media/image6.jpeg"/><Relationship Id="rId9" Type="http://schemas.openxmlformats.org/officeDocument/2006/relationships/slide" Target="slide8.xml"/></Relationships>
</file>

<file path=ppt/slides/_rels/slide45.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5" Type="http://schemas.openxmlformats.org/officeDocument/2006/relationships/slide" Target="slide7.xml"/><Relationship Id="rId10" Type="http://schemas.openxmlformats.org/officeDocument/2006/relationships/image" Target="../media/image9.jpeg"/><Relationship Id="rId4" Type="http://schemas.openxmlformats.org/officeDocument/2006/relationships/slide" Target="slide2.xml"/><Relationship Id="rId9" Type="http://schemas.openxmlformats.org/officeDocument/2006/relationships/image" Target="../media/image8.png"/></Relationships>
</file>

<file path=ppt/slides/_rels/slide46.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image" Target="../media/image6.jpeg"/><Relationship Id="rId7" Type="http://schemas.openxmlformats.org/officeDocument/2006/relationships/hyperlink" Target="0_INDICE_1.ppt" TargetMode="External"/><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5" Type="http://schemas.openxmlformats.org/officeDocument/2006/relationships/slide" Target="slide7.xml"/><Relationship Id="rId10" Type="http://schemas.openxmlformats.org/officeDocument/2006/relationships/image" Target="../media/image9.jpeg"/><Relationship Id="rId4" Type="http://schemas.openxmlformats.org/officeDocument/2006/relationships/slide" Target="slide2.xml"/><Relationship Id="rId9" Type="http://schemas.openxmlformats.org/officeDocument/2006/relationships/image" Target="../media/image8.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106.pn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2.xml"/><Relationship Id="rId1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2.xml"/><Relationship Id="rId17" Type="http://schemas.openxmlformats.org/officeDocument/2006/relationships/image" Target="../media/image11.jpeg"/><Relationship Id="rId2" Type="http://schemas.openxmlformats.org/officeDocument/2006/relationships/notesSlide" Target="../notesSlides/notesSlide5.xml"/><Relationship Id="rId16"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2.xml"/><Relationship Id="rId5" Type="http://schemas.openxmlformats.org/officeDocument/2006/relationships/slide" Target="slide7.xml"/><Relationship Id="rId15" Type="http://schemas.openxmlformats.org/officeDocument/2006/relationships/image" Target="../media/image10.jpeg"/><Relationship Id="rId10" Type="http://schemas.openxmlformats.org/officeDocument/2006/relationships/diagramLayout" Target="../diagrams/layout2.xml"/><Relationship Id="rId19" Type="http://schemas.openxmlformats.org/officeDocument/2006/relationships/image" Target="../media/image9.jpeg"/><Relationship Id="rId4" Type="http://schemas.openxmlformats.org/officeDocument/2006/relationships/slide" Target="slide2.xml"/><Relationship Id="rId9" Type="http://schemas.openxmlformats.org/officeDocument/2006/relationships/diagramData" Target="../diagrams/data2.xml"/><Relationship Id="rId1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16.png"/><Relationship Id="rId5" Type="http://schemas.openxmlformats.org/officeDocument/2006/relationships/slide" Target="slide7.xml"/><Relationship Id="rId10" Type="http://schemas.openxmlformats.org/officeDocument/2006/relationships/image" Target="../media/image15.png"/><Relationship Id="rId4" Type="http://schemas.openxmlformats.org/officeDocument/2006/relationships/slide" Target="slide2.xm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3.xml"/><Relationship Id="rId2" Type="http://schemas.openxmlformats.org/officeDocument/2006/relationships/notesSlide" Target="../notesSlides/notesSlide7.xml"/><Relationship Id="rId16"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3.xml"/><Relationship Id="rId5" Type="http://schemas.openxmlformats.org/officeDocument/2006/relationships/slide" Target="slide7.xml"/><Relationship Id="rId15" Type="http://schemas.openxmlformats.org/officeDocument/2006/relationships/image" Target="../media/image8.png"/><Relationship Id="rId10" Type="http://schemas.openxmlformats.org/officeDocument/2006/relationships/diagramLayout" Target="../diagrams/layout3.xml"/><Relationship Id="rId4" Type="http://schemas.openxmlformats.org/officeDocument/2006/relationships/slide" Target="slide2.xml"/><Relationship Id="rId9" Type="http://schemas.openxmlformats.org/officeDocument/2006/relationships/diagramData" Target="../diagrams/data3.xml"/><Relationship Id="rId14" Type="http://schemas.openxmlformats.org/officeDocument/2006/relationships/image" Target="../media/image17.jpeg"/></Relationships>
</file>

<file path=ppt/slides/_rels/slide8.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image" Target="../media/image20.jpeg"/><Relationship Id="rId5" Type="http://schemas.openxmlformats.org/officeDocument/2006/relationships/slide" Target="slide7.xml"/><Relationship Id="rId10" Type="http://schemas.openxmlformats.org/officeDocument/2006/relationships/image" Target="../media/image19.jpeg"/><Relationship Id="rId4" Type="http://schemas.openxmlformats.org/officeDocument/2006/relationships/slide" Target="slide2.xml"/><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8" Type="http://schemas.openxmlformats.org/officeDocument/2006/relationships/slide" Target="slide8.xml"/><Relationship Id="rId13" Type="http://schemas.microsoft.com/office/2007/relationships/diagramDrawing" Target="../diagrams/drawing4.xml"/><Relationship Id="rId18" Type="http://schemas.openxmlformats.org/officeDocument/2006/relationships/image" Target="../media/image9.jpeg"/><Relationship Id="rId3" Type="http://schemas.openxmlformats.org/officeDocument/2006/relationships/image" Target="../media/image6.jpeg"/><Relationship Id="rId7" Type="http://schemas.openxmlformats.org/officeDocument/2006/relationships/hyperlink" Target="0_INDICE_1.ppt" TargetMode="External"/><Relationship Id="rId12" Type="http://schemas.openxmlformats.org/officeDocument/2006/relationships/diagramColors" Target="../diagrams/colors4.xml"/><Relationship Id="rId17" Type="http://schemas.openxmlformats.org/officeDocument/2006/relationships/image" Target="../media/image8.png"/><Relationship Id="rId2" Type="http://schemas.openxmlformats.org/officeDocument/2006/relationships/notesSlide" Target="../notesSlides/notesSlide9.xml"/><Relationship Id="rId16" Type="http://schemas.openxmlformats.org/officeDocument/2006/relationships/image" Target="../media/image23.jpeg"/><Relationship Id="rId1" Type="http://schemas.openxmlformats.org/officeDocument/2006/relationships/slideLayout" Target="../slideLayouts/slideLayout1.xml"/><Relationship Id="rId6" Type="http://schemas.openxmlformats.org/officeDocument/2006/relationships/hyperlink" Target="galeriaquiyu.ppt" TargetMode="External"/><Relationship Id="rId11" Type="http://schemas.openxmlformats.org/officeDocument/2006/relationships/diagramQuickStyle" Target="../diagrams/quickStyle4.xml"/><Relationship Id="rId5" Type="http://schemas.openxmlformats.org/officeDocument/2006/relationships/slide" Target="slide7.xml"/><Relationship Id="rId15" Type="http://schemas.openxmlformats.org/officeDocument/2006/relationships/image" Target="../media/image22.jpeg"/><Relationship Id="rId10" Type="http://schemas.openxmlformats.org/officeDocument/2006/relationships/diagramLayout" Target="../diagrams/layout4.xml"/><Relationship Id="rId4" Type="http://schemas.openxmlformats.org/officeDocument/2006/relationships/slide" Target="slide2.xml"/><Relationship Id="rId9" Type="http://schemas.openxmlformats.org/officeDocument/2006/relationships/diagramData" Target="../diagrams/data4.xml"/><Relationship Id="rId1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FOTOS\BESGUA\06JUL06 Inauguración luces MARRIOT del BESGUA.JPG"/>
          <p:cNvPicPr>
            <a:picLocks noChangeAspect="1" noChangeArrowheads="1"/>
          </p:cNvPicPr>
          <p:nvPr/>
        </p:nvPicPr>
        <p:blipFill>
          <a:blip r:embed="rId3" cstate="print">
            <a:lum bright="32000" contrast="-62000"/>
          </a:blip>
          <a:srcRect/>
          <a:stretch>
            <a:fillRect/>
          </a:stretch>
        </p:blipFill>
        <p:spPr bwMode="auto">
          <a:xfrm>
            <a:off x="0" y="0"/>
            <a:ext cx="9144000" cy="6858000"/>
          </a:xfrm>
          <a:prstGeom prst="rect">
            <a:avLst/>
          </a:prstGeom>
          <a:noFill/>
          <a:ln w="9525">
            <a:noFill/>
            <a:miter lim="800000"/>
            <a:headEnd/>
            <a:tailEnd/>
          </a:ln>
        </p:spPr>
      </p:pic>
      <p:pic>
        <p:nvPicPr>
          <p:cNvPr id="7171" name="Picture 5" descr="mano1"/>
          <p:cNvPicPr>
            <a:picLocks noChangeAspect="1" noChangeArrowheads="1"/>
          </p:cNvPicPr>
          <p:nvPr/>
        </p:nvPicPr>
        <p:blipFill>
          <a:blip r:embed="rId4" cstate="print">
            <a:lum bright="16000" contrast="-8000"/>
          </a:blip>
          <a:srcRect/>
          <a:stretch>
            <a:fillRect/>
          </a:stretch>
        </p:blipFill>
        <p:spPr bwMode="auto">
          <a:xfrm>
            <a:off x="5292725" y="0"/>
            <a:ext cx="3851275" cy="6929438"/>
          </a:xfrm>
          <a:prstGeom prst="rect">
            <a:avLst/>
          </a:prstGeom>
          <a:noFill/>
          <a:ln w="9525">
            <a:noFill/>
            <a:miter lim="800000"/>
            <a:headEnd/>
            <a:tailEnd/>
          </a:ln>
        </p:spPr>
      </p:pic>
      <p:pic>
        <p:nvPicPr>
          <p:cNvPr id="7172" name="Picture 2" descr="C:\Users\user\Pictures\otros\Piochas\Imagen 020.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7884542" y="0"/>
            <a:ext cx="1223962" cy="1196975"/>
          </a:xfrm>
          <a:prstGeom prst="rect">
            <a:avLst/>
          </a:prstGeom>
          <a:noFill/>
          <a:ln w="9525">
            <a:noFill/>
            <a:miter lim="800000"/>
            <a:headEnd/>
            <a:tailEnd/>
          </a:ln>
        </p:spPr>
      </p:pic>
      <p:pic>
        <p:nvPicPr>
          <p:cNvPr id="7173" name="Picture 3" descr="C:\Users\user\Pictures\otros\Piochas\piocha.jpg"/>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0" y="0"/>
            <a:ext cx="1020763" cy="1152525"/>
          </a:xfrm>
          <a:prstGeom prst="rect">
            <a:avLst/>
          </a:prstGeom>
          <a:noFill/>
          <a:ln w="9525">
            <a:noFill/>
            <a:miter lim="800000"/>
            <a:headEnd/>
            <a:tailEnd/>
          </a:ln>
        </p:spPr>
      </p:pic>
      <p:sp>
        <p:nvSpPr>
          <p:cNvPr id="6" name="5 CuadroTexto"/>
          <p:cNvSpPr txBox="1"/>
          <p:nvPr/>
        </p:nvSpPr>
        <p:spPr>
          <a:xfrm>
            <a:off x="1115616" y="1988840"/>
            <a:ext cx="6984776" cy="1323975"/>
          </a:xfrm>
          <a:prstGeom prst="rect">
            <a:avLst/>
          </a:prstGeom>
          <a:noFill/>
        </p:spPr>
        <p:txBody>
          <a:bodyPr wrap="square">
            <a:spAutoFit/>
          </a:bodyPr>
          <a:lstStyle/>
          <a:p>
            <a:pPr algn="ctr">
              <a:defRPr/>
            </a:pPr>
            <a:r>
              <a:rPr lang="es-ES" sz="1600" b="1" dirty="0" smtClean="0">
                <a:latin typeface="Arial" pitchFamily="34" charset="0"/>
                <a:cs typeface="Arial" pitchFamily="34" charset="0"/>
              </a:rPr>
              <a:t>TEMA</a:t>
            </a:r>
            <a:endParaRPr lang="es-ES" sz="1600" b="1" dirty="0">
              <a:latin typeface="Arial" pitchFamily="34" charset="0"/>
              <a:cs typeface="Arial" pitchFamily="34" charset="0"/>
            </a:endParaRPr>
          </a:p>
          <a:p>
            <a:pPr algn="ctr">
              <a:defRPr/>
            </a:pPr>
            <a:r>
              <a:rPr lang="es-ES" sz="1600" b="1" dirty="0" smtClean="0">
                <a:latin typeface="Arial" pitchFamily="34" charset="0"/>
                <a:cs typeface="Arial" pitchFamily="34" charset="0"/>
              </a:rPr>
              <a:t>ELEMENTO </a:t>
            </a:r>
            <a:r>
              <a:rPr lang="es-ES" sz="1600" b="1" dirty="0">
                <a:latin typeface="Arial" pitchFamily="34" charset="0"/>
                <a:cs typeface="Arial" pitchFamily="34" charset="0"/>
              </a:rPr>
              <a:t>FUNCIONAL LOGÍSTICO  INSTALACIONES EN EL CRUCERO INTERNACIONAL DE INSTRUCCIÓN ATLÁNTICO 2012 - II FASE DEL  BUQUE ESCUELA GUAYAS; PROPUESTA DE MEJORA AL PROCESO PARA CRUCEROS </a:t>
            </a:r>
            <a:r>
              <a:rPr lang="es-ES" sz="1600" b="1" dirty="0" smtClean="0">
                <a:latin typeface="Arial" pitchFamily="34" charset="0"/>
                <a:cs typeface="Arial" pitchFamily="34" charset="0"/>
              </a:rPr>
              <a:t>INTERNACIONALES</a:t>
            </a:r>
            <a:endParaRPr lang="es-ES_tradnl" sz="1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Rectangle 10"/>
          <p:cNvSpPr txBox="1">
            <a:spLocks noChangeArrowheads="1"/>
          </p:cNvSpPr>
          <p:nvPr/>
        </p:nvSpPr>
        <p:spPr bwMode="gray">
          <a:xfrm>
            <a:off x="971600" y="3860800"/>
            <a:ext cx="7308851" cy="1584325"/>
          </a:xfrm>
          <a:prstGeom prst="rect">
            <a:avLst/>
          </a:prstGeom>
          <a:noFill/>
          <a:ln w="9525">
            <a:noFill/>
            <a:miter lim="800000"/>
            <a:headEnd/>
            <a:tailEnd/>
          </a:ln>
        </p:spPr>
        <p:txBody>
          <a:bodyPr lIns="0" rIns="0"/>
          <a:lstStyle/>
          <a:p>
            <a:pPr algn="ctr">
              <a:spcAft>
                <a:spcPct val="40000"/>
              </a:spcAft>
              <a:buFont typeface="Wingdings" pitchFamily="2" charset="2"/>
              <a:buNone/>
              <a:defRPr/>
            </a:pPr>
            <a:r>
              <a:rPr lang="es-ES_tradnl" sz="1600" b="1" kern="0" noProof="1" smtClean="0">
                <a:latin typeface="Arial" pitchFamily="34" charset="0"/>
                <a:cs typeface="Arial" pitchFamily="34" charset="0"/>
              </a:rPr>
              <a:t>AUTOR</a:t>
            </a:r>
            <a:endParaRPr lang="es-ES_tradnl" sz="1600" b="1" kern="0" noProof="1">
              <a:latin typeface="Arial" pitchFamily="34" charset="0"/>
              <a:cs typeface="Arial" pitchFamily="34" charset="0"/>
            </a:endParaRPr>
          </a:p>
          <a:p>
            <a:pPr algn="ctr">
              <a:spcAft>
                <a:spcPct val="40000"/>
              </a:spcAft>
              <a:buFont typeface="Wingdings" pitchFamily="2" charset="2"/>
              <a:buNone/>
              <a:defRPr/>
            </a:pPr>
            <a:r>
              <a:rPr lang="es-ES_tradnl" sz="1600" b="1" kern="0" noProof="1">
                <a:latin typeface="Arial" pitchFamily="34" charset="0"/>
                <a:cs typeface="Arial" pitchFamily="34" charset="0"/>
              </a:rPr>
              <a:t>BRIGAL JONATHAN ROBERTO MOREIRA MIRANDA</a:t>
            </a:r>
          </a:p>
          <a:p>
            <a:pPr algn="ctr">
              <a:spcAft>
                <a:spcPct val="40000"/>
              </a:spcAft>
              <a:buFont typeface="Wingdings" pitchFamily="2" charset="2"/>
              <a:buNone/>
              <a:defRPr/>
            </a:pPr>
            <a:endParaRPr lang="es-ES_tradnl" sz="1600" b="1" kern="0" noProof="1">
              <a:latin typeface="Arial" pitchFamily="34" charset="0"/>
              <a:cs typeface="Arial" pitchFamily="34" charset="0"/>
            </a:endParaRPr>
          </a:p>
          <a:p>
            <a:pPr algn="ctr">
              <a:spcAft>
                <a:spcPct val="40000"/>
              </a:spcAft>
              <a:buFont typeface="Wingdings" pitchFamily="2" charset="2"/>
              <a:buNone/>
              <a:defRPr/>
            </a:pPr>
            <a:r>
              <a:rPr lang="es-ES_tradnl" sz="1600" b="1" kern="0" noProof="1" smtClean="0">
                <a:latin typeface="Arial" pitchFamily="34" charset="0"/>
                <a:cs typeface="Arial" pitchFamily="34" charset="0"/>
              </a:rPr>
              <a:t>DIRECTOR</a:t>
            </a:r>
            <a:endParaRPr lang="es-ES_tradnl" sz="1600" b="1" kern="0" noProof="1">
              <a:latin typeface="Arial" pitchFamily="34" charset="0"/>
              <a:cs typeface="Arial" pitchFamily="34" charset="0"/>
            </a:endParaRPr>
          </a:p>
          <a:p>
            <a:pPr algn="ctr">
              <a:spcAft>
                <a:spcPct val="40000"/>
              </a:spcAft>
              <a:buFont typeface="Wingdings" pitchFamily="2" charset="2"/>
              <a:buNone/>
              <a:defRPr/>
            </a:pPr>
            <a:r>
              <a:rPr lang="es-ES_tradnl" sz="1600" b="1" kern="0" noProof="1">
                <a:latin typeface="Arial" pitchFamily="34" charset="0"/>
                <a:cs typeface="Arial" pitchFamily="34" charset="0"/>
              </a:rPr>
              <a:t>TNNV-AB JOSÉ DAVID RODRÍGUEZ PÉREZ</a:t>
            </a:r>
          </a:p>
        </p:txBody>
      </p:sp>
      <p:sp>
        <p:nvSpPr>
          <p:cNvPr id="9" name="Rectangle 10"/>
          <p:cNvSpPr txBox="1">
            <a:spLocks noChangeArrowheads="1"/>
          </p:cNvSpPr>
          <p:nvPr/>
        </p:nvSpPr>
        <p:spPr bwMode="gray">
          <a:xfrm>
            <a:off x="3419872" y="5857875"/>
            <a:ext cx="2376488" cy="666750"/>
          </a:xfrm>
          <a:prstGeom prst="rect">
            <a:avLst/>
          </a:prstGeom>
          <a:noFill/>
          <a:ln w="9525">
            <a:noFill/>
            <a:miter lim="800000"/>
            <a:headEnd/>
            <a:tailEnd/>
          </a:ln>
        </p:spPr>
        <p:txBody>
          <a:bodyPr lIns="0" rIns="0"/>
          <a:lstStyle/>
          <a:p>
            <a:pPr algn="ctr">
              <a:spcAft>
                <a:spcPct val="40000"/>
              </a:spcAft>
              <a:buFont typeface="Wingdings" pitchFamily="2" charset="2"/>
              <a:buNone/>
              <a:defRPr/>
            </a:pPr>
            <a:endParaRPr lang="es-ES_tradnl" sz="1600" b="1" kern="0" noProof="1">
              <a:latin typeface="Arial" pitchFamily="34" charset="0"/>
              <a:cs typeface="Arial" pitchFamily="34" charset="0"/>
            </a:endParaRPr>
          </a:p>
          <a:p>
            <a:pPr algn="ctr">
              <a:spcAft>
                <a:spcPct val="40000"/>
              </a:spcAft>
              <a:buFont typeface="Wingdings" pitchFamily="2" charset="2"/>
              <a:buNone/>
              <a:defRPr/>
            </a:pPr>
            <a:r>
              <a:rPr lang="es-ES_tradnl" sz="1600" b="1" kern="0" noProof="1">
                <a:latin typeface="Arial" pitchFamily="34" charset="0"/>
                <a:cs typeface="Arial" pitchFamily="34" charset="0"/>
              </a:rPr>
              <a:t>2013</a:t>
            </a:r>
          </a:p>
        </p:txBody>
      </p:sp>
      <p:sp>
        <p:nvSpPr>
          <p:cNvPr id="10" name="9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a:t>
            </a:fld>
            <a:endParaRPr lang="es-ES" sz="1800" b="1" dirty="0">
              <a:latin typeface="Arial" pitchFamily="34" charset="0"/>
              <a:cs typeface="Arial" pitchFamily="34" charset="0"/>
            </a:endParaRPr>
          </a:p>
        </p:txBody>
      </p:sp>
      <p:sp>
        <p:nvSpPr>
          <p:cNvPr id="12" name="6 CuadroTexto"/>
          <p:cNvSpPr txBox="1">
            <a:spLocks noChangeArrowheads="1"/>
          </p:cNvSpPr>
          <p:nvPr/>
        </p:nvSpPr>
        <p:spPr bwMode="auto">
          <a:xfrm>
            <a:off x="1331640" y="551582"/>
            <a:ext cx="6552727" cy="1077218"/>
          </a:xfrm>
          <a:prstGeom prst="rect">
            <a:avLst/>
          </a:prstGeom>
          <a:noFill/>
          <a:ln w="9525">
            <a:noFill/>
            <a:miter lim="800000"/>
            <a:headEnd/>
            <a:tailEnd/>
          </a:ln>
        </p:spPr>
        <p:txBody>
          <a:bodyPr wrap="square">
            <a:spAutoFit/>
          </a:bodyPr>
          <a:lstStyle/>
          <a:p>
            <a:pPr algn="ctr"/>
            <a:r>
              <a:rPr lang="es-ES" sz="2000" b="1" dirty="0" smtClean="0">
                <a:latin typeface="Arial" charset="0"/>
                <a:cs typeface="Arial" charset="0"/>
              </a:rPr>
              <a:t>UNIVERSIDAD DE LAS FUERZAS ARMADAS – ESPE</a:t>
            </a:r>
          </a:p>
          <a:p>
            <a:pPr algn="ctr"/>
            <a:r>
              <a:rPr lang="es-ES" sz="2000" dirty="0" smtClean="0">
                <a:latin typeface="Arial" charset="0"/>
                <a:cs typeface="Arial" charset="0"/>
              </a:rPr>
              <a:t>DEPARTAMENTO DE SEGURIDADA Y DEFENSA</a:t>
            </a:r>
            <a:endParaRPr lang="es-ES" sz="2000" dirty="0">
              <a:latin typeface="Arial" charset="0"/>
              <a:cs typeface="Arial" charset="0"/>
            </a:endParaRPr>
          </a:p>
          <a:p>
            <a:pPr algn="ctr"/>
            <a:endParaRPr lang="es-E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638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638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638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639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639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639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639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639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639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639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6399" name="Text Box 24"/>
          <p:cNvSpPr txBox="1">
            <a:spLocks noChangeArrowheads="1"/>
          </p:cNvSpPr>
          <p:nvPr/>
        </p:nvSpPr>
        <p:spPr bwMode="auto">
          <a:xfrm>
            <a:off x="6372225" y="1143000"/>
            <a:ext cx="273685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FUNDAMENTACIÓN TEÓRICA</a:t>
            </a:r>
          </a:p>
        </p:txBody>
      </p:sp>
      <p:sp>
        <p:nvSpPr>
          <p:cNvPr id="16400"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6401"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152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1</a:t>
            </a:r>
          </a:p>
        </p:txBody>
      </p:sp>
      <p:sp>
        <p:nvSpPr>
          <p:cNvPr id="1640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640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640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640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640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640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6410"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6411"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6412"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6413"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16415"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1641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641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641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642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7" name="Rectangle 3"/>
          <p:cNvSpPr>
            <a:spLocks noChangeArrowheads="1"/>
          </p:cNvSpPr>
          <p:nvPr/>
        </p:nvSpPr>
        <p:spPr bwMode="auto">
          <a:xfrm rot="18206982" flipH="1">
            <a:off x="2600572" y="2842560"/>
            <a:ext cx="2917825" cy="336550"/>
          </a:xfrm>
          <a:prstGeom prst="rect">
            <a:avLst/>
          </a:prstGeom>
          <a:noFill/>
          <a:ln w="9525">
            <a:noFill/>
            <a:miter lim="800000"/>
            <a:headEnd/>
            <a:tailEnd/>
          </a:ln>
          <a:effectLst/>
        </p:spPr>
        <p:txBody>
          <a:bodyPr lIns="92075" tIns="46038" rIns="92075" bIns="46038">
            <a:spAutoFit/>
          </a:bodyPr>
          <a:lstStyle/>
          <a:p>
            <a:pPr defTabSz="762000">
              <a:spcBef>
                <a:spcPct val="50000"/>
              </a:spcBef>
              <a:defRPr/>
            </a:pPr>
            <a:r>
              <a:rPr lang="es-ES_tradnl" sz="1600" b="1" dirty="0">
                <a:ln>
                  <a:solidFill>
                    <a:sysClr val="windowText" lastClr="000000"/>
                  </a:solidFill>
                </a:ln>
                <a:latin typeface="Arial" charset="0"/>
              </a:rPr>
              <a:t>O B T E N C I Ó N  </a:t>
            </a:r>
          </a:p>
        </p:txBody>
      </p:sp>
      <p:sp>
        <p:nvSpPr>
          <p:cNvPr id="48" name="Rectangle 4"/>
          <p:cNvSpPr>
            <a:spLocks noChangeArrowheads="1"/>
          </p:cNvSpPr>
          <p:nvPr/>
        </p:nvSpPr>
        <p:spPr bwMode="auto">
          <a:xfrm rot="3493135" flipH="1">
            <a:off x="4394994" y="3232399"/>
            <a:ext cx="3544887" cy="336550"/>
          </a:xfrm>
          <a:prstGeom prst="rect">
            <a:avLst/>
          </a:prstGeom>
          <a:noFill/>
          <a:ln w="9525">
            <a:noFill/>
            <a:miter lim="800000"/>
            <a:headEnd/>
            <a:tailEnd/>
          </a:ln>
          <a:effectLst/>
        </p:spPr>
        <p:txBody>
          <a:bodyPr lIns="92075" tIns="46038" rIns="92075" bIns="46038">
            <a:spAutoFit/>
          </a:bodyPr>
          <a:lstStyle/>
          <a:p>
            <a:pPr algn="ctr" defTabSz="762000">
              <a:spcBef>
                <a:spcPct val="50000"/>
              </a:spcBef>
              <a:defRPr/>
            </a:pPr>
            <a:r>
              <a:rPr lang="es-ES_tradnl" sz="1600" b="1" dirty="0">
                <a:ln>
                  <a:solidFill>
                    <a:sysClr val="windowText" lastClr="000000"/>
                  </a:solidFill>
                </a:ln>
                <a:latin typeface="Arial" charset="0"/>
              </a:rPr>
              <a:t>D I S T R I B U C I ÓN </a:t>
            </a:r>
          </a:p>
        </p:txBody>
      </p:sp>
      <p:sp>
        <p:nvSpPr>
          <p:cNvPr id="50" name="Rectangle 5"/>
          <p:cNvSpPr>
            <a:spLocks noChangeArrowheads="1"/>
          </p:cNvSpPr>
          <p:nvPr/>
        </p:nvSpPr>
        <p:spPr bwMode="auto">
          <a:xfrm>
            <a:off x="3887788" y="5295355"/>
            <a:ext cx="2257028" cy="585418"/>
          </a:xfrm>
          <a:prstGeom prst="rect">
            <a:avLst/>
          </a:prstGeom>
          <a:noFill/>
          <a:ln w="9525">
            <a:noFill/>
            <a:miter lim="800000"/>
            <a:headEnd/>
            <a:tailEnd/>
          </a:ln>
          <a:effectLst/>
          <a:scene3d>
            <a:camera prst="perspectiveFront"/>
            <a:lightRig rig="threePt" dir="t"/>
          </a:scene3d>
        </p:spPr>
        <p:txBody>
          <a:bodyPr wrap="none" lIns="92075" tIns="46038" rIns="92075" bIns="46038">
            <a:spAutoFit/>
          </a:bodyPr>
          <a:lstStyle/>
          <a:p>
            <a:pPr algn="ctr" defTabSz="762000">
              <a:defRPr/>
            </a:pPr>
            <a:r>
              <a:rPr lang="es-ES_tradnl" sz="1600" b="1" dirty="0">
                <a:latin typeface="Arial" charset="0"/>
              </a:rPr>
              <a:t>DETERMINACIÓN DE</a:t>
            </a:r>
          </a:p>
          <a:p>
            <a:pPr algn="ctr" defTabSz="762000">
              <a:defRPr/>
            </a:pPr>
            <a:r>
              <a:rPr lang="es-ES_tradnl" sz="1600" b="1" dirty="0">
                <a:latin typeface="Arial" charset="0"/>
              </a:rPr>
              <a:t>NECESIDADES</a:t>
            </a:r>
          </a:p>
        </p:txBody>
      </p:sp>
      <p:sp>
        <p:nvSpPr>
          <p:cNvPr id="51" name="Rectangle 6"/>
          <p:cNvSpPr>
            <a:spLocks noChangeArrowheads="1"/>
          </p:cNvSpPr>
          <p:nvPr/>
        </p:nvSpPr>
        <p:spPr bwMode="auto">
          <a:xfrm>
            <a:off x="6826250" y="4868863"/>
            <a:ext cx="1454150" cy="366712"/>
          </a:xfrm>
          <a:prstGeom prst="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2075" tIns="46038" rIns="92075" bIns="46038">
            <a:spAutoFit/>
          </a:bodyPr>
          <a:lstStyle/>
          <a:p>
            <a:pPr defTabSz="762000">
              <a:defRPr/>
            </a:pPr>
            <a:r>
              <a:rPr lang="es-ES_tradnl" sz="1800" b="1" dirty="0">
                <a:solidFill>
                  <a:srgbClr val="FFFF99"/>
                </a:solidFill>
                <a:latin typeface="Arial" charset="0"/>
              </a:rPr>
              <a:t>  FUERZAS </a:t>
            </a:r>
          </a:p>
        </p:txBody>
      </p:sp>
      <p:sp>
        <p:nvSpPr>
          <p:cNvPr id="52" name="Rectangle 7"/>
          <p:cNvSpPr>
            <a:spLocks noChangeArrowheads="1"/>
          </p:cNvSpPr>
          <p:nvPr/>
        </p:nvSpPr>
        <p:spPr bwMode="auto">
          <a:xfrm>
            <a:off x="4157663" y="1557338"/>
            <a:ext cx="1746250" cy="641350"/>
          </a:xfrm>
          <a:prstGeom prst="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2075" tIns="46038" rIns="92075" bIns="46038">
            <a:spAutoFit/>
          </a:bodyPr>
          <a:lstStyle/>
          <a:p>
            <a:pPr algn="ctr" defTabSz="762000">
              <a:defRPr/>
            </a:pPr>
            <a:r>
              <a:rPr lang="es-ES_tradnl" sz="1800" b="1" dirty="0">
                <a:solidFill>
                  <a:srgbClr val="FFFF99"/>
                </a:solidFill>
                <a:latin typeface="Arial" charset="0"/>
              </a:rPr>
              <a:t>ÓRGANOS DE</a:t>
            </a:r>
          </a:p>
          <a:p>
            <a:pPr algn="ctr" defTabSz="762000">
              <a:defRPr/>
            </a:pPr>
            <a:r>
              <a:rPr lang="es-ES_tradnl" sz="1800" b="1" dirty="0">
                <a:solidFill>
                  <a:srgbClr val="FFFF99"/>
                </a:solidFill>
                <a:latin typeface="Arial" charset="0"/>
              </a:rPr>
              <a:t>APOYO</a:t>
            </a:r>
          </a:p>
        </p:txBody>
      </p:sp>
      <p:sp>
        <p:nvSpPr>
          <p:cNvPr id="53" name="Rectangle 9"/>
          <p:cNvSpPr>
            <a:spLocks noChangeArrowheads="1"/>
          </p:cNvSpPr>
          <p:nvPr/>
        </p:nvSpPr>
        <p:spPr bwMode="auto">
          <a:xfrm>
            <a:off x="1616075" y="4868863"/>
            <a:ext cx="1479550" cy="366712"/>
          </a:xfrm>
          <a:prstGeom prst="rect">
            <a:avLst/>
          </a:prstGeom>
          <a:solidFill>
            <a:srgbClr val="00206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lIns="92075" tIns="46038" rIns="92075" bIns="46038">
            <a:spAutoFit/>
          </a:bodyPr>
          <a:lstStyle/>
          <a:p>
            <a:pPr defTabSz="762000">
              <a:defRPr/>
            </a:pPr>
            <a:r>
              <a:rPr lang="es-ES_tradnl" sz="1800" b="1" dirty="0">
                <a:solidFill>
                  <a:srgbClr val="FFFF99"/>
                </a:solidFill>
                <a:latin typeface="Arial" charset="0"/>
              </a:rPr>
              <a:t>RECURSOS</a:t>
            </a:r>
          </a:p>
        </p:txBody>
      </p:sp>
      <p:sp>
        <p:nvSpPr>
          <p:cNvPr id="16428" name="AutoShape 10"/>
          <p:cNvSpPr>
            <a:spLocks noChangeArrowheads="1"/>
          </p:cNvSpPr>
          <p:nvPr/>
        </p:nvSpPr>
        <p:spPr bwMode="auto">
          <a:xfrm>
            <a:off x="3387725" y="2490788"/>
            <a:ext cx="3105150" cy="2654300"/>
          </a:xfrm>
          <a:prstGeom prst="triangle">
            <a:avLst>
              <a:gd name="adj" fmla="val 47894"/>
            </a:avLst>
          </a:prstGeom>
          <a:solidFill>
            <a:srgbClr val="0070C0"/>
          </a:solidFill>
          <a:ln w="9525">
            <a:noFill/>
            <a:miter lim="800000"/>
            <a:headEnd/>
            <a:tailEnd/>
          </a:ln>
          <a:effectLst>
            <a:outerShdw blurRad="44450" dist="27940" dir="5400000" algn="ctr">
              <a:srgbClr val="000000">
                <a:alpha val="32000"/>
              </a:srgbClr>
            </a:outerShdw>
            <a:softEdge rad="127000"/>
          </a:effectLst>
          <a:scene3d>
            <a:camera prst="perspectiveLeft"/>
            <a:lightRig rig="balanced" dir="b">
              <a:rot lat="0" lon="0" rev="8700000"/>
            </a:lightRig>
          </a:scene3d>
          <a:sp3d>
            <a:bevelT w="190500" h="38100"/>
          </a:sp3d>
        </p:spPr>
        <p:txBody>
          <a:bodyPr wrap="none" anchor="ctr">
            <a:flatTx/>
          </a:bodyPr>
          <a:lstStyle/>
          <a:p>
            <a:endParaRPr lang="es-EC">
              <a:solidFill>
                <a:srgbClr val="FF0000"/>
              </a:solidFill>
            </a:endParaRPr>
          </a:p>
        </p:txBody>
      </p:sp>
      <p:pic>
        <p:nvPicPr>
          <p:cNvPr id="69" name="Picture 21" descr="Log6"/>
          <p:cNvPicPr>
            <a:picLocks noChangeAspect="1" noChangeArrowheads="1"/>
          </p:cNvPicPr>
          <p:nvPr/>
        </p:nvPicPr>
        <p:blipFill>
          <a:blip r:embed="rId9" cstate="print"/>
          <a:srcRect/>
          <a:stretch>
            <a:fillRect/>
          </a:stretch>
        </p:blipFill>
        <p:spPr bwMode="auto">
          <a:xfrm rot="-120785">
            <a:off x="1819275" y="4030663"/>
            <a:ext cx="1441450" cy="882650"/>
          </a:xfrm>
          <a:prstGeom prst="rect">
            <a:avLst/>
          </a:prstGeom>
          <a:noFill/>
          <a:effectLst>
            <a:outerShdw dist="107763" dir="18900000" algn="ctr" rotWithShape="0">
              <a:schemeClr val="tx1">
                <a:alpha val="50000"/>
              </a:schemeClr>
            </a:outerShdw>
          </a:effectLst>
        </p:spPr>
      </p:pic>
      <p:grpSp>
        <p:nvGrpSpPr>
          <p:cNvPr id="16433" name="Group 22"/>
          <p:cNvGrpSpPr>
            <a:grpSpLocks/>
          </p:cNvGrpSpPr>
          <p:nvPr/>
        </p:nvGrpSpPr>
        <p:grpSpPr bwMode="auto">
          <a:xfrm>
            <a:off x="5973763" y="1595438"/>
            <a:ext cx="1225550" cy="825500"/>
            <a:chOff x="3560" y="1410"/>
            <a:chExt cx="907" cy="635"/>
          </a:xfrm>
        </p:grpSpPr>
        <p:sp>
          <p:nvSpPr>
            <p:cNvPr id="71" name="Rectangle 23" descr="Papel reciclado"/>
            <p:cNvSpPr>
              <a:spLocks noChangeArrowheads="1"/>
            </p:cNvSpPr>
            <p:nvPr/>
          </p:nvSpPr>
          <p:spPr bwMode="auto">
            <a:xfrm>
              <a:off x="3560" y="1419"/>
              <a:ext cx="907" cy="626"/>
            </a:xfrm>
            <a:prstGeom prst="rect">
              <a:avLst/>
            </a:prstGeom>
            <a:blipFill dpi="0" rotWithShape="1">
              <a:blip r:embed="rId10" cstate="print"/>
              <a:srcRect/>
              <a:tile tx="0" ty="0" sx="100000" sy="100000" flip="none" algn="tl"/>
            </a:blipFill>
            <a:ln w="9525">
              <a:solidFill>
                <a:schemeClr val="tx1"/>
              </a:solidFill>
              <a:miter lim="800000"/>
              <a:headEnd/>
              <a:tailEnd/>
            </a:ln>
            <a:effectLst>
              <a:outerShdw dist="107763" dir="18900000" algn="ctr" rotWithShape="0">
                <a:schemeClr val="tx1">
                  <a:alpha val="50000"/>
                </a:schemeClr>
              </a:outerShdw>
            </a:effectLst>
          </p:spPr>
          <p:txBody>
            <a:bodyPr wrap="none" anchor="ctr"/>
            <a:lstStyle/>
            <a:p>
              <a:pPr>
                <a:defRPr/>
              </a:pPr>
              <a:endParaRPr lang="es-EC"/>
            </a:p>
          </p:txBody>
        </p:sp>
        <p:pic>
          <p:nvPicPr>
            <p:cNvPr id="72" name="Picture 24" descr="Log1"/>
            <p:cNvPicPr>
              <a:picLocks noChangeAspect="1" noChangeArrowheads="1"/>
            </p:cNvPicPr>
            <p:nvPr/>
          </p:nvPicPr>
          <p:blipFill>
            <a:blip r:embed="rId11" cstate="print"/>
            <a:srcRect/>
            <a:stretch>
              <a:fillRect/>
            </a:stretch>
          </p:blipFill>
          <p:spPr bwMode="auto">
            <a:xfrm>
              <a:off x="4283" y="1419"/>
              <a:ext cx="176" cy="132"/>
            </a:xfrm>
            <a:prstGeom prst="rect">
              <a:avLst/>
            </a:prstGeom>
            <a:noFill/>
            <a:effectLst>
              <a:outerShdw dist="107763" dir="18900000" algn="ctr" rotWithShape="0">
                <a:schemeClr val="tx1">
                  <a:alpha val="50000"/>
                </a:schemeClr>
              </a:outerShdw>
            </a:effectLst>
          </p:spPr>
        </p:pic>
        <p:sp>
          <p:nvSpPr>
            <p:cNvPr id="73" name="AutoShape 25"/>
            <p:cNvSpPr>
              <a:spLocks noChangeArrowheads="1"/>
            </p:cNvSpPr>
            <p:nvPr/>
          </p:nvSpPr>
          <p:spPr bwMode="auto">
            <a:xfrm>
              <a:off x="3560" y="1506"/>
              <a:ext cx="907" cy="539"/>
            </a:xfrm>
            <a:prstGeom prst="rtTriangle">
              <a:avLst/>
            </a:prstGeom>
            <a:solidFill>
              <a:schemeClr val="accent1"/>
            </a:solidFill>
            <a:ln w="9525">
              <a:solidFill>
                <a:schemeClr val="tx1"/>
              </a:solidFill>
              <a:miter lim="800000"/>
              <a:headEnd/>
              <a:tailEnd/>
            </a:ln>
            <a:effectLst>
              <a:outerShdw dist="107763" dir="18900000" algn="ctr" rotWithShape="0">
                <a:schemeClr val="tx1">
                  <a:alpha val="50000"/>
                </a:schemeClr>
              </a:outerShdw>
            </a:effectLst>
          </p:spPr>
          <p:txBody>
            <a:bodyPr wrap="none" anchor="ctr"/>
            <a:lstStyle/>
            <a:p>
              <a:pPr>
                <a:defRPr/>
              </a:pPr>
              <a:endParaRPr lang="es-EC"/>
            </a:p>
          </p:txBody>
        </p:sp>
        <p:pic>
          <p:nvPicPr>
            <p:cNvPr id="74" name="Picture 26" descr="Log6"/>
            <p:cNvPicPr>
              <a:picLocks noChangeAspect="1" noChangeArrowheads="1"/>
            </p:cNvPicPr>
            <p:nvPr/>
          </p:nvPicPr>
          <p:blipFill>
            <a:blip r:embed="rId12" cstate="print"/>
            <a:srcRect/>
            <a:stretch>
              <a:fillRect/>
            </a:stretch>
          </p:blipFill>
          <p:spPr bwMode="auto">
            <a:xfrm rot="-120785">
              <a:off x="3616" y="1410"/>
              <a:ext cx="329" cy="201"/>
            </a:xfrm>
            <a:prstGeom prst="rect">
              <a:avLst/>
            </a:prstGeom>
            <a:noFill/>
            <a:effectLst>
              <a:outerShdw dist="107763" dir="18900000" algn="ctr" rotWithShape="0">
                <a:schemeClr val="tx1">
                  <a:alpha val="50000"/>
                </a:schemeClr>
              </a:outerShdw>
            </a:effectLst>
          </p:spPr>
        </p:pic>
        <p:pic>
          <p:nvPicPr>
            <p:cNvPr id="75" name="Picture 27" descr="FFg6a"/>
            <p:cNvPicPr>
              <a:picLocks noChangeAspect="1" noChangeArrowheads="1"/>
            </p:cNvPicPr>
            <p:nvPr/>
          </p:nvPicPr>
          <p:blipFill>
            <a:blip r:embed="rId13" cstate="print"/>
            <a:srcRect/>
            <a:stretch>
              <a:fillRect/>
            </a:stretch>
          </p:blipFill>
          <p:spPr bwMode="auto">
            <a:xfrm rot="-326483">
              <a:off x="3761" y="1594"/>
              <a:ext cx="287" cy="252"/>
            </a:xfrm>
            <a:prstGeom prst="rect">
              <a:avLst/>
            </a:prstGeom>
            <a:noFill/>
            <a:effectLst>
              <a:outerShdw dist="107763" dir="18900000" algn="ctr" rotWithShape="0">
                <a:schemeClr val="tx1">
                  <a:alpha val="50000"/>
                </a:schemeClr>
              </a:outerShdw>
            </a:effectLst>
          </p:spPr>
        </p:pic>
        <p:pic>
          <p:nvPicPr>
            <p:cNvPr id="76" name="Picture 28" descr="FFg6a"/>
            <p:cNvPicPr>
              <a:picLocks noChangeAspect="1" noChangeArrowheads="1"/>
            </p:cNvPicPr>
            <p:nvPr/>
          </p:nvPicPr>
          <p:blipFill>
            <a:blip r:embed="rId13" cstate="print"/>
            <a:srcRect/>
            <a:stretch>
              <a:fillRect/>
            </a:stretch>
          </p:blipFill>
          <p:spPr bwMode="auto">
            <a:xfrm rot="-326483">
              <a:off x="4044" y="1762"/>
              <a:ext cx="287" cy="252"/>
            </a:xfrm>
            <a:prstGeom prst="rect">
              <a:avLst/>
            </a:prstGeom>
            <a:noFill/>
            <a:effectLst>
              <a:outerShdw dist="107763" dir="18900000" algn="ctr" rotWithShape="0">
                <a:schemeClr val="tx1">
                  <a:alpha val="50000"/>
                </a:schemeClr>
              </a:outerShdw>
            </a:effectLst>
          </p:spPr>
        </p:pic>
        <p:pic>
          <p:nvPicPr>
            <p:cNvPr id="77" name="Picture 29" descr="FFg6a"/>
            <p:cNvPicPr>
              <a:picLocks noChangeAspect="1" noChangeArrowheads="1"/>
            </p:cNvPicPr>
            <p:nvPr/>
          </p:nvPicPr>
          <p:blipFill>
            <a:blip r:embed="rId13" cstate="print"/>
            <a:srcRect/>
            <a:stretch>
              <a:fillRect/>
            </a:stretch>
          </p:blipFill>
          <p:spPr bwMode="auto">
            <a:xfrm rot="-326483">
              <a:off x="3995" y="1793"/>
              <a:ext cx="288" cy="252"/>
            </a:xfrm>
            <a:prstGeom prst="rect">
              <a:avLst/>
            </a:prstGeom>
            <a:noFill/>
            <a:effectLst>
              <a:outerShdw dist="107763" dir="18900000" algn="ctr" rotWithShape="0">
                <a:schemeClr val="tx1">
                  <a:alpha val="50000"/>
                </a:schemeClr>
              </a:outerShdw>
            </a:effectLst>
          </p:spPr>
        </p:pic>
        <p:pic>
          <p:nvPicPr>
            <p:cNvPr id="78" name="Picture 30" descr="Log2"/>
            <p:cNvPicPr>
              <a:picLocks noChangeAspect="1" noChangeArrowheads="1"/>
            </p:cNvPicPr>
            <p:nvPr/>
          </p:nvPicPr>
          <p:blipFill>
            <a:blip r:embed="rId14" cstate="print"/>
            <a:srcRect/>
            <a:stretch>
              <a:fillRect/>
            </a:stretch>
          </p:blipFill>
          <p:spPr bwMode="auto">
            <a:xfrm>
              <a:off x="3912" y="1679"/>
              <a:ext cx="33" cy="24"/>
            </a:xfrm>
            <a:prstGeom prst="rect">
              <a:avLst/>
            </a:prstGeom>
            <a:noFill/>
            <a:effectLst>
              <a:outerShdw dist="107763" dir="18900000" algn="ctr" rotWithShape="0">
                <a:schemeClr val="tx1">
                  <a:alpha val="50000"/>
                </a:schemeClr>
              </a:outerShdw>
            </a:effectLst>
          </p:spPr>
        </p:pic>
        <p:pic>
          <p:nvPicPr>
            <p:cNvPr id="79" name="Picture 31" descr="Log2"/>
            <p:cNvPicPr>
              <a:picLocks noChangeAspect="1" noChangeArrowheads="1"/>
            </p:cNvPicPr>
            <p:nvPr/>
          </p:nvPicPr>
          <p:blipFill>
            <a:blip r:embed="rId14" cstate="print"/>
            <a:srcRect/>
            <a:stretch>
              <a:fillRect/>
            </a:stretch>
          </p:blipFill>
          <p:spPr bwMode="auto">
            <a:xfrm>
              <a:off x="3857" y="1506"/>
              <a:ext cx="32" cy="23"/>
            </a:xfrm>
            <a:prstGeom prst="rect">
              <a:avLst/>
            </a:prstGeom>
            <a:noFill/>
            <a:effectLst>
              <a:outerShdw dist="107763" dir="18900000" algn="ctr" rotWithShape="0">
                <a:schemeClr val="tx1">
                  <a:alpha val="50000"/>
                </a:schemeClr>
              </a:outerShdw>
            </a:effectLst>
          </p:spPr>
        </p:pic>
        <p:pic>
          <p:nvPicPr>
            <p:cNvPr id="80" name="Picture 32" descr="Log7"/>
            <p:cNvPicPr>
              <a:picLocks noChangeAspect="1" noChangeArrowheads="1"/>
            </p:cNvPicPr>
            <p:nvPr/>
          </p:nvPicPr>
          <p:blipFill>
            <a:blip r:embed="rId15" cstate="print"/>
            <a:srcRect/>
            <a:stretch>
              <a:fillRect/>
            </a:stretch>
          </p:blipFill>
          <p:spPr bwMode="auto">
            <a:xfrm>
              <a:off x="3849" y="1637"/>
              <a:ext cx="40" cy="17"/>
            </a:xfrm>
            <a:prstGeom prst="rect">
              <a:avLst/>
            </a:prstGeom>
            <a:noFill/>
            <a:effectLst>
              <a:outerShdw dist="107763" dir="18900000" algn="ctr" rotWithShape="0">
                <a:schemeClr val="tx1">
                  <a:alpha val="50000"/>
                </a:schemeClr>
              </a:outerShdw>
            </a:effectLst>
          </p:spPr>
        </p:pic>
        <p:pic>
          <p:nvPicPr>
            <p:cNvPr id="81" name="Picture 33" descr="Log7"/>
            <p:cNvPicPr>
              <a:picLocks noChangeAspect="1" noChangeArrowheads="1"/>
            </p:cNvPicPr>
            <p:nvPr/>
          </p:nvPicPr>
          <p:blipFill>
            <a:blip r:embed="rId15" cstate="print"/>
            <a:srcRect/>
            <a:stretch>
              <a:fillRect/>
            </a:stretch>
          </p:blipFill>
          <p:spPr bwMode="auto">
            <a:xfrm>
              <a:off x="3865" y="1643"/>
              <a:ext cx="40" cy="17"/>
            </a:xfrm>
            <a:prstGeom prst="rect">
              <a:avLst/>
            </a:prstGeom>
            <a:noFill/>
            <a:effectLst>
              <a:outerShdw dist="107763" dir="18900000" algn="ctr" rotWithShape="0">
                <a:schemeClr val="tx1">
                  <a:alpha val="50000"/>
                </a:schemeClr>
              </a:outerShdw>
            </a:effectLst>
          </p:spPr>
        </p:pic>
        <p:pic>
          <p:nvPicPr>
            <p:cNvPr id="82" name="Picture 34" descr="Log11"/>
            <p:cNvPicPr>
              <a:picLocks noChangeAspect="1" noChangeArrowheads="1"/>
            </p:cNvPicPr>
            <p:nvPr/>
          </p:nvPicPr>
          <p:blipFill>
            <a:blip r:embed="rId16" cstate="print"/>
            <a:srcRect/>
            <a:stretch>
              <a:fillRect/>
            </a:stretch>
          </p:blipFill>
          <p:spPr bwMode="auto">
            <a:xfrm>
              <a:off x="3873" y="1531"/>
              <a:ext cx="48" cy="37"/>
            </a:xfrm>
            <a:prstGeom prst="rect">
              <a:avLst/>
            </a:prstGeom>
            <a:noFill/>
            <a:effectLst>
              <a:outerShdw dist="107763" dir="18900000" algn="ctr" rotWithShape="0">
                <a:schemeClr val="tx1">
                  <a:alpha val="50000"/>
                </a:schemeClr>
              </a:outerShdw>
            </a:effectLst>
          </p:spPr>
        </p:pic>
        <p:pic>
          <p:nvPicPr>
            <p:cNvPr id="83" name="Picture 35" descr="Galpones"/>
            <p:cNvPicPr>
              <a:picLocks noChangeAspect="1" noChangeArrowheads="1"/>
            </p:cNvPicPr>
            <p:nvPr/>
          </p:nvPicPr>
          <p:blipFill>
            <a:blip r:embed="rId17" cstate="print"/>
            <a:srcRect/>
            <a:stretch>
              <a:fillRect/>
            </a:stretch>
          </p:blipFill>
          <p:spPr bwMode="auto">
            <a:xfrm>
              <a:off x="3982" y="1419"/>
              <a:ext cx="260" cy="195"/>
            </a:xfrm>
            <a:prstGeom prst="rect">
              <a:avLst/>
            </a:prstGeom>
            <a:noFill/>
            <a:effectLst>
              <a:outerShdw dist="107763" dir="18900000" algn="ctr" rotWithShape="0">
                <a:schemeClr val="tx1">
                  <a:alpha val="50000"/>
                </a:schemeClr>
              </a:outerShdw>
            </a:effectLst>
          </p:spPr>
        </p:pic>
        <p:pic>
          <p:nvPicPr>
            <p:cNvPr id="84" name="Picture 36" descr="galpones1"/>
            <p:cNvPicPr>
              <a:picLocks noChangeAspect="1" noChangeArrowheads="1"/>
            </p:cNvPicPr>
            <p:nvPr/>
          </p:nvPicPr>
          <p:blipFill>
            <a:blip r:embed="rId18" cstate="print"/>
            <a:srcRect/>
            <a:stretch>
              <a:fillRect/>
            </a:stretch>
          </p:blipFill>
          <p:spPr bwMode="auto">
            <a:xfrm rot="325345">
              <a:off x="4254" y="1756"/>
              <a:ext cx="204" cy="153"/>
            </a:xfrm>
            <a:prstGeom prst="rect">
              <a:avLst/>
            </a:prstGeom>
            <a:noFill/>
            <a:effectLst>
              <a:outerShdw dist="107763" dir="18900000" algn="ctr" rotWithShape="0">
                <a:schemeClr val="tx1">
                  <a:alpha val="50000"/>
                </a:schemeClr>
              </a:outerShdw>
            </a:effectLst>
          </p:spPr>
        </p:pic>
        <p:pic>
          <p:nvPicPr>
            <p:cNvPr id="85" name="Picture 37" descr="galpones1"/>
            <p:cNvPicPr>
              <a:picLocks noChangeAspect="1" noChangeArrowheads="1"/>
            </p:cNvPicPr>
            <p:nvPr/>
          </p:nvPicPr>
          <p:blipFill>
            <a:blip r:embed="rId19" cstate="print"/>
            <a:srcRect/>
            <a:stretch>
              <a:fillRect/>
            </a:stretch>
          </p:blipFill>
          <p:spPr bwMode="auto">
            <a:xfrm rot="364975">
              <a:off x="4206" y="1803"/>
              <a:ext cx="204" cy="154"/>
            </a:xfrm>
            <a:prstGeom prst="rect">
              <a:avLst/>
            </a:prstGeom>
            <a:noFill/>
            <a:effectLst>
              <a:outerShdw dist="107763" dir="18900000" algn="ctr" rotWithShape="0">
                <a:schemeClr val="tx1">
                  <a:alpha val="50000"/>
                </a:schemeClr>
              </a:outerShdw>
            </a:effectLst>
          </p:spPr>
        </p:pic>
        <p:pic>
          <p:nvPicPr>
            <p:cNvPr id="86" name="Picture 38" descr="Remolcador"/>
            <p:cNvPicPr>
              <a:picLocks noChangeAspect="1" noChangeArrowheads="1"/>
            </p:cNvPicPr>
            <p:nvPr/>
          </p:nvPicPr>
          <p:blipFill>
            <a:blip r:embed="rId20" cstate="print"/>
            <a:srcRect/>
            <a:stretch>
              <a:fillRect/>
            </a:stretch>
          </p:blipFill>
          <p:spPr bwMode="auto">
            <a:xfrm>
              <a:off x="3962" y="1861"/>
              <a:ext cx="80" cy="51"/>
            </a:xfrm>
            <a:prstGeom prst="rect">
              <a:avLst/>
            </a:prstGeom>
            <a:noFill/>
            <a:effectLst>
              <a:outerShdw dist="107763" dir="18900000" algn="ctr" rotWithShape="0">
                <a:schemeClr val="tx1">
                  <a:alpha val="50000"/>
                </a:schemeClr>
              </a:outerShdw>
            </a:effectLst>
          </p:spPr>
        </p:pic>
        <p:sp>
          <p:nvSpPr>
            <p:cNvPr id="87" name="AutoShape 39"/>
            <p:cNvSpPr>
              <a:spLocks noChangeArrowheads="1"/>
            </p:cNvSpPr>
            <p:nvPr/>
          </p:nvSpPr>
          <p:spPr bwMode="auto">
            <a:xfrm rot="-2420265">
              <a:off x="4058" y="1522"/>
              <a:ext cx="23" cy="24"/>
            </a:xfrm>
            <a:prstGeom prst="plus">
              <a:avLst>
                <a:gd name="adj" fmla="val 39806"/>
              </a:avLst>
            </a:prstGeom>
            <a:solidFill>
              <a:srgbClr val="FF0000"/>
            </a:solidFill>
            <a:ln w="19050">
              <a:solidFill>
                <a:schemeClr val="bg1"/>
              </a:solidFill>
              <a:miter lim="800000"/>
              <a:headEnd/>
              <a:tailEnd/>
            </a:ln>
            <a:effectLst>
              <a:outerShdw dist="107763" dir="18900000" algn="ctr" rotWithShape="0">
                <a:schemeClr val="tx1">
                  <a:alpha val="50000"/>
                </a:schemeClr>
              </a:outerShdw>
            </a:effectLst>
          </p:spPr>
          <p:txBody>
            <a:bodyPr wrap="none" anchor="ctr"/>
            <a:lstStyle/>
            <a:p>
              <a:pPr>
                <a:defRPr/>
              </a:pPr>
              <a:endParaRPr lang="es-EC"/>
            </a:p>
          </p:txBody>
        </p:sp>
        <p:sp>
          <p:nvSpPr>
            <p:cNvPr id="88" name="Line 40"/>
            <p:cNvSpPr>
              <a:spLocks noChangeShapeType="1"/>
            </p:cNvSpPr>
            <p:nvPr/>
          </p:nvSpPr>
          <p:spPr bwMode="auto">
            <a:xfrm>
              <a:off x="4346" y="1426"/>
              <a:ext cx="0" cy="89"/>
            </a:xfrm>
            <a:prstGeom prst="line">
              <a:avLst/>
            </a:prstGeom>
            <a:noFill/>
            <a:ln w="19050">
              <a:solidFill>
                <a:srgbClr val="FFCC00"/>
              </a:solidFill>
              <a:round/>
              <a:headEnd/>
              <a:tailEnd/>
            </a:ln>
            <a:effectLst>
              <a:outerShdw dist="107763" dir="18900000" algn="ctr" rotWithShape="0">
                <a:schemeClr val="tx1">
                  <a:alpha val="50000"/>
                </a:schemeClr>
              </a:outerShdw>
            </a:effectLst>
          </p:spPr>
          <p:txBody>
            <a:bodyPr/>
            <a:lstStyle/>
            <a:p>
              <a:pPr>
                <a:defRPr/>
              </a:pPr>
              <a:endParaRPr lang="es-EC"/>
            </a:p>
          </p:txBody>
        </p:sp>
        <p:pic>
          <p:nvPicPr>
            <p:cNvPr id="16472" name="Picture 41" descr="ec-flag1-ss"/>
            <p:cNvPicPr>
              <a:picLocks noChangeAspect="1" noChangeArrowheads="1" noCrop="1"/>
            </p:cNvPicPr>
            <p:nvPr/>
          </p:nvPicPr>
          <p:blipFill>
            <a:blip r:embed="rId21" cstate="print"/>
            <a:srcRect/>
            <a:stretch>
              <a:fillRect/>
            </a:stretch>
          </p:blipFill>
          <p:spPr bwMode="auto">
            <a:xfrm>
              <a:off x="4354" y="1426"/>
              <a:ext cx="41" cy="26"/>
            </a:xfrm>
            <a:prstGeom prst="rect">
              <a:avLst/>
            </a:prstGeom>
            <a:noFill/>
            <a:ln w="9525">
              <a:noFill/>
              <a:miter lim="800000"/>
              <a:headEnd/>
              <a:tailEnd/>
            </a:ln>
          </p:spPr>
        </p:pic>
        <p:grpSp>
          <p:nvGrpSpPr>
            <p:cNvPr id="16473" name="Group 42"/>
            <p:cNvGrpSpPr>
              <a:grpSpLocks/>
            </p:cNvGrpSpPr>
            <p:nvPr/>
          </p:nvGrpSpPr>
          <p:grpSpPr bwMode="auto">
            <a:xfrm>
              <a:off x="4034" y="1772"/>
              <a:ext cx="16" cy="32"/>
              <a:chOff x="3605" y="2387"/>
              <a:chExt cx="228" cy="453"/>
            </a:xfrm>
          </p:grpSpPr>
          <p:sp>
            <p:nvSpPr>
              <p:cNvPr id="124" name="Line 43"/>
              <p:cNvSpPr>
                <a:spLocks noChangeShapeType="1"/>
              </p:cNvSpPr>
              <p:nvPr/>
            </p:nvSpPr>
            <p:spPr bwMode="auto">
              <a:xfrm>
                <a:off x="3597" y="2379"/>
                <a:ext cx="0" cy="467"/>
              </a:xfrm>
              <a:prstGeom prst="line">
                <a:avLst/>
              </a:prstGeom>
              <a:noFill/>
              <a:ln w="9525">
                <a:solidFill>
                  <a:srgbClr val="FFCC00"/>
                </a:solidFill>
                <a:round/>
                <a:headEnd/>
                <a:tailEnd/>
              </a:ln>
              <a:effectLst>
                <a:outerShdw dist="107763" dir="18900000" algn="ctr" rotWithShape="0">
                  <a:schemeClr val="tx1">
                    <a:alpha val="50000"/>
                  </a:schemeClr>
                </a:outerShdw>
              </a:effectLst>
            </p:spPr>
            <p:txBody>
              <a:bodyPr/>
              <a:lstStyle/>
              <a:p>
                <a:pPr>
                  <a:defRPr/>
                </a:pPr>
                <a:endParaRPr lang="es-EC"/>
              </a:p>
            </p:txBody>
          </p:sp>
          <p:pic>
            <p:nvPicPr>
              <p:cNvPr id="16508" name="Picture 44" descr="ec-flag1-ss"/>
              <p:cNvPicPr>
                <a:picLocks noChangeAspect="1" noChangeArrowheads="1" noCrop="1"/>
              </p:cNvPicPr>
              <p:nvPr/>
            </p:nvPicPr>
            <p:blipFill>
              <a:blip r:embed="rId22" cstate="print"/>
              <a:srcRect/>
              <a:stretch>
                <a:fillRect/>
              </a:stretch>
            </p:blipFill>
            <p:spPr bwMode="auto">
              <a:xfrm>
                <a:off x="3605" y="2387"/>
                <a:ext cx="228" cy="146"/>
              </a:xfrm>
              <a:prstGeom prst="rect">
                <a:avLst/>
              </a:prstGeom>
              <a:noFill/>
              <a:ln w="9525">
                <a:noFill/>
                <a:miter lim="800000"/>
                <a:headEnd/>
                <a:tailEnd/>
              </a:ln>
            </p:spPr>
          </p:pic>
        </p:grpSp>
        <p:grpSp>
          <p:nvGrpSpPr>
            <p:cNvPr id="16474" name="Group 45"/>
            <p:cNvGrpSpPr>
              <a:grpSpLocks/>
            </p:cNvGrpSpPr>
            <p:nvPr/>
          </p:nvGrpSpPr>
          <p:grpSpPr bwMode="auto">
            <a:xfrm>
              <a:off x="4306" y="1949"/>
              <a:ext cx="16" cy="32"/>
              <a:chOff x="3605" y="2387"/>
              <a:chExt cx="228" cy="453"/>
            </a:xfrm>
          </p:grpSpPr>
          <p:sp>
            <p:nvSpPr>
              <p:cNvPr id="122" name="Line 46"/>
              <p:cNvSpPr>
                <a:spLocks noChangeShapeType="1"/>
              </p:cNvSpPr>
              <p:nvPr/>
            </p:nvSpPr>
            <p:spPr bwMode="auto">
              <a:xfrm>
                <a:off x="3606" y="2380"/>
                <a:ext cx="0" cy="467"/>
              </a:xfrm>
              <a:prstGeom prst="line">
                <a:avLst/>
              </a:prstGeom>
              <a:noFill/>
              <a:ln w="9525">
                <a:solidFill>
                  <a:srgbClr val="FFCC00"/>
                </a:solidFill>
                <a:round/>
                <a:headEnd/>
                <a:tailEnd/>
              </a:ln>
              <a:effectLst>
                <a:outerShdw dist="107763" dir="18900000" algn="ctr" rotWithShape="0">
                  <a:schemeClr val="tx1">
                    <a:alpha val="50000"/>
                  </a:schemeClr>
                </a:outerShdw>
              </a:effectLst>
            </p:spPr>
            <p:txBody>
              <a:bodyPr/>
              <a:lstStyle/>
              <a:p>
                <a:pPr>
                  <a:defRPr/>
                </a:pPr>
                <a:endParaRPr lang="es-EC"/>
              </a:p>
            </p:txBody>
          </p:sp>
          <p:pic>
            <p:nvPicPr>
              <p:cNvPr id="16506" name="Picture 47" descr="ec-flag1-ss"/>
              <p:cNvPicPr>
                <a:picLocks noChangeAspect="1" noChangeArrowheads="1" noCrop="1"/>
              </p:cNvPicPr>
              <p:nvPr/>
            </p:nvPicPr>
            <p:blipFill>
              <a:blip r:embed="rId22" cstate="print"/>
              <a:srcRect/>
              <a:stretch>
                <a:fillRect/>
              </a:stretch>
            </p:blipFill>
            <p:spPr bwMode="auto">
              <a:xfrm>
                <a:off x="3605" y="2387"/>
                <a:ext cx="228" cy="146"/>
              </a:xfrm>
              <a:prstGeom prst="rect">
                <a:avLst/>
              </a:prstGeom>
              <a:noFill/>
              <a:ln w="9525">
                <a:noFill/>
                <a:miter lim="800000"/>
                <a:headEnd/>
                <a:tailEnd/>
              </a:ln>
            </p:spPr>
          </p:pic>
        </p:grpSp>
        <p:grpSp>
          <p:nvGrpSpPr>
            <p:cNvPr id="16475" name="Group 48"/>
            <p:cNvGrpSpPr>
              <a:grpSpLocks/>
            </p:cNvGrpSpPr>
            <p:nvPr/>
          </p:nvGrpSpPr>
          <p:grpSpPr bwMode="auto">
            <a:xfrm>
              <a:off x="4258" y="1973"/>
              <a:ext cx="16" cy="32"/>
              <a:chOff x="3605" y="2387"/>
              <a:chExt cx="228" cy="453"/>
            </a:xfrm>
          </p:grpSpPr>
          <p:sp>
            <p:nvSpPr>
              <p:cNvPr id="120" name="Line 49"/>
              <p:cNvSpPr>
                <a:spLocks noChangeShapeType="1"/>
              </p:cNvSpPr>
              <p:nvPr/>
            </p:nvSpPr>
            <p:spPr bwMode="auto">
              <a:xfrm>
                <a:off x="3603" y="2386"/>
                <a:ext cx="0" cy="449"/>
              </a:xfrm>
              <a:prstGeom prst="line">
                <a:avLst/>
              </a:prstGeom>
              <a:noFill/>
              <a:ln w="9525">
                <a:solidFill>
                  <a:srgbClr val="FFCC00"/>
                </a:solidFill>
                <a:round/>
                <a:headEnd/>
                <a:tailEnd/>
              </a:ln>
              <a:effectLst>
                <a:outerShdw dist="107763" dir="18900000" algn="ctr" rotWithShape="0">
                  <a:schemeClr val="tx1">
                    <a:alpha val="50000"/>
                  </a:schemeClr>
                </a:outerShdw>
              </a:effectLst>
            </p:spPr>
            <p:txBody>
              <a:bodyPr/>
              <a:lstStyle/>
              <a:p>
                <a:pPr>
                  <a:defRPr/>
                </a:pPr>
                <a:endParaRPr lang="es-EC"/>
              </a:p>
            </p:txBody>
          </p:sp>
          <p:pic>
            <p:nvPicPr>
              <p:cNvPr id="16504" name="Picture 50" descr="ec-flag1-ss"/>
              <p:cNvPicPr>
                <a:picLocks noChangeAspect="1" noChangeArrowheads="1" noCrop="1"/>
              </p:cNvPicPr>
              <p:nvPr/>
            </p:nvPicPr>
            <p:blipFill>
              <a:blip r:embed="rId22" cstate="print"/>
              <a:srcRect/>
              <a:stretch>
                <a:fillRect/>
              </a:stretch>
            </p:blipFill>
            <p:spPr bwMode="auto">
              <a:xfrm>
                <a:off x="3605" y="2387"/>
                <a:ext cx="228" cy="146"/>
              </a:xfrm>
              <a:prstGeom prst="rect">
                <a:avLst/>
              </a:prstGeom>
              <a:noFill/>
              <a:ln w="9525">
                <a:noFill/>
                <a:miter lim="800000"/>
                <a:headEnd/>
                <a:tailEnd/>
              </a:ln>
            </p:spPr>
          </p:pic>
        </p:grpSp>
        <p:pic>
          <p:nvPicPr>
            <p:cNvPr id="93" name="Picture 51" descr="Log11"/>
            <p:cNvPicPr>
              <a:picLocks noChangeAspect="1" noChangeArrowheads="1"/>
            </p:cNvPicPr>
            <p:nvPr/>
          </p:nvPicPr>
          <p:blipFill>
            <a:blip r:embed="rId16" cstate="print"/>
            <a:srcRect/>
            <a:stretch>
              <a:fillRect/>
            </a:stretch>
          </p:blipFill>
          <p:spPr bwMode="auto">
            <a:xfrm>
              <a:off x="3889" y="1539"/>
              <a:ext cx="48" cy="35"/>
            </a:xfrm>
            <a:prstGeom prst="rect">
              <a:avLst/>
            </a:prstGeom>
            <a:noFill/>
            <a:effectLst>
              <a:outerShdw dist="107763" dir="18900000" algn="ctr" rotWithShape="0">
                <a:schemeClr val="tx1">
                  <a:alpha val="50000"/>
                </a:schemeClr>
              </a:outerShdw>
            </a:effectLst>
          </p:spPr>
        </p:pic>
        <p:pic>
          <p:nvPicPr>
            <p:cNvPr id="94" name="Picture 52" descr="soldiergraphicsmall1"/>
            <p:cNvPicPr>
              <a:picLocks noChangeAspect="1" noChangeArrowheads="1"/>
            </p:cNvPicPr>
            <p:nvPr/>
          </p:nvPicPr>
          <p:blipFill>
            <a:blip r:embed="rId23" cstate="print"/>
            <a:srcRect/>
            <a:stretch>
              <a:fillRect/>
            </a:stretch>
          </p:blipFill>
          <p:spPr bwMode="auto">
            <a:xfrm>
              <a:off x="4342" y="1740"/>
              <a:ext cx="13" cy="27"/>
            </a:xfrm>
            <a:prstGeom prst="rect">
              <a:avLst/>
            </a:prstGeom>
            <a:noFill/>
            <a:effectLst>
              <a:outerShdw dist="107763" dir="18900000" algn="ctr" rotWithShape="0">
                <a:schemeClr val="tx1">
                  <a:alpha val="50000"/>
                </a:schemeClr>
              </a:outerShdw>
            </a:effectLst>
          </p:spPr>
        </p:pic>
        <p:pic>
          <p:nvPicPr>
            <p:cNvPr id="95" name="Picture 53" descr="sailor11"/>
            <p:cNvPicPr>
              <a:picLocks noChangeAspect="1" noChangeArrowheads="1"/>
            </p:cNvPicPr>
            <p:nvPr/>
          </p:nvPicPr>
          <p:blipFill>
            <a:blip r:embed="rId24" cstate="print"/>
            <a:srcRect/>
            <a:stretch>
              <a:fillRect/>
            </a:stretch>
          </p:blipFill>
          <p:spPr bwMode="auto">
            <a:xfrm>
              <a:off x="3937" y="1684"/>
              <a:ext cx="29" cy="35"/>
            </a:xfrm>
            <a:prstGeom prst="rect">
              <a:avLst/>
            </a:prstGeom>
            <a:noFill/>
            <a:effectLst>
              <a:outerShdw dist="107763" dir="18900000" algn="ctr" rotWithShape="0">
                <a:schemeClr val="tx1">
                  <a:alpha val="50000"/>
                </a:schemeClr>
              </a:outerShdw>
            </a:effectLst>
          </p:spPr>
        </p:pic>
        <p:pic>
          <p:nvPicPr>
            <p:cNvPr id="96" name="Picture 54" descr="sailor12"/>
            <p:cNvPicPr>
              <a:picLocks noChangeAspect="1" noChangeArrowheads="1"/>
            </p:cNvPicPr>
            <p:nvPr/>
          </p:nvPicPr>
          <p:blipFill>
            <a:blip r:embed="rId25" cstate="print"/>
            <a:srcRect/>
            <a:stretch>
              <a:fillRect/>
            </a:stretch>
          </p:blipFill>
          <p:spPr bwMode="auto">
            <a:xfrm>
              <a:off x="4303" y="1482"/>
              <a:ext cx="20" cy="28"/>
            </a:xfrm>
            <a:prstGeom prst="rect">
              <a:avLst/>
            </a:prstGeom>
            <a:noFill/>
            <a:effectLst>
              <a:outerShdw dist="107763" dir="18900000" algn="ctr" rotWithShape="0">
                <a:schemeClr val="tx1">
                  <a:alpha val="50000"/>
                </a:schemeClr>
              </a:outerShdw>
            </a:effectLst>
          </p:spPr>
        </p:pic>
        <p:pic>
          <p:nvPicPr>
            <p:cNvPr id="97" name="Picture 55" descr="sailor13"/>
            <p:cNvPicPr>
              <a:picLocks noChangeAspect="1" noChangeArrowheads="1"/>
            </p:cNvPicPr>
            <p:nvPr/>
          </p:nvPicPr>
          <p:blipFill>
            <a:blip r:embed="rId26" cstate="print"/>
            <a:srcRect/>
            <a:stretch>
              <a:fillRect/>
            </a:stretch>
          </p:blipFill>
          <p:spPr bwMode="auto">
            <a:xfrm>
              <a:off x="4109" y="1547"/>
              <a:ext cx="21" cy="27"/>
            </a:xfrm>
            <a:prstGeom prst="rect">
              <a:avLst/>
            </a:prstGeom>
            <a:noFill/>
            <a:effectLst>
              <a:outerShdw dist="107763" dir="18900000" algn="ctr" rotWithShape="0">
                <a:schemeClr val="tx1">
                  <a:alpha val="50000"/>
                </a:schemeClr>
              </a:outerShdw>
            </a:effectLst>
          </p:spPr>
        </p:pic>
        <p:pic>
          <p:nvPicPr>
            <p:cNvPr id="98" name="Picture 56" descr="sailor13"/>
            <p:cNvPicPr>
              <a:picLocks noChangeAspect="1" noChangeArrowheads="1"/>
            </p:cNvPicPr>
            <p:nvPr/>
          </p:nvPicPr>
          <p:blipFill>
            <a:blip r:embed="rId27" cstate="print"/>
            <a:srcRect/>
            <a:stretch>
              <a:fillRect/>
            </a:stretch>
          </p:blipFill>
          <p:spPr bwMode="auto">
            <a:xfrm>
              <a:off x="4117" y="1550"/>
              <a:ext cx="21" cy="28"/>
            </a:xfrm>
            <a:prstGeom prst="rect">
              <a:avLst/>
            </a:prstGeom>
            <a:noFill/>
            <a:effectLst>
              <a:outerShdw dist="107763" dir="18900000" algn="ctr" rotWithShape="0">
                <a:schemeClr val="tx1">
                  <a:alpha val="50000"/>
                </a:schemeClr>
              </a:outerShdw>
            </a:effectLst>
          </p:spPr>
        </p:pic>
        <p:pic>
          <p:nvPicPr>
            <p:cNvPr id="99" name="Picture 57" descr="sailor12"/>
            <p:cNvPicPr>
              <a:picLocks noChangeAspect="1" noChangeArrowheads="1"/>
            </p:cNvPicPr>
            <p:nvPr/>
          </p:nvPicPr>
          <p:blipFill>
            <a:blip r:embed="rId25" cstate="print"/>
            <a:srcRect/>
            <a:stretch>
              <a:fillRect/>
            </a:stretch>
          </p:blipFill>
          <p:spPr bwMode="auto">
            <a:xfrm>
              <a:off x="4327" y="1506"/>
              <a:ext cx="19" cy="28"/>
            </a:xfrm>
            <a:prstGeom prst="rect">
              <a:avLst/>
            </a:prstGeom>
            <a:noFill/>
            <a:effectLst>
              <a:outerShdw dist="107763" dir="18900000" algn="ctr" rotWithShape="0">
                <a:schemeClr val="tx1">
                  <a:alpha val="50000"/>
                </a:schemeClr>
              </a:outerShdw>
            </a:effectLst>
          </p:spPr>
        </p:pic>
        <p:pic>
          <p:nvPicPr>
            <p:cNvPr id="100" name="Picture 58" descr="sailor12"/>
            <p:cNvPicPr>
              <a:picLocks noChangeAspect="1" noChangeArrowheads="1"/>
            </p:cNvPicPr>
            <p:nvPr/>
          </p:nvPicPr>
          <p:blipFill>
            <a:blip r:embed="rId28" cstate="print"/>
            <a:srcRect/>
            <a:stretch>
              <a:fillRect/>
            </a:stretch>
          </p:blipFill>
          <p:spPr bwMode="auto">
            <a:xfrm>
              <a:off x="4338" y="1515"/>
              <a:ext cx="20" cy="27"/>
            </a:xfrm>
            <a:prstGeom prst="rect">
              <a:avLst/>
            </a:prstGeom>
            <a:noFill/>
            <a:effectLst>
              <a:outerShdw dist="107763" dir="18900000" algn="ctr" rotWithShape="0">
                <a:schemeClr val="tx1">
                  <a:alpha val="50000"/>
                </a:schemeClr>
              </a:outerShdw>
            </a:effectLst>
          </p:spPr>
        </p:pic>
        <p:pic>
          <p:nvPicPr>
            <p:cNvPr id="101" name="Picture 59" descr="soldiergraphicsmall1"/>
            <p:cNvPicPr>
              <a:picLocks noChangeAspect="1" noChangeArrowheads="1"/>
            </p:cNvPicPr>
            <p:nvPr/>
          </p:nvPicPr>
          <p:blipFill>
            <a:blip r:embed="rId23" cstate="print"/>
            <a:srcRect/>
            <a:stretch>
              <a:fillRect/>
            </a:stretch>
          </p:blipFill>
          <p:spPr bwMode="auto">
            <a:xfrm>
              <a:off x="4355" y="1740"/>
              <a:ext cx="13" cy="27"/>
            </a:xfrm>
            <a:prstGeom prst="rect">
              <a:avLst/>
            </a:prstGeom>
            <a:noFill/>
            <a:effectLst>
              <a:outerShdw dist="107763" dir="18900000" algn="ctr" rotWithShape="0">
                <a:schemeClr val="tx1">
                  <a:alpha val="50000"/>
                </a:schemeClr>
              </a:outerShdw>
            </a:effectLst>
          </p:spPr>
        </p:pic>
        <p:pic>
          <p:nvPicPr>
            <p:cNvPr id="102" name="Picture 60" descr="soldiergraphicsmall1"/>
            <p:cNvPicPr>
              <a:picLocks noChangeAspect="1" noChangeArrowheads="1"/>
            </p:cNvPicPr>
            <p:nvPr/>
          </p:nvPicPr>
          <p:blipFill>
            <a:blip r:embed="rId23" cstate="print"/>
            <a:srcRect/>
            <a:stretch>
              <a:fillRect/>
            </a:stretch>
          </p:blipFill>
          <p:spPr bwMode="auto">
            <a:xfrm>
              <a:off x="4369" y="1740"/>
              <a:ext cx="14" cy="27"/>
            </a:xfrm>
            <a:prstGeom prst="rect">
              <a:avLst/>
            </a:prstGeom>
            <a:noFill/>
            <a:effectLst>
              <a:outerShdw dist="107763" dir="18900000" algn="ctr" rotWithShape="0">
                <a:schemeClr val="tx1">
                  <a:alpha val="50000"/>
                </a:schemeClr>
              </a:outerShdw>
            </a:effectLst>
          </p:spPr>
        </p:pic>
        <p:pic>
          <p:nvPicPr>
            <p:cNvPr id="103" name="Picture 61" descr="soldiergraphicsmall1"/>
            <p:cNvPicPr>
              <a:picLocks noChangeAspect="1" noChangeArrowheads="1"/>
            </p:cNvPicPr>
            <p:nvPr/>
          </p:nvPicPr>
          <p:blipFill>
            <a:blip r:embed="rId23" cstate="print"/>
            <a:srcRect/>
            <a:stretch>
              <a:fillRect/>
            </a:stretch>
          </p:blipFill>
          <p:spPr bwMode="auto">
            <a:xfrm>
              <a:off x="4386" y="1740"/>
              <a:ext cx="13" cy="27"/>
            </a:xfrm>
            <a:prstGeom prst="rect">
              <a:avLst/>
            </a:prstGeom>
            <a:noFill/>
            <a:effectLst>
              <a:outerShdw dist="107763" dir="18900000" algn="ctr" rotWithShape="0">
                <a:schemeClr val="tx1">
                  <a:alpha val="50000"/>
                </a:schemeClr>
              </a:outerShdw>
            </a:effectLst>
          </p:spPr>
        </p:pic>
        <p:pic>
          <p:nvPicPr>
            <p:cNvPr id="104" name="Picture 62" descr="soldiergraphicsmall1"/>
            <p:cNvPicPr>
              <a:picLocks noChangeAspect="1" noChangeArrowheads="1"/>
            </p:cNvPicPr>
            <p:nvPr/>
          </p:nvPicPr>
          <p:blipFill>
            <a:blip r:embed="rId23" cstate="print"/>
            <a:srcRect/>
            <a:stretch>
              <a:fillRect/>
            </a:stretch>
          </p:blipFill>
          <p:spPr bwMode="auto">
            <a:xfrm>
              <a:off x="4402" y="1740"/>
              <a:ext cx="13" cy="27"/>
            </a:xfrm>
            <a:prstGeom prst="rect">
              <a:avLst/>
            </a:prstGeom>
            <a:noFill/>
            <a:effectLst>
              <a:outerShdw dist="107763" dir="18900000" algn="ctr" rotWithShape="0">
                <a:schemeClr val="tx1">
                  <a:alpha val="50000"/>
                </a:schemeClr>
              </a:outerShdw>
            </a:effectLst>
          </p:spPr>
        </p:pic>
        <p:pic>
          <p:nvPicPr>
            <p:cNvPr id="105" name="Picture 63" descr="soldiergraphicsmall1"/>
            <p:cNvPicPr>
              <a:picLocks noChangeAspect="1" noChangeArrowheads="1"/>
            </p:cNvPicPr>
            <p:nvPr/>
          </p:nvPicPr>
          <p:blipFill>
            <a:blip r:embed="rId29" cstate="print"/>
            <a:srcRect/>
            <a:stretch>
              <a:fillRect/>
            </a:stretch>
          </p:blipFill>
          <p:spPr bwMode="auto">
            <a:xfrm>
              <a:off x="4355" y="1715"/>
              <a:ext cx="13" cy="28"/>
            </a:xfrm>
            <a:prstGeom prst="rect">
              <a:avLst/>
            </a:prstGeom>
            <a:noFill/>
            <a:effectLst>
              <a:outerShdw dist="107763" dir="18900000" algn="ctr" rotWithShape="0">
                <a:schemeClr val="tx1">
                  <a:alpha val="50000"/>
                </a:schemeClr>
              </a:outerShdw>
            </a:effectLst>
          </p:spPr>
        </p:pic>
        <p:pic>
          <p:nvPicPr>
            <p:cNvPr id="106" name="Picture 64" descr="soldiergraphicsmall1"/>
            <p:cNvPicPr>
              <a:picLocks noChangeAspect="1" noChangeArrowheads="1"/>
            </p:cNvPicPr>
            <p:nvPr/>
          </p:nvPicPr>
          <p:blipFill>
            <a:blip r:embed="rId29" cstate="print"/>
            <a:srcRect/>
            <a:stretch>
              <a:fillRect/>
            </a:stretch>
          </p:blipFill>
          <p:spPr bwMode="auto">
            <a:xfrm>
              <a:off x="4367" y="1715"/>
              <a:ext cx="13" cy="28"/>
            </a:xfrm>
            <a:prstGeom prst="rect">
              <a:avLst/>
            </a:prstGeom>
            <a:noFill/>
            <a:effectLst>
              <a:outerShdw dist="107763" dir="18900000" algn="ctr" rotWithShape="0">
                <a:schemeClr val="tx1">
                  <a:alpha val="50000"/>
                </a:schemeClr>
              </a:outerShdw>
            </a:effectLst>
          </p:spPr>
        </p:pic>
        <p:pic>
          <p:nvPicPr>
            <p:cNvPr id="107" name="Picture 65" descr="soldiergraphicsmall1"/>
            <p:cNvPicPr>
              <a:picLocks noChangeAspect="1" noChangeArrowheads="1"/>
            </p:cNvPicPr>
            <p:nvPr/>
          </p:nvPicPr>
          <p:blipFill>
            <a:blip r:embed="rId29" cstate="print"/>
            <a:srcRect/>
            <a:stretch>
              <a:fillRect/>
            </a:stretch>
          </p:blipFill>
          <p:spPr bwMode="auto">
            <a:xfrm>
              <a:off x="4384" y="1715"/>
              <a:ext cx="13" cy="28"/>
            </a:xfrm>
            <a:prstGeom prst="rect">
              <a:avLst/>
            </a:prstGeom>
            <a:noFill/>
            <a:effectLst>
              <a:outerShdw dist="107763" dir="18900000" algn="ctr" rotWithShape="0">
                <a:schemeClr val="tx1">
                  <a:alpha val="50000"/>
                </a:schemeClr>
              </a:outerShdw>
            </a:effectLst>
          </p:spPr>
        </p:pic>
        <p:pic>
          <p:nvPicPr>
            <p:cNvPr id="108" name="Picture 66" descr="soldiergraphicsmall1"/>
            <p:cNvPicPr>
              <a:picLocks noChangeAspect="1" noChangeArrowheads="1"/>
            </p:cNvPicPr>
            <p:nvPr/>
          </p:nvPicPr>
          <p:blipFill>
            <a:blip r:embed="rId29" cstate="print"/>
            <a:srcRect/>
            <a:stretch>
              <a:fillRect/>
            </a:stretch>
          </p:blipFill>
          <p:spPr bwMode="auto">
            <a:xfrm>
              <a:off x="4399" y="1715"/>
              <a:ext cx="13" cy="28"/>
            </a:xfrm>
            <a:prstGeom prst="rect">
              <a:avLst/>
            </a:prstGeom>
            <a:noFill/>
            <a:effectLst>
              <a:outerShdw dist="107763" dir="18900000" algn="ctr" rotWithShape="0">
                <a:schemeClr val="tx1">
                  <a:alpha val="50000"/>
                </a:schemeClr>
              </a:outerShdw>
            </a:effectLst>
          </p:spPr>
        </p:pic>
        <p:pic>
          <p:nvPicPr>
            <p:cNvPr id="109" name="Picture 67" descr="soldiergraphicsmall1"/>
            <p:cNvPicPr>
              <a:picLocks noChangeAspect="1" noChangeArrowheads="1"/>
            </p:cNvPicPr>
            <p:nvPr/>
          </p:nvPicPr>
          <p:blipFill>
            <a:blip r:embed="rId29" cstate="print"/>
            <a:srcRect/>
            <a:stretch>
              <a:fillRect/>
            </a:stretch>
          </p:blipFill>
          <p:spPr bwMode="auto">
            <a:xfrm>
              <a:off x="4415" y="1715"/>
              <a:ext cx="13" cy="28"/>
            </a:xfrm>
            <a:prstGeom prst="rect">
              <a:avLst/>
            </a:prstGeom>
            <a:noFill/>
            <a:effectLst>
              <a:outerShdw dist="107763" dir="18900000" algn="ctr" rotWithShape="0">
                <a:schemeClr val="tx1">
                  <a:alpha val="50000"/>
                </a:schemeClr>
              </a:outerShdw>
            </a:effectLst>
          </p:spPr>
        </p:pic>
        <p:pic>
          <p:nvPicPr>
            <p:cNvPr id="110" name="Picture 68" descr="soldiergraphicsmall1"/>
            <p:cNvPicPr>
              <a:picLocks noChangeAspect="1" noChangeArrowheads="1"/>
            </p:cNvPicPr>
            <p:nvPr/>
          </p:nvPicPr>
          <p:blipFill>
            <a:blip r:embed="rId30" cstate="print"/>
            <a:srcRect/>
            <a:stretch>
              <a:fillRect/>
            </a:stretch>
          </p:blipFill>
          <p:spPr bwMode="auto">
            <a:xfrm>
              <a:off x="4369" y="1691"/>
              <a:ext cx="14" cy="28"/>
            </a:xfrm>
            <a:prstGeom prst="rect">
              <a:avLst/>
            </a:prstGeom>
            <a:noFill/>
            <a:effectLst>
              <a:outerShdw dist="107763" dir="18900000" algn="ctr" rotWithShape="0">
                <a:schemeClr val="tx1">
                  <a:alpha val="50000"/>
                </a:schemeClr>
              </a:outerShdw>
            </a:effectLst>
          </p:spPr>
        </p:pic>
        <p:pic>
          <p:nvPicPr>
            <p:cNvPr id="111" name="Picture 69" descr="soldiergraphicsmall1"/>
            <p:cNvPicPr>
              <a:picLocks noChangeAspect="1" noChangeArrowheads="1"/>
            </p:cNvPicPr>
            <p:nvPr/>
          </p:nvPicPr>
          <p:blipFill>
            <a:blip r:embed="rId29" cstate="print"/>
            <a:srcRect/>
            <a:stretch>
              <a:fillRect/>
            </a:stretch>
          </p:blipFill>
          <p:spPr bwMode="auto">
            <a:xfrm>
              <a:off x="4384" y="1691"/>
              <a:ext cx="13" cy="28"/>
            </a:xfrm>
            <a:prstGeom prst="rect">
              <a:avLst/>
            </a:prstGeom>
            <a:noFill/>
            <a:effectLst>
              <a:outerShdw dist="107763" dir="18900000" algn="ctr" rotWithShape="0">
                <a:schemeClr val="tx1">
                  <a:alpha val="50000"/>
                </a:schemeClr>
              </a:outerShdw>
            </a:effectLst>
          </p:spPr>
        </p:pic>
        <p:pic>
          <p:nvPicPr>
            <p:cNvPr id="112" name="Picture 70" descr="soldiergraphicsmall1"/>
            <p:cNvPicPr>
              <a:picLocks noChangeAspect="1" noChangeArrowheads="1"/>
            </p:cNvPicPr>
            <p:nvPr/>
          </p:nvPicPr>
          <p:blipFill>
            <a:blip r:embed="rId30" cstate="print"/>
            <a:srcRect/>
            <a:stretch>
              <a:fillRect/>
            </a:stretch>
          </p:blipFill>
          <p:spPr bwMode="auto">
            <a:xfrm>
              <a:off x="4398" y="1691"/>
              <a:ext cx="14" cy="28"/>
            </a:xfrm>
            <a:prstGeom prst="rect">
              <a:avLst/>
            </a:prstGeom>
            <a:noFill/>
            <a:effectLst>
              <a:outerShdw dist="107763" dir="18900000" algn="ctr" rotWithShape="0">
                <a:schemeClr val="tx1">
                  <a:alpha val="50000"/>
                </a:schemeClr>
              </a:outerShdw>
            </a:effectLst>
          </p:spPr>
        </p:pic>
        <p:pic>
          <p:nvPicPr>
            <p:cNvPr id="113" name="Picture 71" descr="soldiergraphicsmall1"/>
            <p:cNvPicPr>
              <a:picLocks noChangeAspect="1" noChangeArrowheads="1"/>
            </p:cNvPicPr>
            <p:nvPr/>
          </p:nvPicPr>
          <p:blipFill>
            <a:blip r:embed="rId29" cstate="print"/>
            <a:srcRect/>
            <a:stretch>
              <a:fillRect/>
            </a:stretch>
          </p:blipFill>
          <p:spPr bwMode="auto">
            <a:xfrm>
              <a:off x="4415" y="1691"/>
              <a:ext cx="13" cy="28"/>
            </a:xfrm>
            <a:prstGeom prst="rect">
              <a:avLst/>
            </a:prstGeom>
            <a:noFill/>
            <a:effectLst>
              <a:outerShdw dist="107763" dir="18900000" algn="ctr" rotWithShape="0">
                <a:schemeClr val="tx1">
                  <a:alpha val="50000"/>
                </a:schemeClr>
              </a:outerShdw>
            </a:effectLst>
          </p:spPr>
        </p:pic>
        <p:pic>
          <p:nvPicPr>
            <p:cNvPr id="114" name="Picture 72" descr="soldiergraphicsmall1"/>
            <p:cNvPicPr>
              <a:picLocks noChangeAspect="1" noChangeArrowheads="1"/>
            </p:cNvPicPr>
            <p:nvPr/>
          </p:nvPicPr>
          <p:blipFill>
            <a:blip r:embed="rId29" cstate="print"/>
            <a:srcRect/>
            <a:stretch>
              <a:fillRect/>
            </a:stretch>
          </p:blipFill>
          <p:spPr bwMode="auto">
            <a:xfrm>
              <a:off x="4431" y="1691"/>
              <a:ext cx="13" cy="28"/>
            </a:xfrm>
            <a:prstGeom prst="rect">
              <a:avLst/>
            </a:prstGeom>
            <a:noFill/>
            <a:effectLst>
              <a:outerShdw dist="107763" dir="18900000" algn="ctr" rotWithShape="0">
                <a:schemeClr val="tx1">
                  <a:alpha val="50000"/>
                </a:schemeClr>
              </a:outerShdw>
            </a:effectLst>
          </p:spPr>
        </p:pic>
        <p:pic>
          <p:nvPicPr>
            <p:cNvPr id="115" name="Picture 73" descr="sailor11"/>
            <p:cNvPicPr>
              <a:picLocks noChangeAspect="1" noChangeArrowheads="1"/>
            </p:cNvPicPr>
            <p:nvPr/>
          </p:nvPicPr>
          <p:blipFill>
            <a:blip r:embed="rId24" cstate="print"/>
            <a:srcRect/>
            <a:stretch>
              <a:fillRect/>
            </a:stretch>
          </p:blipFill>
          <p:spPr bwMode="auto">
            <a:xfrm>
              <a:off x="3945" y="1691"/>
              <a:ext cx="29" cy="37"/>
            </a:xfrm>
            <a:prstGeom prst="rect">
              <a:avLst/>
            </a:prstGeom>
            <a:noFill/>
            <a:effectLst>
              <a:outerShdw dist="107763" dir="18900000" algn="ctr" rotWithShape="0">
                <a:schemeClr val="tx1">
                  <a:alpha val="50000"/>
                </a:schemeClr>
              </a:outerShdw>
            </a:effectLst>
          </p:spPr>
        </p:pic>
        <p:pic>
          <p:nvPicPr>
            <p:cNvPr id="116" name="Picture 74" descr="sailor11"/>
            <p:cNvPicPr>
              <a:picLocks noChangeAspect="1" noChangeArrowheads="1"/>
            </p:cNvPicPr>
            <p:nvPr/>
          </p:nvPicPr>
          <p:blipFill>
            <a:blip r:embed="rId31" cstate="print"/>
            <a:srcRect/>
            <a:stretch>
              <a:fillRect/>
            </a:stretch>
          </p:blipFill>
          <p:spPr bwMode="auto">
            <a:xfrm>
              <a:off x="3761" y="1491"/>
              <a:ext cx="29" cy="35"/>
            </a:xfrm>
            <a:prstGeom prst="rect">
              <a:avLst/>
            </a:prstGeom>
            <a:noFill/>
            <a:effectLst>
              <a:outerShdw dist="107763" dir="18900000" algn="ctr" rotWithShape="0">
                <a:schemeClr val="tx1">
                  <a:alpha val="50000"/>
                </a:schemeClr>
              </a:outerShdw>
            </a:effectLst>
          </p:spPr>
        </p:pic>
        <p:pic>
          <p:nvPicPr>
            <p:cNvPr id="117" name="Picture 75" descr="sailor11"/>
            <p:cNvPicPr>
              <a:picLocks noChangeAspect="1" noChangeArrowheads="1"/>
            </p:cNvPicPr>
            <p:nvPr/>
          </p:nvPicPr>
          <p:blipFill>
            <a:blip r:embed="rId31" cstate="print"/>
            <a:srcRect/>
            <a:stretch>
              <a:fillRect/>
            </a:stretch>
          </p:blipFill>
          <p:spPr bwMode="auto">
            <a:xfrm>
              <a:off x="3786" y="1515"/>
              <a:ext cx="28" cy="35"/>
            </a:xfrm>
            <a:prstGeom prst="rect">
              <a:avLst/>
            </a:prstGeom>
            <a:noFill/>
            <a:effectLst>
              <a:outerShdw dist="107763" dir="18900000" algn="ctr" rotWithShape="0">
                <a:schemeClr val="tx1">
                  <a:alpha val="50000"/>
                </a:schemeClr>
              </a:outerShdw>
            </a:effectLst>
          </p:spPr>
        </p:pic>
        <p:pic>
          <p:nvPicPr>
            <p:cNvPr id="118" name="Picture 76" descr="sailor11"/>
            <p:cNvPicPr>
              <a:picLocks noChangeAspect="1" noChangeArrowheads="1"/>
            </p:cNvPicPr>
            <p:nvPr/>
          </p:nvPicPr>
          <p:blipFill>
            <a:blip r:embed="rId31" cstate="print"/>
            <a:srcRect/>
            <a:stretch>
              <a:fillRect/>
            </a:stretch>
          </p:blipFill>
          <p:spPr bwMode="auto">
            <a:xfrm>
              <a:off x="3809" y="1470"/>
              <a:ext cx="29" cy="37"/>
            </a:xfrm>
            <a:prstGeom prst="rect">
              <a:avLst/>
            </a:prstGeom>
            <a:noFill/>
            <a:effectLst>
              <a:outerShdw dist="107763" dir="18900000" algn="ctr" rotWithShape="0">
                <a:schemeClr val="tx1">
                  <a:alpha val="50000"/>
                </a:schemeClr>
              </a:outerShdw>
            </a:effectLst>
          </p:spPr>
        </p:pic>
        <p:sp>
          <p:nvSpPr>
            <p:cNvPr id="119" name="Text Box 77"/>
            <p:cNvSpPr txBox="1">
              <a:spLocks noChangeArrowheads="1"/>
            </p:cNvSpPr>
            <p:nvPr/>
          </p:nvSpPr>
          <p:spPr bwMode="auto">
            <a:xfrm>
              <a:off x="3623" y="1706"/>
              <a:ext cx="345" cy="282"/>
            </a:xfrm>
            <a:prstGeom prst="rect">
              <a:avLst/>
            </a:prstGeom>
            <a:noFill/>
            <a:ln w="9525">
              <a:noFill/>
              <a:miter lim="800000"/>
              <a:headEnd/>
              <a:tailEnd/>
            </a:ln>
            <a:effectLst>
              <a:outerShdw dist="107763" dir="18900000" algn="ctr" rotWithShape="0">
                <a:schemeClr val="tx1">
                  <a:alpha val="50000"/>
                </a:schemeClr>
              </a:outerShdw>
            </a:effectLst>
          </p:spPr>
          <p:txBody>
            <a:bodyPr>
              <a:spAutoFit/>
            </a:bodyPr>
            <a:lstStyle/>
            <a:p>
              <a:pPr>
                <a:spcBef>
                  <a:spcPct val="50000"/>
                </a:spcBef>
                <a:defRPr/>
              </a:pPr>
              <a:endParaRPr lang="es-ES" sz="1800">
                <a:latin typeface="Arial" charset="0"/>
              </a:endParaRPr>
            </a:p>
          </p:txBody>
        </p:sp>
      </p:grpSp>
      <p:pic>
        <p:nvPicPr>
          <p:cNvPr id="126" name="Picture 78" descr="soldiergraphicsmall1"/>
          <p:cNvPicPr>
            <a:picLocks noChangeAspect="1" noChangeArrowheads="1"/>
          </p:cNvPicPr>
          <p:nvPr/>
        </p:nvPicPr>
        <p:blipFill>
          <a:blip r:embed="rId32" cstate="print"/>
          <a:srcRect/>
          <a:stretch>
            <a:fillRect/>
          </a:stretch>
        </p:blipFill>
        <p:spPr bwMode="auto">
          <a:xfrm>
            <a:off x="7272338" y="5732463"/>
            <a:ext cx="117475" cy="247650"/>
          </a:xfrm>
          <a:prstGeom prst="rect">
            <a:avLst/>
          </a:prstGeom>
          <a:noFill/>
          <a:effectLst>
            <a:outerShdw dist="107763" dir="18900000" algn="ctr" rotWithShape="0">
              <a:schemeClr val="tx1">
                <a:alpha val="50000"/>
              </a:schemeClr>
            </a:outerShdw>
          </a:effectLst>
        </p:spPr>
      </p:pic>
      <p:pic>
        <p:nvPicPr>
          <p:cNvPr id="127" name="Picture 79" descr="soldiergraphicsmall1"/>
          <p:cNvPicPr>
            <a:picLocks noChangeAspect="1" noChangeArrowheads="1"/>
          </p:cNvPicPr>
          <p:nvPr/>
        </p:nvPicPr>
        <p:blipFill>
          <a:blip r:embed="rId32" cstate="print"/>
          <a:srcRect/>
          <a:stretch>
            <a:fillRect/>
          </a:stretch>
        </p:blipFill>
        <p:spPr bwMode="auto">
          <a:xfrm>
            <a:off x="7386638" y="5732463"/>
            <a:ext cx="117475" cy="247650"/>
          </a:xfrm>
          <a:prstGeom prst="rect">
            <a:avLst/>
          </a:prstGeom>
          <a:noFill/>
          <a:effectLst>
            <a:outerShdw dist="107763" dir="18900000" algn="ctr" rotWithShape="0">
              <a:schemeClr val="tx1">
                <a:alpha val="50000"/>
              </a:schemeClr>
            </a:outerShdw>
          </a:effectLst>
        </p:spPr>
      </p:pic>
      <p:pic>
        <p:nvPicPr>
          <p:cNvPr id="128" name="Picture 80" descr="soldiergraphicsmall1"/>
          <p:cNvPicPr>
            <a:picLocks noChangeAspect="1" noChangeArrowheads="1"/>
          </p:cNvPicPr>
          <p:nvPr/>
        </p:nvPicPr>
        <p:blipFill>
          <a:blip r:embed="rId32" cstate="print"/>
          <a:srcRect/>
          <a:stretch>
            <a:fillRect/>
          </a:stretch>
        </p:blipFill>
        <p:spPr bwMode="auto">
          <a:xfrm>
            <a:off x="7523163" y="5732463"/>
            <a:ext cx="117475" cy="247650"/>
          </a:xfrm>
          <a:prstGeom prst="rect">
            <a:avLst/>
          </a:prstGeom>
          <a:noFill/>
          <a:effectLst>
            <a:outerShdw dist="107763" dir="18900000" algn="ctr" rotWithShape="0">
              <a:schemeClr val="tx1">
                <a:alpha val="50000"/>
              </a:schemeClr>
            </a:outerShdw>
          </a:effectLst>
        </p:spPr>
      </p:pic>
      <p:pic>
        <p:nvPicPr>
          <p:cNvPr id="129" name="Picture 81" descr="soldiergraphicsmall1"/>
          <p:cNvPicPr>
            <a:picLocks noChangeAspect="1" noChangeArrowheads="1"/>
          </p:cNvPicPr>
          <p:nvPr/>
        </p:nvPicPr>
        <p:blipFill>
          <a:blip r:embed="rId32" cstate="print"/>
          <a:srcRect/>
          <a:stretch>
            <a:fillRect/>
          </a:stretch>
        </p:blipFill>
        <p:spPr bwMode="auto">
          <a:xfrm>
            <a:off x="7667625" y="5732463"/>
            <a:ext cx="117475" cy="247650"/>
          </a:xfrm>
          <a:prstGeom prst="rect">
            <a:avLst/>
          </a:prstGeom>
          <a:noFill/>
          <a:effectLst>
            <a:outerShdw dist="107763" dir="18900000" algn="ctr" rotWithShape="0">
              <a:schemeClr val="tx1">
                <a:alpha val="50000"/>
              </a:schemeClr>
            </a:outerShdw>
          </a:effectLst>
        </p:spPr>
      </p:pic>
      <p:pic>
        <p:nvPicPr>
          <p:cNvPr id="130" name="Picture 82" descr="soldiergraphicsmall1"/>
          <p:cNvPicPr>
            <a:picLocks noChangeAspect="1" noChangeArrowheads="1"/>
          </p:cNvPicPr>
          <p:nvPr/>
        </p:nvPicPr>
        <p:blipFill>
          <a:blip r:embed="rId32" cstate="print"/>
          <a:srcRect/>
          <a:stretch>
            <a:fillRect/>
          </a:stretch>
        </p:blipFill>
        <p:spPr bwMode="auto">
          <a:xfrm>
            <a:off x="7812088" y="5732463"/>
            <a:ext cx="117475" cy="247650"/>
          </a:xfrm>
          <a:prstGeom prst="rect">
            <a:avLst/>
          </a:prstGeom>
          <a:noFill/>
          <a:effectLst>
            <a:outerShdw dist="107763" dir="18900000" algn="ctr" rotWithShape="0">
              <a:schemeClr val="tx1">
                <a:alpha val="50000"/>
              </a:schemeClr>
            </a:outerShdw>
          </a:effectLst>
        </p:spPr>
      </p:pic>
      <p:pic>
        <p:nvPicPr>
          <p:cNvPr id="131" name="Picture 83" descr="soldiergraphicsmall1"/>
          <p:cNvPicPr>
            <a:picLocks noChangeAspect="1" noChangeArrowheads="1"/>
          </p:cNvPicPr>
          <p:nvPr/>
        </p:nvPicPr>
        <p:blipFill>
          <a:blip r:embed="rId32" cstate="print"/>
          <a:srcRect/>
          <a:stretch>
            <a:fillRect/>
          </a:stretch>
        </p:blipFill>
        <p:spPr bwMode="auto">
          <a:xfrm>
            <a:off x="7386638" y="5516563"/>
            <a:ext cx="117475" cy="247650"/>
          </a:xfrm>
          <a:prstGeom prst="rect">
            <a:avLst/>
          </a:prstGeom>
          <a:noFill/>
          <a:effectLst>
            <a:outerShdw dist="107763" dir="18900000" algn="ctr" rotWithShape="0">
              <a:schemeClr val="tx1">
                <a:alpha val="50000"/>
              </a:schemeClr>
            </a:outerShdw>
          </a:effectLst>
        </p:spPr>
      </p:pic>
      <p:pic>
        <p:nvPicPr>
          <p:cNvPr id="132" name="Picture 84" descr="soldiergraphicsmall1"/>
          <p:cNvPicPr>
            <a:picLocks noChangeAspect="1" noChangeArrowheads="1"/>
          </p:cNvPicPr>
          <p:nvPr/>
        </p:nvPicPr>
        <p:blipFill>
          <a:blip r:embed="rId32" cstate="print"/>
          <a:srcRect/>
          <a:stretch>
            <a:fillRect/>
          </a:stretch>
        </p:blipFill>
        <p:spPr bwMode="auto">
          <a:xfrm>
            <a:off x="7500938" y="5516563"/>
            <a:ext cx="117475" cy="247650"/>
          </a:xfrm>
          <a:prstGeom prst="rect">
            <a:avLst/>
          </a:prstGeom>
          <a:noFill/>
          <a:effectLst>
            <a:outerShdw dist="107763" dir="18900000" algn="ctr" rotWithShape="0">
              <a:schemeClr val="tx1">
                <a:alpha val="50000"/>
              </a:schemeClr>
            </a:outerShdw>
          </a:effectLst>
        </p:spPr>
      </p:pic>
      <p:pic>
        <p:nvPicPr>
          <p:cNvPr id="133" name="Picture 85" descr="soldiergraphicsmall1"/>
          <p:cNvPicPr>
            <a:picLocks noChangeAspect="1" noChangeArrowheads="1"/>
          </p:cNvPicPr>
          <p:nvPr/>
        </p:nvPicPr>
        <p:blipFill>
          <a:blip r:embed="rId32" cstate="print"/>
          <a:srcRect/>
          <a:stretch>
            <a:fillRect/>
          </a:stretch>
        </p:blipFill>
        <p:spPr bwMode="auto">
          <a:xfrm>
            <a:off x="7637463" y="5516563"/>
            <a:ext cx="117475" cy="247650"/>
          </a:xfrm>
          <a:prstGeom prst="rect">
            <a:avLst/>
          </a:prstGeom>
          <a:noFill/>
          <a:effectLst>
            <a:outerShdw dist="107763" dir="18900000" algn="ctr" rotWithShape="0">
              <a:schemeClr val="tx1">
                <a:alpha val="50000"/>
              </a:schemeClr>
            </a:outerShdw>
          </a:effectLst>
        </p:spPr>
      </p:pic>
      <p:pic>
        <p:nvPicPr>
          <p:cNvPr id="134" name="Picture 86" descr="soldiergraphicsmall1"/>
          <p:cNvPicPr>
            <a:picLocks noChangeAspect="1" noChangeArrowheads="1"/>
          </p:cNvPicPr>
          <p:nvPr/>
        </p:nvPicPr>
        <p:blipFill>
          <a:blip r:embed="rId32" cstate="print"/>
          <a:srcRect/>
          <a:stretch>
            <a:fillRect/>
          </a:stretch>
        </p:blipFill>
        <p:spPr bwMode="auto">
          <a:xfrm>
            <a:off x="7781925" y="5516563"/>
            <a:ext cx="117475" cy="247650"/>
          </a:xfrm>
          <a:prstGeom prst="rect">
            <a:avLst/>
          </a:prstGeom>
          <a:noFill/>
          <a:effectLst>
            <a:outerShdw dist="107763" dir="18900000" algn="ctr" rotWithShape="0">
              <a:schemeClr val="tx1">
                <a:alpha val="50000"/>
              </a:schemeClr>
            </a:outerShdw>
          </a:effectLst>
        </p:spPr>
      </p:pic>
      <p:pic>
        <p:nvPicPr>
          <p:cNvPr id="135" name="Picture 87" descr="soldiergraphicsmall1"/>
          <p:cNvPicPr>
            <a:picLocks noChangeAspect="1" noChangeArrowheads="1"/>
          </p:cNvPicPr>
          <p:nvPr/>
        </p:nvPicPr>
        <p:blipFill>
          <a:blip r:embed="rId32" cstate="print"/>
          <a:srcRect/>
          <a:stretch>
            <a:fillRect/>
          </a:stretch>
        </p:blipFill>
        <p:spPr bwMode="auto">
          <a:xfrm>
            <a:off x="7926388" y="5516563"/>
            <a:ext cx="117475" cy="247650"/>
          </a:xfrm>
          <a:prstGeom prst="rect">
            <a:avLst/>
          </a:prstGeom>
          <a:noFill/>
          <a:effectLst>
            <a:outerShdw dist="107763" dir="18900000" algn="ctr" rotWithShape="0">
              <a:schemeClr val="tx1">
                <a:alpha val="50000"/>
              </a:schemeClr>
            </a:outerShdw>
          </a:effectLst>
        </p:spPr>
      </p:pic>
      <p:pic>
        <p:nvPicPr>
          <p:cNvPr id="136" name="Picture 88" descr="soldiergraphicsmall1"/>
          <p:cNvPicPr>
            <a:picLocks noChangeAspect="1" noChangeArrowheads="1"/>
          </p:cNvPicPr>
          <p:nvPr/>
        </p:nvPicPr>
        <p:blipFill>
          <a:blip r:embed="rId32" cstate="print"/>
          <a:srcRect/>
          <a:stretch>
            <a:fillRect/>
          </a:stretch>
        </p:blipFill>
        <p:spPr bwMode="auto">
          <a:xfrm>
            <a:off x="7529513" y="5300663"/>
            <a:ext cx="117475" cy="247650"/>
          </a:xfrm>
          <a:prstGeom prst="rect">
            <a:avLst/>
          </a:prstGeom>
          <a:noFill/>
          <a:effectLst>
            <a:outerShdw dist="107763" dir="18900000" algn="ctr" rotWithShape="0">
              <a:schemeClr val="tx1">
                <a:alpha val="50000"/>
              </a:schemeClr>
            </a:outerShdw>
          </a:effectLst>
        </p:spPr>
      </p:pic>
      <p:pic>
        <p:nvPicPr>
          <p:cNvPr id="137" name="Picture 89" descr="soldiergraphicsmall1"/>
          <p:cNvPicPr>
            <a:picLocks noChangeAspect="1" noChangeArrowheads="1"/>
          </p:cNvPicPr>
          <p:nvPr/>
        </p:nvPicPr>
        <p:blipFill>
          <a:blip r:embed="rId32" cstate="print"/>
          <a:srcRect/>
          <a:stretch>
            <a:fillRect/>
          </a:stretch>
        </p:blipFill>
        <p:spPr bwMode="auto">
          <a:xfrm>
            <a:off x="7643813" y="5300663"/>
            <a:ext cx="117475" cy="247650"/>
          </a:xfrm>
          <a:prstGeom prst="rect">
            <a:avLst/>
          </a:prstGeom>
          <a:noFill/>
          <a:effectLst>
            <a:outerShdw dist="107763" dir="18900000" algn="ctr" rotWithShape="0">
              <a:schemeClr val="tx1">
                <a:alpha val="50000"/>
              </a:schemeClr>
            </a:outerShdw>
          </a:effectLst>
        </p:spPr>
      </p:pic>
      <p:pic>
        <p:nvPicPr>
          <p:cNvPr id="138" name="Picture 90" descr="soldiergraphicsmall1"/>
          <p:cNvPicPr>
            <a:picLocks noChangeAspect="1" noChangeArrowheads="1"/>
          </p:cNvPicPr>
          <p:nvPr/>
        </p:nvPicPr>
        <p:blipFill>
          <a:blip r:embed="rId32" cstate="print"/>
          <a:srcRect/>
          <a:stretch>
            <a:fillRect/>
          </a:stretch>
        </p:blipFill>
        <p:spPr bwMode="auto">
          <a:xfrm>
            <a:off x="7780338" y="5300663"/>
            <a:ext cx="117475" cy="247650"/>
          </a:xfrm>
          <a:prstGeom prst="rect">
            <a:avLst/>
          </a:prstGeom>
          <a:noFill/>
          <a:effectLst>
            <a:outerShdw dist="107763" dir="18900000" algn="ctr" rotWithShape="0">
              <a:schemeClr val="tx1">
                <a:alpha val="50000"/>
              </a:schemeClr>
            </a:outerShdw>
          </a:effectLst>
        </p:spPr>
      </p:pic>
      <p:pic>
        <p:nvPicPr>
          <p:cNvPr id="139" name="Picture 91" descr="soldiergraphicsmall1"/>
          <p:cNvPicPr>
            <a:picLocks noChangeAspect="1" noChangeArrowheads="1"/>
          </p:cNvPicPr>
          <p:nvPr/>
        </p:nvPicPr>
        <p:blipFill>
          <a:blip r:embed="rId32" cstate="print"/>
          <a:srcRect/>
          <a:stretch>
            <a:fillRect/>
          </a:stretch>
        </p:blipFill>
        <p:spPr bwMode="auto">
          <a:xfrm>
            <a:off x="7924800" y="5300663"/>
            <a:ext cx="117475" cy="247650"/>
          </a:xfrm>
          <a:prstGeom prst="rect">
            <a:avLst/>
          </a:prstGeom>
          <a:noFill/>
          <a:effectLst>
            <a:outerShdw dist="107763" dir="18900000" algn="ctr" rotWithShape="0">
              <a:schemeClr val="tx1">
                <a:alpha val="50000"/>
              </a:schemeClr>
            </a:outerShdw>
          </a:effectLst>
        </p:spPr>
      </p:pic>
      <p:pic>
        <p:nvPicPr>
          <p:cNvPr id="140" name="Picture 92" descr="soldiergraphicsmall1"/>
          <p:cNvPicPr>
            <a:picLocks noChangeAspect="1" noChangeArrowheads="1"/>
          </p:cNvPicPr>
          <p:nvPr/>
        </p:nvPicPr>
        <p:blipFill>
          <a:blip r:embed="rId32" cstate="print"/>
          <a:srcRect/>
          <a:stretch>
            <a:fillRect/>
          </a:stretch>
        </p:blipFill>
        <p:spPr bwMode="auto">
          <a:xfrm>
            <a:off x="8069263" y="5300663"/>
            <a:ext cx="117475" cy="247650"/>
          </a:xfrm>
          <a:prstGeom prst="rect">
            <a:avLst/>
          </a:prstGeom>
          <a:noFill/>
          <a:effectLst>
            <a:outerShdw dist="107763" dir="18900000" algn="ctr" rotWithShape="0">
              <a:schemeClr val="tx1">
                <a:alpha val="50000"/>
              </a:schemeClr>
            </a:outerShdw>
          </a:effectLst>
        </p:spPr>
      </p:pic>
      <p:grpSp>
        <p:nvGrpSpPr>
          <p:cNvPr id="7" name="Group 93"/>
          <p:cNvGrpSpPr>
            <a:grpSpLocks/>
          </p:cNvGrpSpPr>
          <p:nvPr/>
        </p:nvGrpSpPr>
        <p:grpSpPr bwMode="auto">
          <a:xfrm>
            <a:off x="1493838" y="2493963"/>
            <a:ext cx="7397750" cy="3743325"/>
            <a:chOff x="601" y="1934"/>
            <a:chExt cx="4660" cy="2358"/>
          </a:xfrm>
        </p:grpSpPr>
        <p:sp>
          <p:nvSpPr>
            <p:cNvPr id="16451" name="Text Box 94"/>
            <p:cNvSpPr txBox="1">
              <a:spLocks noChangeArrowheads="1"/>
            </p:cNvSpPr>
            <p:nvPr/>
          </p:nvSpPr>
          <p:spPr bwMode="auto">
            <a:xfrm>
              <a:off x="2154" y="4061"/>
              <a:ext cx="1316" cy="231"/>
            </a:xfrm>
            <a:prstGeom prst="rect">
              <a:avLst/>
            </a:prstGeom>
            <a:noFill/>
            <a:ln w="9525">
              <a:noFill/>
              <a:miter lim="800000"/>
              <a:headEnd/>
              <a:tailEnd/>
            </a:ln>
          </p:spPr>
          <p:txBody>
            <a:bodyPr wrap="none">
              <a:spAutoFit/>
            </a:bodyPr>
            <a:lstStyle/>
            <a:p>
              <a:r>
                <a:rPr lang="es-ES" sz="1800" b="1">
                  <a:latin typeface="Arial" charset="0"/>
                </a:rPr>
                <a:t>Propia del Mando</a:t>
              </a:r>
            </a:p>
          </p:txBody>
        </p:sp>
        <p:sp>
          <p:nvSpPr>
            <p:cNvPr id="16452" name="Text Box 95"/>
            <p:cNvSpPr txBox="1">
              <a:spLocks noChangeArrowheads="1"/>
            </p:cNvSpPr>
            <p:nvPr/>
          </p:nvSpPr>
          <p:spPr bwMode="auto">
            <a:xfrm>
              <a:off x="601" y="1937"/>
              <a:ext cx="1531" cy="330"/>
            </a:xfrm>
            <a:prstGeom prst="rect">
              <a:avLst/>
            </a:prstGeom>
            <a:noFill/>
            <a:ln w="9525">
              <a:noFill/>
              <a:miter lim="800000"/>
              <a:headEnd/>
              <a:tailEnd/>
            </a:ln>
          </p:spPr>
          <p:txBody>
            <a:bodyPr wrap="none">
              <a:spAutoFit/>
            </a:bodyPr>
            <a:lstStyle/>
            <a:p>
              <a:pPr algn="ctr"/>
              <a:r>
                <a:rPr lang="es-ES" sz="1400" b="1">
                  <a:latin typeface="Arial" charset="0"/>
                </a:rPr>
                <a:t>Dirección del Material</a:t>
              </a:r>
            </a:p>
            <a:p>
              <a:pPr algn="ctr"/>
              <a:r>
                <a:rPr lang="es-ES" sz="1400" b="1">
                  <a:latin typeface="Arial" charset="0"/>
                </a:rPr>
                <a:t>Organismos dependientes</a:t>
              </a:r>
            </a:p>
          </p:txBody>
        </p:sp>
        <p:sp>
          <p:nvSpPr>
            <p:cNvPr id="16453" name="Text Box 96"/>
            <p:cNvSpPr txBox="1">
              <a:spLocks noChangeArrowheads="1"/>
            </p:cNvSpPr>
            <p:nvPr/>
          </p:nvSpPr>
          <p:spPr bwMode="auto">
            <a:xfrm>
              <a:off x="3950" y="1934"/>
              <a:ext cx="1311" cy="368"/>
            </a:xfrm>
            <a:prstGeom prst="rect">
              <a:avLst/>
            </a:prstGeom>
            <a:noFill/>
            <a:ln w="9525">
              <a:noFill/>
              <a:miter lim="800000"/>
              <a:headEnd/>
              <a:tailEnd/>
            </a:ln>
          </p:spPr>
          <p:txBody>
            <a:bodyPr wrap="none">
              <a:spAutoFit/>
            </a:bodyPr>
            <a:lstStyle/>
            <a:p>
              <a:pPr algn="ctr"/>
              <a:r>
                <a:rPr lang="es-ES" sz="1600" b="1">
                  <a:latin typeface="Arial" charset="0"/>
                </a:rPr>
                <a:t>O.A.L.</a:t>
              </a:r>
            </a:p>
            <a:p>
              <a:pPr algn="ctr"/>
              <a:r>
                <a:rPr lang="es-ES" sz="1600" b="1">
                  <a:latin typeface="Arial" charset="0"/>
                </a:rPr>
                <a:t>C. Abastecimientos</a:t>
              </a:r>
            </a:p>
          </p:txBody>
        </p:sp>
      </p:grpSp>
      <p:sp>
        <p:nvSpPr>
          <p:cNvPr id="141" name="1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10</a:t>
            </a:fld>
            <a:endParaRPr lang="es-ES" sz="1800" b="1" dirty="0">
              <a:latin typeface="Arial" pitchFamily="34" charset="0"/>
              <a:cs typeface="Arial" pitchFamily="34" charset="0"/>
            </a:endParaRPr>
          </a:p>
        </p:txBody>
      </p:sp>
      <p:pic>
        <p:nvPicPr>
          <p:cNvPr id="21505" name="Picture 1" descr="D:\ESSUNA 2012\CRUCERO2012\TESIS\TESISDEGRADOGM$MOREIRA\PRESENTACIÓN\besgua.png"/>
          <p:cNvPicPr>
            <a:picLocks noChangeAspect="1" noChangeArrowheads="1"/>
          </p:cNvPicPr>
          <p:nvPr/>
        </p:nvPicPr>
        <p:blipFill>
          <a:blip r:embed="rId33" cstate="print"/>
          <a:srcRect/>
          <a:stretch>
            <a:fillRect/>
          </a:stretch>
        </p:blipFill>
        <p:spPr bwMode="auto">
          <a:xfrm>
            <a:off x="7164288" y="3645024"/>
            <a:ext cx="1570858" cy="1116136"/>
          </a:xfrm>
          <a:prstGeom prst="rect">
            <a:avLst/>
          </a:prstGeom>
          <a:ln>
            <a:noFill/>
          </a:ln>
          <a:effectLst>
            <a:softEdge rad="112500"/>
          </a:effectLst>
        </p:spPr>
      </p:pic>
      <p:sp>
        <p:nvSpPr>
          <p:cNvPr id="121" name="120 Elipse"/>
          <p:cNvSpPr/>
          <p:nvPr/>
        </p:nvSpPr>
        <p:spPr>
          <a:xfrm>
            <a:off x="0" y="908720"/>
            <a:ext cx="755576" cy="720080"/>
          </a:xfrm>
          <a:prstGeom prst="ellipse">
            <a:avLst/>
          </a:prstGeom>
          <a:blipFill>
            <a:blip r:embed="rId3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3" name="122 Elipse"/>
          <p:cNvSpPr/>
          <p:nvPr/>
        </p:nvSpPr>
        <p:spPr>
          <a:xfrm>
            <a:off x="648072" y="908720"/>
            <a:ext cx="755576" cy="720080"/>
          </a:xfrm>
          <a:prstGeom prst="ellipse">
            <a:avLst/>
          </a:prstGeom>
          <a:blipFill>
            <a:blip r:embed="rId3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53"/>
                                        </p:tgtEl>
                                        <p:attrNameLst>
                                          <p:attrName>style.visibility</p:attrName>
                                        </p:attrNameLst>
                                      </p:cBhvr>
                                      <p:to>
                                        <p:strVal val="visible"/>
                                      </p:to>
                                    </p:set>
                                    <p:anim calcmode="lin" valueType="num">
                                      <p:cBhvr>
                                        <p:cTn id="12" dur="500" fill="hold"/>
                                        <p:tgtEl>
                                          <p:spTgt spid="53"/>
                                        </p:tgtEl>
                                        <p:attrNameLst>
                                          <p:attrName>ppt_w</p:attrName>
                                        </p:attrNameLst>
                                      </p:cBhvr>
                                      <p:tavLst>
                                        <p:tav tm="0">
                                          <p:val>
                                            <p:fltVal val="0"/>
                                          </p:val>
                                        </p:tav>
                                        <p:tav tm="100000">
                                          <p:val>
                                            <p:strVal val="#ppt_w"/>
                                          </p:val>
                                        </p:tav>
                                      </p:tavLst>
                                    </p:anim>
                                    <p:anim calcmode="lin" valueType="num">
                                      <p:cBhvr>
                                        <p:cTn id="13" dur="500" fill="hold"/>
                                        <p:tgtEl>
                                          <p:spTgt spid="53"/>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p:cTn id="17" dur="500" fill="hold"/>
                                        <p:tgtEl>
                                          <p:spTgt spid="51"/>
                                        </p:tgtEl>
                                        <p:attrNameLst>
                                          <p:attrName>ppt_w</p:attrName>
                                        </p:attrNameLst>
                                      </p:cBhvr>
                                      <p:tavLst>
                                        <p:tav tm="0">
                                          <p:val>
                                            <p:fltVal val="0"/>
                                          </p:val>
                                        </p:tav>
                                        <p:tav tm="100000">
                                          <p:val>
                                            <p:strVal val="#ppt_w"/>
                                          </p:val>
                                        </p:tav>
                                      </p:tavLst>
                                    </p:anim>
                                    <p:anim calcmode="lin" valueType="num">
                                      <p:cBhvr>
                                        <p:cTn id="18" dur="500" fill="hold"/>
                                        <p:tgtEl>
                                          <p:spTgt spid="51"/>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 calcmode="lin" valueType="num">
                                      <p:cBhvr>
                                        <p:cTn id="23" dur="500" fill="hold"/>
                                        <p:tgtEl>
                                          <p:spTgt spid="47"/>
                                        </p:tgtEl>
                                        <p:attrNameLst>
                                          <p:attrName>ppt_w</p:attrName>
                                        </p:attrNameLst>
                                      </p:cBhvr>
                                      <p:tavLst>
                                        <p:tav tm="0">
                                          <p:val>
                                            <p:fltVal val="0"/>
                                          </p:val>
                                        </p:tav>
                                        <p:tav tm="100000">
                                          <p:val>
                                            <p:strVal val="#ppt_w"/>
                                          </p:val>
                                        </p:tav>
                                      </p:tavLst>
                                    </p:anim>
                                    <p:anim calcmode="lin" valueType="num">
                                      <p:cBhvr>
                                        <p:cTn id="24" dur="500" fill="hold"/>
                                        <p:tgtEl>
                                          <p:spTgt spid="47"/>
                                        </p:tgtEl>
                                        <p:attrNameLst>
                                          <p:attrName>ppt_h</p:attrName>
                                        </p:attrNameLst>
                                      </p:cBhvr>
                                      <p:tavLst>
                                        <p:tav tm="0">
                                          <p:val>
                                            <p:fltVal val="0"/>
                                          </p:val>
                                        </p:tav>
                                        <p:tav tm="100000">
                                          <p:val>
                                            <p:strVal val="#ppt_h"/>
                                          </p:val>
                                        </p:tav>
                                      </p:tavLst>
                                    </p:anim>
                                  </p:childTnLst>
                                </p:cTn>
                              </p:par>
                            </p:childTnLst>
                          </p:cTn>
                        </p:par>
                        <p:par>
                          <p:cTn id="25" fill="hold">
                            <p:stCondLst>
                              <p:cond delay="500"/>
                            </p:stCondLst>
                            <p:childTnLst>
                              <p:par>
                                <p:cTn id="26" presetID="23" presetClass="entr" presetSubtype="16" fill="hold" nodeType="afterEffect">
                                  <p:stCondLst>
                                    <p:cond delay="0"/>
                                  </p:stCondLst>
                                  <p:childTnLst>
                                    <p:set>
                                      <p:cBhvr>
                                        <p:cTn id="27" dur="1" fill="hold">
                                          <p:stCondLst>
                                            <p:cond delay="0"/>
                                          </p:stCondLst>
                                        </p:cTn>
                                        <p:tgtEl>
                                          <p:spTgt spid="48"/>
                                        </p:tgtEl>
                                        <p:attrNameLst>
                                          <p:attrName>style.visibility</p:attrName>
                                        </p:attrNameLst>
                                      </p:cBhvr>
                                      <p:to>
                                        <p:strVal val="visible"/>
                                      </p:to>
                                    </p:set>
                                    <p:anim calcmode="lin" valueType="num">
                                      <p:cBhvr>
                                        <p:cTn id="28" dur="500" fill="hold"/>
                                        <p:tgtEl>
                                          <p:spTgt spid="48"/>
                                        </p:tgtEl>
                                        <p:attrNameLst>
                                          <p:attrName>ppt_w</p:attrName>
                                        </p:attrNameLst>
                                      </p:cBhvr>
                                      <p:tavLst>
                                        <p:tav tm="0">
                                          <p:val>
                                            <p:fltVal val="0"/>
                                          </p:val>
                                        </p:tav>
                                        <p:tav tm="100000">
                                          <p:val>
                                            <p:strVal val="#ppt_w"/>
                                          </p:val>
                                        </p:tav>
                                      </p:tavLst>
                                    </p:anim>
                                    <p:anim calcmode="lin" valueType="num">
                                      <p:cBhvr>
                                        <p:cTn id="29" dur="500" fill="hold"/>
                                        <p:tgtEl>
                                          <p:spTgt spid="48"/>
                                        </p:tgtEl>
                                        <p:attrNameLst>
                                          <p:attrName>ppt_h</p:attrName>
                                        </p:attrNameLst>
                                      </p:cBhvr>
                                      <p:tavLst>
                                        <p:tav tm="0">
                                          <p:val>
                                            <p:fltVal val="0"/>
                                          </p:val>
                                        </p:tav>
                                        <p:tav tm="100000">
                                          <p:val>
                                            <p:strVal val="#ppt_h"/>
                                          </p:val>
                                        </p:tav>
                                      </p:tavLst>
                                    </p:anim>
                                  </p:childTnLst>
                                </p:cTn>
                              </p:par>
                            </p:childTnLst>
                          </p:cTn>
                        </p:par>
                        <p:par>
                          <p:cTn id="30" fill="hold">
                            <p:stCondLst>
                              <p:cond delay="1000"/>
                            </p:stCondLst>
                            <p:childTnLst>
                              <p:par>
                                <p:cTn id="31" presetID="23" presetClass="entr" presetSubtype="16"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childTnLst>
                                </p:cTn>
                              </p:par>
                              <p:par>
                                <p:cTn id="35" presetID="22" presetClass="entr" presetSubtype="4" fill="hold"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autoUpdateAnimBg="0"/>
      <p:bldP spid="52" grpId="0" animBg="1" autoUpdateAnimBg="0"/>
      <p:bldP spid="53" grpId="0" animBg="1"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741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741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741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741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741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741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741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742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742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742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7423" name="Text Box 24"/>
          <p:cNvSpPr txBox="1">
            <a:spLocks noChangeArrowheads="1"/>
          </p:cNvSpPr>
          <p:nvPr/>
        </p:nvSpPr>
        <p:spPr bwMode="auto">
          <a:xfrm>
            <a:off x="6372225" y="1143000"/>
            <a:ext cx="273685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FUNDAMENTACIÓN TEÓRICA</a:t>
            </a:r>
          </a:p>
        </p:txBody>
      </p:sp>
      <p:sp>
        <p:nvSpPr>
          <p:cNvPr id="17424"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7425"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7426"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152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1</a:t>
            </a:r>
          </a:p>
        </p:txBody>
      </p:sp>
      <p:sp>
        <p:nvSpPr>
          <p:cNvPr id="17429"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7430"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7431"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7432"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7433"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7434"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7435"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7436"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7437"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7438"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17440"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17441"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7442"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7443"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7445"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9" name="48 Diagrama"/>
          <p:cNvGraphicFramePr/>
          <p:nvPr/>
        </p:nvGraphicFramePr>
        <p:xfrm>
          <a:off x="1524000" y="1397000"/>
          <a:ext cx="4200128" cy="48403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8" name="57 Rectángulo redondeado"/>
          <p:cNvSpPr/>
          <p:nvPr/>
        </p:nvSpPr>
        <p:spPr>
          <a:xfrm>
            <a:off x="5940425" y="1484313"/>
            <a:ext cx="2735263" cy="2376487"/>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700" dirty="0">
                <a:solidFill>
                  <a:schemeClr val="bg1"/>
                </a:solidFill>
                <a:latin typeface="Arial" pitchFamily="34" charset="0"/>
                <a:cs typeface="Arial" pitchFamily="34" charset="0"/>
              </a:rPr>
              <a:t>Construir, acondicionar y mantener las instalaciones que facilitaran el apoyo logístico que se debió de prestar a la Fuerza y a los Servicios. </a:t>
            </a:r>
          </a:p>
        </p:txBody>
      </p:sp>
      <p:sp>
        <p:nvSpPr>
          <p:cNvPr id="45" name="44 Rectángulo redondeado"/>
          <p:cNvSpPr/>
          <p:nvPr/>
        </p:nvSpPr>
        <p:spPr>
          <a:xfrm>
            <a:off x="6084168" y="1628801"/>
            <a:ext cx="2735263" cy="237626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700" b="1" dirty="0">
                <a:solidFill>
                  <a:schemeClr val="bg1"/>
                </a:solidFill>
                <a:latin typeface="Arial" pitchFamily="34" charset="0"/>
                <a:cs typeface="Arial" pitchFamily="34" charset="0"/>
              </a:rPr>
              <a:t>Componentes críticos</a:t>
            </a:r>
          </a:p>
          <a:p>
            <a:pPr algn="just">
              <a:buFont typeface="Arial" pitchFamily="34" charset="0"/>
              <a:buChar char="•"/>
              <a:defRPr/>
            </a:pPr>
            <a:r>
              <a:rPr lang="es-ES" sz="1700" b="1" dirty="0">
                <a:solidFill>
                  <a:schemeClr val="bg1"/>
                </a:solidFill>
                <a:latin typeface="Arial" pitchFamily="34" charset="0"/>
                <a:cs typeface="Arial" pitchFamily="34" charset="0"/>
              </a:rPr>
              <a:t>Posibles amenazas</a:t>
            </a:r>
          </a:p>
          <a:p>
            <a:pPr algn="just">
              <a:buFont typeface="Arial" pitchFamily="34" charset="0"/>
              <a:buChar char="•"/>
              <a:defRPr/>
            </a:pPr>
            <a:r>
              <a:rPr lang="es-ES" sz="1700" b="1" dirty="0">
                <a:solidFill>
                  <a:schemeClr val="bg1"/>
                </a:solidFill>
                <a:latin typeface="Arial" pitchFamily="34" charset="0"/>
                <a:cs typeface="Arial" pitchFamily="34" charset="0"/>
              </a:rPr>
              <a:t>Focalizar vulnerabilidad; </a:t>
            </a:r>
            <a:r>
              <a:rPr lang="es-ES" sz="1700" b="1" dirty="0" smtClean="0">
                <a:solidFill>
                  <a:schemeClr val="bg1"/>
                </a:solidFill>
                <a:latin typeface="Arial" pitchFamily="34" charset="0"/>
                <a:cs typeface="Arial" pitchFamily="34" charset="0"/>
              </a:rPr>
              <a:t>detección de </a:t>
            </a:r>
            <a:r>
              <a:rPr lang="es-ES" sz="1700" b="1" dirty="0">
                <a:solidFill>
                  <a:schemeClr val="bg1"/>
                </a:solidFill>
                <a:latin typeface="Arial" pitchFamily="34" charset="0"/>
                <a:cs typeface="Arial" pitchFamily="34" charset="0"/>
              </a:rPr>
              <a:t>debilidades</a:t>
            </a:r>
          </a:p>
        </p:txBody>
      </p:sp>
      <p:pic>
        <p:nvPicPr>
          <p:cNvPr id="17450" name="Picture 2"/>
          <p:cNvPicPr>
            <a:picLocks noChangeAspect="1" noChangeArrowheads="1"/>
          </p:cNvPicPr>
          <p:nvPr/>
        </p:nvPicPr>
        <p:blipFill>
          <a:blip r:embed="rId14" cstate="print"/>
          <a:srcRect/>
          <a:stretch>
            <a:fillRect/>
          </a:stretch>
        </p:blipFill>
        <p:spPr bwMode="auto">
          <a:xfrm>
            <a:off x="5976938" y="4292600"/>
            <a:ext cx="3132137" cy="2493963"/>
          </a:xfrm>
          <a:prstGeom prst="rect">
            <a:avLst/>
          </a:prstGeom>
          <a:ln>
            <a:noFill/>
          </a:ln>
          <a:effectLst>
            <a:softEdge rad="112500"/>
          </a:effectLst>
        </p:spPr>
      </p:pic>
      <p:pic>
        <p:nvPicPr>
          <p:cNvPr id="93188" name="Picture 4" descr="D:\ESSUNA 2012\CRUCERO2012\TESIS\TESISDEGRADOGM$MOREIRA\Información\Bodegas\DSC_0452.jpg"/>
          <p:cNvPicPr>
            <a:picLocks noChangeAspect="1" noChangeArrowheads="1"/>
          </p:cNvPicPr>
          <p:nvPr/>
        </p:nvPicPr>
        <p:blipFill>
          <a:blip r:embed="rId15" cstate="print"/>
          <a:srcRect/>
          <a:stretch>
            <a:fillRect/>
          </a:stretch>
        </p:blipFill>
        <p:spPr bwMode="auto">
          <a:xfrm>
            <a:off x="5940152" y="4292600"/>
            <a:ext cx="3203575" cy="2493963"/>
          </a:xfrm>
          <a:prstGeom prst="rect">
            <a:avLst/>
          </a:prstGeom>
          <a:ln>
            <a:noFill/>
          </a:ln>
          <a:effectLst>
            <a:softEdge rad="112500"/>
          </a:effectLst>
        </p:spPr>
      </p:pic>
      <p:sp>
        <p:nvSpPr>
          <p:cNvPr id="46" name="45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11</a:t>
            </a:fld>
            <a:endParaRPr lang="es-ES" sz="1800" b="1" dirty="0">
              <a:latin typeface="Arial" pitchFamily="34" charset="0"/>
              <a:cs typeface="Arial" pitchFamily="34" charset="0"/>
            </a:endParaRPr>
          </a:p>
        </p:txBody>
      </p:sp>
      <p:sp>
        <p:nvSpPr>
          <p:cNvPr id="41" name="40 Elipse"/>
          <p:cNvSpPr/>
          <p:nvPr/>
        </p:nvSpPr>
        <p:spPr>
          <a:xfrm>
            <a:off x="0"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48072"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3188"/>
                                        </p:tgtEl>
                                        <p:attrNameLst>
                                          <p:attrName>style.visibility</p:attrName>
                                        </p:attrNameLst>
                                      </p:cBhvr>
                                      <p:to>
                                        <p:strVal val="visible"/>
                                      </p:to>
                                    </p:set>
                                    <p:animEffect transition="in" filter="box(in)">
                                      <p:cBhvr>
                                        <p:cTn id="7" dur="2000"/>
                                        <p:tgtEl>
                                          <p:spTgt spid="93188"/>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ox(in)">
                                      <p:cBhvr>
                                        <p:cTn id="10"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8435"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8436"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8437"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8440"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8441"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8442"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8443"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8444"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8445"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8446"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8447" name="Text Box 24"/>
          <p:cNvSpPr txBox="1">
            <a:spLocks noChangeArrowheads="1"/>
          </p:cNvSpPr>
          <p:nvPr/>
        </p:nvSpPr>
        <p:spPr bwMode="auto">
          <a:xfrm>
            <a:off x="6372225" y="992188"/>
            <a:ext cx="273685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FUNDAMENTACIÓN TEÓRICA</a:t>
            </a:r>
          </a:p>
        </p:txBody>
      </p:sp>
      <p:sp>
        <p:nvSpPr>
          <p:cNvPr id="18448"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8449"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8450"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152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1</a:t>
            </a:r>
          </a:p>
        </p:txBody>
      </p:sp>
      <p:sp>
        <p:nvSpPr>
          <p:cNvPr id="18453"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8454"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8455"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8456"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8457"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8458"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8459"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8460"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8461"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8462"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18464"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18465"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8466"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8467"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8469"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55" name="54 Forma libre"/>
          <p:cNvSpPr/>
          <p:nvPr/>
        </p:nvSpPr>
        <p:spPr>
          <a:xfrm>
            <a:off x="1524000" y="1228725"/>
            <a:ext cx="935038" cy="1336675"/>
          </a:xfrm>
          <a:custGeom>
            <a:avLst/>
            <a:gdLst>
              <a:gd name="connsiteX0" fmla="*/ 0 w 1336016"/>
              <a:gd name="connsiteY0" fmla="*/ 0 h 935211"/>
              <a:gd name="connsiteX1" fmla="*/ 868411 w 1336016"/>
              <a:gd name="connsiteY1" fmla="*/ 0 h 935211"/>
              <a:gd name="connsiteX2" fmla="*/ 1336016 w 1336016"/>
              <a:gd name="connsiteY2" fmla="*/ 467606 h 935211"/>
              <a:gd name="connsiteX3" fmla="*/ 868411 w 1336016"/>
              <a:gd name="connsiteY3" fmla="*/ 935211 h 935211"/>
              <a:gd name="connsiteX4" fmla="*/ 0 w 1336016"/>
              <a:gd name="connsiteY4" fmla="*/ 935211 h 935211"/>
              <a:gd name="connsiteX5" fmla="*/ 467606 w 1336016"/>
              <a:gd name="connsiteY5" fmla="*/ 467606 h 935211"/>
              <a:gd name="connsiteX6" fmla="*/ 0 w 1336016"/>
              <a:gd name="connsiteY6" fmla="*/ 0 h 93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16" h="935211">
                <a:moveTo>
                  <a:pt x="1336015" y="0"/>
                </a:moveTo>
                <a:lnTo>
                  <a:pt x="1336015" y="607887"/>
                </a:lnTo>
                <a:lnTo>
                  <a:pt x="668007" y="935211"/>
                </a:lnTo>
                <a:lnTo>
                  <a:pt x="1" y="607887"/>
                </a:lnTo>
                <a:lnTo>
                  <a:pt x="1" y="0"/>
                </a:lnTo>
                <a:lnTo>
                  <a:pt x="668007" y="327324"/>
                </a:lnTo>
                <a:lnTo>
                  <a:pt x="1336015" y="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1" tIns="475227" rIns="7620" bIns="475225" spcCol="1270" anchor="ctr"/>
          <a:lstStyle/>
          <a:p>
            <a:pPr algn="ctr" defTabSz="533400">
              <a:lnSpc>
                <a:spcPct val="90000"/>
              </a:lnSpc>
              <a:spcAft>
                <a:spcPct val="35000"/>
              </a:spcAft>
              <a:defRPr/>
            </a:pPr>
            <a:r>
              <a:rPr lang="es-ES" sz="1200" dirty="0">
                <a:latin typeface="Arial" pitchFamily="34" charset="0"/>
                <a:cs typeface="Arial" pitchFamily="34" charset="0"/>
              </a:rPr>
              <a:t>Constitución</a:t>
            </a:r>
          </a:p>
        </p:txBody>
      </p:sp>
      <p:sp>
        <p:nvSpPr>
          <p:cNvPr id="56" name="55 Forma libre"/>
          <p:cNvSpPr/>
          <p:nvPr/>
        </p:nvSpPr>
        <p:spPr>
          <a:xfrm>
            <a:off x="2459038" y="1228725"/>
            <a:ext cx="6505575" cy="868363"/>
          </a:xfrm>
          <a:custGeom>
            <a:avLst/>
            <a:gdLst>
              <a:gd name="connsiteX0" fmla="*/ 144738 w 868410"/>
              <a:gd name="connsiteY0" fmla="*/ 0 h 6505276"/>
              <a:gd name="connsiteX1" fmla="*/ 723672 w 868410"/>
              <a:gd name="connsiteY1" fmla="*/ 0 h 6505276"/>
              <a:gd name="connsiteX2" fmla="*/ 826017 w 868410"/>
              <a:gd name="connsiteY2" fmla="*/ 42393 h 6505276"/>
              <a:gd name="connsiteX3" fmla="*/ 868410 w 868410"/>
              <a:gd name="connsiteY3" fmla="*/ 144738 h 6505276"/>
              <a:gd name="connsiteX4" fmla="*/ 868410 w 868410"/>
              <a:gd name="connsiteY4" fmla="*/ 6505276 h 6505276"/>
              <a:gd name="connsiteX5" fmla="*/ 868410 w 868410"/>
              <a:gd name="connsiteY5" fmla="*/ 6505276 h 6505276"/>
              <a:gd name="connsiteX6" fmla="*/ 868410 w 868410"/>
              <a:gd name="connsiteY6" fmla="*/ 6505276 h 6505276"/>
              <a:gd name="connsiteX7" fmla="*/ 0 w 868410"/>
              <a:gd name="connsiteY7" fmla="*/ 6505276 h 6505276"/>
              <a:gd name="connsiteX8" fmla="*/ 0 w 868410"/>
              <a:gd name="connsiteY8" fmla="*/ 6505276 h 6505276"/>
              <a:gd name="connsiteX9" fmla="*/ 0 w 868410"/>
              <a:gd name="connsiteY9" fmla="*/ 6505276 h 6505276"/>
              <a:gd name="connsiteX10" fmla="*/ 0 w 868410"/>
              <a:gd name="connsiteY10" fmla="*/ 144738 h 6505276"/>
              <a:gd name="connsiteX11" fmla="*/ 42393 w 868410"/>
              <a:gd name="connsiteY11" fmla="*/ 42393 h 6505276"/>
              <a:gd name="connsiteX12" fmla="*/ 144738 w 868410"/>
              <a:gd name="connsiteY12" fmla="*/ 0 h 6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410" h="6505276">
                <a:moveTo>
                  <a:pt x="868410" y="1084238"/>
                </a:moveTo>
                <a:lnTo>
                  <a:pt x="868410" y="5421038"/>
                </a:lnTo>
                <a:cubicBezTo>
                  <a:pt x="868410" y="5708596"/>
                  <a:pt x="866374" y="5984377"/>
                  <a:pt x="862751" y="6187706"/>
                </a:cubicBezTo>
                <a:cubicBezTo>
                  <a:pt x="859127" y="6391042"/>
                  <a:pt x="854213" y="6505272"/>
                  <a:pt x="849088" y="6505272"/>
                </a:cubicBezTo>
                <a:lnTo>
                  <a:pt x="0" y="6505272"/>
                </a:lnTo>
                <a:lnTo>
                  <a:pt x="0" y="6505272"/>
                </a:lnTo>
                <a:lnTo>
                  <a:pt x="0" y="6505272"/>
                </a:lnTo>
                <a:lnTo>
                  <a:pt x="0" y="4"/>
                </a:lnTo>
                <a:lnTo>
                  <a:pt x="0" y="4"/>
                </a:lnTo>
                <a:lnTo>
                  <a:pt x="0" y="4"/>
                </a:lnTo>
                <a:lnTo>
                  <a:pt x="849088" y="4"/>
                </a:lnTo>
                <a:cubicBezTo>
                  <a:pt x="854213" y="4"/>
                  <a:pt x="859127" y="114234"/>
                  <a:pt x="862751" y="317570"/>
                </a:cubicBezTo>
                <a:cubicBezTo>
                  <a:pt x="866374" y="520906"/>
                  <a:pt x="868410" y="796680"/>
                  <a:pt x="868410" y="1084238"/>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51917" rIns="51917" bIns="51917" spcCol="1270" anchor="ctr"/>
          <a:lstStyle/>
          <a:p>
            <a:pPr marL="114300" lvl="1" indent="-114300" algn="just" defTabSz="666750">
              <a:lnSpc>
                <a:spcPct val="90000"/>
              </a:lnSpc>
              <a:spcAft>
                <a:spcPct val="15000"/>
              </a:spcAft>
              <a:buFontTx/>
              <a:buChar char="••"/>
              <a:defRPr/>
            </a:pPr>
            <a:r>
              <a:rPr lang="es-ES" sz="1500" b="1" dirty="0">
                <a:latin typeface="Arial" pitchFamily="34" charset="0"/>
                <a:cs typeface="Arial" pitchFamily="34" charset="0"/>
              </a:rPr>
              <a:t>Art. 211</a:t>
            </a:r>
            <a:r>
              <a:rPr lang="es-ES" sz="1500" dirty="0">
                <a:latin typeface="Arial" pitchFamily="34" charset="0"/>
                <a:cs typeface="Arial" pitchFamily="34" charset="0"/>
              </a:rPr>
              <a:t>.- La Contraloría General del Estado encargado del control de la utilización de los recursos estatales.</a:t>
            </a:r>
          </a:p>
        </p:txBody>
      </p:sp>
      <p:sp>
        <p:nvSpPr>
          <p:cNvPr id="57" name="56 Forma libre"/>
          <p:cNvSpPr/>
          <p:nvPr/>
        </p:nvSpPr>
        <p:spPr>
          <a:xfrm>
            <a:off x="1524000" y="2165350"/>
            <a:ext cx="935038" cy="1335088"/>
          </a:xfrm>
          <a:custGeom>
            <a:avLst/>
            <a:gdLst>
              <a:gd name="connsiteX0" fmla="*/ 0 w 1336016"/>
              <a:gd name="connsiteY0" fmla="*/ 0 h 935211"/>
              <a:gd name="connsiteX1" fmla="*/ 868411 w 1336016"/>
              <a:gd name="connsiteY1" fmla="*/ 0 h 935211"/>
              <a:gd name="connsiteX2" fmla="*/ 1336016 w 1336016"/>
              <a:gd name="connsiteY2" fmla="*/ 467606 h 935211"/>
              <a:gd name="connsiteX3" fmla="*/ 868411 w 1336016"/>
              <a:gd name="connsiteY3" fmla="*/ 935211 h 935211"/>
              <a:gd name="connsiteX4" fmla="*/ 0 w 1336016"/>
              <a:gd name="connsiteY4" fmla="*/ 935211 h 935211"/>
              <a:gd name="connsiteX5" fmla="*/ 467606 w 1336016"/>
              <a:gd name="connsiteY5" fmla="*/ 467606 h 935211"/>
              <a:gd name="connsiteX6" fmla="*/ 0 w 1336016"/>
              <a:gd name="connsiteY6" fmla="*/ 0 h 93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16" h="935211">
                <a:moveTo>
                  <a:pt x="1336015" y="0"/>
                </a:moveTo>
                <a:lnTo>
                  <a:pt x="1336015" y="607887"/>
                </a:lnTo>
                <a:lnTo>
                  <a:pt x="668007" y="935211"/>
                </a:lnTo>
                <a:lnTo>
                  <a:pt x="1" y="607887"/>
                </a:lnTo>
                <a:lnTo>
                  <a:pt x="1" y="0"/>
                </a:lnTo>
                <a:lnTo>
                  <a:pt x="668007" y="327324"/>
                </a:lnTo>
                <a:lnTo>
                  <a:pt x="1336015" y="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1" tIns="475227" rIns="7620" bIns="475225" spcCol="1270" anchor="ctr"/>
          <a:lstStyle/>
          <a:p>
            <a:pPr algn="ctr" defTabSz="533400">
              <a:lnSpc>
                <a:spcPct val="90000"/>
              </a:lnSpc>
              <a:spcAft>
                <a:spcPct val="35000"/>
              </a:spcAft>
              <a:defRPr/>
            </a:pPr>
            <a:r>
              <a:rPr lang="es-ES" sz="1200" dirty="0">
                <a:latin typeface="Arial" pitchFamily="34" charset="0"/>
                <a:cs typeface="Arial" pitchFamily="34" charset="0"/>
              </a:rPr>
              <a:t>SOLAS</a:t>
            </a:r>
          </a:p>
        </p:txBody>
      </p:sp>
      <p:sp>
        <p:nvSpPr>
          <p:cNvPr id="59" name="58 Forma libre"/>
          <p:cNvSpPr/>
          <p:nvPr/>
        </p:nvSpPr>
        <p:spPr>
          <a:xfrm>
            <a:off x="2459038" y="2165350"/>
            <a:ext cx="6505575" cy="868363"/>
          </a:xfrm>
          <a:custGeom>
            <a:avLst/>
            <a:gdLst>
              <a:gd name="connsiteX0" fmla="*/ 144738 w 868410"/>
              <a:gd name="connsiteY0" fmla="*/ 0 h 6505276"/>
              <a:gd name="connsiteX1" fmla="*/ 723672 w 868410"/>
              <a:gd name="connsiteY1" fmla="*/ 0 h 6505276"/>
              <a:gd name="connsiteX2" fmla="*/ 826017 w 868410"/>
              <a:gd name="connsiteY2" fmla="*/ 42393 h 6505276"/>
              <a:gd name="connsiteX3" fmla="*/ 868410 w 868410"/>
              <a:gd name="connsiteY3" fmla="*/ 144738 h 6505276"/>
              <a:gd name="connsiteX4" fmla="*/ 868410 w 868410"/>
              <a:gd name="connsiteY4" fmla="*/ 6505276 h 6505276"/>
              <a:gd name="connsiteX5" fmla="*/ 868410 w 868410"/>
              <a:gd name="connsiteY5" fmla="*/ 6505276 h 6505276"/>
              <a:gd name="connsiteX6" fmla="*/ 868410 w 868410"/>
              <a:gd name="connsiteY6" fmla="*/ 6505276 h 6505276"/>
              <a:gd name="connsiteX7" fmla="*/ 0 w 868410"/>
              <a:gd name="connsiteY7" fmla="*/ 6505276 h 6505276"/>
              <a:gd name="connsiteX8" fmla="*/ 0 w 868410"/>
              <a:gd name="connsiteY8" fmla="*/ 6505276 h 6505276"/>
              <a:gd name="connsiteX9" fmla="*/ 0 w 868410"/>
              <a:gd name="connsiteY9" fmla="*/ 6505276 h 6505276"/>
              <a:gd name="connsiteX10" fmla="*/ 0 w 868410"/>
              <a:gd name="connsiteY10" fmla="*/ 144738 h 6505276"/>
              <a:gd name="connsiteX11" fmla="*/ 42393 w 868410"/>
              <a:gd name="connsiteY11" fmla="*/ 42393 h 6505276"/>
              <a:gd name="connsiteX12" fmla="*/ 144738 w 868410"/>
              <a:gd name="connsiteY12" fmla="*/ 0 h 6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410" h="6505276">
                <a:moveTo>
                  <a:pt x="868410" y="1084238"/>
                </a:moveTo>
                <a:lnTo>
                  <a:pt x="868410" y="5421038"/>
                </a:lnTo>
                <a:cubicBezTo>
                  <a:pt x="868410" y="5708596"/>
                  <a:pt x="866374" y="5984377"/>
                  <a:pt x="862751" y="6187706"/>
                </a:cubicBezTo>
                <a:cubicBezTo>
                  <a:pt x="859127" y="6391042"/>
                  <a:pt x="854213" y="6505272"/>
                  <a:pt x="849088" y="6505272"/>
                </a:cubicBezTo>
                <a:lnTo>
                  <a:pt x="0" y="6505272"/>
                </a:lnTo>
                <a:lnTo>
                  <a:pt x="0" y="6505272"/>
                </a:lnTo>
                <a:lnTo>
                  <a:pt x="0" y="6505272"/>
                </a:lnTo>
                <a:lnTo>
                  <a:pt x="0" y="4"/>
                </a:lnTo>
                <a:lnTo>
                  <a:pt x="0" y="4"/>
                </a:lnTo>
                <a:lnTo>
                  <a:pt x="0" y="4"/>
                </a:lnTo>
                <a:lnTo>
                  <a:pt x="849088" y="4"/>
                </a:lnTo>
                <a:cubicBezTo>
                  <a:pt x="854213" y="4"/>
                  <a:pt x="859127" y="114234"/>
                  <a:pt x="862751" y="317570"/>
                </a:cubicBezTo>
                <a:cubicBezTo>
                  <a:pt x="866374" y="520906"/>
                  <a:pt x="868410" y="796680"/>
                  <a:pt x="868410" y="1084238"/>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51917" rIns="51917" bIns="51917" spcCol="1270" anchor="ctr"/>
          <a:lstStyle/>
          <a:p>
            <a:pPr marL="114300" lvl="1" indent="-114300" algn="just" defTabSz="666750">
              <a:lnSpc>
                <a:spcPct val="90000"/>
              </a:lnSpc>
              <a:spcAft>
                <a:spcPct val="15000"/>
              </a:spcAft>
              <a:buFontTx/>
              <a:buChar char="••"/>
              <a:defRPr/>
            </a:pPr>
            <a:r>
              <a:rPr lang="es-ES" sz="1500" b="1" dirty="0">
                <a:solidFill>
                  <a:schemeClr val="tx1"/>
                </a:solidFill>
                <a:latin typeface="Arial" pitchFamily="34" charset="0"/>
                <a:cs typeface="Arial" pitchFamily="34" charset="0"/>
              </a:rPr>
              <a:t>Capítulo IX: </a:t>
            </a:r>
            <a:r>
              <a:rPr lang="es-ES" sz="1500" dirty="0">
                <a:latin typeface="Arial" pitchFamily="34" charset="0"/>
                <a:cs typeface="Arial" pitchFamily="34" charset="0"/>
              </a:rPr>
              <a:t>Norma internacional para la gestión de la seguridad operacional del buque y la prevención de la contaminación. (IGS)</a:t>
            </a:r>
          </a:p>
        </p:txBody>
      </p:sp>
      <p:sp>
        <p:nvSpPr>
          <p:cNvPr id="60" name="59 Forma libre"/>
          <p:cNvSpPr/>
          <p:nvPr/>
        </p:nvSpPr>
        <p:spPr>
          <a:xfrm>
            <a:off x="1524000" y="3100388"/>
            <a:ext cx="935038" cy="1336675"/>
          </a:xfrm>
          <a:custGeom>
            <a:avLst/>
            <a:gdLst>
              <a:gd name="connsiteX0" fmla="*/ 0 w 1336016"/>
              <a:gd name="connsiteY0" fmla="*/ 0 h 935211"/>
              <a:gd name="connsiteX1" fmla="*/ 868411 w 1336016"/>
              <a:gd name="connsiteY1" fmla="*/ 0 h 935211"/>
              <a:gd name="connsiteX2" fmla="*/ 1336016 w 1336016"/>
              <a:gd name="connsiteY2" fmla="*/ 467606 h 935211"/>
              <a:gd name="connsiteX3" fmla="*/ 868411 w 1336016"/>
              <a:gd name="connsiteY3" fmla="*/ 935211 h 935211"/>
              <a:gd name="connsiteX4" fmla="*/ 0 w 1336016"/>
              <a:gd name="connsiteY4" fmla="*/ 935211 h 935211"/>
              <a:gd name="connsiteX5" fmla="*/ 467606 w 1336016"/>
              <a:gd name="connsiteY5" fmla="*/ 467606 h 935211"/>
              <a:gd name="connsiteX6" fmla="*/ 0 w 1336016"/>
              <a:gd name="connsiteY6" fmla="*/ 0 h 93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16" h="935211">
                <a:moveTo>
                  <a:pt x="1336015" y="0"/>
                </a:moveTo>
                <a:lnTo>
                  <a:pt x="1336015" y="607887"/>
                </a:lnTo>
                <a:lnTo>
                  <a:pt x="668007" y="935211"/>
                </a:lnTo>
                <a:lnTo>
                  <a:pt x="1" y="607887"/>
                </a:lnTo>
                <a:lnTo>
                  <a:pt x="1" y="0"/>
                </a:lnTo>
                <a:lnTo>
                  <a:pt x="668007" y="327324"/>
                </a:lnTo>
                <a:lnTo>
                  <a:pt x="1336015" y="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1" tIns="475227" rIns="7620" bIns="475225" spcCol="1270" anchor="ctr"/>
          <a:lstStyle/>
          <a:p>
            <a:pPr algn="ctr" defTabSz="533400">
              <a:lnSpc>
                <a:spcPct val="90000"/>
              </a:lnSpc>
              <a:spcAft>
                <a:spcPct val="35000"/>
              </a:spcAft>
              <a:defRPr/>
            </a:pPr>
            <a:r>
              <a:rPr lang="es-ES" sz="1200" dirty="0">
                <a:latin typeface="Arial" pitchFamily="34" charset="0"/>
                <a:cs typeface="Arial" pitchFamily="34" charset="0"/>
              </a:rPr>
              <a:t>MARPOL</a:t>
            </a:r>
          </a:p>
        </p:txBody>
      </p:sp>
      <p:sp>
        <p:nvSpPr>
          <p:cNvPr id="61" name="60 Forma libre"/>
          <p:cNvSpPr/>
          <p:nvPr/>
        </p:nvSpPr>
        <p:spPr>
          <a:xfrm>
            <a:off x="2459038" y="3100388"/>
            <a:ext cx="6505575" cy="868362"/>
          </a:xfrm>
          <a:custGeom>
            <a:avLst/>
            <a:gdLst>
              <a:gd name="connsiteX0" fmla="*/ 144738 w 868410"/>
              <a:gd name="connsiteY0" fmla="*/ 0 h 6505276"/>
              <a:gd name="connsiteX1" fmla="*/ 723672 w 868410"/>
              <a:gd name="connsiteY1" fmla="*/ 0 h 6505276"/>
              <a:gd name="connsiteX2" fmla="*/ 826017 w 868410"/>
              <a:gd name="connsiteY2" fmla="*/ 42393 h 6505276"/>
              <a:gd name="connsiteX3" fmla="*/ 868410 w 868410"/>
              <a:gd name="connsiteY3" fmla="*/ 144738 h 6505276"/>
              <a:gd name="connsiteX4" fmla="*/ 868410 w 868410"/>
              <a:gd name="connsiteY4" fmla="*/ 6505276 h 6505276"/>
              <a:gd name="connsiteX5" fmla="*/ 868410 w 868410"/>
              <a:gd name="connsiteY5" fmla="*/ 6505276 h 6505276"/>
              <a:gd name="connsiteX6" fmla="*/ 868410 w 868410"/>
              <a:gd name="connsiteY6" fmla="*/ 6505276 h 6505276"/>
              <a:gd name="connsiteX7" fmla="*/ 0 w 868410"/>
              <a:gd name="connsiteY7" fmla="*/ 6505276 h 6505276"/>
              <a:gd name="connsiteX8" fmla="*/ 0 w 868410"/>
              <a:gd name="connsiteY8" fmla="*/ 6505276 h 6505276"/>
              <a:gd name="connsiteX9" fmla="*/ 0 w 868410"/>
              <a:gd name="connsiteY9" fmla="*/ 6505276 h 6505276"/>
              <a:gd name="connsiteX10" fmla="*/ 0 w 868410"/>
              <a:gd name="connsiteY10" fmla="*/ 144738 h 6505276"/>
              <a:gd name="connsiteX11" fmla="*/ 42393 w 868410"/>
              <a:gd name="connsiteY11" fmla="*/ 42393 h 6505276"/>
              <a:gd name="connsiteX12" fmla="*/ 144738 w 868410"/>
              <a:gd name="connsiteY12" fmla="*/ 0 h 6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410" h="6505276">
                <a:moveTo>
                  <a:pt x="868410" y="1084238"/>
                </a:moveTo>
                <a:lnTo>
                  <a:pt x="868410" y="5421038"/>
                </a:lnTo>
                <a:cubicBezTo>
                  <a:pt x="868410" y="5708596"/>
                  <a:pt x="866374" y="5984377"/>
                  <a:pt x="862751" y="6187706"/>
                </a:cubicBezTo>
                <a:cubicBezTo>
                  <a:pt x="859127" y="6391042"/>
                  <a:pt x="854213" y="6505272"/>
                  <a:pt x="849088" y="6505272"/>
                </a:cubicBezTo>
                <a:lnTo>
                  <a:pt x="0" y="6505272"/>
                </a:lnTo>
                <a:lnTo>
                  <a:pt x="0" y="6505272"/>
                </a:lnTo>
                <a:lnTo>
                  <a:pt x="0" y="6505272"/>
                </a:lnTo>
                <a:lnTo>
                  <a:pt x="0" y="4"/>
                </a:lnTo>
                <a:lnTo>
                  <a:pt x="0" y="4"/>
                </a:lnTo>
                <a:lnTo>
                  <a:pt x="0" y="4"/>
                </a:lnTo>
                <a:lnTo>
                  <a:pt x="849088" y="4"/>
                </a:lnTo>
                <a:cubicBezTo>
                  <a:pt x="854213" y="4"/>
                  <a:pt x="859127" y="114234"/>
                  <a:pt x="862751" y="317570"/>
                </a:cubicBezTo>
                <a:cubicBezTo>
                  <a:pt x="866374" y="520906"/>
                  <a:pt x="868410" y="796680"/>
                  <a:pt x="868410" y="1084238"/>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51917" rIns="51917" bIns="51917" spcCol="1270" anchor="ctr"/>
          <a:lstStyle/>
          <a:p>
            <a:pPr marL="114300" lvl="1" indent="-114300" algn="just" defTabSz="666750">
              <a:lnSpc>
                <a:spcPct val="90000"/>
              </a:lnSpc>
              <a:spcAft>
                <a:spcPct val="15000"/>
              </a:spcAft>
              <a:buFontTx/>
              <a:buChar char="••"/>
              <a:defRPr/>
            </a:pPr>
            <a:r>
              <a:rPr lang="es-ES" sz="1500" b="1" dirty="0">
                <a:latin typeface="Arial" pitchFamily="34" charset="0"/>
                <a:cs typeface="Arial" pitchFamily="34" charset="0"/>
              </a:rPr>
              <a:t>Regla 7; Instalaciones y servicios de recepción: </a:t>
            </a:r>
            <a:r>
              <a:rPr lang="es-ES" sz="1500" dirty="0">
                <a:latin typeface="Arial" pitchFamily="34" charset="0"/>
                <a:cs typeface="Arial" pitchFamily="34" charset="0"/>
              </a:rPr>
              <a:t>Garantizar que en los puertos y terminales se establecerán instalaciones y servicios de recepción de basuras con capacidad adecuada.</a:t>
            </a:r>
            <a:endParaRPr lang="es-ES" sz="1500" b="1" dirty="0">
              <a:latin typeface="Arial" pitchFamily="34" charset="0"/>
              <a:cs typeface="Arial" pitchFamily="34" charset="0"/>
            </a:endParaRPr>
          </a:p>
        </p:txBody>
      </p:sp>
      <p:sp>
        <p:nvSpPr>
          <p:cNvPr id="62" name="61 Forma libre"/>
          <p:cNvSpPr/>
          <p:nvPr/>
        </p:nvSpPr>
        <p:spPr>
          <a:xfrm>
            <a:off x="1524000" y="4037013"/>
            <a:ext cx="935038" cy="1336675"/>
          </a:xfrm>
          <a:custGeom>
            <a:avLst/>
            <a:gdLst>
              <a:gd name="connsiteX0" fmla="*/ 0 w 1336016"/>
              <a:gd name="connsiteY0" fmla="*/ 0 h 935211"/>
              <a:gd name="connsiteX1" fmla="*/ 868411 w 1336016"/>
              <a:gd name="connsiteY1" fmla="*/ 0 h 935211"/>
              <a:gd name="connsiteX2" fmla="*/ 1336016 w 1336016"/>
              <a:gd name="connsiteY2" fmla="*/ 467606 h 935211"/>
              <a:gd name="connsiteX3" fmla="*/ 868411 w 1336016"/>
              <a:gd name="connsiteY3" fmla="*/ 935211 h 935211"/>
              <a:gd name="connsiteX4" fmla="*/ 0 w 1336016"/>
              <a:gd name="connsiteY4" fmla="*/ 935211 h 935211"/>
              <a:gd name="connsiteX5" fmla="*/ 467606 w 1336016"/>
              <a:gd name="connsiteY5" fmla="*/ 467606 h 935211"/>
              <a:gd name="connsiteX6" fmla="*/ 0 w 1336016"/>
              <a:gd name="connsiteY6" fmla="*/ 0 h 935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36016" h="935211">
                <a:moveTo>
                  <a:pt x="1336015" y="0"/>
                </a:moveTo>
                <a:lnTo>
                  <a:pt x="1336015" y="607887"/>
                </a:lnTo>
                <a:lnTo>
                  <a:pt x="668007" y="935211"/>
                </a:lnTo>
                <a:lnTo>
                  <a:pt x="1" y="607887"/>
                </a:lnTo>
                <a:lnTo>
                  <a:pt x="1" y="0"/>
                </a:lnTo>
                <a:lnTo>
                  <a:pt x="668007" y="327324"/>
                </a:lnTo>
                <a:lnTo>
                  <a:pt x="1336015" y="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4446" tIns="472052" rIns="4445" bIns="472050" spcCol="1270" anchor="ctr"/>
          <a:lstStyle/>
          <a:p>
            <a:pPr algn="ctr" defTabSz="311150">
              <a:lnSpc>
                <a:spcPct val="90000"/>
              </a:lnSpc>
              <a:spcAft>
                <a:spcPct val="35000"/>
              </a:spcAft>
              <a:defRPr/>
            </a:pPr>
            <a:r>
              <a:rPr lang="es-ES" sz="700" b="1" dirty="0">
                <a:latin typeface="Arial" pitchFamily="34" charset="0"/>
                <a:cs typeface="Arial" pitchFamily="34" charset="0"/>
              </a:rPr>
              <a:t>REGLAMENTO GENERAL DE BIENES DEL SECTOR PÚBLICO</a:t>
            </a:r>
            <a:endParaRPr lang="es-ES" sz="700" dirty="0">
              <a:latin typeface="Arial" pitchFamily="34" charset="0"/>
              <a:cs typeface="Arial" pitchFamily="34" charset="0"/>
            </a:endParaRPr>
          </a:p>
        </p:txBody>
      </p:sp>
      <p:sp>
        <p:nvSpPr>
          <p:cNvPr id="63" name="62 Forma libre"/>
          <p:cNvSpPr/>
          <p:nvPr/>
        </p:nvSpPr>
        <p:spPr>
          <a:xfrm>
            <a:off x="2459038" y="4037013"/>
            <a:ext cx="6505575" cy="868362"/>
          </a:xfrm>
          <a:custGeom>
            <a:avLst/>
            <a:gdLst>
              <a:gd name="connsiteX0" fmla="*/ 144738 w 868410"/>
              <a:gd name="connsiteY0" fmla="*/ 0 h 6505276"/>
              <a:gd name="connsiteX1" fmla="*/ 723672 w 868410"/>
              <a:gd name="connsiteY1" fmla="*/ 0 h 6505276"/>
              <a:gd name="connsiteX2" fmla="*/ 826017 w 868410"/>
              <a:gd name="connsiteY2" fmla="*/ 42393 h 6505276"/>
              <a:gd name="connsiteX3" fmla="*/ 868410 w 868410"/>
              <a:gd name="connsiteY3" fmla="*/ 144738 h 6505276"/>
              <a:gd name="connsiteX4" fmla="*/ 868410 w 868410"/>
              <a:gd name="connsiteY4" fmla="*/ 6505276 h 6505276"/>
              <a:gd name="connsiteX5" fmla="*/ 868410 w 868410"/>
              <a:gd name="connsiteY5" fmla="*/ 6505276 h 6505276"/>
              <a:gd name="connsiteX6" fmla="*/ 868410 w 868410"/>
              <a:gd name="connsiteY6" fmla="*/ 6505276 h 6505276"/>
              <a:gd name="connsiteX7" fmla="*/ 0 w 868410"/>
              <a:gd name="connsiteY7" fmla="*/ 6505276 h 6505276"/>
              <a:gd name="connsiteX8" fmla="*/ 0 w 868410"/>
              <a:gd name="connsiteY8" fmla="*/ 6505276 h 6505276"/>
              <a:gd name="connsiteX9" fmla="*/ 0 w 868410"/>
              <a:gd name="connsiteY9" fmla="*/ 6505276 h 6505276"/>
              <a:gd name="connsiteX10" fmla="*/ 0 w 868410"/>
              <a:gd name="connsiteY10" fmla="*/ 144738 h 6505276"/>
              <a:gd name="connsiteX11" fmla="*/ 42393 w 868410"/>
              <a:gd name="connsiteY11" fmla="*/ 42393 h 6505276"/>
              <a:gd name="connsiteX12" fmla="*/ 144738 w 868410"/>
              <a:gd name="connsiteY12" fmla="*/ 0 h 650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68410" h="6505276">
                <a:moveTo>
                  <a:pt x="868410" y="1084238"/>
                </a:moveTo>
                <a:lnTo>
                  <a:pt x="868410" y="5421038"/>
                </a:lnTo>
                <a:cubicBezTo>
                  <a:pt x="868410" y="5708596"/>
                  <a:pt x="866374" y="5984377"/>
                  <a:pt x="862751" y="6187706"/>
                </a:cubicBezTo>
                <a:cubicBezTo>
                  <a:pt x="859127" y="6391042"/>
                  <a:pt x="854213" y="6505272"/>
                  <a:pt x="849088" y="6505272"/>
                </a:cubicBezTo>
                <a:lnTo>
                  <a:pt x="0" y="6505272"/>
                </a:lnTo>
                <a:lnTo>
                  <a:pt x="0" y="6505272"/>
                </a:lnTo>
                <a:lnTo>
                  <a:pt x="0" y="6505272"/>
                </a:lnTo>
                <a:lnTo>
                  <a:pt x="0" y="4"/>
                </a:lnTo>
                <a:lnTo>
                  <a:pt x="0" y="4"/>
                </a:lnTo>
                <a:lnTo>
                  <a:pt x="0" y="4"/>
                </a:lnTo>
                <a:lnTo>
                  <a:pt x="849088" y="4"/>
                </a:lnTo>
                <a:cubicBezTo>
                  <a:pt x="854213" y="4"/>
                  <a:pt x="859127" y="114234"/>
                  <a:pt x="862751" y="317570"/>
                </a:cubicBezTo>
                <a:cubicBezTo>
                  <a:pt x="866374" y="520906"/>
                  <a:pt x="868410" y="796680"/>
                  <a:pt x="868410" y="1084238"/>
                </a:cubicBez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51918" rIns="51917" bIns="51917" spcCol="1270" anchor="ctr"/>
          <a:lstStyle/>
          <a:p>
            <a:pPr marL="114300" lvl="1" indent="-114300" algn="just" defTabSz="666750">
              <a:lnSpc>
                <a:spcPct val="90000"/>
              </a:lnSpc>
              <a:spcAft>
                <a:spcPct val="15000"/>
              </a:spcAft>
              <a:buFontTx/>
              <a:buChar char="••"/>
              <a:defRPr/>
            </a:pPr>
            <a:r>
              <a:rPr lang="es-ES" sz="1500" b="1" dirty="0">
                <a:latin typeface="Arial" pitchFamily="34" charset="0"/>
                <a:cs typeface="Arial" pitchFamily="34" charset="0"/>
              </a:rPr>
              <a:t>Art. 3.- Del procedimiento y cuidado.- </a:t>
            </a:r>
            <a:r>
              <a:rPr lang="es-ES" sz="1500" dirty="0">
                <a:latin typeface="Arial" pitchFamily="34" charset="0"/>
                <a:cs typeface="Arial" pitchFamily="34" charset="0"/>
              </a:rPr>
              <a:t>Es obligación de la máxima autoridad.</a:t>
            </a:r>
          </a:p>
          <a:p>
            <a:pPr marL="114300" lvl="1" indent="-114300" algn="just" defTabSz="666750">
              <a:lnSpc>
                <a:spcPct val="90000"/>
              </a:lnSpc>
              <a:spcAft>
                <a:spcPct val="15000"/>
              </a:spcAft>
              <a:buFontTx/>
              <a:buChar char="••"/>
              <a:defRPr/>
            </a:pPr>
            <a:r>
              <a:rPr lang="es-ES" sz="1500" b="1" dirty="0">
                <a:latin typeface="Arial" pitchFamily="34" charset="0"/>
                <a:cs typeface="Arial" pitchFamily="34" charset="0"/>
              </a:rPr>
              <a:t>Art. 4</a:t>
            </a:r>
            <a:r>
              <a:rPr lang="es-ES" sz="1500" dirty="0">
                <a:latin typeface="Arial" pitchFamily="34" charset="0"/>
                <a:cs typeface="Arial" pitchFamily="34" charset="0"/>
              </a:rPr>
              <a:t>.- </a:t>
            </a:r>
            <a:r>
              <a:rPr lang="es-ES" sz="1500" b="1" dirty="0">
                <a:latin typeface="Arial" pitchFamily="34" charset="0"/>
                <a:cs typeface="Arial" pitchFamily="34" charset="0"/>
              </a:rPr>
              <a:t>De los bienes.- </a:t>
            </a:r>
            <a:r>
              <a:rPr lang="es-ES" sz="1500" dirty="0">
                <a:latin typeface="Arial" pitchFamily="34" charset="0"/>
                <a:cs typeface="Arial" pitchFamily="34" charset="0"/>
              </a:rPr>
              <a:t>Cada entidad u organismo llevará el registro contable.</a:t>
            </a:r>
          </a:p>
        </p:txBody>
      </p:sp>
      <p:sp>
        <p:nvSpPr>
          <p:cNvPr id="18478" name="AutoShape 2" descr="http://noticiasenlinea.com.ec/wp-content/uploads/2012/04/Contralor%C3%ADa-Logo1.jpg"/>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pic>
        <p:nvPicPr>
          <p:cNvPr id="95235" name="Picture 3" descr="D:\ESSUNA 2012\CRUCERO2012\TESIS\TESISDEGRADOGM$MOREIRA\PRESENTACIÓN\CONTRA~2.JPG"/>
          <p:cNvPicPr>
            <a:picLocks noChangeAspect="1" noChangeArrowheads="1"/>
          </p:cNvPicPr>
          <p:nvPr/>
        </p:nvPicPr>
        <p:blipFill>
          <a:blip r:embed="rId9" cstate="print"/>
          <a:srcRect/>
          <a:stretch>
            <a:fillRect/>
          </a:stretch>
        </p:blipFill>
        <p:spPr bwMode="auto">
          <a:xfrm>
            <a:off x="0" y="5013325"/>
            <a:ext cx="3079750" cy="1844675"/>
          </a:xfrm>
          <a:prstGeom prst="rect">
            <a:avLst/>
          </a:prstGeom>
          <a:ln>
            <a:noFill/>
          </a:ln>
          <a:effectLst>
            <a:softEdge rad="112500"/>
          </a:effectLst>
        </p:spPr>
      </p:pic>
      <p:pic>
        <p:nvPicPr>
          <p:cNvPr id="95236" name="Picture 4" descr="D:\ESSUNA 2012\CRUCERO2012\TESIS\TESISDEGRADOGM$MOREIRA\PRESENTACIÓN\solas-16-wiki-19025.jpg"/>
          <p:cNvPicPr>
            <a:picLocks noChangeAspect="1" noChangeArrowheads="1"/>
          </p:cNvPicPr>
          <p:nvPr/>
        </p:nvPicPr>
        <p:blipFill>
          <a:blip r:embed="rId10" cstate="print"/>
          <a:srcRect/>
          <a:stretch>
            <a:fillRect/>
          </a:stretch>
        </p:blipFill>
        <p:spPr bwMode="auto">
          <a:xfrm>
            <a:off x="3059113" y="5013325"/>
            <a:ext cx="2552700" cy="1844675"/>
          </a:xfrm>
          <a:prstGeom prst="rect">
            <a:avLst/>
          </a:prstGeom>
          <a:ln>
            <a:noFill/>
          </a:ln>
          <a:effectLst>
            <a:softEdge rad="112500"/>
          </a:effectLst>
        </p:spPr>
      </p:pic>
      <p:pic>
        <p:nvPicPr>
          <p:cNvPr id="95237" name="Picture 5" descr="D:\ESSUNA 2012\CRUCERO2012\TESIS\TESISDEGRADOGM$MOREIRA\PRESENTACIÓN\marpol.png"/>
          <p:cNvPicPr>
            <a:picLocks noChangeAspect="1" noChangeArrowheads="1"/>
          </p:cNvPicPr>
          <p:nvPr/>
        </p:nvPicPr>
        <p:blipFill>
          <a:blip r:embed="rId11" cstate="print"/>
          <a:srcRect/>
          <a:stretch>
            <a:fillRect/>
          </a:stretch>
        </p:blipFill>
        <p:spPr bwMode="auto">
          <a:xfrm>
            <a:off x="5580063" y="5013325"/>
            <a:ext cx="1728787" cy="1844675"/>
          </a:xfrm>
          <a:prstGeom prst="rect">
            <a:avLst/>
          </a:prstGeom>
          <a:ln>
            <a:noFill/>
          </a:ln>
          <a:effectLst>
            <a:softEdge rad="112500"/>
          </a:effectLst>
        </p:spPr>
      </p:pic>
      <p:pic>
        <p:nvPicPr>
          <p:cNvPr id="53" name="Picture 7" descr="C:\WINDOWS\Escritorio\fotos diraba\FOTOS 2002\FOTOS 1\DCP_1952.JPG"/>
          <p:cNvPicPr>
            <a:picLocks noChangeAspect="1" noChangeArrowheads="1"/>
          </p:cNvPicPr>
          <p:nvPr/>
        </p:nvPicPr>
        <p:blipFill>
          <a:blip r:embed="rId12" cstate="print">
            <a:lum bright="12000" contrast="24000"/>
          </a:blip>
          <a:srcRect/>
          <a:stretch>
            <a:fillRect/>
          </a:stretch>
        </p:blipFill>
        <p:spPr bwMode="auto">
          <a:xfrm>
            <a:off x="7308304" y="5013176"/>
            <a:ext cx="1835696" cy="1844824"/>
          </a:xfrm>
          <a:prstGeom prst="rect">
            <a:avLst/>
          </a:prstGeom>
          <a:ln>
            <a:noFill/>
          </a:ln>
          <a:effectLst>
            <a:softEdge rad="112500"/>
          </a:effectLst>
        </p:spPr>
      </p:pic>
      <p:sp>
        <p:nvSpPr>
          <p:cNvPr id="51" name="5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12</a:t>
            </a:fld>
            <a:endParaRPr lang="es-ES" sz="1800" b="1" dirty="0">
              <a:latin typeface="Arial" pitchFamily="34" charset="0"/>
              <a:cs typeface="Arial" pitchFamily="34" charset="0"/>
            </a:endParaRPr>
          </a:p>
        </p:txBody>
      </p:sp>
      <p:sp>
        <p:nvSpPr>
          <p:cNvPr id="49" name="48 Elipse"/>
          <p:cNvSpPr/>
          <p:nvPr/>
        </p:nvSpPr>
        <p:spPr>
          <a:xfrm>
            <a:off x="0" y="908720"/>
            <a:ext cx="755576" cy="720080"/>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Elipse"/>
          <p:cNvSpPr/>
          <p:nvPr/>
        </p:nvSpPr>
        <p:spPr>
          <a:xfrm>
            <a:off x="648072" y="908720"/>
            <a:ext cx="755576" cy="72008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ox(in)">
                                      <p:cBhvr>
                                        <p:cTn id="7" dur="2000"/>
                                        <p:tgtEl>
                                          <p:spTgt spid="55"/>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box(in)">
                                      <p:cBhvr>
                                        <p:cTn id="10" dur="2000"/>
                                        <p:tgtEl>
                                          <p:spTgt spid="56"/>
                                        </p:tgtEl>
                                      </p:cBhvr>
                                    </p:animEffect>
                                  </p:childTnLst>
                                </p:cTn>
                              </p:par>
                              <p:par>
                                <p:cTn id="11" presetID="4" presetClass="entr" presetSubtype="16" fill="hold" nodeType="withEffect">
                                  <p:stCondLst>
                                    <p:cond delay="0"/>
                                  </p:stCondLst>
                                  <p:childTnLst>
                                    <p:set>
                                      <p:cBhvr>
                                        <p:cTn id="12" dur="1" fill="hold">
                                          <p:stCondLst>
                                            <p:cond delay="0"/>
                                          </p:stCondLst>
                                        </p:cTn>
                                        <p:tgtEl>
                                          <p:spTgt spid="95235"/>
                                        </p:tgtEl>
                                        <p:attrNameLst>
                                          <p:attrName>style.visibility</p:attrName>
                                        </p:attrNameLst>
                                      </p:cBhvr>
                                      <p:to>
                                        <p:strVal val="visible"/>
                                      </p:to>
                                    </p:set>
                                    <p:animEffect transition="in" filter="box(in)">
                                      <p:cBhvr>
                                        <p:cTn id="13" dur="2000"/>
                                        <p:tgtEl>
                                          <p:spTgt spid="9523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box(in)">
                                      <p:cBhvr>
                                        <p:cTn id="18" dur="2000"/>
                                        <p:tgtEl>
                                          <p:spTgt spid="57"/>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9"/>
                                        </p:tgtEl>
                                        <p:attrNameLst>
                                          <p:attrName>style.visibility</p:attrName>
                                        </p:attrNameLst>
                                      </p:cBhvr>
                                      <p:to>
                                        <p:strVal val="visible"/>
                                      </p:to>
                                    </p:set>
                                    <p:animEffect transition="in" filter="box(in)">
                                      <p:cBhvr>
                                        <p:cTn id="21" dur="2000"/>
                                        <p:tgtEl>
                                          <p:spTgt spid="59"/>
                                        </p:tgtEl>
                                      </p:cBhvr>
                                    </p:animEffect>
                                  </p:childTnLst>
                                </p:cTn>
                              </p:par>
                              <p:par>
                                <p:cTn id="22" presetID="4" presetClass="entr" presetSubtype="16" fill="hold" nodeType="withEffect">
                                  <p:stCondLst>
                                    <p:cond delay="0"/>
                                  </p:stCondLst>
                                  <p:childTnLst>
                                    <p:set>
                                      <p:cBhvr>
                                        <p:cTn id="23" dur="1" fill="hold">
                                          <p:stCondLst>
                                            <p:cond delay="0"/>
                                          </p:stCondLst>
                                        </p:cTn>
                                        <p:tgtEl>
                                          <p:spTgt spid="95236"/>
                                        </p:tgtEl>
                                        <p:attrNameLst>
                                          <p:attrName>style.visibility</p:attrName>
                                        </p:attrNameLst>
                                      </p:cBhvr>
                                      <p:to>
                                        <p:strVal val="visible"/>
                                      </p:to>
                                    </p:set>
                                    <p:animEffect transition="in" filter="box(in)">
                                      <p:cBhvr>
                                        <p:cTn id="24" dur="2000"/>
                                        <p:tgtEl>
                                          <p:spTgt spid="95236"/>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60"/>
                                        </p:tgtEl>
                                        <p:attrNameLst>
                                          <p:attrName>style.visibility</p:attrName>
                                        </p:attrNameLst>
                                      </p:cBhvr>
                                      <p:to>
                                        <p:strVal val="visible"/>
                                      </p:to>
                                    </p:set>
                                    <p:animEffect transition="in" filter="box(in)">
                                      <p:cBhvr>
                                        <p:cTn id="29" dur="2000"/>
                                        <p:tgtEl>
                                          <p:spTgt spid="60"/>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box(in)">
                                      <p:cBhvr>
                                        <p:cTn id="32" dur="2000"/>
                                        <p:tgtEl>
                                          <p:spTgt spid="61"/>
                                        </p:tgtEl>
                                      </p:cBhvr>
                                    </p:animEffect>
                                  </p:childTnLst>
                                </p:cTn>
                              </p:par>
                              <p:par>
                                <p:cTn id="33" presetID="4" presetClass="entr" presetSubtype="16" fill="hold" nodeType="withEffect">
                                  <p:stCondLst>
                                    <p:cond delay="0"/>
                                  </p:stCondLst>
                                  <p:childTnLst>
                                    <p:set>
                                      <p:cBhvr>
                                        <p:cTn id="34" dur="1" fill="hold">
                                          <p:stCondLst>
                                            <p:cond delay="0"/>
                                          </p:stCondLst>
                                        </p:cTn>
                                        <p:tgtEl>
                                          <p:spTgt spid="95237"/>
                                        </p:tgtEl>
                                        <p:attrNameLst>
                                          <p:attrName>style.visibility</p:attrName>
                                        </p:attrNameLst>
                                      </p:cBhvr>
                                      <p:to>
                                        <p:strVal val="visible"/>
                                      </p:to>
                                    </p:set>
                                    <p:animEffect transition="in" filter="box(in)">
                                      <p:cBhvr>
                                        <p:cTn id="35" dur="2000"/>
                                        <p:tgtEl>
                                          <p:spTgt spid="95237"/>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box(in)">
                                      <p:cBhvr>
                                        <p:cTn id="40" dur="2000"/>
                                        <p:tgtEl>
                                          <p:spTgt spid="62"/>
                                        </p:tgtEl>
                                      </p:cBhvr>
                                    </p:animEffect>
                                  </p:childTnLst>
                                </p:cTn>
                              </p:par>
                              <p:par>
                                <p:cTn id="41" presetID="4" presetClass="entr" presetSubtype="16"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box(in)">
                                      <p:cBhvr>
                                        <p:cTn id="43" dur="2000"/>
                                        <p:tgtEl>
                                          <p:spTgt spid="63"/>
                                        </p:tgtEl>
                                      </p:cBhvr>
                                    </p:animEffect>
                                  </p:childTnLst>
                                </p:cTn>
                              </p:par>
                              <p:par>
                                <p:cTn id="44" presetID="4" presetClass="entr" presetSubtype="16" fill="hold" nodeType="withEffect">
                                  <p:stCondLst>
                                    <p:cond delay="0"/>
                                  </p:stCondLst>
                                  <p:childTnLst>
                                    <p:set>
                                      <p:cBhvr>
                                        <p:cTn id="45" dur="1" fill="hold">
                                          <p:stCondLst>
                                            <p:cond delay="0"/>
                                          </p:stCondLst>
                                        </p:cTn>
                                        <p:tgtEl>
                                          <p:spTgt spid="53"/>
                                        </p:tgtEl>
                                        <p:attrNameLst>
                                          <p:attrName>style.visibility</p:attrName>
                                        </p:attrNameLst>
                                      </p:cBhvr>
                                      <p:to>
                                        <p:strVal val="visible"/>
                                      </p:to>
                                    </p:set>
                                    <p:animEffect transition="in" filter="box(in)">
                                      <p:cBhvr>
                                        <p:cTn id="46" dur="2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56" grpId="0" animBg="1"/>
      <p:bldP spid="57" grpId="0" animBg="1"/>
      <p:bldP spid="59" grpId="0" animBg="1"/>
      <p:bldP spid="60" grpId="0" animBg="1"/>
      <p:bldP spid="61" grpId="0" animBg="1"/>
      <p:bldP spid="62"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048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048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048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048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048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049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049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049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049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049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0495" name="Text Box 24"/>
          <p:cNvSpPr txBox="1">
            <a:spLocks noChangeArrowheads="1"/>
          </p:cNvSpPr>
          <p:nvPr/>
        </p:nvSpPr>
        <p:spPr bwMode="auto">
          <a:xfrm>
            <a:off x="6372225" y="1143000"/>
            <a:ext cx="273685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DIAGNÓSTICO DEL PROBLEMA</a:t>
            </a:r>
          </a:p>
        </p:txBody>
      </p:sp>
      <p:sp>
        <p:nvSpPr>
          <p:cNvPr id="20496"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0497"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0498"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0499"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0501"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0502"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0503"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0504"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0505"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0506"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0508"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0509"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20510"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20512"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0513"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0514"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0515"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0517"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8" name="47 Diagrama"/>
          <p:cNvGraphicFramePr/>
          <p:nvPr/>
        </p:nvGraphicFramePr>
        <p:xfrm>
          <a:off x="1475656" y="1412776"/>
          <a:ext cx="3624064" cy="172819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0" name="39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13</a:t>
            </a:fld>
            <a:endParaRPr lang="es-ES" sz="1800" b="1" dirty="0">
              <a:latin typeface="Arial" pitchFamily="34" charset="0"/>
              <a:cs typeface="Arial" pitchFamily="34" charset="0"/>
            </a:endParaRPr>
          </a:p>
        </p:txBody>
      </p:sp>
      <p:graphicFrame>
        <p:nvGraphicFramePr>
          <p:cNvPr id="41" name="40 Diagrama"/>
          <p:cNvGraphicFramePr/>
          <p:nvPr/>
        </p:nvGraphicFramePr>
        <p:xfrm>
          <a:off x="1475656" y="3717032"/>
          <a:ext cx="3744416" cy="2592288"/>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pic>
        <p:nvPicPr>
          <p:cNvPr id="13314" name="Picture 2"/>
          <p:cNvPicPr>
            <a:picLocks noChangeAspect="1" noChangeArrowheads="1"/>
          </p:cNvPicPr>
          <p:nvPr/>
        </p:nvPicPr>
        <p:blipFill>
          <a:blip r:embed="rId19" cstate="print"/>
          <a:srcRect/>
          <a:stretch>
            <a:fillRect/>
          </a:stretch>
        </p:blipFill>
        <p:spPr bwMode="auto">
          <a:xfrm>
            <a:off x="5220072" y="1412776"/>
            <a:ext cx="3923928" cy="1905000"/>
          </a:xfrm>
          <a:prstGeom prst="rect">
            <a:avLst/>
          </a:prstGeom>
          <a:noFill/>
          <a:ln w="9525">
            <a:noFill/>
            <a:miter lim="800000"/>
            <a:headEnd/>
            <a:tailEnd/>
          </a:ln>
          <a:effectLst/>
        </p:spPr>
      </p:pic>
      <p:pic>
        <p:nvPicPr>
          <p:cNvPr id="13315" name="Picture 3"/>
          <p:cNvPicPr>
            <a:picLocks noChangeAspect="1" noChangeArrowheads="1"/>
          </p:cNvPicPr>
          <p:nvPr/>
        </p:nvPicPr>
        <p:blipFill>
          <a:blip r:embed="rId20" cstate="print"/>
          <a:srcRect/>
          <a:stretch>
            <a:fillRect/>
          </a:stretch>
        </p:blipFill>
        <p:spPr bwMode="auto">
          <a:xfrm>
            <a:off x="5292080" y="4077072"/>
            <a:ext cx="3851920" cy="2088232"/>
          </a:xfrm>
          <a:prstGeom prst="rect">
            <a:avLst/>
          </a:prstGeom>
          <a:noFill/>
          <a:ln w="9525">
            <a:noFill/>
            <a:miter lim="800000"/>
            <a:headEnd/>
            <a:tailEnd/>
          </a:ln>
          <a:effectLst/>
        </p:spPr>
      </p:pic>
      <p:sp>
        <p:nvSpPr>
          <p:cNvPr id="43" name="42 Elipse"/>
          <p:cNvSpPr/>
          <p:nvPr/>
        </p:nvSpPr>
        <p:spPr>
          <a:xfrm>
            <a:off x="0" y="908720"/>
            <a:ext cx="755576" cy="720080"/>
          </a:xfrm>
          <a:prstGeom prst="ellipse">
            <a:avLst/>
          </a:prstGeom>
          <a:blipFill>
            <a:blip r:embed="rId2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648072" y="908720"/>
            <a:ext cx="755576" cy="720080"/>
          </a:xfrm>
          <a:prstGeom prst="ellipse">
            <a:avLst/>
          </a:prstGeom>
          <a:blipFill>
            <a:blip r:embed="rId2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048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048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048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048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048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049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049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049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049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049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0495" name="Text Box 24"/>
          <p:cNvSpPr txBox="1">
            <a:spLocks noChangeArrowheads="1"/>
          </p:cNvSpPr>
          <p:nvPr/>
        </p:nvSpPr>
        <p:spPr bwMode="auto">
          <a:xfrm>
            <a:off x="6372225" y="1143000"/>
            <a:ext cx="273685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DIAGNÓSTICO DEL PROBLEMA</a:t>
            </a:r>
          </a:p>
        </p:txBody>
      </p:sp>
      <p:sp>
        <p:nvSpPr>
          <p:cNvPr id="20496"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0497"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0498"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0499"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0501"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0502"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0503"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0504"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0505"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0506"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0508"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0509"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20510"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20512"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0513"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0514"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0515"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0517"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0" name="39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14</a:t>
            </a:fld>
            <a:endParaRPr lang="es-ES" sz="1800" b="1" dirty="0">
              <a:latin typeface="Arial" pitchFamily="34" charset="0"/>
              <a:cs typeface="Arial" pitchFamily="34" charset="0"/>
            </a:endParaRPr>
          </a:p>
        </p:txBody>
      </p:sp>
      <p:sp>
        <p:nvSpPr>
          <p:cNvPr id="38" name="37 Rectángulo redondeado"/>
          <p:cNvSpPr/>
          <p:nvPr/>
        </p:nvSpPr>
        <p:spPr>
          <a:xfrm>
            <a:off x="1547813" y="1412776"/>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smtClean="0">
                <a:solidFill>
                  <a:schemeClr val="tx1"/>
                </a:solidFill>
                <a:latin typeface="Arial" pitchFamily="34" charset="0"/>
                <a:cs typeface="Arial" pitchFamily="34" charset="0"/>
              </a:rPr>
              <a:t>RESULTADO DE LA INVESTIGACIÓN</a:t>
            </a:r>
            <a:endParaRPr lang="es-ES" sz="1600" dirty="0">
              <a:solidFill>
                <a:schemeClr val="tx1"/>
              </a:solidFill>
              <a:latin typeface="Arial" pitchFamily="34" charset="0"/>
              <a:cs typeface="Arial" pitchFamily="34" charset="0"/>
            </a:endParaRPr>
          </a:p>
        </p:txBody>
      </p:sp>
      <p:sp>
        <p:nvSpPr>
          <p:cNvPr id="47" name="46 Triángulo isósceles"/>
          <p:cNvSpPr/>
          <p:nvPr/>
        </p:nvSpPr>
        <p:spPr>
          <a:xfrm>
            <a:off x="3636668" y="1916827"/>
            <a:ext cx="4536504" cy="4248481"/>
          </a:xfrm>
          <a:prstGeom prst="triangle">
            <a:avLst/>
          </a:prstGeom>
          <a:solidFill>
            <a:srgbClr val="00B0F0"/>
          </a:solidFill>
          <a:ln>
            <a:noFill/>
          </a:ln>
          <a:effectLst>
            <a:outerShdw blurRad="127000" dist="38100" dir="2700000" algn="ctr">
              <a:srgbClr val="000000">
                <a:alpha val="45000"/>
              </a:srgbClr>
            </a:outerShdw>
            <a:reflection blurRad="6350" stA="50000" endA="300" endPos="55000" dir="5400000" sy="-100000" algn="bl" rotWithShape="0"/>
          </a:effectLst>
          <a:scene3d>
            <a:camera prst="perspectiveContrastingRightFacing"/>
            <a:lightRig rig="soft" dir="t">
              <a:rot lat="0" lon="0" rev="0"/>
            </a:lightRig>
          </a:scene3d>
          <a:sp3d prstMaterial="translucentPowder">
            <a:bevelT w="203200" h="50800" prst="softRound"/>
          </a:sp3d>
        </p:spPr>
        <p:style>
          <a:lnRef idx="2">
            <a:scrgbClr r="0" g="0" b="0"/>
          </a:lnRef>
          <a:fillRef idx="1">
            <a:scrgbClr r="0" g="0" b="0"/>
          </a:fillRef>
          <a:effectRef idx="0">
            <a:scrgbClr r="0" g="0" b="0"/>
          </a:effectRef>
          <a:fontRef idx="minor">
            <a:schemeClr val="lt1"/>
          </a:fontRef>
        </p:style>
      </p:sp>
      <p:sp>
        <p:nvSpPr>
          <p:cNvPr id="48" name="47 Forma libre"/>
          <p:cNvSpPr/>
          <p:nvPr/>
        </p:nvSpPr>
        <p:spPr>
          <a:xfrm>
            <a:off x="5687348" y="2227006"/>
            <a:ext cx="3383871" cy="665152"/>
          </a:xfrm>
          <a:custGeom>
            <a:avLst/>
            <a:gdLst>
              <a:gd name="connsiteX0" fmla="*/ 0 w 3383871"/>
              <a:gd name="connsiteY0" fmla="*/ 110861 h 665152"/>
              <a:gd name="connsiteX1" fmla="*/ 32471 w 3383871"/>
              <a:gd name="connsiteY1" fmla="*/ 32470 h 665152"/>
              <a:gd name="connsiteX2" fmla="*/ 110862 w 3383871"/>
              <a:gd name="connsiteY2" fmla="*/ 0 h 665152"/>
              <a:gd name="connsiteX3" fmla="*/ 3273010 w 3383871"/>
              <a:gd name="connsiteY3" fmla="*/ 0 h 665152"/>
              <a:gd name="connsiteX4" fmla="*/ 3351401 w 3383871"/>
              <a:gd name="connsiteY4" fmla="*/ 32471 h 665152"/>
              <a:gd name="connsiteX5" fmla="*/ 3383871 w 3383871"/>
              <a:gd name="connsiteY5" fmla="*/ 110862 h 665152"/>
              <a:gd name="connsiteX6" fmla="*/ 3383871 w 3383871"/>
              <a:gd name="connsiteY6" fmla="*/ 554291 h 665152"/>
              <a:gd name="connsiteX7" fmla="*/ 3351401 w 3383871"/>
              <a:gd name="connsiteY7" fmla="*/ 632682 h 665152"/>
              <a:gd name="connsiteX8" fmla="*/ 3273010 w 3383871"/>
              <a:gd name="connsiteY8" fmla="*/ 665152 h 665152"/>
              <a:gd name="connsiteX9" fmla="*/ 110861 w 3383871"/>
              <a:gd name="connsiteY9" fmla="*/ 665152 h 665152"/>
              <a:gd name="connsiteX10" fmla="*/ 32470 w 3383871"/>
              <a:gd name="connsiteY10" fmla="*/ 632681 h 665152"/>
              <a:gd name="connsiteX11" fmla="*/ 0 w 3383871"/>
              <a:gd name="connsiteY11" fmla="*/ 554290 h 665152"/>
              <a:gd name="connsiteX12" fmla="*/ 0 w 3383871"/>
              <a:gd name="connsiteY12" fmla="*/ 110861 h 66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871" h="665152">
                <a:moveTo>
                  <a:pt x="0" y="110861"/>
                </a:moveTo>
                <a:cubicBezTo>
                  <a:pt x="0" y="81459"/>
                  <a:pt x="11680" y="53261"/>
                  <a:pt x="32471" y="32470"/>
                </a:cubicBezTo>
                <a:cubicBezTo>
                  <a:pt x="53262" y="11680"/>
                  <a:pt x="81459" y="0"/>
                  <a:pt x="110862" y="0"/>
                </a:cubicBezTo>
                <a:lnTo>
                  <a:pt x="3273010" y="0"/>
                </a:lnTo>
                <a:cubicBezTo>
                  <a:pt x="3302412" y="0"/>
                  <a:pt x="3330610" y="11680"/>
                  <a:pt x="3351401" y="32471"/>
                </a:cubicBezTo>
                <a:cubicBezTo>
                  <a:pt x="3372191" y="53262"/>
                  <a:pt x="3383871" y="81459"/>
                  <a:pt x="3383871" y="110862"/>
                </a:cubicBezTo>
                <a:lnTo>
                  <a:pt x="3383871" y="554291"/>
                </a:lnTo>
                <a:cubicBezTo>
                  <a:pt x="3383871" y="583693"/>
                  <a:pt x="3372191" y="611891"/>
                  <a:pt x="3351401" y="632682"/>
                </a:cubicBezTo>
                <a:cubicBezTo>
                  <a:pt x="3330611" y="653472"/>
                  <a:pt x="3302413" y="665152"/>
                  <a:pt x="3273010" y="665152"/>
                </a:cubicBezTo>
                <a:lnTo>
                  <a:pt x="110861" y="665152"/>
                </a:lnTo>
                <a:cubicBezTo>
                  <a:pt x="81459" y="665152"/>
                  <a:pt x="53261" y="653472"/>
                  <a:pt x="32470" y="632681"/>
                </a:cubicBezTo>
                <a:cubicBezTo>
                  <a:pt x="11680" y="611891"/>
                  <a:pt x="0" y="583693"/>
                  <a:pt x="0" y="554290"/>
                </a:cubicBezTo>
                <a:lnTo>
                  <a:pt x="0" y="11086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lt1">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5810" tIns="85810" rIns="85810" bIns="85810" numCol="1" spcCol="1270" anchor="ctr" anchorCtr="0">
            <a:noAutofit/>
          </a:bodyPr>
          <a:lstStyle/>
          <a:p>
            <a:pPr lvl="0" algn="just" defTabSz="622300">
              <a:lnSpc>
                <a:spcPct val="90000"/>
              </a:lnSpc>
              <a:spcBef>
                <a:spcPct val="0"/>
              </a:spcBef>
              <a:spcAft>
                <a:spcPct val="35000"/>
              </a:spcAft>
            </a:pPr>
            <a:r>
              <a:rPr lang="es-ES" sz="1400" kern="1200" dirty="0" smtClean="0">
                <a:latin typeface="Arial" pitchFamily="34" charset="0"/>
                <a:cs typeface="Arial" pitchFamily="34" charset="0"/>
              </a:rPr>
              <a:t>No poseen una infraestructura adecuada  como apoyo logístico.</a:t>
            </a:r>
            <a:endParaRPr lang="es-ES" sz="1400" kern="1200" dirty="0">
              <a:latin typeface="Arial" pitchFamily="34" charset="0"/>
              <a:cs typeface="Arial" pitchFamily="34" charset="0"/>
            </a:endParaRPr>
          </a:p>
        </p:txBody>
      </p:sp>
      <p:sp>
        <p:nvSpPr>
          <p:cNvPr id="49" name="48 Forma libre"/>
          <p:cNvSpPr/>
          <p:nvPr/>
        </p:nvSpPr>
        <p:spPr>
          <a:xfrm>
            <a:off x="5687348" y="2952630"/>
            <a:ext cx="3383871" cy="665152"/>
          </a:xfrm>
          <a:custGeom>
            <a:avLst/>
            <a:gdLst>
              <a:gd name="connsiteX0" fmla="*/ 0 w 3383871"/>
              <a:gd name="connsiteY0" fmla="*/ 110861 h 665152"/>
              <a:gd name="connsiteX1" fmla="*/ 32471 w 3383871"/>
              <a:gd name="connsiteY1" fmla="*/ 32470 h 665152"/>
              <a:gd name="connsiteX2" fmla="*/ 110862 w 3383871"/>
              <a:gd name="connsiteY2" fmla="*/ 0 h 665152"/>
              <a:gd name="connsiteX3" fmla="*/ 3273010 w 3383871"/>
              <a:gd name="connsiteY3" fmla="*/ 0 h 665152"/>
              <a:gd name="connsiteX4" fmla="*/ 3351401 w 3383871"/>
              <a:gd name="connsiteY4" fmla="*/ 32471 h 665152"/>
              <a:gd name="connsiteX5" fmla="*/ 3383871 w 3383871"/>
              <a:gd name="connsiteY5" fmla="*/ 110862 h 665152"/>
              <a:gd name="connsiteX6" fmla="*/ 3383871 w 3383871"/>
              <a:gd name="connsiteY6" fmla="*/ 554291 h 665152"/>
              <a:gd name="connsiteX7" fmla="*/ 3351401 w 3383871"/>
              <a:gd name="connsiteY7" fmla="*/ 632682 h 665152"/>
              <a:gd name="connsiteX8" fmla="*/ 3273010 w 3383871"/>
              <a:gd name="connsiteY8" fmla="*/ 665152 h 665152"/>
              <a:gd name="connsiteX9" fmla="*/ 110861 w 3383871"/>
              <a:gd name="connsiteY9" fmla="*/ 665152 h 665152"/>
              <a:gd name="connsiteX10" fmla="*/ 32470 w 3383871"/>
              <a:gd name="connsiteY10" fmla="*/ 632681 h 665152"/>
              <a:gd name="connsiteX11" fmla="*/ 0 w 3383871"/>
              <a:gd name="connsiteY11" fmla="*/ 554290 h 665152"/>
              <a:gd name="connsiteX12" fmla="*/ 0 w 3383871"/>
              <a:gd name="connsiteY12" fmla="*/ 110861 h 66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871" h="665152">
                <a:moveTo>
                  <a:pt x="0" y="110861"/>
                </a:moveTo>
                <a:cubicBezTo>
                  <a:pt x="0" y="81459"/>
                  <a:pt x="11680" y="53261"/>
                  <a:pt x="32471" y="32470"/>
                </a:cubicBezTo>
                <a:cubicBezTo>
                  <a:pt x="53262" y="11680"/>
                  <a:pt x="81459" y="0"/>
                  <a:pt x="110862" y="0"/>
                </a:cubicBezTo>
                <a:lnTo>
                  <a:pt x="3273010" y="0"/>
                </a:lnTo>
                <a:cubicBezTo>
                  <a:pt x="3302412" y="0"/>
                  <a:pt x="3330610" y="11680"/>
                  <a:pt x="3351401" y="32471"/>
                </a:cubicBezTo>
                <a:cubicBezTo>
                  <a:pt x="3372191" y="53262"/>
                  <a:pt x="3383871" y="81459"/>
                  <a:pt x="3383871" y="110862"/>
                </a:cubicBezTo>
                <a:lnTo>
                  <a:pt x="3383871" y="554291"/>
                </a:lnTo>
                <a:cubicBezTo>
                  <a:pt x="3383871" y="583693"/>
                  <a:pt x="3372191" y="611891"/>
                  <a:pt x="3351401" y="632682"/>
                </a:cubicBezTo>
                <a:cubicBezTo>
                  <a:pt x="3330611" y="653472"/>
                  <a:pt x="3302413" y="665152"/>
                  <a:pt x="3273010" y="665152"/>
                </a:cubicBezTo>
                <a:lnTo>
                  <a:pt x="110861" y="665152"/>
                </a:lnTo>
                <a:cubicBezTo>
                  <a:pt x="81459" y="665152"/>
                  <a:pt x="53261" y="653472"/>
                  <a:pt x="32470" y="632681"/>
                </a:cubicBezTo>
                <a:cubicBezTo>
                  <a:pt x="11680" y="611891"/>
                  <a:pt x="0" y="583693"/>
                  <a:pt x="0" y="554290"/>
                </a:cubicBezTo>
                <a:lnTo>
                  <a:pt x="0" y="11086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lt1">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5810" tIns="85810" rIns="85810" bIns="85810" numCol="1" spcCol="1270" anchor="ctr" anchorCtr="0">
            <a:noAutofit/>
          </a:bodyPr>
          <a:lstStyle/>
          <a:p>
            <a:pPr lvl="0" algn="just" defTabSz="622300">
              <a:lnSpc>
                <a:spcPct val="90000"/>
              </a:lnSpc>
              <a:spcBef>
                <a:spcPct val="0"/>
              </a:spcBef>
              <a:spcAft>
                <a:spcPct val="35000"/>
              </a:spcAft>
            </a:pPr>
            <a:r>
              <a:rPr lang="es-ES" sz="1400" kern="1200" dirty="0" smtClean="0">
                <a:latin typeface="Arial" pitchFamily="34" charset="0"/>
                <a:cs typeface="Arial" pitchFamily="34" charset="0"/>
              </a:rPr>
              <a:t>No cumplen con la función para la cual fue diseñada de  forma  eficiente.</a:t>
            </a:r>
            <a:endParaRPr lang="es-ES" sz="1400" kern="1200" dirty="0">
              <a:latin typeface="Arial" pitchFamily="34" charset="0"/>
              <a:cs typeface="Arial" pitchFamily="34" charset="0"/>
            </a:endParaRPr>
          </a:p>
        </p:txBody>
      </p:sp>
      <p:sp>
        <p:nvSpPr>
          <p:cNvPr id="50" name="49 Forma libre"/>
          <p:cNvSpPr/>
          <p:nvPr/>
        </p:nvSpPr>
        <p:spPr>
          <a:xfrm>
            <a:off x="5687348" y="3678255"/>
            <a:ext cx="3383871" cy="665152"/>
          </a:xfrm>
          <a:custGeom>
            <a:avLst/>
            <a:gdLst>
              <a:gd name="connsiteX0" fmla="*/ 0 w 3383871"/>
              <a:gd name="connsiteY0" fmla="*/ 110861 h 665152"/>
              <a:gd name="connsiteX1" fmla="*/ 32471 w 3383871"/>
              <a:gd name="connsiteY1" fmla="*/ 32470 h 665152"/>
              <a:gd name="connsiteX2" fmla="*/ 110862 w 3383871"/>
              <a:gd name="connsiteY2" fmla="*/ 0 h 665152"/>
              <a:gd name="connsiteX3" fmla="*/ 3273010 w 3383871"/>
              <a:gd name="connsiteY3" fmla="*/ 0 h 665152"/>
              <a:gd name="connsiteX4" fmla="*/ 3351401 w 3383871"/>
              <a:gd name="connsiteY4" fmla="*/ 32471 h 665152"/>
              <a:gd name="connsiteX5" fmla="*/ 3383871 w 3383871"/>
              <a:gd name="connsiteY5" fmla="*/ 110862 h 665152"/>
              <a:gd name="connsiteX6" fmla="*/ 3383871 w 3383871"/>
              <a:gd name="connsiteY6" fmla="*/ 554291 h 665152"/>
              <a:gd name="connsiteX7" fmla="*/ 3351401 w 3383871"/>
              <a:gd name="connsiteY7" fmla="*/ 632682 h 665152"/>
              <a:gd name="connsiteX8" fmla="*/ 3273010 w 3383871"/>
              <a:gd name="connsiteY8" fmla="*/ 665152 h 665152"/>
              <a:gd name="connsiteX9" fmla="*/ 110861 w 3383871"/>
              <a:gd name="connsiteY9" fmla="*/ 665152 h 665152"/>
              <a:gd name="connsiteX10" fmla="*/ 32470 w 3383871"/>
              <a:gd name="connsiteY10" fmla="*/ 632681 h 665152"/>
              <a:gd name="connsiteX11" fmla="*/ 0 w 3383871"/>
              <a:gd name="connsiteY11" fmla="*/ 554290 h 665152"/>
              <a:gd name="connsiteX12" fmla="*/ 0 w 3383871"/>
              <a:gd name="connsiteY12" fmla="*/ 110861 h 66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871" h="665152">
                <a:moveTo>
                  <a:pt x="0" y="110861"/>
                </a:moveTo>
                <a:cubicBezTo>
                  <a:pt x="0" y="81459"/>
                  <a:pt x="11680" y="53261"/>
                  <a:pt x="32471" y="32470"/>
                </a:cubicBezTo>
                <a:cubicBezTo>
                  <a:pt x="53262" y="11680"/>
                  <a:pt x="81459" y="0"/>
                  <a:pt x="110862" y="0"/>
                </a:cubicBezTo>
                <a:lnTo>
                  <a:pt x="3273010" y="0"/>
                </a:lnTo>
                <a:cubicBezTo>
                  <a:pt x="3302412" y="0"/>
                  <a:pt x="3330610" y="11680"/>
                  <a:pt x="3351401" y="32471"/>
                </a:cubicBezTo>
                <a:cubicBezTo>
                  <a:pt x="3372191" y="53262"/>
                  <a:pt x="3383871" y="81459"/>
                  <a:pt x="3383871" y="110862"/>
                </a:cubicBezTo>
                <a:lnTo>
                  <a:pt x="3383871" y="554291"/>
                </a:lnTo>
                <a:cubicBezTo>
                  <a:pt x="3383871" y="583693"/>
                  <a:pt x="3372191" y="611891"/>
                  <a:pt x="3351401" y="632682"/>
                </a:cubicBezTo>
                <a:cubicBezTo>
                  <a:pt x="3330611" y="653472"/>
                  <a:pt x="3302413" y="665152"/>
                  <a:pt x="3273010" y="665152"/>
                </a:cubicBezTo>
                <a:lnTo>
                  <a:pt x="110861" y="665152"/>
                </a:lnTo>
                <a:cubicBezTo>
                  <a:pt x="81459" y="665152"/>
                  <a:pt x="53261" y="653472"/>
                  <a:pt x="32470" y="632681"/>
                </a:cubicBezTo>
                <a:cubicBezTo>
                  <a:pt x="11680" y="611891"/>
                  <a:pt x="0" y="583693"/>
                  <a:pt x="0" y="554290"/>
                </a:cubicBezTo>
                <a:lnTo>
                  <a:pt x="0" y="11086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lt1">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5810" tIns="85810" rIns="85810" bIns="85810" numCol="1" spcCol="1270" anchor="ctr" anchorCtr="0">
            <a:noAutofit/>
          </a:bodyPr>
          <a:lstStyle/>
          <a:p>
            <a:pPr lvl="0" algn="just" defTabSz="622300">
              <a:lnSpc>
                <a:spcPct val="90000"/>
              </a:lnSpc>
              <a:spcBef>
                <a:spcPct val="0"/>
              </a:spcBef>
              <a:spcAft>
                <a:spcPct val="35000"/>
              </a:spcAft>
            </a:pPr>
            <a:r>
              <a:rPr lang="es-ES" sz="1400" kern="1200" dirty="0" smtClean="0">
                <a:latin typeface="Arial" pitchFamily="34" charset="0"/>
                <a:cs typeface="Arial" pitchFamily="34" charset="0"/>
              </a:rPr>
              <a:t>No existe  mantenimiento y acondicionamiento de instalaciones.</a:t>
            </a:r>
            <a:endParaRPr lang="es-ES" sz="1400" kern="1200" dirty="0">
              <a:latin typeface="Arial" pitchFamily="34" charset="0"/>
              <a:cs typeface="Arial" pitchFamily="34" charset="0"/>
            </a:endParaRPr>
          </a:p>
        </p:txBody>
      </p:sp>
      <p:sp>
        <p:nvSpPr>
          <p:cNvPr id="51" name="50 Forma libre"/>
          <p:cNvSpPr/>
          <p:nvPr/>
        </p:nvSpPr>
        <p:spPr>
          <a:xfrm>
            <a:off x="5687348" y="4403880"/>
            <a:ext cx="3383871" cy="665152"/>
          </a:xfrm>
          <a:custGeom>
            <a:avLst/>
            <a:gdLst>
              <a:gd name="connsiteX0" fmla="*/ 0 w 3383871"/>
              <a:gd name="connsiteY0" fmla="*/ 110861 h 665152"/>
              <a:gd name="connsiteX1" fmla="*/ 32471 w 3383871"/>
              <a:gd name="connsiteY1" fmla="*/ 32470 h 665152"/>
              <a:gd name="connsiteX2" fmla="*/ 110862 w 3383871"/>
              <a:gd name="connsiteY2" fmla="*/ 0 h 665152"/>
              <a:gd name="connsiteX3" fmla="*/ 3273010 w 3383871"/>
              <a:gd name="connsiteY3" fmla="*/ 0 h 665152"/>
              <a:gd name="connsiteX4" fmla="*/ 3351401 w 3383871"/>
              <a:gd name="connsiteY4" fmla="*/ 32471 h 665152"/>
              <a:gd name="connsiteX5" fmla="*/ 3383871 w 3383871"/>
              <a:gd name="connsiteY5" fmla="*/ 110862 h 665152"/>
              <a:gd name="connsiteX6" fmla="*/ 3383871 w 3383871"/>
              <a:gd name="connsiteY6" fmla="*/ 554291 h 665152"/>
              <a:gd name="connsiteX7" fmla="*/ 3351401 w 3383871"/>
              <a:gd name="connsiteY7" fmla="*/ 632682 h 665152"/>
              <a:gd name="connsiteX8" fmla="*/ 3273010 w 3383871"/>
              <a:gd name="connsiteY8" fmla="*/ 665152 h 665152"/>
              <a:gd name="connsiteX9" fmla="*/ 110861 w 3383871"/>
              <a:gd name="connsiteY9" fmla="*/ 665152 h 665152"/>
              <a:gd name="connsiteX10" fmla="*/ 32470 w 3383871"/>
              <a:gd name="connsiteY10" fmla="*/ 632681 h 665152"/>
              <a:gd name="connsiteX11" fmla="*/ 0 w 3383871"/>
              <a:gd name="connsiteY11" fmla="*/ 554290 h 665152"/>
              <a:gd name="connsiteX12" fmla="*/ 0 w 3383871"/>
              <a:gd name="connsiteY12" fmla="*/ 110861 h 66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871" h="665152">
                <a:moveTo>
                  <a:pt x="0" y="110861"/>
                </a:moveTo>
                <a:cubicBezTo>
                  <a:pt x="0" y="81459"/>
                  <a:pt x="11680" y="53261"/>
                  <a:pt x="32471" y="32470"/>
                </a:cubicBezTo>
                <a:cubicBezTo>
                  <a:pt x="53262" y="11680"/>
                  <a:pt x="81459" y="0"/>
                  <a:pt x="110862" y="0"/>
                </a:cubicBezTo>
                <a:lnTo>
                  <a:pt x="3273010" y="0"/>
                </a:lnTo>
                <a:cubicBezTo>
                  <a:pt x="3302412" y="0"/>
                  <a:pt x="3330610" y="11680"/>
                  <a:pt x="3351401" y="32471"/>
                </a:cubicBezTo>
                <a:cubicBezTo>
                  <a:pt x="3372191" y="53262"/>
                  <a:pt x="3383871" y="81459"/>
                  <a:pt x="3383871" y="110862"/>
                </a:cubicBezTo>
                <a:lnTo>
                  <a:pt x="3383871" y="554291"/>
                </a:lnTo>
                <a:cubicBezTo>
                  <a:pt x="3383871" y="583693"/>
                  <a:pt x="3372191" y="611891"/>
                  <a:pt x="3351401" y="632682"/>
                </a:cubicBezTo>
                <a:cubicBezTo>
                  <a:pt x="3330611" y="653472"/>
                  <a:pt x="3302413" y="665152"/>
                  <a:pt x="3273010" y="665152"/>
                </a:cubicBezTo>
                <a:lnTo>
                  <a:pt x="110861" y="665152"/>
                </a:lnTo>
                <a:cubicBezTo>
                  <a:pt x="81459" y="665152"/>
                  <a:pt x="53261" y="653472"/>
                  <a:pt x="32470" y="632681"/>
                </a:cubicBezTo>
                <a:cubicBezTo>
                  <a:pt x="11680" y="611891"/>
                  <a:pt x="0" y="583693"/>
                  <a:pt x="0" y="554290"/>
                </a:cubicBezTo>
                <a:lnTo>
                  <a:pt x="0" y="11086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lt1">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5810" tIns="85810" rIns="85810" bIns="85810" numCol="1" spcCol="1270" anchor="ctr" anchorCtr="0">
            <a:noAutofit/>
          </a:bodyPr>
          <a:lstStyle/>
          <a:p>
            <a:pPr lvl="0" algn="just" defTabSz="622300">
              <a:lnSpc>
                <a:spcPct val="90000"/>
              </a:lnSpc>
              <a:spcBef>
                <a:spcPct val="0"/>
              </a:spcBef>
              <a:spcAft>
                <a:spcPct val="35000"/>
              </a:spcAft>
            </a:pPr>
            <a:r>
              <a:rPr lang="es-ES" sz="1400" kern="1200" dirty="0" smtClean="0">
                <a:latin typeface="Arial" pitchFamily="34" charset="0"/>
                <a:cs typeface="Arial" pitchFamily="34" charset="0"/>
              </a:rPr>
              <a:t>No existe un alto grado de satisfacción del personal.</a:t>
            </a:r>
            <a:endParaRPr lang="es-ES" sz="1400" kern="1200" dirty="0">
              <a:latin typeface="Arial" pitchFamily="34" charset="0"/>
              <a:cs typeface="Arial" pitchFamily="34" charset="0"/>
            </a:endParaRPr>
          </a:p>
        </p:txBody>
      </p:sp>
      <p:sp>
        <p:nvSpPr>
          <p:cNvPr id="52" name="51 Forma libre"/>
          <p:cNvSpPr/>
          <p:nvPr/>
        </p:nvSpPr>
        <p:spPr>
          <a:xfrm>
            <a:off x="5687348" y="5129505"/>
            <a:ext cx="3383871" cy="665152"/>
          </a:xfrm>
          <a:custGeom>
            <a:avLst/>
            <a:gdLst>
              <a:gd name="connsiteX0" fmla="*/ 0 w 3383871"/>
              <a:gd name="connsiteY0" fmla="*/ 110861 h 665152"/>
              <a:gd name="connsiteX1" fmla="*/ 32471 w 3383871"/>
              <a:gd name="connsiteY1" fmla="*/ 32470 h 665152"/>
              <a:gd name="connsiteX2" fmla="*/ 110862 w 3383871"/>
              <a:gd name="connsiteY2" fmla="*/ 0 h 665152"/>
              <a:gd name="connsiteX3" fmla="*/ 3273010 w 3383871"/>
              <a:gd name="connsiteY3" fmla="*/ 0 h 665152"/>
              <a:gd name="connsiteX4" fmla="*/ 3351401 w 3383871"/>
              <a:gd name="connsiteY4" fmla="*/ 32471 h 665152"/>
              <a:gd name="connsiteX5" fmla="*/ 3383871 w 3383871"/>
              <a:gd name="connsiteY5" fmla="*/ 110862 h 665152"/>
              <a:gd name="connsiteX6" fmla="*/ 3383871 w 3383871"/>
              <a:gd name="connsiteY6" fmla="*/ 554291 h 665152"/>
              <a:gd name="connsiteX7" fmla="*/ 3351401 w 3383871"/>
              <a:gd name="connsiteY7" fmla="*/ 632682 h 665152"/>
              <a:gd name="connsiteX8" fmla="*/ 3273010 w 3383871"/>
              <a:gd name="connsiteY8" fmla="*/ 665152 h 665152"/>
              <a:gd name="connsiteX9" fmla="*/ 110861 w 3383871"/>
              <a:gd name="connsiteY9" fmla="*/ 665152 h 665152"/>
              <a:gd name="connsiteX10" fmla="*/ 32470 w 3383871"/>
              <a:gd name="connsiteY10" fmla="*/ 632681 h 665152"/>
              <a:gd name="connsiteX11" fmla="*/ 0 w 3383871"/>
              <a:gd name="connsiteY11" fmla="*/ 554290 h 665152"/>
              <a:gd name="connsiteX12" fmla="*/ 0 w 3383871"/>
              <a:gd name="connsiteY12" fmla="*/ 110861 h 665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83871" h="665152">
                <a:moveTo>
                  <a:pt x="0" y="110861"/>
                </a:moveTo>
                <a:cubicBezTo>
                  <a:pt x="0" y="81459"/>
                  <a:pt x="11680" y="53261"/>
                  <a:pt x="32471" y="32470"/>
                </a:cubicBezTo>
                <a:cubicBezTo>
                  <a:pt x="53262" y="11680"/>
                  <a:pt x="81459" y="0"/>
                  <a:pt x="110862" y="0"/>
                </a:cubicBezTo>
                <a:lnTo>
                  <a:pt x="3273010" y="0"/>
                </a:lnTo>
                <a:cubicBezTo>
                  <a:pt x="3302412" y="0"/>
                  <a:pt x="3330610" y="11680"/>
                  <a:pt x="3351401" y="32471"/>
                </a:cubicBezTo>
                <a:cubicBezTo>
                  <a:pt x="3372191" y="53262"/>
                  <a:pt x="3383871" y="81459"/>
                  <a:pt x="3383871" y="110862"/>
                </a:cubicBezTo>
                <a:lnTo>
                  <a:pt x="3383871" y="554291"/>
                </a:lnTo>
                <a:cubicBezTo>
                  <a:pt x="3383871" y="583693"/>
                  <a:pt x="3372191" y="611891"/>
                  <a:pt x="3351401" y="632682"/>
                </a:cubicBezTo>
                <a:cubicBezTo>
                  <a:pt x="3330611" y="653472"/>
                  <a:pt x="3302413" y="665152"/>
                  <a:pt x="3273010" y="665152"/>
                </a:cubicBezTo>
                <a:lnTo>
                  <a:pt x="110861" y="665152"/>
                </a:lnTo>
                <a:cubicBezTo>
                  <a:pt x="81459" y="665152"/>
                  <a:pt x="53261" y="653472"/>
                  <a:pt x="32470" y="632681"/>
                </a:cubicBezTo>
                <a:cubicBezTo>
                  <a:pt x="11680" y="611891"/>
                  <a:pt x="0" y="583693"/>
                  <a:pt x="0" y="554290"/>
                </a:cubicBezTo>
                <a:lnTo>
                  <a:pt x="0" y="110861"/>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1">
            <a:schemeClr val="lt1">
              <a:alpha val="90000"/>
              <a:hueOff val="0"/>
              <a:satOff val="0"/>
              <a:lumOff val="0"/>
              <a:alphaOff val="0"/>
            </a:schemeClr>
          </a:fillRef>
          <a:effectRef idx="0">
            <a:scrgbClr r="0" g="0" b="0"/>
          </a:effectRef>
          <a:fontRef idx="minor">
            <a:schemeClr val="dk1">
              <a:hueOff val="0"/>
              <a:satOff val="0"/>
              <a:lumOff val="0"/>
              <a:alphaOff val="0"/>
            </a:schemeClr>
          </a:fontRef>
        </p:style>
        <p:txBody>
          <a:bodyPr spcFirstLastPara="0" vert="horz" wrap="square" lIns="85810" tIns="85810" rIns="85810" bIns="85810" numCol="1" spcCol="1270" anchor="ctr" anchorCtr="0">
            <a:noAutofit/>
          </a:bodyPr>
          <a:lstStyle/>
          <a:p>
            <a:pPr lvl="0" algn="just" defTabSz="622300">
              <a:lnSpc>
                <a:spcPct val="90000"/>
              </a:lnSpc>
              <a:spcBef>
                <a:spcPct val="0"/>
              </a:spcBef>
              <a:spcAft>
                <a:spcPct val="35000"/>
              </a:spcAft>
            </a:pPr>
            <a:r>
              <a:rPr lang="es-ES" sz="1400" kern="1200" dirty="0" smtClean="0">
                <a:latin typeface="Arial" pitchFamily="34" charset="0"/>
                <a:cs typeface="Arial" pitchFamily="34" charset="0"/>
              </a:rPr>
              <a:t>Existe un alto grado de despreocupación de las instalaciones.</a:t>
            </a:r>
            <a:endParaRPr lang="es-ES" sz="1400" kern="1200" dirty="0">
              <a:latin typeface="Arial" pitchFamily="34" charset="0"/>
              <a:cs typeface="Arial" pitchFamily="34" charset="0"/>
            </a:endParaRPr>
          </a:p>
        </p:txBody>
      </p:sp>
      <p:pic>
        <p:nvPicPr>
          <p:cNvPr id="42" name="41 Imagen"/>
          <p:cNvPicPr/>
          <p:nvPr/>
        </p:nvPicPr>
        <p:blipFill>
          <a:blip r:embed="rId9" cstate="print"/>
          <a:srcRect/>
          <a:stretch>
            <a:fillRect/>
          </a:stretch>
        </p:blipFill>
        <p:spPr bwMode="auto">
          <a:xfrm>
            <a:off x="1547664" y="1863557"/>
            <a:ext cx="3240360" cy="2573555"/>
          </a:xfrm>
          <a:prstGeom prst="rect">
            <a:avLst/>
          </a:prstGeom>
          <a:ln>
            <a:noFill/>
          </a:ln>
          <a:effectLst>
            <a:softEdge rad="112500"/>
          </a:effectLst>
        </p:spPr>
      </p:pic>
      <p:grpSp>
        <p:nvGrpSpPr>
          <p:cNvPr id="45" name="44 Grupo"/>
          <p:cNvGrpSpPr/>
          <p:nvPr/>
        </p:nvGrpSpPr>
        <p:grpSpPr>
          <a:xfrm>
            <a:off x="1619672" y="1916832"/>
            <a:ext cx="3168351" cy="2520279"/>
            <a:chOff x="1619672" y="1916832"/>
            <a:chExt cx="3096345" cy="2448273"/>
          </a:xfrm>
        </p:grpSpPr>
        <p:pic>
          <p:nvPicPr>
            <p:cNvPr id="5121" name="Picture 1" descr="D:\ESSUNA 2012\CRUCERO2012\TESIS\TESISDEGRADOGM$MOREIRA\PRESENTACIÓN\eficiencia.jpg"/>
            <p:cNvPicPr>
              <a:picLocks noChangeAspect="1" noChangeArrowheads="1"/>
            </p:cNvPicPr>
            <p:nvPr/>
          </p:nvPicPr>
          <p:blipFill>
            <a:blip r:embed="rId10" cstate="print"/>
            <a:srcRect/>
            <a:stretch>
              <a:fillRect/>
            </a:stretch>
          </p:blipFill>
          <p:spPr bwMode="auto">
            <a:xfrm>
              <a:off x="1619672" y="1916832"/>
              <a:ext cx="1656184" cy="2448272"/>
            </a:xfrm>
            <a:prstGeom prst="rect">
              <a:avLst/>
            </a:prstGeom>
            <a:noFill/>
          </p:spPr>
        </p:pic>
        <p:pic>
          <p:nvPicPr>
            <p:cNvPr id="5122" name="Picture 2" descr="D:\ESSUNA 2012\CRUCERO2012\TESIS\TESISDEGRADOGM$MOREIRA\PRESENTACIÓN\seguridad laborañ.jpg"/>
            <p:cNvPicPr>
              <a:picLocks noChangeAspect="1" noChangeArrowheads="1"/>
            </p:cNvPicPr>
            <p:nvPr/>
          </p:nvPicPr>
          <p:blipFill>
            <a:blip r:embed="rId11" cstate="print"/>
            <a:srcRect/>
            <a:stretch>
              <a:fillRect/>
            </a:stretch>
          </p:blipFill>
          <p:spPr bwMode="auto">
            <a:xfrm>
              <a:off x="3275857" y="1916833"/>
              <a:ext cx="1440160" cy="1152127"/>
            </a:xfrm>
            <a:prstGeom prst="rect">
              <a:avLst/>
            </a:prstGeom>
            <a:noFill/>
          </p:spPr>
        </p:pic>
        <p:pic>
          <p:nvPicPr>
            <p:cNvPr id="5123" name="Picture 3" descr="D:\ESSUNA 2012\CRUCERO2012\TESIS\TESISDEGRADOGM$MOREIRA\PRESENTACIÓN\proteccion ambiental.png"/>
            <p:cNvPicPr>
              <a:picLocks noChangeAspect="1" noChangeArrowheads="1"/>
            </p:cNvPicPr>
            <p:nvPr/>
          </p:nvPicPr>
          <p:blipFill>
            <a:blip r:embed="rId12" cstate="print"/>
            <a:srcRect/>
            <a:stretch>
              <a:fillRect/>
            </a:stretch>
          </p:blipFill>
          <p:spPr bwMode="auto">
            <a:xfrm>
              <a:off x="3275856" y="3068961"/>
              <a:ext cx="1440159" cy="1296144"/>
            </a:xfrm>
            <a:prstGeom prst="rect">
              <a:avLst/>
            </a:prstGeom>
            <a:noFill/>
          </p:spPr>
        </p:pic>
      </p:grpSp>
      <p:pic>
        <p:nvPicPr>
          <p:cNvPr id="5124" name="Picture 4" descr="D:\ESSUNA 2012\CRUCERO2012\TESIS\TESISDEGRADOGM$MOREIRA\PRESENTACIÓN\plan-de-negocios-604x272.jpg"/>
          <p:cNvPicPr>
            <a:picLocks noChangeAspect="1" noChangeArrowheads="1"/>
          </p:cNvPicPr>
          <p:nvPr/>
        </p:nvPicPr>
        <p:blipFill>
          <a:blip r:embed="rId13" cstate="print"/>
          <a:srcRect/>
          <a:stretch>
            <a:fillRect/>
          </a:stretch>
        </p:blipFill>
        <p:spPr bwMode="auto">
          <a:xfrm>
            <a:off x="1547664" y="1844824"/>
            <a:ext cx="3240360" cy="2662808"/>
          </a:xfrm>
          <a:prstGeom prst="rect">
            <a:avLst/>
          </a:prstGeom>
          <a:ln>
            <a:noFill/>
          </a:ln>
          <a:effectLst>
            <a:softEdge rad="112500"/>
          </a:effectLst>
        </p:spPr>
      </p:pic>
      <p:grpSp>
        <p:nvGrpSpPr>
          <p:cNvPr id="55" name="54 Grupo"/>
          <p:cNvGrpSpPr/>
          <p:nvPr/>
        </p:nvGrpSpPr>
        <p:grpSpPr>
          <a:xfrm>
            <a:off x="1547664" y="1988840"/>
            <a:ext cx="3237905" cy="2444954"/>
            <a:chOff x="1547664" y="4074046"/>
            <a:chExt cx="3237905" cy="2088232"/>
          </a:xfrm>
        </p:grpSpPr>
        <p:pic>
          <p:nvPicPr>
            <p:cNvPr id="5125" name="Picture 5" descr="D:\ESSUNA 2012\CRUCERO2012\TESIS\TESISDEGRADOGM$MOREIRA\PRESENTACIÓN\tecnolog.jpg"/>
            <p:cNvPicPr>
              <a:picLocks noChangeAspect="1" noChangeArrowheads="1"/>
            </p:cNvPicPr>
            <p:nvPr/>
          </p:nvPicPr>
          <p:blipFill>
            <a:blip r:embed="rId14" cstate="print"/>
            <a:srcRect/>
            <a:stretch>
              <a:fillRect/>
            </a:stretch>
          </p:blipFill>
          <p:spPr bwMode="auto">
            <a:xfrm>
              <a:off x="1547664" y="4077072"/>
              <a:ext cx="1728191" cy="2085206"/>
            </a:xfrm>
            <a:prstGeom prst="rect">
              <a:avLst/>
            </a:prstGeom>
            <a:noFill/>
          </p:spPr>
        </p:pic>
        <p:pic>
          <p:nvPicPr>
            <p:cNvPr id="5126" name="Picture 6" descr="D:\ESSUNA 2012\CRUCERO2012\TESIS\TESISDEGRADOGM$MOREIRA\PRESENTACIÓN\seguridad laborañ.jpg"/>
            <p:cNvPicPr>
              <a:picLocks noChangeAspect="1" noChangeArrowheads="1"/>
            </p:cNvPicPr>
            <p:nvPr/>
          </p:nvPicPr>
          <p:blipFill>
            <a:blip r:embed="rId11" cstate="print"/>
            <a:srcRect/>
            <a:stretch>
              <a:fillRect/>
            </a:stretch>
          </p:blipFill>
          <p:spPr bwMode="auto">
            <a:xfrm>
              <a:off x="3275856" y="4074046"/>
              <a:ext cx="1509713" cy="2088232"/>
            </a:xfrm>
            <a:prstGeom prst="rect">
              <a:avLst/>
            </a:prstGeom>
            <a:noFill/>
          </p:spPr>
        </p:pic>
      </p:grpSp>
      <p:grpSp>
        <p:nvGrpSpPr>
          <p:cNvPr id="58" name="57 Grupo"/>
          <p:cNvGrpSpPr/>
          <p:nvPr/>
        </p:nvGrpSpPr>
        <p:grpSpPr>
          <a:xfrm>
            <a:off x="1475657" y="1916832"/>
            <a:ext cx="3312367" cy="2736304"/>
            <a:chOff x="1619673" y="4293096"/>
            <a:chExt cx="3672407" cy="2305050"/>
          </a:xfrm>
        </p:grpSpPr>
        <p:pic>
          <p:nvPicPr>
            <p:cNvPr id="5127" name="Picture 7" descr="D:\ESSUNA 2012\CRUCERO2012\TESIS\TESISDEGRADOGM$MOREIRA\PRESENTACIÓN\operativo.png"/>
            <p:cNvPicPr>
              <a:picLocks noChangeAspect="1" noChangeArrowheads="1"/>
            </p:cNvPicPr>
            <p:nvPr/>
          </p:nvPicPr>
          <p:blipFill>
            <a:blip r:embed="rId15" cstate="print"/>
            <a:srcRect/>
            <a:stretch>
              <a:fillRect/>
            </a:stretch>
          </p:blipFill>
          <p:spPr bwMode="auto">
            <a:xfrm>
              <a:off x="1619673" y="4293096"/>
              <a:ext cx="1944215" cy="2250182"/>
            </a:xfrm>
            <a:prstGeom prst="rect">
              <a:avLst/>
            </a:prstGeom>
            <a:noFill/>
          </p:spPr>
        </p:pic>
        <p:pic>
          <p:nvPicPr>
            <p:cNvPr id="5128" name="Picture 8" descr="D:\ESSUNA 2012\CRUCERO2012\TESIS\TESISDEGRADOGM$MOREIRA\PRESENTACIÓN\administrativ.png"/>
            <p:cNvPicPr>
              <a:picLocks noChangeAspect="1" noChangeArrowheads="1"/>
            </p:cNvPicPr>
            <p:nvPr/>
          </p:nvPicPr>
          <p:blipFill>
            <a:blip r:embed="rId16" cstate="print"/>
            <a:srcRect/>
            <a:stretch>
              <a:fillRect/>
            </a:stretch>
          </p:blipFill>
          <p:spPr bwMode="auto">
            <a:xfrm>
              <a:off x="3563888" y="4293096"/>
              <a:ext cx="1728192" cy="2305050"/>
            </a:xfrm>
            <a:prstGeom prst="rect">
              <a:avLst/>
            </a:prstGeom>
            <a:noFill/>
          </p:spPr>
        </p:pic>
      </p:grpSp>
      <p:sp>
        <p:nvSpPr>
          <p:cNvPr id="56" name="55 Elipse"/>
          <p:cNvSpPr/>
          <p:nvPr/>
        </p:nvSpPr>
        <p:spPr>
          <a:xfrm>
            <a:off x="0"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Elipse"/>
          <p:cNvSpPr/>
          <p:nvPr/>
        </p:nvSpPr>
        <p:spPr>
          <a:xfrm>
            <a:off x="648072" y="908720"/>
            <a:ext cx="755576" cy="720080"/>
          </a:xfrm>
          <a:prstGeom prst="ellipse">
            <a:avLst/>
          </a:prstGeom>
          <a:blipFill>
            <a:blip r:embed="rId1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ox(in)">
                                      <p:cBhvr>
                                        <p:cTn id="7" dur="2000"/>
                                        <p:tgtEl>
                                          <p:spTgt spid="49"/>
                                        </p:tgtEl>
                                      </p:cBhvr>
                                    </p:animEffect>
                                  </p:childTnLst>
                                </p:cTn>
                              </p:par>
                              <p:par>
                                <p:cTn id="8" presetID="4"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ox(in)">
                                      <p:cBhvr>
                                        <p:cTn id="10" dur="20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box(in)">
                                      <p:cBhvr>
                                        <p:cTn id="15" dur="2000"/>
                                        <p:tgtEl>
                                          <p:spTgt spid="50"/>
                                        </p:tgtEl>
                                      </p:cBhvr>
                                    </p:animEffect>
                                  </p:childTnLst>
                                </p:cTn>
                              </p:par>
                              <p:par>
                                <p:cTn id="16" presetID="4" presetClass="entr" presetSubtype="16"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box(in)">
                                      <p:cBhvr>
                                        <p:cTn id="18" dur="2000"/>
                                        <p:tgtEl>
                                          <p:spTgt spid="5124"/>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animEffect transition="in" filter="box(in)">
                                      <p:cBhvr>
                                        <p:cTn id="23" dur="2000"/>
                                        <p:tgtEl>
                                          <p:spTgt spid="5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box(in)">
                                      <p:cBhvr>
                                        <p:cTn id="26" dur="2000"/>
                                        <p:tgtEl>
                                          <p:spTgt spid="51"/>
                                        </p:tgtEl>
                                      </p:cBhvr>
                                    </p:animEffect>
                                  </p:childTnLst>
                                </p:cTn>
                              </p:par>
                            </p:childTnLst>
                          </p:cTn>
                        </p:par>
                      </p:childTnLst>
                    </p:cTn>
                  </p:par>
                  <p:par>
                    <p:cTn id="27" fill="hold">
                      <p:stCondLst>
                        <p:cond delay="indefinite"/>
                      </p:stCondLst>
                      <p:childTnLst>
                        <p:par>
                          <p:cTn id="28" fill="hold">
                            <p:stCondLst>
                              <p:cond delay="0"/>
                            </p:stCondLst>
                            <p:childTnLst>
                              <p:par>
                                <p:cTn id="29" presetID="4" presetClass="entr" presetSubtype="16" fill="hold"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box(in)">
                                      <p:cBhvr>
                                        <p:cTn id="31" dur="2000"/>
                                        <p:tgtEl>
                                          <p:spTgt spid="58"/>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52"/>
                                        </p:tgtEl>
                                        <p:attrNameLst>
                                          <p:attrName>style.visibility</p:attrName>
                                        </p:attrNameLst>
                                      </p:cBhvr>
                                      <p:to>
                                        <p:strVal val="visible"/>
                                      </p:to>
                                    </p:set>
                                    <p:animEffect transition="in" filter="box(in)">
                                      <p:cBhvr>
                                        <p:cTn id="34" dur="20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0" grpId="0" animBg="1"/>
      <p:bldP spid="51" grpId="0" animBg="1"/>
      <p:bldP spid="5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560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560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560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560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560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561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561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561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561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561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561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561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561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5618"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562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562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562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562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562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562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5627"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5628"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dirty="0">
                <a:solidFill>
                  <a:schemeClr val="bg1"/>
                </a:solidFill>
                <a:latin typeface="Arial" charset="0"/>
                <a:cs typeface="Arial" charset="0"/>
              </a:rPr>
              <a:t>CONCLUSIONES</a:t>
            </a:r>
          </a:p>
        </p:txBody>
      </p:sp>
      <p:sp>
        <p:nvSpPr>
          <p:cNvPr id="25629"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dirty="0">
                <a:solidFill>
                  <a:schemeClr val="bg1"/>
                </a:solidFill>
                <a:latin typeface="Arial" charset="0"/>
                <a:cs typeface="Arial" charset="0"/>
              </a:rPr>
              <a:t>RECOMENDACIONES</a:t>
            </a:r>
          </a:p>
        </p:txBody>
      </p:sp>
      <p:sp>
        <p:nvSpPr>
          <p:cNvPr id="25631"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563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563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563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563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5637"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25638"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MUELLE DEL YATCH CLUB</a:t>
            </a:r>
            <a:endParaRPr lang="es-ES" sz="1600" dirty="0">
              <a:solidFill>
                <a:schemeClr val="tx1"/>
              </a:solidFill>
              <a:latin typeface="Arial" pitchFamily="34" charset="0"/>
              <a:cs typeface="Arial" pitchFamily="34" charset="0"/>
            </a:endParaRPr>
          </a:p>
        </p:txBody>
      </p:sp>
      <p:pic>
        <p:nvPicPr>
          <p:cNvPr id="43" name="Picture 2" descr="D:\FOTOS\Subir\31MAY06 Vista panorámica BESGUA desde edificio (6).JPG"/>
          <p:cNvPicPr>
            <a:picLocks noChangeAspect="1" noChangeArrowheads="1"/>
          </p:cNvPicPr>
          <p:nvPr/>
        </p:nvPicPr>
        <p:blipFill>
          <a:blip r:embed="rId9" cstate="print"/>
          <a:srcRect/>
          <a:stretch>
            <a:fillRect/>
          </a:stretch>
        </p:blipFill>
        <p:spPr bwMode="auto">
          <a:xfrm>
            <a:off x="1619672" y="2060848"/>
            <a:ext cx="7344816"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15</a:t>
            </a:fld>
            <a:endParaRPr lang="es-ES" sz="1800" b="1"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028"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029" name="Picture 4" descr="1"/>
          <p:cNvPicPr>
            <a:picLocks noChangeAspect="1" noChangeArrowheads="1"/>
          </p:cNvPicPr>
          <p:nvPr/>
        </p:nvPicPr>
        <p:blipFill>
          <a:blip r:embed="rId4"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030"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033"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034"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035"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036"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037"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038"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039"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040"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041"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042"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1043" name="AutoShape 35">
            <a:hlinkClick r:id="rId5"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1045"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046" name="Text Box 17">
            <a:hlinkClick r:id="rId5"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047" name="Text Box 19">
            <a:hlinkClick r:id="rId6"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048" name="Text Box 20">
            <a:hlinkClick r:id="rId7"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049" name="Text Box 22">
            <a:hlinkClick r:id="rId8"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050" name="Text Box 23">
            <a:hlinkClick r:id="rId9"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5"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1052" name="AutoShape 35">
            <a:hlinkClick r:id="rId5"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053" name="AutoShape 35">
            <a:hlinkClick r:id="rId5"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054" name="AutoShape 35">
            <a:hlinkClick r:id="rId5"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1056" name="AutoShape 35">
            <a:hlinkClick r:id="rId5"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1057"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058"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059"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061"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63"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1064"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graphicFrame>
        <p:nvGraphicFramePr>
          <p:cNvPr id="1026" name="Object 3"/>
          <p:cNvGraphicFramePr>
            <a:graphicFrameLocks noChangeAspect="1"/>
          </p:cNvGraphicFramePr>
          <p:nvPr/>
        </p:nvGraphicFramePr>
        <p:xfrm>
          <a:off x="1547664" y="2800350"/>
          <a:ext cx="7416824" cy="2932906"/>
        </p:xfrm>
        <a:graphic>
          <a:graphicData uri="http://schemas.openxmlformats.org/presentationml/2006/ole">
            <p:oleObj spid="_x0000_s1026" name="Imagen de mapa de bits" r:id="rId15" imgW="5676190" imgH="3134162" progId="PBrush">
              <p:embed/>
            </p:oleObj>
          </a:graphicData>
        </a:graphic>
      </p:graphicFrame>
      <p:sp>
        <p:nvSpPr>
          <p:cNvPr id="45" name="44 Rectángulo redondeado"/>
          <p:cNvSpPr/>
          <p:nvPr/>
        </p:nvSpPr>
        <p:spPr>
          <a:xfrm>
            <a:off x="1547813" y="5805264"/>
            <a:ext cx="7416800" cy="576486"/>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a:solidFill>
                  <a:schemeClr val="tx1"/>
                </a:solidFill>
                <a:latin typeface="Arial" pitchFamily="34" charset="0"/>
                <a:cs typeface="Arial" pitchFamily="34" charset="0"/>
              </a:rPr>
              <a:t>El muelle del Yatch club no cuenta con buenas defensas, </a:t>
            </a:r>
            <a:r>
              <a:rPr lang="es-ES" sz="1600" dirty="0" smtClean="0">
                <a:solidFill>
                  <a:schemeClr val="tx1"/>
                </a:solidFill>
                <a:latin typeface="Arial" pitchFamily="34" charset="0"/>
                <a:cs typeface="Arial" pitchFamily="34" charset="0"/>
              </a:rPr>
              <a:t>presenta </a:t>
            </a:r>
            <a:r>
              <a:rPr lang="es-ES" sz="1600" dirty="0">
                <a:solidFill>
                  <a:schemeClr val="tx1"/>
                </a:solidFill>
                <a:latin typeface="Arial" pitchFamily="34" charset="0"/>
                <a:cs typeface="Arial" pitchFamily="34" charset="0"/>
              </a:rPr>
              <a:t>un riesgo para </a:t>
            </a:r>
            <a:r>
              <a:rPr lang="es-ES" sz="1600" dirty="0" smtClean="0">
                <a:solidFill>
                  <a:schemeClr val="tx1"/>
                </a:solidFill>
                <a:latin typeface="Arial" pitchFamily="34" charset="0"/>
                <a:cs typeface="Arial" pitchFamily="34" charset="0"/>
              </a:rPr>
              <a:t>el Buque </a:t>
            </a:r>
            <a:r>
              <a:rPr lang="es-ES" sz="1600" dirty="0">
                <a:solidFill>
                  <a:schemeClr val="tx1"/>
                </a:solidFill>
                <a:latin typeface="Arial" pitchFamily="34" charset="0"/>
                <a:cs typeface="Arial" pitchFamily="34" charset="0"/>
              </a:rPr>
              <a:t>Escuela Guayas.</a:t>
            </a:r>
          </a:p>
        </p:txBody>
      </p:sp>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16</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5"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662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662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662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663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663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663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663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663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663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663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6639"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6640"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6641"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6642"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664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664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664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664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664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664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6651"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6652"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26653"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26655"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665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665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665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666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6662"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26663"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805264"/>
            <a:ext cx="7416800" cy="576486"/>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a:solidFill>
                  <a:schemeClr val="tx1"/>
                </a:solidFill>
                <a:latin typeface="Arial" pitchFamily="34" charset="0"/>
                <a:cs typeface="Arial" pitchFamily="34" charset="0"/>
              </a:rPr>
              <a:t>Es importante realizar una verificación continua del estado del tablero eléctrico, que es actualmente es de 440V, 60HZ y  30 HZ. </a:t>
            </a:r>
          </a:p>
        </p:txBody>
      </p:sp>
      <p:pic>
        <p:nvPicPr>
          <p:cNvPr id="26665" name="45 Imagen" descr="D:\ESSUNA 2012\CRUCERO2012\TESIS\TESISDEGRADOGM$MOREIRA\FOTOS INSTAL\DSC_0357.jpg"/>
          <p:cNvPicPr>
            <a:picLocks noChangeAspect="1" noChangeArrowheads="1"/>
          </p:cNvPicPr>
          <p:nvPr/>
        </p:nvPicPr>
        <p:blipFill>
          <a:blip r:embed="rId14" cstate="print"/>
          <a:srcRect/>
          <a:stretch>
            <a:fillRect/>
          </a:stretch>
        </p:blipFill>
        <p:spPr bwMode="auto">
          <a:xfrm>
            <a:off x="1547665" y="2708275"/>
            <a:ext cx="7416824" cy="3024981"/>
          </a:xfrm>
          <a:prstGeom prst="rect">
            <a:avLst/>
          </a:prstGeom>
          <a:noFill/>
          <a:ln w="9525">
            <a:noFill/>
            <a:miter lim="800000"/>
            <a:headEnd/>
            <a:tailEnd/>
          </a:ln>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17</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052"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053" name="Picture 4" descr="1"/>
          <p:cNvPicPr>
            <a:picLocks noChangeAspect="1" noChangeArrowheads="1"/>
          </p:cNvPicPr>
          <p:nvPr/>
        </p:nvPicPr>
        <p:blipFill>
          <a:blip r:embed="rId4"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054"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057"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058"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059"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060"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061"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062"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063"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064"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065"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066"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067" name="AutoShape 35">
            <a:hlinkClick r:id="rId5"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069"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070" name="Text Box 17">
            <a:hlinkClick r:id="rId5"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071" name="Text Box 19">
            <a:hlinkClick r:id="rId6"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072" name="Text Box 20">
            <a:hlinkClick r:id="rId7"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073" name="Text Box 22">
            <a:hlinkClick r:id="rId8"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074" name="Text Box 23">
            <a:hlinkClick r:id="rId9"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5"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076" name="AutoShape 35">
            <a:hlinkClick r:id="rId5"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077" name="AutoShape 35">
            <a:hlinkClick r:id="rId5"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2078" name="AutoShape 35">
            <a:hlinkClick r:id="rId5"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2080" name="AutoShape 35">
            <a:hlinkClick r:id="rId5"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081"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082"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083"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085"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2087"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2088"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805264"/>
            <a:ext cx="7416800" cy="576486"/>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COMENTARIOS: </a:t>
            </a:r>
            <a:r>
              <a:rPr lang="es-ES" sz="1600" dirty="0" smtClean="0">
                <a:solidFill>
                  <a:schemeClr val="tx1"/>
                </a:solidFill>
                <a:latin typeface="Arial" pitchFamily="34" charset="0"/>
                <a:cs typeface="Arial" pitchFamily="34" charset="0"/>
              </a:rPr>
              <a:t>Es </a:t>
            </a:r>
            <a:r>
              <a:rPr lang="es-ES" sz="1600" dirty="0">
                <a:solidFill>
                  <a:schemeClr val="tx1"/>
                </a:solidFill>
                <a:latin typeface="Arial" pitchFamily="34" charset="0"/>
                <a:cs typeface="Arial" pitchFamily="34" charset="0"/>
              </a:rPr>
              <a:t>importante que se especifique un lugar independiente en relación a las otras embarcaciones para evitar accidentes o colisiones.</a:t>
            </a:r>
          </a:p>
        </p:txBody>
      </p:sp>
      <p:sp>
        <p:nvSpPr>
          <p:cNvPr id="2090"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graphicFrame>
        <p:nvGraphicFramePr>
          <p:cNvPr id="2050" name="Object 1"/>
          <p:cNvGraphicFramePr>
            <a:graphicFrameLocks noChangeAspect="1"/>
          </p:cNvGraphicFramePr>
          <p:nvPr/>
        </p:nvGraphicFramePr>
        <p:xfrm>
          <a:off x="1547664" y="2740024"/>
          <a:ext cx="7416824" cy="2993232"/>
        </p:xfrm>
        <a:graphic>
          <a:graphicData uri="http://schemas.openxmlformats.org/presentationml/2006/ole">
            <p:oleObj spid="_x0000_s2050" name="Imagen de mapa de bits" r:id="rId15" imgW="4772691" imgH="2695951" progId="PBrush">
              <p:embed/>
            </p:oleObj>
          </a:graphicData>
        </a:graphic>
      </p:graphicFrame>
      <p:sp>
        <p:nvSpPr>
          <p:cNvPr id="43" name="42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18</a:t>
            </a:fld>
            <a:endParaRPr lang="es-ES" sz="1800" b="1" dirty="0">
              <a:latin typeface="Arial" pitchFamily="34" charset="0"/>
              <a:cs typeface="Arial" pitchFamily="34" charset="0"/>
            </a:endParaRPr>
          </a:p>
        </p:txBody>
      </p:sp>
      <p:sp>
        <p:nvSpPr>
          <p:cNvPr id="41" name="40 Elipse"/>
          <p:cNvSpPr/>
          <p:nvPr/>
        </p:nvSpPr>
        <p:spPr>
          <a:xfrm>
            <a:off x="0"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48072"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5"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076"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077" name="Picture 4" descr="1"/>
          <p:cNvPicPr>
            <a:picLocks noChangeAspect="1" noChangeArrowheads="1"/>
          </p:cNvPicPr>
          <p:nvPr/>
        </p:nvPicPr>
        <p:blipFill>
          <a:blip r:embed="rId4"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078"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081"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082"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083"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084"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085"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086"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087"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088"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089"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090"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091" name="AutoShape 35">
            <a:hlinkClick r:id="rId5"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3093"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094" name="Text Box 17">
            <a:hlinkClick r:id="rId5"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095" name="Text Box 19">
            <a:hlinkClick r:id="rId6"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096" name="Text Box 20">
            <a:hlinkClick r:id="rId7"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097" name="Text Box 22">
            <a:hlinkClick r:id="rId8"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098" name="Text Box 23">
            <a:hlinkClick r:id="rId9"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5"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3100" name="AutoShape 35">
            <a:hlinkClick r:id="rId5"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3101" name="AutoShape 35">
            <a:hlinkClick r:id="rId5"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3102" name="AutoShape 35">
            <a:hlinkClick r:id="rId5"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3104" name="AutoShape 35">
            <a:hlinkClick r:id="rId5"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3105"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106"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107"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109"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111"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112"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733256"/>
            <a:ext cx="7416800" cy="575469"/>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Se evidencia </a:t>
            </a:r>
            <a:r>
              <a:rPr lang="es-ES" sz="1600" dirty="0">
                <a:solidFill>
                  <a:schemeClr val="tx1"/>
                </a:solidFill>
                <a:latin typeface="Arial" pitchFamily="34" charset="0"/>
                <a:cs typeface="Arial" pitchFamily="34" charset="0"/>
              </a:rPr>
              <a:t>maleza y basura acumulada en diferentes puntos de las instalaciones.</a:t>
            </a:r>
          </a:p>
        </p:txBody>
      </p:sp>
      <p:sp>
        <p:nvSpPr>
          <p:cNvPr id="3114"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graphicFrame>
        <p:nvGraphicFramePr>
          <p:cNvPr id="3074" name="Object 1"/>
          <p:cNvGraphicFramePr>
            <a:graphicFrameLocks noChangeAspect="1"/>
          </p:cNvGraphicFramePr>
          <p:nvPr/>
        </p:nvGraphicFramePr>
        <p:xfrm>
          <a:off x="1547664" y="2708275"/>
          <a:ext cx="7416824" cy="2952973"/>
        </p:xfrm>
        <a:graphic>
          <a:graphicData uri="http://schemas.openxmlformats.org/presentationml/2006/ole">
            <p:oleObj spid="_x0000_s3074" name="Imagen de mapa de bits" r:id="rId15" imgW="5819048" imgH="3076190" progId="PBrush">
              <p:embed/>
            </p:oleObj>
          </a:graphicData>
        </a:graphic>
      </p:graphicFrame>
      <p:sp>
        <p:nvSpPr>
          <p:cNvPr id="43" name="42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19</a:t>
            </a:fld>
            <a:endParaRPr lang="es-ES" sz="1800" b="1" dirty="0">
              <a:latin typeface="Arial" pitchFamily="34" charset="0"/>
              <a:cs typeface="Arial" pitchFamily="34" charset="0"/>
            </a:endParaRPr>
          </a:p>
        </p:txBody>
      </p:sp>
      <p:sp>
        <p:nvSpPr>
          <p:cNvPr id="41" name="40 Elipse"/>
          <p:cNvSpPr/>
          <p:nvPr/>
        </p:nvSpPr>
        <p:spPr>
          <a:xfrm>
            <a:off x="0"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48072"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5"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8195"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8196" name="Rectangle 5"/>
          <p:cNvSpPr>
            <a:spLocks noChangeArrowheads="1"/>
          </p:cNvSpPr>
          <p:nvPr/>
        </p:nvSpPr>
        <p:spPr bwMode="auto">
          <a:xfrm>
            <a:off x="0" y="-26988"/>
            <a:ext cx="9144000" cy="792163"/>
          </a:xfrm>
          <a:prstGeom prst="rect">
            <a:avLst/>
          </a:prstGeom>
          <a:noFill/>
          <a:ln w="9525">
            <a:noFill/>
            <a:miter lim="800000"/>
            <a:headEnd/>
            <a:tailEnd/>
          </a:ln>
        </p:spPr>
        <p:txBody>
          <a:bodyPr wrap="none" anchor="ctr"/>
          <a:lstStyle/>
          <a:p>
            <a:pPr algn="ctr"/>
            <a:endParaRPr lang="es-ES" sz="1800">
              <a:solidFill>
                <a:schemeClr val="bg1"/>
              </a:solidFill>
              <a:latin typeface="Copperplate Gothic Bold" pitchFamily="34" charset="0"/>
            </a:endParaRPr>
          </a:p>
        </p:txBody>
      </p:sp>
      <p:sp>
        <p:nvSpPr>
          <p:cNvPr id="8198" name="Text Box 8"/>
          <p:cNvSpPr txBox="1">
            <a:spLocks noChangeArrowheads="1"/>
          </p:cNvSpPr>
          <p:nvPr/>
        </p:nvSpPr>
        <p:spPr bwMode="auto">
          <a:xfrm>
            <a:off x="-36513" y="333375"/>
            <a:ext cx="2447926" cy="214313"/>
          </a:xfrm>
          <a:prstGeom prst="rect">
            <a:avLst/>
          </a:prstGeom>
          <a:noFill/>
          <a:ln w="9525">
            <a:noFill/>
            <a:miter lim="800000"/>
            <a:headEnd/>
            <a:tailEnd/>
          </a:ln>
        </p:spPr>
        <p:txBody>
          <a:bodyPr>
            <a:spAutoFit/>
          </a:bodyPr>
          <a:lstStyle/>
          <a:p>
            <a:pPr>
              <a:spcBef>
                <a:spcPct val="50000"/>
              </a:spcBef>
            </a:pPr>
            <a:r>
              <a:rPr lang="es-ES" sz="800">
                <a:solidFill>
                  <a:srgbClr val="FFFF99"/>
                </a:solidFill>
                <a:latin typeface="Forte" pitchFamily="66" charset="0"/>
              </a:rPr>
              <a:t>POPEYES 2013</a:t>
            </a:r>
          </a:p>
        </p:txBody>
      </p:sp>
      <p:sp>
        <p:nvSpPr>
          <p:cNvPr id="8206" name="Rectangle 26"/>
          <p:cNvSpPr>
            <a:spLocks noChangeArrowheads="1"/>
          </p:cNvSpPr>
          <p:nvPr/>
        </p:nvSpPr>
        <p:spPr bwMode="auto">
          <a:xfrm>
            <a:off x="179388" y="1270000"/>
            <a:ext cx="8856662" cy="5183188"/>
          </a:xfrm>
          <a:prstGeom prst="rect">
            <a:avLst/>
          </a:prstGeom>
          <a:noFill/>
          <a:ln w="9525" algn="ctr">
            <a:solidFill>
              <a:srgbClr val="3366FF"/>
            </a:solidFill>
            <a:miter lim="800000"/>
            <a:headEnd/>
            <a:tailEnd/>
          </a:ln>
        </p:spPr>
        <p:txBody>
          <a:bodyPr wrap="none" anchor="ctr"/>
          <a:lstStyle/>
          <a:p>
            <a:endParaRPr lang="es-ES"/>
          </a:p>
        </p:txBody>
      </p:sp>
      <p:sp>
        <p:nvSpPr>
          <p:cNvPr id="50" name="49 Forma libre">
            <a:hlinkClick r:id="rId4" action="ppaction://hlinksldjump"/>
          </p:cNvPr>
          <p:cNvSpPr/>
          <p:nvPr/>
        </p:nvSpPr>
        <p:spPr>
          <a:xfrm>
            <a:off x="639763" y="1316038"/>
            <a:ext cx="479425" cy="685800"/>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lIns="8890" tIns="249072" rIns="8890" bIns="249071" spcCol="1270" anchor="ctr"/>
          <a:lstStyle/>
          <a:p>
            <a:pPr algn="ctr" defTabSz="622300">
              <a:lnSpc>
                <a:spcPct val="90000"/>
              </a:lnSpc>
              <a:spcAft>
                <a:spcPct val="35000"/>
              </a:spcAft>
              <a:defRPr/>
            </a:pPr>
            <a:r>
              <a:rPr lang="es-EC" sz="1400" dirty="0">
                <a:solidFill>
                  <a:schemeClr val="accent1">
                    <a:lumMod val="25000"/>
                  </a:schemeClr>
                </a:solidFill>
              </a:rPr>
              <a:t> </a:t>
            </a:r>
          </a:p>
        </p:txBody>
      </p:sp>
      <p:sp>
        <p:nvSpPr>
          <p:cNvPr id="51" name="50 Forma libre">
            <a:hlinkClick r:id="rId5" action="ppaction://hlinksldjump"/>
          </p:cNvPr>
          <p:cNvSpPr/>
          <p:nvPr/>
        </p:nvSpPr>
        <p:spPr>
          <a:xfrm>
            <a:off x="1119188" y="1316038"/>
            <a:ext cx="7845425" cy="446087"/>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C" sz="1600" b="1" dirty="0">
                <a:cs typeface="Arial" pitchFamily="34" charset="0"/>
              </a:rPr>
              <a:t>INTRODUCCIÓN</a:t>
            </a:r>
          </a:p>
        </p:txBody>
      </p:sp>
      <p:sp>
        <p:nvSpPr>
          <p:cNvPr id="52" name="51 Forma libre">
            <a:hlinkClick r:id="rId6" action="ppaction://hlinksldjump"/>
          </p:cNvPr>
          <p:cNvSpPr/>
          <p:nvPr/>
        </p:nvSpPr>
        <p:spPr>
          <a:xfrm>
            <a:off x="639763" y="1936750"/>
            <a:ext cx="479425" cy="685800"/>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198213"/>
              <a:satOff val="12209"/>
              <a:lumOff val="10392"/>
              <a:alphaOff val="0"/>
            </a:schemeClr>
          </a:lnRef>
          <a:fillRef idx="1">
            <a:schemeClr val="accent4">
              <a:hueOff val="198213"/>
              <a:satOff val="12209"/>
              <a:lumOff val="10392"/>
              <a:alphaOff val="0"/>
            </a:schemeClr>
          </a:fillRef>
          <a:effectRef idx="0">
            <a:schemeClr val="accent4">
              <a:hueOff val="198213"/>
              <a:satOff val="12209"/>
              <a:lumOff val="10392"/>
              <a:alphaOff val="0"/>
            </a:schemeClr>
          </a:effectRef>
          <a:fontRef idx="minor">
            <a:schemeClr val="lt1"/>
          </a:fontRef>
        </p:style>
        <p:txBody>
          <a:bodyPr lIns="8890" tIns="249071" rIns="8890" bIns="249071" spcCol="1270" anchor="ctr"/>
          <a:lstStyle/>
          <a:p>
            <a:pPr algn="ctr" defTabSz="622300">
              <a:lnSpc>
                <a:spcPct val="90000"/>
              </a:lnSpc>
              <a:spcAft>
                <a:spcPct val="35000"/>
              </a:spcAft>
              <a:defRPr/>
            </a:pPr>
            <a:r>
              <a:rPr lang="es-EC" sz="1400" dirty="0">
                <a:solidFill>
                  <a:schemeClr val="accent1">
                    <a:lumMod val="25000"/>
                  </a:schemeClr>
                </a:solidFill>
              </a:rPr>
              <a:t> </a:t>
            </a:r>
          </a:p>
        </p:txBody>
      </p:sp>
      <p:sp>
        <p:nvSpPr>
          <p:cNvPr id="53" name="52 Forma libre">
            <a:hlinkClick r:id="rId7" action="ppaction://hlinksldjump"/>
          </p:cNvPr>
          <p:cNvSpPr/>
          <p:nvPr/>
        </p:nvSpPr>
        <p:spPr>
          <a:xfrm>
            <a:off x="1119188" y="1936750"/>
            <a:ext cx="7845425" cy="446088"/>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198213"/>
              <a:satOff val="12209"/>
              <a:lumOff val="10392"/>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C" sz="1600" b="1" dirty="0" smtClean="0">
                <a:cs typeface="Arial" pitchFamily="34" charset="0"/>
              </a:rPr>
              <a:t>JUSTIFICACIÓN DEL PROBLEMA</a:t>
            </a:r>
            <a:endParaRPr lang="es-EC" sz="1600" b="1" dirty="0">
              <a:cs typeface="Arial" pitchFamily="34" charset="0"/>
            </a:endParaRPr>
          </a:p>
        </p:txBody>
      </p:sp>
      <p:sp>
        <p:nvSpPr>
          <p:cNvPr id="54" name="53 Forma libre">
            <a:hlinkClick r:id="rId8" action="ppaction://hlinksldjump"/>
          </p:cNvPr>
          <p:cNvSpPr/>
          <p:nvPr/>
        </p:nvSpPr>
        <p:spPr>
          <a:xfrm>
            <a:off x="639763" y="2559050"/>
            <a:ext cx="479425" cy="685800"/>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396427"/>
              <a:satOff val="24419"/>
              <a:lumOff val="20784"/>
              <a:alphaOff val="0"/>
            </a:schemeClr>
          </a:lnRef>
          <a:fillRef idx="1">
            <a:schemeClr val="accent4">
              <a:hueOff val="396427"/>
              <a:satOff val="24419"/>
              <a:lumOff val="20784"/>
              <a:alphaOff val="0"/>
            </a:schemeClr>
          </a:fillRef>
          <a:effectRef idx="0">
            <a:schemeClr val="accent4">
              <a:hueOff val="396427"/>
              <a:satOff val="24419"/>
              <a:lumOff val="20784"/>
              <a:alphaOff val="0"/>
            </a:schemeClr>
          </a:effectRef>
          <a:fontRef idx="minor">
            <a:schemeClr val="lt1"/>
          </a:fontRef>
        </p:style>
        <p:txBody>
          <a:bodyPr lIns="8890" tIns="249071" rIns="8890" bIns="249071" spcCol="1270" anchor="ctr"/>
          <a:lstStyle/>
          <a:p>
            <a:pPr algn="ctr" defTabSz="622300">
              <a:lnSpc>
                <a:spcPct val="90000"/>
              </a:lnSpc>
              <a:spcAft>
                <a:spcPct val="35000"/>
              </a:spcAft>
              <a:defRPr/>
            </a:pPr>
            <a:endParaRPr lang="es-EC" sz="1400" dirty="0">
              <a:solidFill>
                <a:schemeClr val="accent1">
                  <a:lumMod val="25000"/>
                </a:schemeClr>
              </a:solidFill>
            </a:endParaRPr>
          </a:p>
        </p:txBody>
      </p:sp>
      <p:sp>
        <p:nvSpPr>
          <p:cNvPr id="55" name="54 Forma libre">
            <a:hlinkClick r:id="rId9" action="ppaction://hlinksldjump"/>
          </p:cNvPr>
          <p:cNvSpPr/>
          <p:nvPr/>
        </p:nvSpPr>
        <p:spPr>
          <a:xfrm>
            <a:off x="1119188" y="2559050"/>
            <a:ext cx="7845425" cy="444500"/>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396427"/>
              <a:satOff val="24419"/>
              <a:lumOff val="20784"/>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C" sz="1600" b="1" dirty="0" smtClean="0">
                <a:cs typeface="Arial" pitchFamily="34" charset="0"/>
              </a:rPr>
              <a:t>DEFINICIÓN DEL PROBLEMA</a:t>
            </a:r>
            <a:endParaRPr lang="es-EC" sz="1600" b="1" dirty="0">
              <a:cs typeface="Arial" pitchFamily="34" charset="0"/>
            </a:endParaRPr>
          </a:p>
        </p:txBody>
      </p:sp>
      <p:sp>
        <p:nvSpPr>
          <p:cNvPr id="56" name="55 Forma libre">
            <a:hlinkClick r:id="rId10" action="ppaction://hlinksldjump"/>
          </p:cNvPr>
          <p:cNvSpPr/>
          <p:nvPr/>
        </p:nvSpPr>
        <p:spPr>
          <a:xfrm>
            <a:off x="639763" y="3179763"/>
            <a:ext cx="479425" cy="685800"/>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594640"/>
              <a:satOff val="36628"/>
              <a:lumOff val="31176"/>
              <a:alphaOff val="0"/>
            </a:schemeClr>
          </a:lnRef>
          <a:fillRef idx="1">
            <a:schemeClr val="accent4">
              <a:hueOff val="594640"/>
              <a:satOff val="36628"/>
              <a:lumOff val="31176"/>
              <a:alphaOff val="0"/>
            </a:schemeClr>
          </a:fillRef>
          <a:effectRef idx="0">
            <a:schemeClr val="accent4">
              <a:hueOff val="594640"/>
              <a:satOff val="36628"/>
              <a:lumOff val="31176"/>
              <a:alphaOff val="0"/>
            </a:schemeClr>
          </a:effectRef>
          <a:fontRef idx="minor">
            <a:schemeClr val="lt1"/>
          </a:fontRef>
        </p:style>
        <p:txBody>
          <a:bodyPr lIns="8890" tIns="249071" rIns="8890" bIns="249071" spcCol="1270" anchor="ctr"/>
          <a:lstStyle/>
          <a:p>
            <a:pPr algn="ctr" defTabSz="622300">
              <a:lnSpc>
                <a:spcPct val="90000"/>
              </a:lnSpc>
              <a:spcAft>
                <a:spcPct val="35000"/>
              </a:spcAft>
              <a:defRPr/>
            </a:pPr>
            <a:r>
              <a:rPr lang="es-EC" sz="1400" dirty="0">
                <a:solidFill>
                  <a:schemeClr val="accent1">
                    <a:lumMod val="25000"/>
                  </a:schemeClr>
                </a:solidFill>
              </a:rPr>
              <a:t> </a:t>
            </a:r>
          </a:p>
        </p:txBody>
      </p:sp>
      <p:sp>
        <p:nvSpPr>
          <p:cNvPr id="57" name="56 Forma libre">
            <a:hlinkClick r:id="rId11" action="ppaction://hlinksldjump"/>
          </p:cNvPr>
          <p:cNvSpPr/>
          <p:nvPr/>
        </p:nvSpPr>
        <p:spPr>
          <a:xfrm>
            <a:off x="1119188" y="3179763"/>
            <a:ext cx="7845425" cy="446087"/>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594640"/>
              <a:satOff val="36628"/>
              <a:lumOff val="3117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C" sz="1600" b="1" dirty="0" smtClean="0">
                <a:cs typeface="Arial" pitchFamily="34" charset="0"/>
              </a:rPr>
              <a:t>CAPÍTULO 1: FUNDAMENTACIÓN TEÓRICA</a:t>
            </a:r>
            <a:endParaRPr lang="es-EC" sz="1600" b="1" dirty="0">
              <a:cs typeface="Arial" pitchFamily="34" charset="0"/>
            </a:endParaRPr>
          </a:p>
        </p:txBody>
      </p:sp>
      <p:sp>
        <p:nvSpPr>
          <p:cNvPr id="58" name="57 Forma libre">
            <a:hlinkClick r:id="rId12" action="ppaction://hlinksldjump"/>
          </p:cNvPr>
          <p:cNvSpPr/>
          <p:nvPr/>
        </p:nvSpPr>
        <p:spPr>
          <a:xfrm>
            <a:off x="639763" y="3800475"/>
            <a:ext cx="479425" cy="687388"/>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792853"/>
              <a:satOff val="48837"/>
              <a:lumOff val="41568"/>
              <a:alphaOff val="0"/>
            </a:schemeClr>
          </a:lnRef>
          <a:fillRef idx="1">
            <a:schemeClr val="accent4">
              <a:hueOff val="792853"/>
              <a:satOff val="48837"/>
              <a:lumOff val="41568"/>
              <a:alphaOff val="0"/>
            </a:schemeClr>
          </a:fillRef>
          <a:effectRef idx="0">
            <a:schemeClr val="accent4">
              <a:hueOff val="792853"/>
              <a:satOff val="48837"/>
              <a:lumOff val="41568"/>
              <a:alphaOff val="0"/>
            </a:schemeClr>
          </a:effectRef>
          <a:fontRef idx="minor">
            <a:schemeClr val="lt1"/>
          </a:fontRef>
        </p:style>
        <p:txBody>
          <a:bodyPr lIns="8890" tIns="249071" rIns="8890" bIns="249071" spcCol="1270" anchor="ctr"/>
          <a:lstStyle/>
          <a:p>
            <a:pPr algn="ctr" defTabSz="622300">
              <a:lnSpc>
                <a:spcPct val="90000"/>
              </a:lnSpc>
              <a:spcAft>
                <a:spcPct val="35000"/>
              </a:spcAft>
              <a:defRPr/>
            </a:pPr>
            <a:endParaRPr lang="es-EC" sz="1400" dirty="0">
              <a:solidFill>
                <a:schemeClr val="accent1">
                  <a:lumMod val="25000"/>
                </a:schemeClr>
              </a:solidFill>
            </a:endParaRPr>
          </a:p>
        </p:txBody>
      </p:sp>
      <p:sp>
        <p:nvSpPr>
          <p:cNvPr id="59" name="58 Forma libre">
            <a:hlinkClick r:id="rId13" action="ppaction://hlinksldjump"/>
          </p:cNvPr>
          <p:cNvSpPr/>
          <p:nvPr/>
        </p:nvSpPr>
        <p:spPr>
          <a:xfrm>
            <a:off x="1119188" y="3800475"/>
            <a:ext cx="7845425" cy="446088"/>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792853"/>
              <a:satOff val="48837"/>
              <a:lumOff val="4156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C" sz="1600" b="1" dirty="0" smtClean="0">
                <a:cs typeface="Arial" pitchFamily="34" charset="0"/>
              </a:rPr>
              <a:t>CAPÍTULO 2: DIAGNÓSTICO DEL PROBLEMA</a:t>
            </a:r>
            <a:endParaRPr lang="es-EC" sz="1600" b="1" dirty="0">
              <a:cs typeface="Arial" pitchFamily="34" charset="0"/>
            </a:endParaRPr>
          </a:p>
        </p:txBody>
      </p:sp>
      <p:sp>
        <p:nvSpPr>
          <p:cNvPr id="66" name="1 Título"/>
          <p:cNvSpPr txBox="1">
            <a:spLocks/>
          </p:cNvSpPr>
          <p:nvPr/>
        </p:nvSpPr>
        <p:spPr bwMode="auto">
          <a:xfrm>
            <a:off x="468313" y="-26988"/>
            <a:ext cx="8229600" cy="647701"/>
          </a:xfrm>
          <a:prstGeom prst="rect">
            <a:avLst/>
          </a:prstGeom>
          <a:noFill/>
          <a:ln w="9525">
            <a:noFill/>
            <a:miter lim="800000"/>
            <a:headEnd/>
            <a:tailEnd/>
          </a:ln>
        </p:spPr>
        <p:txBody>
          <a:bodyPr anchor="ctr"/>
          <a:lstStyle/>
          <a:p>
            <a:pPr algn="ctr" eaLnBrk="0" hangingPunct="0">
              <a:defRPr/>
            </a:pPr>
            <a:r>
              <a:rPr lang="es-EC" sz="4400" b="1" kern="0" dirty="0">
                <a:latin typeface="Arial" pitchFamily="34" charset="0"/>
                <a:ea typeface="+mj-ea"/>
                <a:cs typeface="Arial" pitchFamily="34" charset="0"/>
              </a:rPr>
              <a:t>AGENDA</a:t>
            </a:r>
          </a:p>
        </p:txBody>
      </p:sp>
      <p:sp>
        <p:nvSpPr>
          <p:cNvPr id="34" name="33 Marcador de número de diapositiva"/>
          <p:cNvSpPr>
            <a:spLocks noGrp="1"/>
          </p:cNvSpPr>
          <p:nvPr>
            <p:ph type="sldNum" sz="quarter" idx="12"/>
          </p:nvPr>
        </p:nvSpPr>
        <p:spPr/>
        <p:txBody>
          <a:bodyPr/>
          <a:lstStyle/>
          <a:p>
            <a:pPr>
              <a:defRPr/>
            </a:pPr>
            <a:fld id="{641F67F1-2C2F-4786-847E-4B3EC0BE0F5B}" type="slidenum">
              <a:rPr lang="es-ES" sz="1800" smtClean="0">
                <a:solidFill>
                  <a:schemeClr val="bg1"/>
                </a:solidFill>
                <a:latin typeface="Arial" pitchFamily="34" charset="0"/>
                <a:cs typeface="Arial" pitchFamily="34" charset="0"/>
              </a:rPr>
              <a:pPr>
                <a:defRPr/>
              </a:pPr>
              <a:t>2</a:t>
            </a:fld>
            <a:endParaRPr lang="es-ES" sz="1800" dirty="0">
              <a:solidFill>
                <a:schemeClr val="bg1"/>
              </a:solidFill>
              <a:latin typeface="Arial" pitchFamily="34" charset="0"/>
              <a:cs typeface="Arial" pitchFamily="34" charset="0"/>
            </a:endParaRPr>
          </a:p>
        </p:txBody>
      </p:sp>
      <p:sp>
        <p:nvSpPr>
          <p:cNvPr id="37" name="36 Forma libre">
            <a:hlinkClick r:id="rId12" action="ppaction://hlinksldjump"/>
          </p:cNvPr>
          <p:cNvSpPr/>
          <p:nvPr/>
        </p:nvSpPr>
        <p:spPr>
          <a:xfrm>
            <a:off x="639638" y="4437112"/>
            <a:ext cx="479425" cy="687388"/>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792853"/>
              <a:satOff val="48837"/>
              <a:lumOff val="41568"/>
              <a:alphaOff val="0"/>
            </a:schemeClr>
          </a:lnRef>
          <a:fillRef idx="1">
            <a:schemeClr val="accent4">
              <a:hueOff val="792853"/>
              <a:satOff val="48837"/>
              <a:lumOff val="41568"/>
              <a:alphaOff val="0"/>
            </a:schemeClr>
          </a:fillRef>
          <a:effectRef idx="0">
            <a:schemeClr val="accent4">
              <a:hueOff val="792853"/>
              <a:satOff val="48837"/>
              <a:lumOff val="41568"/>
              <a:alphaOff val="0"/>
            </a:schemeClr>
          </a:effectRef>
          <a:fontRef idx="minor">
            <a:schemeClr val="lt1"/>
          </a:fontRef>
        </p:style>
        <p:txBody>
          <a:bodyPr lIns="8890" tIns="249071" rIns="8890" bIns="249071" spcCol="1270" anchor="ctr"/>
          <a:lstStyle/>
          <a:p>
            <a:pPr algn="ctr" defTabSz="622300">
              <a:lnSpc>
                <a:spcPct val="90000"/>
              </a:lnSpc>
              <a:spcAft>
                <a:spcPct val="35000"/>
              </a:spcAft>
              <a:defRPr/>
            </a:pPr>
            <a:endParaRPr lang="es-EC" sz="1400" dirty="0">
              <a:solidFill>
                <a:schemeClr val="accent1">
                  <a:lumMod val="25000"/>
                </a:schemeClr>
              </a:solidFill>
            </a:endParaRPr>
          </a:p>
        </p:txBody>
      </p:sp>
      <p:sp>
        <p:nvSpPr>
          <p:cNvPr id="38" name="37 Forma libre">
            <a:hlinkClick r:id="rId13" action="ppaction://hlinksldjump"/>
          </p:cNvPr>
          <p:cNvSpPr/>
          <p:nvPr/>
        </p:nvSpPr>
        <p:spPr>
          <a:xfrm>
            <a:off x="1119063" y="4437112"/>
            <a:ext cx="7845425" cy="446088"/>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792853"/>
              <a:satOff val="48837"/>
              <a:lumOff val="4156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S_tradnl" sz="1600" b="1" dirty="0" smtClean="0">
                <a:cs typeface="Arial" pitchFamily="34" charset="0"/>
              </a:rPr>
              <a:t>CAPÍTULO 3: PLAN DE MEJORA PARA LAS OPERACIONES EN LAS INSTALACIONES</a:t>
            </a:r>
            <a:endParaRPr lang="es-EC" sz="1600" b="1" dirty="0">
              <a:cs typeface="Arial" pitchFamily="34" charset="0"/>
            </a:endParaRPr>
          </a:p>
        </p:txBody>
      </p:sp>
      <p:sp>
        <p:nvSpPr>
          <p:cNvPr id="40" name="39 Forma libre">
            <a:hlinkClick r:id="rId12" action="ppaction://hlinksldjump"/>
          </p:cNvPr>
          <p:cNvSpPr/>
          <p:nvPr/>
        </p:nvSpPr>
        <p:spPr>
          <a:xfrm>
            <a:off x="640135" y="5085184"/>
            <a:ext cx="479425" cy="687388"/>
          </a:xfrm>
          <a:custGeom>
            <a:avLst/>
            <a:gdLst>
              <a:gd name="connsiteX0" fmla="*/ 0 w 686232"/>
              <a:gd name="connsiteY0" fmla="*/ 0 h 480362"/>
              <a:gd name="connsiteX1" fmla="*/ 446051 w 686232"/>
              <a:gd name="connsiteY1" fmla="*/ 0 h 480362"/>
              <a:gd name="connsiteX2" fmla="*/ 686232 w 686232"/>
              <a:gd name="connsiteY2" fmla="*/ 240181 h 480362"/>
              <a:gd name="connsiteX3" fmla="*/ 446051 w 686232"/>
              <a:gd name="connsiteY3" fmla="*/ 480362 h 480362"/>
              <a:gd name="connsiteX4" fmla="*/ 0 w 686232"/>
              <a:gd name="connsiteY4" fmla="*/ 480362 h 480362"/>
              <a:gd name="connsiteX5" fmla="*/ 240181 w 686232"/>
              <a:gd name="connsiteY5" fmla="*/ 240181 h 480362"/>
              <a:gd name="connsiteX6" fmla="*/ 0 w 686232"/>
              <a:gd name="connsiteY6" fmla="*/ 0 h 48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6232" h="480362">
                <a:moveTo>
                  <a:pt x="686232" y="0"/>
                </a:moveTo>
                <a:lnTo>
                  <a:pt x="686232" y="312235"/>
                </a:lnTo>
                <a:lnTo>
                  <a:pt x="343116" y="480362"/>
                </a:lnTo>
                <a:lnTo>
                  <a:pt x="0" y="312235"/>
                </a:lnTo>
                <a:lnTo>
                  <a:pt x="0" y="0"/>
                </a:lnTo>
                <a:lnTo>
                  <a:pt x="343116" y="168127"/>
                </a:lnTo>
                <a:lnTo>
                  <a:pt x="686232" y="0"/>
                </a:lnTo>
                <a:close/>
              </a:path>
            </a:pathLst>
          </a:custGeom>
          <a:solidFill>
            <a:schemeClr val="bg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792853"/>
              <a:satOff val="48837"/>
              <a:lumOff val="41568"/>
              <a:alphaOff val="0"/>
            </a:schemeClr>
          </a:lnRef>
          <a:fillRef idx="1">
            <a:schemeClr val="accent4">
              <a:hueOff val="792853"/>
              <a:satOff val="48837"/>
              <a:lumOff val="41568"/>
              <a:alphaOff val="0"/>
            </a:schemeClr>
          </a:fillRef>
          <a:effectRef idx="0">
            <a:schemeClr val="accent4">
              <a:hueOff val="792853"/>
              <a:satOff val="48837"/>
              <a:lumOff val="41568"/>
              <a:alphaOff val="0"/>
            </a:schemeClr>
          </a:effectRef>
          <a:fontRef idx="minor">
            <a:schemeClr val="lt1"/>
          </a:fontRef>
        </p:style>
        <p:txBody>
          <a:bodyPr lIns="8890" tIns="249071" rIns="8890" bIns="249071" spcCol="1270" anchor="ctr"/>
          <a:lstStyle/>
          <a:p>
            <a:pPr algn="ctr" defTabSz="622300">
              <a:lnSpc>
                <a:spcPct val="90000"/>
              </a:lnSpc>
              <a:spcAft>
                <a:spcPct val="35000"/>
              </a:spcAft>
              <a:defRPr/>
            </a:pPr>
            <a:endParaRPr lang="es-EC" sz="1400" dirty="0">
              <a:solidFill>
                <a:schemeClr val="accent1">
                  <a:lumMod val="25000"/>
                </a:schemeClr>
              </a:solidFill>
            </a:endParaRPr>
          </a:p>
        </p:txBody>
      </p:sp>
      <p:sp>
        <p:nvSpPr>
          <p:cNvPr id="41" name="40 Forma libre">
            <a:hlinkClick r:id="rId13" action="ppaction://hlinksldjump"/>
          </p:cNvPr>
          <p:cNvSpPr/>
          <p:nvPr/>
        </p:nvSpPr>
        <p:spPr>
          <a:xfrm>
            <a:off x="1119560" y="5085184"/>
            <a:ext cx="7845425" cy="446088"/>
          </a:xfrm>
          <a:custGeom>
            <a:avLst/>
            <a:gdLst>
              <a:gd name="connsiteX0" fmla="*/ 74343 w 446051"/>
              <a:gd name="connsiteY0" fmla="*/ 0 h 8663637"/>
              <a:gd name="connsiteX1" fmla="*/ 371708 w 446051"/>
              <a:gd name="connsiteY1" fmla="*/ 0 h 8663637"/>
              <a:gd name="connsiteX2" fmla="*/ 424276 w 446051"/>
              <a:gd name="connsiteY2" fmla="*/ 21775 h 8663637"/>
              <a:gd name="connsiteX3" fmla="*/ 446050 w 446051"/>
              <a:gd name="connsiteY3" fmla="*/ 74343 h 8663637"/>
              <a:gd name="connsiteX4" fmla="*/ 446051 w 446051"/>
              <a:gd name="connsiteY4" fmla="*/ 8663637 h 8663637"/>
              <a:gd name="connsiteX5" fmla="*/ 446051 w 446051"/>
              <a:gd name="connsiteY5" fmla="*/ 8663637 h 8663637"/>
              <a:gd name="connsiteX6" fmla="*/ 446051 w 446051"/>
              <a:gd name="connsiteY6" fmla="*/ 8663637 h 8663637"/>
              <a:gd name="connsiteX7" fmla="*/ 0 w 446051"/>
              <a:gd name="connsiteY7" fmla="*/ 8663637 h 8663637"/>
              <a:gd name="connsiteX8" fmla="*/ 0 w 446051"/>
              <a:gd name="connsiteY8" fmla="*/ 8663637 h 8663637"/>
              <a:gd name="connsiteX9" fmla="*/ 0 w 446051"/>
              <a:gd name="connsiteY9" fmla="*/ 8663637 h 8663637"/>
              <a:gd name="connsiteX10" fmla="*/ 0 w 446051"/>
              <a:gd name="connsiteY10" fmla="*/ 74343 h 8663637"/>
              <a:gd name="connsiteX11" fmla="*/ 21775 w 446051"/>
              <a:gd name="connsiteY11" fmla="*/ 21775 h 8663637"/>
              <a:gd name="connsiteX12" fmla="*/ 74343 w 446051"/>
              <a:gd name="connsiteY12" fmla="*/ 1 h 8663637"/>
              <a:gd name="connsiteX13" fmla="*/ 74343 w 446051"/>
              <a:gd name="connsiteY13" fmla="*/ 0 h 86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46051" h="8663637">
                <a:moveTo>
                  <a:pt x="446051" y="1443969"/>
                </a:moveTo>
                <a:lnTo>
                  <a:pt x="446051" y="7219668"/>
                </a:lnTo>
                <a:cubicBezTo>
                  <a:pt x="446051" y="7602630"/>
                  <a:pt x="445648" y="7969898"/>
                  <a:pt x="444930" y="8240693"/>
                </a:cubicBezTo>
                <a:cubicBezTo>
                  <a:pt x="444212" y="8511487"/>
                  <a:pt x="443239" y="8663627"/>
                  <a:pt x="442223" y="8663608"/>
                </a:cubicBezTo>
                <a:cubicBezTo>
                  <a:pt x="294816" y="8663608"/>
                  <a:pt x="147408" y="8663627"/>
                  <a:pt x="0" y="8663627"/>
                </a:cubicBezTo>
                <a:lnTo>
                  <a:pt x="0" y="8663627"/>
                </a:lnTo>
                <a:lnTo>
                  <a:pt x="0" y="8663627"/>
                </a:lnTo>
                <a:lnTo>
                  <a:pt x="0" y="10"/>
                </a:lnTo>
                <a:lnTo>
                  <a:pt x="0" y="10"/>
                </a:lnTo>
                <a:lnTo>
                  <a:pt x="0" y="10"/>
                </a:lnTo>
                <a:lnTo>
                  <a:pt x="442223" y="10"/>
                </a:lnTo>
                <a:cubicBezTo>
                  <a:pt x="443239" y="10"/>
                  <a:pt x="444212" y="152150"/>
                  <a:pt x="444930" y="422944"/>
                </a:cubicBezTo>
                <a:cubicBezTo>
                  <a:pt x="445648" y="693739"/>
                  <a:pt x="446051" y="1061007"/>
                  <a:pt x="446051" y="1443969"/>
                </a:cubicBezTo>
                <a:lnTo>
                  <a:pt x="446051" y="144396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4">
              <a:hueOff val="792853"/>
              <a:satOff val="48837"/>
              <a:lumOff val="41568"/>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106680" tIns="31299" rIns="31299" bIns="31299" spcCol="1270" anchor="ctr"/>
          <a:lstStyle/>
          <a:p>
            <a:pPr marL="114300" lvl="1" indent="-114300" defTabSz="666750">
              <a:lnSpc>
                <a:spcPct val="90000"/>
              </a:lnSpc>
              <a:spcAft>
                <a:spcPct val="15000"/>
              </a:spcAft>
              <a:buFontTx/>
              <a:buChar char="••"/>
              <a:defRPr/>
            </a:pPr>
            <a:r>
              <a:rPr lang="es-EC" sz="1600" b="1" dirty="0" smtClean="0">
                <a:cs typeface="Arial" pitchFamily="34" charset="0"/>
              </a:rPr>
              <a:t>CONCLUSIONES Y RECOMENDACIONES</a:t>
            </a:r>
            <a:endParaRPr lang="es-EC" sz="1600" b="1" dirty="0">
              <a:cs typeface="Arial" pitchFamily="34" charset="0"/>
            </a:endParaRPr>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765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765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765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765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765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765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765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766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766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766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7663"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7664"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7665"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7666"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7668"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7669"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7670"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7671"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7672"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7673"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7675"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7676"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27677"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27679"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7680"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7681"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7682"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7684"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7685"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27686"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PAÑOL DE VELAS</a:t>
            </a:r>
            <a:endParaRPr lang="es-ES" sz="1600" dirty="0">
              <a:solidFill>
                <a:schemeClr val="tx1"/>
              </a:solidFill>
              <a:latin typeface="Arial" pitchFamily="34" charset="0"/>
              <a:cs typeface="Arial" pitchFamily="34" charset="0"/>
            </a:endParaRPr>
          </a:p>
        </p:txBody>
      </p:sp>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20</a:t>
            </a:fld>
            <a:endParaRPr lang="es-ES" sz="1800" b="1" dirty="0">
              <a:latin typeface="Arial" pitchFamily="34" charset="0"/>
              <a:cs typeface="Arial" pitchFamily="34" charset="0"/>
            </a:endParaRPr>
          </a:p>
        </p:txBody>
      </p:sp>
      <p:pic>
        <p:nvPicPr>
          <p:cNvPr id="130049" name="Picture 1" descr="D:\ESSUNA 2012\CRUCERO2012\TESIS\TESISDEGRADOGM$MOREIRA\Información\Bodegas\DSC_0423.jpg"/>
          <p:cNvPicPr>
            <a:picLocks noChangeAspect="1" noChangeArrowheads="1"/>
          </p:cNvPicPr>
          <p:nvPr/>
        </p:nvPicPr>
        <p:blipFill>
          <a:blip r:embed="rId9" cstate="print"/>
          <a:srcRect/>
          <a:stretch>
            <a:fillRect/>
          </a:stretch>
        </p:blipFill>
        <p:spPr bwMode="auto">
          <a:xfrm>
            <a:off x="1547664" y="2060848"/>
            <a:ext cx="7416824" cy="4191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9" name="38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8675"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8676"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8677"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8680"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8681"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8682"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8683"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8684"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8685"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8686"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8687"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8688"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8689"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8690"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28692"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8693"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8694"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8695"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8696"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8697"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2</a:t>
            </a:r>
          </a:p>
        </p:txBody>
      </p:sp>
      <p:sp>
        <p:nvSpPr>
          <p:cNvPr id="28699"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28700"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28701"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28703"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28704"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8705"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8706"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8708"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8710"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28711"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877272"/>
            <a:ext cx="7416800" cy="504056"/>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No posee una buena infraestructura.</a:t>
            </a:r>
            <a:endParaRPr lang="es-ES" sz="1600" dirty="0">
              <a:solidFill>
                <a:schemeClr val="tx1"/>
              </a:solidFill>
              <a:latin typeface="Arial" pitchFamily="34" charset="0"/>
              <a:cs typeface="Arial" pitchFamily="34" charset="0"/>
            </a:endParaRPr>
          </a:p>
        </p:txBody>
      </p:sp>
      <p:pic>
        <p:nvPicPr>
          <p:cNvPr id="28713" name="42 Imagen" descr="D:\ESSUNA 2012\CRUCERO2012\TESIS\TESISDEGRADOGM$MOREIRA\Bodegas\DSC_0455.jpg"/>
          <p:cNvPicPr>
            <a:picLocks noChangeAspect="1" noChangeArrowheads="1"/>
          </p:cNvPicPr>
          <p:nvPr/>
        </p:nvPicPr>
        <p:blipFill>
          <a:blip r:embed="rId14" cstate="print"/>
          <a:srcRect/>
          <a:stretch>
            <a:fillRect/>
          </a:stretch>
        </p:blipFill>
        <p:spPr bwMode="auto">
          <a:xfrm>
            <a:off x="1547664" y="2708274"/>
            <a:ext cx="7416825" cy="3096989"/>
          </a:xfrm>
          <a:prstGeom prst="rect">
            <a:avLst/>
          </a:prstGeom>
          <a:noFill/>
          <a:ln w="9525">
            <a:noFill/>
            <a:miter lim="800000"/>
            <a:headEnd/>
            <a:tailEnd/>
          </a:ln>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21</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2969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29700"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2970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2970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2970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2970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2970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2970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2970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2971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29711"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29712"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9713"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29714"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29716"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29717"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29718"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29719"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29720"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29721"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29723"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29724"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29725"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29727"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29728"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29729"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9730"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2973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29734"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29735"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805264"/>
            <a:ext cx="7416800" cy="576064"/>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smtClean="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No existe </a:t>
            </a:r>
            <a:r>
              <a:rPr lang="es-ES" sz="1600" dirty="0">
                <a:solidFill>
                  <a:schemeClr val="tx1"/>
                </a:solidFill>
                <a:latin typeface="Arial" pitchFamily="34" charset="0"/>
                <a:cs typeface="Arial" pitchFamily="34" charset="0"/>
              </a:rPr>
              <a:t>un control de seguridad suficiente para garantizar el resguardo de los activos fijos que se encuentran en el pañol. </a:t>
            </a:r>
          </a:p>
        </p:txBody>
      </p:sp>
      <p:pic>
        <p:nvPicPr>
          <p:cNvPr id="29737" name="45 Imagen" descr="D:\ESSUNA 2012\CRUCERO2012\TESIS\TESISDEGRADOGM$MOREIRA\Bodegas\DSC_0452.jpg"/>
          <p:cNvPicPr>
            <a:picLocks noChangeAspect="1" noChangeArrowheads="1"/>
          </p:cNvPicPr>
          <p:nvPr/>
        </p:nvPicPr>
        <p:blipFill>
          <a:blip r:embed="rId14" cstate="print"/>
          <a:srcRect/>
          <a:stretch>
            <a:fillRect/>
          </a:stretch>
        </p:blipFill>
        <p:spPr bwMode="auto">
          <a:xfrm>
            <a:off x="2124075" y="2532063"/>
            <a:ext cx="3095625" cy="2481262"/>
          </a:xfrm>
          <a:prstGeom prst="rect">
            <a:avLst/>
          </a:prstGeom>
          <a:noFill/>
          <a:ln w="9525">
            <a:noFill/>
            <a:miter lim="800000"/>
            <a:headEnd/>
            <a:tailEnd/>
          </a:ln>
        </p:spPr>
      </p:pic>
      <p:pic>
        <p:nvPicPr>
          <p:cNvPr id="29738" name="46 Imagen" descr="D:\ESSUNA 2012\CRUCERO2012\TESIS\TESISDEGRADOGM$MOREIRA\Bodegas\DSC_0454.jpg"/>
          <p:cNvPicPr>
            <a:picLocks noChangeAspect="1" noChangeArrowheads="1"/>
          </p:cNvPicPr>
          <p:nvPr/>
        </p:nvPicPr>
        <p:blipFill>
          <a:blip r:embed="rId15" cstate="print"/>
          <a:srcRect/>
          <a:stretch>
            <a:fillRect/>
          </a:stretch>
        </p:blipFill>
        <p:spPr bwMode="auto">
          <a:xfrm>
            <a:off x="5214938" y="2565400"/>
            <a:ext cx="3244850" cy="2441575"/>
          </a:xfrm>
          <a:prstGeom prst="rect">
            <a:avLst/>
          </a:prstGeom>
          <a:noFill/>
          <a:ln w="9525">
            <a:noFill/>
            <a:miter lim="800000"/>
            <a:headEnd/>
            <a:tailEnd/>
          </a:ln>
        </p:spPr>
      </p:pic>
      <p:sp>
        <p:nvSpPr>
          <p:cNvPr id="43" name="42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22</a:t>
            </a:fld>
            <a:endParaRPr lang="es-ES" sz="1800" b="1" dirty="0">
              <a:latin typeface="Arial" pitchFamily="34" charset="0"/>
              <a:cs typeface="Arial" pitchFamily="34" charset="0"/>
            </a:endParaRPr>
          </a:p>
        </p:txBody>
      </p:sp>
      <p:pic>
        <p:nvPicPr>
          <p:cNvPr id="82945" name="Picture 1"/>
          <p:cNvPicPr>
            <a:picLocks noChangeAspect="1" noChangeArrowheads="1"/>
          </p:cNvPicPr>
          <p:nvPr/>
        </p:nvPicPr>
        <p:blipFill>
          <a:blip r:embed="rId16" cstate="print"/>
          <a:srcRect/>
          <a:stretch>
            <a:fillRect/>
          </a:stretch>
        </p:blipFill>
        <p:spPr bwMode="auto">
          <a:xfrm>
            <a:off x="1547664" y="2492896"/>
            <a:ext cx="7344816" cy="3240359"/>
          </a:xfrm>
          <a:prstGeom prst="rect">
            <a:avLst/>
          </a:prstGeom>
          <a:noFill/>
          <a:ln w="9525">
            <a:noFill/>
            <a:miter lim="800000"/>
            <a:headEnd/>
            <a:tailEnd/>
          </a:ln>
        </p:spPr>
      </p:pic>
      <p:sp>
        <p:nvSpPr>
          <p:cNvPr id="42" name="41 Elipse"/>
          <p:cNvSpPr/>
          <p:nvPr/>
        </p:nvSpPr>
        <p:spPr>
          <a:xfrm>
            <a:off x="0"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a:off x="648072" y="908720"/>
            <a:ext cx="755576" cy="720080"/>
          </a:xfrm>
          <a:prstGeom prst="ellipse">
            <a:avLst/>
          </a:prstGeom>
          <a:blipFill>
            <a:blip r:embed="rId1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2945"/>
                                        </p:tgtEl>
                                        <p:attrNameLst>
                                          <p:attrName>style.visibility</p:attrName>
                                        </p:attrNameLst>
                                      </p:cBhvr>
                                      <p:to>
                                        <p:strVal val="visible"/>
                                      </p:to>
                                    </p:set>
                                    <p:animEffect transition="in" filter="box(in)">
                                      <p:cBhvr>
                                        <p:cTn id="7" dur="2000"/>
                                        <p:tgtEl>
                                          <p:spTgt spid="829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2000"/>
                                        <p:tgtEl>
                                          <p:spTgt spid="82945"/>
                                        </p:tgtEl>
                                      </p:cBhvr>
                                    </p:animEffect>
                                    <p:set>
                                      <p:cBhvr>
                                        <p:cTn id="12" dur="1" fill="hold">
                                          <p:stCondLst>
                                            <p:cond delay="1999"/>
                                          </p:stCondLst>
                                        </p:cTn>
                                        <p:tgtEl>
                                          <p:spTgt spid="829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072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072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072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072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072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073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073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073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073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073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073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073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073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0738"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074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074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074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074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074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074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0747"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0748"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0749"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0751"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075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075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075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075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0758"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0759"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805264"/>
            <a:ext cx="7416800" cy="503461"/>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smtClean="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Se utilizado los </a:t>
            </a:r>
            <a:r>
              <a:rPr lang="es-ES" sz="1600" dirty="0">
                <a:solidFill>
                  <a:schemeClr val="tx1"/>
                </a:solidFill>
                <a:latin typeface="Arial" pitchFamily="34" charset="0"/>
                <a:cs typeface="Arial" pitchFamily="34" charset="0"/>
              </a:rPr>
              <a:t>alrededores de esta instalación como basurero, esto provoca contaminación ambiental.</a:t>
            </a:r>
          </a:p>
        </p:txBody>
      </p:sp>
      <p:pic>
        <p:nvPicPr>
          <p:cNvPr id="30761" name="42 Imagen" descr="D:\ESSUNA 2012\CRUCERO2012\TESIS\TESISDEGRADOGM$MOREIRA\Bodegas\DSC_0453.jpg"/>
          <p:cNvPicPr>
            <a:picLocks noChangeAspect="1" noChangeArrowheads="1"/>
          </p:cNvPicPr>
          <p:nvPr/>
        </p:nvPicPr>
        <p:blipFill>
          <a:blip r:embed="rId14" cstate="print"/>
          <a:srcRect/>
          <a:stretch>
            <a:fillRect/>
          </a:stretch>
        </p:blipFill>
        <p:spPr bwMode="auto">
          <a:xfrm>
            <a:off x="1547664" y="2662238"/>
            <a:ext cx="7416824" cy="3071018"/>
          </a:xfrm>
          <a:prstGeom prst="rect">
            <a:avLst/>
          </a:prstGeom>
          <a:noFill/>
          <a:ln w="9525">
            <a:noFill/>
            <a:miter lim="800000"/>
            <a:headEnd/>
            <a:tailEnd/>
          </a:ln>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23</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174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174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174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175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175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175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175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175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175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175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1759"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1760"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1761"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1762"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176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176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176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176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176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176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1771"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1772"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1773"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1775"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177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177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177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178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1782"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1783"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805264"/>
            <a:ext cx="7416800" cy="503461"/>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No se realiza una estiba adecuada.</a:t>
            </a:r>
            <a:endParaRPr lang="es-ES" sz="1600" dirty="0">
              <a:solidFill>
                <a:schemeClr val="tx1"/>
              </a:solidFill>
              <a:latin typeface="Arial" pitchFamily="34" charset="0"/>
              <a:cs typeface="Arial" pitchFamily="34" charset="0"/>
            </a:endParaRPr>
          </a:p>
        </p:txBody>
      </p:sp>
      <p:pic>
        <p:nvPicPr>
          <p:cNvPr id="31785" name="42 Imagen" descr="D:\ESSUNA 2012\CRUCERO2012\TESIS\TESISDEGRADOGM$MOREIRA\Bodegas\DSC_0436.jpg"/>
          <p:cNvPicPr>
            <a:picLocks noChangeAspect="1" noChangeArrowheads="1"/>
          </p:cNvPicPr>
          <p:nvPr/>
        </p:nvPicPr>
        <p:blipFill>
          <a:blip r:embed="rId14" cstate="print"/>
          <a:srcRect/>
          <a:stretch>
            <a:fillRect/>
          </a:stretch>
        </p:blipFill>
        <p:spPr bwMode="auto">
          <a:xfrm>
            <a:off x="2430463" y="2636838"/>
            <a:ext cx="5670550" cy="2447925"/>
          </a:xfrm>
          <a:prstGeom prst="rect">
            <a:avLst/>
          </a:prstGeom>
          <a:noFill/>
          <a:ln w="9525">
            <a:noFill/>
            <a:miter lim="800000"/>
            <a:headEnd/>
            <a:tailEnd/>
          </a:ln>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24</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277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277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277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277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277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277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277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278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278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278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2783"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2784"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2785"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2786"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2788"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2789"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2790"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2791"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2792"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2793"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2795"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2796"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2797"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2799"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2800"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2801"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2802"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2804"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2806"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2807"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949280"/>
            <a:ext cx="7416800" cy="359445"/>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a:solidFill>
                  <a:schemeClr val="tx1"/>
                </a:solidFill>
                <a:latin typeface="Arial" pitchFamily="34" charset="0"/>
                <a:cs typeface="Arial" pitchFamily="34" charset="0"/>
              </a:rPr>
              <a:t>No </a:t>
            </a:r>
            <a:r>
              <a:rPr lang="es-ES" sz="1600" dirty="0" smtClean="0">
                <a:solidFill>
                  <a:schemeClr val="tx1"/>
                </a:solidFill>
                <a:latin typeface="Arial" pitchFamily="34" charset="0"/>
                <a:cs typeface="Arial" pitchFamily="34" charset="0"/>
              </a:rPr>
              <a:t>existen pertrechos o una clasificación </a:t>
            </a:r>
            <a:r>
              <a:rPr lang="es-ES" sz="1600" dirty="0">
                <a:solidFill>
                  <a:schemeClr val="tx1"/>
                </a:solidFill>
                <a:latin typeface="Arial" pitchFamily="34" charset="0"/>
                <a:cs typeface="Arial" pitchFamily="34" charset="0"/>
              </a:rPr>
              <a:t>de los </a:t>
            </a:r>
            <a:r>
              <a:rPr lang="es-ES" sz="1600" dirty="0" smtClean="0">
                <a:solidFill>
                  <a:schemeClr val="tx1"/>
                </a:solidFill>
                <a:latin typeface="Arial" pitchFamily="34" charset="0"/>
                <a:cs typeface="Arial" pitchFamily="34" charset="0"/>
              </a:rPr>
              <a:t>materiales.</a:t>
            </a:r>
            <a:endParaRPr lang="es-ES" sz="1600" dirty="0">
              <a:solidFill>
                <a:schemeClr val="tx1"/>
              </a:solidFill>
              <a:latin typeface="Arial" pitchFamily="34" charset="0"/>
              <a:cs typeface="Arial" pitchFamily="34" charset="0"/>
            </a:endParaRPr>
          </a:p>
        </p:txBody>
      </p:sp>
      <p:pic>
        <p:nvPicPr>
          <p:cNvPr id="32809" name="49 Imagen" descr="D:\ESSUNA 2012\CRUCERO2012\TESIS\TESISDEGRADOGM$MOREIRA\Bodegas\DSC_0437.jpg"/>
          <p:cNvPicPr>
            <a:picLocks noChangeAspect="1" noChangeArrowheads="1"/>
          </p:cNvPicPr>
          <p:nvPr/>
        </p:nvPicPr>
        <p:blipFill>
          <a:blip r:embed="rId14" cstate="print"/>
          <a:srcRect/>
          <a:stretch>
            <a:fillRect/>
          </a:stretch>
        </p:blipFill>
        <p:spPr bwMode="auto">
          <a:xfrm>
            <a:off x="1547664" y="2781300"/>
            <a:ext cx="7416824" cy="3095972"/>
          </a:xfrm>
          <a:prstGeom prst="rect">
            <a:avLst/>
          </a:prstGeom>
          <a:noFill/>
          <a:ln w="9525">
            <a:noFill/>
            <a:miter lim="800000"/>
            <a:headEnd/>
            <a:tailEnd/>
          </a:ln>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25</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3795"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3796"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3797"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3800"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3801"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3802"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3803"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3804"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3805"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3806"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3807"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3808"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3809"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3810"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3812"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3813"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3814"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3815"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3816"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3817"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3819"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3820"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3821"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3823"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3824"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3825"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3826"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3828"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3829"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383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DIMARE</a:t>
            </a:r>
            <a:endParaRPr lang="es-ES" sz="1600" dirty="0">
              <a:solidFill>
                <a:schemeClr val="tx1"/>
              </a:solidFill>
              <a:latin typeface="Arial" pitchFamily="34" charset="0"/>
              <a:cs typeface="Arial" pitchFamily="34" charset="0"/>
            </a:endParaRPr>
          </a:p>
        </p:txBody>
      </p:sp>
      <p:pic>
        <p:nvPicPr>
          <p:cNvPr id="43" name="Picture 3" descr="D:\ESSUNA 2012\CRUCERO2012\TESIS\TESISDEGRADOGM$MOREIRA\Información\Muelle\DSC_0398.jpg"/>
          <p:cNvPicPr>
            <a:picLocks noChangeAspect="1" noChangeArrowheads="1"/>
          </p:cNvPicPr>
          <p:nvPr/>
        </p:nvPicPr>
        <p:blipFill>
          <a:blip r:embed="rId9" cstate="print"/>
          <a:srcRect/>
          <a:stretch>
            <a:fillRect/>
          </a:stretch>
        </p:blipFill>
        <p:spPr bwMode="auto">
          <a:xfrm>
            <a:off x="1547664" y="2132856"/>
            <a:ext cx="7416824"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26</a:t>
            </a:fld>
            <a:endParaRPr lang="es-ES" sz="1800" b="1"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100"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101"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102"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105"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106"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107"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108"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109"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110"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111"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112"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113"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114"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115"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117"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118"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119"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120"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121"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122"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4124"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4125"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126"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128"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129"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130"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131"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133"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4135"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4136"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661520"/>
            <a:ext cx="7416800" cy="71980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smtClean="0">
                <a:solidFill>
                  <a:schemeClr val="tx1"/>
                </a:solidFill>
                <a:latin typeface="Arial" pitchFamily="34" charset="0"/>
                <a:cs typeface="Arial" pitchFamily="34" charset="0"/>
              </a:rPr>
              <a:t>COMENTARIO:</a:t>
            </a:r>
            <a:r>
              <a:rPr lang="es-ES" sz="1600" dirty="0">
                <a:solidFill>
                  <a:schemeClr val="tx1"/>
                </a:solidFill>
                <a:latin typeface="Arial" pitchFamily="34" charset="0"/>
                <a:cs typeface="Arial" pitchFamily="34" charset="0"/>
              </a:rPr>
              <a:t> </a:t>
            </a:r>
            <a:r>
              <a:rPr lang="es-ES" sz="1600" dirty="0" smtClean="0">
                <a:solidFill>
                  <a:schemeClr val="tx1"/>
                </a:solidFill>
                <a:latin typeface="Arial" pitchFamily="34" charset="0"/>
                <a:cs typeface="Arial" pitchFamily="34" charset="0"/>
              </a:rPr>
              <a:t>Las </a:t>
            </a:r>
            <a:r>
              <a:rPr lang="es-ES" sz="1600" dirty="0">
                <a:solidFill>
                  <a:schemeClr val="tx1"/>
                </a:solidFill>
                <a:latin typeface="Arial" pitchFamily="34" charset="0"/>
                <a:cs typeface="Arial" pitchFamily="34" charset="0"/>
              </a:rPr>
              <a:t>demoras </a:t>
            </a:r>
            <a:r>
              <a:rPr lang="es-ES" sz="1600" dirty="0" smtClean="0">
                <a:solidFill>
                  <a:schemeClr val="tx1"/>
                </a:solidFill>
                <a:latin typeface="Arial" pitchFamily="34" charset="0"/>
                <a:cs typeface="Arial" pitchFamily="34" charset="0"/>
              </a:rPr>
              <a:t>en los proceso </a:t>
            </a:r>
            <a:r>
              <a:rPr lang="es-ES" sz="1600" dirty="0">
                <a:solidFill>
                  <a:schemeClr val="tx1"/>
                </a:solidFill>
                <a:latin typeface="Arial" pitchFamily="34" charset="0"/>
                <a:cs typeface="Arial" pitchFamily="34" charset="0"/>
              </a:rPr>
              <a:t>de mantenimiento </a:t>
            </a:r>
            <a:r>
              <a:rPr lang="es-ES" sz="1600" dirty="0" smtClean="0">
                <a:solidFill>
                  <a:schemeClr val="tx1"/>
                </a:solidFill>
                <a:latin typeface="Arial" pitchFamily="34" charset="0"/>
                <a:cs typeface="Arial" pitchFamily="34" charset="0"/>
              </a:rPr>
              <a:t>provocan </a:t>
            </a:r>
            <a:r>
              <a:rPr lang="es-ES" sz="1600" dirty="0">
                <a:solidFill>
                  <a:schemeClr val="tx1"/>
                </a:solidFill>
                <a:latin typeface="Arial" pitchFamily="34" charset="0"/>
                <a:cs typeface="Arial" pitchFamily="34" charset="0"/>
              </a:rPr>
              <a:t>atrasos en el cumplimiento de la planificación de la </a:t>
            </a:r>
            <a:r>
              <a:rPr lang="es-ES" sz="1600" dirty="0" smtClean="0">
                <a:solidFill>
                  <a:schemeClr val="tx1"/>
                </a:solidFill>
                <a:latin typeface="Arial" pitchFamily="34" charset="0"/>
                <a:cs typeface="Arial" pitchFamily="34" charset="0"/>
              </a:rPr>
              <a:t>navegación.</a:t>
            </a:r>
            <a:endParaRPr lang="es-ES" sz="1600" dirty="0">
              <a:solidFill>
                <a:schemeClr val="tx1"/>
              </a:solidFill>
              <a:latin typeface="Arial" pitchFamily="34" charset="0"/>
              <a:cs typeface="Arial" pitchFamily="34" charset="0"/>
            </a:endParaRPr>
          </a:p>
        </p:txBody>
      </p:sp>
      <p:sp>
        <p:nvSpPr>
          <p:cNvPr id="4138"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 name="42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27</a:t>
            </a:fld>
            <a:endParaRPr lang="es-ES" sz="1800" b="1" dirty="0">
              <a:latin typeface="Arial" pitchFamily="34" charset="0"/>
              <a:cs typeface="Arial" pitchFamily="34" charset="0"/>
            </a:endParaRPr>
          </a:p>
        </p:txBody>
      </p:sp>
      <p:pic>
        <p:nvPicPr>
          <p:cNvPr id="3" name="Picture 4"/>
          <p:cNvPicPr>
            <a:picLocks noChangeAspect="1" noChangeArrowheads="1"/>
          </p:cNvPicPr>
          <p:nvPr/>
        </p:nvPicPr>
        <p:blipFill>
          <a:blip r:embed="rId14" cstate="print"/>
          <a:srcRect/>
          <a:stretch>
            <a:fillRect/>
          </a:stretch>
        </p:blipFill>
        <p:spPr bwMode="auto">
          <a:xfrm>
            <a:off x="1547664" y="2492896"/>
            <a:ext cx="7416824" cy="3168352"/>
          </a:xfrm>
          <a:prstGeom prst="rect">
            <a:avLst/>
          </a:prstGeom>
          <a:noFill/>
          <a:ln w="9525">
            <a:noFill/>
            <a:miter lim="800000"/>
            <a:headEnd/>
            <a:tailEnd/>
          </a:ln>
        </p:spPr>
      </p:pic>
      <p:sp>
        <p:nvSpPr>
          <p:cNvPr id="41" name="40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481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4820"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482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482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482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482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482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482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482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483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4831"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4832"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4833"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4834"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4836"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4837"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4838"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4839"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4840"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4841"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4843"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4844"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4845"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4847"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4848"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4849"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4850"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485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4853"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4854"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ASTINAVE</a:t>
            </a:r>
            <a:endParaRPr lang="es-ES" sz="1600" dirty="0">
              <a:solidFill>
                <a:schemeClr val="tx1"/>
              </a:solidFill>
              <a:latin typeface="Arial" pitchFamily="34" charset="0"/>
              <a:cs typeface="Arial" pitchFamily="34" charset="0"/>
            </a:endParaRPr>
          </a:p>
        </p:txBody>
      </p:sp>
      <p:pic>
        <p:nvPicPr>
          <p:cNvPr id="44" name="43 Imagen" descr="foto3"/>
          <p:cNvPicPr/>
          <p:nvPr/>
        </p:nvPicPr>
        <p:blipFill>
          <a:blip r:embed="rId9" cstate="print"/>
          <a:srcRect/>
          <a:stretch>
            <a:fillRect/>
          </a:stretch>
        </p:blipFill>
        <p:spPr bwMode="auto">
          <a:xfrm>
            <a:off x="1547664" y="2060848"/>
            <a:ext cx="7416824" cy="42484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28</a:t>
            </a:fld>
            <a:endParaRPr lang="es-ES" sz="1800" b="1"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584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584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584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584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584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585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585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585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585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585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585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585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585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5858"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586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586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586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586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586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586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5867"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5868"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5869"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5871"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587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587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587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587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5878"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5879"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733255"/>
            <a:ext cx="7416800" cy="575469"/>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La polución del sandblasting contamina el aire , el agua y afecta la salud del personal.</a:t>
            </a:r>
            <a:endParaRPr lang="es-ES" sz="1600" dirty="0">
              <a:solidFill>
                <a:schemeClr val="tx1"/>
              </a:solidFill>
              <a:latin typeface="Arial" pitchFamily="34" charset="0"/>
              <a:cs typeface="Arial" pitchFamily="34" charset="0"/>
            </a:endParaRPr>
          </a:p>
        </p:txBody>
      </p:sp>
      <p:sp>
        <p:nvSpPr>
          <p:cNvPr id="35881"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 name="42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29</a:t>
            </a:fld>
            <a:endParaRPr lang="es-ES" sz="1800" b="1" dirty="0">
              <a:latin typeface="Arial" pitchFamily="34" charset="0"/>
              <a:cs typeface="Arial" pitchFamily="34" charset="0"/>
            </a:endParaRPr>
          </a:p>
        </p:txBody>
      </p:sp>
      <p:pic>
        <p:nvPicPr>
          <p:cNvPr id="41" name="Picture 2" descr="D:\ESSUNA 2012\CRUCERO2012\TESIS\TESISDEGRADOGM$MOREIRA\PRESENTACIÓN\sandblast1.png"/>
          <p:cNvPicPr>
            <a:picLocks noChangeAspect="1" noChangeArrowheads="1"/>
          </p:cNvPicPr>
          <p:nvPr/>
        </p:nvPicPr>
        <p:blipFill>
          <a:blip r:embed="rId14" cstate="print"/>
          <a:srcRect/>
          <a:stretch>
            <a:fillRect/>
          </a:stretch>
        </p:blipFill>
        <p:spPr bwMode="auto">
          <a:xfrm>
            <a:off x="1763688" y="2852936"/>
            <a:ext cx="6912768" cy="2808312"/>
          </a:xfrm>
          <a:prstGeom prst="rect">
            <a:avLst/>
          </a:prstGeom>
          <a:noFill/>
        </p:spPr>
      </p:pic>
      <p:sp>
        <p:nvSpPr>
          <p:cNvPr id="42" name="41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46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921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9220"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922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dirty="0">
                <a:solidFill>
                  <a:schemeClr val="bg1"/>
                </a:solidFill>
                <a:latin typeface="Copperplate Gothic Bold" pitchFamily="34" charset="0"/>
              </a:rPr>
              <a:t>ESCUELA SUPERIOR NAVAL</a:t>
            </a:r>
          </a:p>
        </p:txBody>
      </p:sp>
      <p:sp>
        <p:nvSpPr>
          <p:cNvPr id="922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922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922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922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922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922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923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9231" name="Text Box 24"/>
          <p:cNvSpPr txBox="1">
            <a:spLocks noChangeArrowheads="1"/>
          </p:cNvSpPr>
          <p:nvPr/>
        </p:nvSpPr>
        <p:spPr bwMode="auto">
          <a:xfrm>
            <a:off x="7812088" y="1143000"/>
            <a:ext cx="1412875" cy="274638"/>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INTRODUCCIÓN</a:t>
            </a:r>
          </a:p>
        </p:txBody>
      </p:sp>
      <p:sp>
        <p:nvSpPr>
          <p:cNvPr id="9232" name="AutoShape 25">
            <a:hlinkClick r:id="" action="ppaction://hlinkshowjump?jump=endshow" highlightClick="1"/>
          </p:cNvPr>
          <p:cNvSpPr>
            <a:spLocks noChangeArrowheads="1"/>
          </p:cNvSpPr>
          <p:nvPr/>
        </p:nvSpPr>
        <p:spPr bwMode="auto">
          <a:xfrm>
            <a:off x="1692275" y="5805488"/>
            <a:ext cx="1296988" cy="431800"/>
          </a:xfrm>
          <a:prstGeom prst="actionButtonBlank">
            <a:avLst/>
          </a:prstGeom>
          <a:noFill/>
          <a:ln w="9525">
            <a:noFill/>
            <a:miter lim="800000"/>
            <a:headEnd/>
            <a:tailEnd/>
          </a:ln>
        </p:spPr>
        <p:txBody>
          <a:bodyPr wrap="none" anchor="ctr"/>
          <a:lstStyle/>
          <a:p>
            <a:endParaRPr lang="es-ES"/>
          </a:p>
        </p:txBody>
      </p:sp>
      <p:sp>
        <p:nvSpPr>
          <p:cNvPr id="9233"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9234"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9235"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9236"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923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9238" name="Text Box 40">
            <a:hlinkClick r:id="rId4" action="ppaction://hlinksldjump"/>
          </p:cNvPr>
          <p:cNvSpPr txBox="1">
            <a:spLocks noChangeArrowheads="1"/>
          </p:cNvSpPr>
          <p:nvPr/>
        </p:nvSpPr>
        <p:spPr bwMode="auto">
          <a:xfrm>
            <a:off x="393700"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
        <p:nvSpPr>
          <p:cNvPr id="9239" name="Rectangle 41"/>
          <p:cNvSpPr>
            <a:spLocks noChangeArrowheads="1"/>
          </p:cNvSpPr>
          <p:nvPr/>
        </p:nvSpPr>
        <p:spPr bwMode="auto">
          <a:xfrm>
            <a:off x="1547813" y="1989138"/>
            <a:ext cx="2663825" cy="2030412"/>
          </a:xfrm>
          <a:prstGeom prst="rect">
            <a:avLst/>
          </a:prstGeom>
          <a:noFill/>
          <a:ln w="9525">
            <a:noFill/>
            <a:miter lim="800000"/>
            <a:headEnd/>
            <a:tailEnd/>
          </a:ln>
        </p:spPr>
        <p:txBody>
          <a:bodyPr>
            <a:spAutoFit/>
          </a:bodyPr>
          <a:lstStyle/>
          <a:p>
            <a:pPr algn="just"/>
            <a:r>
              <a:rPr lang="es-ES" sz="1800">
                <a:latin typeface="Arial" charset="0"/>
                <a:cs typeface="Arial" charset="0"/>
              </a:rPr>
              <a:t>Unos de los principales motores en las operaciones navales de una fuerza naval, se hacen a través de las instalaciones y su infraestructura logística.</a:t>
            </a:r>
            <a:endParaRPr lang="es-ES" sz="1800" b="1">
              <a:latin typeface="Arial" charset="0"/>
              <a:cs typeface="Arial" charset="0"/>
            </a:endParaRPr>
          </a:p>
        </p:txBody>
      </p:sp>
      <p:sp>
        <p:nvSpPr>
          <p:cNvPr id="924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924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924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dirty="0">
                <a:solidFill>
                  <a:srgbClr val="FFFF00"/>
                </a:solidFill>
                <a:latin typeface="Arial" charset="0"/>
              </a:rPr>
              <a:t>CONCLUSIONES Y RECOMENDACIONES</a:t>
            </a:r>
          </a:p>
        </p:txBody>
      </p:sp>
      <p:sp>
        <p:nvSpPr>
          <p:cNvPr id="924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924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924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0"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chemeClr val="accent6">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dirty="0">
                <a:solidFill>
                  <a:schemeClr val="bg1"/>
                </a:solidFill>
                <a:latin typeface="Arial" charset="0"/>
                <a:cs typeface="Arial" charset="0"/>
              </a:rPr>
              <a:t>INTRODUCCIÓN</a:t>
            </a:r>
          </a:p>
        </p:txBody>
      </p:sp>
      <p:sp>
        <p:nvSpPr>
          <p:cNvPr id="9247"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9248"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9249"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9250"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pic>
        <p:nvPicPr>
          <p:cNvPr id="9252" name="Picture 43"/>
          <p:cNvPicPr>
            <a:picLocks noChangeAspect="1" noChangeArrowheads="1"/>
          </p:cNvPicPr>
          <p:nvPr/>
        </p:nvPicPr>
        <p:blipFill>
          <a:blip r:embed="rId9" cstate="print"/>
          <a:srcRect/>
          <a:stretch>
            <a:fillRect/>
          </a:stretch>
        </p:blipFill>
        <p:spPr bwMode="auto">
          <a:xfrm>
            <a:off x="4284663" y="1773238"/>
            <a:ext cx="4714875" cy="3903662"/>
          </a:xfrm>
          <a:prstGeom prst="rect">
            <a:avLst/>
          </a:prstGeom>
          <a:ln>
            <a:noFill/>
          </a:ln>
          <a:effectLst>
            <a:softEdge rad="112500"/>
          </a:effectLst>
        </p:spPr>
      </p:pic>
      <p:graphicFrame>
        <p:nvGraphicFramePr>
          <p:cNvPr id="44" name="43 Diagrama"/>
          <p:cNvGraphicFramePr/>
          <p:nvPr/>
        </p:nvGraphicFramePr>
        <p:xfrm>
          <a:off x="1475656" y="3773264"/>
          <a:ext cx="2759968" cy="27520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38" name="37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a:t>
            </a:fld>
            <a:endParaRPr lang="es-ES" sz="1800" b="1"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ox(in)">
                                      <p:cBhvr>
                                        <p:cTn id="7" dur="2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4"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686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686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686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687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687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687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687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687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687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687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6879"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6880"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6881"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6882"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688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688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688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688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688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688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36891"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36892"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6893"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6895"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689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689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689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690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4" name="43 Diagrama"/>
          <p:cNvGraphicFramePr/>
          <p:nvPr/>
        </p:nvGraphicFramePr>
        <p:xfrm>
          <a:off x="1524000" y="1397000"/>
          <a:ext cx="7440488" cy="131192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6902" name="Text Box 24"/>
          <p:cNvSpPr txBox="1">
            <a:spLocks noChangeArrowheads="1"/>
          </p:cNvSpPr>
          <p:nvPr/>
        </p:nvSpPr>
        <p:spPr bwMode="auto">
          <a:xfrm>
            <a:off x="4067175" y="1143000"/>
            <a:ext cx="50419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ANÁLISIS DEL ELEMENTO FUNCIONAL LOGÍSTICO INSTALACIONES</a:t>
            </a:r>
          </a:p>
        </p:txBody>
      </p:sp>
      <p:sp>
        <p:nvSpPr>
          <p:cNvPr id="36903"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5661247"/>
            <a:ext cx="7416800" cy="647477"/>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b="1" dirty="0">
                <a:solidFill>
                  <a:schemeClr val="tx1"/>
                </a:solidFill>
                <a:latin typeface="Arial" pitchFamily="34" charset="0"/>
                <a:cs typeface="Arial" pitchFamily="34" charset="0"/>
              </a:rPr>
              <a:t>COMENTARIO: </a:t>
            </a:r>
            <a:r>
              <a:rPr lang="es-ES" sz="1600" dirty="0" smtClean="0">
                <a:solidFill>
                  <a:schemeClr val="tx1"/>
                </a:solidFill>
                <a:latin typeface="Arial" pitchFamily="34" charset="0"/>
                <a:cs typeface="Arial" pitchFamily="34" charset="0"/>
              </a:rPr>
              <a:t>El abrasivo de las </a:t>
            </a:r>
            <a:r>
              <a:rPr lang="es-ES" sz="1600" dirty="0">
                <a:solidFill>
                  <a:schemeClr val="tx1"/>
                </a:solidFill>
                <a:latin typeface="Arial" pitchFamily="34" charset="0"/>
                <a:cs typeface="Arial" pitchFamily="34" charset="0"/>
              </a:rPr>
              <a:t>sanblasting no permite un rendimiento satisfactorio tanto en términos de calidad como de velocidad de ejecución</a:t>
            </a:r>
            <a:r>
              <a:rPr lang="es-ES" sz="1600" dirty="0" smtClean="0">
                <a:solidFill>
                  <a:schemeClr val="tx1"/>
                </a:solidFill>
                <a:latin typeface="Arial" pitchFamily="34" charset="0"/>
                <a:cs typeface="Arial" pitchFamily="34" charset="0"/>
              </a:rPr>
              <a:t>. </a:t>
            </a:r>
            <a:endParaRPr lang="es-ES" sz="1600" dirty="0">
              <a:solidFill>
                <a:schemeClr val="tx1"/>
              </a:solidFill>
              <a:latin typeface="Arial" pitchFamily="34" charset="0"/>
              <a:cs typeface="Arial" pitchFamily="34" charset="0"/>
            </a:endParaRPr>
          </a:p>
        </p:txBody>
      </p:sp>
      <p:sp>
        <p:nvSpPr>
          <p:cNvPr id="36905"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 name="42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30</a:t>
            </a:fld>
            <a:endParaRPr lang="es-ES" sz="1800" b="1" dirty="0">
              <a:latin typeface="Arial" pitchFamily="34" charset="0"/>
              <a:cs typeface="Arial" pitchFamily="34" charset="0"/>
            </a:endParaRPr>
          </a:p>
        </p:txBody>
      </p:sp>
      <p:pic>
        <p:nvPicPr>
          <p:cNvPr id="109569" name="Picture 1" descr="D:\ESSUNA 2012\CRUCERO2012\TESIS\TESISDEGRADOGM$MOREIRA\PRESENTACIÓN\polucion sandblasting.jpg"/>
          <p:cNvPicPr>
            <a:picLocks noChangeAspect="1" noChangeArrowheads="1"/>
          </p:cNvPicPr>
          <p:nvPr/>
        </p:nvPicPr>
        <p:blipFill>
          <a:blip r:embed="rId14" cstate="print"/>
          <a:srcRect/>
          <a:stretch>
            <a:fillRect/>
          </a:stretch>
        </p:blipFill>
        <p:spPr bwMode="auto">
          <a:xfrm>
            <a:off x="2051720" y="2636912"/>
            <a:ext cx="6408712" cy="2907924"/>
          </a:xfrm>
          <a:prstGeom prst="rect">
            <a:avLst/>
          </a:prstGeom>
          <a:noFill/>
        </p:spPr>
      </p:pic>
      <p:sp>
        <p:nvSpPr>
          <p:cNvPr id="41" name="40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789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789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789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789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789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789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789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790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790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790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7903"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7904"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7905"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7906"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7908"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7909"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7910"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7911"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7912"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7913"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37914"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37916"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7917"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7919"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7920"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7921"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7922"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7924"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7925"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MUELLE DEL YATCH CLUB</a:t>
            </a:r>
            <a:endParaRPr lang="es-ES" sz="1600" dirty="0">
              <a:solidFill>
                <a:schemeClr val="tx1"/>
              </a:solidFill>
              <a:latin typeface="Arial" pitchFamily="34" charset="0"/>
              <a:cs typeface="Arial" pitchFamily="34" charset="0"/>
            </a:endParaRPr>
          </a:p>
        </p:txBody>
      </p:sp>
      <p:pic>
        <p:nvPicPr>
          <p:cNvPr id="43" name="Picture 2" descr="D:\FOTOS\Subir\31MAY06 Vista panorámica BESGUA desde edificio (6).JPG"/>
          <p:cNvPicPr>
            <a:picLocks noChangeAspect="1" noChangeArrowheads="1"/>
          </p:cNvPicPr>
          <p:nvPr/>
        </p:nvPicPr>
        <p:blipFill>
          <a:blip r:embed="rId9" cstate="print"/>
          <a:srcRect/>
          <a:stretch>
            <a:fillRect/>
          </a:stretch>
        </p:blipFill>
        <p:spPr bwMode="auto">
          <a:xfrm>
            <a:off x="1619672" y="2060848"/>
            <a:ext cx="7344816"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7928"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1" name="40 Marcador de número de diapositiva"/>
          <p:cNvSpPr>
            <a:spLocks noGrp="1"/>
          </p:cNvSpPr>
          <p:nvPr>
            <p:ph type="sldNum" sz="quarter" idx="12"/>
          </p:nvPr>
        </p:nvSpPr>
        <p:spPr/>
        <p:txBody>
          <a:bodyPr/>
          <a:lstStyle/>
          <a:p>
            <a:pPr>
              <a:defRPr/>
            </a:pPr>
            <a:fld id="{1EA8BBB5-800C-4C68-AE3C-B360E2CD5CB5}" type="slidenum">
              <a:rPr lang="es-ES" sz="1800" smtClean="0">
                <a:latin typeface="Arial" pitchFamily="34" charset="0"/>
                <a:cs typeface="Arial" pitchFamily="34" charset="0"/>
              </a:rPr>
              <a:pPr>
                <a:defRPr/>
              </a:pPr>
              <a:t>31</a:t>
            </a:fld>
            <a:endParaRPr lang="es-ES" sz="1800"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8915"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8916"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8917"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8920"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8921"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8922"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8923"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8924"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8925"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8926"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8927"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8928"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8929"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8930"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8932"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8933"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8934"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8935"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8936"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8937"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38938"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38940"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8941"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8943"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8944"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8945"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8946"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8948"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8949"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MUELLE DEL YATCH CLUB</a:t>
            </a:r>
            <a:endParaRPr lang="es-ES" sz="1600" dirty="0">
              <a:solidFill>
                <a:schemeClr val="tx1"/>
              </a:solidFill>
              <a:latin typeface="Arial" pitchFamily="34" charset="0"/>
              <a:cs typeface="Arial" pitchFamily="34" charset="0"/>
            </a:endParaRPr>
          </a:p>
        </p:txBody>
      </p:sp>
      <p:sp>
        <p:nvSpPr>
          <p:cNvPr id="38951"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pic>
        <p:nvPicPr>
          <p:cNvPr id="38952" name="45 Imagen"/>
          <p:cNvPicPr>
            <a:picLocks noChangeAspect="1" noChangeArrowheads="1"/>
          </p:cNvPicPr>
          <p:nvPr/>
        </p:nvPicPr>
        <p:blipFill>
          <a:blip r:embed="rId9" cstate="print"/>
          <a:srcRect/>
          <a:stretch>
            <a:fillRect/>
          </a:stretch>
        </p:blipFill>
        <p:spPr bwMode="auto">
          <a:xfrm>
            <a:off x="1547813" y="2565400"/>
            <a:ext cx="3240087" cy="2808288"/>
          </a:xfrm>
          <a:prstGeom prst="rect">
            <a:avLst/>
          </a:prstGeom>
          <a:noFill/>
          <a:ln w="9525">
            <a:noFill/>
            <a:miter lim="800000"/>
            <a:headEnd/>
            <a:tailEnd/>
          </a:ln>
        </p:spPr>
      </p:pic>
      <p:graphicFrame>
        <p:nvGraphicFramePr>
          <p:cNvPr id="47" name="46 Diagrama"/>
          <p:cNvGraphicFramePr/>
          <p:nvPr/>
        </p:nvGraphicFramePr>
        <p:xfrm>
          <a:off x="5015880" y="2060848"/>
          <a:ext cx="4128120" cy="40640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32</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3993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39940"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3994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3994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3994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3994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3994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3994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3994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3995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39951"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39952"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39953"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39954"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39956"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39957"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39958"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39959"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39960"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39961"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39962"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39964"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39965"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39967"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39968"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39969"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9970"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997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39973"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MUELLE DEL YATCH CLUB</a:t>
            </a:r>
            <a:endParaRPr lang="es-ES" sz="1600" dirty="0">
              <a:solidFill>
                <a:schemeClr val="tx1"/>
              </a:solidFill>
              <a:latin typeface="Arial" pitchFamily="34" charset="0"/>
              <a:cs typeface="Arial" pitchFamily="34" charset="0"/>
            </a:endParaRPr>
          </a:p>
        </p:txBody>
      </p:sp>
      <p:sp>
        <p:nvSpPr>
          <p:cNvPr id="39975"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50" name="49 Forma libre"/>
          <p:cNvSpPr/>
          <p:nvPr/>
        </p:nvSpPr>
        <p:spPr>
          <a:xfrm rot="21600000">
            <a:off x="5953125" y="2060575"/>
            <a:ext cx="1498600"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00" tIns="812801" rIns="76201" bIns="812800" spcCol="1270" anchor="ctr"/>
          <a:lstStyle/>
          <a:p>
            <a:pPr algn="just" defTabSz="533400">
              <a:lnSpc>
                <a:spcPct val="90000"/>
              </a:lnSpc>
              <a:spcAft>
                <a:spcPct val="35000"/>
              </a:spcAft>
              <a:defRPr/>
            </a:pPr>
            <a:r>
              <a:rPr lang="es-ES" sz="1200" b="1" dirty="0">
                <a:solidFill>
                  <a:schemeClr val="tx1"/>
                </a:solidFill>
                <a:latin typeface="Arial" pitchFamily="34" charset="0"/>
                <a:cs typeface="Arial" pitchFamily="34" charset="0"/>
              </a:rPr>
              <a:t>Tablero eléctrico de 440V, 60HZ y  30 HZ. </a:t>
            </a:r>
          </a:p>
          <a:p>
            <a:pPr algn="just" defTabSz="533400">
              <a:lnSpc>
                <a:spcPct val="90000"/>
              </a:lnSpc>
              <a:spcAft>
                <a:spcPct val="35000"/>
              </a:spcAft>
              <a:defRPr/>
            </a:pPr>
            <a:r>
              <a:rPr lang="es-ES" sz="1200" b="1" dirty="0">
                <a:solidFill>
                  <a:schemeClr val="tx1"/>
                </a:solidFill>
                <a:latin typeface="Arial" pitchFamily="34" charset="0"/>
                <a:cs typeface="Arial" pitchFamily="34" charset="0"/>
              </a:rPr>
              <a:t>Costo Estimado: </a:t>
            </a:r>
            <a:r>
              <a:rPr lang="es-ES" sz="1200" dirty="0" smtClean="0">
                <a:solidFill>
                  <a:schemeClr val="tx1"/>
                </a:solidFill>
                <a:latin typeface="Arial" pitchFamily="34" charset="0"/>
                <a:cs typeface="Arial" pitchFamily="34" charset="0"/>
              </a:rPr>
              <a:t>$500</a:t>
            </a:r>
            <a:endParaRPr lang="es-ES" sz="1200" dirty="0">
              <a:solidFill>
                <a:schemeClr val="tx1"/>
              </a:solidFill>
              <a:latin typeface="Arial" pitchFamily="34" charset="0"/>
              <a:cs typeface="Arial" pitchFamily="34" charset="0"/>
            </a:endParaRPr>
          </a:p>
          <a:p>
            <a:pPr algn="just" defTabSz="533400">
              <a:lnSpc>
                <a:spcPct val="90000"/>
              </a:lnSpc>
              <a:spcAft>
                <a:spcPct val="35000"/>
              </a:spcAft>
              <a:defRPr/>
            </a:pPr>
            <a:r>
              <a:rPr lang="es-ES" sz="1200" b="1" dirty="0">
                <a:solidFill>
                  <a:schemeClr val="tx1"/>
                </a:solidFill>
                <a:latin typeface="Arial" pitchFamily="34" charset="0"/>
                <a:cs typeface="Arial" pitchFamily="34" charset="0"/>
              </a:rPr>
              <a:t>Cantidad Requerida:</a:t>
            </a:r>
            <a:r>
              <a:rPr lang="es-ES" sz="1200" dirty="0">
                <a:solidFill>
                  <a:schemeClr val="tx1"/>
                </a:solidFill>
                <a:latin typeface="Arial" pitchFamily="34" charset="0"/>
                <a:cs typeface="Arial" pitchFamily="34" charset="0"/>
              </a:rPr>
              <a:t> Tablero eléctrico.</a:t>
            </a:r>
          </a:p>
          <a:p>
            <a:pPr algn="just" defTabSz="533400">
              <a:lnSpc>
                <a:spcPct val="90000"/>
              </a:lnSpc>
              <a:spcAft>
                <a:spcPct val="35000"/>
              </a:spcAft>
              <a:defRPr/>
            </a:pPr>
            <a:r>
              <a:rPr lang="es-ES" sz="1200" b="1" dirty="0">
                <a:solidFill>
                  <a:schemeClr val="tx1"/>
                </a:solidFill>
                <a:latin typeface="Arial" pitchFamily="34" charset="0"/>
                <a:cs typeface="Arial" pitchFamily="34" charset="0"/>
              </a:rPr>
              <a:t>Responsables: </a:t>
            </a:r>
            <a:r>
              <a:rPr lang="es-ES" sz="1200" dirty="0">
                <a:solidFill>
                  <a:schemeClr val="tx1"/>
                </a:solidFill>
                <a:latin typeface="Arial" pitchFamily="34" charset="0"/>
                <a:cs typeface="Arial" pitchFamily="34" charset="0"/>
              </a:rPr>
              <a:t>Personal de Mantenimiento del Yatch Club.</a:t>
            </a:r>
          </a:p>
        </p:txBody>
      </p:sp>
      <p:sp>
        <p:nvSpPr>
          <p:cNvPr id="51" name="50 Forma libre"/>
          <p:cNvSpPr/>
          <p:nvPr/>
        </p:nvSpPr>
        <p:spPr>
          <a:xfrm rot="21600000">
            <a:off x="7572375" y="2060575"/>
            <a:ext cx="1463675" cy="4064000"/>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01" tIns="812800" rIns="76200" bIns="812800" spcCol="1270"/>
          <a:lstStyle/>
          <a:p>
            <a:pPr defTabSz="533400">
              <a:lnSpc>
                <a:spcPct val="90000"/>
              </a:lnSpc>
              <a:spcAft>
                <a:spcPct val="35000"/>
              </a:spcAft>
              <a:defRPr/>
            </a:pPr>
            <a:r>
              <a:rPr lang="es-ES" sz="1200" b="1" dirty="0">
                <a:solidFill>
                  <a:schemeClr val="tx1"/>
                </a:solidFill>
                <a:latin typeface="Arial" pitchFamily="34" charset="0"/>
                <a:cs typeface="Arial" pitchFamily="34" charset="0"/>
              </a:rPr>
              <a:t>Tachos de basura</a:t>
            </a:r>
            <a:endParaRPr lang="es-ES" sz="1200" dirty="0"/>
          </a:p>
          <a:p>
            <a:pPr marL="114300" lvl="1" indent="-114300" algn="just" defTabSz="533400">
              <a:lnSpc>
                <a:spcPct val="90000"/>
              </a:lnSpc>
              <a:spcAft>
                <a:spcPct val="15000"/>
              </a:spcAft>
              <a:buFontTx/>
              <a:buChar char="••"/>
              <a:defRPr/>
            </a:pPr>
            <a:r>
              <a:rPr lang="es-ES" sz="1200" dirty="0">
                <a:solidFill>
                  <a:schemeClr val="tx1"/>
                </a:solidFill>
                <a:latin typeface="Arial" pitchFamily="34" charset="0"/>
                <a:cs typeface="Arial" pitchFamily="34" charset="0"/>
              </a:rPr>
              <a:t>Instalación de tachos de basura.</a:t>
            </a:r>
          </a:p>
          <a:p>
            <a:pPr marL="114300" lvl="1" indent="-114300" algn="just" defTabSz="533400">
              <a:lnSpc>
                <a:spcPct val="90000"/>
              </a:lnSpc>
              <a:spcAft>
                <a:spcPct val="15000"/>
              </a:spcAft>
              <a:buFontTx/>
              <a:buChar char="••"/>
              <a:defRPr/>
            </a:pPr>
            <a:endParaRPr lang="es-ES" sz="1200" dirty="0">
              <a:solidFill>
                <a:schemeClr val="tx1"/>
              </a:solidFill>
              <a:latin typeface="Arial" pitchFamily="34" charset="0"/>
              <a:cs typeface="Arial" pitchFamily="34" charset="0"/>
            </a:endParaRPr>
          </a:p>
          <a:p>
            <a:pPr marL="114300" lvl="1" indent="-114300" algn="just" defTabSz="533400">
              <a:lnSpc>
                <a:spcPct val="90000"/>
              </a:lnSpc>
              <a:spcAft>
                <a:spcPct val="15000"/>
              </a:spcAft>
              <a:buFontTx/>
              <a:buChar char="••"/>
              <a:defRPr/>
            </a:pPr>
            <a:r>
              <a:rPr lang="es-ES" sz="1200" dirty="0">
                <a:solidFill>
                  <a:schemeClr val="tx1"/>
                </a:solidFill>
                <a:latin typeface="Arial" pitchFamily="34" charset="0"/>
                <a:cs typeface="Arial" pitchFamily="34" charset="0"/>
              </a:rPr>
              <a:t>Instalación de malla.</a:t>
            </a:r>
          </a:p>
          <a:p>
            <a:pPr marL="114300" lvl="1" indent="-114300" algn="just" defTabSz="533400">
              <a:lnSpc>
                <a:spcPct val="90000"/>
              </a:lnSpc>
              <a:spcAft>
                <a:spcPct val="15000"/>
              </a:spcAft>
              <a:buFontTx/>
              <a:buChar char="••"/>
              <a:defRPr/>
            </a:pPr>
            <a:endParaRPr lang="es-ES" sz="1200" dirty="0">
              <a:solidFill>
                <a:schemeClr val="tx1"/>
              </a:solidFill>
              <a:latin typeface="Arial" pitchFamily="34" charset="0"/>
              <a:cs typeface="Arial" pitchFamily="34" charset="0"/>
            </a:endParaRPr>
          </a:p>
          <a:p>
            <a:pPr marL="114300" lvl="1" indent="-114300" algn="just" defTabSz="533400">
              <a:lnSpc>
                <a:spcPct val="90000"/>
              </a:lnSpc>
              <a:spcAft>
                <a:spcPct val="15000"/>
              </a:spcAft>
              <a:buFontTx/>
              <a:buChar char="••"/>
              <a:defRPr/>
            </a:pPr>
            <a:r>
              <a:rPr lang="es-ES" sz="1200" dirty="0">
                <a:solidFill>
                  <a:schemeClr val="tx1"/>
                </a:solidFill>
                <a:latin typeface="Arial" pitchFamily="34" charset="0"/>
                <a:cs typeface="Arial" pitchFamily="34" charset="0"/>
              </a:rPr>
              <a:t>Realizar rondas de seguridad.</a:t>
            </a:r>
          </a:p>
        </p:txBody>
      </p:sp>
      <p:pic>
        <p:nvPicPr>
          <p:cNvPr id="147458" name="Picture 2" descr="D:\ESSUNA 2012\CRUCERO2012\TESIS\TESISDEGRADOGM$MOREIRA\Información\Muelle\DSC_0357.jpg"/>
          <p:cNvPicPr>
            <a:picLocks noChangeAspect="1" noChangeArrowheads="1"/>
          </p:cNvPicPr>
          <p:nvPr/>
        </p:nvPicPr>
        <p:blipFill>
          <a:blip r:embed="rId9" cstate="print"/>
          <a:srcRect/>
          <a:stretch>
            <a:fillRect/>
          </a:stretch>
        </p:blipFill>
        <p:spPr bwMode="auto">
          <a:xfrm>
            <a:off x="1763713" y="2133600"/>
            <a:ext cx="2614612" cy="2374900"/>
          </a:xfrm>
          <a:prstGeom prst="rect">
            <a:avLst/>
          </a:prstGeom>
          <a:noFill/>
          <a:ln w="9525">
            <a:noFill/>
            <a:miter lim="800000"/>
            <a:headEnd/>
            <a:tailEnd/>
          </a:ln>
        </p:spPr>
      </p:pic>
      <p:pic>
        <p:nvPicPr>
          <p:cNvPr id="147459" name="Picture 3" descr="D:\ESSUNA 2012\CRUCERO2012\TESIS\TESISDEGRADOGM$MOREIRA\PRESENTACIÓN\Tachos basura Malecon el Salado.jpg"/>
          <p:cNvPicPr>
            <a:picLocks noChangeAspect="1" noChangeArrowheads="1"/>
          </p:cNvPicPr>
          <p:nvPr/>
        </p:nvPicPr>
        <p:blipFill>
          <a:blip r:embed="rId10" cstate="print"/>
          <a:srcRect/>
          <a:stretch>
            <a:fillRect/>
          </a:stretch>
        </p:blipFill>
        <p:spPr bwMode="auto">
          <a:xfrm>
            <a:off x="1763713" y="2133600"/>
            <a:ext cx="2592387" cy="1419225"/>
          </a:xfrm>
          <a:prstGeom prst="rect">
            <a:avLst/>
          </a:prstGeom>
          <a:noFill/>
          <a:ln w="9525">
            <a:noFill/>
            <a:miter lim="800000"/>
            <a:headEnd/>
            <a:tailEnd/>
          </a:ln>
        </p:spPr>
      </p:pic>
      <p:pic>
        <p:nvPicPr>
          <p:cNvPr id="48" name="47 Imagen" descr="D:\ESSUNA 2012\CRUCERO2012\TESIS\TESISDEGRADOGM$MOREIRA\PRESENTACIÓN\MALLAESTERO.jpg"/>
          <p:cNvPicPr>
            <a:picLocks noChangeAspect="1" noChangeArrowheads="1"/>
          </p:cNvPicPr>
          <p:nvPr/>
        </p:nvPicPr>
        <p:blipFill>
          <a:blip r:embed="rId11" cstate="print"/>
          <a:srcRect/>
          <a:stretch>
            <a:fillRect/>
          </a:stretch>
        </p:blipFill>
        <p:spPr bwMode="auto">
          <a:xfrm>
            <a:off x="1763713" y="3500438"/>
            <a:ext cx="2592387" cy="1441450"/>
          </a:xfrm>
          <a:prstGeom prst="rect">
            <a:avLst/>
          </a:prstGeom>
          <a:noFill/>
          <a:ln w="9525">
            <a:noFill/>
            <a:miter lim="800000"/>
            <a:headEnd/>
            <a:tailEnd/>
          </a:ln>
        </p:spPr>
      </p:pic>
      <p:sp>
        <p:nvSpPr>
          <p:cNvPr id="46" name="45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33</a:t>
            </a:fld>
            <a:endParaRPr lang="es-ES" sz="1800" b="1" dirty="0">
              <a:latin typeface="Arial" pitchFamily="34" charset="0"/>
              <a:cs typeface="Arial" pitchFamily="34" charset="0"/>
            </a:endParaRPr>
          </a:p>
        </p:txBody>
      </p:sp>
      <p:sp>
        <p:nvSpPr>
          <p:cNvPr id="43" name="42 Elipse"/>
          <p:cNvSpPr/>
          <p:nvPr/>
        </p:nvSpPr>
        <p:spPr>
          <a:xfrm>
            <a:off x="0" y="908720"/>
            <a:ext cx="755576" cy="72008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648072" y="908720"/>
            <a:ext cx="755576" cy="720080"/>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ox(in)">
                                      <p:cBhvr>
                                        <p:cTn id="7" dur="2000"/>
                                        <p:tgtEl>
                                          <p:spTgt spid="50"/>
                                        </p:tgtEl>
                                      </p:cBhvr>
                                    </p:animEffect>
                                  </p:childTnLst>
                                </p:cTn>
                              </p:par>
                              <p:par>
                                <p:cTn id="8" presetID="4" presetClass="entr" presetSubtype="16" fill="hold" nodeType="withEffect">
                                  <p:stCondLst>
                                    <p:cond delay="0"/>
                                  </p:stCondLst>
                                  <p:childTnLst>
                                    <p:set>
                                      <p:cBhvr>
                                        <p:cTn id="9" dur="1" fill="hold">
                                          <p:stCondLst>
                                            <p:cond delay="0"/>
                                          </p:stCondLst>
                                        </p:cTn>
                                        <p:tgtEl>
                                          <p:spTgt spid="147458"/>
                                        </p:tgtEl>
                                        <p:attrNameLst>
                                          <p:attrName>style.visibility</p:attrName>
                                        </p:attrNameLst>
                                      </p:cBhvr>
                                      <p:to>
                                        <p:strVal val="visible"/>
                                      </p:to>
                                    </p:set>
                                    <p:animEffect transition="in" filter="box(in)">
                                      <p:cBhvr>
                                        <p:cTn id="10" dur="2000"/>
                                        <p:tgtEl>
                                          <p:spTgt spid="14745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47459"/>
                                        </p:tgtEl>
                                        <p:attrNameLst>
                                          <p:attrName>style.visibility</p:attrName>
                                        </p:attrNameLst>
                                      </p:cBhvr>
                                      <p:to>
                                        <p:strVal val="visible"/>
                                      </p:to>
                                    </p:set>
                                    <p:animEffect transition="in" filter="box(in)">
                                      <p:cBhvr>
                                        <p:cTn id="15" dur="2000"/>
                                        <p:tgtEl>
                                          <p:spTgt spid="147459"/>
                                        </p:tgtEl>
                                      </p:cBhvr>
                                    </p:animEffect>
                                  </p:childTnLst>
                                </p:cTn>
                              </p:par>
                              <p:par>
                                <p:cTn id="16" presetID="4" presetClass="entr" presetSubtype="16" fill="hold" nodeType="with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box(in)">
                                      <p:cBhvr>
                                        <p:cTn id="18" dur="2000"/>
                                        <p:tgtEl>
                                          <p:spTgt spid="48"/>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ox(in)">
                                      <p:cBhvr>
                                        <p:cTn id="21" dur="2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5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096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096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096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096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096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097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097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097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097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097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097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097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097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0978"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098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098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098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098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098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098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2</a:t>
            </a:r>
          </a:p>
        </p:txBody>
      </p:sp>
      <p:sp>
        <p:nvSpPr>
          <p:cNvPr id="40987"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40988"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0989"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0991"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099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099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099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099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0997"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 name="44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PAÑOL DE VELAS</a:t>
            </a:r>
            <a:endParaRPr lang="es-ES" sz="1600" dirty="0">
              <a:solidFill>
                <a:schemeClr val="tx1"/>
              </a:solidFill>
              <a:latin typeface="Arial" pitchFamily="34" charset="0"/>
              <a:cs typeface="Arial" pitchFamily="34" charset="0"/>
            </a:endParaRPr>
          </a:p>
        </p:txBody>
      </p:sp>
      <p:pic>
        <p:nvPicPr>
          <p:cNvPr id="122882" name="Picture 2" descr="D:\ESSUNA 2012\CRUCERO2012\TESIS\TESISDEGRADOGM$MOREIRA\Información\Bodegas\DSC_0455.jpg"/>
          <p:cNvPicPr>
            <a:picLocks noChangeAspect="1" noChangeArrowheads="1"/>
          </p:cNvPicPr>
          <p:nvPr/>
        </p:nvPicPr>
        <p:blipFill>
          <a:blip r:embed="rId9" cstate="print"/>
          <a:srcRect/>
          <a:stretch>
            <a:fillRect/>
          </a:stretch>
        </p:blipFill>
        <p:spPr bwMode="auto">
          <a:xfrm>
            <a:off x="1547664" y="2132856"/>
            <a:ext cx="7416824" cy="417646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1000"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34</a:t>
            </a:fld>
            <a:endParaRPr lang="es-ES" sz="1800" b="1"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39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198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198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198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199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199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199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199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199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199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199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1999"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2000"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2001"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2002"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200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200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200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200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200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200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2010"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2012"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2013"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2015"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201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201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201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202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2021"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2022"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2023"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 name="42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400" b="1" dirty="0">
                <a:solidFill>
                  <a:schemeClr val="tx1"/>
                </a:solidFill>
                <a:latin typeface="Arial" pitchFamily="34" charset="0"/>
                <a:cs typeface="Arial" pitchFamily="34" charset="0"/>
              </a:rPr>
              <a:t>Procedimientos para la recepción de materiales generales de la </a:t>
            </a:r>
            <a:r>
              <a:rPr lang="es-ES" sz="1400" b="1" dirty="0" smtClean="0">
                <a:solidFill>
                  <a:schemeClr val="tx1"/>
                </a:solidFill>
                <a:latin typeface="Arial" pitchFamily="34" charset="0"/>
                <a:cs typeface="Arial" pitchFamily="34" charset="0"/>
              </a:rPr>
              <a:t>bodega.</a:t>
            </a:r>
            <a:endParaRPr lang="es-ES" sz="1400" b="1" dirty="0">
              <a:solidFill>
                <a:schemeClr val="tx1"/>
              </a:solidFill>
              <a:latin typeface="Arial" pitchFamily="34" charset="0"/>
              <a:cs typeface="Arial" pitchFamily="34" charset="0"/>
            </a:endParaRPr>
          </a:p>
        </p:txBody>
      </p:sp>
      <p:sp>
        <p:nvSpPr>
          <p:cNvPr id="53" name="52 Rectángulo"/>
          <p:cNvSpPr/>
          <p:nvPr/>
        </p:nvSpPr>
        <p:spPr>
          <a:xfrm rot="5400000">
            <a:off x="1339850" y="2746375"/>
            <a:ext cx="933450" cy="114300"/>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4" name="53 Forma libre"/>
          <p:cNvSpPr/>
          <p:nvPr/>
        </p:nvSpPr>
        <p:spPr>
          <a:xfrm>
            <a:off x="1549400" y="2144713"/>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a:solidFill>
                  <a:schemeClr val="tx1"/>
                </a:solidFill>
                <a:latin typeface="Arial" pitchFamily="34" charset="0"/>
                <a:cs typeface="Arial" pitchFamily="34" charset="0"/>
              </a:rPr>
              <a:t>Jefe Departamento de Almacenamiento. (Oficial Logístico)</a:t>
            </a:r>
          </a:p>
        </p:txBody>
      </p:sp>
      <p:sp>
        <p:nvSpPr>
          <p:cNvPr id="55" name="54 Rectángulo"/>
          <p:cNvSpPr/>
          <p:nvPr/>
        </p:nvSpPr>
        <p:spPr>
          <a:xfrm rot="5400000">
            <a:off x="1339850" y="3689350"/>
            <a:ext cx="933450" cy="114300"/>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6" name="55 Forma libre"/>
          <p:cNvSpPr/>
          <p:nvPr/>
        </p:nvSpPr>
        <p:spPr>
          <a:xfrm>
            <a:off x="1549400" y="3087688"/>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a:solidFill>
                  <a:schemeClr val="tx1"/>
                </a:solidFill>
                <a:latin typeface="Arial" pitchFamily="34" charset="0"/>
                <a:cs typeface="Arial" pitchFamily="34" charset="0"/>
              </a:rPr>
              <a:t>Encargado de las Bodegas. (Contramaestre General)</a:t>
            </a:r>
          </a:p>
        </p:txBody>
      </p:sp>
      <p:sp>
        <p:nvSpPr>
          <p:cNvPr id="57" name="56 Rectángulo"/>
          <p:cNvSpPr/>
          <p:nvPr/>
        </p:nvSpPr>
        <p:spPr>
          <a:xfrm>
            <a:off x="1811338" y="4162425"/>
            <a:ext cx="1663700" cy="112713"/>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8" name="57 Forma libre"/>
          <p:cNvSpPr/>
          <p:nvPr/>
        </p:nvSpPr>
        <p:spPr>
          <a:xfrm>
            <a:off x="1549400" y="4030663"/>
            <a:ext cx="1258888" cy="755650"/>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a:solidFill>
                  <a:schemeClr val="tx1"/>
                </a:solidFill>
                <a:latin typeface="Arial" pitchFamily="34" charset="0"/>
                <a:cs typeface="Arial" pitchFamily="34" charset="0"/>
              </a:rPr>
              <a:t>Operador. (Tripulante de Abastecimientos)</a:t>
            </a:r>
          </a:p>
        </p:txBody>
      </p:sp>
      <p:sp>
        <p:nvSpPr>
          <p:cNvPr id="59" name="58 Rectángulo"/>
          <p:cNvSpPr/>
          <p:nvPr/>
        </p:nvSpPr>
        <p:spPr>
          <a:xfrm rot="16200000">
            <a:off x="3012282" y="3690143"/>
            <a:ext cx="933450" cy="112713"/>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0" name="59 Forma libre"/>
          <p:cNvSpPr/>
          <p:nvPr/>
        </p:nvSpPr>
        <p:spPr>
          <a:xfrm>
            <a:off x="3222625" y="4030663"/>
            <a:ext cx="1258888" cy="755650"/>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endParaRPr lang="es-ES" sz="1100" dirty="0">
              <a:solidFill>
                <a:schemeClr val="tx1"/>
              </a:solidFill>
              <a:latin typeface="Arial" pitchFamily="34" charset="0"/>
              <a:cs typeface="Arial" pitchFamily="34" charset="0"/>
            </a:endParaRPr>
          </a:p>
          <a:p>
            <a:pPr algn="ctr" defTabSz="488950">
              <a:lnSpc>
                <a:spcPct val="90000"/>
              </a:lnSpc>
              <a:spcAft>
                <a:spcPct val="35000"/>
              </a:spcAft>
              <a:defRPr/>
            </a:pPr>
            <a:r>
              <a:rPr lang="es-ES" sz="1100" dirty="0">
                <a:solidFill>
                  <a:schemeClr val="tx1"/>
                </a:solidFill>
                <a:latin typeface="Arial" pitchFamily="34" charset="0"/>
                <a:cs typeface="Arial" pitchFamily="34" charset="0"/>
              </a:rPr>
              <a:t>Jefes departamentales y encargado de bodegas.</a:t>
            </a:r>
          </a:p>
          <a:p>
            <a:pPr algn="ctr" defTabSz="488950">
              <a:lnSpc>
                <a:spcPct val="90000"/>
              </a:lnSpc>
              <a:spcAft>
                <a:spcPct val="35000"/>
              </a:spcAft>
              <a:defRPr/>
            </a:pPr>
            <a:endParaRPr lang="es-ES" sz="1100" dirty="0">
              <a:solidFill>
                <a:schemeClr val="tx1"/>
              </a:solidFill>
              <a:latin typeface="Arial" pitchFamily="34" charset="0"/>
              <a:cs typeface="Arial" pitchFamily="34" charset="0"/>
            </a:endParaRPr>
          </a:p>
        </p:txBody>
      </p:sp>
      <p:sp>
        <p:nvSpPr>
          <p:cNvPr id="61" name="60 Rectángulo"/>
          <p:cNvSpPr/>
          <p:nvPr/>
        </p:nvSpPr>
        <p:spPr>
          <a:xfrm rot="16200000">
            <a:off x="3012282" y="2747168"/>
            <a:ext cx="933450" cy="112713"/>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2" name="61 Forma libre"/>
          <p:cNvSpPr/>
          <p:nvPr/>
        </p:nvSpPr>
        <p:spPr>
          <a:xfrm>
            <a:off x="3222625" y="3087688"/>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a:solidFill>
                  <a:schemeClr val="tx1"/>
                </a:solidFill>
                <a:latin typeface="Arial" pitchFamily="34" charset="0"/>
                <a:cs typeface="Arial" pitchFamily="34" charset="0"/>
              </a:rPr>
              <a:t>Encargado de bodegas.</a:t>
            </a:r>
          </a:p>
        </p:txBody>
      </p:sp>
      <p:sp>
        <p:nvSpPr>
          <p:cNvPr id="63" name="62 Rectángulo"/>
          <p:cNvSpPr/>
          <p:nvPr/>
        </p:nvSpPr>
        <p:spPr>
          <a:xfrm>
            <a:off x="3484563" y="2274888"/>
            <a:ext cx="1663700" cy="112712"/>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4" name="63 Forma libre"/>
          <p:cNvSpPr/>
          <p:nvPr/>
        </p:nvSpPr>
        <p:spPr>
          <a:xfrm>
            <a:off x="3222625" y="2144713"/>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a:solidFill>
                  <a:schemeClr val="tx1"/>
                </a:solidFill>
                <a:latin typeface="Arial" pitchFamily="34" charset="0"/>
                <a:cs typeface="Arial" pitchFamily="34" charset="0"/>
              </a:rPr>
              <a:t>Operador</a:t>
            </a:r>
          </a:p>
        </p:txBody>
      </p:sp>
      <p:sp>
        <p:nvSpPr>
          <p:cNvPr id="65" name="64 Forma libre"/>
          <p:cNvSpPr/>
          <p:nvPr/>
        </p:nvSpPr>
        <p:spPr>
          <a:xfrm>
            <a:off x="4895850" y="2144713"/>
            <a:ext cx="1257300"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a:solidFill>
                  <a:schemeClr val="tx1"/>
                </a:solidFill>
                <a:latin typeface="Arial" pitchFamily="34" charset="0"/>
                <a:cs typeface="Arial" pitchFamily="34" charset="0"/>
              </a:rPr>
              <a:t>Encargado de bodegas.</a:t>
            </a:r>
          </a:p>
        </p:txBody>
      </p:sp>
      <p:sp>
        <p:nvSpPr>
          <p:cNvPr id="49" name="48 Rectángulo redondeado"/>
          <p:cNvSpPr/>
          <p:nvPr/>
        </p:nvSpPr>
        <p:spPr>
          <a:xfrm>
            <a:off x="1547813" y="4860925"/>
            <a:ext cx="5976937"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a:solidFill>
                  <a:schemeClr val="tx1"/>
                </a:solidFill>
                <a:latin typeface="Arial" pitchFamily="34" charset="0"/>
                <a:cs typeface="Arial" pitchFamily="34" charset="0"/>
              </a:rPr>
              <a:t>Recibe la documentación.</a:t>
            </a:r>
          </a:p>
          <a:p>
            <a:pPr algn="just">
              <a:buFont typeface="Arial" pitchFamily="34" charset="0"/>
              <a:buChar char="•"/>
              <a:defRPr/>
            </a:pPr>
            <a:r>
              <a:rPr lang="es-ES" sz="1400" dirty="0">
                <a:solidFill>
                  <a:schemeClr val="tx1"/>
                </a:solidFill>
                <a:latin typeface="Arial" pitchFamily="34" charset="0"/>
                <a:cs typeface="Arial" pitchFamily="34" charset="0"/>
              </a:rPr>
              <a:t>Toma conocimiento, y pone acción para el encargado de las Bodegas.</a:t>
            </a:r>
            <a:endParaRPr lang="es-ES" sz="1400" b="1" dirty="0">
              <a:solidFill>
                <a:schemeClr val="tx1"/>
              </a:solidFill>
              <a:latin typeface="Arial" pitchFamily="34" charset="0"/>
              <a:cs typeface="Arial" pitchFamily="34" charset="0"/>
            </a:endParaRPr>
          </a:p>
        </p:txBody>
      </p:sp>
      <p:pic>
        <p:nvPicPr>
          <p:cNvPr id="148482" name="Picture 2" descr="D:\ESSUNA 2012\CRUCERO2012\TESIS\TESISDEGRADOGM$MOREIRA\PRESENTACIÓN\docum.png"/>
          <p:cNvPicPr>
            <a:picLocks noChangeAspect="1" noChangeArrowheads="1"/>
          </p:cNvPicPr>
          <p:nvPr/>
        </p:nvPicPr>
        <p:blipFill>
          <a:blip r:embed="rId9" cstate="print"/>
          <a:srcRect/>
          <a:stretch>
            <a:fillRect/>
          </a:stretch>
        </p:blipFill>
        <p:spPr bwMode="auto">
          <a:xfrm>
            <a:off x="6443663" y="2492375"/>
            <a:ext cx="2114550" cy="2162175"/>
          </a:xfrm>
          <a:prstGeom prst="rect">
            <a:avLst/>
          </a:prstGeom>
          <a:ln>
            <a:noFill/>
          </a:ln>
          <a:effectLst>
            <a:softEdge rad="112500"/>
          </a:effectLst>
        </p:spPr>
      </p:pic>
      <p:sp>
        <p:nvSpPr>
          <p:cNvPr id="51" name="50 Rectángulo redondeado"/>
          <p:cNvSpPr/>
          <p:nvPr/>
        </p:nvSpPr>
        <p:spPr>
          <a:xfrm>
            <a:off x="1619672" y="4941168"/>
            <a:ext cx="5976937"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a:solidFill>
                  <a:schemeClr val="tx1"/>
                </a:solidFill>
                <a:latin typeface="Arial" pitchFamily="34" charset="0"/>
                <a:cs typeface="Arial" pitchFamily="34" charset="0"/>
              </a:rPr>
              <a:t>Preparar espacio físico.</a:t>
            </a:r>
          </a:p>
          <a:p>
            <a:pPr algn="just">
              <a:buFont typeface="Arial" pitchFamily="34" charset="0"/>
              <a:buChar char="•"/>
              <a:defRPr/>
            </a:pPr>
            <a:r>
              <a:rPr lang="es-ES" sz="1400" dirty="0">
                <a:solidFill>
                  <a:schemeClr val="tx1"/>
                </a:solidFill>
                <a:latin typeface="Arial" pitchFamily="34" charset="0"/>
                <a:cs typeface="Arial" pitchFamily="34" charset="0"/>
              </a:rPr>
              <a:t>Recepción del material, (cantidad y calidad).</a:t>
            </a:r>
          </a:p>
          <a:p>
            <a:pPr algn="just">
              <a:buFont typeface="Arial" pitchFamily="34" charset="0"/>
              <a:buChar char="•"/>
              <a:defRPr/>
            </a:pPr>
            <a:r>
              <a:rPr lang="es-ES" sz="1400" dirty="0">
                <a:solidFill>
                  <a:schemeClr val="tx1"/>
                </a:solidFill>
                <a:latin typeface="Arial" pitchFamily="34" charset="0"/>
                <a:cs typeface="Arial" pitchFamily="34" charset="0"/>
              </a:rPr>
              <a:t>Legalización de Guías de remisión y Factura.</a:t>
            </a:r>
          </a:p>
        </p:txBody>
      </p:sp>
      <p:pic>
        <p:nvPicPr>
          <p:cNvPr id="148483" name="Picture 3" descr="D:\ESSUNA 2012\CRUCERO2012\TESIS\TESISDEGRADOGM$MOREIRA\PRESENTACIÓN\legalizacion.png"/>
          <p:cNvPicPr>
            <a:picLocks noChangeAspect="1" noChangeArrowheads="1"/>
          </p:cNvPicPr>
          <p:nvPr/>
        </p:nvPicPr>
        <p:blipFill>
          <a:blip r:embed="rId10" cstate="print"/>
          <a:srcRect/>
          <a:stretch>
            <a:fillRect/>
          </a:stretch>
        </p:blipFill>
        <p:spPr bwMode="auto">
          <a:xfrm>
            <a:off x="6443663" y="2204864"/>
            <a:ext cx="2088777" cy="10082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8484" name="Picture 4" descr="D:\ESSUNA 2012\CRUCERO2012\TESIS\TESISDEGRADOGM$MOREIRA\PRESENTACIÓN\recepcion bodegas.png"/>
          <p:cNvPicPr>
            <a:picLocks noChangeAspect="1" noChangeArrowheads="1"/>
          </p:cNvPicPr>
          <p:nvPr/>
        </p:nvPicPr>
        <p:blipFill>
          <a:blip r:embed="rId11" cstate="print"/>
          <a:srcRect/>
          <a:stretch>
            <a:fillRect/>
          </a:stretch>
        </p:blipFill>
        <p:spPr bwMode="auto">
          <a:xfrm>
            <a:off x="6444209" y="3213100"/>
            <a:ext cx="2088232" cy="14208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6" name="65 Rectángulo redondeado"/>
          <p:cNvSpPr/>
          <p:nvPr/>
        </p:nvSpPr>
        <p:spPr>
          <a:xfrm>
            <a:off x="1721346" y="5013027"/>
            <a:ext cx="5976937"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s-ES" sz="1400" dirty="0">
                <a:solidFill>
                  <a:schemeClr val="tx1"/>
                </a:solidFill>
                <a:latin typeface="Arial" pitchFamily="34" charset="0"/>
                <a:cs typeface="Arial" pitchFamily="34" charset="0"/>
              </a:rPr>
              <a:t>Elabora las actas de inspección de los materiales.</a:t>
            </a:r>
          </a:p>
        </p:txBody>
      </p:sp>
      <p:pic>
        <p:nvPicPr>
          <p:cNvPr id="148485" name="Picture 5" descr="D:\ESSUNA 2012\CRUCERO2012\TESIS\TESISDEGRADOGM$MOREIRA\PRESENTACIÓN\acta inpecc.png"/>
          <p:cNvPicPr>
            <a:picLocks noChangeAspect="1" noChangeArrowheads="1"/>
          </p:cNvPicPr>
          <p:nvPr/>
        </p:nvPicPr>
        <p:blipFill>
          <a:blip r:embed="rId12" cstate="print"/>
          <a:srcRect/>
          <a:stretch>
            <a:fillRect/>
          </a:stretch>
        </p:blipFill>
        <p:spPr bwMode="auto">
          <a:xfrm>
            <a:off x="6372423" y="2133600"/>
            <a:ext cx="2232025" cy="2519536"/>
          </a:xfrm>
          <a:prstGeom prst="rect">
            <a:avLst/>
          </a:prstGeom>
          <a:ln>
            <a:noFill/>
          </a:ln>
          <a:effectLst>
            <a:softEdge rad="112500"/>
          </a:effectLst>
        </p:spPr>
      </p:pic>
      <p:sp>
        <p:nvSpPr>
          <p:cNvPr id="68" name="67 Rectángulo redondeado"/>
          <p:cNvSpPr/>
          <p:nvPr/>
        </p:nvSpPr>
        <p:spPr>
          <a:xfrm>
            <a:off x="1835696" y="5165427"/>
            <a:ext cx="5976938"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es-ES" sz="1400" dirty="0">
                <a:solidFill>
                  <a:schemeClr val="tx1"/>
                </a:solidFill>
                <a:latin typeface="Arial" pitchFamily="34" charset="0"/>
                <a:cs typeface="Arial" pitchFamily="34" charset="0"/>
              </a:rPr>
              <a:t>Legaliza las actas de inspección</a:t>
            </a:r>
          </a:p>
        </p:txBody>
      </p:sp>
      <p:sp>
        <p:nvSpPr>
          <p:cNvPr id="69" name="68 Rectángulo redondeado"/>
          <p:cNvSpPr/>
          <p:nvPr/>
        </p:nvSpPr>
        <p:spPr>
          <a:xfrm>
            <a:off x="1980159" y="5317827"/>
            <a:ext cx="5976937"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a:solidFill>
                  <a:schemeClr val="tx1"/>
                </a:solidFill>
                <a:latin typeface="Arial" pitchFamily="34" charset="0"/>
                <a:cs typeface="Arial" pitchFamily="34" charset="0"/>
              </a:rPr>
              <a:t>Envía las actas de inspección al departamento de Adquisiciones.</a:t>
            </a:r>
          </a:p>
        </p:txBody>
      </p:sp>
      <p:pic>
        <p:nvPicPr>
          <p:cNvPr id="148486" name="Picture 6" descr="D:\ESSUNA 2012\CRUCERO2012\TESIS\TESISDEGRADOGM$MOREIRA\PRESENTACIÓN\enviar doc.png"/>
          <p:cNvPicPr>
            <a:picLocks noChangeAspect="1" noChangeArrowheads="1"/>
          </p:cNvPicPr>
          <p:nvPr/>
        </p:nvPicPr>
        <p:blipFill>
          <a:blip r:embed="rId13" cstate="print"/>
          <a:srcRect/>
          <a:stretch>
            <a:fillRect/>
          </a:stretch>
        </p:blipFill>
        <p:spPr bwMode="auto">
          <a:xfrm>
            <a:off x="6372423" y="2133600"/>
            <a:ext cx="2232025" cy="2591544"/>
          </a:xfrm>
          <a:prstGeom prst="rect">
            <a:avLst/>
          </a:prstGeom>
          <a:ln>
            <a:noFill/>
          </a:ln>
          <a:effectLst>
            <a:softEdge rad="112500"/>
          </a:effectLst>
        </p:spPr>
      </p:pic>
      <p:sp>
        <p:nvSpPr>
          <p:cNvPr id="71" name="70 Rectángulo redondeado"/>
          <p:cNvSpPr/>
          <p:nvPr/>
        </p:nvSpPr>
        <p:spPr>
          <a:xfrm>
            <a:off x="2124621" y="5470227"/>
            <a:ext cx="5976938"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a:solidFill>
                  <a:schemeClr val="tx1"/>
                </a:solidFill>
                <a:latin typeface="Arial" pitchFamily="34" charset="0"/>
                <a:cs typeface="Arial" pitchFamily="34" charset="0"/>
              </a:rPr>
              <a:t>Elabora traspasos a bodega.</a:t>
            </a:r>
          </a:p>
        </p:txBody>
      </p:sp>
      <p:pic>
        <p:nvPicPr>
          <p:cNvPr id="148487" name="Picture 7" descr="D:\ESSUNA 2012\CRUCERO2012\TESIS\TESISDEGRADOGM$MOREIRA\PRESENTACIÓN\traspaso a bodega.jpg"/>
          <p:cNvPicPr>
            <a:picLocks noChangeAspect="1" noChangeArrowheads="1"/>
          </p:cNvPicPr>
          <p:nvPr/>
        </p:nvPicPr>
        <p:blipFill>
          <a:blip r:embed="rId14" cstate="print"/>
          <a:srcRect/>
          <a:stretch>
            <a:fillRect/>
          </a:stretch>
        </p:blipFill>
        <p:spPr bwMode="auto">
          <a:xfrm>
            <a:off x="6372200" y="2205038"/>
            <a:ext cx="2232025" cy="2376487"/>
          </a:xfrm>
          <a:prstGeom prst="rect">
            <a:avLst/>
          </a:prstGeom>
          <a:ln>
            <a:noFill/>
          </a:ln>
          <a:effectLst>
            <a:softEdge rad="112500"/>
          </a:effectLst>
        </p:spPr>
      </p:pic>
      <p:sp>
        <p:nvSpPr>
          <p:cNvPr id="73" name="72 Rectángulo redondeado"/>
          <p:cNvSpPr/>
          <p:nvPr/>
        </p:nvSpPr>
        <p:spPr>
          <a:xfrm>
            <a:off x="2246859" y="5622627"/>
            <a:ext cx="5976937" cy="655638"/>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a:solidFill>
                  <a:schemeClr val="tx1"/>
                </a:solidFill>
                <a:latin typeface="Arial" pitchFamily="34" charset="0"/>
                <a:cs typeface="Arial" pitchFamily="34" charset="0"/>
              </a:rPr>
              <a:t>Legaliza traspaso.</a:t>
            </a:r>
          </a:p>
        </p:txBody>
      </p:sp>
      <p:pic>
        <p:nvPicPr>
          <p:cNvPr id="148488" name="Picture 8" descr="D:\ESSUNA 2012\CRUCERO2012\TESIS\TESISDEGRADOGM$MOREIRA\PRESENTACIÓN\legaliza, aprueba.png"/>
          <p:cNvPicPr>
            <a:picLocks noChangeAspect="1" noChangeArrowheads="1"/>
          </p:cNvPicPr>
          <p:nvPr/>
        </p:nvPicPr>
        <p:blipFill>
          <a:blip r:embed="rId15" cstate="print"/>
          <a:srcRect/>
          <a:stretch>
            <a:fillRect/>
          </a:stretch>
        </p:blipFill>
        <p:spPr bwMode="auto">
          <a:xfrm>
            <a:off x="6444208" y="2133600"/>
            <a:ext cx="2160240" cy="2447925"/>
          </a:xfrm>
          <a:prstGeom prst="rect">
            <a:avLst/>
          </a:prstGeom>
          <a:ln>
            <a:noFill/>
          </a:ln>
          <a:effectLst>
            <a:softEdge rad="112500"/>
          </a:effectLst>
        </p:spPr>
      </p:pic>
      <p:sp>
        <p:nvSpPr>
          <p:cNvPr id="70" name="69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35</a:t>
            </a:fld>
            <a:endParaRPr lang="es-ES" sz="1800" b="1" dirty="0">
              <a:latin typeface="Arial" pitchFamily="34" charset="0"/>
              <a:cs typeface="Arial" pitchFamily="34" charset="0"/>
            </a:endParaRPr>
          </a:p>
        </p:txBody>
      </p:sp>
      <p:sp>
        <p:nvSpPr>
          <p:cNvPr id="67" name="66 Elipse"/>
          <p:cNvSpPr/>
          <p:nvPr/>
        </p:nvSpPr>
        <p:spPr>
          <a:xfrm>
            <a:off x="0"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a:off x="648072"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ox(in)">
                                      <p:cBhvr>
                                        <p:cTn id="7" dur="2000"/>
                                        <p:tgtEl>
                                          <p:spTgt spid="49"/>
                                        </p:tgtEl>
                                      </p:cBhvr>
                                    </p:animEffect>
                                  </p:childTnLst>
                                </p:cTn>
                              </p:par>
                              <p:par>
                                <p:cTn id="8" presetID="4" presetClass="entr" presetSubtype="16" fill="hold" nodeType="withEffect">
                                  <p:stCondLst>
                                    <p:cond delay="0"/>
                                  </p:stCondLst>
                                  <p:childTnLst>
                                    <p:set>
                                      <p:cBhvr>
                                        <p:cTn id="9" dur="1" fill="hold">
                                          <p:stCondLst>
                                            <p:cond delay="0"/>
                                          </p:stCondLst>
                                        </p:cTn>
                                        <p:tgtEl>
                                          <p:spTgt spid="148482"/>
                                        </p:tgtEl>
                                        <p:attrNameLst>
                                          <p:attrName>style.visibility</p:attrName>
                                        </p:attrNameLst>
                                      </p:cBhvr>
                                      <p:to>
                                        <p:strVal val="visible"/>
                                      </p:to>
                                    </p:set>
                                    <p:animEffect transition="in" filter="box(in)">
                                      <p:cBhvr>
                                        <p:cTn id="10" dur="2000"/>
                                        <p:tgtEl>
                                          <p:spTgt spid="14848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48484"/>
                                        </p:tgtEl>
                                        <p:attrNameLst>
                                          <p:attrName>style.visibility</p:attrName>
                                        </p:attrNameLst>
                                      </p:cBhvr>
                                      <p:to>
                                        <p:strVal val="visible"/>
                                      </p:to>
                                    </p:set>
                                    <p:animEffect transition="in" filter="box(in)">
                                      <p:cBhvr>
                                        <p:cTn id="15" dur="2000"/>
                                        <p:tgtEl>
                                          <p:spTgt spid="148484"/>
                                        </p:tgtEl>
                                      </p:cBhvr>
                                    </p:animEffect>
                                  </p:childTnLst>
                                </p:cTn>
                              </p:par>
                              <p:par>
                                <p:cTn id="16" presetID="4" presetClass="entr" presetSubtype="16" fill="hold" nodeType="withEffect">
                                  <p:stCondLst>
                                    <p:cond delay="0"/>
                                  </p:stCondLst>
                                  <p:childTnLst>
                                    <p:set>
                                      <p:cBhvr>
                                        <p:cTn id="17" dur="1" fill="hold">
                                          <p:stCondLst>
                                            <p:cond delay="0"/>
                                          </p:stCondLst>
                                        </p:cTn>
                                        <p:tgtEl>
                                          <p:spTgt spid="148483"/>
                                        </p:tgtEl>
                                        <p:attrNameLst>
                                          <p:attrName>style.visibility</p:attrName>
                                        </p:attrNameLst>
                                      </p:cBhvr>
                                      <p:to>
                                        <p:strVal val="visible"/>
                                      </p:to>
                                    </p:set>
                                    <p:animEffect transition="in" filter="box(in)">
                                      <p:cBhvr>
                                        <p:cTn id="18" dur="2000"/>
                                        <p:tgtEl>
                                          <p:spTgt spid="148483"/>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animEffect transition="in" filter="box(in)">
                                      <p:cBhvr>
                                        <p:cTn id="21" dur="2000"/>
                                        <p:tgtEl>
                                          <p:spTgt spid="51"/>
                                        </p:tgtEl>
                                      </p:cBhvr>
                                    </p:animEffect>
                                  </p:childTnLst>
                                </p:cTn>
                              </p:par>
                            </p:childTnLst>
                          </p:cTn>
                        </p:par>
                      </p:childTnLst>
                    </p:cTn>
                  </p:par>
                  <p:par>
                    <p:cTn id="22" fill="hold">
                      <p:stCondLst>
                        <p:cond delay="indefinite"/>
                      </p:stCondLst>
                      <p:childTnLst>
                        <p:par>
                          <p:cTn id="23" fill="hold">
                            <p:stCondLst>
                              <p:cond delay="0"/>
                            </p:stCondLst>
                            <p:childTnLst>
                              <p:par>
                                <p:cTn id="24" presetID="4" presetClass="entr" presetSubtype="16" fill="hold" nodeType="clickEffect">
                                  <p:stCondLst>
                                    <p:cond delay="0"/>
                                  </p:stCondLst>
                                  <p:childTnLst>
                                    <p:set>
                                      <p:cBhvr>
                                        <p:cTn id="25" dur="1" fill="hold">
                                          <p:stCondLst>
                                            <p:cond delay="0"/>
                                          </p:stCondLst>
                                        </p:cTn>
                                        <p:tgtEl>
                                          <p:spTgt spid="148485"/>
                                        </p:tgtEl>
                                        <p:attrNameLst>
                                          <p:attrName>style.visibility</p:attrName>
                                        </p:attrNameLst>
                                      </p:cBhvr>
                                      <p:to>
                                        <p:strVal val="visible"/>
                                      </p:to>
                                    </p:set>
                                    <p:animEffect transition="in" filter="box(in)">
                                      <p:cBhvr>
                                        <p:cTn id="26" dur="2000"/>
                                        <p:tgtEl>
                                          <p:spTgt spid="148485"/>
                                        </p:tgtEl>
                                      </p:cBhvr>
                                    </p:animEffect>
                                  </p:childTnLst>
                                </p:cTn>
                              </p:par>
                              <p:par>
                                <p:cTn id="27" presetID="4" presetClass="entr" presetSubtype="16"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box(in)">
                                      <p:cBhvr>
                                        <p:cTn id="29" dur="200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68"/>
                                        </p:tgtEl>
                                        <p:attrNameLst>
                                          <p:attrName>style.visibility</p:attrName>
                                        </p:attrNameLst>
                                      </p:cBhvr>
                                      <p:to>
                                        <p:strVal val="visible"/>
                                      </p:to>
                                    </p:set>
                                    <p:animEffect transition="in" filter="box(in)">
                                      <p:cBhvr>
                                        <p:cTn id="34" dur="2000"/>
                                        <p:tgtEl>
                                          <p:spTgt spid="68"/>
                                        </p:tgtEl>
                                      </p:cBhvr>
                                    </p:animEffect>
                                  </p:childTnLst>
                                </p:cTn>
                              </p:par>
                            </p:childTnLst>
                          </p:cTn>
                        </p:par>
                      </p:childTnLst>
                    </p:cTn>
                  </p:par>
                  <p:par>
                    <p:cTn id="35" fill="hold">
                      <p:stCondLst>
                        <p:cond delay="indefinite"/>
                      </p:stCondLst>
                      <p:childTnLst>
                        <p:par>
                          <p:cTn id="36" fill="hold">
                            <p:stCondLst>
                              <p:cond delay="0"/>
                            </p:stCondLst>
                            <p:childTnLst>
                              <p:par>
                                <p:cTn id="37" presetID="4" presetClass="entr" presetSubtype="16" fill="hold" grpId="0" nodeType="click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box(in)">
                                      <p:cBhvr>
                                        <p:cTn id="39" dur="2000"/>
                                        <p:tgtEl>
                                          <p:spTgt spid="69"/>
                                        </p:tgtEl>
                                      </p:cBhvr>
                                    </p:animEffect>
                                  </p:childTnLst>
                                </p:cTn>
                              </p:par>
                              <p:par>
                                <p:cTn id="40" presetID="4" presetClass="entr" presetSubtype="16" fill="hold" nodeType="withEffect">
                                  <p:stCondLst>
                                    <p:cond delay="0"/>
                                  </p:stCondLst>
                                  <p:childTnLst>
                                    <p:set>
                                      <p:cBhvr>
                                        <p:cTn id="41" dur="1" fill="hold">
                                          <p:stCondLst>
                                            <p:cond delay="0"/>
                                          </p:stCondLst>
                                        </p:cTn>
                                        <p:tgtEl>
                                          <p:spTgt spid="148486"/>
                                        </p:tgtEl>
                                        <p:attrNameLst>
                                          <p:attrName>style.visibility</p:attrName>
                                        </p:attrNameLst>
                                      </p:cBhvr>
                                      <p:to>
                                        <p:strVal val="visible"/>
                                      </p:to>
                                    </p:set>
                                    <p:animEffect transition="in" filter="box(in)">
                                      <p:cBhvr>
                                        <p:cTn id="42" dur="2000"/>
                                        <p:tgtEl>
                                          <p:spTgt spid="148486"/>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148487"/>
                                        </p:tgtEl>
                                        <p:attrNameLst>
                                          <p:attrName>style.visibility</p:attrName>
                                        </p:attrNameLst>
                                      </p:cBhvr>
                                      <p:to>
                                        <p:strVal val="visible"/>
                                      </p:to>
                                    </p:set>
                                    <p:animEffect transition="in" filter="box(in)">
                                      <p:cBhvr>
                                        <p:cTn id="47" dur="2000"/>
                                        <p:tgtEl>
                                          <p:spTgt spid="148487"/>
                                        </p:tgtEl>
                                      </p:cBhvr>
                                    </p:animEffect>
                                  </p:childTnLst>
                                </p:cTn>
                              </p:par>
                              <p:par>
                                <p:cTn id="48" presetID="4" presetClass="entr" presetSubtype="16" fill="hold" grpId="0" nodeType="with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box(in)">
                                      <p:cBhvr>
                                        <p:cTn id="50" dur="2000"/>
                                        <p:tgtEl>
                                          <p:spTgt spid="71"/>
                                        </p:tgtEl>
                                      </p:cBhvr>
                                    </p:animEffect>
                                  </p:childTnLst>
                                </p:cTn>
                              </p:par>
                            </p:childTnLst>
                          </p:cTn>
                        </p:par>
                      </p:childTnLst>
                    </p:cTn>
                  </p:par>
                  <p:par>
                    <p:cTn id="51" fill="hold">
                      <p:stCondLst>
                        <p:cond delay="indefinite"/>
                      </p:stCondLst>
                      <p:childTnLst>
                        <p:par>
                          <p:cTn id="52" fill="hold">
                            <p:stCondLst>
                              <p:cond delay="0"/>
                            </p:stCondLst>
                            <p:childTnLst>
                              <p:par>
                                <p:cTn id="53" presetID="4" presetClass="entr" presetSubtype="16" fill="hold" nodeType="clickEffect">
                                  <p:stCondLst>
                                    <p:cond delay="0"/>
                                  </p:stCondLst>
                                  <p:childTnLst>
                                    <p:set>
                                      <p:cBhvr>
                                        <p:cTn id="54" dur="1" fill="hold">
                                          <p:stCondLst>
                                            <p:cond delay="0"/>
                                          </p:stCondLst>
                                        </p:cTn>
                                        <p:tgtEl>
                                          <p:spTgt spid="148488"/>
                                        </p:tgtEl>
                                        <p:attrNameLst>
                                          <p:attrName>style.visibility</p:attrName>
                                        </p:attrNameLst>
                                      </p:cBhvr>
                                      <p:to>
                                        <p:strVal val="visible"/>
                                      </p:to>
                                    </p:set>
                                    <p:animEffect transition="in" filter="box(in)">
                                      <p:cBhvr>
                                        <p:cTn id="55" dur="2000"/>
                                        <p:tgtEl>
                                          <p:spTgt spid="148488"/>
                                        </p:tgtEl>
                                      </p:cBhvr>
                                    </p:animEffect>
                                  </p:childTnLst>
                                </p:cTn>
                              </p:par>
                              <p:par>
                                <p:cTn id="56" presetID="4" presetClass="entr" presetSubtype="16" fill="hold" grpId="0" nodeType="withEffect">
                                  <p:stCondLst>
                                    <p:cond delay="0"/>
                                  </p:stCondLst>
                                  <p:childTnLst>
                                    <p:set>
                                      <p:cBhvr>
                                        <p:cTn id="57" dur="1" fill="hold">
                                          <p:stCondLst>
                                            <p:cond delay="0"/>
                                          </p:stCondLst>
                                        </p:cTn>
                                        <p:tgtEl>
                                          <p:spTgt spid="73"/>
                                        </p:tgtEl>
                                        <p:attrNameLst>
                                          <p:attrName>style.visibility</p:attrName>
                                        </p:attrNameLst>
                                      </p:cBhvr>
                                      <p:to>
                                        <p:strVal val="visible"/>
                                      </p:to>
                                    </p:set>
                                    <p:animEffect transition="in" filter="box(in)">
                                      <p:cBhvr>
                                        <p:cTn id="58"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66" grpId="0" animBg="1"/>
      <p:bldP spid="68" grpId="0" animBg="1"/>
      <p:bldP spid="69" grpId="0" animBg="1"/>
      <p:bldP spid="71" grpId="0" animBg="1"/>
      <p:bldP spid="7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301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301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301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301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301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301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301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302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302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302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3023"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3024"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3025"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3026"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3028"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3029"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3030"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3031"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3032"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3033"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3034"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3036"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3037"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3039"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3040"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3041"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3042"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3044"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3045"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3046"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047"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 name="42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400" b="1" dirty="0">
                <a:solidFill>
                  <a:schemeClr val="tx1"/>
                </a:solidFill>
                <a:latin typeface="Arial" pitchFamily="34" charset="0"/>
                <a:cs typeface="Arial" pitchFamily="34" charset="0"/>
              </a:rPr>
              <a:t>Formato para control físico de bienes.</a:t>
            </a:r>
          </a:p>
        </p:txBody>
      </p:sp>
      <p:pic>
        <p:nvPicPr>
          <p:cNvPr id="43049" name="76 Imagen"/>
          <p:cNvPicPr>
            <a:picLocks noChangeAspect="1" noChangeArrowheads="1"/>
          </p:cNvPicPr>
          <p:nvPr/>
        </p:nvPicPr>
        <p:blipFill>
          <a:blip r:embed="rId9" cstate="print"/>
          <a:srcRect/>
          <a:stretch>
            <a:fillRect/>
          </a:stretch>
        </p:blipFill>
        <p:spPr bwMode="auto">
          <a:xfrm>
            <a:off x="1619250" y="2133600"/>
            <a:ext cx="7273925" cy="4487863"/>
          </a:xfrm>
          <a:prstGeom prst="rect">
            <a:avLst/>
          </a:prstGeom>
          <a:noFill/>
          <a:ln w="9525">
            <a:noFill/>
            <a:miter lim="800000"/>
            <a:headEnd/>
            <a:tailEnd/>
          </a:ln>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36</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301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301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301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301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301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301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301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302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302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302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3023"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3024"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3025"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3026"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3028"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3029"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3030"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3031"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3032"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3033"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3034"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3036"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3037"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3039"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3040"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3041"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3042"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3044"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3045"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3046"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047"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37</a:t>
            </a:fld>
            <a:endParaRPr lang="es-ES" sz="1800" b="1" dirty="0">
              <a:latin typeface="Arial" pitchFamily="34" charset="0"/>
              <a:cs typeface="Arial" pitchFamily="34" charset="0"/>
            </a:endParaRPr>
          </a:p>
        </p:txBody>
      </p:sp>
      <p:sp>
        <p:nvSpPr>
          <p:cNvPr id="40" name="39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smtClean="0">
                <a:solidFill>
                  <a:schemeClr val="tx1"/>
                </a:solidFill>
                <a:latin typeface="Arial" pitchFamily="34" charset="0"/>
                <a:cs typeface="Arial" pitchFamily="34" charset="0"/>
              </a:rPr>
              <a:t>INSTALACIÓN: PAÑOL DE VELAS</a:t>
            </a:r>
            <a:endParaRPr lang="es-ES" sz="1600" dirty="0">
              <a:solidFill>
                <a:schemeClr val="tx1"/>
              </a:solidFill>
              <a:latin typeface="Arial" pitchFamily="34" charset="0"/>
              <a:cs typeface="Arial" pitchFamily="34" charset="0"/>
            </a:endParaRPr>
          </a:p>
        </p:txBody>
      </p:sp>
      <p:sp>
        <p:nvSpPr>
          <p:cNvPr id="41" name="40 Forma libre"/>
          <p:cNvSpPr/>
          <p:nvPr/>
        </p:nvSpPr>
        <p:spPr>
          <a:xfrm rot="21600000">
            <a:off x="6948264" y="2060574"/>
            <a:ext cx="1787228" cy="4320753"/>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10000"/>
                </a:moveTo>
                <a:lnTo>
                  <a:pt x="0" y="0"/>
                </a:lnTo>
                <a:lnTo>
                  <a:pt x="10000" y="2000"/>
                </a:lnTo>
                <a:lnTo>
                  <a:pt x="10000" y="8000"/>
                </a:lnTo>
                <a:lnTo>
                  <a:pt x="0" y="10000"/>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76200" tIns="812801" rIns="76201" bIns="812800" spcCol="1270" anchor="ctr"/>
          <a:lstStyle/>
          <a:p>
            <a:pPr algn="just" defTabSz="533400">
              <a:lnSpc>
                <a:spcPct val="90000"/>
              </a:lnSpc>
              <a:spcAft>
                <a:spcPct val="35000"/>
              </a:spcAft>
              <a:defRPr/>
            </a:pPr>
            <a:r>
              <a:rPr lang="es-ES" sz="1200" b="1" dirty="0" smtClean="0">
                <a:solidFill>
                  <a:schemeClr val="tx1"/>
                </a:solidFill>
                <a:latin typeface="Arial" pitchFamily="34" charset="0"/>
                <a:cs typeface="Arial" pitchFamily="34" charset="0"/>
              </a:rPr>
              <a:t>PALLET RACK</a:t>
            </a:r>
            <a:endParaRPr lang="es-ES" sz="1200" b="1" dirty="0">
              <a:solidFill>
                <a:schemeClr val="tx1"/>
              </a:solidFill>
              <a:latin typeface="Arial" pitchFamily="34" charset="0"/>
              <a:cs typeface="Arial" pitchFamily="34" charset="0"/>
            </a:endParaRPr>
          </a:p>
          <a:p>
            <a:pPr algn="just" defTabSz="533400">
              <a:lnSpc>
                <a:spcPct val="90000"/>
              </a:lnSpc>
              <a:spcAft>
                <a:spcPct val="35000"/>
              </a:spcAft>
              <a:defRPr/>
            </a:pPr>
            <a:r>
              <a:rPr lang="es-ES" sz="1200" b="1" dirty="0">
                <a:solidFill>
                  <a:schemeClr val="tx1"/>
                </a:solidFill>
                <a:latin typeface="Arial" pitchFamily="34" charset="0"/>
                <a:cs typeface="Arial" pitchFamily="34" charset="0"/>
              </a:rPr>
              <a:t>Costo Estimado: </a:t>
            </a:r>
            <a:r>
              <a:rPr lang="es-ES" sz="1200" dirty="0" smtClean="0">
                <a:solidFill>
                  <a:schemeClr val="tx1"/>
                </a:solidFill>
                <a:latin typeface="Arial" pitchFamily="34" charset="0"/>
                <a:cs typeface="Arial" pitchFamily="34" charset="0"/>
              </a:rPr>
              <a:t>$1500</a:t>
            </a:r>
            <a:endParaRPr lang="es-ES" sz="1200" dirty="0">
              <a:solidFill>
                <a:schemeClr val="tx1"/>
              </a:solidFill>
              <a:latin typeface="Arial" pitchFamily="34" charset="0"/>
              <a:cs typeface="Arial" pitchFamily="34" charset="0"/>
            </a:endParaRPr>
          </a:p>
          <a:p>
            <a:pPr algn="just" defTabSz="533400">
              <a:lnSpc>
                <a:spcPct val="90000"/>
              </a:lnSpc>
              <a:spcAft>
                <a:spcPct val="35000"/>
              </a:spcAft>
              <a:defRPr/>
            </a:pPr>
            <a:r>
              <a:rPr lang="es-ES" sz="1200" b="1" dirty="0">
                <a:solidFill>
                  <a:schemeClr val="tx1"/>
                </a:solidFill>
                <a:latin typeface="Arial" pitchFamily="34" charset="0"/>
                <a:cs typeface="Arial" pitchFamily="34" charset="0"/>
              </a:rPr>
              <a:t>Cantidad Requerida:</a:t>
            </a:r>
            <a:r>
              <a:rPr lang="es-ES" sz="1200" dirty="0">
                <a:solidFill>
                  <a:schemeClr val="tx1"/>
                </a:solidFill>
                <a:latin typeface="Arial" pitchFamily="34" charset="0"/>
                <a:cs typeface="Arial" pitchFamily="34" charset="0"/>
              </a:rPr>
              <a:t> </a:t>
            </a:r>
            <a:r>
              <a:rPr lang="es-ES" sz="1200" dirty="0" smtClean="0">
                <a:solidFill>
                  <a:schemeClr val="tx1"/>
                </a:solidFill>
                <a:latin typeface="Arial" pitchFamily="34" charset="0"/>
                <a:cs typeface="Arial" pitchFamily="34" charset="0"/>
              </a:rPr>
              <a:t> 1 juegos de pallet.</a:t>
            </a:r>
            <a:endParaRPr lang="es-ES" sz="1200" dirty="0">
              <a:solidFill>
                <a:schemeClr val="tx1"/>
              </a:solidFill>
              <a:latin typeface="Arial" pitchFamily="34" charset="0"/>
              <a:cs typeface="Arial" pitchFamily="34" charset="0"/>
            </a:endParaRPr>
          </a:p>
          <a:p>
            <a:pPr algn="just" defTabSz="533400">
              <a:lnSpc>
                <a:spcPct val="90000"/>
              </a:lnSpc>
              <a:spcAft>
                <a:spcPct val="35000"/>
              </a:spcAft>
              <a:defRPr/>
            </a:pPr>
            <a:r>
              <a:rPr lang="es-ES" sz="1200" b="1" dirty="0">
                <a:solidFill>
                  <a:schemeClr val="tx1"/>
                </a:solidFill>
                <a:latin typeface="Arial" pitchFamily="34" charset="0"/>
                <a:cs typeface="Arial" pitchFamily="34" charset="0"/>
              </a:rPr>
              <a:t>Responsables: </a:t>
            </a:r>
            <a:r>
              <a:rPr lang="es-ES" sz="1200" dirty="0">
                <a:solidFill>
                  <a:schemeClr val="tx1"/>
                </a:solidFill>
                <a:latin typeface="Arial" pitchFamily="34" charset="0"/>
                <a:cs typeface="Arial" pitchFamily="34" charset="0"/>
              </a:rPr>
              <a:t>Personal </a:t>
            </a:r>
            <a:r>
              <a:rPr lang="es-ES" sz="1200" dirty="0" smtClean="0">
                <a:solidFill>
                  <a:schemeClr val="tx1"/>
                </a:solidFill>
                <a:latin typeface="Arial" pitchFamily="34" charset="0"/>
                <a:cs typeface="Arial" pitchFamily="34" charset="0"/>
              </a:rPr>
              <a:t> encargado de la bodega.</a:t>
            </a:r>
            <a:endParaRPr lang="es-ES" sz="1200" dirty="0">
              <a:solidFill>
                <a:schemeClr val="tx1"/>
              </a:solidFill>
              <a:latin typeface="Arial" pitchFamily="34" charset="0"/>
              <a:cs typeface="Arial" pitchFamily="34" charset="0"/>
            </a:endParaRPr>
          </a:p>
        </p:txBody>
      </p:sp>
      <p:pic>
        <p:nvPicPr>
          <p:cNvPr id="132098" name="Picture 2"/>
          <p:cNvPicPr>
            <a:picLocks noChangeAspect="1" noChangeArrowheads="1"/>
          </p:cNvPicPr>
          <p:nvPr/>
        </p:nvPicPr>
        <p:blipFill>
          <a:blip r:embed="rId9" cstate="print"/>
          <a:srcRect/>
          <a:stretch>
            <a:fillRect/>
          </a:stretch>
        </p:blipFill>
        <p:spPr bwMode="auto">
          <a:xfrm>
            <a:off x="1619672" y="2132856"/>
            <a:ext cx="2871330" cy="2167136"/>
          </a:xfrm>
          <a:prstGeom prst="rect">
            <a:avLst/>
          </a:prstGeom>
          <a:noFill/>
          <a:ln w="9525">
            <a:noFill/>
            <a:miter lim="800000"/>
            <a:headEnd/>
            <a:tailEnd/>
          </a:ln>
        </p:spPr>
      </p:pic>
      <p:pic>
        <p:nvPicPr>
          <p:cNvPr id="132099" name="Picture 3"/>
          <p:cNvPicPr>
            <a:picLocks noChangeAspect="1" noChangeArrowheads="1"/>
          </p:cNvPicPr>
          <p:nvPr/>
        </p:nvPicPr>
        <p:blipFill>
          <a:blip r:embed="rId10" cstate="print"/>
          <a:srcRect/>
          <a:stretch>
            <a:fillRect/>
          </a:stretch>
        </p:blipFill>
        <p:spPr bwMode="auto">
          <a:xfrm>
            <a:off x="1619672" y="4365105"/>
            <a:ext cx="2880320" cy="1944216"/>
          </a:xfrm>
          <a:prstGeom prst="rect">
            <a:avLst/>
          </a:prstGeom>
          <a:noFill/>
          <a:ln w="9525">
            <a:noFill/>
            <a:miter lim="800000"/>
            <a:headEnd/>
            <a:tailEnd/>
          </a:ln>
        </p:spPr>
      </p:pic>
      <p:sp>
        <p:nvSpPr>
          <p:cNvPr id="43" name="42 Elipse"/>
          <p:cNvSpPr/>
          <p:nvPr/>
        </p:nvSpPr>
        <p:spPr>
          <a:xfrm>
            <a:off x="0"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a:off x="648072" y="908720"/>
            <a:ext cx="755576" cy="72008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4035"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4036"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4037"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4040"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4041"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4042"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4043"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4044"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4045"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4046"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4047"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4048"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4049"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4050"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4052"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4053"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4054"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4055"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4056"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4057"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4058"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4060"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4061"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4063"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4064"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4065"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4066"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4068"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4069"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4070"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071"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 name="43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DIMARE</a:t>
            </a:r>
            <a:endParaRPr lang="es-ES" sz="1600" dirty="0">
              <a:solidFill>
                <a:schemeClr val="tx1"/>
              </a:solidFill>
              <a:latin typeface="Arial" pitchFamily="34" charset="0"/>
              <a:cs typeface="Arial" pitchFamily="34" charset="0"/>
            </a:endParaRPr>
          </a:p>
        </p:txBody>
      </p:sp>
      <p:pic>
        <p:nvPicPr>
          <p:cNvPr id="45" name="Picture 3" descr="D:\ESSUNA 2012\CRUCERO2012\TESIS\TESISDEGRADOGM$MOREIRA\Información\Muelle\DSC_0398.jpg"/>
          <p:cNvPicPr>
            <a:picLocks noChangeAspect="1" noChangeArrowheads="1"/>
          </p:cNvPicPr>
          <p:nvPr/>
        </p:nvPicPr>
        <p:blipFill>
          <a:blip r:embed="rId9" cstate="print"/>
          <a:srcRect/>
          <a:stretch>
            <a:fillRect/>
          </a:stretch>
        </p:blipFill>
        <p:spPr bwMode="auto">
          <a:xfrm>
            <a:off x="1547664" y="2132856"/>
            <a:ext cx="7416824" cy="41044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38</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505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5060"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506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506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506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506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506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506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506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507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5071"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5072"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5073"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5074"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5076"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5077"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5078"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5079"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5080"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5081"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5082"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5084"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5085"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5087"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5088"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5089"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5090"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509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5093"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5094"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095"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 name="43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DIMARE</a:t>
            </a:r>
            <a:endParaRPr lang="es-ES" sz="1600" dirty="0">
              <a:solidFill>
                <a:schemeClr val="tx1"/>
              </a:solidFill>
              <a:latin typeface="Arial" pitchFamily="34" charset="0"/>
              <a:cs typeface="Arial" pitchFamily="34" charset="0"/>
            </a:endParaRPr>
          </a:p>
        </p:txBody>
      </p:sp>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39</a:t>
            </a:fld>
            <a:endParaRPr lang="es-ES" sz="1800" b="1" dirty="0">
              <a:latin typeface="Arial" pitchFamily="34" charset="0"/>
              <a:cs typeface="Arial" pitchFamily="34" charset="0"/>
            </a:endParaRPr>
          </a:p>
        </p:txBody>
      </p:sp>
      <p:pic>
        <p:nvPicPr>
          <p:cNvPr id="93185" name="Picture 1"/>
          <p:cNvPicPr>
            <a:picLocks noChangeAspect="1" noChangeArrowheads="1"/>
          </p:cNvPicPr>
          <p:nvPr/>
        </p:nvPicPr>
        <p:blipFill>
          <a:blip r:embed="rId9" cstate="print"/>
          <a:srcRect/>
          <a:stretch>
            <a:fillRect/>
          </a:stretch>
        </p:blipFill>
        <p:spPr bwMode="auto">
          <a:xfrm>
            <a:off x="1979712" y="2420888"/>
            <a:ext cx="6440946" cy="3198465"/>
          </a:xfrm>
          <a:prstGeom prst="rect">
            <a:avLst/>
          </a:prstGeom>
          <a:noFill/>
          <a:ln w="9525">
            <a:noFill/>
            <a:miter lim="800000"/>
            <a:headEnd/>
            <a:tailEnd/>
          </a:ln>
        </p:spPr>
      </p:pic>
      <p:sp>
        <p:nvSpPr>
          <p:cNvPr id="40" name="39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024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024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024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024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024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025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025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025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025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025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0255" name="Text Box 24"/>
          <p:cNvSpPr txBox="1">
            <a:spLocks noChangeArrowheads="1"/>
          </p:cNvSpPr>
          <p:nvPr/>
        </p:nvSpPr>
        <p:spPr bwMode="auto">
          <a:xfrm>
            <a:off x="7812088" y="1143000"/>
            <a:ext cx="1412875" cy="274638"/>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INTRODUCCIÓN</a:t>
            </a:r>
          </a:p>
        </p:txBody>
      </p:sp>
      <p:sp>
        <p:nvSpPr>
          <p:cNvPr id="10256" name="AutoShape 25">
            <a:hlinkClick r:id="" action="ppaction://hlinkshowjump?jump=endshow" highlightClick="1"/>
          </p:cNvPr>
          <p:cNvSpPr>
            <a:spLocks noChangeArrowheads="1"/>
          </p:cNvSpPr>
          <p:nvPr/>
        </p:nvSpPr>
        <p:spPr bwMode="auto">
          <a:xfrm>
            <a:off x="1692275" y="5805488"/>
            <a:ext cx="1296988" cy="431800"/>
          </a:xfrm>
          <a:prstGeom prst="actionButtonBlank">
            <a:avLst/>
          </a:prstGeom>
          <a:noFill/>
          <a:ln w="9525">
            <a:noFill/>
            <a:miter lim="800000"/>
            <a:headEnd/>
            <a:tailEnd/>
          </a:ln>
        </p:spPr>
        <p:txBody>
          <a:bodyPr wrap="none" anchor="ctr"/>
          <a:lstStyle/>
          <a:p>
            <a:endParaRPr lang="es-ES"/>
          </a:p>
        </p:txBody>
      </p:sp>
      <p:sp>
        <p:nvSpPr>
          <p:cNvPr id="10257"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0258"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0259"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0260"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10261" name="Text Box 33"/>
          <p:cNvSpPr txBox="1">
            <a:spLocks noChangeArrowheads="1"/>
          </p:cNvSpPr>
          <p:nvPr/>
        </p:nvSpPr>
        <p:spPr bwMode="auto">
          <a:xfrm>
            <a:off x="2628900" y="6453188"/>
            <a:ext cx="1079500" cy="244475"/>
          </a:xfrm>
          <a:prstGeom prst="rect">
            <a:avLst/>
          </a:prstGeom>
          <a:noFill/>
          <a:ln w="9525">
            <a:noFill/>
            <a:miter lim="800000"/>
            <a:headEnd/>
            <a:tailEnd/>
          </a:ln>
        </p:spPr>
        <p:txBody>
          <a:bodyPr>
            <a:spAutoFit/>
          </a:bodyPr>
          <a:lstStyle/>
          <a:p>
            <a:pPr>
              <a:spcBef>
                <a:spcPct val="50000"/>
              </a:spcBef>
            </a:pPr>
            <a:r>
              <a:rPr lang="es-ES" sz="1000">
                <a:solidFill>
                  <a:schemeClr val="bg1"/>
                </a:solidFill>
                <a:latin typeface="Arial" charset="0"/>
              </a:rPr>
              <a:t>SIGUIENTE</a:t>
            </a:r>
          </a:p>
        </p:txBody>
      </p:sp>
      <p:sp>
        <p:nvSpPr>
          <p:cNvPr id="10262"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dirty="0">
                <a:solidFill>
                  <a:schemeClr val="bg1"/>
                </a:solidFill>
                <a:latin typeface="Arial" charset="0"/>
                <a:cs typeface="Arial" charset="0"/>
              </a:rPr>
              <a:t>CAPÍTULO 1</a:t>
            </a:r>
          </a:p>
        </p:txBody>
      </p:sp>
      <p:sp>
        <p:nvSpPr>
          <p:cNvPr id="1026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026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026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026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026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026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0"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chemeClr val="accent6">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dirty="0">
                <a:solidFill>
                  <a:schemeClr val="bg1"/>
                </a:solidFill>
                <a:latin typeface="Arial" charset="0"/>
                <a:cs typeface="Arial" charset="0"/>
              </a:rPr>
              <a:t>INTRODUCCIÓN</a:t>
            </a:r>
          </a:p>
        </p:txBody>
      </p:sp>
      <p:sp>
        <p:nvSpPr>
          <p:cNvPr id="1027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027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0273"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0274"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pic>
        <p:nvPicPr>
          <p:cNvPr id="10276" name="Picture 44"/>
          <p:cNvPicPr>
            <a:picLocks noChangeAspect="1" noChangeArrowheads="1"/>
          </p:cNvPicPr>
          <p:nvPr/>
        </p:nvPicPr>
        <p:blipFill>
          <a:blip r:embed="rId9" cstate="print"/>
          <a:srcRect/>
          <a:stretch>
            <a:fillRect/>
          </a:stretch>
        </p:blipFill>
        <p:spPr bwMode="auto">
          <a:xfrm>
            <a:off x="1619250" y="1574800"/>
            <a:ext cx="3562350" cy="2286000"/>
          </a:xfrm>
          <a:prstGeom prst="rect">
            <a:avLst/>
          </a:prstGeom>
          <a:noFill/>
          <a:ln w="9525">
            <a:noFill/>
            <a:miter lim="800000"/>
            <a:headEnd/>
            <a:tailEnd/>
          </a:ln>
        </p:spPr>
      </p:pic>
      <p:pic>
        <p:nvPicPr>
          <p:cNvPr id="40" name="39 Imagen" descr="foto3"/>
          <p:cNvPicPr/>
          <p:nvPr/>
        </p:nvPicPr>
        <p:blipFill>
          <a:blip r:embed="rId10" cstate="print"/>
          <a:srcRect/>
          <a:stretch>
            <a:fillRect/>
          </a:stretch>
        </p:blipFill>
        <p:spPr bwMode="auto">
          <a:xfrm>
            <a:off x="5292080" y="1484784"/>
            <a:ext cx="3528392" cy="2376264"/>
          </a:xfrm>
          <a:prstGeom prst="rect">
            <a:avLst/>
          </a:prstGeom>
          <a:ln>
            <a:noFill/>
          </a:ln>
          <a:effectLst>
            <a:softEdge rad="112500"/>
          </a:effectLst>
        </p:spPr>
      </p:pic>
      <p:pic>
        <p:nvPicPr>
          <p:cNvPr id="57346" name="Picture 2" descr="D:\FOTOS\Subir\31MAY06 Vista panorámica BESGUA desde edificio (6).JPG"/>
          <p:cNvPicPr>
            <a:picLocks noChangeAspect="1" noChangeArrowheads="1"/>
          </p:cNvPicPr>
          <p:nvPr/>
        </p:nvPicPr>
        <p:blipFill>
          <a:blip r:embed="rId11" cstate="print"/>
          <a:srcRect/>
          <a:stretch>
            <a:fillRect/>
          </a:stretch>
        </p:blipFill>
        <p:spPr bwMode="auto">
          <a:xfrm>
            <a:off x="1619671" y="3933056"/>
            <a:ext cx="3681971" cy="2448272"/>
          </a:xfrm>
          <a:prstGeom prst="rect">
            <a:avLst/>
          </a:prstGeom>
          <a:ln>
            <a:noFill/>
          </a:ln>
          <a:effectLst>
            <a:softEdge rad="112500"/>
          </a:effectLst>
        </p:spPr>
      </p:pic>
      <p:pic>
        <p:nvPicPr>
          <p:cNvPr id="57347" name="Picture 3" descr="D:\ESSUNA 2012\CRUCERO2012\TESIS\TESISDEGRADOGM$MOREIRA\Información\Muelle\DSC_0398.jpg"/>
          <p:cNvPicPr>
            <a:picLocks noChangeAspect="1" noChangeArrowheads="1"/>
          </p:cNvPicPr>
          <p:nvPr/>
        </p:nvPicPr>
        <p:blipFill>
          <a:blip r:embed="rId12" cstate="print"/>
          <a:srcRect/>
          <a:stretch>
            <a:fillRect/>
          </a:stretch>
        </p:blipFill>
        <p:spPr bwMode="auto">
          <a:xfrm>
            <a:off x="5364088" y="4005064"/>
            <a:ext cx="3495711" cy="2376264"/>
          </a:xfrm>
          <a:prstGeom prst="rect">
            <a:avLst/>
          </a:prstGeom>
          <a:ln>
            <a:noFill/>
          </a:ln>
          <a:effectLst>
            <a:softEdge rad="112500"/>
          </a:effectLst>
        </p:spPr>
      </p:pic>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a:t>
            </a:fld>
            <a:endParaRPr lang="es-ES" sz="1800" b="1" dirty="0">
              <a:latin typeface="Arial" pitchFamily="34" charset="0"/>
              <a:cs typeface="Arial" pitchFamily="34" charset="0"/>
            </a:endParaRPr>
          </a:p>
        </p:txBody>
      </p:sp>
      <p:sp>
        <p:nvSpPr>
          <p:cNvPr id="44" name="43 Elipse"/>
          <p:cNvSpPr/>
          <p:nvPr/>
        </p:nvSpPr>
        <p:spPr>
          <a:xfrm>
            <a:off x="0" y="908720"/>
            <a:ext cx="755576" cy="720080"/>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44 Elipse"/>
          <p:cNvSpPr/>
          <p:nvPr/>
        </p:nvSpPr>
        <p:spPr>
          <a:xfrm>
            <a:off x="648072" y="908720"/>
            <a:ext cx="755576" cy="720080"/>
          </a:xfrm>
          <a:prstGeom prst="ellipse">
            <a:avLst/>
          </a:prstGeom>
          <a:blipFill>
            <a:blip r:embed="rId1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0276"/>
                                        </p:tgtEl>
                                      </p:cBhvr>
                                    </p:animEffect>
                                    <p:animScale>
                                      <p:cBhvr>
                                        <p:cTn id="7" dur="250" autoRev="1" fill="hold"/>
                                        <p:tgtEl>
                                          <p:spTgt spid="10276"/>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0"/>
                                        </p:tgtEl>
                                      </p:cBhvr>
                                    </p:animEffect>
                                    <p:animScale>
                                      <p:cBhvr>
                                        <p:cTn id="12" dur="250" autoRev="1" fill="hold"/>
                                        <p:tgtEl>
                                          <p:spTgt spid="40"/>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57346"/>
                                        </p:tgtEl>
                                      </p:cBhvr>
                                    </p:animEffect>
                                    <p:animScale>
                                      <p:cBhvr>
                                        <p:cTn id="17" dur="250" autoRev="1" fill="hold"/>
                                        <p:tgtEl>
                                          <p:spTgt spid="57346"/>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57347"/>
                                        </p:tgtEl>
                                      </p:cBhvr>
                                    </p:animEffect>
                                    <p:animScale>
                                      <p:cBhvr>
                                        <p:cTn id="22" dur="250" autoRev="1" fill="hold"/>
                                        <p:tgtEl>
                                          <p:spTgt spid="573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505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5060" name="Picture 4" descr="1"/>
          <p:cNvPicPr>
            <a:picLocks noChangeAspect="1" noChangeArrowheads="1"/>
          </p:cNvPicPr>
          <p:nvPr/>
        </p:nvPicPr>
        <p:blipFill>
          <a:blip r:embed="rId4"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506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506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506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506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506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506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506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507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5071"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5072"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5073"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5074" name="AutoShape 35">
            <a:hlinkClick r:id="rId5"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5076"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5077" name="Text Box 17">
            <a:hlinkClick r:id="rId5"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5078" name="Text Box 19">
            <a:hlinkClick r:id="rId6"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5079" name="Text Box 20">
            <a:hlinkClick r:id="rId7"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5080" name="Text Box 22">
            <a:hlinkClick r:id="rId8"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5081" name="Text Box 23">
            <a:hlinkClick r:id="rId9"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5082" name="AutoShape 35">
            <a:hlinkClick r:id="rId5"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5"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5084" name="AutoShape 35">
            <a:hlinkClick r:id="rId5"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5085" name="AutoShape 35">
            <a:hlinkClick r:id="rId5"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5087" name="AutoShape 35">
            <a:hlinkClick r:id="rId5"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5088"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5089"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5090"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509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5093"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5094"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5095"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 name="43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DIMARE</a:t>
            </a:r>
            <a:endParaRPr lang="es-ES" sz="1600" dirty="0">
              <a:solidFill>
                <a:schemeClr val="tx1"/>
              </a:solidFill>
              <a:latin typeface="Arial" pitchFamily="34" charset="0"/>
              <a:cs typeface="Arial" pitchFamily="34" charset="0"/>
            </a:endParaRPr>
          </a:p>
        </p:txBody>
      </p:sp>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40</a:t>
            </a:fld>
            <a:endParaRPr lang="es-ES" sz="1800" b="1" dirty="0">
              <a:latin typeface="Arial" pitchFamily="34" charset="0"/>
              <a:cs typeface="Arial" pitchFamily="34" charset="0"/>
            </a:endParaRPr>
          </a:p>
        </p:txBody>
      </p:sp>
      <p:graphicFrame>
        <p:nvGraphicFramePr>
          <p:cNvPr id="91139" name="Object 3"/>
          <p:cNvGraphicFramePr>
            <a:graphicFrameLocks noChangeAspect="1"/>
          </p:cNvGraphicFramePr>
          <p:nvPr/>
        </p:nvGraphicFramePr>
        <p:xfrm>
          <a:off x="1619672" y="2060848"/>
          <a:ext cx="7200800" cy="4608511"/>
        </p:xfrm>
        <a:graphic>
          <a:graphicData uri="http://schemas.openxmlformats.org/presentationml/2006/ole">
            <p:oleObj spid="_x0000_s91139" name="Documento" r:id="rId10" imgW="5381176" imgH="4492005" progId="Word.Document.12">
              <p:embed/>
            </p:oleObj>
          </a:graphicData>
        </a:graphic>
      </p:graphicFrame>
      <p:sp>
        <p:nvSpPr>
          <p:cNvPr id="40" name="39 Elipse"/>
          <p:cNvSpPr/>
          <p:nvPr/>
        </p:nvSpPr>
        <p:spPr>
          <a:xfrm>
            <a:off x="0"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5"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198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198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198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199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199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199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199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199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199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199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1999"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2000"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2001"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2002"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200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2005"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2006"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2007"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2008"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2009"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2010"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2012"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2013"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2015"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201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201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201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202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2021"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2022"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2023"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3" name="42 Rectángulo redondeado"/>
          <p:cNvSpPr/>
          <p:nvPr/>
        </p:nvSpPr>
        <p:spPr>
          <a:xfrm>
            <a:off x="1547813" y="1628775"/>
            <a:ext cx="7416800" cy="360363"/>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400" b="1" dirty="0">
                <a:solidFill>
                  <a:schemeClr val="tx1"/>
                </a:solidFill>
                <a:latin typeface="Arial" pitchFamily="34" charset="0"/>
                <a:cs typeface="Arial" pitchFamily="34" charset="0"/>
              </a:rPr>
              <a:t>Procedimientos para la recepción de materiales generales de la bodega en transito.</a:t>
            </a:r>
          </a:p>
        </p:txBody>
      </p:sp>
      <p:sp>
        <p:nvSpPr>
          <p:cNvPr id="53" name="52 Rectángulo"/>
          <p:cNvSpPr/>
          <p:nvPr/>
        </p:nvSpPr>
        <p:spPr>
          <a:xfrm rot="5400000">
            <a:off x="1339850" y="2746375"/>
            <a:ext cx="933450" cy="114300"/>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4" name="53 Forma libre"/>
          <p:cNvSpPr/>
          <p:nvPr/>
        </p:nvSpPr>
        <p:spPr>
          <a:xfrm>
            <a:off x="1549400" y="2144713"/>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Mantenimiento preventivo (Tripulante Ingeniero)</a:t>
            </a:r>
            <a:endParaRPr lang="es-ES" sz="1100" dirty="0">
              <a:solidFill>
                <a:schemeClr val="tx1"/>
              </a:solidFill>
              <a:latin typeface="Arial" pitchFamily="34" charset="0"/>
              <a:cs typeface="Arial" pitchFamily="34" charset="0"/>
            </a:endParaRPr>
          </a:p>
        </p:txBody>
      </p:sp>
      <p:sp>
        <p:nvSpPr>
          <p:cNvPr id="55" name="54 Rectángulo"/>
          <p:cNvSpPr/>
          <p:nvPr/>
        </p:nvSpPr>
        <p:spPr>
          <a:xfrm rot="5400000">
            <a:off x="1339850" y="3689350"/>
            <a:ext cx="933450" cy="114300"/>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6" name="55 Forma libre"/>
          <p:cNvSpPr/>
          <p:nvPr/>
        </p:nvSpPr>
        <p:spPr>
          <a:xfrm>
            <a:off x="1549400" y="3087688"/>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Jefe departamento de Ingeniería</a:t>
            </a:r>
            <a:endParaRPr lang="es-ES" sz="1100" dirty="0">
              <a:solidFill>
                <a:schemeClr val="tx1"/>
              </a:solidFill>
              <a:latin typeface="Arial" pitchFamily="34" charset="0"/>
              <a:cs typeface="Arial" pitchFamily="34" charset="0"/>
            </a:endParaRPr>
          </a:p>
        </p:txBody>
      </p:sp>
      <p:sp>
        <p:nvSpPr>
          <p:cNvPr id="57" name="56 Rectángulo"/>
          <p:cNvSpPr/>
          <p:nvPr/>
        </p:nvSpPr>
        <p:spPr>
          <a:xfrm>
            <a:off x="1811338" y="4162425"/>
            <a:ext cx="1663700" cy="112713"/>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58" name="57 Forma libre"/>
          <p:cNvSpPr/>
          <p:nvPr/>
        </p:nvSpPr>
        <p:spPr>
          <a:xfrm>
            <a:off x="1549400" y="4030663"/>
            <a:ext cx="1258888" cy="755650"/>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Comandante del BESGUA – Oficial Ingeniero</a:t>
            </a:r>
            <a:endParaRPr lang="es-ES" sz="1100" dirty="0">
              <a:solidFill>
                <a:schemeClr val="tx1"/>
              </a:solidFill>
              <a:latin typeface="Arial" pitchFamily="34" charset="0"/>
              <a:cs typeface="Arial" pitchFamily="34" charset="0"/>
            </a:endParaRPr>
          </a:p>
        </p:txBody>
      </p:sp>
      <p:sp>
        <p:nvSpPr>
          <p:cNvPr id="59" name="58 Rectángulo"/>
          <p:cNvSpPr/>
          <p:nvPr/>
        </p:nvSpPr>
        <p:spPr>
          <a:xfrm rot="16200000">
            <a:off x="3012282" y="3690143"/>
            <a:ext cx="933450" cy="112713"/>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0" name="59 Forma libre"/>
          <p:cNvSpPr/>
          <p:nvPr/>
        </p:nvSpPr>
        <p:spPr>
          <a:xfrm>
            <a:off x="3222625" y="4030663"/>
            <a:ext cx="1258888" cy="755650"/>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endParaRPr lang="es-ES" sz="1100" dirty="0">
              <a:solidFill>
                <a:schemeClr val="tx1"/>
              </a:solidFill>
              <a:latin typeface="Arial" pitchFamily="34" charset="0"/>
              <a:cs typeface="Arial" pitchFamily="34" charset="0"/>
            </a:endParaRPr>
          </a:p>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Comandante del BESGUA – Oficial Logístico</a:t>
            </a:r>
            <a:endParaRPr lang="es-ES" sz="1100" dirty="0">
              <a:solidFill>
                <a:schemeClr val="tx1"/>
              </a:solidFill>
              <a:latin typeface="Arial" pitchFamily="34" charset="0"/>
              <a:cs typeface="Arial" pitchFamily="34" charset="0"/>
            </a:endParaRPr>
          </a:p>
        </p:txBody>
      </p:sp>
      <p:sp>
        <p:nvSpPr>
          <p:cNvPr id="61" name="60 Rectángulo"/>
          <p:cNvSpPr/>
          <p:nvPr/>
        </p:nvSpPr>
        <p:spPr>
          <a:xfrm rot="16200000">
            <a:off x="3012282" y="2747168"/>
            <a:ext cx="933450" cy="112713"/>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2" name="61 Forma libre"/>
          <p:cNvSpPr/>
          <p:nvPr/>
        </p:nvSpPr>
        <p:spPr>
          <a:xfrm>
            <a:off x="3222625" y="3087688"/>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Oficial Logístico</a:t>
            </a:r>
            <a:endParaRPr lang="es-ES" sz="1100" dirty="0">
              <a:solidFill>
                <a:schemeClr val="tx1"/>
              </a:solidFill>
              <a:latin typeface="Arial" pitchFamily="34" charset="0"/>
              <a:cs typeface="Arial" pitchFamily="34" charset="0"/>
            </a:endParaRPr>
          </a:p>
        </p:txBody>
      </p:sp>
      <p:sp>
        <p:nvSpPr>
          <p:cNvPr id="63" name="62 Rectángulo"/>
          <p:cNvSpPr/>
          <p:nvPr/>
        </p:nvSpPr>
        <p:spPr>
          <a:xfrm>
            <a:off x="3484563" y="2274888"/>
            <a:ext cx="1663700" cy="112712"/>
          </a:xfrm>
          <a:prstGeom prst="rect">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64" name="63 Forma libre"/>
          <p:cNvSpPr/>
          <p:nvPr/>
        </p:nvSpPr>
        <p:spPr>
          <a:xfrm>
            <a:off x="3222625" y="2144713"/>
            <a:ext cx="1258888"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DIMARE</a:t>
            </a:r>
            <a:endParaRPr lang="es-ES" sz="1100" dirty="0">
              <a:solidFill>
                <a:schemeClr val="tx1"/>
              </a:solidFill>
              <a:latin typeface="Arial" pitchFamily="34" charset="0"/>
              <a:cs typeface="Arial" pitchFamily="34" charset="0"/>
            </a:endParaRPr>
          </a:p>
        </p:txBody>
      </p:sp>
      <p:sp>
        <p:nvSpPr>
          <p:cNvPr id="65" name="64 Forma libre"/>
          <p:cNvSpPr/>
          <p:nvPr/>
        </p:nvSpPr>
        <p:spPr>
          <a:xfrm>
            <a:off x="4895850" y="2144713"/>
            <a:ext cx="1257300" cy="754062"/>
          </a:xfrm>
          <a:custGeom>
            <a:avLst/>
            <a:gdLst>
              <a:gd name="connsiteX0" fmla="*/ 0 w 1257889"/>
              <a:gd name="connsiteY0" fmla="*/ 75473 h 754733"/>
              <a:gd name="connsiteX1" fmla="*/ 22106 w 1257889"/>
              <a:gd name="connsiteY1" fmla="*/ 22106 h 754733"/>
              <a:gd name="connsiteX2" fmla="*/ 75474 w 1257889"/>
              <a:gd name="connsiteY2" fmla="*/ 1 h 754733"/>
              <a:gd name="connsiteX3" fmla="*/ 1182416 w 1257889"/>
              <a:gd name="connsiteY3" fmla="*/ 0 h 754733"/>
              <a:gd name="connsiteX4" fmla="*/ 1235783 w 1257889"/>
              <a:gd name="connsiteY4" fmla="*/ 22106 h 754733"/>
              <a:gd name="connsiteX5" fmla="*/ 1257888 w 1257889"/>
              <a:gd name="connsiteY5" fmla="*/ 75474 h 754733"/>
              <a:gd name="connsiteX6" fmla="*/ 1257889 w 1257889"/>
              <a:gd name="connsiteY6" fmla="*/ 679260 h 754733"/>
              <a:gd name="connsiteX7" fmla="*/ 1235783 w 1257889"/>
              <a:gd name="connsiteY7" fmla="*/ 732627 h 754733"/>
              <a:gd name="connsiteX8" fmla="*/ 1182416 w 1257889"/>
              <a:gd name="connsiteY8" fmla="*/ 754733 h 754733"/>
              <a:gd name="connsiteX9" fmla="*/ 75473 w 1257889"/>
              <a:gd name="connsiteY9" fmla="*/ 754733 h 754733"/>
              <a:gd name="connsiteX10" fmla="*/ 22106 w 1257889"/>
              <a:gd name="connsiteY10" fmla="*/ 732627 h 754733"/>
              <a:gd name="connsiteX11" fmla="*/ 1 w 1257889"/>
              <a:gd name="connsiteY11" fmla="*/ 679259 h 754733"/>
              <a:gd name="connsiteX12" fmla="*/ 0 w 1257889"/>
              <a:gd name="connsiteY12" fmla="*/ 75473 h 754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57889" h="754733">
                <a:moveTo>
                  <a:pt x="0" y="75473"/>
                </a:moveTo>
                <a:cubicBezTo>
                  <a:pt x="0" y="55456"/>
                  <a:pt x="7952" y="36259"/>
                  <a:pt x="22106" y="22106"/>
                </a:cubicBezTo>
                <a:cubicBezTo>
                  <a:pt x="36260" y="7952"/>
                  <a:pt x="55457" y="1"/>
                  <a:pt x="75474" y="1"/>
                </a:cubicBezTo>
                <a:lnTo>
                  <a:pt x="1182416" y="0"/>
                </a:lnTo>
                <a:cubicBezTo>
                  <a:pt x="1202433" y="0"/>
                  <a:pt x="1221630" y="7952"/>
                  <a:pt x="1235783" y="22106"/>
                </a:cubicBezTo>
                <a:cubicBezTo>
                  <a:pt x="1249937" y="36260"/>
                  <a:pt x="1257888" y="55457"/>
                  <a:pt x="1257888" y="75474"/>
                </a:cubicBezTo>
                <a:cubicBezTo>
                  <a:pt x="1257888" y="276736"/>
                  <a:pt x="1257889" y="477998"/>
                  <a:pt x="1257889" y="679260"/>
                </a:cubicBezTo>
                <a:cubicBezTo>
                  <a:pt x="1257889" y="699277"/>
                  <a:pt x="1249937" y="718474"/>
                  <a:pt x="1235783" y="732627"/>
                </a:cubicBezTo>
                <a:cubicBezTo>
                  <a:pt x="1221629" y="746781"/>
                  <a:pt x="1202432" y="754733"/>
                  <a:pt x="1182416" y="754733"/>
                </a:cubicBezTo>
                <a:lnTo>
                  <a:pt x="75473" y="754733"/>
                </a:lnTo>
                <a:cubicBezTo>
                  <a:pt x="55456" y="754733"/>
                  <a:pt x="36259" y="746781"/>
                  <a:pt x="22106" y="732627"/>
                </a:cubicBezTo>
                <a:cubicBezTo>
                  <a:pt x="7952" y="718473"/>
                  <a:pt x="0" y="699276"/>
                  <a:pt x="1" y="679259"/>
                </a:cubicBezTo>
                <a:cubicBezTo>
                  <a:pt x="1" y="477997"/>
                  <a:pt x="0" y="276735"/>
                  <a:pt x="0" y="75473"/>
                </a:cubicBez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lIns="64015" tIns="64015" rIns="64015" bIns="64015" spcCol="1270" anchor="ctr"/>
          <a:lstStyle/>
          <a:p>
            <a:pPr algn="ctr" defTabSz="488950">
              <a:lnSpc>
                <a:spcPct val="90000"/>
              </a:lnSpc>
              <a:spcAft>
                <a:spcPct val="35000"/>
              </a:spcAft>
              <a:defRPr/>
            </a:pPr>
            <a:r>
              <a:rPr lang="es-ES" sz="1100" dirty="0" smtClean="0">
                <a:solidFill>
                  <a:schemeClr val="tx1"/>
                </a:solidFill>
                <a:latin typeface="Arial" pitchFamily="34" charset="0"/>
                <a:cs typeface="Arial" pitchFamily="34" charset="0"/>
              </a:rPr>
              <a:t>MAESTRANZAS</a:t>
            </a:r>
            <a:endParaRPr lang="es-ES" sz="1100" dirty="0">
              <a:solidFill>
                <a:schemeClr val="tx1"/>
              </a:solidFill>
              <a:latin typeface="Arial" pitchFamily="34" charset="0"/>
              <a:cs typeface="Arial" pitchFamily="34" charset="0"/>
            </a:endParaRPr>
          </a:p>
        </p:txBody>
      </p:sp>
      <p:sp>
        <p:nvSpPr>
          <p:cNvPr id="49" name="48 Rectángulo redondeado"/>
          <p:cNvSpPr/>
          <p:nvPr/>
        </p:nvSpPr>
        <p:spPr>
          <a:xfrm>
            <a:off x="1547813" y="4860925"/>
            <a:ext cx="5976937"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s-ES" sz="1400" dirty="0" smtClean="0">
                <a:solidFill>
                  <a:schemeClr val="tx1"/>
                </a:solidFill>
                <a:latin typeface="Arial" pitchFamily="34" charset="0"/>
                <a:cs typeface="Arial" pitchFamily="34" charset="0"/>
              </a:rPr>
              <a:t>Elabora los mantenimientos.</a:t>
            </a:r>
          </a:p>
          <a:p>
            <a:r>
              <a:rPr lang="es-ES" sz="1400" dirty="0" smtClean="0">
                <a:solidFill>
                  <a:schemeClr val="tx1"/>
                </a:solidFill>
                <a:latin typeface="Arial" pitchFamily="34" charset="0"/>
                <a:cs typeface="Arial" pitchFamily="34" charset="0"/>
              </a:rPr>
              <a:t>Elabora la ficha de mantenimiento..</a:t>
            </a:r>
            <a:endParaRPr lang="es-ES" sz="1400" dirty="0">
              <a:solidFill>
                <a:schemeClr val="tx1"/>
              </a:solidFill>
              <a:latin typeface="Arial" pitchFamily="34" charset="0"/>
              <a:cs typeface="Arial" pitchFamily="34" charset="0"/>
            </a:endParaRPr>
          </a:p>
        </p:txBody>
      </p:sp>
      <p:sp>
        <p:nvSpPr>
          <p:cNvPr id="51" name="50 Rectángulo redondeado"/>
          <p:cNvSpPr/>
          <p:nvPr/>
        </p:nvSpPr>
        <p:spPr>
          <a:xfrm>
            <a:off x="1691680" y="5013325"/>
            <a:ext cx="5976937"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s-ES" sz="1400" dirty="0" smtClean="0">
                <a:solidFill>
                  <a:schemeClr val="tx1"/>
                </a:solidFill>
                <a:latin typeface="Arial" pitchFamily="34" charset="0"/>
                <a:cs typeface="Arial" pitchFamily="34" charset="0"/>
              </a:rPr>
              <a:t>Legaliza las fichas.</a:t>
            </a:r>
          </a:p>
          <a:p>
            <a:r>
              <a:rPr lang="es-ES" sz="1400" dirty="0" smtClean="0">
                <a:solidFill>
                  <a:schemeClr val="tx1"/>
                </a:solidFill>
                <a:latin typeface="Arial" pitchFamily="34" charset="0"/>
                <a:cs typeface="Arial" pitchFamily="34" charset="0"/>
              </a:rPr>
              <a:t>Verifica inspección.</a:t>
            </a:r>
            <a:endParaRPr lang="es-ES" sz="1400" dirty="0">
              <a:solidFill>
                <a:schemeClr val="tx1"/>
              </a:solidFill>
              <a:latin typeface="Arial" pitchFamily="34" charset="0"/>
              <a:cs typeface="Arial" pitchFamily="34" charset="0"/>
            </a:endParaRPr>
          </a:p>
        </p:txBody>
      </p:sp>
      <p:sp>
        <p:nvSpPr>
          <p:cNvPr id="66" name="65 Rectángulo redondeado"/>
          <p:cNvSpPr/>
          <p:nvPr/>
        </p:nvSpPr>
        <p:spPr>
          <a:xfrm>
            <a:off x="1835696" y="5165725"/>
            <a:ext cx="5976937"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lvl="0"/>
            <a:r>
              <a:rPr lang="es-ES" sz="1400" dirty="0" smtClean="0">
                <a:solidFill>
                  <a:schemeClr val="tx1"/>
                </a:solidFill>
                <a:latin typeface="Arial" pitchFamily="34" charset="0"/>
                <a:cs typeface="Arial" pitchFamily="34" charset="0"/>
              </a:rPr>
              <a:t>Determinan prioridades en el mantenimiento.</a:t>
            </a:r>
          </a:p>
          <a:p>
            <a:r>
              <a:rPr lang="es-ES" sz="1400" dirty="0" smtClean="0">
                <a:solidFill>
                  <a:schemeClr val="tx1"/>
                </a:solidFill>
                <a:latin typeface="Arial" pitchFamily="34" charset="0"/>
                <a:cs typeface="Arial" pitchFamily="34" charset="0"/>
              </a:rPr>
              <a:t>Determinan necesidades insatisfechas en el mantenimiento</a:t>
            </a:r>
            <a:endParaRPr lang="es-ES" sz="1400" dirty="0">
              <a:solidFill>
                <a:schemeClr val="tx1"/>
              </a:solidFill>
              <a:latin typeface="Arial" pitchFamily="34" charset="0"/>
              <a:cs typeface="Arial" pitchFamily="34" charset="0"/>
            </a:endParaRPr>
          </a:p>
        </p:txBody>
      </p:sp>
      <p:sp>
        <p:nvSpPr>
          <p:cNvPr id="68" name="67 Rectángulo redondeado"/>
          <p:cNvSpPr/>
          <p:nvPr/>
        </p:nvSpPr>
        <p:spPr>
          <a:xfrm>
            <a:off x="1979712" y="5318125"/>
            <a:ext cx="5976938"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400" dirty="0" smtClean="0">
                <a:solidFill>
                  <a:schemeClr val="tx1"/>
                </a:solidFill>
                <a:latin typeface="Arial" pitchFamily="34" charset="0"/>
                <a:cs typeface="Arial" pitchFamily="34" charset="0"/>
              </a:rPr>
              <a:t>Estudio de presupuesto para el siguiente año. (Necesidades del departamento de Ingeniería)</a:t>
            </a:r>
            <a:endParaRPr lang="es-ES" sz="1400" dirty="0">
              <a:solidFill>
                <a:schemeClr val="tx1"/>
              </a:solidFill>
              <a:latin typeface="Arial" pitchFamily="34" charset="0"/>
              <a:cs typeface="Arial" pitchFamily="34" charset="0"/>
            </a:endParaRPr>
          </a:p>
        </p:txBody>
      </p:sp>
      <p:sp>
        <p:nvSpPr>
          <p:cNvPr id="69" name="68 Rectángulo redondeado"/>
          <p:cNvSpPr/>
          <p:nvPr/>
        </p:nvSpPr>
        <p:spPr>
          <a:xfrm>
            <a:off x="2123728" y="5470525"/>
            <a:ext cx="5976937"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smtClean="0">
                <a:solidFill>
                  <a:schemeClr val="tx1"/>
                </a:solidFill>
                <a:latin typeface="Arial" pitchFamily="34" charset="0"/>
                <a:cs typeface="Arial" pitchFamily="34" charset="0"/>
              </a:rPr>
              <a:t>Realiza respectivo informe anticipado  de mantenimiento a DIMARE</a:t>
            </a:r>
            <a:endParaRPr lang="es-ES" sz="1400" dirty="0">
              <a:solidFill>
                <a:schemeClr val="tx1"/>
              </a:solidFill>
              <a:latin typeface="Arial" pitchFamily="34" charset="0"/>
              <a:cs typeface="Arial" pitchFamily="34" charset="0"/>
            </a:endParaRPr>
          </a:p>
        </p:txBody>
      </p:sp>
      <p:sp>
        <p:nvSpPr>
          <p:cNvPr id="71" name="70 Rectángulo redondeado"/>
          <p:cNvSpPr/>
          <p:nvPr/>
        </p:nvSpPr>
        <p:spPr>
          <a:xfrm>
            <a:off x="2267744" y="5622925"/>
            <a:ext cx="5976938"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smtClean="0">
                <a:solidFill>
                  <a:schemeClr val="tx1"/>
                </a:solidFill>
                <a:latin typeface="Arial" pitchFamily="34" charset="0"/>
                <a:cs typeface="Arial" pitchFamily="34" charset="0"/>
              </a:rPr>
              <a:t>Contrata Maestranza</a:t>
            </a:r>
            <a:endParaRPr lang="es-ES" sz="1400" dirty="0">
              <a:solidFill>
                <a:schemeClr val="tx1"/>
              </a:solidFill>
              <a:latin typeface="Arial" pitchFamily="34" charset="0"/>
              <a:cs typeface="Arial" pitchFamily="34" charset="0"/>
            </a:endParaRPr>
          </a:p>
        </p:txBody>
      </p:sp>
      <p:sp>
        <p:nvSpPr>
          <p:cNvPr id="73" name="72 Rectángulo redondeado"/>
          <p:cNvSpPr/>
          <p:nvPr/>
        </p:nvSpPr>
        <p:spPr>
          <a:xfrm>
            <a:off x="2411760" y="5775325"/>
            <a:ext cx="5976937" cy="655638"/>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Font typeface="Arial" pitchFamily="34" charset="0"/>
              <a:buChar char="•"/>
              <a:defRPr/>
            </a:pPr>
            <a:r>
              <a:rPr lang="es-ES" sz="1400" dirty="0" smtClean="0">
                <a:solidFill>
                  <a:schemeClr val="tx1"/>
                </a:solidFill>
                <a:latin typeface="Arial" pitchFamily="34" charset="0"/>
                <a:cs typeface="Arial" pitchFamily="34" charset="0"/>
              </a:rPr>
              <a:t>Realiza mantenimiento nivel 4 y 5.</a:t>
            </a:r>
            <a:endParaRPr lang="es-ES" sz="1400" dirty="0">
              <a:solidFill>
                <a:schemeClr val="tx1"/>
              </a:solidFill>
              <a:latin typeface="Arial" pitchFamily="34" charset="0"/>
              <a:cs typeface="Arial" pitchFamily="34" charset="0"/>
            </a:endParaRPr>
          </a:p>
        </p:txBody>
      </p:sp>
      <p:pic>
        <p:nvPicPr>
          <p:cNvPr id="125954" name="Picture 2" descr="D:\ESSUNA 2012\CRUCERO2012\TESIS\TESISDEGRADOGM$MOREIRA\PRESENTACIÓN\mant buque.jpg"/>
          <p:cNvPicPr>
            <a:picLocks noChangeAspect="1" noChangeArrowheads="1"/>
          </p:cNvPicPr>
          <p:nvPr/>
        </p:nvPicPr>
        <p:blipFill>
          <a:blip r:embed="rId9" cstate="print"/>
          <a:srcRect/>
          <a:stretch>
            <a:fillRect/>
          </a:stretch>
        </p:blipFill>
        <p:spPr bwMode="auto">
          <a:xfrm>
            <a:off x="6372200" y="2132856"/>
            <a:ext cx="2595629" cy="1944216"/>
          </a:xfrm>
          <a:prstGeom prst="rect">
            <a:avLst/>
          </a:prstGeom>
          <a:noFill/>
        </p:spPr>
      </p:pic>
      <p:pic>
        <p:nvPicPr>
          <p:cNvPr id="125955" name="Picture 3" descr="D:\ESSUNA 2012\CRUCERO2012\TESIS\TESISDEGRADOGM$MOREIRA\PRESENTACIÓN\inspeccion ing.png"/>
          <p:cNvPicPr>
            <a:picLocks noChangeAspect="1" noChangeArrowheads="1"/>
          </p:cNvPicPr>
          <p:nvPr/>
        </p:nvPicPr>
        <p:blipFill>
          <a:blip r:embed="rId10" cstate="print"/>
          <a:srcRect/>
          <a:stretch>
            <a:fillRect/>
          </a:stretch>
        </p:blipFill>
        <p:spPr bwMode="auto">
          <a:xfrm>
            <a:off x="6372200" y="2132856"/>
            <a:ext cx="2592288" cy="2448272"/>
          </a:xfrm>
          <a:prstGeom prst="rect">
            <a:avLst/>
          </a:prstGeom>
          <a:noFill/>
        </p:spPr>
      </p:pic>
      <p:pic>
        <p:nvPicPr>
          <p:cNvPr id="125956" name="Picture 4" descr="D:\ESSUNA 2012\CRUCERO2012\TESIS\TESISDEGRADOGM$MOREIRA\PRESENTACIÓN\prioridad+.png"/>
          <p:cNvPicPr>
            <a:picLocks noChangeAspect="1" noChangeArrowheads="1"/>
          </p:cNvPicPr>
          <p:nvPr/>
        </p:nvPicPr>
        <p:blipFill>
          <a:blip r:embed="rId11" cstate="print"/>
          <a:srcRect/>
          <a:stretch>
            <a:fillRect/>
          </a:stretch>
        </p:blipFill>
        <p:spPr bwMode="auto">
          <a:xfrm>
            <a:off x="6300192" y="2132856"/>
            <a:ext cx="2664296" cy="2448272"/>
          </a:xfrm>
          <a:prstGeom prst="rect">
            <a:avLst/>
          </a:prstGeom>
          <a:noFill/>
        </p:spPr>
      </p:pic>
      <p:pic>
        <p:nvPicPr>
          <p:cNvPr id="125957" name="Picture 5" descr="D:\ESSUNA 2012\CRUCERO2012\TESIS\TESISDEGRADOGM$MOREIRA\PRESENTACIÓN\presupuesto.jpg"/>
          <p:cNvPicPr>
            <a:picLocks noChangeAspect="1" noChangeArrowheads="1"/>
          </p:cNvPicPr>
          <p:nvPr/>
        </p:nvPicPr>
        <p:blipFill>
          <a:blip r:embed="rId12" cstate="print"/>
          <a:srcRect/>
          <a:stretch>
            <a:fillRect/>
          </a:stretch>
        </p:blipFill>
        <p:spPr bwMode="auto">
          <a:xfrm>
            <a:off x="6300192" y="2132856"/>
            <a:ext cx="2664296" cy="2448272"/>
          </a:xfrm>
          <a:prstGeom prst="rect">
            <a:avLst/>
          </a:prstGeom>
          <a:noFill/>
        </p:spPr>
      </p:pic>
      <p:pic>
        <p:nvPicPr>
          <p:cNvPr id="125958" name="Picture 6" descr="D:\ESSUNA 2012\CRUCERO2012\TESIS\TESISDEGRADOGM$MOREIRA\PRESENTACIÓN\enviar doc.png"/>
          <p:cNvPicPr>
            <a:picLocks noChangeAspect="1" noChangeArrowheads="1"/>
          </p:cNvPicPr>
          <p:nvPr/>
        </p:nvPicPr>
        <p:blipFill>
          <a:blip r:embed="rId13" cstate="print"/>
          <a:srcRect/>
          <a:stretch>
            <a:fillRect/>
          </a:stretch>
        </p:blipFill>
        <p:spPr bwMode="auto">
          <a:xfrm>
            <a:off x="6228184" y="2132856"/>
            <a:ext cx="2771800" cy="2448272"/>
          </a:xfrm>
          <a:prstGeom prst="rect">
            <a:avLst/>
          </a:prstGeom>
          <a:noFill/>
        </p:spPr>
      </p:pic>
      <p:pic>
        <p:nvPicPr>
          <p:cNvPr id="125959" name="Picture 7" descr="D:\ESSUNA 2012\CRUCERO2012\TESIS\TESISDEGRADOGM$MOREIRA\PRESENTACIÓN\maestranzas.png"/>
          <p:cNvPicPr>
            <a:picLocks noChangeAspect="1" noChangeArrowheads="1"/>
          </p:cNvPicPr>
          <p:nvPr/>
        </p:nvPicPr>
        <p:blipFill>
          <a:blip r:embed="rId14" cstate="print"/>
          <a:srcRect/>
          <a:stretch>
            <a:fillRect/>
          </a:stretch>
        </p:blipFill>
        <p:spPr bwMode="auto">
          <a:xfrm>
            <a:off x="6300192" y="2204864"/>
            <a:ext cx="2628900" cy="2376264"/>
          </a:xfrm>
          <a:prstGeom prst="rect">
            <a:avLst/>
          </a:prstGeom>
          <a:noFill/>
        </p:spPr>
      </p:pic>
      <p:pic>
        <p:nvPicPr>
          <p:cNvPr id="75" name="74 Imagen"/>
          <p:cNvPicPr/>
          <p:nvPr/>
        </p:nvPicPr>
        <p:blipFill>
          <a:blip r:embed="rId15" cstate="print"/>
          <a:srcRect/>
          <a:stretch>
            <a:fillRect/>
          </a:stretch>
        </p:blipFill>
        <p:spPr bwMode="auto">
          <a:xfrm>
            <a:off x="1475656" y="1412776"/>
            <a:ext cx="7596335" cy="5445223"/>
          </a:xfrm>
          <a:prstGeom prst="rect">
            <a:avLst/>
          </a:prstGeom>
          <a:noFill/>
          <a:ln w="9525">
            <a:noFill/>
            <a:miter lim="800000"/>
            <a:headEnd/>
            <a:tailEnd/>
          </a:ln>
        </p:spPr>
      </p:pic>
      <p:pic>
        <p:nvPicPr>
          <p:cNvPr id="67" name="66 Imagen"/>
          <p:cNvPicPr/>
          <p:nvPr/>
        </p:nvPicPr>
        <p:blipFill>
          <a:blip r:embed="rId16" cstate="print"/>
          <a:srcRect/>
          <a:stretch>
            <a:fillRect/>
          </a:stretch>
        </p:blipFill>
        <p:spPr bwMode="auto">
          <a:xfrm>
            <a:off x="1475656" y="1412776"/>
            <a:ext cx="7668344" cy="5445224"/>
          </a:xfrm>
          <a:prstGeom prst="rect">
            <a:avLst/>
          </a:prstGeom>
          <a:noFill/>
          <a:ln w="9525">
            <a:noFill/>
            <a:miter lim="800000"/>
            <a:headEnd/>
            <a:tailEnd/>
          </a:ln>
        </p:spPr>
      </p:pic>
      <p:sp>
        <p:nvSpPr>
          <p:cNvPr id="72" name="71 Elipse"/>
          <p:cNvSpPr/>
          <p:nvPr/>
        </p:nvSpPr>
        <p:spPr>
          <a:xfrm>
            <a:off x="0"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Elipse"/>
          <p:cNvSpPr/>
          <p:nvPr/>
        </p:nvSpPr>
        <p:spPr>
          <a:xfrm>
            <a:off x="648072" y="908720"/>
            <a:ext cx="755576" cy="720080"/>
          </a:xfrm>
          <a:prstGeom prst="ellipse">
            <a:avLst/>
          </a:prstGeom>
          <a:blipFill>
            <a:blip r:embed="rId1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ox(in)">
                                      <p:cBhvr>
                                        <p:cTn id="7" dur="2000"/>
                                        <p:tgtEl>
                                          <p:spTgt spid="49"/>
                                        </p:tgtEl>
                                      </p:cBhvr>
                                    </p:animEffect>
                                  </p:childTnLst>
                                </p:cTn>
                              </p:par>
                              <p:par>
                                <p:cTn id="8" presetID="4" presetClass="entr" presetSubtype="16" fill="hold" nodeType="withEffect">
                                  <p:stCondLst>
                                    <p:cond delay="0"/>
                                  </p:stCondLst>
                                  <p:childTnLst>
                                    <p:set>
                                      <p:cBhvr>
                                        <p:cTn id="9" dur="1" fill="hold">
                                          <p:stCondLst>
                                            <p:cond delay="0"/>
                                          </p:stCondLst>
                                        </p:cTn>
                                        <p:tgtEl>
                                          <p:spTgt spid="125954"/>
                                        </p:tgtEl>
                                        <p:attrNameLst>
                                          <p:attrName>style.visibility</p:attrName>
                                        </p:attrNameLst>
                                      </p:cBhvr>
                                      <p:to>
                                        <p:strVal val="visible"/>
                                      </p:to>
                                    </p:set>
                                    <p:animEffect transition="in" filter="box(in)">
                                      <p:cBhvr>
                                        <p:cTn id="10" dur="2000"/>
                                        <p:tgtEl>
                                          <p:spTgt spid="12595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box(in)">
                                      <p:cBhvr>
                                        <p:cTn id="15" dur="2000"/>
                                        <p:tgtEl>
                                          <p:spTgt spid="7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xit" presetSubtype="16" fill="hold" nodeType="clickEffect">
                                  <p:stCondLst>
                                    <p:cond delay="0"/>
                                  </p:stCondLst>
                                  <p:childTnLst>
                                    <p:animEffect transition="out" filter="box(in)">
                                      <p:cBhvr>
                                        <p:cTn id="19" dur="2000"/>
                                        <p:tgtEl>
                                          <p:spTgt spid="75"/>
                                        </p:tgtEl>
                                      </p:cBhvr>
                                    </p:animEffect>
                                    <p:set>
                                      <p:cBhvr>
                                        <p:cTn id="20" dur="1" fill="hold">
                                          <p:stCondLst>
                                            <p:cond delay="1999"/>
                                          </p:stCondLst>
                                        </p:cTn>
                                        <p:tgtEl>
                                          <p:spTgt spid="7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 presetClass="entr" presetSubtype="16" fill="hold" nodeType="clickEffect">
                                  <p:stCondLst>
                                    <p:cond delay="0"/>
                                  </p:stCondLst>
                                  <p:childTnLst>
                                    <p:set>
                                      <p:cBhvr>
                                        <p:cTn id="24" dur="1" fill="hold">
                                          <p:stCondLst>
                                            <p:cond delay="0"/>
                                          </p:stCondLst>
                                        </p:cTn>
                                        <p:tgtEl>
                                          <p:spTgt spid="67"/>
                                        </p:tgtEl>
                                        <p:attrNameLst>
                                          <p:attrName>style.visibility</p:attrName>
                                        </p:attrNameLst>
                                      </p:cBhvr>
                                      <p:to>
                                        <p:strVal val="visible"/>
                                      </p:to>
                                    </p:set>
                                    <p:animEffect transition="in" filter="box(in)">
                                      <p:cBhvr>
                                        <p:cTn id="25" dur="2000"/>
                                        <p:tgtEl>
                                          <p:spTgt spid="67"/>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xit" presetSubtype="16" fill="hold" nodeType="clickEffect">
                                  <p:stCondLst>
                                    <p:cond delay="0"/>
                                  </p:stCondLst>
                                  <p:childTnLst>
                                    <p:animEffect transition="out" filter="box(in)">
                                      <p:cBhvr>
                                        <p:cTn id="29" dur="2000"/>
                                        <p:tgtEl>
                                          <p:spTgt spid="67"/>
                                        </p:tgtEl>
                                      </p:cBhvr>
                                    </p:animEffect>
                                    <p:set>
                                      <p:cBhvr>
                                        <p:cTn id="30" dur="1" fill="hold">
                                          <p:stCondLst>
                                            <p:cond delay="1999"/>
                                          </p:stCondLst>
                                        </p:cTn>
                                        <p:tgtEl>
                                          <p:spTgt spid="6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animEffect transition="in" filter="box(in)">
                                      <p:cBhvr>
                                        <p:cTn id="35" dur="2000"/>
                                        <p:tgtEl>
                                          <p:spTgt spid="51"/>
                                        </p:tgtEl>
                                      </p:cBhvr>
                                    </p:animEffect>
                                  </p:childTnLst>
                                </p:cTn>
                              </p:par>
                              <p:par>
                                <p:cTn id="36" presetID="4" presetClass="entr" presetSubtype="16" fill="hold" nodeType="withEffect">
                                  <p:stCondLst>
                                    <p:cond delay="0"/>
                                  </p:stCondLst>
                                  <p:childTnLst>
                                    <p:set>
                                      <p:cBhvr>
                                        <p:cTn id="37" dur="1" fill="hold">
                                          <p:stCondLst>
                                            <p:cond delay="0"/>
                                          </p:stCondLst>
                                        </p:cTn>
                                        <p:tgtEl>
                                          <p:spTgt spid="125955"/>
                                        </p:tgtEl>
                                        <p:attrNameLst>
                                          <p:attrName>style.visibility</p:attrName>
                                        </p:attrNameLst>
                                      </p:cBhvr>
                                      <p:to>
                                        <p:strVal val="visible"/>
                                      </p:to>
                                    </p:set>
                                    <p:animEffect transition="in" filter="box(in)">
                                      <p:cBhvr>
                                        <p:cTn id="38" dur="2000"/>
                                        <p:tgtEl>
                                          <p:spTgt spid="125955"/>
                                        </p:tgtEl>
                                      </p:cBhvr>
                                    </p:animEffect>
                                  </p:childTnLst>
                                </p:cTn>
                              </p:par>
                            </p:childTnLst>
                          </p:cTn>
                        </p:par>
                      </p:childTnLst>
                    </p:cTn>
                  </p:par>
                  <p:par>
                    <p:cTn id="39" fill="hold">
                      <p:stCondLst>
                        <p:cond delay="indefinite"/>
                      </p:stCondLst>
                      <p:childTnLst>
                        <p:par>
                          <p:cTn id="40" fill="hold">
                            <p:stCondLst>
                              <p:cond delay="0"/>
                            </p:stCondLst>
                            <p:childTnLst>
                              <p:par>
                                <p:cTn id="41" presetID="4" presetClass="entr" presetSubtype="16" fill="hold" nodeType="clickEffect">
                                  <p:stCondLst>
                                    <p:cond delay="0"/>
                                  </p:stCondLst>
                                  <p:childTnLst>
                                    <p:set>
                                      <p:cBhvr>
                                        <p:cTn id="42" dur="1" fill="hold">
                                          <p:stCondLst>
                                            <p:cond delay="0"/>
                                          </p:stCondLst>
                                        </p:cTn>
                                        <p:tgtEl>
                                          <p:spTgt spid="125956"/>
                                        </p:tgtEl>
                                        <p:attrNameLst>
                                          <p:attrName>style.visibility</p:attrName>
                                        </p:attrNameLst>
                                      </p:cBhvr>
                                      <p:to>
                                        <p:strVal val="visible"/>
                                      </p:to>
                                    </p:set>
                                    <p:animEffect transition="in" filter="box(in)">
                                      <p:cBhvr>
                                        <p:cTn id="43" dur="2000"/>
                                        <p:tgtEl>
                                          <p:spTgt spid="125956"/>
                                        </p:tgtEl>
                                      </p:cBhvr>
                                    </p:animEffect>
                                  </p:childTnLst>
                                </p:cTn>
                              </p:par>
                              <p:par>
                                <p:cTn id="44" presetID="4" presetClass="entr" presetSubtype="16" fill="hold" grpId="0" nodeType="with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box(in)">
                                      <p:cBhvr>
                                        <p:cTn id="46" dur="20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4" presetClass="entr" presetSubtype="16" fill="hold" grpId="0" nodeType="click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box(in)">
                                      <p:cBhvr>
                                        <p:cTn id="51" dur="2000"/>
                                        <p:tgtEl>
                                          <p:spTgt spid="68"/>
                                        </p:tgtEl>
                                      </p:cBhvr>
                                    </p:animEffect>
                                  </p:childTnLst>
                                </p:cTn>
                              </p:par>
                              <p:par>
                                <p:cTn id="52" presetID="4" presetClass="entr" presetSubtype="16" fill="hold" nodeType="withEffect">
                                  <p:stCondLst>
                                    <p:cond delay="0"/>
                                  </p:stCondLst>
                                  <p:childTnLst>
                                    <p:set>
                                      <p:cBhvr>
                                        <p:cTn id="53" dur="1" fill="hold">
                                          <p:stCondLst>
                                            <p:cond delay="0"/>
                                          </p:stCondLst>
                                        </p:cTn>
                                        <p:tgtEl>
                                          <p:spTgt spid="125957"/>
                                        </p:tgtEl>
                                        <p:attrNameLst>
                                          <p:attrName>style.visibility</p:attrName>
                                        </p:attrNameLst>
                                      </p:cBhvr>
                                      <p:to>
                                        <p:strVal val="visible"/>
                                      </p:to>
                                    </p:set>
                                    <p:animEffect transition="in" filter="box(in)">
                                      <p:cBhvr>
                                        <p:cTn id="54" dur="2000"/>
                                        <p:tgtEl>
                                          <p:spTgt spid="125957"/>
                                        </p:tgtEl>
                                      </p:cBhvr>
                                    </p:animEffect>
                                  </p:childTnLst>
                                </p:cTn>
                              </p:par>
                            </p:childTnLst>
                          </p:cTn>
                        </p:par>
                      </p:childTnLst>
                    </p:cTn>
                  </p:par>
                  <p:par>
                    <p:cTn id="55" fill="hold">
                      <p:stCondLst>
                        <p:cond delay="indefinite"/>
                      </p:stCondLst>
                      <p:childTnLst>
                        <p:par>
                          <p:cTn id="56" fill="hold">
                            <p:stCondLst>
                              <p:cond delay="0"/>
                            </p:stCondLst>
                            <p:childTnLst>
                              <p:par>
                                <p:cTn id="57" presetID="4" presetClass="entr" presetSubtype="16" fill="hold" grpId="0" nodeType="clickEffect">
                                  <p:stCondLst>
                                    <p:cond delay="0"/>
                                  </p:stCondLst>
                                  <p:childTnLst>
                                    <p:set>
                                      <p:cBhvr>
                                        <p:cTn id="58" dur="1" fill="hold">
                                          <p:stCondLst>
                                            <p:cond delay="0"/>
                                          </p:stCondLst>
                                        </p:cTn>
                                        <p:tgtEl>
                                          <p:spTgt spid="69"/>
                                        </p:tgtEl>
                                        <p:attrNameLst>
                                          <p:attrName>style.visibility</p:attrName>
                                        </p:attrNameLst>
                                      </p:cBhvr>
                                      <p:to>
                                        <p:strVal val="visible"/>
                                      </p:to>
                                    </p:set>
                                    <p:animEffect transition="in" filter="box(in)">
                                      <p:cBhvr>
                                        <p:cTn id="59" dur="2000"/>
                                        <p:tgtEl>
                                          <p:spTgt spid="69"/>
                                        </p:tgtEl>
                                      </p:cBhvr>
                                    </p:animEffect>
                                  </p:childTnLst>
                                </p:cTn>
                              </p:par>
                              <p:par>
                                <p:cTn id="60" presetID="4" presetClass="entr" presetSubtype="16" fill="hold" nodeType="withEffect">
                                  <p:stCondLst>
                                    <p:cond delay="0"/>
                                  </p:stCondLst>
                                  <p:childTnLst>
                                    <p:set>
                                      <p:cBhvr>
                                        <p:cTn id="61" dur="1" fill="hold">
                                          <p:stCondLst>
                                            <p:cond delay="0"/>
                                          </p:stCondLst>
                                        </p:cTn>
                                        <p:tgtEl>
                                          <p:spTgt spid="125958"/>
                                        </p:tgtEl>
                                        <p:attrNameLst>
                                          <p:attrName>style.visibility</p:attrName>
                                        </p:attrNameLst>
                                      </p:cBhvr>
                                      <p:to>
                                        <p:strVal val="visible"/>
                                      </p:to>
                                    </p:set>
                                    <p:animEffect transition="in" filter="box(in)">
                                      <p:cBhvr>
                                        <p:cTn id="62" dur="2000"/>
                                        <p:tgtEl>
                                          <p:spTgt spid="125958"/>
                                        </p:tgtEl>
                                      </p:cBhvr>
                                    </p:animEffect>
                                  </p:childTnLst>
                                </p:cTn>
                              </p:par>
                            </p:childTnLst>
                          </p:cTn>
                        </p:par>
                      </p:childTnLst>
                    </p:cTn>
                  </p:par>
                  <p:par>
                    <p:cTn id="63" fill="hold">
                      <p:stCondLst>
                        <p:cond delay="indefinite"/>
                      </p:stCondLst>
                      <p:childTnLst>
                        <p:par>
                          <p:cTn id="64" fill="hold">
                            <p:stCondLst>
                              <p:cond delay="0"/>
                            </p:stCondLst>
                            <p:childTnLst>
                              <p:par>
                                <p:cTn id="65" presetID="4" presetClass="entr" presetSubtype="16" fill="hold" nodeType="clickEffect">
                                  <p:stCondLst>
                                    <p:cond delay="0"/>
                                  </p:stCondLst>
                                  <p:childTnLst>
                                    <p:set>
                                      <p:cBhvr>
                                        <p:cTn id="66" dur="1" fill="hold">
                                          <p:stCondLst>
                                            <p:cond delay="0"/>
                                          </p:stCondLst>
                                        </p:cTn>
                                        <p:tgtEl>
                                          <p:spTgt spid="125959"/>
                                        </p:tgtEl>
                                        <p:attrNameLst>
                                          <p:attrName>style.visibility</p:attrName>
                                        </p:attrNameLst>
                                      </p:cBhvr>
                                      <p:to>
                                        <p:strVal val="visible"/>
                                      </p:to>
                                    </p:set>
                                    <p:animEffect transition="in" filter="box(in)">
                                      <p:cBhvr>
                                        <p:cTn id="67" dur="2000"/>
                                        <p:tgtEl>
                                          <p:spTgt spid="125959"/>
                                        </p:tgtEl>
                                      </p:cBhvr>
                                    </p:animEffect>
                                  </p:childTnLst>
                                </p:cTn>
                              </p:par>
                              <p:par>
                                <p:cTn id="68" presetID="4" presetClass="entr" presetSubtype="16" fill="hold" grpId="0" nodeType="withEffect">
                                  <p:stCondLst>
                                    <p:cond delay="0"/>
                                  </p:stCondLst>
                                  <p:childTnLst>
                                    <p:set>
                                      <p:cBhvr>
                                        <p:cTn id="69" dur="1" fill="hold">
                                          <p:stCondLst>
                                            <p:cond delay="0"/>
                                          </p:stCondLst>
                                        </p:cTn>
                                        <p:tgtEl>
                                          <p:spTgt spid="71"/>
                                        </p:tgtEl>
                                        <p:attrNameLst>
                                          <p:attrName>style.visibility</p:attrName>
                                        </p:attrNameLst>
                                      </p:cBhvr>
                                      <p:to>
                                        <p:strVal val="visible"/>
                                      </p:to>
                                    </p:set>
                                    <p:animEffect transition="in" filter="box(in)">
                                      <p:cBhvr>
                                        <p:cTn id="70" dur="2000"/>
                                        <p:tgtEl>
                                          <p:spTgt spid="71"/>
                                        </p:tgtEl>
                                      </p:cBhvr>
                                    </p:animEffect>
                                  </p:childTnLst>
                                </p:cTn>
                              </p:par>
                            </p:childTnLst>
                          </p:cTn>
                        </p:par>
                      </p:childTnLst>
                    </p:cTn>
                  </p:par>
                  <p:par>
                    <p:cTn id="71" fill="hold">
                      <p:stCondLst>
                        <p:cond delay="indefinite"/>
                      </p:stCondLst>
                      <p:childTnLst>
                        <p:par>
                          <p:cTn id="72" fill="hold">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73"/>
                                        </p:tgtEl>
                                        <p:attrNameLst>
                                          <p:attrName>style.visibility</p:attrName>
                                        </p:attrNameLst>
                                      </p:cBhvr>
                                      <p:to>
                                        <p:strVal val="visible"/>
                                      </p:to>
                                    </p:set>
                                    <p:animEffect transition="in" filter="box(in)">
                                      <p:cBhvr>
                                        <p:cTn id="75"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1" grpId="0" animBg="1"/>
      <p:bldP spid="66" grpId="0" animBg="1"/>
      <p:bldP spid="68" grpId="0" animBg="1"/>
      <p:bldP spid="69" grpId="0" animBg="1"/>
      <p:bldP spid="71" grpId="0" animBg="1"/>
      <p:bldP spid="7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608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608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608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608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608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609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609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609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609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609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609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609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609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6098"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610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610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610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610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610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610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6106"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6108"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6109"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6111"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611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611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611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611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6117"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6118"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6119"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 name="43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ASTINAVE</a:t>
            </a:r>
            <a:endParaRPr lang="es-ES" sz="1600" dirty="0">
              <a:solidFill>
                <a:schemeClr val="tx1"/>
              </a:solidFill>
              <a:latin typeface="Arial" pitchFamily="34" charset="0"/>
              <a:cs typeface="Arial" pitchFamily="34" charset="0"/>
            </a:endParaRPr>
          </a:p>
        </p:txBody>
      </p:sp>
      <p:pic>
        <p:nvPicPr>
          <p:cNvPr id="150530" name="Picture 2"/>
          <p:cNvPicPr>
            <a:picLocks noChangeAspect="1" noChangeArrowheads="1"/>
          </p:cNvPicPr>
          <p:nvPr/>
        </p:nvPicPr>
        <p:blipFill>
          <a:blip r:embed="rId9" cstate="print"/>
          <a:srcRect/>
          <a:stretch>
            <a:fillRect/>
          </a:stretch>
        </p:blipFill>
        <p:spPr bwMode="auto">
          <a:xfrm>
            <a:off x="1547664" y="1988840"/>
            <a:ext cx="7416823" cy="4353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42</a:t>
            </a:fld>
            <a:endParaRPr lang="es-ES" sz="1800" b="1" dirty="0">
              <a:latin typeface="Arial" pitchFamily="34" charset="0"/>
              <a:cs typeface="Arial" pitchFamily="34" charset="0"/>
            </a:endParaRPr>
          </a:p>
        </p:txBody>
      </p:sp>
      <p:sp>
        <p:nvSpPr>
          <p:cNvPr id="40" name="39 Elipse"/>
          <p:cNvSpPr/>
          <p:nvPr/>
        </p:nvSpPr>
        <p:spPr>
          <a:xfrm>
            <a:off x="0"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710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7108" name="Picture 4" descr="1"/>
          <p:cNvPicPr>
            <a:picLocks noChangeAspect="1" noChangeArrowheads="1"/>
          </p:cNvPicPr>
          <p:nvPr/>
        </p:nvPicPr>
        <p:blipFill>
          <a:blip r:embed="rId4"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710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711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711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711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711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711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711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711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7119"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7121"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7122" name="AutoShape 35">
            <a:hlinkClick r:id="rId5"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7124"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7125" name="Text Box 17">
            <a:hlinkClick r:id="rId5"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7126" name="Text Box 19">
            <a:hlinkClick r:id="rId6"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7127" name="Text Box 20">
            <a:hlinkClick r:id="rId7"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7128" name="Text Box 22">
            <a:hlinkClick r:id="rId8"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7129" name="Text Box 23">
            <a:hlinkClick r:id="rId9"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7130" name="AutoShape 35">
            <a:hlinkClick r:id="rId5"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5"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7132" name="AutoShape 35">
            <a:hlinkClick r:id="rId5"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7133" name="AutoShape 35">
            <a:hlinkClick r:id="rId5"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7135" name="AutoShape 35">
            <a:hlinkClick r:id="rId5"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7136"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7137"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7138"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714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7141"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7142"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7143"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 name="43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a:solidFill>
                  <a:schemeClr val="tx1"/>
                </a:solidFill>
                <a:latin typeface="Arial" pitchFamily="34" charset="0"/>
                <a:cs typeface="Arial" pitchFamily="34" charset="0"/>
              </a:rPr>
              <a:t>INSTALACIÓN: ASTINAVE</a:t>
            </a:r>
            <a:endParaRPr lang="es-ES" sz="1600" dirty="0">
              <a:solidFill>
                <a:schemeClr val="tx1"/>
              </a:solidFill>
              <a:latin typeface="Arial" pitchFamily="34" charset="0"/>
              <a:cs typeface="Arial" pitchFamily="34" charset="0"/>
            </a:endParaRPr>
          </a:p>
        </p:txBody>
      </p:sp>
      <p:graphicFrame>
        <p:nvGraphicFramePr>
          <p:cNvPr id="43" name="42 Diagrama"/>
          <p:cNvGraphicFramePr/>
          <p:nvPr/>
        </p:nvGraphicFramePr>
        <p:xfrm>
          <a:off x="4283968" y="1988840"/>
          <a:ext cx="4788024" cy="486916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47146" name="45 Imagen" descr="hidro1"/>
          <p:cNvPicPr>
            <a:picLocks noChangeAspect="1" noChangeArrowheads="1"/>
          </p:cNvPicPr>
          <p:nvPr/>
        </p:nvPicPr>
        <p:blipFill>
          <a:blip r:embed="rId15" cstate="print"/>
          <a:srcRect/>
          <a:stretch>
            <a:fillRect/>
          </a:stretch>
        </p:blipFill>
        <p:spPr bwMode="auto">
          <a:xfrm>
            <a:off x="1547813" y="2070100"/>
            <a:ext cx="2663825" cy="1935163"/>
          </a:xfrm>
          <a:prstGeom prst="rect">
            <a:avLst/>
          </a:prstGeom>
          <a:noFill/>
          <a:ln w="9525">
            <a:noFill/>
            <a:miter lim="800000"/>
            <a:headEnd/>
            <a:tailEnd/>
          </a:ln>
        </p:spPr>
      </p:pic>
      <p:pic>
        <p:nvPicPr>
          <p:cNvPr id="47" name="Water Blasting Hornblower Hybrid Hull.wmv">
            <a:hlinkClick r:id="" action="ppaction://media"/>
          </p:cNvPr>
          <p:cNvPicPr>
            <a:picLocks noRot="1" noChangeAspect="1"/>
          </p:cNvPicPr>
          <p:nvPr>
            <a:videoFile r:link="rId1"/>
          </p:nvPr>
        </p:nvPicPr>
        <p:blipFill>
          <a:blip r:embed="rId16" cstate="print"/>
          <a:srcRect/>
          <a:stretch>
            <a:fillRect/>
          </a:stretch>
        </p:blipFill>
        <p:spPr bwMode="auto">
          <a:xfrm>
            <a:off x="1547813" y="4005263"/>
            <a:ext cx="2663825" cy="2232025"/>
          </a:xfrm>
          <a:prstGeom prst="rect">
            <a:avLst/>
          </a:prstGeom>
          <a:noFill/>
          <a:ln w="9525">
            <a:noFill/>
            <a:miter lim="800000"/>
            <a:headEnd/>
            <a:tailEnd/>
          </a:ln>
        </p:spPr>
      </p:pic>
      <p:sp>
        <p:nvSpPr>
          <p:cNvPr id="45" name="44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43</a:t>
            </a:fld>
            <a:endParaRPr lang="es-ES" sz="1800" b="1" dirty="0">
              <a:latin typeface="Arial" pitchFamily="34" charset="0"/>
              <a:cs typeface="Arial" pitchFamily="34" charset="0"/>
            </a:endParaRPr>
          </a:p>
        </p:txBody>
      </p:sp>
      <p:sp>
        <p:nvSpPr>
          <p:cNvPr id="41" name="40 Elipse"/>
          <p:cNvSpPr/>
          <p:nvPr/>
        </p:nvSpPr>
        <p:spPr>
          <a:xfrm>
            <a:off x="0"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41 Elipse"/>
          <p:cNvSpPr/>
          <p:nvPr/>
        </p:nvSpPr>
        <p:spPr>
          <a:xfrm>
            <a:off x="648072" y="908720"/>
            <a:ext cx="755576" cy="720080"/>
          </a:xfrm>
          <a:prstGeom prst="ellipse">
            <a:avLst/>
          </a:prstGeom>
          <a:blipFill>
            <a:blip r:embed="rId1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5"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120"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7"/>
                </p:tgtEl>
              </p:cMediaNode>
            </p:video>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7"/>
                                        </p:tgtEl>
                                      </p:cBhvr>
                                    </p:cmd>
                                  </p:childTnLst>
                                </p:cTn>
                              </p:par>
                            </p:childTnLst>
                          </p:cTn>
                        </p:par>
                      </p:childTnLst>
                    </p:cTn>
                  </p:par>
                </p:childTnLst>
              </p:cTn>
              <p:nextCondLst>
                <p:cond evt="onClick" delay="0">
                  <p:tgtEl>
                    <p:spTgt spid="47"/>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608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6084" name="Picture 4" descr="1"/>
          <p:cNvPicPr>
            <a:picLocks noChangeAspect="1" noChangeArrowheads="1"/>
          </p:cNvPicPr>
          <p:nvPr/>
        </p:nvPicPr>
        <p:blipFill>
          <a:blip r:embed="rId4"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608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608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608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609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609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609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609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609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609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609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609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6098" name="AutoShape 35">
            <a:hlinkClick r:id="rId5" action="ppaction://hlinksldjump"/>
          </p:cNvPr>
          <p:cNvSpPr>
            <a:spLocks noChangeArrowheads="1"/>
          </p:cNvSpPr>
          <p:nvPr/>
        </p:nvSpPr>
        <p:spPr bwMode="auto">
          <a:xfrm>
            <a:off x="179388" y="28543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610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6101" name="Text Box 17">
            <a:hlinkClick r:id="rId5"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6102" name="Text Box 19">
            <a:hlinkClick r:id="rId6"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6103" name="Text Box 20">
            <a:hlinkClick r:id="rId7"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6104" name="Text Box 22">
            <a:hlinkClick r:id="rId8"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6105" name="Text Box 23">
            <a:hlinkClick r:id="rId9"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6106" name="AutoShape 35">
            <a:hlinkClick r:id="rId5" action="ppaction://hlinksldjump"/>
          </p:cNvPr>
          <p:cNvSpPr>
            <a:spLocks noChangeArrowheads="1"/>
          </p:cNvSpPr>
          <p:nvPr/>
        </p:nvSpPr>
        <p:spPr bwMode="auto">
          <a:xfrm>
            <a:off x="179388" y="3214688"/>
            <a:ext cx="1223962" cy="285750"/>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21542" name="AutoShape 35">
            <a:hlinkClick r:id="rId5" action="ppaction://hlinksldjump"/>
          </p:cNvPr>
          <p:cNvSpPr>
            <a:spLocks noChangeArrowheads="1"/>
          </p:cNvSpPr>
          <p:nvPr/>
        </p:nvSpPr>
        <p:spPr bwMode="auto">
          <a:xfrm>
            <a:off x="179388" y="3575050"/>
            <a:ext cx="1223962" cy="285750"/>
          </a:xfrm>
          <a:prstGeom prst="roundRect">
            <a:avLst>
              <a:gd name="adj" fmla="val 16667"/>
            </a:avLst>
          </a:prstGeom>
          <a:solidFill>
            <a:schemeClr val="accent2">
              <a:lumMod val="50000"/>
            </a:schemeClr>
          </a:solidFill>
          <a:ln w="9525">
            <a:solidFill>
              <a:srgbClr val="FFFF99"/>
            </a:solidFill>
            <a:round/>
            <a:headEnd/>
            <a:tailEnd/>
          </a:ln>
        </p:spPr>
        <p:txBody>
          <a:bodyPr wrap="none" anchor="ctr"/>
          <a:lstStyle/>
          <a:p>
            <a:pPr algn="ctr">
              <a:defRPr/>
            </a:pPr>
            <a:r>
              <a:rPr lang="es-ES" sz="900" b="1">
                <a:solidFill>
                  <a:schemeClr val="bg1"/>
                </a:solidFill>
                <a:latin typeface="Arial" charset="0"/>
                <a:cs typeface="Arial" charset="0"/>
              </a:rPr>
              <a:t>CAPÍTULO 3</a:t>
            </a:r>
          </a:p>
        </p:txBody>
      </p:sp>
      <p:sp>
        <p:nvSpPr>
          <p:cNvPr id="46108" name="AutoShape 35">
            <a:hlinkClick r:id="rId5"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CONCLUSIONES</a:t>
            </a:r>
          </a:p>
        </p:txBody>
      </p:sp>
      <p:sp>
        <p:nvSpPr>
          <p:cNvPr id="46109" name="AutoShape 35">
            <a:hlinkClick r:id="rId5"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RECOMENDACIONES</a:t>
            </a:r>
          </a:p>
        </p:txBody>
      </p:sp>
      <p:sp>
        <p:nvSpPr>
          <p:cNvPr id="46111" name="AutoShape 35">
            <a:hlinkClick r:id="rId5"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611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611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611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611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6117" name="Text Box 24"/>
          <p:cNvSpPr txBox="1">
            <a:spLocks noChangeArrowheads="1"/>
          </p:cNvSpPr>
          <p:nvPr/>
        </p:nvSpPr>
        <p:spPr bwMode="auto">
          <a:xfrm>
            <a:off x="3779838" y="1143000"/>
            <a:ext cx="532923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PLAN DE MEJORA PARA LAS OPERACIONES EN LAS INSTALACIONES</a:t>
            </a:r>
          </a:p>
        </p:txBody>
      </p:sp>
      <p:sp>
        <p:nvSpPr>
          <p:cNvPr id="46118" name="Rectangle 4"/>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6119" name="Rectangle 2"/>
          <p:cNvSpPr>
            <a:spLocks noChangeArrowheads="1"/>
          </p:cNvSpPr>
          <p:nvPr/>
        </p:nvSpPr>
        <p:spPr bwMode="auto">
          <a:xfrm>
            <a:off x="0" y="0"/>
            <a:ext cx="9144000" cy="0"/>
          </a:xfrm>
          <a:prstGeom prst="rect">
            <a:avLst/>
          </a:prstGeom>
          <a:noFill/>
          <a:ln w="9525">
            <a:noFill/>
            <a:miter lim="800000"/>
            <a:headEnd/>
            <a:tailEnd/>
          </a:ln>
          <a:effectLst>
            <a:prstShdw prst="shdw17" dist="17961" dir="2700000">
              <a:schemeClr val="bg2"/>
            </a:prstShdw>
          </a:effectLst>
        </p:spPr>
        <p:txBody>
          <a:bodyPr wrap="none" anchor="ctr">
            <a:spAutoFit/>
          </a:bodyPr>
          <a:lstStyle/>
          <a:p>
            <a:endParaRPr lang="es-ES"/>
          </a:p>
        </p:txBody>
      </p:sp>
      <p:sp>
        <p:nvSpPr>
          <p:cNvPr id="44" name="43 Rectángulo redondeado"/>
          <p:cNvSpPr/>
          <p:nvPr/>
        </p:nvSpPr>
        <p:spPr>
          <a:xfrm>
            <a:off x="1547813" y="1628775"/>
            <a:ext cx="7416800" cy="360363"/>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600" b="1" dirty="0" smtClean="0">
                <a:solidFill>
                  <a:schemeClr val="tx1"/>
                </a:solidFill>
                <a:latin typeface="Arial" pitchFamily="34" charset="0"/>
                <a:cs typeface="Arial" pitchFamily="34" charset="0"/>
              </a:rPr>
              <a:t>PRESUPUESTO DEL PLAN DE MEJORA DE INSTALACIONES</a:t>
            </a:r>
            <a:endParaRPr lang="es-ES" sz="1600" dirty="0">
              <a:solidFill>
                <a:schemeClr val="tx1"/>
              </a:solidFill>
              <a:latin typeface="Arial" pitchFamily="34" charset="0"/>
              <a:cs typeface="Arial" pitchFamily="34" charset="0"/>
            </a:endParaRPr>
          </a:p>
        </p:txBody>
      </p:sp>
      <p:sp>
        <p:nvSpPr>
          <p:cNvPr id="42" name="41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44</a:t>
            </a:fld>
            <a:endParaRPr lang="es-ES" sz="1800" b="1" dirty="0">
              <a:latin typeface="Arial" pitchFamily="34" charset="0"/>
              <a:cs typeface="Arial" pitchFamily="34" charset="0"/>
            </a:endParaRPr>
          </a:p>
        </p:txBody>
      </p:sp>
      <p:graphicFrame>
        <p:nvGraphicFramePr>
          <p:cNvPr id="146434" name="Object 2"/>
          <p:cNvGraphicFramePr>
            <a:graphicFrameLocks noChangeAspect="1"/>
          </p:cNvGraphicFramePr>
          <p:nvPr/>
        </p:nvGraphicFramePr>
        <p:xfrm>
          <a:off x="1475656" y="2204864"/>
          <a:ext cx="7402167" cy="3528391"/>
        </p:xfrm>
        <a:graphic>
          <a:graphicData uri="http://schemas.openxmlformats.org/presentationml/2006/ole">
            <p:oleObj spid="_x0000_s146434" name="Documento" r:id="rId10" imgW="5381176" imgH="2631814" progId="Word.Document.12">
              <p:embed/>
            </p:oleObj>
          </a:graphicData>
        </a:graphic>
      </p:graphicFrame>
      <p:sp>
        <p:nvSpPr>
          <p:cNvPr id="41" name="40 Rectángulo redondeado"/>
          <p:cNvSpPr/>
          <p:nvPr/>
        </p:nvSpPr>
        <p:spPr>
          <a:xfrm>
            <a:off x="1547664" y="5516909"/>
            <a:ext cx="7416800" cy="648395"/>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600" dirty="0" smtClean="0">
                <a:solidFill>
                  <a:schemeClr val="tx1"/>
                </a:solidFill>
                <a:latin typeface="Arial" pitchFamily="34" charset="0"/>
                <a:cs typeface="Arial" pitchFamily="34" charset="0"/>
              </a:rPr>
              <a:t>La mejora continua es parte importante para el crecimiento de una institución y es necesario invertir para mejorar.</a:t>
            </a:r>
          </a:p>
          <a:p>
            <a:pPr algn="ctr">
              <a:defRPr/>
            </a:pPr>
            <a:endParaRPr lang="es-ES" sz="1600" dirty="0">
              <a:solidFill>
                <a:schemeClr val="tx1"/>
              </a:solidFill>
              <a:latin typeface="Arial" pitchFamily="34" charset="0"/>
              <a:cs typeface="Arial" pitchFamily="34" charset="0"/>
            </a:endParaRPr>
          </a:p>
        </p:txBody>
      </p:sp>
      <p:sp>
        <p:nvSpPr>
          <p:cNvPr id="45" name="44 Elipse"/>
          <p:cNvSpPr/>
          <p:nvPr/>
        </p:nvSpPr>
        <p:spPr>
          <a:xfrm>
            <a:off x="0" y="908720"/>
            <a:ext cx="755576" cy="720080"/>
          </a:xfrm>
          <a:prstGeom prst="ellipse">
            <a:avLst/>
          </a:prstGeom>
          <a:blipFill>
            <a:blip r:embed="rId11"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a:off x="648072" y="908720"/>
            <a:ext cx="755576" cy="72008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Text Box 40">
            <a:hlinkClick r:id="rId5"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813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813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813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813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813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813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813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814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814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814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8143" name="Text Box 24"/>
          <p:cNvSpPr txBox="1">
            <a:spLocks noChangeArrowheads="1"/>
          </p:cNvSpPr>
          <p:nvPr/>
        </p:nvSpPr>
        <p:spPr bwMode="auto">
          <a:xfrm>
            <a:off x="7596336" y="1052736"/>
            <a:ext cx="1584176" cy="276999"/>
          </a:xfrm>
          <a:prstGeom prst="rect">
            <a:avLst/>
          </a:prstGeom>
          <a:noFill/>
          <a:ln w="9525">
            <a:noFill/>
            <a:miter lim="800000"/>
            <a:headEnd/>
            <a:tailEnd/>
          </a:ln>
        </p:spPr>
        <p:txBody>
          <a:bodyPr wrap="square">
            <a:spAutoFit/>
          </a:bodyPr>
          <a:lstStyle/>
          <a:p>
            <a:pPr>
              <a:spcBef>
                <a:spcPct val="50000"/>
              </a:spcBef>
            </a:pPr>
            <a:r>
              <a:rPr lang="es-ES" sz="1200" dirty="0" smtClean="0">
                <a:solidFill>
                  <a:schemeClr val="accent2"/>
                </a:solidFill>
                <a:latin typeface="Forte" pitchFamily="66" charset="0"/>
              </a:rPr>
              <a:t>CONCLUSIONES</a:t>
            </a:r>
            <a:endParaRPr lang="es-ES" sz="1200" dirty="0">
              <a:solidFill>
                <a:schemeClr val="accent2"/>
              </a:solidFill>
              <a:latin typeface="Forte" pitchFamily="66" charset="0"/>
            </a:endParaRPr>
          </a:p>
        </p:txBody>
      </p:sp>
      <p:sp>
        <p:nvSpPr>
          <p:cNvPr id="48144"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8145"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8146"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814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8149"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8150"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8151"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8152"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8153"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8154"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8155"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48156"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21543"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chemeClr val="accent6">
              <a:lumMod val="50000"/>
            </a:schemeClr>
          </a:solidFill>
          <a:ln w="9525">
            <a:solidFill>
              <a:srgbClr val="FFFF99"/>
            </a:solidFill>
            <a:round/>
            <a:headEnd/>
            <a:tailEnd/>
          </a:ln>
        </p:spPr>
        <p:txBody>
          <a:bodyPr wrap="none" anchor="ctr"/>
          <a:lstStyle/>
          <a:p>
            <a:pPr algn="ctr">
              <a:defRPr/>
            </a:pPr>
            <a:r>
              <a:rPr lang="es-ES" sz="900" b="1" dirty="0">
                <a:solidFill>
                  <a:schemeClr val="bg1"/>
                </a:solidFill>
                <a:latin typeface="Arial" charset="0"/>
                <a:cs typeface="Arial" charset="0"/>
              </a:rPr>
              <a:t>CONCLUSIONES</a:t>
            </a:r>
          </a:p>
        </p:txBody>
      </p:sp>
      <p:sp>
        <p:nvSpPr>
          <p:cNvPr id="48158"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dirty="0">
                <a:solidFill>
                  <a:schemeClr val="bg1"/>
                </a:solidFill>
                <a:latin typeface="Arial" charset="0"/>
                <a:cs typeface="Arial" charset="0"/>
              </a:rPr>
              <a:t>RECOMENDACIONES</a:t>
            </a:r>
          </a:p>
        </p:txBody>
      </p:sp>
      <p:sp>
        <p:nvSpPr>
          <p:cNvPr id="48160"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8161"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8168"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8169"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817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8" name="47 Forma libre"/>
          <p:cNvSpPr/>
          <p:nvPr/>
        </p:nvSpPr>
        <p:spPr>
          <a:xfrm>
            <a:off x="1475656" y="1340768"/>
            <a:ext cx="7631186" cy="1614488"/>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defRPr/>
            </a:pPr>
            <a:r>
              <a:rPr lang="es-ES" sz="1800" dirty="0" smtClean="0">
                <a:solidFill>
                  <a:schemeClr val="bg1"/>
                </a:solidFill>
                <a:latin typeface="Arial" pitchFamily="34" charset="0"/>
                <a:cs typeface="Arial" pitchFamily="34" charset="0"/>
              </a:rPr>
              <a:t>La mejora en la determinación de las necesidades en las instalaciones que dan apoyo logístico al Buque Escuela Guayas, contribuirá con el cumplimiento de las planificaciones de las navegaciones a seguir.</a:t>
            </a:r>
            <a:endParaRPr lang="es-ES" sz="1800" dirty="0">
              <a:solidFill>
                <a:schemeClr val="bg1"/>
              </a:solidFill>
              <a:latin typeface="Arial" pitchFamily="34" charset="0"/>
              <a:cs typeface="Arial" pitchFamily="34" charset="0"/>
            </a:endParaRPr>
          </a:p>
        </p:txBody>
      </p:sp>
      <p:sp>
        <p:nvSpPr>
          <p:cNvPr id="50" name="49 Forma libre"/>
          <p:cNvSpPr/>
          <p:nvPr/>
        </p:nvSpPr>
        <p:spPr>
          <a:xfrm>
            <a:off x="1475656" y="3160043"/>
            <a:ext cx="7631186" cy="1614488"/>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defRPr/>
            </a:pPr>
            <a:r>
              <a:rPr lang="es-ES" sz="1800" dirty="0" smtClean="0">
                <a:latin typeface="Arial" pitchFamily="34" charset="0"/>
                <a:cs typeface="Arial" pitchFamily="34" charset="0"/>
              </a:rPr>
              <a:t>El desarrollo de los procedimientos y el correcto uso de los recursos para las actividades en las instalaciones, ayudará a satisfacer las necesidades para el cumplimiento de las operaciones del Buque Escuela Guayas. </a:t>
            </a:r>
            <a:endParaRPr lang="es-ES" sz="1800" dirty="0">
              <a:latin typeface="Arial" pitchFamily="34" charset="0"/>
              <a:cs typeface="Arial" pitchFamily="34" charset="0"/>
            </a:endParaRPr>
          </a:p>
        </p:txBody>
      </p:sp>
      <p:sp>
        <p:nvSpPr>
          <p:cNvPr id="58" name="57 Forma libre"/>
          <p:cNvSpPr/>
          <p:nvPr/>
        </p:nvSpPr>
        <p:spPr>
          <a:xfrm>
            <a:off x="1475656" y="4980906"/>
            <a:ext cx="7631186" cy="1614487"/>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defRPr/>
            </a:pPr>
            <a:r>
              <a:rPr lang="es-ES" sz="1800" dirty="0" smtClean="0">
                <a:latin typeface="Arial" pitchFamily="34" charset="0"/>
                <a:cs typeface="Arial" pitchFamily="34" charset="0"/>
              </a:rPr>
              <a:t>El plan de mejoras de las instalaciones que dan apoyo logístico al Buque Escuela Guayas, prevendrá la presencia de necesidades que puedan afectar la eficiencia y eficacia de las operaciones del Buque Escuela Guayas.</a:t>
            </a:r>
            <a:endParaRPr lang="es-ES" sz="1800" dirty="0">
              <a:latin typeface="Arial" pitchFamily="34" charset="0"/>
              <a:cs typeface="Arial" pitchFamily="34" charset="0"/>
            </a:endParaRPr>
          </a:p>
        </p:txBody>
      </p:sp>
      <p:sp>
        <p:nvSpPr>
          <p:cNvPr id="51" name="5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45</a:t>
            </a:fld>
            <a:endParaRPr lang="es-ES" sz="1800" b="1" dirty="0">
              <a:latin typeface="Arial" pitchFamily="34" charset="0"/>
              <a:cs typeface="Arial" pitchFamily="34" charset="0"/>
            </a:endParaRPr>
          </a:p>
        </p:txBody>
      </p:sp>
      <p:sp>
        <p:nvSpPr>
          <p:cNvPr id="49" name="48 Elipse"/>
          <p:cNvSpPr/>
          <p:nvPr/>
        </p:nvSpPr>
        <p:spPr>
          <a:xfrm>
            <a:off x="0" y="908720"/>
            <a:ext cx="755576" cy="720080"/>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63 Elipse"/>
          <p:cNvSpPr/>
          <p:nvPr/>
        </p:nvSpPr>
        <p:spPr>
          <a:xfrm>
            <a:off x="648072"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ox(in)">
                                      <p:cBhvr>
                                        <p:cTn id="12" dur="2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ox(in)">
                                      <p:cBhvr>
                                        <p:cTn id="17"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4813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4813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4813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4813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4813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4813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4813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4814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4814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4814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48143" name="Text Box 24"/>
          <p:cNvSpPr txBox="1">
            <a:spLocks noChangeArrowheads="1"/>
          </p:cNvSpPr>
          <p:nvPr/>
        </p:nvSpPr>
        <p:spPr bwMode="auto">
          <a:xfrm>
            <a:off x="7236296" y="1124744"/>
            <a:ext cx="1944216" cy="276999"/>
          </a:xfrm>
          <a:prstGeom prst="rect">
            <a:avLst/>
          </a:prstGeom>
          <a:noFill/>
          <a:ln w="9525">
            <a:noFill/>
            <a:miter lim="800000"/>
            <a:headEnd/>
            <a:tailEnd/>
          </a:ln>
        </p:spPr>
        <p:txBody>
          <a:bodyPr wrap="square">
            <a:spAutoFit/>
          </a:bodyPr>
          <a:lstStyle/>
          <a:p>
            <a:pPr>
              <a:spcBef>
                <a:spcPct val="50000"/>
              </a:spcBef>
            </a:pPr>
            <a:r>
              <a:rPr lang="es-ES" sz="1200" dirty="0" smtClean="0">
                <a:solidFill>
                  <a:schemeClr val="accent2"/>
                </a:solidFill>
                <a:latin typeface="Forte" pitchFamily="66" charset="0"/>
              </a:rPr>
              <a:t>RECOMENDACIONES</a:t>
            </a:r>
            <a:endParaRPr lang="es-ES" sz="1200" dirty="0">
              <a:solidFill>
                <a:schemeClr val="accent2"/>
              </a:solidFill>
              <a:latin typeface="Forte" pitchFamily="66" charset="0"/>
            </a:endParaRPr>
          </a:p>
        </p:txBody>
      </p:sp>
      <p:sp>
        <p:nvSpPr>
          <p:cNvPr id="48144"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48145"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48146"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4814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1</a:t>
            </a:r>
          </a:p>
        </p:txBody>
      </p:sp>
      <p:sp>
        <p:nvSpPr>
          <p:cNvPr id="48149"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48150"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48151"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48152"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48153"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48154"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48155"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2</a:t>
            </a:r>
          </a:p>
        </p:txBody>
      </p:sp>
      <p:sp>
        <p:nvSpPr>
          <p:cNvPr id="48156"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CAPÍTULO 3</a:t>
            </a:r>
          </a:p>
        </p:txBody>
      </p:sp>
      <p:sp>
        <p:nvSpPr>
          <p:cNvPr id="21543"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0070C0"/>
          </a:solidFill>
          <a:ln w="9525">
            <a:solidFill>
              <a:srgbClr val="FFFF99"/>
            </a:solidFill>
            <a:round/>
            <a:headEnd/>
            <a:tailEnd/>
          </a:ln>
        </p:spPr>
        <p:txBody>
          <a:bodyPr wrap="none" anchor="ctr"/>
          <a:lstStyle/>
          <a:p>
            <a:pPr algn="ctr">
              <a:defRPr/>
            </a:pPr>
            <a:r>
              <a:rPr lang="es-ES" sz="900" b="1" dirty="0">
                <a:solidFill>
                  <a:schemeClr val="bg1"/>
                </a:solidFill>
                <a:latin typeface="Arial" charset="0"/>
                <a:cs typeface="Arial" charset="0"/>
              </a:rPr>
              <a:t>CONCLUSIONES</a:t>
            </a:r>
          </a:p>
        </p:txBody>
      </p:sp>
      <p:sp>
        <p:nvSpPr>
          <p:cNvPr id="48158"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chemeClr val="accent6">
              <a:lumMod val="50000"/>
            </a:schemeClr>
          </a:solidFill>
          <a:ln w="9525">
            <a:solidFill>
              <a:srgbClr val="FFFF99"/>
            </a:solidFill>
            <a:round/>
            <a:headEnd/>
            <a:tailEnd/>
          </a:ln>
        </p:spPr>
        <p:txBody>
          <a:bodyPr wrap="none" anchor="ctr"/>
          <a:lstStyle/>
          <a:p>
            <a:pPr algn="ctr"/>
            <a:r>
              <a:rPr lang="es-ES" sz="900" b="1" dirty="0">
                <a:solidFill>
                  <a:schemeClr val="bg1"/>
                </a:solidFill>
                <a:latin typeface="Arial" charset="0"/>
                <a:cs typeface="Arial" charset="0"/>
              </a:rPr>
              <a:t>RECOMENDACIONES</a:t>
            </a:r>
          </a:p>
        </p:txBody>
      </p:sp>
      <p:sp>
        <p:nvSpPr>
          <p:cNvPr id="48160"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solidFill>
              <a:srgbClr val="FFFF99"/>
            </a:solidFill>
            <a:round/>
            <a:headEnd/>
            <a:tailEnd/>
          </a:ln>
        </p:spPr>
        <p:txBody>
          <a:bodyPr wrap="none" anchor="ctr"/>
          <a:lstStyle/>
          <a:p>
            <a:pPr algn="ctr"/>
            <a:r>
              <a:rPr lang="es-ES" sz="900" b="1">
                <a:solidFill>
                  <a:schemeClr val="bg1"/>
                </a:solidFill>
                <a:latin typeface="Arial" charset="0"/>
                <a:cs typeface="Arial" charset="0"/>
              </a:rPr>
              <a:t>OBJETIVOS</a:t>
            </a:r>
          </a:p>
        </p:txBody>
      </p:sp>
      <p:sp>
        <p:nvSpPr>
          <p:cNvPr id="48161"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48168"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8169"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8172"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48" name="47 Forma libre"/>
          <p:cNvSpPr/>
          <p:nvPr/>
        </p:nvSpPr>
        <p:spPr>
          <a:xfrm>
            <a:off x="1475656" y="1340768"/>
            <a:ext cx="7631186" cy="1614488"/>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r>
              <a:rPr lang="es-ES" sz="2000" dirty="0" smtClean="0">
                <a:solidFill>
                  <a:schemeClr val="bg1"/>
                </a:solidFill>
                <a:latin typeface="Arial" pitchFamily="34" charset="0"/>
                <a:cs typeface="Arial" pitchFamily="34" charset="0"/>
              </a:rPr>
              <a:t>Realizar un seguimiento continuo al cumplimiento de las planificaciones para que no existan problemas en relación al resultado y disponibilidad de la embarcación.</a:t>
            </a:r>
            <a:endParaRPr lang="es-ES" sz="2000" dirty="0">
              <a:solidFill>
                <a:schemeClr val="bg1"/>
              </a:solidFill>
              <a:latin typeface="Arial" pitchFamily="34" charset="0"/>
              <a:cs typeface="Arial" pitchFamily="34" charset="0"/>
            </a:endParaRPr>
          </a:p>
        </p:txBody>
      </p:sp>
      <p:sp>
        <p:nvSpPr>
          <p:cNvPr id="50" name="49 Forma libre"/>
          <p:cNvSpPr/>
          <p:nvPr/>
        </p:nvSpPr>
        <p:spPr>
          <a:xfrm>
            <a:off x="1475656" y="3160043"/>
            <a:ext cx="7631186" cy="1614488"/>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chemeClr val="accent6">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r>
              <a:rPr lang="es-ES" sz="2000" dirty="0" smtClean="0">
                <a:latin typeface="Arial" pitchFamily="34" charset="0"/>
                <a:cs typeface="Arial" pitchFamily="34" charset="0"/>
              </a:rPr>
              <a:t>Llevar un informe y un registro escrito de las actividades que se realizan en las instalaciones, para llevar un control de los requerimientos encontrados en las instalaciones.</a:t>
            </a:r>
            <a:endParaRPr lang="es-ES" sz="2000" dirty="0">
              <a:latin typeface="Arial" pitchFamily="34" charset="0"/>
              <a:cs typeface="Arial" pitchFamily="34" charset="0"/>
            </a:endParaRPr>
          </a:p>
        </p:txBody>
      </p:sp>
      <p:sp>
        <p:nvSpPr>
          <p:cNvPr id="58" name="57 Forma libre"/>
          <p:cNvSpPr/>
          <p:nvPr/>
        </p:nvSpPr>
        <p:spPr>
          <a:xfrm>
            <a:off x="1475656" y="4980906"/>
            <a:ext cx="7631186" cy="1614487"/>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r>
              <a:rPr lang="es-ES" sz="2000" dirty="0" smtClean="0">
                <a:latin typeface="Arial" pitchFamily="34" charset="0"/>
                <a:cs typeface="Arial" pitchFamily="34" charset="0"/>
              </a:rPr>
              <a:t>Realizar revistas a las instalaciones de manera continua para verificar el cumplimiento de la seguridad física de las mismas.</a:t>
            </a:r>
            <a:endParaRPr lang="es-ES" sz="2000" dirty="0">
              <a:latin typeface="Arial" pitchFamily="34" charset="0"/>
              <a:cs typeface="Arial" pitchFamily="34" charset="0"/>
            </a:endParaRPr>
          </a:p>
        </p:txBody>
      </p:sp>
      <p:sp>
        <p:nvSpPr>
          <p:cNvPr id="51" name="5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46</a:t>
            </a:fld>
            <a:endParaRPr lang="es-ES" sz="1800" b="1" dirty="0">
              <a:latin typeface="Arial" pitchFamily="34" charset="0"/>
              <a:cs typeface="Arial" pitchFamily="34" charset="0"/>
            </a:endParaRPr>
          </a:p>
        </p:txBody>
      </p:sp>
      <p:sp>
        <p:nvSpPr>
          <p:cNvPr id="39" name="38 Elipse"/>
          <p:cNvSpPr/>
          <p:nvPr/>
        </p:nvSpPr>
        <p:spPr>
          <a:xfrm>
            <a:off x="0" y="908720"/>
            <a:ext cx="755576" cy="720080"/>
          </a:xfrm>
          <a:prstGeom prst="ellipse">
            <a:avLst/>
          </a:prstGeom>
          <a:blipFill>
            <a:blip r:embed="rId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40 Elipse"/>
          <p:cNvSpPr/>
          <p:nvPr/>
        </p:nvSpPr>
        <p:spPr>
          <a:xfrm>
            <a:off x="648072" y="908720"/>
            <a:ext cx="755576" cy="720080"/>
          </a:xfrm>
          <a:prstGeom prst="ellipse">
            <a:avLst/>
          </a:prstGeom>
          <a:blipFill>
            <a:blip r:embed="rId10"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spd="med" advClick="0">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box(in)">
                                      <p:cBhvr>
                                        <p:cTn id="7" dur="20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box(in)">
                                      <p:cBhvr>
                                        <p:cTn id="12" dur="20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ox(in)">
                                      <p:cBhvr>
                                        <p:cTn id="17"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0" grpId="0" animBg="1"/>
      <p:bldP spid="5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FOTOS\BESGUA\06JUL06 Inauguración luces MARRIOT del BESGUA.JPG"/>
          <p:cNvPicPr>
            <a:picLocks noChangeAspect="1" noChangeArrowheads="1"/>
          </p:cNvPicPr>
          <p:nvPr/>
        </p:nvPicPr>
        <p:blipFill>
          <a:blip r:embed="rId2" cstate="print">
            <a:lum bright="32000" contrast="-62000"/>
          </a:blip>
          <a:srcRect/>
          <a:stretch>
            <a:fillRect/>
          </a:stretch>
        </p:blipFill>
        <p:spPr bwMode="auto">
          <a:xfrm>
            <a:off x="0" y="0"/>
            <a:ext cx="9144000" cy="6858000"/>
          </a:xfrm>
          <a:prstGeom prst="rect">
            <a:avLst/>
          </a:prstGeom>
          <a:noFill/>
          <a:ln w="9525">
            <a:noFill/>
            <a:miter lim="800000"/>
            <a:headEnd/>
            <a:tailEnd/>
          </a:ln>
        </p:spPr>
      </p:pic>
      <p:pic>
        <p:nvPicPr>
          <p:cNvPr id="7171" name="Picture 5" descr="mano1"/>
          <p:cNvPicPr>
            <a:picLocks noChangeAspect="1" noChangeArrowheads="1"/>
          </p:cNvPicPr>
          <p:nvPr/>
        </p:nvPicPr>
        <p:blipFill>
          <a:blip r:embed="rId3" cstate="print">
            <a:lum contrast="10000"/>
          </a:blip>
          <a:srcRect/>
          <a:stretch>
            <a:fillRect/>
          </a:stretch>
        </p:blipFill>
        <p:spPr bwMode="auto">
          <a:xfrm>
            <a:off x="5292725" y="0"/>
            <a:ext cx="3851275" cy="6929438"/>
          </a:xfrm>
          <a:prstGeom prst="rect">
            <a:avLst/>
          </a:prstGeom>
          <a:noFill/>
          <a:ln w="9525">
            <a:noFill/>
            <a:miter lim="800000"/>
            <a:headEnd/>
            <a:tailEnd/>
          </a:ln>
        </p:spPr>
      </p:pic>
      <p:pic>
        <p:nvPicPr>
          <p:cNvPr id="7172" name="Picture 2" descr="C:\Users\user\Pictures\otros\Piochas\Imagen 020.jpg"/>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7884542" y="0"/>
            <a:ext cx="1223962" cy="1196975"/>
          </a:xfrm>
          <a:prstGeom prst="rect">
            <a:avLst/>
          </a:prstGeom>
          <a:noFill/>
          <a:ln w="9525">
            <a:noFill/>
            <a:miter lim="800000"/>
            <a:headEnd/>
            <a:tailEnd/>
          </a:ln>
        </p:spPr>
      </p:pic>
      <p:pic>
        <p:nvPicPr>
          <p:cNvPr id="7173" name="Picture 3" descr="C:\Users\user\Pictures\otros\Piochas\piocha.jpg"/>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0" y="0"/>
            <a:ext cx="1020763" cy="1152525"/>
          </a:xfrm>
          <a:prstGeom prst="rect">
            <a:avLst/>
          </a:prstGeom>
          <a:noFill/>
          <a:ln w="9525">
            <a:noFill/>
            <a:miter lim="800000"/>
            <a:headEnd/>
            <a:tailEnd/>
          </a:ln>
        </p:spPr>
      </p:pic>
      <p:sp>
        <p:nvSpPr>
          <p:cNvPr id="6" name="5 CuadroTexto"/>
          <p:cNvSpPr txBox="1"/>
          <p:nvPr/>
        </p:nvSpPr>
        <p:spPr>
          <a:xfrm>
            <a:off x="865137" y="3227492"/>
            <a:ext cx="7307263" cy="1569660"/>
          </a:xfrm>
          <a:prstGeom prst="rect">
            <a:avLst/>
          </a:prstGeom>
          <a:noFill/>
        </p:spPr>
        <p:txBody>
          <a:bodyPr>
            <a:spAutoFit/>
          </a:bodyPr>
          <a:lstStyle/>
          <a:p>
            <a:pPr algn="ctr">
              <a:defRPr/>
            </a:pPr>
            <a:r>
              <a:rPr lang="es-ES" sz="9600" b="1" dirty="0" smtClean="0">
                <a:latin typeface="Arial" pitchFamily="34" charset="0"/>
                <a:cs typeface="Arial" pitchFamily="34" charset="0"/>
              </a:rPr>
              <a:t>GRACIAS</a:t>
            </a:r>
            <a:endParaRPr lang="es-ES_tradnl" sz="9600" b="1" dirty="0">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8" name="7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47</a:t>
            </a:fld>
            <a:endParaRPr lang="es-ES" sz="1800" b="1" dirty="0">
              <a:latin typeface="Arial" pitchFamily="34" charset="0"/>
              <a:cs typeface="Arial" pitchFamily="34" charset="0"/>
            </a:endParaRPr>
          </a:p>
        </p:txBody>
      </p:sp>
      <p:pic>
        <p:nvPicPr>
          <p:cNvPr id="9" name="Picture 1"/>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1927091" y="332656"/>
            <a:ext cx="5093181" cy="1261169"/>
          </a:xfrm>
          <a:prstGeom prst="rect">
            <a:avLst/>
          </a:prstGeom>
          <a:noFill/>
          <a:ln w="9525" algn="in">
            <a:noFill/>
            <a:miter lim="800000"/>
            <a:headEnd/>
            <a:tailEnd/>
          </a:ln>
          <a:effectLst/>
        </p:spPr>
      </p:pic>
    </p:spTree>
  </p:cSld>
  <p:clrMapOvr>
    <a:masterClrMapping/>
  </p:clrMapOvr>
  <p:transition spd="med">
    <p:cover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1267"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1268"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1269"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1272"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1273"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1274"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1275"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1276"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1277"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1278"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1279" name="Text Box 24"/>
          <p:cNvSpPr txBox="1">
            <a:spLocks noChangeArrowheads="1"/>
          </p:cNvSpPr>
          <p:nvPr/>
        </p:nvSpPr>
        <p:spPr bwMode="auto">
          <a:xfrm>
            <a:off x="6659563" y="1143000"/>
            <a:ext cx="25654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JUSTIFICACIÓN DEL PROBLEMA</a:t>
            </a:r>
          </a:p>
        </p:txBody>
      </p:sp>
      <p:sp>
        <p:nvSpPr>
          <p:cNvPr id="11280"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1281"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1282"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11283"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11285"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1286"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1287"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1288"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1289"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1290"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1291"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1292"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1293"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1294"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42"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chemeClr val="accent6">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dirty="0">
                <a:solidFill>
                  <a:schemeClr val="bg1"/>
                </a:solidFill>
                <a:latin typeface="Arial" charset="0"/>
                <a:cs typeface="Arial" charset="0"/>
              </a:rPr>
              <a:t>JUSTIFICACIÓN</a:t>
            </a:r>
          </a:p>
        </p:txBody>
      </p:sp>
      <p:sp>
        <p:nvSpPr>
          <p:cNvPr id="44" name="43 Rectángulo"/>
          <p:cNvSpPr/>
          <p:nvPr/>
        </p:nvSpPr>
        <p:spPr>
          <a:xfrm>
            <a:off x="1692275" y="1700213"/>
            <a:ext cx="2951163" cy="792162"/>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dirty="0">
                <a:latin typeface="Arial" pitchFamily="34" charset="0"/>
                <a:cs typeface="Arial" pitchFamily="34" charset="0"/>
              </a:rPr>
              <a:t>EFL</a:t>
            </a:r>
            <a:r>
              <a:rPr lang="es-ES" dirty="0"/>
              <a:t> </a:t>
            </a:r>
            <a:r>
              <a:rPr lang="es-ES" dirty="0">
                <a:latin typeface="Arial" pitchFamily="34" charset="0"/>
                <a:cs typeface="Arial" pitchFamily="34" charset="0"/>
              </a:rPr>
              <a:t>INSTALACIONES</a:t>
            </a:r>
          </a:p>
        </p:txBody>
      </p:sp>
      <p:sp>
        <p:nvSpPr>
          <p:cNvPr id="50" name="49 Rectángulo"/>
          <p:cNvSpPr/>
          <p:nvPr/>
        </p:nvSpPr>
        <p:spPr>
          <a:xfrm>
            <a:off x="6804025" y="1844675"/>
            <a:ext cx="1944688" cy="504825"/>
          </a:xfrm>
          <a:prstGeom prst="rect">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2000" dirty="0" smtClean="0"/>
              <a:t>OPERACIONES</a:t>
            </a:r>
            <a:endParaRPr lang="es-ES" sz="2000" dirty="0"/>
          </a:p>
        </p:txBody>
      </p:sp>
      <p:sp>
        <p:nvSpPr>
          <p:cNvPr id="51" name="50 Flecha derecha"/>
          <p:cNvSpPr/>
          <p:nvPr/>
        </p:nvSpPr>
        <p:spPr>
          <a:xfrm>
            <a:off x="5148262" y="1773238"/>
            <a:ext cx="1439961" cy="719658"/>
          </a:xfrm>
          <a:prstGeom prst="rightArrow">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S" sz="1200" dirty="0">
                <a:solidFill>
                  <a:schemeClr val="bg1"/>
                </a:solidFill>
                <a:latin typeface="Arial" pitchFamily="34" charset="0"/>
                <a:cs typeface="Arial" pitchFamily="34" charset="0"/>
              </a:rPr>
              <a:t>EXIGENCIAS</a:t>
            </a:r>
          </a:p>
        </p:txBody>
      </p:sp>
      <p:graphicFrame>
        <p:nvGraphicFramePr>
          <p:cNvPr id="52" name="51 Diagrama"/>
          <p:cNvGraphicFramePr/>
          <p:nvPr/>
        </p:nvGraphicFramePr>
        <p:xfrm>
          <a:off x="1691680" y="2837160"/>
          <a:ext cx="7452320" cy="354416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3" name="Picture 2" descr="D:\FOTOS\Subir\31MAY06 Vista panorámica BESGUA desde edificio (6).JPG"/>
          <p:cNvPicPr>
            <a:picLocks noChangeAspect="1" noChangeArrowheads="1"/>
          </p:cNvPicPr>
          <p:nvPr/>
        </p:nvPicPr>
        <p:blipFill>
          <a:blip r:embed="rId14" cstate="print"/>
          <a:srcRect/>
          <a:stretch>
            <a:fillRect/>
          </a:stretch>
        </p:blipFill>
        <p:spPr bwMode="auto">
          <a:xfrm>
            <a:off x="1475656" y="1052736"/>
            <a:ext cx="3456384" cy="1793841"/>
          </a:xfrm>
          <a:prstGeom prst="rect">
            <a:avLst/>
          </a:prstGeom>
          <a:ln>
            <a:noFill/>
          </a:ln>
          <a:effectLst>
            <a:softEdge rad="112500"/>
          </a:effectLst>
        </p:spPr>
      </p:pic>
      <p:pic>
        <p:nvPicPr>
          <p:cNvPr id="54" name="Picture 44"/>
          <p:cNvPicPr>
            <a:picLocks noChangeAspect="1" noChangeArrowheads="1"/>
          </p:cNvPicPr>
          <p:nvPr/>
        </p:nvPicPr>
        <p:blipFill>
          <a:blip r:embed="rId15" cstate="print"/>
          <a:srcRect/>
          <a:stretch>
            <a:fillRect/>
          </a:stretch>
        </p:blipFill>
        <p:spPr bwMode="auto">
          <a:xfrm>
            <a:off x="1547664" y="1125538"/>
            <a:ext cx="3562350" cy="1655762"/>
          </a:xfrm>
          <a:prstGeom prst="rect">
            <a:avLst/>
          </a:prstGeom>
          <a:noFill/>
          <a:ln w="9525">
            <a:noFill/>
            <a:miter lim="800000"/>
            <a:headEnd/>
            <a:tailEnd/>
          </a:ln>
        </p:spPr>
      </p:pic>
      <p:pic>
        <p:nvPicPr>
          <p:cNvPr id="55" name="Picture 3" descr="D:\ESSUNA 2012\CRUCERO2012\TESIS\TESISDEGRADOGM$MOREIRA\Información\Muelle\DSC_0398.jpg"/>
          <p:cNvPicPr>
            <a:picLocks noChangeAspect="1" noChangeArrowheads="1"/>
          </p:cNvPicPr>
          <p:nvPr/>
        </p:nvPicPr>
        <p:blipFill>
          <a:blip r:embed="rId16" cstate="print"/>
          <a:srcRect/>
          <a:stretch>
            <a:fillRect/>
          </a:stretch>
        </p:blipFill>
        <p:spPr bwMode="auto">
          <a:xfrm>
            <a:off x="1547664" y="1052736"/>
            <a:ext cx="3672408" cy="1800200"/>
          </a:xfrm>
          <a:prstGeom prst="rect">
            <a:avLst/>
          </a:prstGeom>
          <a:ln>
            <a:noFill/>
          </a:ln>
          <a:effectLst>
            <a:softEdge rad="112500"/>
          </a:effectLst>
        </p:spPr>
      </p:pic>
      <p:pic>
        <p:nvPicPr>
          <p:cNvPr id="56" name="55 Imagen" descr="foto3"/>
          <p:cNvPicPr/>
          <p:nvPr/>
        </p:nvPicPr>
        <p:blipFill>
          <a:blip r:embed="rId17" cstate="print"/>
          <a:srcRect/>
          <a:stretch>
            <a:fillRect/>
          </a:stretch>
        </p:blipFill>
        <p:spPr bwMode="auto">
          <a:xfrm>
            <a:off x="1475656" y="908720"/>
            <a:ext cx="3744416" cy="2016224"/>
          </a:xfrm>
          <a:prstGeom prst="rect">
            <a:avLst/>
          </a:prstGeom>
          <a:ln>
            <a:noFill/>
          </a:ln>
          <a:effectLst>
            <a:softEdge rad="112500"/>
          </a:effectLst>
        </p:spPr>
      </p:pic>
      <p:sp>
        <p:nvSpPr>
          <p:cNvPr id="41" name="40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5</a:t>
            </a:fld>
            <a:endParaRPr lang="es-ES" sz="1800" b="1" dirty="0">
              <a:latin typeface="Arial" pitchFamily="34" charset="0"/>
              <a:cs typeface="Arial" pitchFamily="34" charset="0"/>
            </a:endParaRPr>
          </a:p>
        </p:txBody>
      </p:sp>
      <p:sp>
        <p:nvSpPr>
          <p:cNvPr id="45" name="44 Elipse"/>
          <p:cNvSpPr/>
          <p:nvPr/>
        </p:nvSpPr>
        <p:spPr>
          <a:xfrm>
            <a:off x="0" y="908720"/>
            <a:ext cx="755576" cy="720080"/>
          </a:xfrm>
          <a:prstGeom prst="ellipse">
            <a:avLst/>
          </a:prstGeom>
          <a:blipFill>
            <a:blip r:embed="rId1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a:off x="648072" y="908720"/>
            <a:ext cx="755576" cy="720080"/>
          </a:xfrm>
          <a:prstGeom prst="ellipse">
            <a:avLst/>
          </a:prstGeom>
          <a:blipFill>
            <a:blip r:embed="rId19"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ox(in)">
                                      <p:cBhvr>
                                        <p:cTn id="7" dur="2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ox(in)">
                                      <p:cBhvr>
                                        <p:cTn id="12" dur="20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5"/>
                                        </p:tgtEl>
                                        <p:attrNameLst>
                                          <p:attrName>style.visibility</p:attrName>
                                        </p:attrNameLst>
                                      </p:cBhvr>
                                      <p:to>
                                        <p:strVal val="visible"/>
                                      </p:to>
                                    </p:set>
                                    <p:animEffect transition="in" filter="box(in)">
                                      <p:cBhvr>
                                        <p:cTn id="17" dur="2000"/>
                                        <p:tgtEl>
                                          <p:spTgt spid="5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56"/>
                                        </p:tgtEl>
                                        <p:attrNameLst>
                                          <p:attrName>style.visibility</p:attrName>
                                        </p:attrNameLst>
                                      </p:cBhvr>
                                      <p:to>
                                        <p:strVal val="visible"/>
                                      </p:to>
                                    </p:set>
                                    <p:animEffect transition="in" filter="box(in)">
                                      <p:cBhvr>
                                        <p:cTn id="22"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2291"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2292"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2293"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2296"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2297"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2298"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2299"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2300"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2301"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2302"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2303" name="Text Box 24"/>
          <p:cNvSpPr txBox="1">
            <a:spLocks noChangeArrowheads="1"/>
          </p:cNvSpPr>
          <p:nvPr/>
        </p:nvSpPr>
        <p:spPr bwMode="auto">
          <a:xfrm>
            <a:off x="6659563" y="1143000"/>
            <a:ext cx="25654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DEFINICIÓN DEL PROBLEMA</a:t>
            </a:r>
          </a:p>
        </p:txBody>
      </p:sp>
      <p:sp>
        <p:nvSpPr>
          <p:cNvPr id="12304"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2305"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2306"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2307"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12308" name="Text Box 33"/>
          <p:cNvSpPr txBox="1">
            <a:spLocks noChangeArrowheads="1"/>
          </p:cNvSpPr>
          <p:nvPr/>
        </p:nvSpPr>
        <p:spPr bwMode="auto">
          <a:xfrm>
            <a:off x="2628900" y="6453188"/>
            <a:ext cx="1079500" cy="244475"/>
          </a:xfrm>
          <a:prstGeom prst="rect">
            <a:avLst/>
          </a:prstGeom>
          <a:noFill/>
          <a:ln w="9525">
            <a:noFill/>
            <a:miter lim="800000"/>
            <a:headEnd/>
            <a:tailEnd/>
          </a:ln>
        </p:spPr>
        <p:txBody>
          <a:bodyPr>
            <a:spAutoFit/>
          </a:bodyPr>
          <a:lstStyle/>
          <a:p>
            <a:pPr>
              <a:spcBef>
                <a:spcPct val="50000"/>
              </a:spcBef>
            </a:pPr>
            <a:r>
              <a:rPr lang="es-ES" sz="1000">
                <a:solidFill>
                  <a:schemeClr val="bg1"/>
                </a:solidFill>
                <a:latin typeface="Arial" charset="0"/>
              </a:rPr>
              <a:t>SIGUIENTE</a:t>
            </a:r>
          </a:p>
        </p:txBody>
      </p:sp>
      <p:sp>
        <p:nvSpPr>
          <p:cNvPr id="12309"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dirty="0">
                <a:solidFill>
                  <a:schemeClr val="bg1"/>
                </a:solidFill>
                <a:latin typeface="Arial" charset="0"/>
                <a:cs typeface="Arial" charset="0"/>
              </a:rPr>
              <a:t>CAPÍTULO 1</a:t>
            </a:r>
          </a:p>
        </p:txBody>
      </p:sp>
      <p:sp>
        <p:nvSpPr>
          <p:cNvPr id="12311"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2312"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2313"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2314"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2315"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2316"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21540" name="AutoShape 35">
            <a:hlinkClick r:id="rId4" action="ppaction://hlinksldjump"/>
          </p:cNvPr>
          <p:cNvSpPr>
            <a:spLocks noChangeArrowheads="1"/>
          </p:cNvSpPr>
          <p:nvPr/>
        </p:nvSpPr>
        <p:spPr bwMode="auto">
          <a:xfrm>
            <a:off x="179388" y="2276475"/>
            <a:ext cx="1223962" cy="504825"/>
          </a:xfrm>
          <a:prstGeom prst="roundRect">
            <a:avLst>
              <a:gd name="adj" fmla="val 16667"/>
            </a:avLst>
          </a:prstGeom>
          <a:solidFill>
            <a:schemeClr val="accent6">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dirty="0">
                <a:solidFill>
                  <a:schemeClr val="bg1"/>
                </a:solidFill>
                <a:latin typeface="Arial" charset="0"/>
                <a:cs typeface="Arial" charset="0"/>
              </a:rPr>
              <a:t>DEFINICIÓN DEL </a:t>
            </a:r>
          </a:p>
          <a:p>
            <a:pPr algn="ctr">
              <a:defRPr/>
            </a:pPr>
            <a:r>
              <a:rPr lang="es-ES" sz="900" b="1" dirty="0">
                <a:solidFill>
                  <a:schemeClr val="bg1"/>
                </a:solidFill>
                <a:latin typeface="Arial" charset="0"/>
                <a:cs typeface="Arial" charset="0"/>
              </a:rPr>
              <a:t>PROBLEMA</a:t>
            </a:r>
          </a:p>
        </p:txBody>
      </p:sp>
      <p:sp>
        <p:nvSpPr>
          <p:cNvPr id="12318"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2319"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2320"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2321"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12323" name="40 CuadroTexto"/>
          <p:cNvSpPr txBox="1">
            <a:spLocks noChangeArrowheads="1"/>
          </p:cNvSpPr>
          <p:nvPr/>
        </p:nvSpPr>
        <p:spPr bwMode="auto">
          <a:xfrm>
            <a:off x="1619250" y="1484313"/>
            <a:ext cx="2089150" cy="461962"/>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es-ES" dirty="0" smtClean="0">
                <a:latin typeface="Arial" charset="0"/>
                <a:cs typeface="Arial" charset="0"/>
              </a:rPr>
              <a:t>PROBLEMAS</a:t>
            </a:r>
            <a:endParaRPr lang="es-ES" dirty="0">
              <a:latin typeface="Arial" charset="0"/>
              <a:cs typeface="Arial" charset="0"/>
            </a:endParaRPr>
          </a:p>
        </p:txBody>
      </p:sp>
      <p:sp>
        <p:nvSpPr>
          <p:cNvPr id="45" name="44 Forma libre"/>
          <p:cNvSpPr/>
          <p:nvPr/>
        </p:nvSpPr>
        <p:spPr>
          <a:xfrm>
            <a:off x="4265613" y="2662238"/>
            <a:ext cx="2293937" cy="2293937"/>
          </a:xfrm>
          <a:custGeom>
            <a:avLst/>
            <a:gdLst>
              <a:gd name="connsiteX0" fmla="*/ 0 w 2294191"/>
              <a:gd name="connsiteY0" fmla="*/ 1147096 h 2294191"/>
              <a:gd name="connsiteX1" fmla="*/ 335978 w 2294191"/>
              <a:gd name="connsiteY1" fmla="*/ 335977 h 2294191"/>
              <a:gd name="connsiteX2" fmla="*/ 1147098 w 2294191"/>
              <a:gd name="connsiteY2" fmla="*/ 2 h 2294191"/>
              <a:gd name="connsiteX3" fmla="*/ 1958217 w 2294191"/>
              <a:gd name="connsiteY3" fmla="*/ 335980 h 2294191"/>
              <a:gd name="connsiteX4" fmla="*/ 2294192 w 2294191"/>
              <a:gd name="connsiteY4" fmla="*/ 1147100 h 2294191"/>
              <a:gd name="connsiteX5" fmla="*/ 1958215 w 2294191"/>
              <a:gd name="connsiteY5" fmla="*/ 1958220 h 2294191"/>
              <a:gd name="connsiteX6" fmla="*/ 1147095 w 2294191"/>
              <a:gd name="connsiteY6" fmla="*/ 2294196 h 2294191"/>
              <a:gd name="connsiteX7" fmla="*/ 335976 w 2294191"/>
              <a:gd name="connsiteY7" fmla="*/ 1958219 h 2294191"/>
              <a:gd name="connsiteX8" fmla="*/ 0 w 2294191"/>
              <a:gd name="connsiteY8" fmla="*/ 1147099 h 2294191"/>
              <a:gd name="connsiteX9" fmla="*/ 0 w 2294191"/>
              <a:gd name="connsiteY9" fmla="*/ 1147096 h 2294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94191" h="2294191">
                <a:moveTo>
                  <a:pt x="0" y="1147096"/>
                </a:moveTo>
                <a:cubicBezTo>
                  <a:pt x="0" y="842867"/>
                  <a:pt x="120855" y="551099"/>
                  <a:pt x="335978" y="335977"/>
                </a:cubicBezTo>
                <a:cubicBezTo>
                  <a:pt x="551101" y="120855"/>
                  <a:pt x="842869" y="1"/>
                  <a:pt x="1147098" y="2"/>
                </a:cubicBezTo>
                <a:cubicBezTo>
                  <a:pt x="1451327" y="2"/>
                  <a:pt x="1743095" y="120857"/>
                  <a:pt x="1958217" y="335980"/>
                </a:cubicBezTo>
                <a:cubicBezTo>
                  <a:pt x="2173339" y="551103"/>
                  <a:pt x="2294193" y="842871"/>
                  <a:pt x="2294192" y="1147100"/>
                </a:cubicBezTo>
                <a:cubicBezTo>
                  <a:pt x="2294192" y="1451329"/>
                  <a:pt x="2173337" y="1743097"/>
                  <a:pt x="1958215" y="1958220"/>
                </a:cubicBezTo>
                <a:cubicBezTo>
                  <a:pt x="1743093" y="2173342"/>
                  <a:pt x="1451324" y="2294197"/>
                  <a:pt x="1147095" y="2294196"/>
                </a:cubicBezTo>
                <a:cubicBezTo>
                  <a:pt x="842866" y="2294196"/>
                  <a:pt x="551098" y="2173341"/>
                  <a:pt x="335976" y="1958219"/>
                </a:cubicBezTo>
                <a:cubicBezTo>
                  <a:pt x="120854" y="1743097"/>
                  <a:pt x="0" y="1451328"/>
                  <a:pt x="0" y="1147099"/>
                </a:cubicBezTo>
                <a:lnTo>
                  <a:pt x="0" y="1147096"/>
                </a:lnTo>
                <a:close/>
              </a:path>
            </a:pathLst>
          </a:custGeom>
          <a:solidFill>
            <a:srgbClr val="0070C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372807" tIns="372806" rIns="372807" bIns="372806" spcCol="1270" anchor="ctr"/>
          <a:lstStyle/>
          <a:p>
            <a:pPr algn="ctr" defTabSz="1289050">
              <a:lnSpc>
                <a:spcPct val="90000"/>
              </a:lnSpc>
              <a:spcAft>
                <a:spcPct val="35000"/>
              </a:spcAft>
              <a:defRPr/>
            </a:pPr>
            <a:r>
              <a:rPr lang="es-ES" sz="2900" dirty="0"/>
              <a:t>Necesidad de realizar un plan de mejora</a:t>
            </a:r>
          </a:p>
        </p:txBody>
      </p:sp>
      <p:sp>
        <p:nvSpPr>
          <p:cNvPr id="46" name="45 Forma libre"/>
          <p:cNvSpPr/>
          <p:nvPr/>
        </p:nvSpPr>
        <p:spPr>
          <a:xfrm>
            <a:off x="4759325" y="1759472"/>
            <a:ext cx="1306514" cy="1111794"/>
          </a:xfrm>
          <a:custGeom>
            <a:avLst/>
            <a:gdLst>
              <a:gd name="connsiteX0" fmla="*/ 0 w 1147095"/>
              <a:gd name="connsiteY0" fmla="*/ 573548 h 1147095"/>
              <a:gd name="connsiteX1" fmla="*/ 167989 w 1147095"/>
              <a:gd name="connsiteY1" fmla="*/ 167988 h 1147095"/>
              <a:gd name="connsiteX2" fmla="*/ 573549 w 1147095"/>
              <a:gd name="connsiteY2" fmla="*/ 0 h 1147095"/>
              <a:gd name="connsiteX3" fmla="*/ 979109 w 1147095"/>
              <a:gd name="connsiteY3" fmla="*/ 167989 h 1147095"/>
              <a:gd name="connsiteX4" fmla="*/ 1147097 w 1147095"/>
              <a:gd name="connsiteY4" fmla="*/ 573549 h 1147095"/>
              <a:gd name="connsiteX5" fmla="*/ 979109 w 1147095"/>
              <a:gd name="connsiteY5" fmla="*/ 979109 h 1147095"/>
              <a:gd name="connsiteX6" fmla="*/ 573549 w 1147095"/>
              <a:gd name="connsiteY6" fmla="*/ 1147097 h 1147095"/>
              <a:gd name="connsiteX7" fmla="*/ 167989 w 1147095"/>
              <a:gd name="connsiteY7" fmla="*/ 979108 h 1147095"/>
              <a:gd name="connsiteX8" fmla="*/ 1 w 1147095"/>
              <a:gd name="connsiteY8" fmla="*/ 573548 h 1147095"/>
              <a:gd name="connsiteX9" fmla="*/ 0 w 1147095"/>
              <a:gd name="connsiteY9" fmla="*/ 573548 h 11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095" h="1147095">
                <a:moveTo>
                  <a:pt x="0" y="573548"/>
                </a:moveTo>
                <a:cubicBezTo>
                  <a:pt x="0" y="421434"/>
                  <a:pt x="60428" y="275549"/>
                  <a:pt x="167989" y="167988"/>
                </a:cubicBezTo>
                <a:cubicBezTo>
                  <a:pt x="275550" y="60427"/>
                  <a:pt x="421435" y="0"/>
                  <a:pt x="573549" y="0"/>
                </a:cubicBezTo>
                <a:cubicBezTo>
                  <a:pt x="725663" y="0"/>
                  <a:pt x="871548" y="60428"/>
                  <a:pt x="979109" y="167989"/>
                </a:cubicBezTo>
                <a:cubicBezTo>
                  <a:pt x="1086670" y="275550"/>
                  <a:pt x="1147097" y="421435"/>
                  <a:pt x="1147097" y="573549"/>
                </a:cubicBezTo>
                <a:cubicBezTo>
                  <a:pt x="1147097" y="725663"/>
                  <a:pt x="1086670" y="871548"/>
                  <a:pt x="979109" y="979109"/>
                </a:cubicBezTo>
                <a:cubicBezTo>
                  <a:pt x="871548" y="1086670"/>
                  <a:pt x="725664" y="1147097"/>
                  <a:pt x="573549" y="1147097"/>
                </a:cubicBezTo>
                <a:cubicBezTo>
                  <a:pt x="421435" y="1147097"/>
                  <a:pt x="275550" y="1086670"/>
                  <a:pt x="167989" y="979108"/>
                </a:cubicBezTo>
                <a:cubicBezTo>
                  <a:pt x="60428" y="871547"/>
                  <a:pt x="1" y="725662"/>
                  <a:pt x="1" y="573548"/>
                </a:cubicBezTo>
                <a:lnTo>
                  <a:pt x="0" y="573548"/>
                </a:lnTo>
                <a:close/>
              </a:path>
            </a:pathLst>
          </a:custGeom>
          <a:solidFill>
            <a:srgbClr val="00206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87038" tIns="187038" rIns="187038" bIns="187038" spcCol="1270" anchor="ctr"/>
          <a:lstStyle/>
          <a:p>
            <a:pPr algn="ctr" defTabSz="666750">
              <a:lnSpc>
                <a:spcPct val="90000"/>
              </a:lnSpc>
              <a:spcAft>
                <a:spcPct val="35000"/>
              </a:spcAft>
              <a:defRPr/>
            </a:pPr>
            <a:r>
              <a:rPr lang="es-ES" sz="1600" b="1" dirty="0">
                <a:solidFill>
                  <a:schemeClr val="bg1"/>
                </a:solidFill>
                <a:latin typeface="Arial" pitchFamily="34" charset="0"/>
                <a:cs typeface="Arial" pitchFamily="34" charset="0"/>
              </a:rPr>
              <a:t>Talleres</a:t>
            </a:r>
          </a:p>
        </p:txBody>
      </p:sp>
      <p:sp>
        <p:nvSpPr>
          <p:cNvPr id="47" name="46 Forma libre"/>
          <p:cNvSpPr/>
          <p:nvPr/>
        </p:nvSpPr>
        <p:spPr>
          <a:xfrm>
            <a:off x="6253163" y="3253309"/>
            <a:ext cx="1306512" cy="1111796"/>
          </a:xfrm>
          <a:custGeom>
            <a:avLst/>
            <a:gdLst>
              <a:gd name="connsiteX0" fmla="*/ 0 w 1147095"/>
              <a:gd name="connsiteY0" fmla="*/ 573548 h 1147095"/>
              <a:gd name="connsiteX1" fmla="*/ 167989 w 1147095"/>
              <a:gd name="connsiteY1" fmla="*/ 167988 h 1147095"/>
              <a:gd name="connsiteX2" fmla="*/ 573549 w 1147095"/>
              <a:gd name="connsiteY2" fmla="*/ 0 h 1147095"/>
              <a:gd name="connsiteX3" fmla="*/ 979109 w 1147095"/>
              <a:gd name="connsiteY3" fmla="*/ 167989 h 1147095"/>
              <a:gd name="connsiteX4" fmla="*/ 1147097 w 1147095"/>
              <a:gd name="connsiteY4" fmla="*/ 573549 h 1147095"/>
              <a:gd name="connsiteX5" fmla="*/ 979109 w 1147095"/>
              <a:gd name="connsiteY5" fmla="*/ 979109 h 1147095"/>
              <a:gd name="connsiteX6" fmla="*/ 573549 w 1147095"/>
              <a:gd name="connsiteY6" fmla="*/ 1147097 h 1147095"/>
              <a:gd name="connsiteX7" fmla="*/ 167989 w 1147095"/>
              <a:gd name="connsiteY7" fmla="*/ 979108 h 1147095"/>
              <a:gd name="connsiteX8" fmla="*/ 1 w 1147095"/>
              <a:gd name="connsiteY8" fmla="*/ 573548 h 1147095"/>
              <a:gd name="connsiteX9" fmla="*/ 0 w 1147095"/>
              <a:gd name="connsiteY9" fmla="*/ 573548 h 11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095" h="1147095">
                <a:moveTo>
                  <a:pt x="0" y="573548"/>
                </a:moveTo>
                <a:cubicBezTo>
                  <a:pt x="0" y="421434"/>
                  <a:pt x="60428" y="275549"/>
                  <a:pt x="167989" y="167988"/>
                </a:cubicBezTo>
                <a:cubicBezTo>
                  <a:pt x="275550" y="60427"/>
                  <a:pt x="421435" y="0"/>
                  <a:pt x="573549" y="0"/>
                </a:cubicBezTo>
                <a:cubicBezTo>
                  <a:pt x="725663" y="0"/>
                  <a:pt x="871548" y="60428"/>
                  <a:pt x="979109" y="167989"/>
                </a:cubicBezTo>
                <a:cubicBezTo>
                  <a:pt x="1086670" y="275550"/>
                  <a:pt x="1147097" y="421435"/>
                  <a:pt x="1147097" y="573549"/>
                </a:cubicBezTo>
                <a:cubicBezTo>
                  <a:pt x="1147097" y="725663"/>
                  <a:pt x="1086670" y="871548"/>
                  <a:pt x="979109" y="979109"/>
                </a:cubicBezTo>
                <a:cubicBezTo>
                  <a:pt x="871548" y="1086670"/>
                  <a:pt x="725664" y="1147097"/>
                  <a:pt x="573549" y="1147097"/>
                </a:cubicBezTo>
                <a:cubicBezTo>
                  <a:pt x="421435" y="1147097"/>
                  <a:pt x="275550" y="1086670"/>
                  <a:pt x="167989" y="979108"/>
                </a:cubicBezTo>
                <a:cubicBezTo>
                  <a:pt x="60428" y="871547"/>
                  <a:pt x="1" y="725662"/>
                  <a:pt x="1" y="573548"/>
                </a:cubicBezTo>
                <a:lnTo>
                  <a:pt x="0" y="573548"/>
                </a:lnTo>
                <a:close/>
              </a:path>
            </a:pathLst>
          </a:custGeom>
          <a:solidFill>
            <a:srgbClr val="00206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87038" tIns="187038" rIns="187038" bIns="187038" spcCol="1270" anchor="ctr"/>
          <a:lstStyle/>
          <a:p>
            <a:pPr algn="ctr" defTabSz="666750">
              <a:lnSpc>
                <a:spcPct val="90000"/>
              </a:lnSpc>
              <a:spcAft>
                <a:spcPct val="35000"/>
              </a:spcAft>
              <a:defRPr/>
            </a:pPr>
            <a:r>
              <a:rPr lang="es-ES" sz="1600" b="1" dirty="0">
                <a:solidFill>
                  <a:schemeClr val="bg1"/>
                </a:solidFill>
                <a:latin typeface="Arial" pitchFamily="34" charset="0"/>
                <a:cs typeface="Arial" pitchFamily="34" charset="0"/>
              </a:rPr>
              <a:t>Bodegas</a:t>
            </a:r>
          </a:p>
        </p:txBody>
      </p:sp>
      <p:sp>
        <p:nvSpPr>
          <p:cNvPr id="48" name="47 Forma libre"/>
          <p:cNvSpPr/>
          <p:nvPr/>
        </p:nvSpPr>
        <p:spPr>
          <a:xfrm>
            <a:off x="4759325" y="4747147"/>
            <a:ext cx="1306514" cy="1111794"/>
          </a:xfrm>
          <a:custGeom>
            <a:avLst/>
            <a:gdLst>
              <a:gd name="connsiteX0" fmla="*/ 0 w 1147095"/>
              <a:gd name="connsiteY0" fmla="*/ 573548 h 1147095"/>
              <a:gd name="connsiteX1" fmla="*/ 167989 w 1147095"/>
              <a:gd name="connsiteY1" fmla="*/ 167988 h 1147095"/>
              <a:gd name="connsiteX2" fmla="*/ 573549 w 1147095"/>
              <a:gd name="connsiteY2" fmla="*/ 0 h 1147095"/>
              <a:gd name="connsiteX3" fmla="*/ 979109 w 1147095"/>
              <a:gd name="connsiteY3" fmla="*/ 167989 h 1147095"/>
              <a:gd name="connsiteX4" fmla="*/ 1147097 w 1147095"/>
              <a:gd name="connsiteY4" fmla="*/ 573549 h 1147095"/>
              <a:gd name="connsiteX5" fmla="*/ 979109 w 1147095"/>
              <a:gd name="connsiteY5" fmla="*/ 979109 h 1147095"/>
              <a:gd name="connsiteX6" fmla="*/ 573549 w 1147095"/>
              <a:gd name="connsiteY6" fmla="*/ 1147097 h 1147095"/>
              <a:gd name="connsiteX7" fmla="*/ 167989 w 1147095"/>
              <a:gd name="connsiteY7" fmla="*/ 979108 h 1147095"/>
              <a:gd name="connsiteX8" fmla="*/ 1 w 1147095"/>
              <a:gd name="connsiteY8" fmla="*/ 573548 h 1147095"/>
              <a:gd name="connsiteX9" fmla="*/ 0 w 1147095"/>
              <a:gd name="connsiteY9" fmla="*/ 573548 h 11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095" h="1147095">
                <a:moveTo>
                  <a:pt x="0" y="573548"/>
                </a:moveTo>
                <a:cubicBezTo>
                  <a:pt x="0" y="421434"/>
                  <a:pt x="60428" y="275549"/>
                  <a:pt x="167989" y="167988"/>
                </a:cubicBezTo>
                <a:cubicBezTo>
                  <a:pt x="275550" y="60427"/>
                  <a:pt x="421435" y="0"/>
                  <a:pt x="573549" y="0"/>
                </a:cubicBezTo>
                <a:cubicBezTo>
                  <a:pt x="725663" y="0"/>
                  <a:pt x="871548" y="60428"/>
                  <a:pt x="979109" y="167989"/>
                </a:cubicBezTo>
                <a:cubicBezTo>
                  <a:pt x="1086670" y="275550"/>
                  <a:pt x="1147097" y="421435"/>
                  <a:pt x="1147097" y="573549"/>
                </a:cubicBezTo>
                <a:cubicBezTo>
                  <a:pt x="1147097" y="725663"/>
                  <a:pt x="1086670" y="871548"/>
                  <a:pt x="979109" y="979109"/>
                </a:cubicBezTo>
                <a:cubicBezTo>
                  <a:pt x="871548" y="1086670"/>
                  <a:pt x="725664" y="1147097"/>
                  <a:pt x="573549" y="1147097"/>
                </a:cubicBezTo>
                <a:cubicBezTo>
                  <a:pt x="421435" y="1147097"/>
                  <a:pt x="275550" y="1086670"/>
                  <a:pt x="167989" y="979108"/>
                </a:cubicBezTo>
                <a:cubicBezTo>
                  <a:pt x="60428" y="871547"/>
                  <a:pt x="1" y="725662"/>
                  <a:pt x="1" y="573548"/>
                </a:cubicBezTo>
                <a:lnTo>
                  <a:pt x="0" y="573548"/>
                </a:lnTo>
                <a:close/>
              </a:path>
            </a:pathLst>
          </a:custGeom>
          <a:solidFill>
            <a:srgbClr val="00206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87038" tIns="187038" rIns="187038" bIns="187038" spcCol="1270" anchor="ctr"/>
          <a:lstStyle/>
          <a:p>
            <a:pPr algn="ctr" defTabSz="666750">
              <a:lnSpc>
                <a:spcPct val="90000"/>
              </a:lnSpc>
              <a:spcAft>
                <a:spcPct val="35000"/>
              </a:spcAft>
              <a:defRPr/>
            </a:pPr>
            <a:r>
              <a:rPr lang="es-ES" sz="1600" b="1" dirty="0">
                <a:solidFill>
                  <a:schemeClr val="bg1"/>
                </a:solidFill>
                <a:latin typeface="Arial" pitchFamily="34" charset="0"/>
                <a:cs typeface="Arial" pitchFamily="34" charset="0"/>
              </a:rPr>
              <a:t>Puerto Base</a:t>
            </a:r>
          </a:p>
        </p:txBody>
      </p:sp>
      <p:sp>
        <p:nvSpPr>
          <p:cNvPr id="49" name="48 Forma libre"/>
          <p:cNvSpPr/>
          <p:nvPr/>
        </p:nvSpPr>
        <p:spPr>
          <a:xfrm>
            <a:off x="3265488" y="3253309"/>
            <a:ext cx="1306512" cy="1111796"/>
          </a:xfrm>
          <a:custGeom>
            <a:avLst/>
            <a:gdLst>
              <a:gd name="connsiteX0" fmla="*/ 0 w 1147095"/>
              <a:gd name="connsiteY0" fmla="*/ 573548 h 1147095"/>
              <a:gd name="connsiteX1" fmla="*/ 167989 w 1147095"/>
              <a:gd name="connsiteY1" fmla="*/ 167988 h 1147095"/>
              <a:gd name="connsiteX2" fmla="*/ 573549 w 1147095"/>
              <a:gd name="connsiteY2" fmla="*/ 0 h 1147095"/>
              <a:gd name="connsiteX3" fmla="*/ 979109 w 1147095"/>
              <a:gd name="connsiteY3" fmla="*/ 167989 h 1147095"/>
              <a:gd name="connsiteX4" fmla="*/ 1147097 w 1147095"/>
              <a:gd name="connsiteY4" fmla="*/ 573549 h 1147095"/>
              <a:gd name="connsiteX5" fmla="*/ 979109 w 1147095"/>
              <a:gd name="connsiteY5" fmla="*/ 979109 h 1147095"/>
              <a:gd name="connsiteX6" fmla="*/ 573549 w 1147095"/>
              <a:gd name="connsiteY6" fmla="*/ 1147097 h 1147095"/>
              <a:gd name="connsiteX7" fmla="*/ 167989 w 1147095"/>
              <a:gd name="connsiteY7" fmla="*/ 979108 h 1147095"/>
              <a:gd name="connsiteX8" fmla="*/ 1 w 1147095"/>
              <a:gd name="connsiteY8" fmla="*/ 573548 h 1147095"/>
              <a:gd name="connsiteX9" fmla="*/ 0 w 1147095"/>
              <a:gd name="connsiteY9" fmla="*/ 573548 h 1147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7095" h="1147095">
                <a:moveTo>
                  <a:pt x="0" y="573548"/>
                </a:moveTo>
                <a:cubicBezTo>
                  <a:pt x="0" y="421434"/>
                  <a:pt x="60428" y="275549"/>
                  <a:pt x="167989" y="167988"/>
                </a:cubicBezTo>
                <a:cubicBezTo>
                  <a:pt x="275550" y="60427"/>
                  <a:pt x="421435" y="0"/>
                  <a:pt x="573549" y="0"/>
                </a:cubicBezTo>
                <a:cubicBezTo>
                  <a:pt x="725663" y="0"/>
                  <a:pt x="871548" y="60428"/>
                  <a:pt x="979109" y="167989"/>
                </a:cubicBezTo>
                <a:cubicBezTo>
                  <a:pt x="1086670" y="275550"/>
                  <a:pt x="1147097" y="421435"/>
                  <a:pt x="1147097" y="573549"/>
                </a:cubicBezTo>
                <a:cubicBezTo>
                  <a:pt x="1147097" y="725663"/>
                  <a:pt x="1086670" y="871548"/>
                  <a:pt x="979109" y="979109"/>
                </a:cubicBezTo>
                <a:cubicBezTo>
                  <a:pt x="871548" y="1086670"/>
                  <a:pt x="725664" y="1147097"/>
                  <a:pt x="573549" y="1147097"/>
                </a:cubicBezTo>
                <a:cubicBezTo>
                  <a:pt x="421435" y="1147097"/>
                  <a:pt x="275550" y="1086670"/>
                  <a:pt x="167989" y="979108"/>
                </a:cubicBezTo>
                <a:cubicBezTo>
                  <a:pt x="60428" y="871547"/>
                  <a:pt x="1" y="725662"/>
                  <a:pt x="1" y="573548"/>
                </a:cubicBezTo>
                <a:lnTo>
                  <a:pt x="0" y="573548"/>
                </a:lnTo>
                <a:close/>
              </a:path>
            </a:pathLst>
          </a:custGeom>
          <a:solidFill>
            <a:srgbClr val="002060">
              <a:alpha val="50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txBody>
          <a:bodyPr lIns="187038" tIns="187038" rIns="187038" bIns="187038" spcCol="1270" anchor="ctr"/>
          <a:lstStyle/>
          <a:p>
            <a:pPr algn="ctr" defTabSz="666750">
              <a:lnSpc>
                <a:spcPct val="90000"/>
              </a:lnSpc>
              <a:spcAft>
                <a:spcPct val="35000"/>
              </a:spcAft>
              <a:defRPr/>
            </a:pPr>
            <a:r>
              <a:rPr lang="es-ES" sz="1600" b="1" dirty="0">
                <a:solidFill>
                  <a:schemeClr val="bg1"/>
                </a:solidFill>
                <a:latin typeface="Arial" pitchFamily="34" charset="0"/>
                <a:cs typeface="Arial" pitchFamily="34" charset="0"/>
              </a:rPr>
              <a:t>Astilleros</a:t>
            </a:r>
          </a:p>
        </p:txBody>
      </p:sp>
      <p:sp>
        <p:nvSpPr>
          <p:cNvPr id="12329" name="42 CuadroTexto"/>
          <p:cNvSpPr txBox="1">
            <a:spLocks noChangeArrowheads="1"/>
          </p:cNvSpPr>
          <p:nvPr/>
        </p:nvSpPr>
        <p:spPr bwMode="auto">
          <a:xfrm>
            <a:off x="7308850" y="5775325"/>
            <a:ext cx="1511300" cy="461963"/>
          </a:xfrm>
          <a:prstGeom prst="rect">
            <a:avLst/>
          </a:prstGeom>
          <a:solidFill>
            <a:srgbClr val="0070C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es-ES">
                <a:latin typeface="Arial" charset="0"/>
                <a:cs typeface="Arial" charset="0"/>
              </a:rPr>
              <a:t>CAUSAS</a:t>
            </a:r>
          </a:p>
        </p:txBody>
      </p:sp>
      <p:sp>
        <p:nvSpPr>
          <p:cNvPr id="12330" name="AutoShape 3" descr="data:image/jpeg;base64,/9j/4AAQSkZJRgABAQAAAQABAAD/2wCEAAkGBhMSERQUEhMVFRQTFhYWExIXFxYWFRgYFxUYFRgYFxUXHCYgGhojGhgVHy8jJCcqLS04Fh89NjIqNSYrLCkBCQoKDgwOGg8PGikkHCUqLCkpKSwsLy4wLSwsLiosKSwpLCkqLCwpLCwsLCkpLCwpLCwqLCwsLCwpLCwpLCwsL//AABEIAPIA0AMBIgACEQEDEQH/xAAcAAEAAgMBAQEAAAAAAAAAAAAABQYDBAcCAQj/xABCEAACAQMCBAMFBgMECgMBAAABAgMABBESIQUTMUEGIlEUMmFxgQcjQlJikTOhsSRTcpIVQ2NzgpOiwdHwg7LhVP/EABoBAQADAQEBAAAAAAAAAAAAAAABAgMEBQb/xAAqEQACAwACAQIFAwUAAAAAAAAAAQIDESExEgTwEyIyQYFRcbEUM6HR4f/aAAwDAQACEQMRAD8A7jSlKAUpSgFKUoBSlKAUpSgFKUoBSlKAUpSgFKUoBXwmvtcj+1vxnzGexicpFGM30i5BbK6uQremkgvj1C92FQ2ktZaMXJ4iQ4z9oU19cCy4Qwy5ZZL4jUqqpxI8QOzKvTWdiSAudQYXWwtYOH2wV5cIm8k88nmdj7zySOd2P8tgMAAVxzgfiM2ELpaqntU2BNOQGjt0XPLgjUbSSKCS34VZiMtp0iDvptbGa5kaVxk82ZtRGT+HVsg+CgD4Vk7Ev3N40OXXX6nap/tU4Ypx7Tr+McU8q/540Kn962bD7ROHTEBbuIM2wSQmFzvjZJQp/lXMPD/gC9vAGC+zRHpLMjaz8Ut8hsfFyvwyK6Bwj7J7CHBlQ3T/AJrgiRfpDgRj/Ln41eLk+0ZzjCPCelxRwRkEEHoRuK+18RAAAAABsANgB8BX2rmQpSlAKUpQClKUApSlAKUpQClKUApSlAKUpQClKUBAeN/FAsbVpBgyueXbofxSMDjP6VALN8FNfnjicLSssJYnWTLO595stqJPxdyT9D6VcfHvHfa7+Qg/dWpa3hH6gRz3+rqE+UQI61GcE4BLdSsIABjAlnbJRNsqoA3dt86QRjVkkZGeWyfP7HdVWlDX9/4IuadY10qvujpsqqB3Zjso/n6A1OeDPC/FHmF1DBA+wMUl2jiBN+sS6w7Mfz8s9NiKtlh9mcEbK7yzSOja1JKKqt6iMJg4O41aiKsC3F9b+aOY3ajJaCdY1kYekU8aoqt199WB6ZXqM67a0+WLvKSxLgtPCWnMS+0iJZt9YhZmj67FS6humNiNvj1rbrT4RxWO5hSaInQ4OxGGUglWVlPusrAqR2INbldxwilKUApSlAKUpQClKUApSlAKUpQClKUApSlAKUpQCq/4i8eWdk4jnkPMYahGiPK+nplginSD2zjODjODU7NLpVmPRQTt12Ga/OHE0umPNnxHc3bc8xuC0gjYkBmXI0KAFRAd20HyqBmqyli00ripPGYrqdDNMtuWZWnxA8iPGD7Q+UDBwCNLuVY/oz3Fdk4JwhLWCOFOiDdu7Md2dvizZJ+dcZliEiFdWeo1DGQw77dCDv8ADFdk8PcT9otYZiMGSNWYejYw4+jAj6V5tz3k72sxEhSlfa5gafgW5/tPEoR7sdzG4HYc62iZsemWDN82PrVwqh+CbpU/0pduG0G7ZcqjMxW3iSJmCqCWAYP0H4TV6jkDAFSCCAQQcgg7gg9xXtV/Qv2POl9TPVKUq5UUpSgFKUoBSlKAUpSgFK0eL8bgtYzJcSLGg7nqT+VVG7MeyqCTVOvfHF1OcWsQt4v7+capmHrHbg4TOxBkOfVKYC/0rm9px+9tm1817yM45kMgiWTHdoHRVGrvoYYPYp3vvCuKxXMSywtqRs4O4IIOCrKd1YHIIO4IqWsBt0pSoApSlAK4H9o0E01/xUodItkhLyH8KG3j5Ua46u8jPj0yx7AHvlavEOFQzxtHNGkkb41oygq2kgjIPXBAP0qGtLRk4vUfnK0thGiovRQB/wDtdR+z62KcOgB/FzJNuwlleQD6BhUf9p/ge2tbUXNrEIjHJGskaluW6Sty/c3AId0OQM7Ed9tz7Npg3DLYAY0B4z23jkZCcH1xn615/qIOK599ndGxT6LDch9DcsqHx5SwJUH1KggnHXGRn1HWteGNbeFizs2gNJJI5yzEAszMeg6dAAAAAAAAKw8PsXvZ7gGeSGK2kWIRxFVaRjDHMXeQqWC/eAALj3SSTnA0vE/B7iCLkc4zQXhFtz5gvMgac8vLlFCyIQxC7A6tIJIbK0Xp5uKZR2xTwkvCXFYbSxt4pSxuGjE80MUcs8qvcEzMWjhV2UamYAkY2+FS/hy/tn5i20jeU5e2dWjeItk/wZVWSNWOSARj0rc4JwOG0iEUCaVG5PVnY9XdurOepJqJ45a44jw+VNnJuIpSMZMBgZyG9VEywEehPxNeocRZaV4lLaTpALYOkE6QTjYFgDgZ74PyqI4FxK5kZlubflELkkbqG1EaQ2SHGPMGGDg+ZUO1ATVKUoBSlQniHxMtviNAHuHGUjzsFzjmSEe6mcj1YjA74Am617ziEUKlpZEjUDJZ2VAAOpJY9K5bxO0urg5l4hc9STHGRDDvnbTDpcqM7AuTsMk9a0IeAmMh+RaSyZ80mlonx66m5pJ6dWHzq3iDo8n2hcPGdN3HJjqIczt/lhDGoe7+01ZgycPjaSQEq8s0ckUUJ295XCu7b5CLj4ldsxQQshVhp1AghWIwDts64IOO4xilrapGgRFCqvQD/wB3JO+e9T4gwR8NzJzp3aef++k/D8IkHliX4KN+5PWsM8zkmJXbnCAsSqBY8sdIYFg2GyrYXJHXOdqkJJAoyTWjNfE7DYfzq2EGSzkaOKMTOGlCrrI7tjc7Ad++B9K82XGpLWczQLlXx7RBkASgbB1zssyjYHowGG/Cy6dKnCNOscK4tFcxLLC4ZG+YII2Ksp3Vgdip3FblcPi4REhJjXlserxM0TnHTzxkH+dS1px69h/h3TMAMCOdROnzLeWUnHrJ3qngydOtV5ckAkDJA2HTPwqpeG/HZmmEFxGsUj55LoxaOQqCxXDAFH0gtp3GAd9qt9UJILwvPeyB3vAiBivKiVNLrtltR5jAjJ0jpnRnbVpVxnxfFBJyVjluJ8BmhhVSUU5wZHdlRAcHGpgTjYGpzNc/4dzTHeNGF9oa7uhmQELlZmjiL6dyohWLHqAN981ldZ4R1GlcfJ4aX2ieLUm4bPDNbz28knKEQlVWR3WaNlAkhdkG4zhiCcHrXn7L4ivDYsjGp52AxjYzvj6VvItwz8q5hWW3lVkckJ5TpLeYA4aNgNPugg6eucrLWFikMSRRjSkahEXc4AGBudzXBbc5xxnTCHi+DARLbzNcW6iTmBRPb6tJk0bK8bHyrKFJG+AwCgldIIg/FHjGWS2EAi1zo8dxcs68iGGGK5SUa/NIQ2FAyM50yMD5cVPDl3AbbKo7ICGIBKHS/ukdHDKQe6ms1rZxxLojRUQfhVQq79dhSHqJQXiJVKT004fF8trb4exvZmjVnaQS28wbq5xJzFdgMkD7sHAG1TfArRpWF5M8bvJGBAsR1RRRPpchJCAZC5CkvhQQiYUYJbSt7VIxpRVRR0VQAP2Fa3hef2S4Nof4E+uWz9EYeaa3H85UHpzB0QV00+o834yMbKvFai5UpVe474TM0wngna3n0CNpF1EMoJZCUDqGZSWxq1L5zqVvLp6zAsNKViurlI0aSRgqIpZ3Y4VVUZJJ7ACgNPjvGltotbbsx0RR5wZJCCQo+gJJ7BWPQVQYY2yzyNrlkOqWTGAT0AUfhRRsq9gNySSTnuuJvdSGdwVXGIIyMFIzg5YHfmPgEjbACjGQS3mrpEClK05b/Bwoz8asDcrzJIFGTUe16x74+VYGYnqc1OEaepZSxya8UpUkClKUApSlAYLzWAHj/ixMssW+MvGQwUn0bBU/BjXYbK+WeBJYm8ssavG2OzrqU4+orktXX7M77NtJAc5tpWVc945AJkx+ka2Qf7uqTX3LIlfC3ADaxvrIaaZ9czgs2ohVjXLtux0qCTtuWwADivHFfCayyNLFNLbyvp5jx6CsmkaRzI5FZScYGoANgAZwABO0rJpNYyyedHPvE3ApIItT3k88srLFbQeSGIyv7pfkqrsiANIwL4IRtjW0I1srMhAStvESB1Ziik7+rMf3Jr6117XePN/qbQvBB6NLkCeX6ECIH4SdmrB4rnKwKAcGS4tI/o91ErD6rqH1rzbmnNQj0jrrTUfJkhw+05USR5yUUAserHHmY/EnJPzrYr7X1Vrl7NjzUb4gs3kh1RfxoWWa3PT7yM6gufyuNUbeodh3qZEVY3TFXScXqIePgl+E8TS4ginjOUmRZF9cMAwz8d626q3gZ+Wbq27QzmSMZGeVc/fDYdAJTOg/3dWmvZi/JJo89rHhAT8amA1KqkzvyrOHBycaiZpZAcCPQNeMAgKBu7hRDeOL5pZIrQHyoFnuiAQGwTyYvkzqZCM9IlByHqfFpoe2lYH7qJ4GA6LzOUdWO4DQhc9g+dhmqXOf7Xffn9o83X/+eHR9NGirLsg9KTvkY32+O3X+v7V9rW4cCI1Vn1ugCyP01PpBZsdsk9O30rZrQg1b6fA0jv1+VV6wWRNCeaQEymSZsqVIYYARskgnVjBxttsRW/e3gDAkMdbBVwpbrnGcdBgdTtXqpIFKUqSBSlKAUrBaX8cusIwbluUfrswxkb9evas9AKUpQCpnwJc8viBXG1zAQT+uB9SDHxWWY/8ADUNWWxm5dzbSYyY548fASk27H5BJWP0qJdEo6/Vf8a8YeGARwnFzdNyLc/lZgS8uPSOMPJ8dIHerBVFtpvaruS7O8ceq2tPTSrDnSj/HIoUH8sQx7xrkts8I6awj5PDd4dw9IIkijGEjUKo74A6k9yepPxqL8WsBHbkjIF5aZ+syqD9GKn6VOVFeK7JpbOZYxmRV5kQ9ZImEsY/zoteTF/Nydz6N8TgyFAw1KoZk7gOSEYnsDokHxwfSt2Jarq8VBaC4QD2eeJS0uwYySyQx2yEZzj72Xtt8O9jhNWiuSG+DZSOvE8VbEfSvNydq6XFeJim9Ifg0WOISEfjtkDen3cz6dv8A5Hq01UvDrl+I3R/DFb26fDW7zSMPmFER/wCIetW2uqj+2jGz6mKoPjmwNvcLeD+DKqw3X6HDYhmx+U6jGx7fd9gSL9WK6tUkRo5FDI6lXRhlWVhggjuCK2MzltsNErR5zqDS7+rSHI+QyB9a25fdPyP9K1L3g7QSGzld8KVltZgfNJDHKrhCTnLIQqP+YMp/EcbtaoghaVs3Vrp3HT+lVDj3i9op/Z7eEzS4BYb4XIBAwBk7EEnYDI+k6QWalVfhnjRmZo7m3eGQI7qMHz6BqIUMAc4Bx1zWax8YJPPFFCupZYmkLk4ZCCw0svrlfX8QxtTUDJ4uZkWCYHSIbiNnP6Gyjf8A2x9TU8DXOeGW85thDJIXjvFdULbtFPGxIQ6uzaMfP06n1w/hvs1ol7bSSalA58LHyPhtDrjAxg565/eo0E5wW4FsOIM+4jneQgdSGUMAPj0Fbfh7xObhikkLQSaQ6q2cMh/EpIHf/wB640IoefJxOEfjWIr82h2/mBUdwjiMkqtezYRbSFoo1Bxqk07k59cgY9SO4poJBvH68vUIsl52iiXV76LpzJnG3vAY9fkan7bjcMkzwo+qSMZcAHA3AI1dMgkbf+DXKIeDOY7bGrm3Eh5W58qKcatumWJOfRM96t/h6yMUnEDbjUY0WOMnfVIkbas/EuAT86hNkl2zWpxeZkgldPeSNnX/ABICw/mBVO8NcHZmtLuCRnZi63Zdsnoc5zufTG/4T8avbKCCD0Oxqy5IOg+MuLstsscLYmvGWGFh1XWpaST/AIIhI/zUDvWCztEijSOMaUjVURfRVGAP2FVnwpxP2phK7BhYQLZ8w+X74BWunIOwBCwDP6W7dbDYcXgnyYJopcdeW6Pj56ScV4/qpNyz9Dupji39Tbr7TFfK5Dcpt3LHZS8i5ybOSRbiCQasW7pMjlJSu6xc4qysfKNek4AFW3hWpYkDsHYKMuNw36gfiN68+EoRJccQdwCRLHbAHccpLeObGDtu1xIT67elY5/ATQktw6f2cEkm1kTnWuTknQmpWiJJ/A2n9Peu74DlFST5Ob4qUmmTEdxitLi/FkijaSQ4Vevckk4CqBuzEkAAbkkAVppY8Tzgw2fXdxczYx66PZ+vw1fWpDhfhQiRZrqXnypvGoTlwRHcao4iWOvBxrZmPXTpBIKNNkuJcIOcFyj14M4S8MDPMMT3MjTzLsdBYBUj228kaxpt1KE96n6UruSxYcvYpSlSCofaVGrW8Sghbhpl9lkxnQ6qzsSB+AxrIp9dfqRVY4VxDnRhiuhwSsseclJF95c9/UHuCD3qR8Q3PP4g56paJyEP+0k0yzH0I0iBfmr1qR2aq7uow0gXX6EqMAkfmxtnqQB6CrxIM1Ufx5wnSFuYVHNt2WQkbFkHvKT6Ab/LPrV1mlCjJ+lRLtqznfPWr4Cl3fFY7u+seQ2rQHkfGfKCoOG9D5SPqPWn+jEsuJJIAFhuQyZzgRyHzY+AJAx8z6V44TapYcQeNlAS5A5En5d8mP6nA+ietWfjnCFuYHiY41e62M6WG4OP/epqCCJuvCBN2kySlY1kErQHOnWNyyDoNXf5n5VE3fBbp7iW0UEWksvOeTG2lsMyK3T3hjA3yB2q62UBSNEZtRRVUv01EAAnHx61mqcBD8L4S8d3dSnGiXlCPB3wiYOR27VgufBNvJNzG14La2hDYiZ/zFcdd/Wp+lMBpPwqIMkqxgvChSIDYAY91R0Hpn41UOHy3dkyM8EkiziSSVIwSRKz7ZwD+ELt+puuKvlKYCF8KcMeGORpAFaaV5TGNwmrGFz3O1TVKVJBAcSv2FgtqiktdX90rIuzSKJshR8WeSBd+x9KuC8PeSJbWaO1ubuJAj3gjI9lyo8rTqwaScDfEZQ9C2nYtp+HPDaXcEUzPJG8N1dtG8RCtpaRoWGrBK5VBuuGGMgg4NXW0skhQJGgRFzhQMDc5J+ZJJJ75NeVO9Q2Me9Z3KHklvRD23g6FYwpkuHcY/tDXEpmyO4bVgfIDHqDW9wfnBGSfzNGxVZsKOamAVcqPdbfSw2GVJAwRX2+49bQ/wAa4hj/AMciKfoCcmoW88fxAH2eKWcjO+kwxfMySgZX4oGribbXJvGOv5TWv/FM9lfXQi5IjaOCWXmK58xDx6gysMDREucg9B0xU54c+0SSW4iguIYwJyVimidiNQRpMMjDIBVGwwY9umc1zficMtxLJLMeYZCP7OpKW6BBpAkcjVIAQc7YJJ8uOnSPs28Nx8iC+djJNNEGQY0xwq4BKRpk77AFySTg40g4rp9POycsi/lXfvsX1V117KPzPr310XqlKV6R5opSlAaXFCxVURijSuE1jqBgu+PQlFYA9iQd8VrWMbPcTzPnEf3MK520BVeR8Y95pDp77RJjGTndv4mZMp7ykMo9SpyVyemoZXPbVXm2j85kUnTIAWU7YYDGcHcEgBSP0DbrQHJeASaorZ2Y6p1kndR0Z5jznYn0Bdhj9Q9Km6iLjhTW8strgCWAO1kxJCvbu6ugGB0UqsTbEjQD+IVL1oiCP4gx1AdsVq1I30ORkdR/So6rkGvecOjl0cxQ3LcOnXZl3B2/p0rYpShApSlAKUpwbg4vJ5w8kixW4RAsbmNmldeYWYjqFUpgdPMcg4rOyxVx8mWjFyeIUrBaaxrSQ5eKSSNm282hiFfA2BZdLY/VWerp6tRDWCvMkgUFjsFBJPwAyaSNgE+gJ/YVX+L8WEg5QICaQ1y/YLgNy/mR73oPmKrZNQi5MtCDnJRRm4PbytbxCSaVRpLCGN3hVTKxlbVyyC7ZY7sfkBvWpxK0SJlMyiaAnztJqd0P5iWJBXpnYEbnO1SFtx2J+hZWxnlMrCTHqExkjfqMitqaISJgjGfUf9q+XlbPy2en1Eaa/DIZx75PlrYxRj7uNEH6FVf6CsNxxFdRjRTK/wCJBjC5/vGOy9c46nsDWpb8KmUcrmhYF90rnnaSB5NXRADkAjJxjoRmpBUjgjOAEjQFj/Uk9ye+eprNpJ96aptrrPf2/wBm94R4P7TxBI7gLLEsUkskOPuRhkSMOD75JZ8BvKdB8u23VeGcUWRIMLp50PNVQQQFHL27f3i9v2qveDvDEkNo7NlLm8wZDtqhQjSiDr5kQk43Gtm7GrBYwfeswXTHGghhXGNgcuw/ScIo2/1ZO4INfQ+nr+HWk+z5r1NvxLHJdfYkaUpW5zilKUApSlAQXi3wwLyJdJCXEJL202PdfGCrY6xsPKw9PiARSOHXhkU60McqEpNCd2jkHVSe43BBGxBBHWuqVS/HnAyp9ugUs8ahbmNessAOdQHeSLLMPUah1K4sngImo27t9JyOh/l8K34ZldQykMrAMrDcEEZBB9CKTx6lI/b51oQRFKUqSopSlAK2/DF8Ibpo2wFugCjf7WNSCpPq0YUj/dN8K1K0OL+ZVjTed2U2676uYrBlfA30o2GY9AAc1ldBTg0y8JeMk0b94pW8u0bYmRZU+KPEg1f50kH/AA0q1ce8PpchSWeORM6JY9GsBsalw4IKnA2I7CqFaLbyIHEV7OGAZGnuEgjYEZGVtj0+ad656PUbBJJto1sryW6ZeLcSjijYO6hirBUJGpjjYKvUnOOnrULwTwvcy26RR2rqCqBnlxDH2MmdY1nVgjIQ+9+0tJx97RkS1tbG3aQMW0xvIwVdslwYydyBuO59KzzX9xcoedcSAMMaIjyV+eU85+RYiuX1ly1KazPfvk7PSUzabh9/fvg07XhzWlxLbM6MdKTKEzhQ5ZGTDEnZk1Z76ycCpCqzYvHE0D6VTEEqSBF96USRIVCjdmLq+O9SYsHm3nJCdrdT5cf7Vh759V93/F1ryrYpy8ukexRJqHj2/b/4ZYONRO2EbI/P0Q9sK52c5z7ucYrHx21eRNCjPcDJALjdNRXcKp8xwQSVUd6zx8MRCTHqjz1CEhc+ug+XPxxX2e7SBcyyHc4XVjUT2VVUAsfgATVE0pJwNGm4tWHSvBXi2GZUtsTJNFGBpnId5VQBTIsqkiTfGejb7gZFWuuafZTZLNJLduwEiAwx2p2khUkFnmXs8mlSMZAVRgnUcdLr6SpycE59ny9qgptQ6FKUrQyFKUoBSlKAUpXiWUKpY5woJOBk7b7AdaA5lNYeyXUtqBpj/jWvpynPnjH+7k1DA6K8VeLS+EgJwV87IM43K5zjHyP7GrF4hsmvC6poFzb6Z7F99MsMiqHRn6YZldTjOn7lj2FVC4uJJkYW55VwhCyRyDDxkb6ZEION8bgeYe6dw1XTIMt7Dhs9j/WtapllzsRtWlPw/G69PQ/+auQadYbmV8okSh5ZXCRqTpXOCxLNg4VVVmOx93bcivL8QiD8vmLzD0iBDSHr0jXLHoeg7VrPxIiVCRcWzIwMU0sRhRmIZSiiYDXlS2Rj5YOKiTecdhd8lmt/BZxm4umOAdSxKsMfz1HU+w76hXzgfFLGOZYrOJpGkyGnUagwQZJa4lYGUDP4S3XbvUHxRmlUm8nMkQ8xjbRHAMd2VQNXr5ywqY8IcPBzfSDSpjIt1O2mE4ZpCOxfSuB2VR0LEV5tsJRhtsufsjrhJOWQRcMVyfh98kFqgYn7svCqjdmaJ2jCqB1J0f8Ac4qZ8M+PYliuJriYGSWcyQ2qnM2gwxBI1izkEEMMnA2LHAOarnCuEEsXI+8dnZySWCcxy7Kmegye2M43qfSqVblpFzUkiOPPMk8zCI6UV5Ms4CKASsKsobUQMt0G7fEVO273WFzbRjIBKifzDbpgx4yOnWsFjCrLAmQefI9023vRowMfT0Jth8Qpqx1az09dj2S5/JpV6m2tZF8fgracOcSmX2Yl99OZkKrkAMUB90tgZPek3E7hZAjQRxhvckkmOgknGnKRkBt9gSM9s1ZK8SxBlKsAysMFSMgg9iD1FU/pKn2t/LL/ANZcunn4RF/6NuG9+dUHpFH5v88hYf8ATWxZcEiibWAWkOxlcl5PkGb3R8BgV8FlLGfuXBTf7qXU2PgkgOpR8CG+GBW5EWx5goPoCSP3IH9K2hVCH0rDGds7PqbZhvrxrcG6jOmW3VnUjbUqjU0TeqPjBHyIwQCOzo2QDjGR0rkvCeGm6vIoB/DjKz3J9ERsxp83kUbd1ST4V1utkYMUpSpKilKUApSlAKxzhtJ0Y1Y8uemfQ/DtWSlAUq94VLGFdUnSMM0kfL0SXNo5yZEEYLCe2fH8IamUkaRsvKlH8Ni6Gb6GB3VQI54uZFLg+9jo8PbYOf5VYaUBVR9mll39pb4G8u8fylrcTwJYDGbSJyOhlXmkfWXUanq+MwAJJwBuSegFAY7e0SMYRFQeiqFH7CuVfaXxr2q49mBzb2/8VeqyTkAgMO6xqRt01Oc7oKk/F/2l6gkfDZdT8z7245YeEJofZGfAkJfR7mRjO4qiQx6RuSzElmc9WZiWZj8SxJ+tQSkac/A4mVlwQCrKo1MyplSuURiVUgHsKs3E/F8s1sYFhETSJy5ZdYYKpXS3KAGSSMgFtOM53xisNhaArlhnPTPp61nSwQHOPoelZygpZv2NE2ujTt+G+QdcY2UYzgDbckCvF/xMwwSEQTAhG0jSGy2DjJjZsZONzUpIjHo2kd8Aav3OwH0rTvo4o0Lugcr7obzsWY6VVS+d2JAHzq5BCcJ8T2jS7TIqRwRRoXzHvqbWBrx2WKrTHIGGVII9Qcj9xUZacAj5ZEyIzyNzJCBsHwAOWRgqFACgjB2z1JpDwGNXDBFBzq1pmJ8jfD8vAkB36/UHrQErSlKgCsNzMw0qiGSWRgkMQ6u56DPZQMlm6KASelZqxeEfECW3EZXutlaABGEEspiLOMRiSMMF1AMzkgZ8m5C1IZ0jwl4aFnBpJDzSNzLiXGNchAGw7IoAVR6KO+SZuo/hXiC2uc+zzxS6feCOrMv+JQcr9akKsZilKUApSlAKUpQClKUAqE4x41sbVis9zGrjcxA65f8AlJlv5VvcatJJbeaOKQxSSRusco6ozKQrbb7HB2rhMvAbi18klnOh7skbzIx7tzYg2rPXLYPqKxuslBbGOmtUIzeN4dIu/tkslBKRXcwHXRAV+oEzIT9MmqT4z+1FOILFDFFcJAdb3AZUy+kqEXEcjF0B1a0xnITO2QYYy/ol/wCTL/TTWhc2TMweKG4JyCwW3nO/QOvkwHH/AFDIOdq5Y+otfHj/AIZ0y9PWlvl/BLW9yjjKMGHTY9PgfQ/Ct2ztNZ/SOv8A4qMTw7PMdQsbvmYHnWGWFvpI4XI+Z+dTHCvCfGRhUgOjr/aWgU/INC5bPzQ/Ouiuxy7i0Yzgo9NMkgK+1nueBX8X8SzLju1vKkoHTqsnLf12VT0qHl49CjBZi0DHos8ckBPy5qqD9PWtjPTbu7oRrqOTuAqqCzMzHCoijdmJIAA65rDxbw7JFcWhuW+9ZJ5+SD93Do5UaLt77/esWY7eUBcDJa1fZ3wVZz7dIMgM6Wa9VCjKNOPVnOoKeyjb3zW59onBZG5N1EjOYBIksajLmKXQSyqN2ZWjQ6RuQWxk4FThXeSq0rFb3KSKGRgynoykEbbHcfGstVLClKUArHDAF1EdWYsx7k4AGfkAo+QFZKguJeIzrWCzjNxcyNojRcFQ3fU2d9O5OOgHmKjegN+9tjNLFDAP7VIw5Mg9+EZGufV1CouT182y75rtlVHwB4F9hRpZ3515OBz5fwqBuIoh2QfTPXbYC3VYo3opSlSQKUpQClKUApSlAKUpQClKUApSlAK8vGGGCAQeoIyP2r1SgPKIAAAAABgAbAAdgK9UpQEDxbwPZ3DmR4dMrYLSxM8MjYGBraIgvtt5s1FTfZjETlbu8QflDQMP3khY/wA6uRNcR4/41l4hkhitqS3KhXIDpuA035yw82k7LkDBI1HG62NUdZrVW7HiM3iWS3tXiW1uJrxwzc7LRFAuCoBdI1jJDdQDqGNxvUHe+I7n/VwRqPzM7OR6/dqoyevesUUut+XEGlk/uolMj/VVzpHxOB8auXAfstuJsNeN7PH/AHKMGnYejyDKxj/DqP6lNckLbrX8qxHVKuqtfM9ZTOHWlzxJ+VEXnbbWg+5t4wR1lZM5U9dOpy3YHt2bwZ4Gh4enlw8zACSbSF2H4I1/BGD0UfMknepnhXCIbaJYoI1jjXoqjv3JPVmPcnJPetyu2Ffjy3rOSc/LhLEKUpWhmKUpQClKUApSlAKUpQClKUApSlAKUpQClKUApSlAK/NHA7KM8VuITGhiErARaRywPNtoxjH0pSmaNP0ZwqxjiiRYo0jUKMKihV6eijFbdKUApSlAKUpQClKUApSlAf/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pic>
        <p:nvPicPr>
          <p:cNvPr id="12331" name="Picture 4" descr="D:\ESSUNA 2012\CRUCERO2012\TESIS\TESISDEGRADOGM$MOREIRA\PRESENTACIÓN\problem.png"/>
          <p:cNvPicPr>
            <a:picLocks noChangeAspect="1" noChangeArrowheads="1"/>
          </p:cNvPicPr>
          <p:nvPr/>
        </p:nvPicPr>
        <p:blipFill>
          <a:blip r:embed="rId9" cstate="print"/>
          <a:srcRect/>
          <a:stretch>
            <a:fillRect/>
          </a:stretch>
        </p:blipFill>
        <p:spPr bwMode="auto">
          <a:xfrm>
            <a:off x="1547813" y="4059238"/>
            <a:ext cx="1871662" cy="2179637"/>
          </a:xfrm>
          <a:prstGeom prst="rect">
            <a:avLst/>
          </a:prstGeom>
          <a:ln>
            <a:noFill/>
          </a:ln>
          <a:effectLst>
            <a:softEdge rad="112500"/>
          </a:effectLst>
        </p:spPr>
      </p:pic>
      <p:pic>
        <p:nvPicPr>
          <p:cNvPr id="12332" name="Picture 5" descr="D:\ESSUNA 2012\CRUCERO2012\TESIS\TESISDEGRADOGM$MOREIRA\PRESENTACIÓN\rompecabeza.png"/>
          <p:cNvPicPr>
            <a:picLocks noChangeAspect="1" noChangeArrowheads="1"/>
          </p:cNvPicPr>
          <p:nvPr/>
        </p:nvPicPr>
        <p:blipFill>
          <a:blip r:embed="rId10" cstate="print"/>
          <a:srcRect/>
          <a:stretch>
            <a:fillRect/>
          </a:stretch>
        </p:blipFill>
        <p:spPr bwMode="auto">
          <a:xfrm>
            <a:off x="7092950" y="1484313"/>
            <a:ext cx="1882775" cy="1739900"/>
          </a:xfrm>
          <a:prstGeom prst="rect">
            <a:avLst/>
          </a:prstGeom>
          <a:ln>
            <a:noFill/>
          </a:ln>
          <a:effectLst>
            <a:softEdge rad="112500"/>
          </a:effectLst>
        </p:spPr>
      </p:pic>
      <p:sp>
        <p:nvSpPr>
          <p:cNvPr id="50" name="49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6</a:t>
            </a:fld>
            <a:endParaRPr lang="es-ES" sz="1800" b="1" dirty="0">
              <a:latin typeface="Arial" pitchFamily="34" charset="0"/>
              <a:cs typeface="Arial" pitchFamily="34" charset="0"/>
            </a:endParaRPr>
          </a:p>
        </p:txBody>
      </p:sp>
      <p:pic>
        <p:nvPicPr>
          <p:cNvPr id="44" name="Picture 1" descr="D:\ESSUNA 2012\CRUCERO2012\TESIS\TESISDEGRADOGM$MOREIRA\PRESENTACIÓN\besgua.png"/>
          <p:cNvPicPr>
            <a:picLocks noChangeAspect="1" noChangeArrowheads="1"/>
          </p:cNvPicPr>
          <p:nvPr/>
        </p:nvPicPr>
        <p:blipFill>
          <a:blip r:embed="rId11" cstate="print"/>
          <a:srcRect/>
          <a:stretch>
            <a:fillRect/>
          </a:stretch>
        </p:blipFill>
        <p:spPr bwMode="auto">
          <a:xfrm>
            <a:off x="7236296" y="4653136"/>
            <a:ext cx="1570858" cy="1116136"/>
          </a:xfrm>
          <a:prstGeom prst="rect">
            <a:avLst/>
          </a:prstGeom>
          <a:ln>
            <a:noFill/>
          </a:ln>
          <a:effectLst>
            <a:softEdge rad="112500"/>
          </a:effectLst>
        </p:spPr>
      </p:pic>
      <p:sp>
        <p:nvSpPr>
          <p:cNvPr id="53" name="52 Elipse"/>
          <p:cNvSpPr/>
          <p:nvPr/>
        </p:nvSpPr>
        <p:spPr>
          <a:xfrm>
            <a:off x="0" y="908720"/>
            <a:ext cx="755576" cy="72008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Elipse"/>
          <p:cNvSpPr/>
          <p:nvPr/>
        </p:nvSpPr>
        <p:spPr>
          <a:xfrm>
            <a:off x="648072" y="908720"/>
            <a:ext cx="755576" cy="720080"/>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ox(in)">
                                      <p:cBhvr>
                                        <p:cTn id="7" dur="2000"/>
                                        <p:tgtEl>
                                          <p:spTgt spid="4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ox(in)">
                                      <p:cBhvr>
                                        <p:cTn id="10" dur="2000"/>
                                        <p:tgtEl>
                                          <p:spTgt spid="49"/>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box(in)">
                                      <p:cBhvr>
                                        <p:cTn id="13" dur="2000"/>
                                        <p:tgtEl>
                                          <p:spTgt spid="47"/>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box(in)">
                                      <p:cBhvr>
                                        <p:cTn id="16" dur="20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3315"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3316"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3317"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3320"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3321"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3322"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3323"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3324"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3325"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3326"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3327" name="Text Box 24"/>
          <p:cNvSpPr txBox="1">
            <a:spLocks noChangeArrowheads="1"/>
          </p:cNvSpPr>
          <p:nvPr/>
        </p:nvSpPr>
        <p:spPr bwMode="auto">
          <a:xfrm>
            <a:off x="7956550" y="1143000"/>
            <a:ext cx="107950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OBJETIVO</a:t>
            </a:r>
          </a:p>
        </p:txBody>
      </p:sp>
      <p:sp>
        <p:nvSpPr>
          <p:cNvPr id="13328"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3329"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3330"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13331"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13333"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3334"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3335"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3336"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3337"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3338"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3339"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3340"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3341"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3342"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42"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chemeClr val="accent6">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dirty="0">
                <a:solidFill>
                  <a:schemeClr val="bg1"/>
                </a:solidFill>
                <a:latin typeface="Arial" charset="0"/>
                <a:cs typeface="Arial" charset="0"/>
              </a:rPr>
              <a:t>OBJETIVOS</a:t>
            </a:r>
          </a:p>
        </p:txBody>
      </p:sp>
      <p:sp>
        <p:nvSpPr>
          <p:cNvPr id="13345"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graphicFrame>
        <p:nvGraphicFramePr>
          <p:cNvPr id="43" name="42 Diagrama"/>
          <p:cNvGraphicFramePr/>
          <p:nvPr/>
        </p:nvGraphicFramePr>
        <p:xfrm>
          <a:off x="1524000" y="1397000"/>
          <a:ext cx="7440488" cy="22480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13347" name="Picture 2" descr="D:\FOTOS\BESGUA\31MAY06 Vista panorámica BESGUA desde edificio (12).JPG"/>
          <p:cNvPicPr>
            <a:picLocks noChangeAspect="1" noChangeArrowheads="1"/>
          </p:cNvPicPr>
          <p:nvPr/>
        </p:nvPicPr>
        <p:blipFill>
          <a:blip r:embed="rId14" cstate="print"/>
          <a:srcRect/>
          <a:stretch>
            <a:fillRect/>
          </a:stretch>
        </p:blipFill>
        <p:spPr bwMode="auto">
          <a:xfrm>
            <a:off x="2843213" y="3116263"/>
            <a:ext cx="4584700" cy="3049587"/>
          </a:xfrm>
          <a:prstGeom prst="rect">
            <a:avLst/>
          </a:prstGeom>
          <a:ln>
            <a:noFill/>
          </a:ln>
          <a:effectLst>
            <a:softEdge rad="112500"/>
          </a:effectLst>
        </p:spPr>
      </p:pic>
      <p:sp>
        <p:nvSpPr>
          <p:cNvPr id="36" name="35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7</a:t>
            </a:fld>
            <a:endParaRPr lang="es-ES" sz="1800" b="1" dirty="0">
              <a:latin typeface="Arial" pitchFamily="34" charset="0"/>
              <a:cs typeface="Arial" pitchFamily="34" charset="0"/>
            </a:endParaRPr>
          </a:p>
        </p:txBody>
      </p:sp>
      <p:sp>
        <p:nvSpPr>
          <p:cNvPr id="38" name="37 Elipse"/>
          <p:cNvSpPr/>
          <p:nvPr/>
        </p:nvSpPr>
        <p:spPr>
          <a:xfrm>
            <a:off x="0" y="908720"/>
            <a:ext cx="755576" cy="720080"/>
          </a:xfrm>
          <a:prstGeom prst="ellipse">
            <a:avLst/>
          </a:prstGeom>
          <a:blipFill>
            <a:blip r:embed="rId15"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Elipse"/>
          <p:cNvSpPr/>
          <p:nvPr/>
        </p:nvSpPr>
        <p:spPr>
          <a:xfrm>
            <a:off x="648072" y="908720"/>
            <a:ext cx="755576" cy="720080"/>
          </a:xfrm>
          <a:prstGeom prst="ellipse">
            <a:avLst/>
          </a:prstGeom>
          <a:blipFill>
            <a:blip r:embed="rId1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4339"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4340"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4341"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4344"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4345"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4346"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4347"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4348"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4349"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4350"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4351" name="Text Box 24"/>
          <p:cNvSpPr txBox="1">
            <a:spLocks noChangeArrowheads="1"/>
          </p:cNvSpPr>
          <p:nvPr/>
        </p:nvSpPr>
        <p:spPr bwMode="auto">
          <a:xfrm>
            <a:off x="6948488" y="1143000"/>
            <a:ext cx="2160587"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OBJETIVOS ESPECÍFICOS</a:t>
            </a:r>
          </a:p>
        </p:txBody>
      </p:sp>
      <p:sp>
        <p:nvSpPr>
          <p:cNvPr id="14352"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4353"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14354" name="Line 31"/>
          <p:cNvSpPr>
            <a:spLocks noChangeShapeType="1"/>
          </p:cNvSpPr>
          <p:nvPr/>
        </p:nvSpPr>
        <p:spPr bwMode="auto">
          <a:xfrm>
            <a:off x="4140200" y="6453188"/>
            <a:ext cx="0" cy="215900"/>
          </a:xfrm>
          <a:prstGeom prst="line">
            <a:avLst/>
          </a:prstGeom>
          <a:noFill/>
          <a:ln w="9525">
            <a:solidFill>
              <a:schemeClr val="bg1"/>
            </a:solidFill>
            <a:round/>
            <a:headEnd/>
            <a:tailEnd/>
          </a:ln>
        </p:spPr>
        <p:txBody>
          <a:bodyPr/>
          <a:lstStyle/>
          <a:p>
            <a:endParaRPr lang="es-ES"/>
          </a:p>
        </p:txBody>
      </p:sp>
      <p:sp>
        <p:nvSpPr>
          <p:cNvPr id="14355"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1</a:t>
            </a:r>
          </a:p>
        </p:txBody>
      </p:sp>
      <p:sp>
        <p:nvSpPr>
          <p:cNvPr id="14357"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4358"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4359"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4360"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4361"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4362"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4363"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4364"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4365"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4366"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42"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chemeClr val="accent6">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dirty="0">
                <a:solidFill>
                  <a:schemeClr val="bg1"/>
                </a:solidFill>
                <a:latin typeface="Arial" charset="0"/>
                <a:cs typeface="Arial" charset="0"/>
              </a:rPr>
              <a:t>OBJETIVOS</a:t>
            </a:r>
          </a:p>
        </p:txBody>
      </p:sp>
      <p:sp>
        <p:nvSpPr>
          <p:cNvPr id="14369"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52" name="51 Rectángulo"/>
          <p:cNvSpPr/>
          <p:nvPr/>
        </p:nvSpPr>
        <p:spPr>
          <a:xfrm>
            <a:off x="1547813" y="2790825"/>
            <a:ext cx="4464050" cy="327025"/>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52 Forma libre"/>
          <p:cNvSpPr/>
          <p:nvPr/>
        </p:nvSpPr>
        <p:spPr>
          <a:xfrm>
            <a:off x="1770062" y="1368425"/>
            <a:ext cx="3738041" cy="1614488"/>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defTabSz="800100">
              <a:lnSpc>
                <a:spcPct val="90000"/>
              </a:lnSpc>
              <a:spcAft>
                <a:spcPct val="35000"/>
              </a:spcAft>
              <a:defRPr/>
            </a:pPr>
            <a:r>
              <a:rPr lang="es-ES" sz="1800" dirty="0">
                <a:latin typeface="Arial" pitchFamily="34" charset="0"/>
                <a:cs typeface="Arial" pitchFamily="34" charset="0"/>
              </a:rPr>
              <a:t>Identificar las necesidades del elemento funcional logístico Instalaciones, de forma integral en las operaciones que realiza el Buque Escuela Guayas.</a:t>
            </a:r>
          </a:p>
        </p:txBody>
      </p:sp>
      <p:sp>
        <p:nvSpPr>
          <p:cNvPr id="54" name="53 Rectángulo"/>
          <p:cNvSpPr/>
          <p:nvPr/>
        </p:nvSpPr>
        <p:spPr>
          <a:xfrm>
            <a:off x="1547813" y="4611688"/>
            <a:ext cx="4464050" cy="327025"/>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5" name="54 Forma libre"/>
          <p:cNvSpPr/>
          <p:nvPr/>
        </p:nvSpPr>
        <p:spPr>
          <a:xfrm>
            <a:off x="1770062" y="3187700"/>
            <a:ext cx="3738041" cy="1614488"/>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defTabSz="800100">
              <a:lnSpc>
                <a:spcPct val="90000"/>
              </a:lnSpc>
              <a:spcAft>
                <a:spcPct val="35000"/>
              </a:spcAft>
              <a:defRPr/>
            </a:pPr>
            <a:r>
              <a:rPr lang="es-ES" sz="1800" dirty="0">
                <a:latin typeface="Arial" pitchFamily="34" charset="0"/>
                <a:cs typeface="Arial" pitchFamily="34" charset="0"/>
              </a:rPr>
              <a:t>Analizar las </a:t>
            </a:r>
            <a:r>
              <a:rPr lang="es-ES" sz="1800" dirty="0" smtClean="0">
                <a:latin typeface="Arial" pitchFamily="34" charset="0"/>
                <a:cs typeface="Arial" pitchFamily="34" charset="0"/>
              </a:rPr>
              <a:t>actividades que </a:t>
            </a:r>
            <a:r>
              <a:rPr lang="es-ES" sz="1800" dirty="0">
                <a:latin typeface="Arial" pitchFamily="34" charset="0"/>
                <a:cs typeface="Arial" pitchFamily="34" charset="0"/>
              </a:rPr>
              <a:t>se </a:t>
            </a:r>
            <a:r>
              <a:rPr lang="es-ES" sz="1800" dirty="0" smtClean="0">
                <a:latin typeface="Arial" pitchFamily="34" charset="0"/>
                <a:cs typeface="Arial" pitchFamily="34" charset="0"/>
              </a:rPr>
              <a:t>requieren en </a:t>
            </a:r>
            <a:r>
              <a:rPr lang="es-ES" sz="1800" dirty="0">
                <a:latin typeface="Arial" pitchFamily="34" charset="0"/>
                <a:cs typeface="Arial" pitchFamily="34" charset="0"/>
              </a:rPr>
              <a:t>la aplicación del elemento funcional logístico </a:t>
            </a:r>
            <a:r>
              <a:rPr lang="es-ES" sz="1800" dirty="0" smtClean="0">
                <a:latin typeface="Arial" pitchFamily="34" charset="0"/>
                <a:cs typeface="Arial" pitchFamily="34" charset="0"/>
              </a:rPr>
              <a:t>instalaciones, </a:t>
            </a:r>
            <a:r>
              <a:rPr lang="es-ES" sz="1800" dirty="0">
                <a:latin typeface="Arial" pitchFamily="34" charset="0"/>
                <a:cs typeface="Arial" pitchFamily="34" charset="0"/>
              </a:rPr>
              <a:t>para la correcta operatividad del Buque Escuela Guayas.</a:t>
            </a:r>
          </a:p>
        </p:txBody>
      </p:sp>
      <p:sp>
        <p:nvSpPr>
          <p:cNvPr id="56" name="55 Rectángulo"/>
          <p:cNvSpPr/>
          <p:nvPr/>
        </p:nvSpPr>
        <p:spPr>
          <a:xfrm>
            <a:off x="1547813" y="6430963"/>
            <a:ext cx="4464050" cy="328612"/>
          </a:xfrm>
          <a:prstGeom prst="rect">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7" name="56 Forma libre"/>
          <p:cNvSpPr/>
          <p:nvPr/>
        </p:nvSpPr>
        <p:spPr>
          <a:xfrm>
            <a:off x="1770062" y="5008563"/>
            <a:ext cx="3738041" cy="1614487"/>
          </a:xfrm>
          <a:custGeom>
            <a:avLst/>
            <a:gdLst>
              <a:gd name="connsiteX0" fmla="*/ 0 w 3446855"/>
              <a:gd name="connsiteY0" fmla="*/ 269104 h 1614593"/>
              <a:gd name="connsiteX1" fmla="*/ 78819 w 3446855"/>
              <a:gd name="connsiteY1" fmla="*/ 78819 h 1614593"/>
              <a:gd name="connsiteX2" fmla="*/ 269104 w 3446855"/>
              <a:gd name="connsiteY2" fmla="*/ 1 h 1614593"/>
              <a:gd name="connsiteX3" fmla="*/ 3177751 w 3446855"/>
              <a:gd name="connsiteY3" fmla="*/ 0 h 1614593"/>
              <a:gd name="connsiteX4" fmla="*/ 3368036 w 3446855"/>
              <a:gd name="connsiteY4" fmla="*/ 78819 h 1614593"/>
              <a:gd name="connsiteX5" fmla="*/ 3446854 w 3446855"/>
              <a:gd name="connsiteY5" fmla="*/ 269104 h 1614593"/>
              <a:gd name="connsiteX6" fmla="*/ 3446855 w 3446855"/>
              <a:gd name="connsiteY6" fmla="*/ 1345489 h 1614593"/>
              <a:gd name="connsiteX7" fmla="*/ 3368036 w 3446855"/>
              <a:gd name="connsiteY7" fmla="*/ 1535774 h 1614593"/>
              <a:gd name="connsiteX8" fmla="*/ 3177751 w 3446855"/>
              <a:gd name="connsiteY8" fmla="*/ 1614593 h 1614593"/>
              <a:gd name="connsiteX9" fmla="*/ 269104 w 3446855"/>
              <a:gd name="connsiteY9" fmla="*/ 1614593 h 1614593"/>
              <a:gd name="connsiteX10" fmla="*/ 78819 w 3446855"/>
              <a:gd name="connsiteY10" fmla="*/ 1535774 h 1614593"/>
              <a:gd name="connsiteX11" fmla="*/ 0 w 3446855"/>
              <a:gd name="connsiteY11" fmla="*/ 1345489 h 1614593"/>
              <a:gd name="connsiteX12" fmla="*/ 0 w 3446855"/>
              <a:gd name="connsiteY12" fmla="*/ 269104 h 1614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46855" h="1614593">
                <a:moveTo>
                  <a:pt x="0" y="269104"/>
                </a:moveTo>
                <a:cubicBezTo>
                  <a:pt x="0" y="197733"/>
                  <a:pt x="28352" y="129286"/>
                  <a:pt x="78819" y="78819"/>
                </a:cubicBezTo>
                <a:cubicBezTo>
                  <a:pt x="129286" y="28352"/>
                  <a:pt x="197734" y="0"/>
                  <a:pt x="269104" y="1"/>
                </a:cubicBezTo>
                <a:lnTo>
                  <a:pt x="3177751" y="0"/>
                </a:lnTo>
                <a:cubicBezTo>
                  <a:pt x="3249122" y="0"/>
                  <a:pt x="3317569" y="28352"/>
                  <a:pt x="3368036" y="78819"/>
                </a:cubicBezTo>
                <a:cubicBezTo>
                  <a:pt x="3418503" y="129286"/>
                  <a:pt x="3446855" y="197734"/>
                  <a:pt x="3446854" y="269104"/>
                </a:cubicBezTo>
                <a:cubicBezTo>
                  <a:pt x="3446854" y="627899"/>
                  <a:pt x="3446855" y="986694"/>
                  <a:pt x="3446855" y="1345489"/>
                </a:cubicBezTo>
                <a:cubicBezTo>
                  <a:pt x="3446855" y="1416860"/>
                  <a:pt x="3418503" y="1485308"/>
                  <a:pt x="3368036" y="1535774"/>
                </a:cubicBezTo>
                <a:cubicBezTo>
                  <a:pt x="3317569" y="1586241"/>
                  <a:pt x="3249121" y="1614593"/>
                  <a:pt x="3177751" y="1614593"/>
                </a:cubicBezTo>
                <a:lnTo>
                  <a:pt x="269104" y="1614593"/>
                </a:lnTo>
                <a:cubicBezTo>
                  <a:pt x="197733" y="1614593"/>
                  <a:pt x="129285" y="1586241"/>
                  <a:pt x="78819" y="1535774"/>
                </a:cubicBezTo>
                <a:cubicBezTo>
                  <a:pt x="28352" y="1485307"/>
                  <a:pt x="0" y="1416859"/>
                  <a:pt x="0" y="1345489"/>
                </a:cubicBezTo>
                <a:lnTo>
                  <a:pt x="0" y="269104"/>
                </a:lnTo>
                <a:close/>
              </a:path>
            </a:pathLst>
          </a:cu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lIns="196941" tIns="78818" rIns="196941" bIns="78818" spcCol="1270" anchor="ctr"/>
          <a:lstStyle/>
          <a:p>
            <a:pPr algn="just"/>
            <a:r>
              <a:rPr lang="es-ES" sz="1800" dirty="0" smtClean="0">
                <a:latin typeface="Arial" pitchFamily="34" charset="0"/>
                <a:cs typeface="Arial" pitchFamily="34" charset="0"/>
              </a:rPr>
              <a:t>Proponer un  plan de mejora en la aplicación de  procedimientos e implementación de recursos para la eficacia y eficiencia de las operaciones en las instalaciones.</a:t>
            </a:r>
            <a:endParaRPr lang="es-ES" sz="1800" dirty="0">
              <a:latin typeface="Arial" pitchFamily="34" charset="0"/>
              <a:cs typeface="Arial" pitchFamily="34" charset="0"/>
            </a:endParaRPr>
          </a:p>
        </p:txBody>
      </p:sp>
      <p:sp>
        <p:nvSpPr>
          <p:cNvPr id="14376"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4377"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pic>
        <p:nvPicPr>
          <p:cNvPr id="60423" name="Picture 7" descr="D:\ESSUNA 2012\CRUCERO2012\TESIS\TESISDEGRADOGM$MOREIRA\PRESENTACIÓN\identificar.png"/>
          <p:cNvPicPr>
            <a:picLocks noChangeAspect="1" noChangeArrowheads="1"/>
          </p:cNvPicPr>
          <p:nvPr/>
        </p:nvPicPr>
        <p:blipFill>
          <a:blip r:embed="rId9" cstate="print"/>
          <a:srcRect/>
          <a:stretch>
            <a:fillRect/>
          </a:stretch>
        </p:blipFill>
        <p:spPr bwMode="auto">
          <a:xfrm>
            <a:off x="5795963" y="1412875"/>
            <a:ext cx="3348037" cy="1728788"/>
          </a:xfrm>
          <a:prstGeom prst="rect">
            <a:avLst/>
          </a:prstGeom>
          <a:ln>
            <a:noFill/>
          </a:ln>
          <a:effectLst>
            <a:softEdge rad="112500"/>
          </a:effectLst>
        </p:spPr>
      </p:pic>
      <p:sp>
        <p:nvSpPr>
          <p:cNvPr id="14380"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pic>
        <p:nvPicPr>
          <p:cNvPr id="60426" name="Picture 10" descr="D:\ESSUNA 2012\CRUCERO2012\TESIS\TESISDEGRADOGM$MOREIRA\PRESENTACIÓN\2-analizar.jpg"/>
          <p:cNvPicPr>
            <a:picLocks noChangeAspect="1" noChangeArrowheads="1"/>
          </p:cNvPicPr>
          <p:nvPr/>
        </p:nvPicPr>
        <p:blipFill>
          <a:blip r:embed="rId10" cstate="print"/>
          <a:srcRect/>
          <a:stretch>
            <a:fillRect/>
          </a:stretch>
        </p:blipFill>
        <p:spPr bwMode="auto">
          <a:xfrm>
            <a:off x="5724525" y="3141663"/>
            <a:ext cx="3419475" cy="1731962"/>
          </a:xfrm>
          <a:prstGeom prst="rect">
            <a:avLst/>
          </a:prstGeom>
          <a:ln>
            <a:noFill/>
          </a:ln>
          <a:effectLst>
            <a:softEdge rad="112500"/>
          </a:effectLst>
        </p:spPr>
      </p:pic>
      <p:pic>
        <p:nvPicPr>
          <p:cNvPr id="60427" name="Picture 11" descr="D:\ESSUNA 2012\CRUCERO2012\TESIS\TESISDEGRADOGM$MOREIRA\PRESENTACIÓN\plan-de-negocios-604x272.jpg"/>
          <p:cNvPicPr>
            <a:picLocks noChangeAspect="1" noChangeArrowheads="1"/>
          </p:cNvPicPr>
          <p:nvPr/>
        </p:nvPicPr>
        <p:blipFill>
          <a:blip r:embed="rId11" cstate="print"/>
          <a:srcRect/>
          <a:stretch>
            <a:fillRect/>
          </a:stretch>
        </p:blipFill>
        <p:spPr bwMode="auto">
          <a:xfrm>
            <a:off x="5795963" y="4868863"/>
            <a:ext cx="3348037" cy="1989137"/>
          </a:xfrm>
          <a:prstGeom prst="rect">
            <a:avLst/>
          </a:prstGeom>
          <a:ln>
            <a:noFill/>
          </a:ln>
          <a:effectLst>
            <a:softEdge rad="112500"/>
          </a:effectLst>
        </p:spPr>
      </p:pic>
      <p:sp>
        <p:nvSpPr>
          <p:cNvPr id="47" name="46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8</a:t>
            </a:fld>
            <a:endParaRPr lang="es-ES" sz="1800" b="1" dirty="0">
              <a:latin typeface="Arial" pitchFamily="34" charset="0"/>
              <a:cs typeface="Arial" pitchFamily="34" charset="0"/>
            </a:endParaRPr>
          </a:p>
        </p:txBody>
      </p:sp>
      <p:sp>
        <p:nvSpPr>
          <p:cNvPr id="45" name="44 Elipse"/>
          <p:cNvSpPr/>
          <p:nvPr/>
        </p:nvSpPr>
        <p:spPr>
          <a:xfrm>
            <a:off x="0" y="908720"/>
            <a:ext cx="755576" cy="720080"/>
          </a:xfrm>
          <a:prstGeom prst="ellipse">
            <a:avLst/>
          </a:prstGeom>
          <a:blipFill>
            <a:blip r:embed="rId12"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45 Elipse"/>
          <p:cNvSpPr/>
          <p:nvPr/>
        </p:nvSpPr>
        <p:spPr>
          <a:xfrm>
            <a:off x="648072" y="908720"/>
            <a:ext cx="755576" cy="720080"/>
          </a:xfrm>
          <a:prstGeom prst="ellipse">
            <a:avLst/>
          </a:prstGeom>
          <a:blipFill>
            <a:blip r:embed="rId13"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ox(in)">
                                      <p:cBhvr>
                                        <p:cTn id="7" dur="2000"/>
                                        <p:tgtEl>
                                          <p:spTgt spid="53"/>
                                        </p:tgtEl>
                                      </p:cBhvr>
                                    </p:animEffect>
                                  </p:childTnLst>
                                </p:cTn>
                              </p:par>
                              <p:par>
                                <p:cTn id="8" presetID="4" presetClass="entr" presetSubtype="16" fill="hold" nodeType="withEffect">
                                  <p:stCondLst>
                                    <p:cond delay="0"/>
                                  </p:stCondLst>
                                  <p:childTnLst>
                                    <p:set>
                                      <p:cBhvr>
                                        <p:cTn id="9" dur="1" fill="hold">
                                          <p:stCondLst>
                                            <p:cond delay="0"/>
                                          </p:stCondLst>
                                        </p:cTn>
                                        <p:tgtEl>
                                          <p:spTgt spid="60423"/>
                                        </p:tgtEl>
                                        <p:attrNameLst>
                                          <p:attrName>style.visibility</p:attrName>
                                        </p:attrNameLst>
                                      </p:cBhvr>
                                      <p:to>
                                        <p:strVal val="visible"/>
                                      </p:to>
                                    </p:set>
                                    <p:animEffect transition="in" filter="box(in)">
                                      <p:cBhvr>
                                        <p:cTn id="10" dur="2000"/>
                                        <p:tgtEl>
                                          <p:spTgt spid="604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55"/>
                                        </p:tgtEl>
                                        <p:attrNameLst>
                                          <p:attrName>style.visibility</p:attrName>
                                        </p:attrNameLst>
                                      </p:cBhvr>
                                      <p:to>
                                        <p:strVal val="visible"/>
                                      </p:to>
                                    </p:set>
                                    <p:animEffect transition="in" filter="box(in)">
                                      <p:cBhvr>
                                        <p:cTn id="15" dur="2000"/>
                                        <p:tgtEl>
                                          <p:spTgt spid="55"/>
                                        </p:tgtEl>
                                      </p:cBhvr>
                                    </p:animEffect>
                                  </p:childTnLst>
                                </p:cTn>
                              </p:par>
                              <p:par>
                                <p:cTn id="16" presetID="4" presetClass="entr" presetSubtype="16" fill="hold" nodeType="withEffect">
                                  <p:stCondLst>
                                    <p:cond delay="0"/>
                                  </p:stCondLst>
                                  <p:childTnLst>
                                    <p:set>
                                      <p:cBhvr>
                                        <p:cTn id="17" dur="1" fill="hold">
                                          <p:stCondLst>
                                            <p:cond delay="0"/>
                                          </p:stCondLst>
                                        </p:cTn>
                                        <p:tgtEl>
                                          <p:spTgt spid="60426"/>
                                        </p:tgtEl>
                                        <p:attrNameLst>
                                          <p:attrName>style.visibility</p:attrName>
                                        </p:attrNameLst>
                                      </p:cBhvr>
                                      <p:to>
                                        <p:strVal val="visible"/>
                                      </p:to>
                                    </p:set>
                                    <p:animEffect transition="in" filter="box(in)">
                                      <p:cBhvr>
                                        <p:cTn id="18" dur="2000"/>
                                        <p:tgtEl>
                                          <p:spTgt spid="6042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animEffect transition="in" filter="box(in)">
                                      <p:cBhvr>
                                        <p:cTn id="23" dur="2000"/>
                                        <p:tgtEl>
                                          <p:spTgt spid="57"/>
                                        </p:tgtEl>
                                      </p:cBhvr>
                                    </p:animEffect>
                                  </p:childTnLst>
                                </p:cTn>
                              </p:par>
                              <p:par>
                                <p:cTn id="24" presetID="4" presetClass="entr" presetSubtype="16" fill="hold" nodeType="withEffect">
                                  <p:stCondLst>
                                    <p:cond delay="0"/>
                                  </p:stCondLst>
                                  <p:childTnLst>
                                    <p:set>
                                      <p:cBhvr>
                                        <p:cTn id="25" dur="1" fill="hold">
                                          <p:stCondLst>
                                            <p:cond delay="0"/>
                                          </p:stCondLst>
                                        </p:cTn>
                                        <p:tgtEl>
                                          <p:spTgt spid="60427"/>
                                        </p:tgtEl>
                                        <p:attrNameLst>
                                          <p:attrName>style.visibility</p:attrName>
                                        </p:attrNameLst>
                                      </p:cBhvr>
                                      <p:to>
                                        <p:strVal val="visible"/>
                                      </p:to>
                                    </p:set>
                                    <p:animEffect transition="in" filter="box(in)">
                                      <p:cBhvr>
                                        <p:cTn id="26" dur="2000"/>
                                        <p:tgtEl>
                                          <p:spTgt spid="60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5"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106363" y="1338263"/>
            <a:ext cx="1370012" cy="5259387"/>
          </a:xfrm>
          <a:prstGeom prst="roundRect">
            <a:avLst>
              <a:gd name="adj" fmla="val 16667"/>
            </a:avLst>
          </a:prstGeom>
          <a:noFill/>
          <a:ln w="9525">
            <a:solidFill>
              <a:srgbClr val="3366FF"/>
            </a:solidFill>
            <a:round/>
            <a:headEnd/>
            <a:tailEnd/>
          </a:ln>
        </p:spPr>
        <p:txBody>
          <a:bodyPr wrap="none" anchor="ctr"/>
          <a:lstStyle/>
          <a:p>
            <a:endParaRPr lang="es-ES"/>
          </a:p>
        </p:txBody>
      </p:sp>
      <p:sp>
        <p:nvSpPr>
          <p:cNvPr id="15363" name="Rectangle 3"/>
          <p:cNvSpPr>
            <a:spLocks noChangeArrowheads="1"/>
          </p:cNvSpPr>
          <p:nvPr/>
        </p:nvSpPr>
        <p:spPr bwMode="auto">
          <a:xfrm>
            <a:off x="0" y="549275"/>
            <a:ext cx="9144000" cy="431800"/>
          </a:xfrm>
          <a:prstGeom prst="rect">
            <a:avLst/>
          </a:prstGeom>
          <a:gradFill rotWithShape="1">
            <a:gsLst>
              <a:gs pos="0">
                <a:srgbClr val="00185E"/>
              </a:gs>
              <a:gs pos="100000">
                <a:srgbClr val="0033CC">
                  <a:alpha val="0"/>
                </a:srgbClr>
              </a:gs>
            </a:gsLst>
            <a:lin ang="5400000" scaled="1"/>
          </a:gradFill>
          <a:ln w="9525">
            <a:noFill/>
            <a:miter lim="800000"/>
            <a:headEnd/>
            <a:tailEnd/>
          </a:ln>
        </p:spPr>
        <p:txBody>
          <a:bodyPr wrap="none" anchor="ctr"/>
          <a:lstStyle/>
          <a:p>
            <a:endParaRPr lang="es-ES"/>
          </a:p>
        </p:txBody>
      </p:sp>
      <p:pic>
        <p:nvPicPr>
          <p:cNvPr id="15364" name="Picture 4" descr="1"/>
          <p:cNvPicPr>
            <a:picLocks noChangeAspect="1" noChangeArrowheads="1"/>
          </p:cNvPicPr>
          <p:nvPr/>
        </p:nvPicPr>
        <p:blipFill>
          <a:blip r:embed="rId3" cstate="print">
            <a:lum contrast="-48000"/>
          </a:blip>
          <a:srcRect/>
          <a:stretch>
            <a:fillRect/>
          </a:stretch>
        </p:blipFill>
        <p:spPr bwMode="auto">
          <a:xfrm>
            <a:off x="0" y="0"/>
            <a:ext cx="9144000" cy="549275"/>
          </a:xfrm>
          <a:prstGeom prst="rect">
            <a:avLst/>
          </a:prstGeom>
          <a:noFill/>
          <a:ln w="9525">
            <a:noFill/>
            <a:miter lim="800000"/>
            <a:headEnd/>
            <a:tailEnd/>
          </a:ln>
        </p:spPr>
      </p:pic>
      <p:sp>
        <p:nvSpPr>
          <p:cNvPr id="15365" name="Rectangle 5"/>
          <p:cNvSpPr>
            <a:spLocks noChangeArrowheads="1"/>
          </p:cNvSpPr>
          <p:nvPr/>
        </p:nvSpPr>
        <p:spPr bwMode="auto">
          <a:xfrm>
            <a:off x="0" y="-100013"/>
            <a:ext cx="9144000" cy="792163"/>
          </a:xfrm>
          <a:prstGeom prst="rect">
            <a:avLst/>
          </a:prstGeom>
          <a:noFill/>
          <a:ln w="9525">
            <a:noFill/>
            <a:miter lim="800000"/>
            <a:headEnd/>
            <a:tailEnd/>
          </a:ln>
        </p:spPr>
        <p:txBody>
          <a:bodyPr wrap="none" anchor="ctr"/>
          <a:lstStyle/>
          <a:p>
            <a:pPr algn="ctr"/>
            <a:r>
              <a:rPr lang="es-ES" sz="1800">
                <a:solidFill>
                  <a:schemeClr val="bg1"/>
                </a:solidFill>
                <a:latin typeface="Copperplate Gothic Bold" pitchFamily="34" charset="0"/>
              </a:rPr>
              <a:t>ESCUELA SUPERIOR NAVAL</a:t>
            </a:r>
          </a:p>
        </p:txBody>
      </p:sp>
      <p:sp>
        <p:nvSpPr>
          <p:cNvPr id="15368" name="Text Box 8"/>
          <p:cNvSpPr txBox="1">
            <a:spLocks noChangeArrowheads="1"/>
          </p:cNvSpPr>
          <p:nvPr/>
        </p:nvSpPr>
        <p:spPr bwMode="auto">
          <a:xfrm>
            <a:off x="-36513" y="333375"/>
            <a:ext cx="2447926" cy="246063"/>
          </a:xfrm>
          <a:prstGeom prst="rect">
            <a:avLst/>
          </a:prstGeom>
          <a:noFill/>
          <a:ln w="9525">
            <a:noFill/>
            <a:miter lim="800000"/>
            <a:headEnd/>
            <a:tailEnd/>
          </a:ln>
        </p:spPr>
        <p:txBody>
          <a:bodyPr>
            <a:spAutoFit/>
          </a:bodyPr>
          <a:lstStyle/>
          <a:p>
            <a:pPr>
              <a:spcBef>
                <a:spcPct val="50000"/>
              </a:spcBef>
            </a:pPr>
            <a:r>
              <a:rPr lang="es-ES" sz="1000">
                <a:solidFill>
                  <a:srgbClr val="FFFF99"/>
                </a:solidFill>
                <a:latin typeface="Forte" pitchFamily="66" charset="0"/>
              </a:rPr>
              <a:t>POPEYES 2013</a:t>
            </a:r>
          </a:p>
        </p:txBody>
      </p:sp>
      <p:sp>
        <p:nvSpPr>
          <p:cNvPr id="15369" name="Line 10"/>
          <p:cNvSpPr>
            <a:spLocks noChangeShapeType="1"/>
          </p:cNvSpPr>
          <p:nvPr/>
        </p:nvSpPr>
        <p:spPr bwMode="auto">
          <a:xfrm>
            <a:off x="1474788" y="620713"/>
            <a:ext cx="0" cy="215900"/>
          </a:xfrm>
          <a:prstGeom prst="line">
            <a:avLst/>
          </a:prstGeom>
          <a:noFill/>
          <a:ln w="9525">
            <a:solidFill>
              <a:schemeClr val="bg1"/>
            </a:solidFill>
            <a:round/>
            <a:headEnd/>
            <a:tailEnd/>
          </a:ln>
        </p:spPr>
        <p:txBody>
          <a:bodyPr/>
          <a:lstStyle/>
          <a:p>
            <a:endParaRPr lang="es-ES"/>
          </a:p>
        </p:txBody>
      </p:sp>
      <p:sp>
        <p:nvSpPr>
          <p:cNvPr id="15370" name="Line 11"/>
          <p:cNvSpPr>
            <a:spLocks noChangeShapeType="1"/>
          </p:cNvSpPr>
          <p:nvPr/>
        </p:nvSpPr>
        <p:spPr bwMode="auto">
          <a:xfrm>
            <a:off x="2771775" y="620713"/>
            <a:ext cx="0" cy="215900"/>
          </a:xfrm>
          <a:prstGeom prst="line">
            <a:avLst/>
          </a:prstGeom>
          <a:noFill/>
          <a:ln w="9525">
            <a:solidFill>
              <a:schemeClr val="bg1"/>
            </a:solidFill>
            <a:round/>
            <a:headEnd/>
            <a:tailEnd/>
          </a:ln>
        </p:spPr>
        <p:txBody>
          <a:bodyPr/>
          <a:lstStyle/>
          <a:p>
            <a:endParaRPr lang="es-ES"/>
          </a:p>
        </p:txBody>
      </p:sp>
      <p:sp>
        <p:nvSpPr>
          <p:cNvPr id="15371" name="Line 12"/>
          <p:cNvSpPr>
            <a:spLocks noChangeShapeType="1"/>
          </p:cNvSpPr>
          <p:nvPr/>
        </p:nvSpPr>
        <p:spPr bwMode="auto">
          <a:xfrm>
            <a:off x="3995738" y="620713"/>
            <a:ext cx="0" cy="215900"/>
          </a:xfrm>
          <a:prstGeom prst="line">
            <a:avLst/>
          </a:prstGeom>
          <a:noFill/>
          <a:ln w="9525">
            <a:solidFill>
              <a:schemeClr val="bg1"/>
            </a:solidFill>
            <a:round/>
            <a:headEnd/>
            <a:tailEnd/>
          </a:ln>
        </p:spPr>
        <p:txBody>
          <a:bodyPr/>
          <a:lstStyle/>
          <a:p>
            <a:endParaRPr lang="es-ES"/>
          </a:p>
        </p:txBody>
      </p:sp>
      <p:sp>
        <p:nvSpPr>
          <p:cNvPr id="15372" name="Line 13"/>
          <p:cNvSpPr>
            <a:spLocks noChangeShapeType="1"/>
          </p:cNvSpPr>
          <p:nvPr/>
        </p:nvSpPr>
        <p:spPr bwMode="auto">
          <a:xfrm>
            <a:off x="5148263" y="620713"/>
            <a:ext cx="0" cy="215900"/>
          </a:xfrm>
          <a:prstGeom prst="line">
            <a:avLst/>
          </a:prstGeom>
          <a:noFill/>
          <a:ln w="9525">
            <a:solidFill>
              <a:schemeClr val="bg1"/>
            </a:solidFill>
            <a:round/>
            <a:headEnd/>
            <a:tailEnd/>
          </a:ln>
        </p:spPr>
        <p:txBody>
          <a:bodyPr/>
          <a:lstStyle/>
          <a:p>
            <a:endParaRPr lang="es-ES"/>
          </a:p>
        </p:txBody>
      </p:sp>
      <p:sp>
        <p:nvSpPr>
          <p:cNvPr id="15373" name="Line 14"/>
          <p:cNvSpPr>
            <a:spLocks noChangeShapeType="1"/>
          </p:cNvSpPr>
          <p:nvPr/>
        </p:nvSpPr>
        <p:spPr bwMode="auto">
          <a:xfrm>
            <a:off x="6227763" y="620713"/>
            <a:ext cx="0" cy="215900"/>
          </a:xfrm>
          <a:prstGeom prst="line">
            <a:avLst/>
          </a:prstGeom>
          <a:noFill/>
          <a:ln w="9525">
            <a:solidFill>
              <a:schemeClr val="bg1"/>
            </a:solidFill>
            <a:round/>
            <a:headEnd/>
            <a:tailEnd/>
          </a:ln>
        </p:spPr>
        <p:txBody>
          <a:bodyPr/>
          <a:lstStyle/>
          <a:p>
            <a:endParaRPr lang="es-ES"/>
          </a:p>
        </p:txBody>
      </p:sp>
      <p:sp>
        <p:nvSpPr>
          <p:cNvPr id="15374" name="Line 15"/>
          <p:cNvSpPr>
            <a:spLocks noChangeShapeType="1"/>
          </p:cNvSpPr>
          <p:nvPr/>
        </p:nvSpPr>
        <p:spPr bwMode="auto">
          <a:xfrm>
            <a:off x="7451725" y="620713"/>
            <a:ext cx="0" cy="215900"/>
          </a:xfrm>
          <a:prstGeom prst="line">
            <a:avLst/>
          </a:prstGeom>
          <a:noFill/>
          <a:ln w="9525">
            <a:solidFill>
              <a:schemeClr val="bg1"/>
            </a:solidFill>
            <a:round/>
            <a:headEnd/>
            <a:tailEnd/>
          </a:ln>
        </p:spPr>
        <p:txBody>
          <a:bodyPr/>
          <a:lstStyle/>
          <a:p>
            <a:endParaRPr lang="es-ES"/>
          </a:p>
        </p:txBody>
      </p:sp>
      <p:sp>
        <p:nvSpPr>
          <p:cNvPr id="15375" name="Text Box 24"/>
          <p:cNvSpPr txBox="1">
            <a:spLocks noChangeArrowheads="1"/>
          </p:cNvSpPr>
          <p:nvPr/>
        </p:nvSpPr>
        <p:spPr bwMode="auto">
          <a:xfrm>
            <a:off x="6372225" y="1143000"/>
            <a:ext cx="2736850" cy="276225"/>
          </a:xfrm>
          <a:prstGeom prst="rect">
            <a:avLst/>
          </a:prstGeom>
          <a:noFill/>
          <a:ln w="9525">
            <a:noFill/>
            <a:miter lim="800000"/>
            <a:headEnd/>
            <a:tailEnd/>
          </a:ln>
        </p:spPr>
        <p:txBody>
          <a:bodyPr>
            <a:spAutoFit/>
          </a:bodyPr>
          <a:lstStyle/>
          <a:p>
            <a:pPr>
              <a:spcBef>
                <a:spcPct val="50000"/>
              </a:spcBef>
            </a:pPr>
            <a:r>
              <a:rPr lang="es-ES" sz="1200">
                <a:solidFill>
                  <a:schemeClr val="accent2"/>
                </a:solidFill>
                <a:latin typeface="Forte" pitchFamily="66" charset="0"/>
              </a:rPr>
              <a:t>FUNDAMENTACIÓN TEÓRICA</a:t>
            </a:r>
          </a:p>
        </p:txBody>
      </p:sp>
      <p:sp>
        <p:nvSpPr>
          <p:cNvPr id="15376" name="Line 29"/>
          <p:cNvSpPr>
            <a:spLocks noChangeShapeType="1"/>
          </p:cNvSpPr>
          <p:nvPr/>
        </p:nvSpPr>
        <p:spPr bwMode="auto">
          <a:xfrm>
            <a:off x="1403350" y="6453188"/>
            <a:ext cx="0" cy="215900"/>
          </a:xfrm>
          <a:prstGeom prst="line">
            <a:avLst/>
          </a:prstGeom>
          <a:noFill/>
          <a:ln w="9525">
            <a:solidFill>
              <a:schemeClr val="bg1"/>
            </a:solidFill>
            <a:round/>
            <a:headEnd/>
            <a:tailEnd/>
          </a:ln>
        </p:spPr>
        <p:txBody>
          <a:bodyPr/>
          <a:lstStyle/>
          <a:p>
            <a:endParaRPr lang="es-ES"/>
          </a:p>
        </p:txBody>
      </p:sp>
      <p:sp>
        <p:nvSpPr>
          <p:cNvPr id="15377" name="Line 30"/>
          <p:cNvSpPr>
            <a:spLocks noChangeShapeType="1"/>
          </p:cNvSpPr>
          <p:nvPr/>
        </p:nvSpPr>
        <p:spPr bwMode="auto">
          <a:xfrm>
            <a:off x="2627313" y="6453188"/>
            <a:ext cx="0" cy="215900"/>
          </a:xfrm>
          <a:prstGeom prst="line">
            <a:avLst/>
          </a:prstGeom>
          <a:noFill/>
          <a:ln w="9525">
            <a:solidFill>
              <a:schemeClr val="bg1"/>
            </a:solidFill>
            <a:round/>
            <a:headEnd/>
            <a:tailEnd/>
          </a:ln>
        </p:spPr>
        <p:txBody>
          <a:bodyPr/>
          <a:lstStyle/>
          <a:p>
            <a:endParaRPr lang="es-ES"/>
          </a:p>
        </p:txBody>
      </p:sp>
      <p:sp>
        <p:nvSpPr>
          <p:cNvPr id="21527" name="AutoShape 35">
            <a:hlinkClick r:id="rId4" action="ppaction://hlinksldjump"/>
          </p:cNvPr>
          <p:cNvSpPr>
            <a:spLocks noChangeArrowheads="1"/>
          </p:cNvSpPr>
          <p:nvPr/>
        </p:nvSpPr>
        <p:spPr bwMode="auto">
          <a:xfrm>
            <a:off x="179388" y="2854325"/>
            <a:ext cx="1223962" cy="287338"/>
          </a:xfrm>
          <a:prstGeom prst="roundRect">
            <a:avLst>
              <a:gd name="adj" fmla="val 16667"/>
            </a:avLst>
          </a:prstGeom>
          <a:solidFill>
            <a:schemeClr val="accent2">
              <a:lumMod val="50000"/>
            </a:schemeClr>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defRPr/>
            </a:pPr>
            <a:r>
              <a:rPr lang="es-ES" sz="900" b="1">
                <a:solidFill>
                  <a:schemeClr val="bg1"/>
                </a:solidFill>
                <a:latin typeface="Arial" charset="0"/>
                <a:cs typeface="Arial" charset="0"/>
              </a:rPr>
              <a:t>CAPÍTULO 1</a:t>
            </a:r>
          </a:p>
        </p:txBody>
      </p:sp>
      <p:sp>
        <p:nvSpPr>
          <p:cNvPr id="15380" name="Text Box 16"/>
          <p:cNvSpPr txBox="1">
            <a:spLocks noChangeArrowheads="1"/>
          </p:cNvSpPr>
          <p:nvPr/>
        </p:nvSpPr>
        <p:spPr bwMode="auto">
          <a:xfrm>
            <a:off x="1439863"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INTRODUCCIÓN</a:t>
            </a:r>
          </a:p>
        </p:txBody>
      </p:sp>
      <p:sp>
        <p:nvSpPr>
          <p:cNvPr id="15381" name="Text Box 17">
            <a:hlinkClick r:id="rId4" action="ppaction://hlinksldjump"/>
          </p:cNvPr>
          <p:cNvSpPr txBox="1">
            <a:spLocks noChangeArrowheads="1"/>
          </p:cNvSpPr>
          <p:nvPr/>
        </p:nvSpPr>
        <p:spPr bwMode="auto">
          <a:xfrm>
            <a:off x="3889375"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a:t>
            </a:r>
          </a:p>
        </p:txBody>
      </p:sp>
      <p:sp>
        <p:nvSpPr>
          <p:cNvPr id="15382" name="Text Box 19">
            <a:hlinkClick r:id="rId5" action="ppaction://hlinksldjump"/>
          </p:cNvPr>
          <p:cNvSpPr txBox="1">
            <a:spLocks noChangeArrowheads="1"/>
          </p:cNvSpPr>
          <p:nvPr/>
        </p:nvSpPr>
        <p:spPr bwMode="auto">
          <a:xfrm>
            <a:off x="6227763" y="549275"/>
            <a:ext cx="2989262" cy="261938"/>
          </a:xfrm>
          <a:prstGeom prst="rect">
            <a:avLst/>
          </a:prstGeom>
          <a:noFill/>
          <a:ln w="9525">
            <a:noFill/>
            <a:miter lim="800000"/>
            <a:headEnd/>
            <a:tailEnd/>
          </a:ln>
        </p:spPr>
        <p:txBody>
          <a:bodyPr>
            <a:spAutoFit/>
          </a:bodyPr>
          <a:lstStyle/>
          <a:p>
            <a:pPr algn="ctr">
              <a:spcBef>
                <a:spcPct val="50000"/>
              </a:spcBef>
            </a:pPr>
            <a:r>
              <a:rPr lang="es-ES" sz="1100" b="1">
                <a:solidFill>
                  <a:srgbClr val="FFFF00"/>
                </a:solidFill>
                <a:latin typeface="Arial" charset="0"/>
              </a:rPr>
              <a:t>CONCLUSIONES Y RECOMENDACIONES</a:t>
            </a:r>
          </a:p>
        </p:txBody>
      </p:sp>
      <p:sp>
        <p:nvSpPr>
          <p:cNvPr id="15383" name="Text Box 20">
            <a:hlinkClick r:id="rId6" action="ppaction://hlinkpres?slideindex=1&amp;slidetitle="/>
          </p:cNvPr>
          <p:cNvSpPr txBox="1">
            <a:spLocks noChangeArrowheads="1"/>
          </p:cNvSpPr>
          <p:nvPr/>
        </p:nvSpPr>
        <p:spPr bwMode="auto">
          <a:xfrm>
            <a:off x="5148263" y="549275"/>
            <a:ext cx="1152525" cy="276225"/>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III </a:t>
            </a:r>
          </a:p>
        </p:txBody>
      </p:sp>
      <p:sp>
        <p:nvSpPr>
          <p:cNvPr id="15384" name="Text Box 22">
            <a:hlinkClick r:id="rId7" action="ppaction://hlinkpres?slideindex=1&amp;slidetitle="/>
          </p:cNvPr>
          <p:cNvSpPr txBox="1">
            <a:spLocks noChangeArrowheads="1"/>
          </p:cNvSpPr>
          <p:nvPr/>
        </p:nvSpPr>
        <p:spPr bwMode="auto">
          <a:xfrm>
            <a:off x="107950" y="549275"/>
            <a:ext cx="1403350"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AGENDA</a:t>
            </a:r>
          </a:p>
        </p:txBody>
      </p:sp>
      <p:sp>
        <p:nvSpPr>
          <p:cNvPr id="15385" name="Text Box 23">
            <a:hlinkClick r:id="rId8" action="ppaction://hlinksldjump"/>
          </p:cNvPr>
          <p:cNvSpPr txBox="1">
            <a:spLocks noChangeArrowheads="1"/>
          </p:cNvSpPr>
          <p:nvPr/>
        </p:nvSpPr>
        <p:spPr bwMode="auto">
          <a:xfrm>
            <a:off x="2519363" y="561975"/>
            <a:ext cx="1692275" cy="274638"/>
          </a:xfrm>
          <a:prstGeom prst="rect">
            <a:avLst/>
          </a:prstGeom>
          <a:noFill/>
          <a:ln w="9525">
            <a:noFill/>
            <a:miter lim="800000"/>
            <a:headEnd/>
            <a:tailEnd/>
          </a:ln>
        </p:spPr>
        <p:txBody>
          <a:bodyPr>
            <a:spAutoFit/>
          </a:bodyPr>
          <a:lstStyle/>
          <a:p>
            <a:pPr algn="ctr">
              <a:spcBef>
                <a:spcPct val="50000"/>
              </a:spcBef>
            </a:pPr>
            <a:r>
              <a:rPr lang="es-ES" sz="1200" b="1">
                <a:solidFill>
                  <a:srgbClr val="FFFF00"/>
                </a:solidFill>
                <a:latin typeface="Arial" charset="0"/>
              </a:rPr>
              <a:t>CAPÍTULO I </a:t>
            </a:r>
          </a:p>
        </p:txBody>
      </p:sp>
      <p:sp>
        <p:nvSpPr>
          <p:cNvPr id="15386" name="AutoShape 35">
            <a:hlinkClick r:id="rId4" action="ppaction://hlinksldjump"/>
          </p:cNvPr>
          <p:cNvSpPr>
            <a:spLocks noChangeArrowheads="1"/>
          </p:cNvSpPr>
          <p:nvPr/>
        </p:nvSpPr>
        <p:spPr bwMode="auto">
          <a:xfrm>
            <a:off x="179388" y="3214688"/>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2</a:t>
            </a:r>
          </a:p>
        </p:txBody>
      </p:sp>
      <p:sp>
        <p:nvSpPr>
          <p:cNvPr id="15387" name="AutoShape 35">
            <a:hlinkClick r:id="rId4" action="ppaction://hlinksldjump"/>
          </p:cNvPr>
          <p:cNvSpPr>
            <a:spLocks noChangeArrowheads="1"/>
          </p:cNvSpPr>
          <p:nvPr/>
        </p:nvSpPr>
        <p:spPr bwMode="auto">
          <a:xfrm>
            <a:off x="179388" y="3575050"/>
            <a:ext cx="1223962" cy="285750"/>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CAPÍTULO 3</a:t>
            </a:r>
          </a:p>
        </p:txBody>
      </p:sp>
      <p:sp>
        <p:nvSpPr>
          <p:cNvPr id="15388" name="AutoShape 35">
            <a:hlinkClick r:id="rId4" action="ppaction://hlinksldjump"/>
          </p:cNvPr>
          <p:cNvSpPr>
            <a:spLocks noChangeArrowheads="1"/>
          </p:cNvSpPr>
          <p:nvPr/>
        </p:nvSpPr>
        <p:spPr bwMode="auto">
          <a:xfrm>
            <a:off x="179388" y="3933825"/>
            <a:ext cx="1223962" cy="287338"/>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CONCLUSIONES</a:t>
            </a:r>
          </a:p>
        </p:txBody>
      </p:sp>
      <p:sp>
        <p:nvSpPr>
          <p:cNvPr id="15389" name="AutoShape 35">
            <a:hlinkClick r:id="rId4" action="ppaction://hlinksldjump"/>
          </p:cNvPr>
          <p:cNvSpPr>
            <a:spLocks noChangeArrowheads="1"/>
          </p:cNvSpPr>
          <p:nvPr/>
        </p:nvSpPr>
        <p:spPr bwMode="auto">
          <a:xfrm>
            <a:off x="179388" y="4294188"/>
            <a:ext cx="1223962" cy="287337"/>
          </a:xfrm>
          <a:prstGeom prst="roundRect">
            <a:avLst>
              <a:gd name="adj" fmla="val 16667"/>
            </a:avLst>
          </a:prstGeom>
          <a:solidFill>
            <a:srgbClr val="3366FF"/>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RECOMENDACIONES</a:t>
            </a:r>
          </a:p>
        </p:txBody>
      </p:sp>
      <p:sp>
        <p:nvSpPr>
          <p:cNvPr id="15391" name="AutoShape 35">
            <a:hlinkClick r:id="rId4" action="ppaction://hlinksldjump"/>
          </p:cNvPr>
          <p:cNvSpPr>
            <a:spLocks noChangeArrowheads="1"/>
          </p:cNvSpPr>
          <p:nvPr/>
        </p:nvSpPr>
        <p:spPr bwMode="auto">
          <a:xfrm>
            <a:off x="179388" y="2492375"/>
            <a:ext cx="1223962" cy="288925"/>
          </a:xfrm>
          <a:prstGeom prst="roundRect">
            <a:avLst>
              <a:gd name="adj" fmla="val 16667"/>
            </a:avLst>
          </a:prstGeom>
          <a:solidFill>
            <a:srgbClr val="0070C0"/>
          </a:solidFill>
          <a:ln w="9525">
            <a:noFill/>
            <a:round/>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a:r>
              <a:rPr lang="es-ES" sz="900" b="1">
                <a:solidFill>
                  <a:schemeClr val="bg1"/>
                </a:solidFill>
                <a:latin typeface="Arial" charset="0"/>
                <a:cs typeface="Arial" charset="0"/>
              </a:rPr>
              <a:t>OBJETIVOS</a:t>
            </a:r>
          </a:p>
        </p:txBody>
      </p:sp>
      <p:sp>
        <p:nvSpPr>
          <p:cNvPr id="15392" name="Rectangle 26"/>
          <p:cNvSpPr>
            <a:spLocks noChangeArrowheads="1"/>
          </p:cNvSpPr>
          <p:nvPr/>
        </p:nvSpPr>
        <p:spPr bwMode="auto">
          <a:xfrm>
            <a:off x="1474788" y="1412875"/>
            <a:ext cx="7561262" cy="4895850"/>
          </a:xfrm>
          <a:prstGeom prst="rect">
            <a:avLst/>
          </a:prstGeom>
          <a:noFill/>
          <a:ln w="9525" algn="ctr">
            <a:solidFill>
              <a:srgbClr val="3366FF"/>
            </a:solidFill>
            <a:miter lim="800000"/>
            <a:headEnd/>
            <a:tailEnd/>
          </a:ln>
        </p:spPr>
        <p:txBody>
          <a:bodyPr wrap="none" anchor="ctr"/>
          <a:lstStyle/>
          <a:p>
            <a:endParaRPr lang="es-ES"/>
          </a:p>
        </p:txBody>
      </p:sp>
      <p:sp>
        <p:nvSpPr>
          <p:cNvPr id="15393" name="AutoShape 2"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5394" name="AutoShape 4" descr="data:image/jpeg;base64,/9j/4AAQSkZJRgABAQAAAQABAAD/2wCEAAkGBhQSERUUEhQVFRUVGRQXGRgXFRcVGxYZFxcXFRgXFxQXHCYeGBojGhgVIC8gIycpLCwsFh8xNTAqNSYvLCkBCQoKDgwOGA8PGSkcHiUsKjU1LC01LC0tLC8qLS01LCwsKSw1LCwpLC8sKS8sMCwpLyksKi8sLCosKS0sLCksNP/AABEIAMgA/AMBIgACEQEDEQH/xAAbAAACAwADAAAAAAAAAAAAAAAABgMEBQECB//EAD8QAAEDAgQEBAMFBgUEAwAAAAEAAhEDIQQFEjEGQVFhEyJxgTKRoUJSscHRFCMzYnKSB4Ki4fA0wtLxFURT/8QAGQEBAAMBAQAAAAAAAAAAAAAAAAECBAMF/8QALxEBAAIBAgQDBgYDAAAAAAAAAAECEQMhBBIxQRNRoQUUImFx8DKRsdHh8SSBwf/aAAwDAQACEQMRAD8A9xQhCAQhCAQhCAQhCAQhCAQhCAQocXim02F7pgRMCdzH5rMzvOCxrRRdTLzDiHOE6IJ1QSLd0GyqTs2YK4oX1katrc+fssLNuJqfj0A2oA34i9p1N30uaR8r8p2S1isdVpPDnVHB9zBdqDXSTEjkRp2mxQenoWe7N26KLhcVS0A3AEiTPTZXKGIa8EtcHQYMGbjkgkQhCAQhCAQhCAQhCAQhCAQhCAQhCAQhCAQhCAQhCAQhCAQhCAQhcOKDF4uY7wJZ9lwc7+mCDbnuLJNq1vEBrOcGhxZT0tAbHhsIIk/ZIe0wI+FO+cAvpvZ94EfNIWIwb6DQHcyYI7knb3CDrjcO11Ki7yu1uLyAA0hpY0ad5I1CbdVm5/WqueD4bgyxsLGBpmfaL9FcxLXFoeSYECDeQS28qzQxG7gfsxojaRMtKCzj87MYVpJcwMNQ8g4tIAaT2BAK3uDcc5zntiKYEiAY1E/eNyY78kpYPKHVMPScJLmtgDYAOcCd+dk5cK4Z1KiGu3kk+6BmQo2PVTOc08CkXxqJLWtHVzjA/X2QXpXKR8sztgxZqFtT965rBeWgvIAmd9trwmd+Zn9pFKIGmSYmSdgI225oNFCpZrmjaDNRvJAA7mYJ6CxWZw3mJrVazvEDmzZkkll49NPKRugYEIQgEIQgEIQgEIQgEIQgEIQSgXuL60MbFVzCJcQ1rjI6nTtHdZjeNqjtPhsGnbU8jzabGTIDT+qg4ozplSoNE+QO8073vA7de5SeWNa14YS46Sb8nNh/l7OAeI7oPXqea06jX+G4PLQSQ032MQe/VZvCmc+NTOp+q8NJBBIjmdifRKGT505talU0y54aCJiKRaDJBMCwDr7QOqrYvOGUcS4Uv3Ya5rhpuCJDj5XdTPPmgfsjzRzn1KNT+IyXbzYuNp7W+a2V59wxmzf2t53FQOLSd4J1AfQj1CeKeJlBZXBVXH5pToUzUquDWtBJJMbLzbOeMcTjSWUCcPRNtW1SoDaRP8Nvc39FIcs/4twmFtWqt1cmN87z6MbdI2ccWvxUNo4R4AMg1HimTys0BzvmPZXOF+FaOiq/SX1GG4kku5y5/wAbjZ3MbJjyDEFryIaxkGYaGCeV9yVOFclCngcyqMDPBphsCxpVD9XuaD8kYHL8c1x0MpkixHhnr2rL0TOMXpw73sPKxB6kCQVg5HixUqhznaSbkR8R/JTgVsLmmIZ/1FEsH3tL4+rf+9MODzNjhILXDqwyR6sN/lK1A5UsXk1GqZcwB33m+R39zd/eUwZWqeKa4S0gjtyPQjkexSrxriqhDWsPla17z5onTFo5+WSuc1yjEYf95RcXgdvNHRwHxN9NunMLX/zIxD3tqEsJPwtMEeXcfymL/jzVZhMSv5TQZLa1QWotDwdtb51Bx6gfD6+irszE03irULqmo+K2XBosY5SdwLfqulLV+xEu+64gHkJkfqqTjFTxH+duhga1wsHO3AHqCf8AMoSn4hzZxxdQvIIeKflBPlaWghpNoIkm3WVYybENwut7XF3iNLJFiwOu0tP2iLchtZRYzFuLXlgB1eZwdpMRcuANiQJuLwumW13VKjWuBcPI7TFnAOHW0XHyKD0ThaqHYcfvPEub38v8pm//ALWwsPhnLTh6ZaS0lzi46ZAjYAT2C3AgEIQgEIQgEIQgEIQgFTzTMW0WanAkExb81cKwOKfE0NNPURMOa3mDF47R9UHn+d5sBVc0NaxhmzeYOxvex5dlJh6LnVWONIQWhhIjSHAWeItBEHvJKMwbM03AQTDhEEEmA4HqHBWMta+nSY15+Cx7i9vabIM+vl3h1C4PPhsAjQCSY5eYWbE39FMzEh7h8I0w4eWdv5t9z6bqSti5sIAJ25T36qLD5BV8XaG8/ToO6DZwFWlr11P4m2qDtI3PrzKacRjWYek6pUMNaPn2SGWFtfQZ0kxbeCY/MH2UuZ1X47FNw7D+6owOoLhu49Q0fMwgr5hiauOJrVAW0WEaWnYH7JcObuYby3NyquIrBtm2F9/zTvmmY0cFRDIm3lZYl/Uu99ykOo+riqjnU6ZJkOfFmtm0lx5fWxTnrE8rtXhtW1PEx8Pn9/qbMBVY1pNNxax2kkNMuc7SC6XHYAkj5rLx2NLS43cB1J59SOY39lxhKDaI06zUPOwa32HxR7hdMRml4cAWCCW2g3v5ee3NW6w5YrW+28Z/NqZVmdV9N9JgpOaA4gPDjrO5YCCAP1KxaGMIII8twYHK0x7K9l+atqPPhjQ0mWCANJ2NhYTCyzi6YxBbVDmAOOsOER1u0m3fuq5iN5l2nTvfNK03r5dTbhONWEaC14ePKCR5XEfzD8FsZVnXiO0kQe2yScLig1rxTcRTabNkuBDnG5nfrJVzDZoGOa7Y7eVxbPYj4T7hTvEbqX8O1sViY9f69cH4OSVx7whracRh/LVZcgbEczA5dR77rYyriRlWoaZ8rxcA/bBE27jp2W3MpExPRzvS1JjmjHf/AFLy/Dk4jCTRabwxzJksLSNTf+cireOweigbSQANp7T7BX8Pgxg80NMWo4xpLRybUZyHqJHyTPXywHkoHm+DwRe2SYEaT73P5D2W9kcHFS0eWkwMkcybm/uPkUyNyVsRAhS4TIGUp0CJMm53QaGHKtBQUaUKcIOUIQgEIQgEIQgEIQgFBWaFOuj2IEzPOHPEqa2mJmRG82/T5LtSyOwDpO1+qa3YddRhwgRs14VcS3wwAOcn697WWzhcE4NAPIAeq3zQQKCBYz2MNhqtaPM1p0/1Gzfqfos/hOi3CYJ2JqXc7bqb7D+p8/IK1/iW6KFKn/8ApVb/AKRP4ErL45reHTw+HGzWhx9QNI+upVvbkrMtXB6HvGvXTnp3+kF6pUq4uvfzPqH2A/JoCcaeWDDUhTbsSHPf94xF/TkFT4HyotDqzxGoAMkgEt3JA3vb5LnO831O07Bs27jclU0KYjmnrLZ7V4rn1PBptWvl5/x0Z+aV2zLBAuI9OZ7qrhMoGIdd5aAADHOb/wDLK5g8qNUOcXQNVgB2E39V3w2DHiOaI8OnGpkuBqEgGJH2QCLTf2Xed4eZpzNbZicY7q+Ny+nhi0UnE6tWqXAkREWG3Nc4rI3YqarXgPs0gix0gR5hsYjksviHBtw2JBpT4VQBwG+mZBb7HbsV34YzV4rwSTTMktPYWjodguUzWfhmG+tNakzr6du2cz3+XczZJh/CoinGlxnxCfoJ+6Aq1DLw6v4bXAgtJBLYgjtPVWMTji4GRp3tEbdkv5PnZGJpOEhshh7h1j+I+StNq0iIZaaWrxV7Wj5zKfNsqqsxTWSA52kscCQLc55RC9CynMJa1r3h1SIJAIDj1ErCzXEsraJa4Fjpa4R0IIuNiF2wuMbTcHQSeQMbx+kqKU5ZmfNfiOKnW0tOmI+GPv09Un+IQ0sw9cfFRr0zPYmCPp9U4RKReNsd4uXkgQTUpgDuHSnei7yt9B+CvLHDuGLtC661BjqrhTeacF+k6ZIAmLXNlCUlXFMYWtc4Aus0Hmp15jlWP8SpTZWe4eYkEEEgm53m0jf3XpdN4ItcIO6F1c8DcgLsgEIQgEIQgEIQgEIQg4hcELkldHOQV62YU2O0ue0O3glTgrznizM6gr1BUYCGQWu0kSwm0uBvcgX5kqxkf+IBfUZTeGw4ho0i4mwt0QTf4obYQ8hWI+bYH5qpxhljq+KZDmtHhTqdMWcegJJ8wWn/AIi4U1cC8t+KiW1h/kPm/wBJcq9XEithKOIF4YNR6CADPuAotWLRiWjhte2hqc9OuJ9UGHp6WNa57SWgCRqiAIG4VHMcuadThUJNyBoj2mfyUGCxX7uSSRLr721G6u0mF4IbEgg+xEH8Ar1naHLWiY1LRPnKlwtnIeHU9jMgdQYn6/itLM8EaTw8ESYLmg3BiBP0slPL8JVp4tumkS9ri7T2vfVtF99k318bol27uu8T0791TTtNo3aOM0a6Vo5J2mC9xHlutorsJMQ1zN9M7Fo6Hp1UnB2XuZV8WowgAHSHCJdaDG8D9F3GaCk9znGxIPc+g5reoZm00muaCDUBN9wN1HJXmz3W961fd/Dxt0z/AMVeIcS0MLzJeNzP3iABHrzSnk+FNStTYOZBPYC5P0WlnVVz3+GwatYabCSYLoA/FMHDmQ+A0ufeo4f2joD16lc7R4l4jtDXoXjheGtafxX6R8vP9XGIboIaTMS75wP+1V6QNV1JuxcZPbyOP+yzuI+IR4hbSAIA0l3e+3WFp8HPdUmtUAa1oLW+v2nSeQAj5rrzxacQxe66mlTxbRiP3jZNn+H/AOlwsyX1fEd6NtPzP+lbuecQmlApuZJmZI8vSyVw5+Jq18Q0hoa3RTLpADRufWNR7SlvKmOxGIayTpmXEHkLmDy5D3VpY4enDPwcK6qDrLAQSAQC4AbA8pIWLjs7qHC1iZ8437aWghoHofms3MswFDDGjSBDWnSSblxJLnSR2DR7qxleNd+yttLgDpm3Uiff6KEl7CYxkiWaS2RIJBM3MgyD8gmnDcTDD0gylJqPcLVPKGjTqLonaBP1Stk2APiziGuInU638R5MNZqHIm59VocQ5c9rSKcuNR2p5MDSBcMH8sn6BBfxPEv7UWa2kET8F5G58p9OqeeHcWyph2mmXFolsu3kb7W5rzHKKP7OS+o6nqiIs/SCLkxaeUXXpfDuI1UGm9y67oGq+4A2G6DWQoaWLY4lrXNJbuAQY9VMgEIQgEIUeII0umYgzG8RyQLlbiaqyrpfTaxuqCSdhNzq22WiziWg5+htRpcdh1PSeqQMwwzXiKZIi5e90kiwvG3WAsKrpbUDS9xplwlwADmnbUN/l26hA6ZlxdWo+Ib3cNIc3ZomYB5EQmKnjzXwutgh1SmSA7aSNj2790o51h6dVxNTW5xADQHQGgWBNpc479FJlnELqNFlOs7U8SNQvDfs6jzdG8Sg4wmbtrMqUMQXNDmlml9i0z948wdpS1gcvdg3Gq8623aC0lsSbO+n1W1xNh/H0OaYcCAT1aT+W4VqliKbPKAfDFr+Zzz72ueWwQWMn4kpuaW1Xkh1vMOUGQT3WfwrW/ZMRUwNQzSqEvw7js5rrlnrH4LAxeGc6q59NpLSZLQbtMybespsxXDgr4ZjSSHsAcxxs5p3iRt/spgZmf5ccIHaWl1J0wR9ifsu7TsVl4HirQ8EsJBEOvf2/wB0y5ZnJP7jFgCp8IcRDavY8mvP3TvuJVPN+BWuJdQOg/dPw+x3b9VzvFo/A9Dh9Th7z/kRv57+qzUzpr6RdSNjM2g25FZ2KBqSyYkAT6yJWM/CYnDGHseGSCYEtMbw4WEqPGZ27V+6MRF4EzvsUjVjHxbLW9n3nUjwZi0dp8vq1K3B1appmqwxbZ0+pWm7CmmGUzBLWwI52DVg4fifEAfGP7W/oo62d1n3dUPtDfqAFy8akTmIlrn2ZxWpWK2tWIj78jnRrUsO3VVLWuIuftEfdHM+yXc64sdVllKWs2J+07/xH1WRh8trV3eRj3k84Me7jb6poy7gYMGvEvAAvpaYH+Z/6fNRN9TU2rGF68PwnB/FrW5rR2/j9y9k+RuxDrWYPid+Q6uTFmONbLMHQ3IggXsLEHtO5O5teHRVzjiIwKGBpyfhBALWN6y7l3+1/TuqWKeMPSp6tVPEUQBWr0yCagqSGspti9SoRAaRDAzVs1d9PTikfN5fGcZbibZnaI6QdaGCbTpeE2DA83cneUuVgMMZpiHbNAHPl8plK2UZ87B13VfD/dPc41GBxc5ur+c/HAi/MyTvK9FpihimNrUiHjkeY6gjkey62pNd5Yolk1aVPw2676YM9Xbz85KlpOYCJJLTzbuPUHmOiM7pMZSOoT0Hc/lusHLsY6o8NaA4ukkOIAIHMk7Tb5hUS2aFUl0vLYY4tpxYbkF/qeR6KDP21X03eHvTMvbz08zG5AsYCpcS0PCdTJ8szDJDgdpOoGCBsrOFxr3Mc5l3taZHNzY0mO4H0vyQc8PZIGs8XEsJBIDWG3fUfl9VNnOY6azajar9VhTZDWik0coBuIgcucqtgK7rtkkjeLCd4HopDhKuILKekaidTnabMFx8USfSeSBh4RAqVTUD4dclkbyZMGdpTqlPhvIHUqpe+IaNLA07j7x7nf1KawUHKEIQChxVUta4gSQCQOp6KUqvWQeY5niKlZpqi4BIc1o/hz8Mjob37FY+CqM8UB4BBNnRz9P+QvTcVlrQ2oWNa11T4jEajymEn4PK206zmPjWfM3uOen0M+3ogix+PJcWAAFrbQLvAufNv1MbWWGcWNQ1DU0kSE4Zk1rKbS0DVpeD1kEOHtAI91k4fAMIFUMPmvp/EDogvvqBjZ0zAmDImB+CV8wzVzzMzIkWjaxAHbt1Cam5x4o0lzoB2d5iPQqpjMvpPDYIcOUCI6iEFnCYlgbQLGg6hSDiBfUdQcT3mPkmZhSjizoot0i7XE/QafwKZctrl4BjcAoJcdkzK7YcBMRMA26OabOHYrJ8HEYWxOqmNtep7AO1US+n6ODx6JnpsUwdCnKMF6jnjD8TXN7gCq3+6lMf5gFG+lhKp83gH+rQD/qutPG5JQqXdTAPVvlP0sfksuvwjT5Vag7aj/2kKcxJEzG8JDk+B6Yf+9v/AJIfWwFAT+5b6NBPzAKxsz4bZSY55qPcBcjU/wDOouKWQ0KdEVXi+kOOkN5iYDiJPJRiq86mpO0zP5rVfjhv/wBek6p0cYawe8wfY/PZY2Y1a9aHYhx0nZjZaz3Nifp7rSbiKRBFOGlw8tQ+aHdHTcJRp1a1WtpcS52otN5iLb9JU5Uwb8oNPQRTF2gAmIHOzegsbJc4mwbw7xGtJ0uLjJkDyhsxysACeWkcpTzh6NGm7waYAcRqMDedVz/a5VsXhUrbE5MECjUbVEjfYg/gf1UWCxVXBVDUw92n46R2cOw5FX86yI0nGrRFvtN6dYHNvbly7V8PXFUWs4bj/m47rbFotCnQ10c2pY2jrpwSI1Mduw9x+a4Ziifig8hO4HSd47JJrYV9N/i0DpfzHJw5gpk4RxrcU8NJDXt+JhsbfdHMLNqaXLvHReJS55lDq+jQSSw/wyPvRLg75SDCv4DIHMmTbTHQyfiTRhMnawlwmXf+7e6unBrikv5Zk7aew+a38FhwOS7swqs0qSCZlNTALqwLugEIQg4KhepioaiDJzNr4Jpm/Np2Pcd0mcV4CpUayrTP7xhuJggjmJ29E+12rAzPLtRkWd+I6FAvZbiTUafEBBcxwvycRb6qlk+Mc17qbha5Ha8EJgwGSPLfOIN/krlHh5odqi4n6xP4IM3F4MPZ0PJVsDljy8TtufXYH3G6ZxgFPRwUIM4ZCH2Oy18PgAwADYK1QoqwGIIWMXYtUmldHoKtVqpVyq2cZwGiGPh2xgTHvyKwTnVQtcKYL3WN5c4za3QbfNBHxbiHlgosBJqkNsCeYsr1ETT8OoLaQ0g9Ii4V2vivDpmpEED+0kRPrdY2A/h6yZNS/oB5QPYBAuYnHmjXe1ohrZ0jcQ2I33ndbeAxLKjtQaGm2qNi69+yixOWtqHzCVcNER5RCCSjiA7Gww+ZtJsnefiO39JW+WSElYXAVhiRUa2xgOdqG03t6W905UcWxoEulx5ATHcnYIKWKwSTc84eLT4tEQRctH1IH4heltpte2WkEHmLjpus/GZerVtNZzCMPOMNihVHR43HX9QqmLwJ1CpTJZUZcOFiI/Jb+f8ADhnxaNni5A59x37c1lYXFCrY2qDl1jp+i3UtFozCkxg58Ef4gisRh8XFOuIAOzavpyDvofovQAxeCY/Lg8Xs4bEbg9R+ia+Cv8SHUnNw2PNtmVvwD+3flzttw1NLvVaJeo+EuQxdmPBAIMg3BF5HVdlmWcALlCEAhCEAo3NUi4IQVKlNV3YdaBYuppoKTKCmFBTimu4Ygqfs67NoqzoXIYgiaxd9K7wiEEZCjexTkKKogU88yAaHlhOpzg6Cbc5A+ZWNleXmnU1HpHz3TtiacrPdhECpxQ6q9opsB0ky4gewE9pJ9lJgaJawN5AQFtYpzBLS4AjkZVSpiqRGkMa08neIfrKDIGZvov0ucILtTCN2/wC2wjmtPE1w/S8NjULx8JPUfol3iHBF7gQ4EtFi0yDeYnkVYyN9ZrQ1wOh5m/2Y/A/qgkzLiR1Aw1kzABcLSb25GAD8l1yCk7GPcauoU+x0yZERHoVcxlBtSAQDBkeq06VJtDS0kuqO+y3Yep7c0DHgqLWtDWiABAUtbDyFUwlYdVJlWKdUZrdYPJLR0bPl+l/dBm47AJM4h4a1HxKVqgva2r9Hd+a9Pq0JCx8bl6tW01nMDy7C4vxPI/y1BbpMduR7KLHYAPBDh/zqEycR8NeJ52eWoPbVHU8j0KXsNjZPh1fK8WBNpPQ9D+K20vFoc5jC/wAH8fVcA4UMRL8OfhO5Z/T1HVvy7+y4LGsqsbUpuD2OEhwMgrwvG4EOBa4f86hdOHOKa+V1YvUoON2nY9x91/fmqamlzbx1TEvfkLOyPPqOLpCrRdqadxzafuuHIrRWSYwuEIQoAhCEAuIXKEAhCEAhCEAhCEHBUbgpV0cEFV7FXe1XHhVawQYua4BrgSANRESlerlT9QkiJB58k4YkqlYtqdWQ4f0u3HzQY+FytrAdIO4JuTE7eivClFiCPUQsjH1PCcajC6XQ0ibHuR6Ba2V5r4zQwkH7sm47A8wgpOxTGl0jW8GA3lMSSfS3zUmCcQCXfE65/QLTq5c0mdInrF1JSy9Bh1MS+rVZhwYDzLz0ptu4e9h7pywIhoA5LOZkrQ/XHmiPzWrQpwguMC61cPK70wpgEC7j8vSdxFw2KokWeNj17O/XkvTa1CVi4/L1MWmJzA8ioYwsPhV5EWDjuOzu383/ALVjE4YEEOEg8uqZ8/4cFYdHjZ35HqEmMrvw7vCrA6R7lncfeZ+C3UvF/q5zGEOAx9fLavjYdxLPtA3BH3XjmO69o4T41oY6mCxwbU+1TJuD2+8O68sLARyIPuCFBw7kNR2Ia/DOLWGvSpi487gS+qG8y1jRJjmeyprRExmeqYl72hCFjXCEIQCEIQCEIQCEIQCEIQC4IXKEETwqtVquOChqMQY+LprF8E+IWyR4jXN9wJH4JpqUVVrYAOEbdxuECm3AlwuFZwPDovci1v5VvHAQp6NCEEOHwpAAJk8z1VunQUzGKZtNBXNNS02KXQuzWoOWtUgXAC5QEKCtRlToQYeKy6VkZvwezFM0u8rx8LwLtPfq3qE4OprhtJTEzG8Dw6jw/VoVH0qmrSHaS2nDndzSkgAuFhPNwNoK9L4N4YNKK1Zjab9OilRYZZhqRM6AT8VRxgvfuTHIJmOHbq1aW6hzgT891IrWvNuqIjAQhCokIQhAIQhAIQhAIQhAIQhAIQhBwQujmoQgjdTXUU0IQcOorgUkIQStYpAEIQc6VzCEIOUIQgEIQgEIQgEIQgEIQg//2Q=="/>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sp>
        <p:nvSpPr>
          <p:cNvPr id="15396" name="AutoShape 9" descr="data:image/jpeg;base64,/9j/4AAQSkZJRgABAQAAAQABAAD/2wCEAAkGBhMQEBUUEhQUFBQVFxQXFRcYFBcVGBcVGBYVFBQUFxQXHCYeGBojGhQUHy8gIycpLCwsFR4xNTAqNSYrLCkBCQoKDgwNGg8PGCwhHx4qLCksKTUqKSkwNSksKS0pKTQsLCkpLiwqKSovLC0sKTUsKSksNCkpKSwpLCwpKS8pL//AABEIALoBDwMBIgACEQEDEQH/xAAcAAEAAQUBAQAAAAAAAAAAAAAAAwECBQYHBAj/xABAEAACAQIDBQUFBgQEBwEAAAAAAQIDEQQhMQUGEkFRB2FxkaETIjKBsRRCcsHR8CNSYuEkM5KiQ1NzgrLCwwj/xAAZAQEAAwEBAAAAAAAAAAAAAAAAAQIDBAX/xAAjEQEAAgICAgMAAwEAAAAAAAAAAQIDESExBBITQVEiI2EU/9oADAMBAAIRAxEAPwDuIAAAAAAAAAAAAAAABitsby0MKn7Sa4l91Zy+a5fMwm/m9VTCxVOkvekk3O/wq7Vl3u2pziptF1rykl3trO77+ephfLqdQ6MeLcblsuP7TsTNt0YQhHRXXE3fTN/oUw/abillONFv8Ml9GanrZ6Wun08S2bztz8NDL3n9bfHX8dM3d7S6VeoqVaPsZvKMr+430u84tm6nzbjcXwpprM6Z2Sb0VMQqmHqSc/ZxjKDbu1G/C4t80rxsbUvPUufJSI5h0YAGzEAAAAAAAAAAAAAAAAAAAAAAAAAAAAAAAAAAHI99KM3Xm5Z+8165W9DVKlSSte9umSS77naN593ftEG4JcaTsn97LJX5GiVdz1V1du7ocNomtuXpY9ZK8NVjiU3Zak7wrsn+7m0YLciNPNZsymF2PGm22k3yyK/baMXHLlmNoKo23lw3uuf7sZTs92q8PtCi18M5KlJdVNqKv4PhfyMhvTseanKrCHu2u2mvoRbvUI0o8bupVLOMuDi4OF+7nayXFr8jX31G2MYJvb1d1QIcFW46cJPWUYt+LSbJjrjl50xqdAACAAAAAAAAAAAAAAAAAAAAAAAAAAAAAAAAA1LebHQw1a82oqaur5JvR2el/wBTbTB737KhicLKM1dJp5arldeZnkrurfBea3j/AHhq1feylSim5Lhejzd/Cxjp7906i/hpt6K9lfwWpktj7tUY0JUnFTjxJ+9na6zKQ2Hg8O+JU0pLS+fkmcv09XUzOllKjOdG9RW4uXcyDZ1GFKEKU87XUcuV7rPlb8j242pXnG8aT4V1cY/7W7mIp4qV0pKzfJlFpn1dUwsYqEVH4UlbwtkSmkbC2zKjKXFxSg4r3U9JLi+FN2TeS8jYd395qOOg5UnJOLtOE1wzi++N3+0z0K7mkW128O/F5rvplgASqAAAAAAAAAAAAAAAAAAAAAAAAAAAAAAAAFJK+pUwe2988LhLqpUvNfch70vmllH5tAa5t7HVMCpqEeK7dn4/Dlzy+gwMakKbq106lV5qKjfhy091fF4aepXDb0w2g5zpwcFG0bSabeV75af2PbQxP3bxhHVv8jhni2ntY7e1It+tRxrxFWMqk1XhDN8CjwWXffP0Mfs7Fcc1a7SVld3fi2bNvCnwN+0q8OeiVmvlG5r2EhChSvlpdvrz8js8TxvnmY+o7ef5/l/88RPcz0m23t77PStH45JqPd1n8v0NR2Rtirhaqq0puM1z1v1Uk9U+jI8finWqOb+S6R5L99TySqNZJZ+S8zqzWi0+teo4h5+KsxHtbueZdM2b2x1Lr21GElzcG4vxSd0bTQ7TcFK15zjfrB5ePDc4ZDREikYaavofBbz4Ws7U69OT6cST8nYyh8z+0Zsu52/9bCVoU5ycsPKSUoyz4U3bii3mra20yIS7mAAAAAAAAAAAAAAAAAAAAAAAAAAABbVqKMXJuySbb6JZtgc/7UN8KmG4cPRlwylHiqSXxKLdoxT5Xs3fXQ5HOq2+r9TK74bb+2YqrVSspNKK1fCkox+dl6mKhG3iB07dTYMsLQ9/46j4prplaMfktfEymJnBq8tDz7B2/GphIzm0mo2lf+ZKz89fmaHvhvg+J06Ta8O/mziis2l63vWlI/Hv3j3sUpOnSdpJWSeeVm2/Q1lYycaSozd1G1pJ6xecU/D9DG4mfDiJOLbs83e93oz0qT568z0cf9UTWO+nkZrfPNbT1HK6T6Ec6uaSzf0RSrV4e9vRFtONu9vVkCVF3tSKpOxSMrK5AllMjsV4rLUjlO4H0xsLFe1wtGd78VKm797ir+p7jReyHbDrYF05O8qEuFfgl70fXiXyN6KpAAAAAAAAAAAAAAAAAAAAAAAADVO0beKOFwkoZ8deMoQtyukpSb6e96m01Kiim5NJJNtt2SSzbbOJ9om90cbVSp/5dLiUZc5N24pdy91W/uBqKjm2yxyHHy7iKtOxIzOB2vGlh58Tu4ZqPVvJPzdjVMVd1Lt3lKzb73qTzqp+DyZ46tf3vw+pWKxErWvMxEfjKYbDWjxP72hNOSis/l3llKfDCN9bfm3b1KWvm9foXUUjF6vV+i6LuL27FrIpMCydTMuqT072iBu7sUrT9+K739GB6pMuVrELeZNZJaAb92N7S9njZ0m8qsHb8UHxL04ztJ827nY72OPw83klVgn4N8L9Gz6SKpAAAAAAAAAAAAAAAAAAAAAApKSSu8ktWVNL7V9syw+B4YO0q81Tb/os5T80rfMDSd+d/wCeLlKlRk44dZWWTqWfxS/pvovPu0erVLKlUhqT/QkX8fM8lfE31egxNa2SMdVi3dcwPQsU56aL17yK3vLpdX8OZ7Nn4RcCbWZPPCp26XzGkPN9rlNvktF4HppPh8SsaNr20vl1sVVDqSlcs9SyrU5Fs6nJEbQQrS1IoyvU8E39F+pJeyPPh3eb8F9WB7aTzuSVHyRZFEijzAopOLTWq08T6f2TjPbYelVX/Epwn/qin+Z8tzrJyPofs0xftNl4d84xlB/9k5RXokVlLaAAAAAAAAAAAAAAAAAABS5R1EtWvMgxuBVRdHyf5PuMBicJKm7SXz5PwYGwzx1Nazj53+hpfaNsx4+lShRlG8JuT4uJKzi10zzsexlGBz+j2Xt/5ldL8NNv1k19DIUuzTDJPilVlKzSfElZ8mopcu820oBwjeLYdXA1XCor3zhNaTj1Xf1XIx+zKWcm+Z3/ABeCp1VacIytxcLkr8LlCUHKPR2kzju0tgVMFV9nUWX3ZL4Zx6r81yA8dBZEqLaZWE/qWQtqFjhxLUmsQvIC1w4UQN3JZ+JBOoBZWmQ0K6jKTell+ZdZvS7KLZzcrttaXS19QLntNvSEreBJDH8V00++zTt5HrlFLlf1uRLGQWvu/IgRxpLVO6O6dieL4sBOHOnWl5SjCX14jhcIR4rwklfly8jsPYXV93FR76L81UT+glLqoAIAAAAAAAAAAAAAAAAAtqU1JWaui4AYuvsRP4Xbuf6ngrbLnHkbGANRnQa5ELiblKmnqk/kQVNm05axXyyA1Jni2tsiniqbp1Vdap84y/mT/dzZdr7Mp0aNSrdpQhKTWWfCm7HMa+/Tm7wUoQi7SVk5X8c8itrRWNy0x45vOoartzYdTB1OCpmnnCa0kvyfVcjyw2RXlBTjSqyi281CTXje2n6m7rfii3HjalbNcUb2el1dZGZo7+UqjUYpyb5K5l88fjrr4Uz3ZyepRnD4oyj4pr6kM22ddxO0FVbjOPutaSWVud7nMdq0lSrTgtFLL8Lzj6NGmPJ78Mc/jzi53tjFQbfQljg1rdkjqqxSFZGrlWKm1l++qLVVt3r95Edas7lsJ30An+0x+ZFUs+S7iyeHyz16kXsmtGQKTwnTI7X2EbNlDD16stKk4wj38Cbk/OdvkzTtzuyzFY206t6FH+aS9+S/og+Xe7LxO77J2XTwtCFGkrQpxsuve2+bbu2+rIS9YAAAAAAAAAAAAAAAAAAAAAAAAAA1jtIxqpbOq3dnPhgu9uSuv9Kl5Hzw8c6crxdv3zOsdte1M6NBaJOo/Ftxh5JS8zjWId2VnlaJmOYbJszb0rXUYXWt/Q2LZ289d5RdH5zy8rHMqeKlTd4tp/vVGTo73TStKnCXfZXOa+Kd/wAXoYvJjWrS3jH7cq1J/wAThusnwvLzNM2zjeKvN/h9IpMx2K3lm8oJQXmzHYTFSc5cTbur5u/MvipNZ3LLyM0XjUMo6xbOoeWeJIZ1zo249PWsT1KNReadmY912y+GZGxvO4+4OI2o5OE4QpQaU5yzd2r2jBZt26tLvOybsdl2DwLU+F16q0nUs7PrCHwx8c33mp//AJ+r/wALFQvmpUpW7mpxb/2o64IQAAkAAAAAAAAAAAAAAAAAAAAAAAAAABwPtWxXHtGtn8ChFfKCb9Wzn9Zm0b64njxuIl1rVPJSaXojVK+pVZ5qhG0TNFeAlDyTiW0cpHonTI1QuAnWvos+v9i2NBvNnop0UiVRGhDDCk0KKRei5EodR7Bp2xVePWin5VIr/wBjtpxPsKp/4us+lC3nUh+h2wgAASAAAAAAAAAAAAAAAAAAAAAAAABHiKvBCUn91N+SuSGN3kdsHiLf8mr/AOEgPmnalZylKT1k2/N3/Mw82ZHaOpjmQtKxLMrOIWpe9CYVQtF0YlS5AURVFGXokUsVKRKoDrPYPNe2xC5+zp28OKV/qjspxLsIf+Lrf9D/AOkDtpUAASAAAAAAAAAAA//Z"/>
          <p:cNvSpPr>
            <a:spLocks noChangeAspect="1" noChangeArrowheads="1"/>
          </p:cNvSpPr>
          <p:nvPr/>
        </p:nvSpPr>
        <p:spPr bwMode="auto">
          <a:xfrm>
            <a:off x="76200" y="-182563"/>
            <a:ext cx="304800" cy="304801"/>
          </a:xfrm>
          <a:prstGeom prst="rect">
            <a:avLst/>
          </a:prstGeom>
          <a:noFill/>
          <a:ln w="9525">
            <a:noFill/>
            <a:miter lim="800000"/>
            <a:headEnd/>
            <a:tailEnd/>
          </a:ln>
        </p:spPr>
        <p:txBody>
          <a:bodyPr/>
          <a:lstStyle/>
          <a:p>
            <a:endParaRPr lang="es-ES"/>
          </a:p>
        </p:txBody>
      </p:sp>
      <p:graphicFrame>
        <p:nvGraphicFramePr>
          <p:cNvPr id="49" name="48 Diagrama"/>
          <p:cNvGraphicFramePr/>
          <p:nvPr/>
        </p:nvGraphicFramePr>
        <p:xfrm>
          <a:off x="1524000" y="1397000"/>
          <a:ext cx="4200128" cy="484031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58" name="57 Rectángulo redondeado"/>
          <p:cNvSpPr/>
          <p:nvPr/>
        </p:nvSpPr>
        <p:spPr>
          <a:xfrm>
            <a:off x="5940425" y="1484313"/>
            <a:ext cx="2663825" cy="2376487"/>
          </a:xfrm>
          <a:prstGeom prst="roundRect">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dirty="0">
                <a:latin typeface="Arial" pitchFamily="34" charset="0"/>
                <a:cs typeface="Arial" pitchFamily="34" charset="0"/>
              </a:rPr>
              <a:t>Departamentos  de Operaciones, Maniobras, Ingeniería y Logística. </a:t>
            </a:r>
          </a:p>
        </p:txBody>
      </p:sp>
      <p:sp>
        <p:nvSpPr>
          <p:cNvPr id="59" name="58 Rectángulo redondeado"/>
          <p:cNvSpPr/>
          <p:nvPr/>
        </p:nvSpPr>
        <p:spPr>
          <a:xfrm>
            <a:off x="6084888" y="1636713"/>
            <a:ext cx="2663825" cy="2376487"/>
          </a:xfrm>
          <a:prstGeom prst="roundRect">
            <a:avLst/>
          </a:prstGeom>
          <a:solidFill>
            <a:schemeClr val="accent2">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s-ES" sz="1800" dirty="0">
                <a:latin typeface="Arial" pitchFamily="34" charset="0"/>
                <a:cs typeface="Arial" pitchFamily="34" charset="0"/>
              </a:rPr>
              <a:t>La logística, es la planificación sustentable, ejecución de  los movimientos y el sustento de las necesidades para las fuerzas operativas. </a:t>
            </a:r>
          </a:p>
        </p:txBody>
      </p:sp>
      <p:grpSp>
        <p:nvGrpSpPr>
          <p:cNvPr id="2" name="62 Grupo"/>
          <p:cNvGrpSpPr>
            <a:grpSpLocks/>
          </p:cNvGrpSpPr>
          <p:nvPr/>
        </p:nvGrpSpPr>
        <p:grpSpPr bwMode="auto">
          <a:xfrm>
            <a:off x="6084168" y="1700808"/>
            <a:ext cx="2981325" cy="2470150"/>
            <a:chOff x="6091300" y="3644461"/>
            <a:chExt cx="2980707" cy="2470067"/>
          </a:xfrm>
          <a:scene3d>
            <a:camera prst="orthographicFront">
              <a:rot lat="0" lon="0" rev="0"/>
            </a:camera>
            <a:lightRig rig="balanced" dir="t">
              <a:rot lat="0" lon="0" rev="8700000"/>
            </a:lightRig>
          </a:scene3d>
        </p:grpSpPr>
        <p:sp>
          <p:nvSpPr>
            <p:cNvPr id="60" name="59 Rectángulo redondeado"/>
            <p:cNvSpPr/>
            <p:nvPr/>
          </p:nvSpPr>
          <p:spPr>
            <a:xfrm>
              <a:off x="6236303" y="3716889"/>
              <a:ext cx="2664860" cy="2376407"/>
            </a:xfrm>
            <a:prstGeom prst="roundRect">
              <a:avLst/>
            </a:prstGeom>
            <a:solidFill>
              <a:srgbClr val="0070C0"/>
            </a:solidFill>
            <a:ln>
              <a:noFill/>
            </a:ln>
            <a:effectLst>
              <a:outerShdw blurRad="44450" dist="27940" dir="5400000" algn="ctr">
                <a:srgbClr val="000000">
                  <a:alpha val="32000"/>
                </a:srgbClr>
              </a:outerShdw>
            </a:effectLst>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s-ES" sz="1800" dirty="0">
                <a:latin typeface="Arial" pitchFamily="34" charset="0"/>
                <a:cs typeface="Arial" pitchFamily="34" charset="0"/>
              </a:endParaRPr>
            </a:p>
          </p:txBody>
        </p:sp>
        <p:pic>
          <p:nvPicPr>
            <p:cNvPr id="15404" name="Objeto 1"/>
            <p:cNvPicPr>
              <a:picLocks noChangeAspect="1" noChangeArrowheads="1"/>
            </p:cNvPicPr>
            <p:nvPr/>
          </p:nvPicPr>
          <p:blipFill>
            <a:blip r:embed="rId14" cstate="print"/>
            <a:srcRect l="-5345" t="-7188" r="-13109" b="-2875"/>
            <a:stretch>
              <a:fillRect/>
            </a:stretch>
          </p:blipFill>
          <p:spPr bwMode="auto">
            <a:xfrm>
              <a:off x="6091300" y="3644461"/>
              <a:ext cx="2980707" cy="2470067"/>
            </a:xfrm>
            <a:prstGeom prst="rect">
              <a:avLst/>
            </a:prstGeom>
            <a:noFill/>
            <a:ln w="9525">
              <a:solidFill>
                <a:srgbClr val="00B0F0"/>
              </a:solidFill>
              <a:miter lim="800000"/>
              <a:headEnd/>
              <a:tailEnd/>
            </a:ln>
            <a:effectLst>
              <a:outerShdw blurRad="44450" dist="27940" dir="5400000" algn="ctr">
                <a:srgbClr val="000000">
                  <a:alpha val="32000"/>
                </a:srgbClr>
              </a:outerShdw>
            </a:effectLst>
            <a:sp3d>
              <a:bevelT w="190500" h="38100"/>
            </a:sp3d>
          </p:spPr>
        </p:pic>
      </p:grpSp>
      <p:pic>
        <p:nvPicPr>
          <p:cNvPr id="15401" name="Picture 41" descr="C:\Documents and Settings\NICKOLAY VELASTEGUI\Mis documentos\AFICHE 2.jpg"/>
          <p:cNvPicPr>
            <a:picLocks noChangeAspect="1" noChangeArrowheads="1"/>
          </p:cNvPicPr>
          <p:nvPr/>
        </p:nvPicPr>
        <p:blipFill>
          <a:blip r:embed="rId15" cstate="print"/>
          <a:srcRect/>
          <a:stretch>
            <a:fillRect/>
          </a:stretch>
        </p:blipFill>
        <p:spPr bwMode="auto">
          <a:xfrm>
            <a:off x="5940425" y="4360863"/>
            <a:ext cx="2987675" cy="2381250"/>
          </a:xfrm>
          <a:prstGeom prst="rect">
            <a:avLst/>
          </a:prstGeom>
          <a:noFill/>
          <a:ln w="9525">
            <a:noFill/>
            <a:miter lim="800000"/>
            <a:headEnd/>
            <a:tailEnd/>
          </a:ln>
        </p:spPr>
      </p:pic>
      <p:pic>
        <p:nvPicPr>
          <p:cNvPr id="65" name="64 Imagen" descr="Presentación1.jpg"/>
          <p:cNvPicPr>
            <a:picLocks noChangeAspect="1"/>
          </p:cNvPicPr>
          <p:nvPr/>
        </p:nvPicPr>
        <p:blipFill>
          <a:blip r:embed="rId16" cstate="print"/>
          <a:stretch>
            <a:fillRect/>
          </a:stretch>
        </p:blipFill>
        <p:spPr>
          <a:xfrm>
            <a:off x="5940152" y="3645024"/>
            <a:ext cx="3059832" cy="342900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45" name="44 Marcador de número de diapositiva"/>
          <p:cNvSpPr>
            <a:spLocks noGrp="1"/>
          </p:cNvSpPr>
          <p:nvPr>
            <p:ph type="sldNum" sz="quarter" idx="12"/>
          </p:nvPr>
        </p:nvSpPr>
        <p:spPr/>
        <p:txBody>
          <a:bodyPr/>
          <a:lstStyle/>
          <a:p>
            <a:pPr>
              <a:defRPr/>
            </a:pPr>
            <a:fld id="{1EA8BBB5-800C-4C68-AE3C-B360E2CD5CB5}" type="slidenum">
              <a:rPr lang="es-ES" sz="1800" b="1" smtClean="0">
                <a:latin typeface="Arial" pitchFamily="34" charset="0"/>
                <a:cs typeface="Arial" pitchFamily="34" charset="0"/>
              </a:rPr>
              <a:pPr>
                <a:defRPr/>
              </a:pPr>
              <a:t>9</a:t>
            </a:fld>
            <a:endParaRPr lang="es-ES" sz="1800" b="1" dirty="0">
              <a:latin typeface="Arial" pitchFamily="34" charset="0"/>
              <a:cs typeface="Arial" pitchFamily="34" charset="0"/>
            </a:endParaRPr>
          </a:p>
        </p:txBody>
      </p:sp>
      <p:sp>
        <p:nvSpPr>
          <p:cNvPr id="43" name="42 Elipse"/>
          <p:cNvSpPr/>
          <p:nvPr/>
        </p:nvSpPr>
        <p:spPr>
          <a:xfrm>
            <a:off x="0" y="908720"/>
            <a:ext cx="755576" cy="720080"/>
          </a:xfrm>
          <a:prstGeom prst="ellipse">
            <a:avLst/>
          </a:prstGeom>
          <a:blipFill>
            <a:blip r:embed="rId17"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43 Elipse"/>
          <p:cNvSpPr/>
          <p:nvPr/>
        </p:nvSpPr>
        <p:spPr>
          <a:xfrm>
            <a:off x="648072" y="908720"/>
            <a:ext cx="755576" cy="720080"/>
          </a:xfrm>
          <a:prstGeom prst="ellipse">
            <a:avLst/>
          </a:prstGeom>
          <a:blipFill>
            <a:blip r:embed="rId18"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Text Box 40">
            <a:hlinkClick r:id="rId4" action="ppaction://hlinksldjump"/>
          </p:cNvPr>
          <p:cNvSpPr txBox="1">
            <a:spLocks noChangeArrowheads="1"/>
          </p:cNvSpPr>
          <p:nvPr/>
        </p:nvSpPr>
        <p:spPr bwMode="auto">
          <a:xfrm>
            <a:off x="395536" y="1769443"/>
            <a:ext cx="865188" cy="579437"/>
          </a:xfrm>
          <a:prstGeom prst="rect">
            <a:avLst/>
          </a:prstGeom>
          <a:noFill/>
          <a:ln w="9525">
            <a:noFill/>
            <a:miter lim="800000"/>
            <a:headEnd/>
            <a:tailEnd/>
          </a:ln>
        </p:spPr>
        <p:txBody>
          <a:bodyPr>
            <a:spAutoFit/>
          </a:bodyPr>
          <a:lstStyle/>
          <a:p>
            <a:pPr>
              <a:spcBef>
                <a:spcPct val="50000"/>
              </a:spcBef>
            </a:pPr>
            <a:r>
              <a:rPr lang="es-ES" sz="3200" b="1" dirty="0">
                <a:solidFill>
                  <a:srgbClr val="FF0000"/>
                </a:solidFill>
                <a:latin typeface="Arial" charset="0"/>
              </a:rPr>
              <a:t>Í</a:t>
            </a:r>
            <a:r>
              <a:rPr lang="es-ES" sz="1000" b="1" dirty="0">
                <a:latin typeface="Arial" charset="0"/>
              </a:rPr>
              <a:t>NDICE</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ox(in)">
                                      <p:cBhvr>
                                        <p:cTn id="7" dur="2000"/>
                                        <p:tgtEl>
                                          <p:spTgt spid="59"/>
                                        </p:tgtEl>
                                      </p:cBhvr>
                                    </p:animEffect>
                                  </p:childTnLst>
                                </p:cTn>
                              </p:par>
                              <p:par>
                                <p:cTn id="8" presetID="4" presetClass="entr" presetSubtype="16"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box(in)">
                                      <p:cBhvr>
                                        <p:cTn id="10" dur="2000"/>
                                        <p:tgtEl>
                                          <p:spTgt spid="65"/>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heme/theme1.xml><?xml version="1.0" encoding="utf-8"?>
<a:theme xmlns:a="http://schemas.openxmlformats.org/drawingml/2006/main" name="Diseño predeterminado">
  <a:themeElements>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iseño predetermina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iseño predetermina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iseño predetermina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1">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Tema1</Template>
  <TotalTime>5628</TotalTime>
  <Words>5414</Words>
  <Application>Microsoft Office PowerPoint</Application>
  <PresentationFormat>Presentación en pantalla (4:3)</PresentationFormat>
  <Paragraphs>1211</Paragraphs>
  <Slides>47</Slides>
  <Notes>46</Notes>
  <HiddenSlides>0</HiddenSlides>
  <MMClips>1</MMClips>
  <ScaleCrop>false</ScaleCrop>
  <HeadingPairs>
    <vt:vector size="6" baseType="variant">
      <vt:variant>
        <vt:lpstr>Tema</vt:lpstr>
      </vt:variant>
      <vt:variant>
        <vt:i4>2</vt:i4>
      </vt:variant>
      <vt:variant>
        <vt:lpstr>Servidores OLE incrustados</vt:lpstr>
      </vt:variant>
      <vt:variant>
        <vt:i4>2</vt:i4>
      </vt:variant>
      <vt:variant>
        <vt:lpstr>Títulos de diapositiva</vt:lpstr>
      </vt:variant>
      <vt:variant>
        <vt:i4>47</vt:i4>
      </vt:variant>
    </vt:vector>
  </HeadingPairs>
  <TitlesOfParts>
    <vt:vector size="51" baseType="lpstr">
      <vt:lpstr>Diseño predeterminado</vt:lpstr>
      <vt:lpstr>Tema1</vt:lpstr>
      <vt:lpstr>Imagen de mapa de bits</vt:lpstr>
      <vt:lpstr>Documento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vector>
  </TitlesOfParts>
  <Company>ESSUNA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NICKOLADE VELASTEGUI</dc:creator>
  <cp:lastModifiedBy>Usuario</cp:lastModifiedBy>
  <cp:revision>160</cp:revision>
  <dcterms:created xsi:type="dcterms:W3CDTF">2005-11-29T19:46:45Z</dcterms:created>
  <dcterms:modified xsi:type="dcterms:W3CDTF">2013-12-05T17:13:55Z</dcterms:modified>
</cp:coreProperties>
</file>