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7" r:id="rId1"/>
  </p:sldMasterIdLst>
  <p:notesMasterIdLst>
    <p:notesMasterId r:id="rId27"/>
  </p:notesMasterIdLst>
  <p:sldIdLst>
    <p:sldId id="256" r:id="rId2"/>
    <p:sldId id="257" r:id="rId3"/>
    <p:sldId id="258" r:id="rId4"/>
    <p:sldId id="283" r:id="rId5"/>
    <p:sldId id="291" r:id="rId6"/>
    <p:sldId id="265" r:id="rId7"/>
    <p:sldId id="285" r:id="rId8"/>
    <p:sldId id="289" r:id="rId9"/>
    <p:sldId id="268" r:id="rId10"/>
    <p:sldId id="269" r:id="rId11"/>
    <p:sldId id="296" r:id="rId12"/>
    <p:sldId id="297" r:id="rId13"/>
    <p:sldId id="298" r:id="rId14"/>
    <p:sldId id="299" r:id="rId15"/>
    <p:sldId id="300" r:id="rId16"/>
    <p:sldId id="301" r:id="rId17"/>
    <p:sldId id="288" r:id="rId18"/>
    <p:sldId id="292" r:id="rId19"/>
    <p:sldId id="284" r:id="rId20"/>
    <p:sldId id="277" r:id="rId21"/>
    <p:sldId id="278" r:id="rId22"/>
    <p:sldId id="279" r:id="rId23"/>
    <p:sldId id="286" r:id="rId24"/>
    <p:sldId id="287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6600"/>
    <a:srgbClr val="000000"/>
    <a:srgbClr val="FF33CC"/>
    <a:srgbClr val="DAE4F2"/>
    <a:srgbClr val="45441B"/>
    <a:srgbClr val="969696"/>
    <a:srgbClr val="663300"/>
    <a:srgbClr val="A6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12" autoAdjust="0"/>
    <p:restoredTop sz="94671" autoAdjust="0"/>
  </p:normalViewPr>
  <p:slideViewPr>
    <p:cSldViewPr>
      <p:cViewPr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501776133405"/>
          <c:y val="5.9451243293383506E-2"/>
          <c:w val="0.88849258914251694"/>
          <c:h val="0.8056690361749319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Hoja5!$C$3:$C$10</c:f>
              <c:strCache>
                <c:ptCount val="8"/>
                <c:pt idx="0">
                  <c:v>NEW ORLEANS</c:v>
                </c:pt>
                <c:pt idx="1">
                  <c:v>NEW YORK</c:v>
                </c:pt>
                <c:pt idx="2">
                  <c:v>NORFOLK</c:v>
                </c:pt>
                <c:pt idx="3">
                  <c:v>BALTIMORE</c:v>
                </c:pt>
                <c:pt idx="4">
                  <c:v>BOSTON</c:v>
                </c:pt>
                <c:pt idx="5">
                  <c:v>BREMEN</c:v>
                </c:pt>
                <c:pt idx="6">
                  <c:v>LE HAVRE</c:v>
                </c:pt>
                <c:pt idx="7">
                  <c:v>LISBOA</c:v>
                </c:pt>
              </c:strCache>
            </c:strRef>
          </c:cat>
          <c:val>
            <c:numRef>
              <c:f>Hoja5!$D$3:$D$10</c:f>
              <c:numCache>
                <c:formatCode>General</c:formatCode>
                <c:ptCount val="8"/>
                <c:pt idx="0">
                  <c:v>3592</c:v>
                </c:pt>
                <c:pt idx="1">
                  <c:v>2121.63</c:v>
                </c:pt>
                <c:pt idx="2">
                  <c:v>1400</c:v>
                </c:pt>
                <c:pt idx="3">
                  <c:v>2100</c:v>
                </c:pt>
                <c:pt idx="4">
                  <c:v>2100</c:v>
                </c:pt>
                <c:pt idx="5">
                  <c:v>3900</c:v>
                </c:pt>
                <c:pt idx="6">
                  <c:v>2350</c:v>
                </c:pt>
                <c:pt idx="7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531008"/>
        <c:axId val="99536896"/>
        <c:axId val="0"/>
      </c:bar3DChart>
      <c:catAx>
        <c:axId val="9953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99536896"/>
        <c:crosses val="autoZero"/>
        <c:auto val="1"/>
        <c:lblAlgn val="ctr"/>
        <c:lblOffset val="100"/>
        <c:noMultiLvlLbl val="0"/>
      </c:catAx>
      <c:valAx>
        <c:axId val="9953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s-EC" sz="1400">
                    <a:latin typeface="Arial" pitchFamily="34" charset="0"/>
                    <a:cs typeface="Arial" pitchFamily="34" charset="0"/>
                  </a:rPr>
                  <a:t>MILES DE DOLARES</a:t>
                </a:r>
              </a:p>
            </c:rich>
          </c:tx>
          <c:layout>
            <c:manualLayout>
              <c:xMode val="edge"/>
              <c:yMode val="edge"/>
              <c:x val="2.2352338209800589E-2"/>
              <c:y val="0.2324768131739227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99531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78364-63B4-4476-A50D-D8A88BE95969}" type="doc">
      <dgm:prSet loTypeId="urn:microsoft.com/office/officeart/2008/layout/PictureStrip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096B1FB-3A42-453A-9EC7-B6270B78BADA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Arial" pitchFamily="34" charset="0"/>
              <a:cs typeface="Arial" pitchFamily="34" charset="0"/>
            </a:rPr>
            <a:t>Buena administración manteniendo la cantidad suficiente, para que no se presenten faltantes, ni excesos de inventarios.</a:t>
          </a:r>
          <a:endParaRPr lang="es-ES" sz="1600" b="0" dirty="0">
            <a:latin typeface="Arial" pitchFamily="34" charset="0"/>
            <a:cs typeface="Arial" pitchFamily="34" charset="0"/>
          </a:endParaRPr>
        </a:p>
      </dgm:t>
    </dgm:pt>
    <dgm:pt modelId="{20C78801-67AE-4986-8647-B9D18D1CE4DE}" type="parTrans" cxnId="{DDDBDD66-561A-4F57-A5A7-DFB2423A9C3B}">
      <dgm:prSet/>
      <dgm:spPr/>
      <dgm:t>
        <a:bodyPr/>
        <a:lstStyle/>
        <a:p>
          <a:pPr algn="just"/>
          <a:endParaRPr lang="es-ES"/>
        </a:p>
      </dgm:t>
    </dgm:pt>
    <dgm:pt modelId="{BC11E869-0003-417E-869A-995892D4C9F4}" type="sibTrans" cxnId="{DDDBDD66-561A-4F57-A5A7-DFB2423A9C3B}">
      <dgm:prSet/>
      <dgm:spPr/>
      <dgm:t>
        <a:bodyPr/>
        <a:lstStyle/>
        <a:p>
          <a:pPr algn="just"/>
          <a:endParaRPr lang="es-ES"/>
        </a:p>
      </dgm:t>
    </dgm:pt>
    <dgm:pt modelId="{DA7E2DB5-13BC-4FA9-93CF-CF61AFC164BD}">
      <dgm:prSet phldrT="[Texto]" custT="1"/>
      <dgm:spPr/>
      <dgm:t>
        <a:bodyPr/>
        <a:lstStyle/>
        <a:p>
          <a:pPr algn="just"/>
          <a:r>
            <a:rPr lang="es-EC" sz="1600" b="0" dirty="0" smtClean="0">
              <a:latin typeface="Arial" pitchFamily="34" charset="0"/>
              <a:cs typeface="Arial" pitchFamily="34" charset="0"/>
            </a:rPr>
            <a:t>Establecer mecanismos automatizados efectivos </a:t>
          </a:r>
          <a:r>
            <a:rPr lang="es-EC" sz="1600" b="0" dirty="0" smtClean="0">
              <a:latin typeface="Arial" pitchFamily="34" charset="0"/>
              <a:cs typeface="Arial" pitchFamily="34" charset="0"/>
            </a:rPr>
            <a:t>para </a:t>
          </a:r>
          <a:r>
            <a:rPr lang="es-EC" sz="1600" b="0" dirty="0" smtClean="0">
              <a:latin typeface="Arial" pitchFamily="34" charset="0"/>
              <a:cs typeface="Arial" pitchFamily="34" charset="0"/>
            </a:rPr>
            <a:t>llevar un control de inventarios, determinación de consumos y respaldar información.</a:t>
          </a:r>
          <a:endParaRPr lang="es-ES" sz="1600" b="0" dirty="0"/>
        </a:p>
      </dgm:t>
    </dgm:pt>
    <dgm:pt modelId="{27C80E7B-E0FF-4AEE-8CB9-CE258BA13987}" type="parTrans" cxnId="{DE4C1F45-6CB1-4924-A45E-D63D17ACF985}">
      <dgm:prSet/>
      <dgm:spPr/>
      <dgm:t>
        <a:bodyPr/>
        <a:lstStyle/>
        <a:p>
          <a:pPr algn="just"/>
          <a:endParaRPr lang="es-ES"/>
        </a:p>
      </dgm:t>
    </dgm:pt>
    <dgm:pt modelId="{4C4E4D33-945E-45E1-AE92-B899170EDA8E}" type="sibTrans" cxnId="{DE4C1F45-6CB1-4924-A45E-D63D17ACF985}">
      <dgm:prSet/>
      <dgm:spPr/>
      <dgm:t>
        <a:bodyPr/>
        <a:lstStyle/>
        <a:p>
          <a:pPr algn="just"/>
          <a:endParaRPr lang="es-ES"/>
        </a:p>
      </dgm:t>
    </dgm:pt>
    <dgm:pt modelId="{A0860E19-F72B-4532-8B36-54F5AEDCD0E3}">
      <dgm:prSet phldrT="[Texto]" custT="1"/>
      <dgm:spPr/>
      <dgm:t>
        <a:bodyPr/>
        <a:lstStyle/>
        <a:p>
          <a:pPr algn="just"/>
          <a:r>
            <a:rPr lang="es-ES_tradnl" sz="1600" b="0" dirty="0" smtClean="0">
              <a:latin typeface="Arial" pitchFamily="34" charset="0"/>
              <a:cs typeface="Arial" pitchFamily="34" charset="0"/>
            </a:rPr>
            <a:t>Comparación presentes </a:t>
          </a:r>
          <a:r>
            <a:rPr lang="es-ES_tradnl" sz="1600" b="0" dirty="0" smtClean="0">
              <a:latin typeface="Arial" pitchFamily="34" charset="0"/>
              <a:cs typeface="Arial" pitchFamily="34" charset="0"/>
            </a:rPr>
            <a:t>y </a:t>
          </a:r>
          <a:r>
            <a:rPr lang="es-ES_tradnl" sz="1600" b="0" dirty="0" smtClean="0">
              <a:latin typeface="Arial" pitchFamily="34" charset="0"/>
              <a:cs typeface="Arial" pitchFamily="34" charset="0"/>
            </a:rPr>
            <a:t>futura </a:t>
          </a:r>
          <a:r>
            <a:rPr lang="es-ES_tradnl" sz="1600" b="0" dirty="0" smtClean="0">
              <a:latin typeface="Arial" pitchFamily="34" charset="0"/>
              <a:cs typeface="Arial" pitchFamily="34" charset="0"/>
            </a:rPr>
            <a:t>permite dimensionar las necesidades de obtención basadas en el ritmo de consumo y niveles </a:t>
          </a:r>
          <a:r>
            <a:rPr lang="es-ES_tradnl" sz="1600" b="0" dirty="0" smtClean="0">
              <a:latin typeface="Arial" pitchFamily="34" charset="0"/>
              <a:cs typeface="Arial" pitchFamily="34" charset="0"/>
            </a:rPr>
            <a:t>existentes</a:t>
          </a:r>
          <a:r>
            <a:rPr lang="es-ES_tradnl" sz="1600" b="0" dirty="0" smtClean="0">
              <a:latin typeface="Arial" pitchFamily="34" charset="0"/>
              <a:cs typeface="Arial" pitchFamily="34" charset="0"/>
            </a:rPr>
            <a:t>.</a:t>
          </a:r>
          <a:endParaRPr lang="es-ES" sz="1600" b="0" dirty="0">
            <a:latin typeface="Arial" pitchFamily="34" charset="0"/>
            <a:cs typeface="Arial" pitchFamily="34" charset="0"/>
          </a:endParaRPr>
        </a:p>
      </dgm:t>
    </dgm:pt>
    <dgm:pt modelId="{07BE076B-A8DF-4EF4-97A6-C15285C98E56}" type="parTrans" cxnId="{D7477E33-F86B-4D41-A2C6-C72385E4958A}">
      <dgm:prSet/>
      <dgm:spPr/>
      <dgm:t>
        <a:bodyPr/>
        <a:lstStyle/>
        <a:p>
          <a:pPr algn="just"/>
          <a:endParaRPr lang="es-ES"/>
        </a:p>
      </dgm:t>
    </dgm:pt>
    <dgm:pt modelId="{A0E70A87-AC7E-4435-A7FB-D5829820261A}" type="sibTrans" cxnId="{D7477E33-F86B-4D41-A2C6-C72385E4958A}">
      <dgm:prSet/>
      <dgm:spPr/>
      <dgm:t>
        <a:bodyPr/>
        <a:lstStyle/>
        <a:p>
          <a:pPr algn="just"/>
          <a:endParaRPr lang="es-ES"/>
        </a:p>
      </dgm:t>
    </dgm:pt>
    <dgm:pt modelId="{F4DBDACD-ACBD-4E4D-AD2F-74CBDAB01E30}" type="pres">
      <dgm:prSet presAssocID="{83A78364-63B4-4476-A50D-D8A88BE959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29033B-12AA-4B61-B38A-EA8C60106031}" type="pres">
      <dgm:prSet presAssocID="{2096B1FB-3A42-453A-9EC7-B6270B78BADA}" presName="composite" presStyleCnt="0"/>
      <dgm:spPr/>
      <dgm:t>
        <a:bodyPr/>
        <a:lstStyle/>
        <a:p>
          <a:endParaRPr lang="es-ES"/>
        </a:p>
      </dgm:t>
    </dgm:pt>
    <dgm:pt modelId="{8F7F145F-BC10-4D0E-ABC2-AF1DE539DC59}" type="pres">
      <dgm:prSet presAssocID="{2096B1FB-3A42-453A-9EC7-B6270B78BADA}" presName="rect1" presStyleLbl="trAlignAcc1" presStyleIdx="0" presStyleCnt="3" custScaleX="140560" custLinFactNeighborX="1370" custLinFactNeighborY="4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FD4E3-7BBE-4B0F-A8D1-0F283A9331F3}" type="pres">
      <dgm:prSet presAssocID="{2096B1FB-3A42-453A-9EC7-B6270B78BADA}" presName="rect2" presStyleLbl="fgImgPlace1" presStyleIdx="0" presStyleCnt="3" custScaleX="168291" custLinFactX="-26916" custLinFactNeighborX="-100000" custLinFactNeighborY="33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99084A9-7275-4DF8-A21F-FA5B95DB798B}" type="pres">
      <dgm:prSet presAssocID="{BC11E869-0003-417E-869A-995892D4C9F4}" presName="sibTrans" presStyleCnt="0"/>
      <dgm:spPr/>
      <dgm:t>
        <a:bodyPr/>
        <a:lstStyle/>
        <a:p>
          <a:endParaRPr lang="es-ES"/>
        </a:p>
      </dgm:t>
    </dgm:pt>
    <dgm:pt modelId="{69217602-E346-42A0-A78E-7CF84E9C9192}" type="pres">
      <dgm:prSet presAssocID="{DA7E2DB5-13BC-4FA9-93CF-CF61AFC164BD}" presName="composite" presStyleCnt="0"/>
      <dgm:spPr/>
      <dgm:t>
        <a:bodyPr/>
        <a:lstStyle/>
        <a:p>
          <a:endParaRPr lang="es-ES"/>
        </a:p>
      </dgm:t>
    </dgm:pt>
    <dgm:pt modelId="{58343C5D-0708-4C57-825E-3DD81D5F1A48}" type="pres">
      <dgm:prSet presAssocID="{DA7E2DB5-13BC-4FA9-93CF-CF61AFC164BD}" presName="rect1" presStyleLbl="trAlignAcc1" presStyleIdx="1" presStyleCnt="3" custScaleX="139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7BB81-70B5-4D25-A46B-109E8CF8DE46}" type="pres">
      <dgm:prSet presAssocID="{DA7E2DB5-13BC-4FA9-93CF-CF61AFC164BD}" presName="rect2" presStyleLbl="fgImgPlace1" presStyleIdx="1" presStyleCnt="3" custScaleX="167613" custLinFactX="-27255" custLinFactNeighborX="-100000" custLinFactNeighborY="22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3EC40E2-5110-447B-A275-442EE0525C64}" type="pres">
      <dgm:prSet presAssocID="{4C4E4D33-945E-45E1-AE92-B899170EDA8E}" presName="sibTrans" presStyleCnt="0"/>
      <dgm:spPr/>
      <dgm:t>
        <a:bodyPr/>
        <a:lstStyle/>
        <a:p>
          <a:endParaRPr lang="es-ES"/>
        </a:p>
      </dgm:t>
    </dgm:pt>
    <dgm:pt modelId="{2789D1B9-C067-4FEB-96E6-ADA2558C0B89}" type="pres">
      <dgm:prSet presAssocID="{A0860E19-F72B-4532-8B36-54F5AEDCD0E3}" presName="composite" presStyleCnt="0"/>
      <dgm:spPr/>
      <dgm:t>
        <a:bodyPr/>
        <a:lstStyle/>
        <a:p>
          <a:endParaRPr lang="es-ES"/>
        </a:p>
      </dgm:t>
    </dgm:pt>
    <dgm:pt modelId="{29EF681C-C9EC-4982-B0FC-D223B94BA827}" type="pres">
      <dgm:prSet presAssocID="{A0860E19-F72B-4532-8B36-54F5AEDCD0E3}" presName="rect1" presStyleLbl="trAlignAcc1" presStyleIdx="2" presStyleCnt="3" custScaleX="1429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EECCA5-67B6-4B92-8247-79EA339E8DFA}" type="pres">
      <dgm:prSet presAssocID="{A0860E19-F72B-4532-8B36-54F5AEDCD0E3}" presName="rect2" presStyleLbl="fgImgPlace1" presStyleIdx="2" presStyleCnt="3" custScaleX="163432" custLinFactX="-21597" custLinFactNeighborX="-100000" custLinFactNeighborY="-39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66ECF97-947B-459C-AA25-F0737A061B98}" type="presOf" srcId="{2096B1FB-3A42-453A-9EC7-B6270B78BADA}" destId="{8F7F145F-BC10-4D0E-ABC2-AF1DE539DC59}" srcOrd="0" destOrd="0" presId="urn:microsoft.com/office/officeart/2008/layout/PictureStrips"/>
    <dgm:cxn modelId="{250A36A4-168C-4F8F-99A3-FEDA94B7C518}" type="presOf" srcId="{DA7E2DB5-13BC-4FA9-93CF-CF61AFC164BD}" destId="{58343C5D-0708-4C57-825E-3DD81D5F1A48}" srcOrd="0" destOrd="0" presId="urn:microsoft.com/office/officeart/2008/layout/PictureStrips"/>
    <dgm:cxn modelId="{DDDBDD66-561A-4F57-A5A7-DFB2423A9C3B}" srcId="{83A78364-63B4-4476-A50D-D8A88BE95969}" destId="{2096B1FB-3A42-453A-9EC7-B6270B78BADA}" srcOrd="0" destOrd="0" parTransId="{20C78801-67AE-4986-8647-B9D18D1CE4DE}" sibTransId="{BC11E869-0003-417E-869A-995892D4C9F4}"/>
    <dgm:cxn modelId="{2A47F1B2-F760-4543-A358-503619488569}" type="presOf" srcId="{83A78364-63B4-4476-A50D-D8A88BE95969}" destId="{F4DBDACD-ACBD-4E4D-AD2F-74CBDAB01E30}" srcOrd="0" destOrd="0" presId="urn:microsoft.com/office/officeart/2008/layout/PictureStrips"/>
    <dgm:cxn modelId="{C4FB992B-21DE-4E5A-810D-320031E4D388}" type="presOf" srcId="{A0860E19-F72B-4532-8B36-54F5AEDCD0E3}" destId="{29EF681C-C9EC-4982-B0FC-D223B94BA827}" srcOrd="0" destOrd="0" presId="urn:microsoft.com/office/officeart/2008/layout/PictureStrips"/>
    <dgm:cxn modelId="{D7477E33-F86B-4D41-A2C6-C72385E4958A}" srcId="{83A78364-63B4-4476-A50D-D8A88BE95969}" destId="{A0860E19-F72B-4532-8B36-54F5AEDCD0E3}" srcOrd="2" destOrd="0" parTransId="{07BE076B-A8DF-4EF4-97A6-C15285C98E56}" sibTransId="{A0E70A87-AC7E-4435-A7FB-D5829820261A}"/>
    <dgm:cxn modelId="{DE4C1F45-6CB1-4924-A45E-D63D17ACF985}" srcId="{83A78364-63B4-4476-A50D-D8A88BE95969}" destId="{DA7E2DB5-13BC-4FA9-93CF-CF61AFC164BD}" srcOrd="1" destOrd="0" parTransId="{27C80E7B-E0FF-4AEE-8CB9-CE258BA13987}" sibTransId="{4C4E4D33-945E-45E1-AE92-B899170EDA8E}"/>
    <dgm:cxn modelId="{3C4403D8-C634-4340-B9F1-6A943C70FFBF}" type="presParOf" srcId="{F4DBDACD-ACBD-4E4D-AD2F-74CBDAB01E30}" destId="{B529033B-12AA-4B61-B38A-EA8C60106031}" srcOrd="0" destOrd="0" presId="urn:microsoft.com/office/officeart/2008/layout/PictureStrips"/>
    <dgm:cxn modelId="{AB3829D7-C507-41F7-B9A1-3B03645DEB33}" type="presParOf" srcId="{B529033B-12AA-4B61-B38A-EA8C60106031}" destId="{8F7F145F-BC10-4D0E-ABC2-AF1DE539DC59}" srcOrd="0" destOrd="0" presId="urn:microsoft.com/office/officeart/2008/layout/PictureStrips"/>
    <dgm:cxn modelId="{10B0AE79-CC97-421F-965D-30CE47E0FB25}" type="presParOf" srcId="{B529033B-12AA-4B61-B38A-EA8C60106031}" destId="{FC4FD4E3-7BBE-4B0F-A8D1-0F283A9331F3}" srcOrd="1" destOrd="0" presId="urn:microsoft.com/office/officeart/2008/layout/PictureStrips"/>
    <dgm:cxn modelId="{7FB299AA-1516-4C78-A31B-477A869EEB86}" type="presParOf" srcId="{F4DBDACD-ACBD-4E4D-AD2F-74CBDAB01E30}" destId="{E99084A9-7275-4DF8-A21F-FA5B95DB798B}" srcOrd="1" destOrd="0" presId="urn:microsoft.com/office/officeart/2008/layout/PictureStrips"/>
    <dgm:cxn modelId="{23D71E30-1A06-4C29-B073-8700A5A18917}" type="presParOf" srcId="{F4DBDACD-ACBD-4E4D-AD2F-74CBDAB01E30}" destId="{69217602-E346-42A0-A78E-7CF84E9C9192}" srcOrd="2" destOrd="0" presId="urn:microsoft.com/office/officeart/2008/layout/PictureStrips"/>
    <dgm:cxn modelId="{E27E21E1-0ACF-471D-A3D3-F30755981E5C}" type="presParOf" srcId="{69217602-E346-42A0-A78E-7CF84E9C9192}" destId="{58343C5D-0708-4C57-825E-3DD81D5F1A48}" srcOrd="0" destOrd="0" presId="urn:microsoft.com/office/officeart/2008/layout/PictureStrips"/>
    <dgm:cxn modelId="{29722CA7-3756-407B-9FBB-EEF399E52CA2}" type="presParOf" srcId="{69217602-E346-42A0-A78E-7CF84E9C9192}" destId="{F967BB81-70B5-4D25-A46B-109E8CF8DE46}" srcOrd="1" destOrd="0" presId="urn:microsoft.com/office/officeart/2008/layout/PictureStrips"/>
    <dgm:cxn modelId="{8CB31724-45AE-4493-B00D-D16F9DA6882E}" type="presParOf" srcId="{F4DBDACD-ACBD-4E4D-AD2F-74CBDAB01E30}" destId="{63EC40E2-5110-447B-A275-442EE0525C64}" srcOrd="3" destOrd="0" presId="urn:microsoft.com/office/officeart/2008/layout/PictureStrips"/>
    <dgm:cxn modelId="{34547908-67BE-4AC1-B43C-6D8853ED097F}" type="presParOf" srcId="{F4DBDACD-ACBD-4E4D-AD2F-74CBDAB01E30}" destId="{2789D1B9-C067-4FEB-96E6-ADA2558C0B89}" srcOrd="4" destOrd="0" presId="urn:microsoft.com/office/officeart/2008/layout/PictureStrips"/>
    <dgm:cxn modelId="{7857705E-A83B-454F-9433-C00F0E198E45}" type="presParOf" srcId="{2789D1B9-C067-4FEB-96E6-ADA2558C0B89}" destId="{29EF681C-C9EC-4982-B0FC-D223B94BA827}" srcOrd="0" destOrd="0" presId="urn:microsoft.com/office/officeart/2008/layout/PictureStrips"/>
    <dgm:cxn modelId="{CD2DFB73-0747-4472-91B6-6D34E93080ED}" type="presParOf" srcId="{2789D1B9-C067-4FEB-96E6-ADA2558C0B89}" destId="{B8EECCA5-67B6-4B92-8247-79EA339E8D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073369-DB68-41EF-87E3-278F2754851F}" type="doc">
      <dgm:prSet loTypeId="urn:microsoft.com/office/officeart/2005/8/layout/l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565041E-8D84-406D-9A3D-C2B60B0004E7}">
      <dgm:prSet phldrT="[Texto]" custT="1"/>
      <dgm:spPr/>
      <dgm:t>
        <a:bodyPr/>
        <a:lstStyle/>
        <a:p>
          <a:r>
            <a:rPr lang="es-ES" sz="1300" b="1" dirty="0" smtClean="0">
              <a:latin typeface="Arial" pitchFamily="34" charset="0"/>
              <a:cs typeface="Arial" pitchFamily="34" charset="0"/>
            </a:rPr>
            <a:t>PREVISIÓN DE NECESIDADES</a:t>
          </a:r>
          <a:endParaRPr lang="es-ES" sz="1300" b="1" dirty="0">
            <a:latin typeface="Arial" pitchFamily="34" charset="0"/>
            <a:cs typeface="Arial" pitchFamily="34" charset="0"/>
          </a:endParaRPr>
        </a:p>
      </dgm:t>
    </dgm:pt>
    <dgm:pt modelId="{1786D6B9-D591-4EAD-AAC7-E4129438FFF7}" type="parTrans" cxnId="{4BDDF81C-4F41-40CA-8050-4604452CD4BE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FBCD450A-A9D6-4F1C-A710-73006E794D1E}" type="sibTrans" cxnId="{4BDDF81C-4F41-40CA-8050-4604452CD4BE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36ADF8DF-FA6B-49A0-8CBF-8272A2EA85D8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El control de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inventarios facilita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las labores de la previsión de necesidades en función de dos aspectos importantes: operativo y técnico.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C88108E8-5978-46F9-85B0-FCF1B03FFF74}" type="parTrans" cxnId="{07860F55-976E-4E2A-A15A-B418F876F82E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12288A9A-281E-4A08-A5D2-7359FFAD7C35}" type="sibTrans" cxnId="{07860F55-976E-4E2A-A15A-B418F876F82E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FA9EA3A2-DF91-493F-9F7A-91486F55A773}">
      <dgm:prSet phldrT="[Texto]" custT="1"/>
      <dgm:spPr/>
      <dgm:t>
        <a:bodyPr/>
        <a:lstStyle/>
        <a:p>
          <a:r>
            <a: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NIVELES DE ACUMULACIÓN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30BE684-6DED-4813-BB67-7A45AC7A6841}" type="parTrans" cxnId="{D74D7B30-1449-4FF0-B9F5-0092D1855545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9A2D0C96-E8DF-4702-BEFA-D446B54F7669}" type="sibTrans" cxnId="{D74D7B30-1449-4FF0-B9F5-0092D1855545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F9899E87-EC50-45A9-BCB4-CFD2F65AB408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El resultado de la previsión de necesidades se traduce en niveles de acumulación que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aseguran la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máxima autosuficiencia logística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empleando su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capacidad de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almacenamiento.</a:t>
          </a:r>
          <a:endParaRPr lang="es-ES" sz="1300" dirty="0">
            <a:latin typeface="Arial" pitchFamily="34" charset="0"/>
            <a:cs typeface="Arial" pitchFamily="34" charset="0"/>
          </a:endParaRPr>
        </a:p>
      </dgm:t>
    </dgm:pt>
    <dgm:pt modelId="{ABF8F75E-4350-4B2B-838D-7F5590DD38E0}" type="parTrans" cxnId="{345A22CF-26A3-48B5-8EE1-EA80D8D0F6B5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824F3C3A-2C51-4CEF-A6ED-9DB74FA02FE9}" type="sibTrans" cxnId="{345A22CF-26A3-48B5-8EE1-EA80D8D0F6B5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C446E0C4-4521-4A67-A7F1-1373014CBCA6}">
      <dgm:prSet phldrT="[Texto]" custT="1"/>
      <dgm:spPr/>
      <dgm:t>
        <a:bodyPr/>
        <a:lstStyle/>
        <a:p>
          <a:r>
            <a:rPr lang="es-ES" sz="1000" dirty="0" smtClean="0">
              <a:latin typeface="Arial" pitchFamily="34" charset="0"/>
              <a:cs typeface="Arial" pitchFamily="34" charset="0"/>
            </a:rPr>
            <a:t>CONDICIONANTES</a:t>
          </a:r>
          <a:endParaRPr lang="es-ES" sz="1000" dirty="0">
            <a:latin typeface="Arial" pitchFamily="34" charset="0"/>
            <a:cs typeface="Arial" pitchFamily="34" charset="0"/>
          </a:endParaRPr>
        </a:p>
      </dgm:t>
    </dgm:pt>
    <dgm:pt modelId="{4A5E89A5-0FAE-4591-A826-5DE6482A1EB6}" type="parTrans" cxnId="{C3C32AEE-C476-40FB-A19B-C0486CC6BDD6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46F3AB15-78D5-4B50-A9B3-404B3D09DDA6}" type="sibTrans" cxnId="{C3C32AEE-C476-40FB-A19B-C0486CC6BDD6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433F194B-2E33-49D1-8950-7BC6AE8CE25E}">
      <dgm:prSet phldrT="[Texto]" custT="1"/>
      <dgm:spPr/>
      <dgm:t>
        <a:bodyPr/>
        <a:lstStyle/>
        <a:p>
          <a:pPr algn="just"/>
          <a:r>
            <a:rPr lang="es-ES" sz="1300" dirty="0" smtClean="0">
              <a:latin typeface="Arial" pitchFamily="34" charset="0"/>
              <a:cs typeface="Arial" pitchFamily="34" charset="0"/>
            </a:rPr>
            <a:t>Importancia del ítem en particular</a:t>
          </a:r>
        </a:p>
        <a:p>
          <a:pPr algn="just"/>
          <a:r>
            <a:rPr lang="es-ES" sz="1300" dirty="0" smtClean="0">
              <a:latin typeface="Arial" pitchFamily="34" charset="0"/>
              <a:cs typeface="Arial" pitchFamily="34" charset="0"/>
            </a:rPr>
            <a:t>Plazo de Obtención</a:t>
          </a:r>
        </a:p>
        <a:p>
          <a:pPr algn="just"/>
          <a:r>
            <a:rPr lang="es-ES" sz="1300" dirty="0" smtClean="0">
              <a:latin typeface="Arial" pitchFamily="34" charset="0"/>
              <a:cs typeface="Arial" pitchFamily="34" charset="0"/>
            </a:rPr>
            <a:t>Costo</a:t>
          </a:r>
        </a:p>
        <a:p>
          <a:pPr algn="just"/>
          <a:r>
            <a:rPr lang="es-ES" sz="1300" dirty="0" smtClean="0">
              <a:latin typeface="Arial" pitchFamily="34" charset="0"/>
              <a:cs typeface="Arial" pitchFamily="34" charset="0"/>
            </a:rPr>
            <a:t>Garantías en continuidad de producción</a:t>
          </a:r>
          <a:endParaRPr lang="es-ES" sz="1300" dirty="0">
            <a:latin typeface="Arial" pitchFamily="34" charset="0"/>
            <a:cs typeface="Arial" pitchFamily="34" charset="0"/>
          </a:endParaRPr>
        </a:p>
      </dgm:t>
    </dgm:pt>
    <dgm:pt modelId="{EF07F744-2877-4D8B-B6FC-963C6DF82723}" type="parTrans" cxnId="{59859E3F-D355-48B7-8431-12E240F17706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74E3DD0F-EA6C-4E0C-BD44-2FD2404A924F}" type="sibTrans" cxnId="{59859E3F-D355-48B7-8431-12E240F17706}">
      <dgm:prSet/>
      <dgm:spPr/>
      <dgm:t>
        <a:bodyPr/>
        <a:lstStyle/>
        <a:p>
          <a:endParaRPr lang="es-ES" sz="1000">
            <a:latin typeface="Arial" pitchFamily="34" charset="0"/>
            <a:cs typeface="Arial" pitchFamily="34" charset="0"/>
          </a:endParaRPr>
        </a:p>
      </dgm:t>
    </dgm:pt>
    <dgm:pt modelId="{395DA39B-6496-4711-81D0-34F584892D2E}" type="pres">
      <dgm:prSet presAssocID="{16073369-DB68-41EF-87E3-278F2754851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A3BD7B-DF33-4138-B6A2-3D2FC338B07A}" type="pres">
      <dgm:prSet presAssocID="{7565041E-8D84-406D-9A3D-C2B60B0004E7}" presName="horFlow" presStyleCnt="0"/>
      <dgm:spPr/>
      <dgm:t>
        <a:bodyPr/>
        <a:lstStyle/>
        <a:p>
          <a:endParaRPr lang="es-ES"/>
        </a:p>
      </dgm:t>
    </dgm:pt>
    <dgm:pt modelId="{E5B68F80-22EF-42E7-A059-791FE7A99FD9}" type="pres">
      <dgm:prSet presAssocID="{7565041E-8D84-406D-9A3D-C2B60B0004E7}" presName="bigChev" presStyleLbl="node1" presStyleIdx="0" presStyleCnt="3" custScaleX="79571" custLinFactNeighborX="-76692" custLinFactNeighborY="6538"/>
      <dgm:spPr/>
      <dgm:t>
        <a:bodyPr/>
        <a:lstStyle/>
        <a:p>
          <a:endParaRPr lang="es-ES"/>
        </a:p>
      </dgm:t>
    </dgm:pt>
    <dgm:pt modelId="{27CB1F5A-4CCB-4EF6-86CB-329B57A810C5}" type="pres">
      <dgm:prSet presAssocID="{C88108E8-5978-46F9-85B0-FCF1B03FFF74}" presName="parTrans" presStyleCnt="0"/>
      <dgm:spPr/>
      <dgm:t>
        <a:bodyPr/>
        <a:lstStyle/>
        <a:p>
          <a:endParaRPr lang="es-ES"/>
        </a:p>
      </dgm:t>
    </dgm:pt>
    <dgm:pt modelId="{707F9730-5B45-4C41-90F8-23ADE3268F88}" type="pres">
      <dgm:prSet presAssocID="{36ADF8DF-FA6B-49A0-8CBF-8272A2EA85D8}" presName="node" presStyleLbl="alignAccFollowNode1" presStyleIdx="0" presStyleCnt="3" custScaleX="197764" custScaleY="120815" custLinFactNeighborX="6102" custLinFactNeighborY="3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49935-A07C-4B82-8896-D7FB9C0B6976}" type="pres">
      <dgm:prSet presAssocID="{7565041E-8D84-406D-9A3D-C2B60B0004E7}" presName="vSp" presStyleCnt="0"/>
      <dgm:spPr/>
      <dgm:t>
        <a:bodyPr/>
        <a:lstStyle/>
        <a:p>
          <a:endParaRPr lang="es-ES"/>
        </a:p>
      </dgm:t>
    </dgm:pt>
    <dgm:pt modelId="{BC834545-C2D0-4CDB-996F-F3DBEA17D32F}" type="pres">
      <dgm:prSet presAssocID="{FA9EA3A2-DF91-493F-9F7A-91486F55A773}" presName="horFlow" presStyleCnt="0"/>
      <dgm:spPr/>
      <dgm:t>
        <a:bodyPr/>
        <a:lstStyle/>
        <a:p>
          <a:endParaRPr lang="es-ES"/>
        </a:p>
      </dgm:t>
    </dgm:pt>
    <dgm:pt modelId="{5646B704-0A07-4267-87C4-23EA2ECC4DAF}" type="pres">
      <dgm:prSet presAssocID="{FA9EA3A2-DF91-493F-9F7A-91486F55A773}" presName="bigChev" presStyleLbl="node1" presStyleIdx="1" presStyleCnt="3" custScaleX="79571" custLinFactNeighborX="-76692" custLinFactNeighborY="1968"/>
      <dgm:spPr/>
      <dgm:t>
        <a:bodyPr/>
        <a:lstStyle/>
        <a:p>
          <a:endParaRPr lang="es-ES"/>
        </a:p>
      </dgm:t>
    </dgm:pt>
    <dgm:pt modelId="{4A7A937E-609D-4232-9E4F-B7E4BBAB3B51}" type="pres">
      <dgm:prSet presAssocID="{ABF8F75E-4350-4B2B-838D-7F5590DD38E0}" presName="parTrans" presStyleCnt="0"/>
      <dgm:spPr/>
      <dgm:t>
        <a:bodyPr/>
        <a:lstStyle/>
        <a:p>
          <a:endParaRPr lang="es-ES"/>
        </a:p>
      </dgm:t>
    </dgm:pt>
    <dgm:pt modelId="{9113CD46-E521-4224-AEEF-617919124219}" type="pres">
      <dgm:prSet presAssocID="{F9899E87-EC50-45A9-BCB4-CFD2F65AB408}" presName="node" presStyleLbl="alignAccFollowNode1" presStyleIdx="1" presStyleCnt="3" custScaleX="201828" custScaleY="112126" custLinFactNeighborX="6102" custLinFactNeighborY="3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9DEAF0-F0BD-4577-A816-0ADC533EEFA7}" type="pres">
      <dgm:prSet presAssocID="{FA9EA3A2-DF91-493F-9F7A-91486F55A773}" presName="vSp" presStyleCnt="0"/>
      <dgm:spPr/>
      <dgm:t>
        <a:bodyPr/>
        <a:lstStyle/>
        <a:p>
          <a:endParaRPr lang="es-ES"/>
        </a:p>
      </dgm:t>
    </dgm:pt>
    <dgm:pt modelId="{7ECFB373-3C47-4937-BB1E-BFDA91C32265}" type="pres">
      <dgm:prSet presAssocID="{C446E0C4-4521-4A67-A7F1-1373014CBCA6}" presName="horFlow" presStyleCnt="0"/>
      <dgm:spPr/>
      <dgm:t>
        <a:bodyPr/>
        <a:lstStyle/>
        <a:p>
          <a:endParaRPr lang="es-ES"/>
        </a:p>
      </dgm:t>
    </dgm:pt>
    <dgm:pt modelId="{A093873D-04EB-4FB4-A482-A191891CF6BC}" type="pres">
      <dgm:prSet presAssocID="{C446E0C4-4521-4A67-A7F1-1373014CBCA6}" presName="bigChev" presStyleLbl="node1" presStyleIdx="2" presStyleCnt="3" custScaleX="79571" custLinFactNeighborX="-89648" custLinFactNeighborY="1884"/>
      <dgm:spPr/>
      <dgm:t>
        <a:bodyPr/>
        <a:lstStyle/>
        <a:p>
          <a:endParaRPr lang="es-ES"/>
        </a:p>
      </dgm:t>
    </dgm:pt>
    <dgm:pt modelId="{7F347CD2-71EF-4297-9052-4CAEE6F33CFB}" type="pres">
      <dgm:prSet presAssocID="{EF07F744-2877-4D8B-B6FC-963C6DF82723}" presName="parTrans" presStyleCnt="0"/>
      <dgm:spPr/>
      <dgm:t>
        <a:bodyPr/>
        <a:lstStyle/>
        <a:p>
          <a:endParaRPr lang="es-ES"/>
        </a:p>
      </dgm:t>
    </dgm:pt>
    <dgm:pt modelId="{37AB2030-7D56-4E9B-A2BB-308AEA6AD7CF}" type="pres">
      <dgm:prSet presAssocID="{433F194B-2E33-49D1-8950-7BC6AE8CE25E}" presName="node" presStyleLbl="alignAccFollowNode1" presStyleIdx="2" presStyleCnt="3" custScaleX="201828" custScaleY="112126" custLinFactNeighborX="6102" custLinFactNeighborY="3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BCD0D0-BD25-4A83-A328-462D40B4090E}" type="presOf" srcId="{F9899E87-EC50-45A9-BCB4-CFD2F65AB408}" destId="{9113CD46-E521-4224-AEEF-617919124219}" srcOrd="0" destOrd="0" presId="urn:microsoft.com/office/officeart/2005/8/layout/lProcess3"/>
    <dgm:cxn modelId="{907BD66B-0B5E-4B54-ABDE-57D390F20AAE}" type="presOf" srcId="{36ADF8DF-FA6B-49A0-8CBF-8272A2EA85D8}" destId="{707F9730-5B45-4C41-90F8-23ADE3268F88}" srcOrd="0" destOrd="0" presId="urn:microsoft.com/office/officeart/2005/8/layout/lProcess3"/>
    <dgm:cxn modelId="{B97430DF-63A3-4C59-92DC-2B1F3F13991F}" type="presOf" srcId="{C446E0C4-4521-4A67-A7F1-1373014CBCA6}" destId="{A093873D-04EB-4FB4-A482-A191891CF6BC}" srcOrd="0" destOrd="0" presId="urn:microsoft.com/office/officeart/2005/8/layout/lProcess3"/>
    <dgm:cxn modelId="{C3C32AEE-C476-40FB-A19B-C0486CC6BDD6}" srcId="{16073369-DB68-41EF-87E3-278F2754851F}" destId="{C446E0C4-4521-4A67-A7F1-1373014CBCA6}" srcOrd="2" destOrd="0" parTransId="{4A5E89A5-0FAE-4591-A826-5DE6482A1EB6}" sibTransId="{46F3AB15-78D5-4B50-A9B3-404B3D09DDA6}"/>
    <dgm:cxn modelId="{07860F55-976E-4E2A-A15A-B418F876F82E}" srcId="{7565041E-8D84-406D-9A3D-C2B60B0004E7}" destId="{36ADF8DF-FA6B-49A0-8CBF-8272A2EA85D8}" srcOrd="0" destOrd="0" parTransId="{C88108E8-5978-46F9-85B0-FCF1B03FFF74}" sibTransId="{12288A9A-281E-4A08-A5D2-7359FFAD7C35}"/>
    <dgm:cxn modelId="{6DFF0994-5F34-46A2-8AA2-48D5DA431371}" type="presOf" srcId="{7565041E-8D84-406D-9A3D-C2B60B0004E7}" destId="{E5B68F80-22EF-42E7-A059-791FE7A99FD9}" srcOrd="0" destOrd="0" presId="urn:microsoft.com/office/officeart/2005/8/layout/lProcess3"/>
    <dgm:cxn modelId="{15C9B68A-790B-451D-83A1-D5C0ABBD5874}" type="presOf" srcId="{433F194B-2E33-49D1-8950-7BC6AE8CE25E}" destId="{37AB2030-7D56-4E9B-A2BB-308AEA6AD7CF}" srcOrd="0" destOrd="0" presId="urn:microsoft.com/office/officeart/2005/8/layout/lProcess3"/>
    <dgm:cxn modelId="{D74D7B30-1449-4FF0-B9F5-0092D1855545}" srcId="{16073369-DB68-41EF-87E3-278F2754851F}" destId="{FA9EA3A2-DF91-493F-9F7A-91486F55A773}" srcOrd="1" destOrd="0" parTransId="{E30BE684-6DED-4813-BB67-7A45AC7A6841}" sibTransId="{9A2D0C96-E8DF-4702-BEFA-D446B54F7669}"/>
    <dgm:cxn modelId="{4BDDF81C-4F41-40CA-8050-4604452CD4BE}" srcId="{16073369-DB68-41EF-87E3-278F2754851F}" destId="{7565041E-8D84-406D-9A3D-C2B60B0004E7}" srcOrd="0" destOrd="0" parTransId="{1786D6B9-D591-4EAD-AAC7-E4129438FFF7}" sibTransId="{FBCD450A-A9D6-4F1C-A710-73006E794D1E}"/>
    <dgm:cxn modelId="{71AC2292-0311-4D98-A5E4-5E1A58C6B03F}" type="presOf" srcId="{16073369-DB68-41EF-87E3-278F2754851F}" destId="{395DA39B-6496-4711-81D0-34F584892D2E}" srcOrd="0" destOrd="0" presId="urn:microsoft.com/office/officeart/2005/8/layout/lProcess3"/>
    <dgm:cxn modelId="{0B2609CD-8ED2-4F3A-9189-331B3BC63137}" type="presOf" srcId="{FA9EA3A2-DF91-493F-9F7A-91486F55A773}" destId="{5646B704-0A07-4267-87C4-23EA2ECC4DAF}" srcOrd="0" destOrd="0" presId="urn:microsoft.com/office/officeart/2005/8/layout/lProcess3"/>
    <dgm:cxn modelId="{345A22CF-26A3-48B5-8EE1-EA80D8D0F6B5}" srcId="{FA9EA3A2-DF91-493F-9F7A-91486F55A773}" destId="{F9899E87-EC50-45A9-BCB4-CFD2F65AB408}" srcOrd="0" destOrd="0" parTransId="{ABF8F75E-4350-4B2B-838D-7F5590DD38E0}" sibTransId="{824F3C3A-2C51-4CEF-A6ED-9DB74FA02FE9}"/>
    <dgm:cxn modelId="{59859E3F-D355-48B7-8431-12E240F17706}" srcId="{C446E0C4-4521-4A67-A7F1-1373014CBCA6}" destId="{433F194B-2E33-49D1-8950-7BC6AE8CE25E}" srcOrd="0" destOrd="0" parTransId="{EF07F744-2877-4D8B-B6FC-963C6DF82723}" sibTransId="{74E3DD0F-EA6C-4E0C-BD44-2FD2404A924F}"/>
    <dgm:cxn modelId="{AA9F12B8-B39D-438C-B1EB-30891B6132A8}" type="presParOf" srcId="{395DA39B-6496-4711-81D0-34F584892D2E}" destId="{5FA3BD7B-DF33-4138-B6A2-3D2FC338B07A}" srcOrd="0" destOrd="0" presId="urn:microsoft.com/office/officeart/2005/8/layout/lProcess3"/>
    <dgm:cxn modelId="{B93F5FCB-F3D7-4290-A914-6B9013528A6A}" type="presParOf" srcId="{5FA3BD7B-DF33-4138-B6A2-3D2FC338B07A}" destId="{E5B68F80-22EF-42E7-A059-791FE7A99FD9}" srcOrd="0" destOrd="0" presId="urn:microsoft.com/office/officeart/2005/8/layout/lProcess3"/>
    <dgm:cxn modelId="{FD1E18CE-42C6-4A59-B74E-D51DB6CCB5A5}" type="presParOf" srcId="{5FA3BD7B-DF33-4138-B6A2-3D2FC338B07A}" destId="{27CB1F5A-4CCB-4EF6-86CB-329B57A810C5}" srcOrd="1" destOrd="0" presId="urn:microsoft.com/office/officeart/2005/8/layout/lProcess3"/>
    <dgm:cxn modelId="{AD6DE2A9-947D-4700-9D9A-21027D89194E}" type="presParOf" srcId="{5FA3BD7B-DF33-4138-B6A2-3D2FC338B07A}" destId="{707F9730-5B45-4C41-90F8-23ADE3268F88}" srcOrd="2" destOrd="0" presId="urn:microsoft.com/office/officeart/2005/8/layout/lProcess3"/>
    <dgm:cxn modelId="{996695AB-9FD9-4BB3-AACB-F7C489E82E3A}" type="presParOf" srcId="{395DA39B-6496-4711-81D0-34F584892D2E}" destId="{0A149935-A07C-4B82-8896-D7FB9C0B6976}" srcOrd="1" destOrd="0" presId="urn:microsoft.com/office/officeart/2005/8/layout/lProcess3"/>
    <dgm:cxn modelId="{89F7E127-1B65-4BA0-B864-77F66AC801D1}" type="presParOf" srcId="{395DA39B-6496-4711-81D0-34F584892D2E}" destId="{BC834545-C2D0-4CDB-996F-F3DBEA17D32F}" srcOrd="2" destOrd="0" presId="urn:microsoft.com/office/officeart/2005/8/layout/lProcess3"/>
    <dgm:cxn modelId="{1AC0D0AC-45AE-44B8-A421-3DFE041C2FA9}" type="presParOf" srcId="{BC834545-C2D0-4CDB-996F-F3DBEA17D32F}" destId="{5646B704-0A07-4267-87C4-23EA2ECC4DAF}" srcOrd="0" destOrd="0" presId="urn:microsoft.com/office/officeart/2005/8/layout/lProcess3"/>
    <dgm:cxn modelId="{09B50780-F7CB-4971-94EF-A4B7043EA55E}" type="presParOf" srcId="{BC834545-C2D0-4CDB-996F-F3DBEA17D32F}" destId="{4A7A937E-609D-4232-9E4F-B7E4BBAB3B51}" srcOrd="1" destOrd="0" presId="urn:microsoft.com/office/officeart/2005/8/layout/lProcess3"/>
    <dgm:cxn modelId="{567DDE51-BD0D-41EA-B8E7-2B80A76FBC8A}" type="presParOf" srcId="{BC834545-C2D0-4CDB-996F-F3DBEA17D32F}" destId="{9113CD46-E521-4224-AEEF-617919124219}" srcOrd="2" destOrd="0" presId="urn:microsoft.com/office/officeart/2005/8/layout/lProcess3"/>
    <dgm:cxn modelId="{FCAD03D8-BCB9-4BE4-901A-F4259CF07CED}" type="presParOf" srcId="{395DA39B-6496-4711-81D0-34F584892D2E}" destId="{909DEAF0-F0BD-4577-A816-0ADC533EEFA7}" srcOrd="3" destOrd="0" presId="urn:microsoft.com/office/officeart/2005/8/layout/lProcess3"/>
    <dgm:cxn modelId="{D0C016FC-2853-436F-9FA3-4BC0AF1177E6}" type="presParOf" srcId="{395DA39B-6496-4711-81D0-34F584892D2E}" destId="{7ECFB373-3C47-4937-BB1E-BFDA91C32265}" srcOrd="4" destOrd="0" presId="urn:microsoft.com/office/officeart/2005/8/layout/lProcess3"/>
    <dgm:cxn modelId="{93DB44BB-4C16-46E7-B768-99F1C60796F2}" type="presParOf" srcId="{7ECFB373-3C47-4937-BB1E-BFDA91C32265}" destId="{A093873D-04EB-4FB4-A482-A191891CF6BC}" srcOrd="0" destOrd="0" presId="urn:microsoft.com/office/officeart/2005/8/layout/lProcess3"/>
    <dgm:cxn modelId="{707237DE-6C35-447F-85DF-DE56BADE80B4}" type="presParOf" srcId="{7ECFB373-3C47-4937-BB1E-BFDA91C32265}" destId="{7F347CD2-71EF-4297-9052-4CAEE6F33CFB}" srcOrd="1" destOrd="0" presId="urn:microsoft.com/office/officeart/2005/8/layout/lProcess3"/>
    <dgm:cxn modelId="{B45E124C-2DB8-451C-8E3A-46DD24C54DB3}" type="presParOf" srcId="{7ECFB373-3C47-4937-BB1E-BFDA91C32265}" destId="{37AB2030-7D56-4E9B-A2BB-308AEA6AD7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3C2B5B-0042-4220-831C-E3D92C3B82D2}" type="doc">
      <dgm:prSet loTypeId="urn:microsoft.com/office/officeart/2008/layout/TitlePictureLineup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0DEE049-9AE7-4963-AF91-AF53AD30C234}">
      <dgm:prSet phldrT="[Texto]" custT="1"/>
      <dgm:spPr/>
      <dgm:t>
        <a:bodyPr/>
        <a:lstStyle/>
        <a:p>
          <a:pPr marL="0" indent="0" algn="ctr"/>
          <a:r>
            <a:rPr lang="es-E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MULTIPLICADORES</a:t>
          </a:r>
          <a:endParaRPr lang="es-ES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C807CC4-6928-4B89-8172-9AE347C9EC1D}" type="parTrans" cxnId="{34D06C77-3111-4AD6-8A59-F353782958FD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6867E-03CB-4ADF-A1F8-E3630FBFB129}" type="sibTrans" cxnId="{34D06C77-3111-4AD6-8A59-F353782958FD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5993C-BC41-4B1C-878B-91B04E4A0915}">
      <dgm:prSet phldrT="[Texto]" custT="1"/>
      <dgm:spPr/>
      <dgm:t>
        <a:bodyPr anchor="ctr" anchorCtr="0"/>
        <a:lstStyle/>
        <a:p>
          <a:pPr marL="0" indent="0" algn="ctr"/>
          <a:r>
            <a:rPr lang="es-E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AGUA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3ABDC6-9C2A-46D2-98E5-2391C5586541}" type="parTrans" cxnId="{3EBB899F-5266-4EC1-93F6-0B874BB2451B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A92888-248D-4672-9465-00967F695AD5}" type="sibTrans" cxnId="{3EBB899F-5266-4EC1-93F6-0B874BB2451B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B9C2F-BDAD-4D34-AC37-5B0C63227148}">
      <dgm:prSet phldrT="[Texto]" custT="1"/>
      <dgm:spPr/>
      <dgm:t>
        <a:bodyPr/>
        <a:lstStyle/>
        <a:p>
          <a:pPr algn="ctr"/>
          <a:r>
            <a:rPr lang="es-E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RUTINARIOS</a:t>
          </a:r>
          <a:endParaRPr lang="es-ES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5C7FAAB-88DA-4A11-B7FF-3072A6BAACAB}" type="parTrans" cxnId="{9C20582F-3B37-4574-B11D-204A96DFF364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E9D23-353E-4282-A265-945C48DFEE67}" type="sibTrans" cxnId="{9C20582F-3B37-4574-B11D-204A96DFF364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434F1E-A33D-4DB6-B440-8F2508E22E70}">
      <dgm:prSet phldrT="[Texto]" custT="1"/>
      <dgm:spPr/>
      <dgm:t>
        <a:bodyPr anchor="ctr" anchorCtr="0"/>
        <a:lstStyle/>
        <a:p>
          <a:pPr algn="ctr"/>
          <a:r>
            <a:rPr lang="es-E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VÍVERES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BEF83CD-83F6-4687-B83F-68F1A7A59DA4}" type="parTrans" cxnId="{9E94F458-0681-40AE-A6F9-5C17D9A6469F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DFE59-8652-4396-ADC6-99C2C47DFD5C}" type="sibTrans" cxnId="{9E94F458-0681-40AE-A6F9-5C17D9A6469F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96B6BF-6B2A-40BE-AAF7-BA13D029D209}">
      <dgm:prSet phldrT="[Texto]" custT="1"/>
      <dgm:spPr/>
      <dgm:t>
        <a:bodyPr/>
        <a:lstStyle/>
        <a:p>
          <a:pPr algn="ctr"/>
          <a:r>
            <a:rPr lang="es-E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ESTRATÉGICOS</a:t>
          </a:r>
          <a:endParaRPr lang="es-ES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8395448-E916-4A51-B251-9E77696A0266}" type="parTrans" cxnId="{1E068C80-ACF6-483B-857D-1C12B3EFD5C9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114A3-8DFE-4D09-9456-CF39C45DAB1C}" type="sibTrans" cxnId="{1E068C80-ACF6-483B-857D-1C12B3EFD5C9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1DF4C-FA7D-4219-8D0C-646EB044A9B8}">
      <dgm:prSet phldrT="[Texto]" custT="1"/>
      <dgm:spPr/>
      <dgm:t>
        <a:bodyPr anchor="ctr" anchorCtr="0"/>
        <a:lstStyle/>
        <a:p>
          <a:pPr algn="ctr">
            <a:tabLst>
              <a:tab pos="1160463" algn="l"/>
            </a:tabLst>
          </a:pPr>
          <a:r>
            <a:rPr lang="es-E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GASOLINA,DIESEL, ACEITES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A169FF9-6F19-422D-9233-B01A611AEFE7}" type="parTrans" cxnId="{D01629B3-E5E6-46F9-A186-A3EE52A64292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B1FD0-00D0-4925-B795-FB951EA7E6A7}" type="sibTrans" cxnId="{D01629B3-E5E6-46F9-A186-A3EE52A64292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5A3C99-86EE-4C9E-ABA0-D4C24A29C314}">
      <dgm:prSet phldrT="[Texto]" custT="1"/>
      <dgm:spPr/>
      <dgm:t>
        <a:bodyPr/>
        <a:lstStyle/>
        <a:p>
          <a:pPr algn="ctr"/>
          <a:r>
            <a:rPr lang="es-E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CRÍTICOS</a:t>
          </a:r>
          <a:endParaRPr lang="es-ES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828BCC1-CB93-46B6-85C8-2A137E3CC4BA}" type="parTrans" cxnId="{C67E5A3E-C789-4863-BB03-A3BC83911EDB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86F4EB-89BA-4CAE-B3BA-8A44EF8EFD3D}" type="sibTrans" cxnId="{C67E5A3E-C789-4863-BB03-A3BC83911EDB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6BBB4F-A961-4F69-9AE7-3C54D33802A9}">
      <dgm:prSet phldrT="[Texto]" custT="1"/>
      <dgm:spPr/>
      <dgm:t>
        <a:bodyPr anchor="ctr" anchorCtr="0"/>
        <a:lstStyle/>
        <a:p>
          <a:pPr marL="177800" indent="-177800" algn="ctr"/>
          <a:r>
            <a:rPr lang="es-E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REPUESTOS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C25FA07-CA0B-4F56-BEB1-F756CD6E976D}" type="parTrans" cxnId="{51DCD24F-BFE1-4744-BD54-03D9F56E3657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8433A-40D4-4844-8B27-FD59B091D22E}" type="sibTrans" cxnId="{51DCD24F-BFE1-4744-BD54-03D9F56E3657}">
      <dgm:prSet/>
      <dgm:spPr/>
      <dgm:t>
        <a:bodyPr/>
        <a:lstStyle/>
        <a:p>
          <a:endParaRPr lang="es-ES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41B0F-2C89-4010-99A4-EC042B2538B7}" type="pres">
      <dgm:prSet presAssocID="{4B3C2B5B-0042-4220-831C-E3D92C3B82D2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6ED1A4B-EE00-42AA-9E87-FBC0F5EFE442}" type="pres">
      <dgm:prSet presAssocID="{80DEE049-9AE7-4963-AF91-AF53AD30C234}" presName="composite" presStyleCnt="0"/>
      <dgm:spPr/>
      <dgm:t>
        <a:bodyPr/>
        <a:lstStyle/>
        <a:p>
          <a:endParaRPr lang="es-EC"/>
        </a:p>
      </dgm:t>
    </dgm:pt>
    <dgm:pt modelId="{0EBD7B97-9A33-4CE8-B6B8-BD5690978163}" type="pres">
      <dgm:prSet presAssocID="{80DEE049-9AE7-4963-AF91-AF53AD30C234}" presName="Accent" presStyleLbl="alignAcc1" presStyleIdx="0" presStyleCnt="4"/>
      <dgm:spPr/>
      <dgm:t>
        <a:bodyPr/>
        <a:lstStyle/>
        <a:p>
          <a:endParaRPr lang="es-EC"/>
        </a:p>
      </dgm:t>
    </dgm:pt>
    <dgm:pt modelId="{46E274DA-720F-4C81-9D76-2878E7B91661}" type="pres">
      <dgm:prSet presAssocID="{80DEE049-9AE7-4963-AF91-AF53AD30C234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C"/>
        </a:p>
      </dgm:t>
    </dgm:pt>
    <dgm:pt modelId="{E305C96C-040E-4943-A054-B32626FD2CED}" type="pres">
      <dgm:prSet presAssocID="{80DEE049-9AE7-4963-AF91-AF53AD30C234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A6033-58D4-4619-BC94-1318BCBD0C0F}" type="pres">
      <dgm:prSet presAssocID="{80DEE049-9AE7-4963-AF91-AF53AD30C234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FE476-65FF-4EAB-B190-04D951ED2C37}" type="pres">
      <dgm:prSet presAssocID="{9026867E-03CB-4ADF-A1F8-E3630FBFB129}" presName="sibTrans" presStyleCnt="0"/>
      <dgm:spPr/>
      <dgm:t>
        <a:bodyPr/>
        <a:lstStyle/>
        <a:p>
          <a:endParaRPr lang="es-EC"/>
        </a:p>
      </dgm:t>
    </dgm:pt>
    <dgm:pt modelId="{7029C01E-8C5F-41A5-A469-574DEA1E9F26}" type="pres">
      <dgm:prSet presAssocID="{3DDB9C2F-BDAD-4D34-AC37-5B0C63227148}" presName="composite" presStyleCnt="0"/>
      <dgm:spPr/>
      <dgm:t>
        <a:bodyPr/>
        <a:lstStyle/>
        <a:p>
          <a:endParaRPr lang="es-EC"/>
        </a:p>
      </dgm:t>
    </dgm:pt>
    <dgm:pt modelId="{E30C8878-1343-4C14-A386-A8568CEB7FF2}" type="pres">
      <dgm:prSet presAssocID="{3DDB9C2F-BDAD-4D34-AC37-5B0C63227148}" presName="Accent" presStyleLbl="alignAcc1" presStyleIdx="1" presStyleCnt="4"/>
      <dgm:spPr/>
      <dgm:t>
        <a:bodyPr/>
        <a:lstStyle/>
        <a:p>
          <a:endParaRPr lang="es-EC"/>
        </a:p>
      </dgm:t>
    </dgm:pt>
    <dgm:pt modelId="{516B395B-9E84-4E9A-8A34-83F46AB340EE}" type="pres">
      <dgm:prSet presAssocID="{3DDB9C2F-BDAD-4D34-AC37-5B0C63227148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C"/>
        </a:p>
      </dgm:t>
    </dgm:pt>
    <dgm:pt modelId="{DC0BB67D-DD79-4082-8882-67753AF0012E}" type="pres">
      <dgm:prSet presAssocID="{3DDB9C2F-BDAD-4D34-AC37-5B0C63227148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4A944-7EF5-42AB-A865-C404CD98FB08}" type="pres">
      <dgm:prSet presAssocID="{3DDB9C2F-BDAD-4D34-AC37-5B0C63227148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84F2E1-CD1A-4148-A4E2-E9988CFEA922}" type="pres">
      <dgm:prSet presAssocID="{221E9D23-353E-4282-A265-945C48DFEE67}" presName="sibTrans" presStyleCnt="0"/>
      <dgm:spPr/>
      <dgm:t>
        <a:bodyPr/>
        <a:lstStyle/>
        <a:p>
          <a:endParaRPr lang="es-EC"/>
        </a:p>
      </dgm:t>
    </dgm:pt>
    <dgm:pt modelId="{614CC5A8-2358-4BCC-AEF5-FA42E5B35360}" type="pres">
      <dgm:prSet presAssocID="{5E96B6BF-6B2A-40BE-AAF7-BA13D029D209}" presName="composite" presStyleCnt="0"/>
      <dgm:spPr/>
      <dgm:t>
        <a:bodyPr/>
        <a:lstStyle/>
        <a:p>
          <a:endParaRPr lang="es-EC"/>
        </a:p>
      </dgm:t>
    </dgm:pt>
    <dgm:pt modelId="{4937E8F5-5E1B-40D6-BBDB-5E4B5DF393F9}" type="pres">
      <dgm:prSet presAssocID="{5E96B6BF-6B2A-40BE-AAF7-BA13D029D209}" presName="Accent" presStyleLbl="alignAcc1" presStyleIdx="2" presStyleCnt="4"/>
      <dgm:spPr/>
      <dgm:t>
        <a:bodyPr/>
        <a:lstStyle/>
        <a:p>
          <a:endParaRPr lang="es-EC"/>
        </a:p>
      </dgm:t>
    </dgm:pt>
    <dgm:pt modelId="{8D90C2B7-232E-468C-AF69-8C1D42DC1AA5}" type="pres">
      <dgm:prSet presAssocID="{5E96B6BF-6B2A-40BE-AAF7-BA13D029D209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C"/>
        </a:p>
      </dgm:t>
    </dgm:pt>
    <dgm:pt modelId="{BA98697D-BFBC-43A6-BC76-B89F3D1C2D6C}" type="pres">
      <dgm:prSet presAssocID="{5E96B6BF-6B2A-40BE-AAF7-BA13D029D209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100AC-FA7F-43E2-AADF-BB05AE0BD3CA}" type="pres">
      <dgm:prSet presAssocID="{5E96B6BF-6B2A-40BE-AAF7-BA13D029D209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E9B5F-406D-45F6-934B-BB6043A9F473}" type="pres">
      <dgm:prSet presAssocID="{C6B114A3-8DFE-4D09-9456-CF39C45DAB1C}" presName="sibTrans" presStyleCnt="0"/>
      <dgm:spPr/>
      <dgm:t>
        <a:bodyPr/>
        <a:lstStyle/>
        <a:p>
          <a:endParaRPr lang="es-EC"/>
        </a:p>
      </dgm:t>
    </dgm:pt>
    <dgm:pt modelId="{2933C965-D619-4F58-82DB-BCE86B7C515F}" type="pres">
      <dgm:prSet presAssocID="{5E5A3C99-86EE-4C9E-ABA0-D4C24A29C314}" presName="composite" presStyleCnt="0"/>
      <dgm:spPr/>
      <dgm:t>
        <a:bodyPr/>
        <a:lstStyle/>
        <a:p>
          <a:endParaRPr lang="es-EC"/>
        </a:p>
      </dgm:t>
    </dgm:pt>
    <dgm:pt modelId="{405640D7-98FF-48E2-9432-A429D7C0C1EF}" type="pres">
      <dgm:prSet presAssocID="{5E5A3C99-86EE-4C9E-ABA0-D4C24A29C314}" presName="Accent" presStyleLbl="alignAcc1" presStyleIdx="3" presStyleCnt="4"/>
      <dgm:spPr/>
      <dgm:t>
        <a:bodyPr/>
        <a:lstStyle/>
        <a:p>
          <a:endParaRPr lang="es-EC"/>
        </a:p>
      </dgm:t>
    </dgm:pt>
    <dgm:pt modelId="{F97A1245-C401-46E5-8A24-7A72503F26D6}" type="pres">
      <dgm:prSet presAssocID="{5E5A3C99-86EE-4C9E-ABA0-D4C24A29C314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C"/>
        </a:p>
      </dgm:t>
    </dgm:pt>
    <dgm:pt modelId="{D03C5C39-D29D-407F-9F6F-8AD30E6493AB}" type="pres">
      <dgm:prSet presAssocID="{5E5A3C99-86EE-4C9E-ABA0-D4C24A29C314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E3B7F-A422-4786-862C-DAFF39E698DF}" type="pres">
      <dgm:prSet presAssocID="{5E5A3C99-86EE-4C9E-ABA0-D4C24A29C314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9AF8D1-A6E7-4BAC-8175-5EFD31026230}" type="presOf" srcId="{B525993C-BC41-4B1C-878B-91B04E4A0915}" destId="{E305C96C-040E-4943-A054-B32626FD2CED}" srcOrd="0" destOrd="0" presId="urn:microsoft.com/office/officeart/2008/layout/TitlePictureLineup"/>
    <dgm:cxn modelId="{9E94F458-0681-40AE-A6F9-5C17D9A6469F}" srcId="{3DDB9C2F-BDAD-4D34-AC37-5B0C63227148}" destId="{D1434F1E-A33D-4DB6-B440-8F2508E22E70}" srcOrd="0" destOrd="0" parTransId="{DBEF83CD-83F6-4687-B83F-68F1A7A59DA4}" sibTransId="{D8ADFE59-8652-4396-ADC6-99C2C47DFD5C}"/>
    <dgm:cxn modelId="{C67E5A3E-C789-4863-BB03-A3BC83911EDB}" srcId="{4B3C2B5B-0042-4220-831C-E3D92C3B82D2}" destId="{5E5A3C99-86EE-4C9E-ABA0-D4C24A29C314}" srcOrd="3" destOrd="0" parTransId="{0828BCC1-CB93-46B6-85C8-2A137E3CC4BA}" sibTransId="{A286F4EB-89BA-4CAE-B3BA-8A44EF8EFD3D}"/>
    <dgm:cxn modelId="{3EBB899F-5266-4EC1-93F6-0B874BB2451B}" srcId="{80DEE049-9AE7-4963-AF91-AF53AD30C234}" destId="{B525993C-BC41-4B1C-878B-91B04E4A0915}" srcOrd="0" destOrd="0" parTransId="{E83ABDC6-9C2A-46D2-98E5-2391C5586541}" sibTransId="{08A92888-248D-4672-9465-00967F695AD5}"/>
    <dgm:cxn modelId="{662BEEE3-E037-4C83-AF7E-E1E4A919CCB4}" type="presOf" srcId="{0D6BBB4F-A961-4F69-9AE7-3C54D33802A9}" destId="{D03C5C39-D29D-407F-9F6F-8AD30E6493AB}" srcOrd="0" destOrd="0" presId="urn:microsoft.com/office/officeart/2008/layout/TitlePictureLineup"/>
    <dgm:cxn modelId="{8C4439F8-72D6-4455-9578-F41BB74274E8}" type="presOf" srcId="{D1434F1E-A33D-4DB6-B440-8F2508E22E70}" destId="{DC0BB67D-DD79-4082-8882-67753AF0012E}" srcOrd="0" destOrd="0" presId="urn:microsoft.com/office/officeart/2008/layout/TitlePictureLineup"/>
    <dgm:cxn modelId="{34D06C77-3111-4AD6-8A59-F353782958FD}" srcId="{4B3C2B5B-0042-4220-831C-E3D92C3B82D2}" destId="{80DEE049-9AE7-4963-AF91-AF53AD30C234}" srcOrd="0" destOrd="0" parTransId="{8C807CC4-6928-4B89-8172-9AE347C9EC1D}" sibTransId="{9026867E-03CB-4ADF-A1F8-E3630FBFB129}"/>
    <dgm:cxn modelId="{1E068C80-ACF6-483B-857D-1C12B3EFD5C9}" srcId="{4B3C2B5B-0042-4220-831C-E3D92C3B82D2}" destId="{5E96B6BF-6B2A-40BE-AAF7-BA13D029D209}" srcOrd="2" destOrd="0" parTransId="{C8395448-E916-4A51-B251-9E77696A0266}" sibTransId="{C6B114A3-8DFE-4D09-9456-CF39C45DAB1C}"/>
    <dgm:cxn modelId="{51DCD24F-BFE1-4744-BD54-03D9F56E3657}" srcId="{5E5A3C99-86EE-4C9E-ABA0-D4C24A29C314}" destId="{0D6BBB4F-A961-4F69-9AE7-3C54D33802A9}" srcOrd="0" destOrd="0" parTransId="{5C25FA07-CA0B-4F56-BEB1-F756CD6E976D}" sibTransId="{68D8433A-40D4-4844-8B27-FD59B091D22E}"/>
    <dgm:cxn modelId="{D01629B3-E5E6-46F9-A186-A3EE52A64292}" srcId="{5E96B6BF-6B2A-40BE-AAF7-BA13D029D209}" destId="{28D1DF4C-FA7D-4219-8D0C-646EB044A9B8}" srcOrd="0" destOrd="0" parTransId="{BA169FF9-6F19-422D-9233-B01A611AEFE7}" sibTransId="{726B1FD0-00D0-4925-B795-FB951EA7E6A7}"/>
    <dgm:cxn modelId="{A8C820F9-F20C-4952-838A-95F73BF76CD4}" type="presOf" srcId="{80DEE049-9AE7-4963-AF91-AF53AD30C234}" destId="{065A6033-58D4-4619-BC94-1318BCBD0C0F}" srcOrd="0" destOrd="0" presId="urn:microsoft.com/office/officeart/2008/layout/TitlePictureLineup"/>
    <dgm:cxn modelId="{70172D15-95C3-4A55-9434-C855BF7F18AE}" type="presOf" srcId="{5E96B6BF-6B2A-40BE-AAF7-BA13D029D209}" destId="{915100AC-FA7F-43E2-AADF-BB05AE0BD3CA}" srcOrd="0" destOrd="0" presId="urn:microsoft.com/office/officeart/2008/layout/TitlePictureLineup"/>
    <dgm:cxn modelId="{EF03501E-B6BE-45BF-940A-177023A5CAF5}" type="presOf" srcId="{3DDB9C2F-BDAD-4D34-AC37-5B0C63227148}" destId="{D504A944-7EF5-42AB-A865-C404CD98FB08}" srcOrd="0" destOrd="0" presId="urn:microsoft.com/office/officeart/2008/layout/TitlePictureLineup"/>
    <dgm:cxn modelId="{1B5A4520-D307-4E1B-8552-521A22108AAF}" type="presOf" srcId="{5E5A3C99-86EE-4C9E-ABA0-D4C24A29C314}" destId="{5EAE3B7F-A422-4786-862C-DAFF39E698DF}" srcOrd="0" destOrd="0" presId="urn:microsoft.com/office/officeart/2008/layout/TitlePictureLineup"/>
    <dgm:cxn modelId="{9C20582F-3B37-4574-B11D-204A96DFF364}" srcId="{4B3C2B5B-0042-4220-831C-E3D92C3B82D2}" destId="{3DDB9C2F-BDAD-4D34-AC37-5B0C63227148}" srcOrd="1" destOrd="0" parTransId="{75C7FAAB-88DA-4A11-B7FF-3072A6BAACAB}" sibTransId="{221E9D23-353E-4282-A265-945C48DFEE67}"/>
    <dgm:cxn modelId="{74A653AB-BE10-4D1F-B4D6-5F5959E2F7B8}" type="presOf" srcId="{28D1DF4C-FA7D-4219-8D0C-646EB044A9B8}" destId="{BA98697D-BFBC-43A6-BC76-B89F3D1C2D6C}" srcOrd="0" destOrd="0" presId="urn:microsoft.com/office/officeart/2008/layout/TitlePictureLineup"/>
    <dgm:cxn modelId="{9BAE66BC-257C-44B7-A016-B5DBF3A64A31}" type="presOf" srcId="{4B3C2B5B-0042-4220-831C-E3D92C3B82D2}" destId="{0F441B0F-2C89-4010-99A4-EC042B2538B7}" srcOrd="0" destOrd="0" presId="urn:microsoft.com/office/officeart/2008/layout/TitlePictureLineup"/>
    <dgm:cxn modelId="{0C7AF46B-F9BD-4776-B6BE-6EE212339958}" type="presParOf" srcId="{0F441B0F-2C89-4010-99A4-EC042B2538B7}" destId="{66ED1A4B-EE00-42AA-9E87-FBC0F5EFE442}" srcOrd="0" destOrd="0" presId="urn:microsoft.com/office/officeart/2008/layout/TitlePictureLineup"/>
    <dgm:cxn modelId="{64714E69-A1E6-4664-AE32-8710B4056441}" type="presParOf" srcId="{66ED1A4B-EE00-42AA-9E87-FBC0F5EFE442}" destId="{0EBD7B97-9A33-4CE8-B6B8-BD5690978163}" srcOrd="0" destOrd="0" presId="urn:microsoft.com/office/officeart/2008/layout/TitlePictureLineup"/>
    <dgm:cxn modelId="{FF2C20ED-6F97-4E8C-8186-5B63B6DB8295}" type="presParOf" srcId="{66ED1A4B-EE00-42AA-9E87-FBC0F5EFE442}" destId="{46E274DA-720F-4C81-9D76-2878E7B91661}" srcOrd="1" destOrd="0" presId="urn:microsoft.com/office/officeart/2008/layout/TitlePictureLineup"/>
    <dgm:cxn modelId="{C0A8A818-40CC-4500-AF05-81FE8BB0C228}" type="presParOf" srcId="{66ED1A4B-EE00-42AA-9E87-FBC0F5EFE442}" destId="{E305C96C-040E-4943-A054-B32626FD2CED}" srcOrd="2" destOrd="0" presId="urn:microsoft.com/office/officeart/2008/layout/TitlePictureLineup"/>
    <dgm:cxn modelId="{52241AA7-5189-4A38-9310-55B4501EE94D}" type="presParOf" srcId="{66ED1A4B-EE00-42AA-9E87-FBC0F5EFE442}" destId="{065A6033-58D4-4619-BC94-1318BCBD0C0F}" srcOrd="3" destOrd="0" presId="urn:microsoft.com/office/officeart/2008/layout/TitlePictureLineup"/>
    <dgm:cxn modelId="{BB0F4227-2CBF-41C5-A144-B1792ABD3250}" type="presParOf" srcId="{0F441B0F-2C89-4010-99A4-EC042B2538B7}" destId="{4BEFE476-65FF-4EAB-B190-04D951ED2C37}" srcOrd="1" destOrd="0" presId="urn:microsoft.com/office/officeart/2008/layout/TitlePictureLineup"/>
    <dgm:cxn modelId="{BF6841D4-0B15-4B54-80CF-CAA4D983099F}" type="presParOf" srcId="{0F441B0F-2C89-4010-99A4-EC042B2538B7}" destId="{7029C01E-8C5F-41A5-A469-574DEA1E9F26}" srcOrd="2" destOrd="0" presId="urn:microsoft.com/office/officeart/2008/layout/TitlePictureLineup"/>
    <dgm:cxn modelId="{667A3F0E-421A-45D0-988E-E57F49FDB341}" type="presParOf" srcId="{7029C01E-8C5F-41A5-A469-574DEA1E9F26}" destId="{E30C8878-1343-4C14-A386-A8568CEB7FF2}" srcOrd="0" destOrd="0" presId="urn:microsoft.com/office/officeart/2008/layout/TitlePictureLineup"/>
    <dgm:cxn modelId="{C05E1B55-06D1-46DE-91C5-8D5664A5544E}" type="presParOf" srcId="{7029C01E-8C5F-41A5-A469-574DEA1E9F26}" destId="{516B395B-9E84-4E9A-8A34-83F46AB340EE}" srcOrd="1" destOrd="0" presId="urn:microsoft.com/office/officeart/2008/layout/TitlePictureLineup"/>
    <dgm:cxn modelId="{C7513D75-9805-4AB2-9F65-F89EBAAC3976}" type="presParOf" srcId="{7029C01E-8C5F-41A5-A469-574DEA1E9F26}" destId="{DC0BB67D-DD79-4082-8882-67753AF0012E}" srcOrd="2" destOrd="0" presId="urn:microsoft.com/office/officeart/2008/layout/TitlePictureLineup"/>
    <dgm:cxn modelId="{0BB5BD08-30CA-429A-B572-A744E460CC0C}" type="presParOf" srcId="{7029C01E-8C5F-41A5-A469-574DEA1E9F26}" destId="{D504A944-7EF5-42AB-A865-C404CD98FB08}" srcOrd="3" destOrd="0" presId="urn:microsoft.com/office/officeart/2008/layout/TitlePictureLineup"/>
    <dgm:cxn modelId="{67E74447-F637-4F9E-BB0E-F917C44153EE}" type="presParOf" srcId="{0F441B0F-2C89-4010-99A4-EC042B2538B7}" destId="{3E84F2E1-CD1A-4148-A4E2-E9988CFEA922}" srcOrd="3" destOrd="0" presId="urn:microsoft.com/office/officeart/2008/layout/TitlePictureLineup"/>
    <dgm:cxn modelId="{0435A587-5139-4CB6-9C83-E6201FE97546}" type="presParOf" srcId="{0F441B0F-2C89-4010-99A4-EC042B2538B7}" destId="{614CC5A8-2358-4BCC-AEF5-FA42E5B35360}" srcOrd="4" destOrd="0" presId="urn:microsoft.com/office/officeart/2008/layout/TitlePictureLineup"/>
    <dgm:cxn modelId="{4FA878FC-2819-46F7-9F53-C5E8D4ADBECD}" type="presParOf" srcId="{614CC5A8-2358-4BCC-AEF5-FA42E5B35360}" destId="{4937E8F5-5E1B-40D6-BBDB-5E4B5DF393F9}" srcOrd="0" destOrd="0" presId="urn:microsoft.com/office/officeart/2008/layout/TitlePictureLineup"/>
    <dgm:cxn modelId="{9DF611DC-2721-4BBD-B61D-83184AD5903D}" type="presParOf" srcId="{614CC5A8-2358-4BCC-AEF5-FA42E5B35360}" destId="{8D90C2B7-232E-468C-AF69-8C1D42DC1AA5}" srcOrd="1" destOrd="0" presId="urn:microsoft.com/office/officeart/2008/layout/TitlePictureLineup"/>
    <dgm:cxn modelId="{0E3CB0DD-9477-49C9-8DD8-343904085B99}" type="presParOf" srcId="{614CC5A8-2358-4BCC-AEF5-FA42E5B35360}" destId="{BA98697D-BFBC-43A6-BC76-B89F3D1C2D6C}" srcOrd="2" destOrd="0" presId="urn:microsoft.com/office/officeart/2008/layout/TitlePictureLineup"/>
    <dgm:cxn modelId="{07A89041-E44C-41DD-86B2-70665645A218}" type="presParOf" srcId="{614CC5A8-2358-4BCC-AEF5-FA42E5B35360}" destId="{915100AC-FA7F-43E2-AADF-BB05AE0BD3CA}" srcOrd="3" destOrd="0" presId="urn:microsoft.com/office/officeart/2008/layout/TitlePictureLineup"/>
    <dgm:cxn modelId="{2B247050-4C06-47D2-A310-EC422ACDCE2C}" type="presParOf" srcId="{0F441B0F-2C89-4010-99A4-EC042B2538B7}" destId="{44BE9B5F-406D-45F6-934B-BB6043A9F473}" srcOrd="5" destOrd="0" presId="urn:microsoft.com/office/officeart/2008/layout/TitlePictureLineup"/>
    <dgm:cxn modelId="{E3B7A146-4013-45BF-B289-9F7BAA304B2F}" type="presParOf" srcId="{0F441B0F-2C89-4010-99A4-EC042B2538B7}" destId="{2933C965-D619-4F58-82DB-BCE86B7C515F}" srcOrd="6" destOrd="0" presId="urn:microsoft.com/office/officeart/2008/layout/TitlePictureLineup"/>
    <dgm:cxn modelId="{29E14459-494B-455A-9B9C-6F0E13C158F1}" type="presParOf" srcId="{2933C965-D619-4F58-82DB-BCE86B7C515F}" destId="{405640D7-98FF-48E2-9432-A429D7C0C1EF}" srcOrd="0" destOrd="0" presId="urn:microsoft.com/office/officeart/2008/layout/TitlePictureLineup"/>
    <dgm:cxn modelId="{09360C42-865C-40C5-BD1E-23F6E29CCBD2}" type="presParOf" srcId="{2933C965-D619-4F58-82DB-BCE86B7C515F}" destId="{F97A1245-C401-46E5-8A24-7A72503F26D6}" srcOrd="1" destOrd="0" presId="urn:microsoft.com/office/officeart/2008/layout/TitlePictureLineup"/>
    <dgm:cxn modelId="{EA0CFB3C-864F-421E-BD70-782FBADACE41}" type="presParOf" srcId="{2933C965-D619-4F58-82DB-BCE86B7C515F}" destId="{D03C5C39-D29D-407F-9F6F-8AD30E6493AB}" srcOrd="2" destOrd="0" presId="urn:microsoft.com/office/officeart/2008/layout/TitlePictureLineup"/>
    <dgm:cxn modelId="{725ADCD0-2542-4D6C-B7BF-9B9864324290}" type="presParOf" srcId="{2933C965-D619-4F58-82DB-BCE86B7C515F}" destId="{5EAE3B7F-A422-4786-862C-DAFF39E698D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909944-91A5-4632-BC38-A9D8E793E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1365228-5CA7-4418-B3E1-735D9BFB1ACF}">
      <dgm:prSet phldrT="[Texto]" custT="1"/>
      <dgm:spPr/>
      <dgm:t>
        <a:bodyPr/>
        <a:lstStyle/>
        <a:p>
          <a:pPr algn="just"/>
          <a:r>
            <a:rPr lang="es-EC" sz="1400" dirty="0" smtClean="0"/>
            <a:t>El Buque Escuela Guayas no cuenta con una herramienta tecnológica que permita llevar el control de existencias de inventarios de los artículos que son parte del Elemento Funcional Logístico Abastecimiento.</a:t>
          </a:r>
          <a:endParaRPr lang="es-ES" sz="1400" dirty="0"/>
        </a:p>
      </dgm:t>
    </dgm:pt>
    <dgm:pt modelId="{269EA80A-DE15-474D-96FD-A8FDE236FBCA}" type="parTrans" cxnId="{C448D34D-BE97-4AC0-92B9-1A19E8C80A7D}">
      <dgm:prSet/>
      <dgm:spPr/>
      <dgm:t>
        <a:bodyPr/>
        <a:lstStyle/>
        <a:p>
          <a:endParaRPr lang="es-ES"/>
        </a:p>
      </dgm:t>
    </dgm:pt>
    <dgm:pt modelId="{4E39B84B-891D-4600-9505-843723215B31}" type="sibTrans" cxnId="{C448D34D-BE97-4AC0-92B9-1A19E8C80A7D}">
      <dgm:prSet/>
      <dgm:spPr/>
      <dgm:t>
        <a:bodyPr/>
        <a:lstStyle/>
        <a:p>
          <a:endParaRPr lang="es-ES"/>
        </a:p>
      </dgm:t>
    </dgm:pt>
    <dgm:pt modelId="{BCB86C71-50BA-454D-8DEE-0D9FDADB879B}">
      <dgm:prSet phldrT="[Texto]" custT="1"/>
      <dgm:spPr/>
      <dgm:t>
        <a:bodyPr/>
        <a:lstStyle/>
        <a:p>
          <a:pPr algn="just"/>
          <a:r>
            <a:rPr lang="es-EC" sz="1400" dirty="0" smtClean="0"/>
            <a:t>Una adecuada administración en el control de inventarios mediante una eficaz coordinación entre las necesidades y las existencias facilita la previsión de necesidades futuras en función de la planificación.</a:t>
          </a:r>
          <a:endParaRPr lang="es-ES" sz="1400" dirty="0"/>
        </a:p>
      </dgm:t>
    </dgm:pt>
    <dgm:pt modelId="{38124987-F7ED-4078-B62E-3397041B45B8}" type="parTrans" cxnId="{FF19EEE0-32BC-4305-8592-577B1D723985}">
      <dgm:prSet/>
      <dgm:spPr/>
      <dgm:t>
        <a:bodyPr/>
        <a:lstStyle/>
        <a:p>
          <a:endParaRPr lang="es-ES"/>
        </a:p>
      </dgm:t>
    </dgm:pt>
    <dgm:pt modelId="{72C02446-7409-4F7C-901E-ED27CE16969E}" type="sibTrans" cxnId="{FF19EEE0-32BC-4305-8592-577B1D723985}">
      <dgm:prSet/>
      <dgm:spPr/>
      <dgm:t>
        <a:bodyPr/>
        <a:lstStyle/>
        <a:p>
          <a:endParaRPr lang="es-ES"/>
        </a:p>
      </dgm:t>
    </dgm:pt>
    <dgm:pt modelId="{C1BDEC9F-84B3-401F-BCC5-66DCEF79A6F1}">
      <dgm:prSet phldrT="[Texto]" custT="1"/>
      <dgm:spPr/>
      <dgm:t>
        <a:bodyPr/>
        <a:lstStyle/>
        <a:p>
          <a:pPr algn="just"/>
          <a:r>
            <a:rPr lang="es-EC" sz="1400" dirty="0" smtClean="0"/>
            <a:t>El control de inventarios a través de un software informático alimentado diariamente por los registros de combustible, víveres y agua, permitirá mantener un flujo de información para la toma de decisiones con rapidez y fundamentación.</a:t>
          </a:r>
          <a:endParaRPr lang="es-ES" sz="1400" dirty="0"/>
        </a:p>
      </dgm:t>
    </dgm:pt>
    <dgm:pt modelId="{C1E6FFF1-7B53-45B8-9F54-854202F83D96}" type="parTrans" cxnId="{2FFBBC4C-AF38-4D55-BE80-3443726A68D7}">
      <dgm:prSet/>
      <dgm:spPr/>
      <dgm:t>
        <a:bodyPr/>
        <a:lstStyle/>
        <a:p>
          <a:endParaRPr lang="es-ES"/>
        </a:p>
      </dgm:t>
    </dgm:pt>
    <dgm:pt modelId="{EDC2D166-0FB9-48D4-8FE4-9066FC51AA8A}" type="sibTrans" cxnId="{2FFBBC4C-AF38-4D55-BE80-3443726A68D7}">
      <dgm:prSet/>
      <dgm:spPr/>
      <dgm:t>
        <a:bodyPr/>
        <a:lstStyle/>
        <a:p>
          <a:endParaRPr lang="es-ES"/>
        </a:p>
      </dgm:t>
    </dgm:pt>
    <dgm:pt modelId="{16CDF8F7-CB0F-4EEE-85CA-52980E72C969}" type="pres">
      <dgm:prSet presAssocID="{34909944-91A5-4632-BC38-A9D8E793EC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1C9CFC8-84CE-403B-B521-D833A18628BC}" type="pres">
      <dgm:prSet presAssocID="{34909944-91A5-4632-BC38-A9D8E793ECF1}" presName="Name1" presStyleCnt="0"/>
      <dgm:spPr/>
      <dgm:t>
        <a:bodyPr/>
        <a:lstStyle/>
        <a:p>
          <a:endParaRPr lang="es-ES"/>
        </a:p>
      </dgm:t>
    </dgm:pt>
    <dgm:pt modelId="{1BCB60CF-0DF9-47B3-BA39-E06025FCAA52}" type="pres">
      <dgm:prSet presAssocID="{34909944-91A5-4632-BC38-A9D8E793ECF1}" presName="cycle" presStyleCnt="0"/>
      <dgm:spPr/>
      <dgm:t>
        <a:bodyPr/>
        <a:lstStyle/>
        <a:p>
          <a:endParaRPr lang="es-ES"/>
        </a:p>
      </dgm:t>
    </dgm:pt>
    <dgm:pt modelId="{459824EE-3DEC-4A91-89FC-272AC744ED64}" type="pres">
      <dgm:prSet presAssocID="{34909944-91A5-4632-BC38-A9D8E793ECF1}" presName="srcNode" presStyleLbl="node1" presStyleIdx="0" presStyleCnt="3"/>
      <dgm:spPr/>
      <dgm:t>
        <a:bodyPr/>
        <a:lstStyle/>
        <a:p>
          <a:endParaRPr lang="es-ES"/>
        </a:p>
      </dgm:t>
    </dgm:pt>
    <dgm:pt modelId="{BC23CCAF-0A4A-4EC4-89F3-C85ADB799797}" type="pres">
      <dgm:prSet presAssocID="{34909944-91A5-4632-BC38-A9D8E793ECF1}" presName="conn" presStyleLbl="parChTrans1D2" presStyleIdx="0" presStyleCnt="1"/>
      <dgm:spPr/>
      <dgm:t>
        <a:bodyPr/>
        <a:lstStyle/>
        <a:p>
          <a:endParaRPr lang="es-ES"/>
        </a:p>
      </dgm:t>
    </dgm:pt>
    <dgm:pt modelId="{0224DC04-7C34-4C76-A6E4-605E027C7F80}" type="pres">
      <dgm:prSet presAssocID="{34909944-91A5-4632-BC38-A9D8E793ECF1}" presName="extraNode" presStyleLbl="node1" presStyleIdx="0" presStyleCnt="3"/>
      <dgm:spPr/>
      <dgm:t>
        <a:bodyPr/>
        <a:lstStyle/>
        <a:p>
          <a:endParaRPr lang="es-ES"/>
        </a:p>
      </dgm:t>
    </dgm:pt>
    <dgm:pt modelId="{A992B40E-894B-4812-AA03-6CE85C1B600D}" type="pres">
      <dgm:prSet presAssocID="{34909944-91A5-4632-BC38-A9D8E793ECF1}" presName="dstNode" presStyleLbl="node1" presStyleIdx="0" presStyleCnt="3"/>
      <dgm:spPr/>
      <dgm:t>
        <a:bodyPr/>
        <a:lstStyle/>
        <a:p>
          <a:endParaRPr lang="es-ES"/>
        </a:p>
      </dgm:t>
    </dgm:pt>
    <dgm:pt modelId="{60184B06-87B2-445C-882F-30AFDA304886}" type="pres">
      <dgm:prSet presAssocID="{11365228-5CA7-4418-B3E1-735D9BFB1ACF}" presName="text_1" presStyleLbl="node1" presStyleIdx="0" presStyleCnt="3" custScaleY="1147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EAE63-6276-45A5-AEE2-05301C64AA3E}" type="pres">
      <dgm:prSet presAssocID="{11365228-5CA7-4418-B3E1-735D9BFB1ACF}" presName="accent_1" presStyleCnt="0"/>
      <dgm:spPr/>
      <dgm:t>
        <a:bodyPr/>
        <a:lstStyle/>
        <a:p>
          <a:endParaRPr lang="es-ES"/>
        </a:p>
      </dgm:t>
    </dgm:pt>
    <dgm:pt modelId="{1D42E469-AD3B-47AE-874A-C5ED80166ADE}" type="pres">
      <dgm:prSet presAssocID="{11365228-5CA7-4418-B3E1-735D9BFB1ACF}" presName="accentRepeatNode" presStyleLbl="solidFgAcc1" presStyleIdx="0" presStyleCnt="3" custScaleX="120588" custScaleY="113973"/>
      <dgm:spPr/>
      <dgm:t>
        <a:bodyPr/>
        <a:lstStyle/>
        <a:p>
          <a:endParaRPr lang="es-ES"/>
        </a:p>
      </dgm:t>
    </dgm:pt>
    <dgm:pt modelId="{85E28140-E424-4D05-B578-212A6493A529}" type="pres">
      <dgm:prSet presAssocID="{BCB86C71-50BA-454D-8DEE-0D9FDADB879B}" presName="text_2" presStyleLbl="node1" presStyleIdx="1" presStyleCnt="3" custScaleY="118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5317C-7CFA-4575-B9BA-4D330E712036}" type="pres">
      <dgm:prSet presAssocID="{BCB86C71-50BA-454D-8DEE-0D9FDADB879B}" presName="accent_2" presStyleCnt="0"/>
      <dgm:spPr/>
      <dgm:t>
        <a:bodyPr/>
        <a:lstStyle/>
        <a:p>
          <a:endParaRPr lang="es-ES"/>
        </a:p>
      </dgm:t>
    </dgm:pt>
    <dgm:pt modelId="{A8AB7EF7-FDEC-496A-9F5B-144EA3DCE820}" type="pres">
      <dgm:prSet presAssocID="{BCB86C71-50BA-454D-8DEE-0D9FDADB879B}" presName="accentRepeatNode" presStyleLbl="solidFgAcc1" presStyleIdx="1" presStyleCnt="3" custScaleX="123954" custScaleY="108750"/>
      <dgm:spPr/>
      <dgm:t>
        <a:bodyPr/>
        <a:lstStyle/>
        <a:p>
          <a:endParaRPr lang="es-ES"/>
        </a:p>
      </dgm:t>
    </dgm:pt>
    <dgm:pt modelId="{DFD7FE98-F580-4D0A-9E58-FB82B1F1AE43}" type="pres">
      <dgm:prSet presAssocID="{C1BDEC9F-84B3-401F-BCC5-66DCEF79A6F1}" presName="text_3" presStyleLbl="node1" presStyleIdx="2" presStyleCnt="3" custScaleY="118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2B8F0-6401-41C4-B4DE-AE2A628FA40A}" type="pres">
      <dgm:prSet presAssocID="{C1BDEC9F-84B3-401F-BCC5-66DCEF79A6F1}" presName="accent_3" presStyleCnt="0"/>
      <dgm:spPr/>
      <dgm:t>
        <a:bodyPr/>
        <a:lstStyle/>
        <a:p>
          <a:endParaRPr lang="es-ES"/>
        </a:p>
      </dgm:t>
    </dgm:pt>
    <dgm:pt modelId="{366FD37A-D2D7-4D8C-BF84-D7466E64B150}" type="pres">
      <dgm:prSet presAssocID="{C1BDEC9F-84B3-401F-BCC5-66DCEF79A6F1}" presName="accentRepeatNode" presStyleLbl="solidFgAcc1" presStyleIdx="2" presStyleCnt="3" custScaleX="119097" custScaleY="109008" custLinFactNeighborX="-746" custLinFactNeighborY="0"/>
      <dgm:spPr/>
      <dgm:t>
        <a:bodyPr/>
        <a:lstStyle/>
        <a:p>
          <a:endParaRPr lang="es-ES"/>
        </a:p>
      </dgm:t>
    </dgm:pt>
  </dgm:ptLst>
  <dgm:cxnLst>
    <dgm:cxn modelId="{54A9A88C-7455-4912-8A1A-8900DDB8BBCE}" type="presOf" srcId="{34909944-91A5-4632-BC38-A9D8E793ECF1}" destId="{16CDF8F7-CB0F-4EEE-85CA-52980E72C969}" srcOrd="0" destOrd="0" presId="urn:microsoft.com/office/officeart/2008/layout/VerticalCurvedList"/>
    <dgm:cxn modelId="{FF19EEE0-32BC-4305-8592-577B1D723985}" srcId="{34909944-91A5-4632-BC38-A9D8E793ECF1}" destId="{BCB86C71-50BA-454D-8DEE-0D9FDADB879B}" srcOrd="1" destOrd="0" parTransId="{38124987-F7ED-4078-B62E-3397041B45B8}" sibTransId="{72C02446-7409-4F7C-901E-ED27CE16969E}"/>
    <dgm:cxn modelId="{2FFBBC4C-AF38-4D55-BE80-3443726A68D7}" srcId="{34909944-91A5-4632-BC38-A9D8E793ECF1}" destId="{C1BDEC9F-84B3-401F-BCC5-66DCEF79A6F1}" srcOrd="2" destOrd="0" parTransId="{C1E6FFF1-7B53-45B8-9F54-854202F83D96}" sibTransId="{EDC2D166-0FB9-48D4-8FE4-9066FC51AA8A}"/>
    <dgm:cxn modelId="{3AC3D311-7BCF-457C-B713-8BFFF235E9B9}" type="presOf" srcId="{BCB86C71-50BA-454D-8DEE-0D9FDADB879B}" destId="{85E28140-E424-4D05-B578-212A6493A529}" srcOrd="0" destOrd="0" presId="urn:microsoft.com/office/officeart/2008/layout/VerticalCurvedList"/>
    <dgm:cxn modelId="{C448D34D-BE97-4AC0-92B9-1A19E8C80A7D}" srcId="{34909944-91A5-4632-BC38-A9D8E793ECF1}" destId="{11365228-5CA7-4418-B3E1-735D9BFB1ACF}" srcOrd="0" destOrd="0" parTransId="{269EA80A-DE15-474D-96FD-A8FDE236FBCA}" sibTransId="{4E39B84B-891D-4600-9505-843723215B31}"/>
    <dgm:cxn modelId="{7D1D2D4C-4DB4-4091-861C-246C941E9E05}" type="presOf" srcId="{11365228-5CA7-4418-B3E1-735D9BFB1ACF}" destId="{60184B06-87B2-445C-882F-30AFDA304886}" srcOrd="0" destOrd="0" presId="urn:microsoft.com/office/officeart/2008/layout/VerticalCurvedList"/>
    <dgm:cxn modelId="{1D9794D8-94E8-4B34-B6B5-9B4173D290BA}" type="presOf" srcId="{4E39B84B-891D-4600-9505-843723215B31}" destId="{BC23CCAF-0A4A-4EC4-89F3-C85ADB799797}" srcOrd="0" destOrd="0" presId="urn:microsoft.com/office/officeart/2008/layout/VerticalCurvedList"/>
    <dgm:cxn modelId="{9BBEC66D-9C4D-483A-A3C6-EB28B655FD6B}" type="presOf" srcId="{C1BDEC9F-84B3-401F-BCC5-66DCEF79A6F1}" destId="{DFD7FE98-F580-4D0A-9E58-FB82B1F1AE43}" srcOrd="0" destOrd="0" presId="urn:microsoft.com/office/officeart/2008/layout/VerticalCurvedList"/>
    <dgm:cxn modelId="{6E0551F0-4995-446E-909D-3BAEF51355AF}" type="presParOf" srcId="{16CDF8F7-CB0F-4EEE-85CA-52980E72C969}" destId="{F1C9CFC8-84CE-403B-B521-D833A18628BC}" srcOrd="0" destOrd="0" presId="urn:microsoft.com/office/officeart/2008/layout/VerticalCurvedList"/>
    <dgm:cxn modelId="{FC948528-E951-48AD-9CC5-2498F46D4987}" type="presParOf" srcId="{F1C9CFC8-84CE-403B-B521-D833A18628BC}" destId="{1BCB60CF-0DF9-47B3-BA39-E06025FCAA52}" srcOrd="0" destOrd="0" presId="urn:microsoft.com/office/officeart/2008/layout/VerticalCurvedList"/>
    <dgm:cxn modelId="{4A64AA10-2346-4501-84FE-5674B89BA0E3}" type="presParOf" srcId="{1BCB60CF-0DF9-47B3-BA39-E06025FCAA52}" destId="{459824EE-3DEC-4A91-89FC-272AC744ED64}" srcOrd="0" destOrd="0" presId="urn:microsoft.com/office/officeart/2008/layout/VerticalCurvedList"/>
    <dgm:cxn modelId="{7455DA64-4C08-41D9-9A44-5D05A44F7C4E}" type="presParOf" srcId="{1BCB60CF-0DF9-47B3-BA39-E06025FCAA52}" destId="{BC23CCAF-0A4A-4EC4-89F3-C85ADB799797}" srcOrd="1" destOrd="0" presId="urn:microsoft.com/office/officeart/2008/layout/VerticalCurvedList"/>
    <dgm:cxn modelId="{3385646A-2CFD-4085-8D27-72EF1481C996}" type="presParOf" srcId="{1BCB60CF-0DF9-47B3-BA39-E06025FCAA52}" destId="{0224DC04-7C34-4C76-A6E4-605E027C7F80}" srcOrd="2" destOrd="0" presId="urn:microsoft.com/office/officeart/2008/layout/VerticalCurvedList"/>
    <dgm:cxn modelId="{87E468E9-E7F1-4FB8-8C15-8695FDB243E0}" type="presParOf" srcId="{1BCB60CF-0DF9-47B3-BA39-E06025FCAA52}" destId="{A992B40E-894B-4812-AA03-6CE85C1B600D}" srcOrd="3" destOrd="0" presId="urn:microsoft.com/office/officeart/2008/layout/VerticalCurvedList"/>
    <dgm:cxn modelId="{AC9F292F-6D88-4A62-A70B-39750A3FA212}" type="presParOf" srcId="{F1C9CFC8-84CE-403B-B521-D833A18628BC}" destId="{60184B06-87B2-445C-882F-30AFDA304886}" srcOrd="1" destOrd="0" presId="urn:microsoft.com/office/officeart/2008/layout/VerticalCurvedList"/>
    <dgm:cxn modelId="{AD27E4A9-9B42-480A-9AF5-817BC10D4BE2}" type="presParOf" srcId="{F1C9CFC8-84CE-403B-B521-D833A18628BC}" destId="{862EAE63-6276-45A5-AEE2-05301C64AA3E}" srcOrd="2" destOrd="0" presId="urn:microsoft.com/office/officeart/2008/layout/VerticalCurvedList"/>
    <dgm:cxn modelId="{6D4EEEC6-3F9D-4638-ABB6-A74A05E2F49F}" type="presParOf" srcId="{862EAE63-6276-45A5-AEE2-05301C64AA3E}" destId="{1D42E469-AD3B-47AE-874A-C5ED80166ADE}" srcOrd="0" destOrd="0" presId="urn:microsoft.com/office/officeart/2008/layout/VerticalCurvedList"/>
    <dgm:cxn modelId="{CEFC41E3-75BA-4C45-A629-05601E5F9DD5}" type="presParOf" srcId="{F1C9CFC8-84CE-403B-B521-D833A18628BC}" destId="{85E28140-E424-4D05-B578-212A6493A529}" srcOrd="3" destOrd="0" presId="urn:microsoft.com/office/officeart/2008/layout/VerticalCurvedList"/>
    <dgm:cxn modelId="{77DAD2D8-16FF-47EA-A3B6-F93EA51516F7}" type="presParOf" srcId="{F1C9CFC8-84CE-403B-B521-D833A18628BC}" destId="{5DF5317C-7CFA-4575-B9BA-4D330E712036}" srcOrd="4" destOrd="0" presId="urn:microsoft.com/office/officeart/2008/layout/VerticalCurvedList"/>
    <dgm:cxn modelId="{864D8080-886F-4319-A36B-0BDF54316F1C}" type="presParOf" srcId="{5DF5317C-7CFA-4575-B9BA-4D330E712036}" destId="{A8AB7EF7-FDEC-496A-9F5B-144EA3DCE820}" srcOrd="0" destOrd="0" presId="urn:microsoft.com/office/officeart/2008/layout/VerticalCurvedList"/>
    <dgm:cxn modelId="{EA0A2651-C274-4F46-923B-BC0CB9BB0717}" type="presParOf" srcId="{F1C9CFC8-84CE-403B-B521-D833A18628BC}" destId="{DFD7FE98-F580-4D0A-9E58-FB82B1F1AE43}" srcOrd="5" destOrd="0" presId="urn:microsoft.com/office/officeart/2008/layout/VerticalCurvedList"/>
    <dgm:cxn modelId="{AC1247D0-272D-4446-8EA8-14FA514D0B3B}" type="presParOf" srcId="{F1C9CFC8-84CE-403B-B521-D833A18628BC}" destId="{50D2B8F0-6401-41C4-B4DE-AE2A628FA40A}" srcOrd="6" destOrd="0" presId="urn:microsoft.com/office/officeart/2008/layout/VerticalCurvedList"/>
    <dgm:cxn modelId="{EA0FF643-82DE-4CAE-B714-ADE6457E3D37}" type="presParOf" srcId="{50D2B8F0-6401-41C4-B4DE-AE2A628FA40A}" destId="{366FD37A-D2D7-4D8C-BF84-D7466E64B1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909944-91A5-4632-BC38-A9D8E793ECF1}" type="doc">
      <dgm:prSet loTypeId="urn:microsoft.com/office/officeart/2008/layout/VerticalCurved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11365228-5CA7-4418-B3E1-735D9BFB1ACF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Administrar una herramienta de control de inventarios que permita tener una perspectiva global del consumo de víveres, agua, y combustible asegurando un adecuado equilibrio entre el ingreso y consumo.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269EA80A-DE15-474D-96FD-A8FDE236FBCA}" type="parTrans" cxnId="{C448D34D-BE97-4AC0-92B9-1A19E8C80A7D}">
      <dgm:prSet/>
      <dgm:spPr/>
      <dgm:t>
        <a:bodyPr/>
        <a:lstStyle/>
        <a:p>
          <a:endParaRPr lang="es-ES"/>
        </a:p>
      </dgm:t>
    </dgm:pt>
    <dgm:pt modelId="{4E39B84B-891D-4600-9505-843723215B31}" type="sibTrans" cxnId="{C448D34D-BE97-4AC0-92B9-1A19E8C80A7D}">
      <dgm:prSet/>
      <dgm:spPr/>
      <dgm:t>
        <a:bodyPr/>
        <a:lstStyle/>
        <a:p>
          <a:endParaRPr lang="es-ES"/>
        </a:p>
      </dgm:t>
    </dgm:pt>
    <dgm:pt modelId="{BCB86C71-50BA-454D-8DEE-0D9FDADB879B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Diseñar la gestión logística del abastecimiento en conjunto con la estrategia corporativa de la institución, 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en razón de garantizar la disponibilidad operacional de sus medios y su administración eficiente.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38124987-F7ED-4078-B62E-3397041B45B8}" type="parTrans" cxnId="{FF19EEE0-32BC-4305-8592-577B1D723985}">
      <dgm:prSet/>
      <dgm:spPr/>
      <dgm:t>
        <a:bodyPr/>
        <a:lstStyle/>
        <a:p>
          <a:endParaRPr lang="es-ES"/>
        </a:p>
      </dgm:t>
    </dgm:pt>
    <dgm:pt modelId="{72C02446-7409-4F7C-901E-ED27CE16969E}" type="sibTrans" cxnId="{FF19EEE0-32BC-4305-8592-577B1D723985}">
      <dgm:prSet/>
      <dgm:spPr/>
      <dgm:t>
        <a:bodyPr/>
        <a:lstStyle/>
        <a:p>
          <a:endParaRPr lang="es-ES"/>
        </a:p>
      </dgm:t>
    </dgm:pt>
    <dgm:pt modelId="{C1BDEC9F-84B3-401F-BCC5-66DCEF79A6F1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Implementar el software automatizado que se propone, debido a las ventajas que éste ofrece, particularmente en la generación de informes y reportes cuyos resultados facilitarán la planificación de futuras navegaciones de una manera eficiente.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C1E6FFF1-7B53-45B8-9F54-854202F83D96}" type="parTrans" cxnId="{2FFBBC4C-AF38-4D55-BE80-3443726A68D7}">
      <dgm:prSet/>
      <dgm:spPr/>
      <dgm:t>
        <a:bodyPr/>
        <a:lstStyle/>
        <a:p>
          <a:endParaRPr lang="es-ES"/>
        </a:p>
      </dgm:t>
    </dgm:pt>
    <dgm:pt modelId="{EDC2D166-0FB9-48D4-8FE4-9066FC51AA8A}" type="sibTrans" cxnId="{2FFBBC4C-AF38-4D55-BE80-3443726A68D7}">
      <dgm:prSet/>
      <dgm:spPr/>
      <dgm:t>
        <a:bodyPr/>
        <a:lstStyle/>
        <a:p>
          <a:endParaRPr lang="es-ES"/>
        </a:p>
      </dgm:t>
    </dgm:pt>
    <dgm:pt modelId="{16CDF8F7-CB0F-4EEE-85CA-52980E72C969}" type="pres">
      <dgm:prSet presAssocID="{34909944-91A5-4632-BC38-A9D8E793EC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1C9CFC8-84CE-403B-B521-D833A18628BC}" type="pres">
      <dgm:prSet presAssocID="{34909944-91A5-4632-BC38-A9D8E793ECF1}" presName="Name1" presStyleCnt="0"/>
      <dgm:spPr/>
      <dgm:t>
        <a:bodyPr/>
        <a:lstStyle/>
        <a:p>
          <a:endParaRPr lang="es-EC"/>
        </a:p>
      </dgm:t>
    </dgm:pt>
    <dgm:pt modelId="{1BCB60CF-0DF9-47B3-BA39-E06025FCAA52}" type="pres">
      <dgm:prSet presAssocID="{34909944-91A5-4632-BC38-A9D8E793ECF1}" presName="cycle" presStyleCnt="0"/>
      <dgm:spPr/>
      <dgm:t>
        <a:bodyPr/>
        <a:lstStyle/>
        <a:p>
          <a:endParaRPr lang="es-EC"/>
        </a:p>
      </dgm:t>
    </dgm:pt>
    <dgm:pt modelId="{459824EE-3DEC-4A91-89FC-272AC744ED64}" type="pres">
      <dgm:prSet presAssocID="{34909944-91A5-4632-BC38-A9D8E793ECF1}" presName="srcNode" presStyleLbl="node1" presStyleIdx="0" presStyleCnt="3"/>
      <dgm:spPr/>
      <dgm:t>
        <a:bodyPr/>
        <a:lstStyle/>
        <a:p>
          <a:endParaRPr lang="es-EC"/>
        </a:p>
      </dgm:t>
    </dgm:pt>
    <dgm:pt modelId="{BC23CCAF-0A4A-4EC4-89F3-C85ADB799797}" type="pres">
      <dgm:prSet presAssocID="{34909944-91A5-4632-BC38-A9D8E793ECF1}" presName="conn" presStyleLbl="parChTrans1D2" presStyleIdx="0" presStyleCnt="1"/>
      <dgm:spPr/>
      <dgm:t>
        <a:bodyPr/>
        <a:lstStyle/>
        <a:p>
          <a:endParaRPr lang="es-ES"/>
        </a:p>
      </dgm:t>
    </dgm:pt>
    <dgm:pt modelId="{0224DC04-7C34-4C76-A6E4-605E027C7F80}" type="pres">
      <dgm:prSet presAssocID="{34909944-91A5-4632-BC38-A9D8E793ECF1}" presName="extraNode" presStyleLbl="node1" presStyleIdx="0" presStyleCnt="3"/>
      <dgm:spPr/>
      <dgm:t>
        <a:bodyPr/>
        <a:lstStyle/>
        <a:p>
          <a:endParaRPr lang="es-EC"/>
        </a:p>
      </dgm:t>
    </dgm:pt>
    <dgm:pt modelId="{A992B40E-894B-4812-AA03-6CE85C1B600D}" type="pres">
      <dgm:prSet presAssocID="{34909944-91A5-4632-BC38-A9D8E793ECF1}" presName="dstNode" presStyleLbl="node1" presStyleIdx="0" presStyleCnt="3"/>
      <dgm:spPr/>
      <dgm:t>
        <a:bodyPr/>
        <a:lstStyle/>
        <a:p>
          <a:endParaRPr lang="es-EC"/>
        </a:p>
      </dgm:t>
    </dgm:pt>
    <dgm:pt modelId="{60184B06-87B2-445C-882F-30AFDA304886}" type="pres">
      <dgm:prSet presAssocID="{11365228-5CA7-4418-B3E1-735D9BFB1ACF}" presName="text_1" presStyleLbl="node1" presStyleIdx="0" presStyleCnt="3" custScaleY="105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EAE63-6276-45A5-AEE2-05301C64AA3E}" type="pres">
      <dgm:prSet presAssocID="{11365228-5CA7-4418-B3E1-735D9BFB1ACF}" presName="accent_1" presStyleCnt="0"/>
      <dgm:spPr/>
      <dgm:t>
        <a:bodyPr/>
        <a:lstStyle/>
        <a:p>
          <a:endParaRPr lang="es-EC"/>
        </a:p>
      </dgm:t>
    </dgm:pt>
    <dgm:pt modelId="{1D42E469-AD3B-47AE-874A-C5ED80166ADE}" type="pres">
      <dgm:prSet presAssocID="{11365228-5CA7-4418-B3E1-735D9BFB1ACF}" presName="accentRepeatNode" presStyleLbl="solidFgAcc1" presStyleIdx="0" presStyleCnt="3"/>
      <dgm:spPr/>
      <dgm:t>
        <a:bodyPr/>
        <a:lstStyle/>
        <a:p>
          <a:endParaRPr lang="es-EC"/>
        </a:p>
      </dgm:t>
    </dgm:pt>
    <dgm:pt modelId="{85E28140-E424-4D05-B578-212A6493A529}" type="pres">
      <dgm:prSet presAssocID="{BCB86C71-50BA-454D-8DEE-0D9FDADB879B}" presName="text_2" presStyleLbl="node1" presStyleIdx="1" presStyleCnt="3" custScaleY="101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5317C-7CFA-4575-B9BA-4D330E712036}" type="pres">
      <dgm:prSet presAssocID="{BCB86C71-50BA-454D-8DEE-0D9FDADB879B}" presName="accent_2" presStyleCnt="0"/>
      <dgm:spPr/>
      <dgm:t>
        <a:bodyPr/>
        <a:lstStyle/>
        <a:p>
          <a:endParaRPr lang="es-EC"/>
        </a:p>
      </dgm:t>
    </dgm:pt>
    <dgm:pt modelId="{A8AB7EF7-FDEC-496A-9F5B-144EA3DCE820}" type="pres">
      <dgm:prSet presAssocID="{BCB86C71-50BA-454D-8DEE-0D9FDADB879B}" presName="accentRepeatNode" presStyleLbl="solidFgAcc1" presStyleIdx="1" presStyleCnt="3"/>
      <dgm:spPr/>
      <dgm:t>
        <a:bodyPr/>
        <a:lstStyle/>
        <a:p>
          <a:endParaRPr lang="es-EC"/>
        </a:p>
      </dgm:t>
    </dgm:pt>
    <dgm:pt modelId="{DFD7FE98-F580-4D0A-9E58-FB82B1F1AE43}" type="pres">
      <dgm:prSet presAssocID="{C1BDEC9F-84B3-401F-BCC5-66DCEF79A6F1}" presName="text_3" presStyleLbl="node1" presStyleIdx="2" presStyleCnt="3" custScaleY="107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2B8F0-6401-41C4-B4DE-AE2A628FA40A}" type="pres">
      <dgm:prSet presAssocID="{C1BDEC9F-84B3-401F-BCC5-66DCEF79A6F1}" presName="accent_3" presStyleCnt="0"/>
      <dgm:spPr/>
      <dgm:t>
        <a:bodyPr/>
        <a:lstStyle/>
        <a:p>
          <a:endParaRPr lang="es-EC"/>
        </a:p>
      </dgm:t>
    </dgm:pt>
    <dgm:pt modelId="{366FD37A-D2D7-4D8C-BF84-D7466E64B150}" type="pres">
      <dgm:prSet presAssocID="{C1BDEC9F-84B3-401F-BCC5-66DCEF79A6F1}" presName="accentRepeatNode" presStyleLbl="solidFgAcc1" presStyleIdx="2" presStyleCnt="3"/>
      <dgm:spPr/>
      <dgm:t>
        <a:bodyPr/>
        <a:lstStyle/>
        <a:p>
          <a:endParaRPr lang="es-EC"/>
        </a:p>
      </dgm:t>
    </dgm:pt>
  </dgm:ptLst>
  <dgm:cxnLst>
    <dgm:cxn modelId="{FF19EEE0-32BC-4305-8592-577B1D723985}" srcId="{34909944-91A5-4632-BC38-A9D8E793ECF1}" destId="{BCB86C71-50BA-454D-8DEE-0D9FDADB879B}" srcOrd="1" destOrd="0" parTransId="{38124987-F7ED-4078-B62E-3397041B45B8}" sibTransId="{72C02446-7409-4F7C-901E-ED27CE16969E}"/>
    <dgm:cxn modelId="{944B91E5-6E68-4D0B-AA45-69E93632A49F}" type="presOf" srcId="{BCB86C71-50BA-454D-8DEE-0D9FDADB879B}" destId="{85E28140-E424-4D05-B578-212A6493A529}" srcOrd="0" destOrd="0" presId="urn:microsoft.com/office/officeart/2008/layout/VerticalCurvedList"/>
    <dgm:cxn modelId="{721824CC-B229-4A5A-A8D5-714EDAFE06D9}" type="presOf" srcId="{34909944-91A5-4632-BC38-A9D8E793ECF1}" destId="{16CDF8F7-CB0F-4EEE-85CA-52980E72C969}" srcOrd="0" destOrd="0" presId="urn:microsoft.com/office/officeart/2008/layout/VerticalCurvedList"/>
    <dgm:cxn modelId="{3B24574E-2492-4EF1-A618-10C3F4A23732}" type="presOf" srcId="{4E39B84B-891D-4600-9505-843723215B31}" destId="{BC23CCAF-0A4A-4EC4-89F3-C85ADB799797}" srcOrd="0" destOrd="0" presId="urn:microsoft.com/office/officeart/2008/layout/VerticalCurvedList"/>
    <dgm:cxn modelId="{C448D34D-BE97-4AC0-92B9-1A19E8C80A7D}" srcId="{34909944-91A5-4632-BC38-A9D8E793ECF1}" destId="{11365228-5CA7-4418-B3E1-735D9BFB1ACF}" srcOrd="0" destOrd="0" parTransId="{269EA80A-DE15-474D-96FD-A8FDE236FBCA}" sibTransId="{4E39B84B-891D-4600-9505-843723215B31}"/>
    <dgm:cxn modelId="{8D00F24B-B466-4E5E-B2C4-E2B644D21B8D}" type="presOf" srcId="{11365228-5CA7-4418-B3E1-735D9BFB1ACF}" destId="{60184B06-87B2-445C-882F-30AFDA304886}" srcOrd="0" destOrd="0" presId="urn:microsoft.com/office/officeart/2008/layout/VerticalCurvedList"/>
    <dgm:cxn modelId="{2FFBBC4C-AF38-4D55-BE80-3443726A68D7}" srcId="{34909944-91A5-4632-BC38-A9D8E793ECF1}" destId="{C1BDEC9F-84B3-401F-BCC5-66DCEF79A6F1}" srcOrd="2" destOrd="0" parTransId="{C1E6FFF1-7B53-45B8-9F54-854202F83D96}" sibTransId="{EDC2D166-0FB9-48D4-8FE4-9066FC51AA8A}"/>
    <dgm:cxn modelId="{DB3BA748-DA38-41DC-AF23-B8808BCF9559}" type="presOf" srcId="{C1BDEC9F-84B3-401F-BCC5-66DCEF79A6F1}" destId="{DFD7FE98-F580-4D0A-9E58-FB82B1F1AE43}" srcOrd="0" destOrd="0" presId="urn:microsoft.com/office/officeart/2008/layout/VerticalCurvedList"/>
    <dgm:cxn modelId="{780DCFD4-74A0-4E70-ACEF-D31D8FFD8D9B}" type="presParOf" srcId="{16CDF8F7-CB0F-4EEE-85CA-52980E72C969}" destId="{F1C9CFC8-84CE-403B-B521-D833A18628BC}" srcOrd="0" destOrd="0" presId="urn:microsoft.com/office/officeart/2008/layout/VerticalCurvedList"/>
    <dgm:cxn modelId="{3845A6C3-FF76-4C00-AC22-86E39CB17A3B}" type="presParOf" srcId="{F1C9CFC8-84CE-403B-B521-D833A18628BC}" destId="{1BCB60CF-0DF9-47B3-BA39-E06025FCAA52}" srcOrd="0" destOrd="0" presId="urn:microsoft.com/office/officeart/2008/layout/VerticalCurvedList"/>
    <dgm:cxn modelId="{91D8F561-D6E9-4976-9200-12DEA2A433C1}" type="presParOf" srcId="{1BCB60CF-0DF9-47B3-BA39-E06025FCAA52}" destId="{459824EE-3DEC-4A91-89FC-272AC744ED64}" srcOrd="0" destOrd="0" presId="urn:microsoft.com/office/officeart/2008/layout/VerticalCurvedList"/>
    <dgm:cxn modelId="{2E418034-ADD1-4D83-AAA7-5FDEB0E817FD}" type="presParOf" srcId="{1BCB60CF-0DF9-47B3-BA39-E06025FCAA52}" destId="{BC23CCAF-0A4A-4EC4-89F3-C85ADB799797}" srcOrd="1" destOrd="0" presId="urn:microsoft.com/office/officeart/2008/layout/VerticalCurvedList"/>
    <dgm:cxn modelId="{64E03F14-1AE5-4FBF-B557-BE44A464827E}" type="presParOf" srcId="{1BCB60CF-0DF9-47B3-BA39-E06025FCAA52}" destId="{0224DC04-7C34-4C76-A6E4-605E027C7F80}" srcOrd="2" destOrd="0" presId="urn:microsoft.com/office/officeart/2008/layout/VerticalCurvedList"/>
    <dgm:cxn modelId="{AD6D2E4D-EE5A-4B67-8024-5C1341E6892F}" type="presParOf" srcId="{1BCB60CF-0DF9-47B3-BA39-E06025FCAA52}" destId="{A992B40E-894B-4812-AA03-6CE85C1B600D}" srcOrd="3" destOrd="0" presId="urn:microsoft.com/office/officeart/2008/layout/VerticalCurvedList"/>
    <dgm:cxn modelId="{7E91A17E-CFD6-41D3-B691-46FE41FCF50B}" type="presParOf" srcId="{F1C9CFC8-84CE-403B-B521-D833A18628BC}" destId="{60184B06-87B2-445C-882F-30AFDA304886}" srcOrd="1" destOrd="0" presId="urn:microsoft.com/office/officeart/2008/layout/VerticalCurvedList"/>
    <dgm:cxn modelId="{0DA75A5B-7151-4EA0-B619-EFD07D68E45B}" type="presParOf" srcId="{F1C9CFC8-84CE-403B-B521-D833A18628BC}" destId="{862EAE63-6276-45A5-AEE2-05301C64AA3E}" srcOrd="2" destOrd="0" presId="urn:microsoft.com/office/officeart/2008/layout/VerticalCurvedList"/>
    <dgm:cxn modelId="{19863895-86F7-4902-86B3-B1D28E37FD1B}" type="presParOf" srcId="{862EAE63-6276-45A5-AEE2-05301C64AA3E}" destId="{1D42E469-AD3B-47AE-874A-C5ED80166ADE}" srcOrd="0" destOrd="0" presId="urn:microsoft.com/office/officeart/2008/layout/VerticalCurvedList"/>
    <dgm:cxn modelId="{7A05C9FB-7D66-4A70-B62F-F7177CF57AA9}" type="presParOf" srcId="{F1C9CFC8-84CE-403B-B521-D833A18628BC}" destId="{85E28140-E424-4D05-B578-212A6493A529}" srcOrd="3" destOrd="0" presId="urn:microsoft.com/office/officeart/2008/layout/VerticalCurvedList"/>
    <dgm:cxn modelId="{DB9AE295-1908-43E6-A40E-9E006F706EC4}" type="presParOf" srcId="{F1C9CFC8-84CE-403B-B521-D833A18628BC}" destId="{5DF5317C-7CFA-4575-B9BA-4D330E712036}" srcOrd="4" destOrd="0" presId="urn:microsoft.com/office/officeart/2008/layout/VerticalCurvedList"/>
    <dgm:cxn modelId="{6FA71C24-E4EF-461F-9123-989DB286003D}" type="presParOf" srcId="{5DF5317C-7CFA-4575-B9BA-4D330E712036}" destId="{A8AB7EF7-FDEC-496A-9F5B-144EA3DCE820}" srcOrd="0" destOrd="0" presId="urn:microsoft.com/office/officeart/2008/layout/VerticalCurvedList"/>
    <dgm:cxn modelId="{A0B644D8-F9C1-4460-8907-BC23B35AEBC8}" type="presParOf" srcId="{F1C9CFC8-84CE-403B-B521-D833A18628BC}" destId="{DFD7FE98-F580-4D0A-9E58-FB82B1F1AE43}" srcOrd="5" destOrd="0" presId="urn:microsoft.com/office/officeart/2008/layout/VerticalCurvedList"/>
    <dgm:cxn modelId="{9F2AFB77-37C8-4CD7-A723-0F0CE6EEA8EA}" type="presParOf" srcId="{F1C9CFC8-84CE-403B-B521-D833A18628BC}" destId="{50D2B8F0-6401-41C4-B4DE-AE2A628FA40A}" srcOrd="6" destOrd="0" presId="urn:microsoft.com/office/officeart/2008/layout/VerticalCurvedList"/>
    <dgm:cxn modelId="{CC029A7B-8BE7-4518-93CB-566E5A3E3F28}" type="presParOf" srcId="{50D2B8F0-6401-41C4-B4DE-AE2A628FA40A}" destId="{366FD37A-D2D7-4D8C-BF84-D7466E64B1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D94AC-E881-45C8-A086-EDAF4481FAC3}" type="doc">
      <dgm:prSet loTypeId="urn:microsoft.com/office/officeart/2005/8/layout/hList7#1" loCatId="list" qsTypeId="urn:microsoft.com/office/officeart/2005/8/quickstyle/simple4" qsCatId="simple" csTypeId="urn:microsoft.com/office/officeart/2005/8/colors/accent0_3" csCatId="mainScheme" phldr="1"/>
      <dgm:spPr/>
    </dgm:pt>
    <dgm:pt modelId="{2436B76C-F466-4719-BB2F-3293716E7DED}">
      <dgm:prSet phldrT="[Texto]"/>
      <dgm:spPr/>
      <dgm:t>
        <a:bodyPr/>
        <a:lstStyle/>
        <a:p>
          <a:pPr algn="just"/>
          <a:r>
            <a:rPr lang="es-EC" dirty="0" smtClean="0"/>
            <a:t>Diagnosticar la ejecución del ciclo logístico en el Crucero Internacional de Instrucción Atlántico 2012 a bordo del Buque Escuela Guayas.</a:t>
          </a:r>
          <a:endParaRPr lang="es-ES" dirty="0"/>
        </a:p>
      </dgm:t>
    </dgm:pt>
    <dgm:pt modelId="{290DD915-5514-4CD2-924E-5A23DDB71FAF}" type="parTrans" cxnId="{016FBE62-0362-4665-915F-F8FC67B3BFB7}">
      <dgm:prSet/>
      <dgm:spPr/>
      <dgm:t>
        <a:bodyPr/>
        <a:lstStyle/>
        <a:p>
          <a:endParaRPr lang="es-ES"/>
        </a:p>
      </dgm:t>
    </dgm:pt>
    <dgm:pt modelId="{E0682EDC-1C54-4B3A-B601-C3A6B360B11D}" type="sibTrans" cxnId="{016FBE62-0362-4665-915F-F8FC67B3BFB7}">
      <dgm:prSet/>
      <dgm:spPr/>
      <dgm:t>
        <a:bodyPr/>
        <a:lstStyle/>
        <a:p>
          <a:endParaRPr lang="es-ES"/>
        </a:p>
      </dgm:t>
    </dgm:pt>
    <dgm:pt modelId="{ECF3EE75-9CA6-4BE4-A683-C3F0A5E26537}">
      <dgm:prSet phldrT="[Texto]"/>
      <dgm:spPr/>
      <dgm:t>
        <a:bodyPr/>
        <a:lstStyle/>
        <a:p>
          <a:pPr algn="just"/>
          <a:r>
            <a:rPr lang="es-EC" dirty="0" smtClean="0"/>
            <a:t>Determinar las necesidades de flujo de combustible, víveres y agua para un eficiente abastecimiento a bordo de un buque.</a:t>
          </a:r>
          <a:endParaRPr lang="es-ES" dirty="0"/>
        </a:p>
      </dgm:t>
    </dgm:pt>
    <dgm:pt modelId="{969C3257-9980-4914-BA8A-32FC4F6D37DE}" type="parTrans" cxnId="{633546CB-0160-426C-BAC8-19570C2FEF14}">
      <dgm:prSet/>
      <dgm:spPr/>
      <dgm:t>
        <a:bodyPr/>
        <a:lstStyle/>
        <a:p>
          <a:endParaRPr lang="es-ES"/>
        </a:p>
      </dgm:t>
    </dgm:pt>
    <dgm:pt modelId="{789D1472-FD72-413E-88C3-08EACB6DACD2}" type="sibTrans" cxnId="{633546CB-0160-426C-BAC8-19570C2FEF14}">
      <dgm:prSet/>
      <dgm:spPr/>
      <dgm:t>
        <a:bodyPr/>
        <a:lstStyle/>
        <a:p>
          <a:endParaRPr lang="es-ES"/>
        </a:p>
      </dgm:t>
    </dgm:pt>
    <dgm:pt modelId="{522993EC-5CA3-4EB1-82BD-98E592DCEE3E}">
      <dgm:prSet phldrT="[Texto]"/>
      <dgm:spPr/>
      <dgm:t>
        <a:bodyPr/>
        <a:lstStyle/>
        <a:p>
          <a:pPr algn="just"/>
          <a:r>
            <a:rPr lang="es-EC" dirty="0" smtClean="0"/>
            <a:t>Elaborar una propuesta de mejora que facilite el control de existencias de inventarios y la determinación de los  requerimientos de manera eficiente.</a:t>
          </a:r>
          <a:endParaRPr lang="es-ES" dirty="0"/>
        </a:p>
      </dgm:t>
    </dgm:pt>
    <dgm:pt modelId="{61784C52-E80F-4ABA-A5F7-98E17368F1F5}" type="parTrans" cxnId="{CFD5F6D0-6377-4353-8700-D41F9E55DA3F}">
      <dgm:prSet/>
      <dgm:spPr/>
      <dgm:t>
        <a:bodyPr/>
        <a:lstStyle/>
        <a:p>
          <a:endParaRPr lang="es-ES"/>
        </a:p>
      </dgm:t>
    </dgm:pt>
    <dgm:pt modelId="{A8BB0FC5-D5C1-49A6-A656-4FB4585DE5AC}" type="sibTrans" cxnId="{CFD5F6D0-6377-4353-8700-D41F9E55DA3F}">
      <dgm:prSet/>
      <dgm:spPr/>
      <dgm:t>
        <a:bodyPr/>
        <a:lstStyle/>
        <a:p>
          <a:endParaRPr lang="es-ES"/>
        </a:p>
      </dgm:t>
    </dgm:pt>
    <dgm:pt modelId="{7A4CB3E4-6BBA-40D8-96BC-E1985646D26F}" type="pres">
      <dgm:prSet presAssocID="{66ED94AC-E881-45C8-A086-EDAF4481FAC3}" presName="Name0" presStyleCnt="0">
        <dgm:presLayoutVars>
          <dgm:dir/>
          <dgm:resizeHandles val="exact"/>
        </dgm:presLayoutVars>
      </dgm:prSet>
      <dgm:spPr/>
    </dgm:pt>
    <dgm:pt modelId="{52026292-90B0-479E-A733-274858254827}" type="pres">
      <dgm:prSet presAssocID="{66ED94AC-E881-45C8-A086-EDAF4481FAC3}" presName="fgShape" presStyleLbl="fgShp" presStyleIdx="0" presStyleCnt="1"/>
      <dgm:spPr/>
    </dgm:pt>
    <dgm:pt modelId="{B907A81A-7203-4D91-954E-5DEDB5060ED0}" type="pres">
      <dgm:prSet presAssocID="{66ED94AC-E881-45C8-A086-EDAF4481FAC3}" presName="linComp" presStyleCnt="0"/>
      <dgm:spPr/>
    </dgm:pt>
    <dgm:pt modelId="{81392107-D2E9-444D-A188-D2DFA71C08D6}" type="pres">
      <dgm:prSet presAssocID="{2436B76C-F466-4719-BB2F-3293716E7DED}" presName="compNode" presStyleCnt="0"/>
      <dgm:spPr/>
    </dgm:pt>
    <dgm:pt modelId="{AF28719B-E1D7-4D17-9FDA-1E03FB254EC4}" type="pres">
      <dgm:prSet presAssocID="{2436B76C-F466-4719-BB2F-3293716E7DED}" presName="bkgdShape" presStyleLbl="node1" presStyleIdx="0" presStyleCnt="3"/>
      <dgm:spPr/>
      <dgm:t>
        <a:bodyPr/>
        <a:lstStyle/>
        <a:p>
          <a:endParaRPr lang="es-ES"/>
        </a:p>
      </dgm:t>
    </dgm:pt>
    <dgm:pt modelId="{D0BB3832-43A6-4999-A750-A20A103045E7}" type="pres">
      <dgm:prSet presAssocID="{2436B76C-F466-4719-BB2F-3293716E7DE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9E4319-78D1-47BF-AEE8-7170C3E62C14}" type="pres">
      <dgm:prSet presAssocID="{2436B76C-F466-4719-BB2F-3293716E7DED}" presName="invisiNode" presStyleLbl="node1" presStyleIdx="0" presStyleCnt="3"/>
      <dgm:spPr/>
    </dgm:pt>
    <dgm:pt modelId="{1685DB6D-8419-46AF-8C4E-DC4986311208}" type="pres">
      <dgm:prSet presAssocID="{2436B76C-F466-4719-BB2F-3293716E7DE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D50787-7782-4923-AD27-CE3F280BD31D}" type="pres">
      <dgm:prSet presAssocID="{E0682EDC-1C54-4B3A-B601-C3A6B360B11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E2C262D-8CE9-4A2A-A18A-6DBD1878A6B0}" type="pres">
      <dgm:prSet presAssocID="{ECF3EE75-9CA6-4BE4-A683-C3F0A5E26537}" presName="compNode" presStyleCnt="0"/>
      <dgm:spPr/>
    </dgm:pt>
    <dgm:pt modelId="{380FEECC-FB04-4C1C-8C58-C6191A5F8FFB}" type="pres">
      <dgm:prSet presAssocID="{ECF3EE75-9CA6-4BE4-A683-C3F0A5E26537}" presName="bkgdShape" presStyleLbl="node1" presStyleIdx="1" presStyleCnt="3"/>
      <dgm:spPr/>
      <dgm:t>
        <a:bodyPr/>
        <a:lstStyle/>
        <a:p>
          <a:endParaRPr lang="es-ES"/>
        </a:p>
      </dgm:t>
    </dgm:pt>
    <dgm:pt modelId="{5B3510FA-5A9E-4A13-A11F-9CB8951EE6FB}" type="pres">
      <dgm:prSet presAssocID="{ECF3EE75-9CA6-4BE4-A683-C3F0A5E2653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49E1B-FEF3-4728-AA93-F61B15E4565C}" type="pres">
      <dgm:prSet presAssocID="{ECF3EE75-9CA6-4BE4-A683-C3F0A5E26537}" presName="invisiNode" presStyleLbl="node1" presStyleIdx="1" presStyleCnt="3"/>
      <dgm:spPr/>
    </dgm:pt>
    <dgm:pt modelId="{CE98DE43-0DE8-4A73-91E9-4B5F4A93FBFB}" type="pres">
      <dgm:prSet presAssocID="{ECF3EE75-9CA6-4BE4-A683-C3F0A5E2653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1FBF6D0-0ADE-478F-BA9E-999961E1DDE8}" type="pres">
      <dgm:prSet presAssocID="{789D1472-FD72-413E-88C3-08EACB6DACD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CCB76E5-3AB6-4DDA-B807-C4C20A48D2AD}" type="pres">
      <dgm:prSet presAssocID="{522993EC-5CA3-4EB1-82BD-98E592DCEE3E}" presName="compNode" presStyleCnt="0"/>
      <dgm:spPr/>
    </dgm:pt>
    <dgm:pt modelId="{4E5549A4-242E-4B06-8149-52551F21C8F8}" type="pres">
      <dgm:prSet presAssocID="{522993EC-5CA3-4EB1-82BD-98E592DCEE3E}" presName="bkgdShape" presStyleLbl="node1" presStyleIdx="2" presStyleCnt="3"/>
      <dgm:spPr/>
      <dgm:t>
        <a:bodyPr/>
        <a:lstStyle/>
        <a:p>
          <a:endParaRPr lang="es-ES"/>
        </a:p>
      </dgm:t>
    </dgm:pt>
    <dgm:pt modelId="{BA188E7C-485C-4C99-BD3B-36A9526ADBBE}" type="pres">
      <dgm:prSet presAssocID="{522993EC-5CA3-4EB1-82BD-98E592DCEE3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D6B985-BFBE-4175-BA56-735DF7A38C86}" type="pres">
      <dgm:prSet presAssocID="{522993EC-5CA3-4EB1-82BD-98E592DCEE3E}" presName="invisiNode" presStyleLbl="node1" presStyleIdx="2" presStyleCnt="3"/>
      <dgm:spPr/>
    </dgm:pt>
    <dgm:pt modelId="{D50F256F-B2A8-4DDD-8048-177F8F196E5F}" type="pres">
      <dgm:prSet presAssocID="{522993EC-5CA3-4EB1-82BD-98E592DCEE3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4A47EE0-207D-4B40-9230-CEFEE03C77E1}" type="presOf" srcId="{2436B76C-F466-4719-BB2F-3293716E7DED}" destId="{D0BB3832-43A6-4999-A750-A20A103045E7}" srcOrd="1" destOrd="0" presId="urn:microsoft.com/office/officeart/2005/8/layout/hList7#1"/>
    <dgm:cxn modelId="{12417AE0-BC3B-4177-BC19-66EFF6FF014A}" type="presOf" srcId="{66ED94AC-E881-45C8-A086-EDAF4481FAC3}" destId="{7A4CB3E4-6BBA-40D8-96BC-E1985646D26F}" srcOrd="0" destOrd="0" presId="urn:microsoft.com/office/officeart/2005/8/layout/hList7#1"/>
    <dgm:cxn modelId="{0C60CEE2-13AB-4D6C-93A5-CA01FF1D8F84}" type="presOf" srcId="{2436B76C-F466-4719-BB2F-3293716E7DED}" destId="{AF28719B-E1D7-4D17-9FDA-1E03FB254EC4}" srcOrd="0" destOrd="0" presId="urn:microsoft.com/office/officeart/2005/8/layout/hList7#1"/>
    <dgm:cxn modelId="{71AFB26B-9EAA-49A6-81B1-2F479359AAA6}" type="presOf" srcId="{ECF3EE75-9CA6-4BE4-A683-C3F0A5E26537}" destId="{5B3510FA-5A9E-4A13-A11F-9CB8951EE6FB}" srcOrd="1" destOrd="0" presId="urn:microsoft.com/office/officeart/2005/8/layout/hList7#1"/>
    <dgm:cxn modelId="{09366CDE-AD0E-425B-8DD8-6209BA51D577}" type="presOf" srcId="{522993EC-5CA3-4EB1-82BD-98E592DCEE3E}" destId="{4E5549A4-242E-4B06-8149-52551F21C8F8}" srcOrd="0" destOrd="0" presId="urn:microsoft.com/office/officeart/2005/8/layout/hList7#1"/>
    <dgm:cxn modelId="{016FBE62-0362-4665-915F-F8FC67B3BFB7}" srcId="{66ED94AC-E881-45C8-A086-EDAF4481FAC3}" destId="{2436B76C-F466-4719-BB2F-3293716E7DED}" srcOrd="0" destOrd="0" parTransId="{290DD915-5514-4CD2-924E-5A23DDB71FAF}" sibTransId="{E0682EDC-1C54-4B3A-B601-C3A6B360B11D}"/>
    <dgm:cxn modelId="{892A6A04-0700-4EA9-BDE4-E048B8BDB70B}" type="presOf" srcId="{789D1472-FD72-413E-88C3-08EACB6DACD2}" destId="{91FBF6D0-0ADE-478F-BA9E-999961E1DDE8}" srcOrd="0" destOrd="0" presId="urn:microsoft.com/office/officeart/2005/8/layout/hList7#1"/>
    <dgm:cxn modelId="{89C94B25-F2F2-440F-B7B4-CD717BA54052}" type="presOf" srcId="{E0682EDC-1C54-4B3A-B601-C3A6B360B11D}" destId="{71D50787-7782-4923-AD27-CE3F280BD31D}" srcOrd="0" destOrd="0" presId="urn:microsoft.com/office/officeart/2005/8/layout/hList7#1"/>
    <dgm:cxn modelId="{CFD5F6D0-6377-4353-8700-D41F9E55DA3F}" srcId="{66ED94AC-E881-45C8-A086-EDAF4481FAC3}" destId="{522993EC-5CA3-4EB1-82BD-98E592DCEE3E}" srcOrd="2" destOrd="0" parTransId="{61784C52-E80F-4ABA-A5F7-98E17368F1F5}" sibTransId="{A8BB0FC5-D5C1-49A6-A656-4FB4585DE5AC}"/>
    <dgm:cxn modelId="{CAD3C3CD-A0D3-4F1E-A581-85A2FD77E46D}" type="presOf" srcId="{522993EC-5CA3-4EB1-82BD-98E592DCEE3E}" destId="{BA188E7C-485C-4C99-BD3B-36A9526ADBBE}" srcOrd="1" destOrd="0" presId="urn:microsoft.com/office/officeart/2005/8/layout/hList7#1"/>
    <dgm:cxn modelId="{668213F0-B6ED-4742-B7D0-BF376BFA8785}" type="presOf" srcId="{ECF3EE75-9CA6-4BE4-A683-C3F0A5E26537}" destId="{380FEECC-FB04-4C1C-8C58-C6191A5F8FFB}" srcOrd="0" destOrd="0" presId="urn:microsoft.com/office/officeart/2005/8/layout/hList7#1"/>
    <dgm:cxn modelId="{633546CB-0160-426C-BAC8-19570C2FEF14}" srcId="{66ED94AC-E881-45C8-A086-EDAF4481FAC3}" destId="{ECF3EE75-9CA6-4BE4-A683-C3F0A5E26537}" srcOrd="1" destOrd="0" parTransId="{969C3257-9980-4914-BA8A-32FC4F6D37DE}" sibTransId="{789D1472-FD72-413E-88C3-08EACB6DACD2}"/>
    <dgm:cxn modelId="{4DA3B020-949E-4E94-BF73-2BA5DBD37844}" type="presParOf" srcId="{7A4CB3E4-6BBA-40D8-96BC-E1985646D26F}" destId="{52026292-90B0-479E-A733-274858254827}" srcOrd="0" destOrd="0" presId="urn:microsoft.com/office/officeart/2005/8/layout/hList7#1"/>
    <dgm:cxn modelId="{06CD9DEA-DC58-4EFD-B4BC-55068ED13D30}" type="presParOf" srcId="{7A4CB3E4-6BBA-40D8-96BC-E1985646D26F}" destId="{B907A81A-7203-4D91-954E-5DEDB5060ED0}" srcOrd="1" destOrd="0" presId="urn:microsoft.com/office/officeart/2005/8/layout/hList7#1"/>
    <dgm:cxn modelId="{2DA9E121-9605-4BF3-AC5D-91E3E8B56BE3}" type="presParOf" srcId="{B907A81A-7203-4D91-954E-5DEDB5060ED0}" destId="{81392107-D2E9-444D-A188-D2DFA71C08D6}" srcOrd="0" destOrd="0" presId="urn:microsoft.com/office/officeart/2005/8/layout/hList7#1"/>
    <dgm:cxn modelId="{EE177471-59FA-4A68-9D17-91F512FACE15}" type="presParOf" srcId="{81392107-D2E9-444D-A188-D2DFA71C08D6}" destId="{AF28719B-E1D7-4D17-9FDA-1E03FB254EC4}" srcOrd="0" destOrd="0" presId="urn:microsoft.com/office/officeart/2005/8/layout/hList7#1"/>
    <dgm:cxn modelId="{7A0BFBEF-BCC5-434E-B2FA-19A6E4E53E43}" type="presParOf" srcId="{81392107-D2E9-444D-A188-D2DFA71C08D6}" destId="{D0BB3832-43A6-4999-A750-A20A103045E7}" srcOrd="1" destOrd="0" presId="urn:microsoft.com/office/officeart/2005/8/layout/hList7#1"/>
    <dgm:cxn modelId="{92EEC4D3-7E5D-4935-AB04-AA6DAAE00A16}" type="presParOf" srcId="{81392107-D2E9-444D-A188-D2DFA71C08D6}" destId="{839E4319-78D1-47BF-AEE8-7170C3E62C14}" srcOrd="2" destOrd="0" presId="urn:microsoft.com/office/officeart/2005/8/layout/hList7#1"/>
    <dgm:cxn modelId="{AA5F6CAF-960F-4015-807D-74C53DA2DDC1}" type="presParOf" srcId="{81392107-D2E9-444D-A188-D2DFA71C08D6}" destId="{1685DB6D-8419-46AF-8C4E-DC4986311208}" srcOrd="3" destOrd="0" presId="urn:microsoft.com/office/officeart/2005/8/layout/hList7#1"/>
    <dgm:cxn modelId="{A5E84DCA-6706-41C9-B35D-0D8486E27BB6}" type="presParOf" srcId="{B907A81A-7203-4D91-954E-5DEDB5060ED0}" destId="{71D50787-7782-4923-AD27-CE3F280BD31D}" srcOrd="1" destOrd="0" presId="urn:microsoft.com/office/officeart/2005/8/layout/hList7#1"/>
    <dgm:cxn modelId="{91E9872A-F5B6-45FD-A09D-C5C635614129}" type="presParOf" srcId="{B907A81A-7203-4D91-954E-5DEDB5060ED0}" destId="{9E2C262D-8CE9-4A2A-A18A-6DBD1878A6B0}" srcOrd="2" destOrd="0" presId="urn:microsoft.com/office/officeart/2005/8/layout/hList7#1"/>
    <dgm:cxn modelId="{8D967922-38B7-4EAD-B287-45B6BE516FE6}" type="presParOf" srcId="{9E2C262D-8CE9-4A2A-A18A-6DBD1878A6B0}" destId="{380FEECC-FB04-4C1C-8C58-C6191A5F8FFB}" srcOrd="0" destOrd="0" presId="urn:microsoft.com/office/officeart/2005/8/layout/hList7#1"/>
    <dgm:cxn modelId="{66441DB8-039A-4A1F-AAAE-9E38108EF928}" type="presParOf" srcId="{9E2C262D-8CE9-4A2A-A18A-6DBD1878A6B0}" destId="{5B3510FA-5A9E-4A13-A11F-9CB8951EE6FB}" srcOrd="1" destOrd="0" presId="urn:microsoft.com/office/officeart/2005/8/layout/hList7#1"/>
    <dgm:cxn modelId="{78EC6CA8-5F4D-4785-AA75-250803DAC7F1}" type="presParOf" srcId="{9E2C262D-8CE9-4A2A-A18A-6DBD1878A6B0}" destId="{B4549E1B-FEF3-4728-AA93-F61B15E4565C}" srcOrd="2" destOrd="0" presId="urn:microsoft.com/office/officeart/2005/8/layout/hList7#1"/>
    <dgm:cxn modelId="{4F400C5F-0A12-4050-967D-0AEF5154FD70}" type="presParOf" srcId="{9E2C262D-8CE9-4A2A-A18A-6DBD1878A6B0}" destId="{CE98DE43-0DE8-4A73-91E9-4B5F4A93FBFB}" srcOrd="3" destOrd="0" presId="urn:microsoft.com/office/officeart/2005/8/layout/hList7#1"/>
    <dgm:cxn modelId="{7D63AE82-875F-4B00-86C9-5EF2E90A3331}" type="presParOf" srcId="{B907A81A-7203-4D91-954E-5DEDB5060ED0}" destId="{91FBF6D0-0ADE-478F-BA9E-999961E1DDE8}" srcOrd="3" destOrd="0" presId="urn:microsoft.com/office/officeart/2005/8/layout/hList7#1"/>
    <dgm:cxn modelId="{B66264DC-C422-4553-A8DB-A7183061F6BF}" type="presParOf" srcId="{B907A81A-7203-4D91-954E-5DEDB5060ED0}" destId="{9CCB76E5-3AB6-4DDA-B807-C4C20A48D2AD}" srcOrd="4" destOrd="0" presId="urn:microsoft.com/office/officeart/2005/8/layout/hList7#1"/>
    <dgm:cxn modelId="{BC416075-4728-438D-9EC9-1676F9CE5C04}" type="presParOf" srcId="{9CCB76E5-3AB6-4DDA-B807-C4C20A48D2AD}" destId="{4E5549A4-242E-4B06-8149-52551F21C8F8}" srcOrd="0" destOrd="0" presId="urn:microsoft.com/office/officeart/2005/8/layout/hList7#1"/>
    <dgm:cxn modelId="{867902D9-19C9-42AE-92E9-BD0C644F856B}" type="presParOf" srcId="{9CCB76E5-3AB6-4DDA-B807-C4C20A48D2AD}" destId="{BA188E7C-485C-4C99-BD3B-36A9526ADBBE}" srcOrd="1" destOrd="0" presId="urn:microsoft.com/office/officeart/2005/8/layout/hList7#1"/>
    <dgm:cxn modelId="{AF4B6FC0-B1DE-4811-9EB3-AED8FFBCF719}" type="presParOf" srcId="{9CCB76E5-3AB6-4DDA-B807-C4C20A48D2AD}" destId="{49D6B985-BFBE-4175-BA56-735DF7A38C86}" srcOrd="2" destOrd="0" presId="urn:microsoft.com/office/officeart/2005/8/layout/hList7#1"/>
    <dgm:cxn modelId="{D62FCEDF-8C39-4F59-BF16-DDB90C3C4DC6}" type="presParOf" srcId="{9CCB76E5-3AB6-4DDA-B807-C4C20A48D2AD}" destId="{D50F256F-B2A8-4DDD-8048-177F8F196E5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C3C89-1362-4290-B5B0-13D667BB3E2A}" type="doc">
      <dgm:prSet loTypeId="urn:microsoft.com/office/officeart/2005/8/layout/radial6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1D4E1E7-2562-46B2-9B79-C1ABEE78549D}">
      <dgm:prSet phldrT="[Texto]" custT="1"/>
      <dgm:spPr/>
      <dgm:t>
        <a:bodyPr/>
        <a:lstStyle/>
        <a:p>
          <a:pPr algn="ctr"/>
          <a:r>
            <a:rPr lang="es-ES" sz="1200" b="1" dirty="0" smtClean="0"/>
            <a:t>ABASTECIMIENTO</a:t>
          </a:r>
          <a:endParaRPr lang="es-ES" sz="1200" b="1" dirty="0"/>
        </a:p>
      </dgm:t>
    </dgm:pt>
    <dgm:pt modelId="{583D9436-D7FE-430C-91D5-D3F0FD7A8E8E}" type="parTrans" cxnId="{36E81CBD-39C0-4C7E-B165-851D2BC14925}">
      <dgm:prSet/>
      <dgm:spPr/>
      <dgm:t>
        <a:bodyPr/>
        <a:lstStyle/>
        <a:p>
          <a:pPr algn="ctr"/>
          <a:endParaRPr lang="es-ES" sz="900" b="1"/>
        </a:p>
      </dgm:t>
    </dgm:pt>
    <dgm:pt modelId="{4A29E77D-1272-4D38-B238-C8B6F58D845D}" type="sibTrans" cxnId="{36E81CBD-39C0-4C7E-B165-851D2BC14925}">
      <dgm:prSet/>
      <dgm:spPr/>
      <dgm:t>
        <a:bodyPr/>
        <a:lstStyle/>
        <a:p>
          <a:pPr algn="ctr"/>
          <a:endParaRPr lang="es-ES" sz="900" b="1"/>
        </a:p>
      </dgm:t>
    </dgm:pt>
    <dgm:pt modelId="{8AE74339-F107-4D3E-9FC4-0C1A247B671D}">
      <dgm:prSet phldrT="[Texto]" custT="1"/>
      <dgm:spPr/>
      <dgm:t>
        <a:bodyPr/>
        <a:lstStyle/>
        <a:p>
          <a:pPr algn="ctr"/>
          <a:r>
            <a:rPr lang="es-ES" sz="800" b="1" dirty="0" smtClean="0"/>
            <a:t>CLASES DE ABASTECIMIENTO</a:t>
          </a:r>
          <a:endParaRPr lang="es-ES" sz="800" b="1" dirty="0"/>
        </a:p>
      </dgm:t>
    </dgm:pt>
    <dgm:pt modelId="{00BA2468-26CB-4943-AD1E-EE4AAE5EEE1A}" type="parTrans" cxnId="{1E340ECF-E086-45D1-B3E2-3C1DD9D69B84}">
      <dgm:prSet custT="1"/>
      <dgm:spPr/>
      <dgm:t>
        <a:bodyPr/>
        <a:lstStyle/>
        <a:p>
          <a:pPr algn="ctr"/>
          <a:endParaRPr lang="es-ES" sz="900" b="1"/>
        </a:p>
      </dgm:t>
    </dgm:pt>
    <dgm:pt modelId="{B811E795-6A62-46BB-BA9C-02E8277C0C5A}" type="sibTrans" cxnId="{1E340ECF-E086-45D1-B3E2-3C1DD9D69B84}">
      <dgm:prSet/>
      <dgm:spPr/>
      <dgm:t>
        <a:bodyPr/>
        <a:lstStyle/>
        <a:p>
          <a:pPr algn="ctr"/>
          <a:endParaRPr lang="es-ES" sz="900" b="1"/>
        </a:p>
      </dgm:t>
    </dgm:pt>
    <dgm:pt modelId="{EFF972C5-E1A0-45F3-9A54-C864504EABE9}">
      <dgm:prSet phldrT="[Texto]" custT="1"/>
      <dgm:spPr/>
      <dgm:t>
        <a:bodyPr/>
        <a:lstStyle/>
        <a:p>
          <a:pPr algn="ctr"/>
          <a:r>
            <a:rPr lang="es-ES" sz="1100" b="1" dirty="0" smtClean="0"/>
            <a:t>FUNCIONES  DE DESARROLLO</a:t>
          </a:r>
          <a:endParaRPr lang="es-ES" sz="1100" b="1" dirty="0"/>
        </a:p>
      </dgm:t>
    </dgm:pt>
    <dgm:pt modelId="{AD06E9AB-4E4A-4F18-8E74-209EFBD49522}" type="parTrans" cxnId="{0E3D2B45-17F9-467B-9FE0-BA898CDC09AC}">
      <dgm:prSet custT="1"/>
      <dgm:spPr/>
      <dgm:t>
        <a:bodyPr/>
        <a:lstStyle/>
        <a:p>
          <a:pPr algn="ctr"/>
          <a:endParaRPr lang="es-ES" sz="900" b="1"/>
        </a:p>
      </dgm:t>
    </dgm:pt>
    <dgm:pt modelId="{3F83DC81-111D-49E3-A15B-3F1A5D9B0C1D}" type="sibTrans" cxnId="{0E3D2B45-17F9-467B-9FE0-BA898CDC09AC}">
      <dgm:prSet/>
      <dgm:spPr/>
      <dgm:t>
        <a:bodyPr/>
        <a:lstStyle/>
        <a:p>
          <a:pPr algn="ctr"/>
          <a:endParaRPr lang="es-ES" sz="900" b="1"/>
        </a:p>
      </dgm:t>
    </dgm:pt>
    <dgm:pt modelId="{D8811A21-2AD2-4E12-8E3E-CC0A6FB24010}">
      <dgm:prSet phldrT="[Texto]" custT="1"/>
      <dgm:spPr/>
      <dgm:t>
        <a:bodyPr/>
        <a:lstStyle/>
        <a:p>
          <a:pPr algn="ctr"/>
          <a:r>
            <a:rPr lang="es-ES" sz="1400" b="1" dirty="0" smtClean="0"/>
            <a:t>ESFUERZO LOGÍSTICO</a:t>
          </a:r>
          <a:endParaRPr lang="es-ES" sz="1400" b="1" dirty="0"/>
        </a:p>
      </dgm:t>
    </dgm:pt>
    <dgm:pt modelId="{56AA913C-B709-4E0B-B554-CA3659CEBE53}" type="parTrans" cxnId="{45B004AC-E84A-4D47-915A-F0661F7BEF81}">
      <dgm:prSet custT="1"/>
      <dgm:spPr/>
      <dgm:t>
        <a:bodyPr/>
        <a:lstStyle/>
        <a:p>
          <a:pPr algn="ctr"/>
          <a:endParaRPr lang="es-ES" sz="900" b="1"/>
        </a:p>
      </dgm:t>
    </dgm:pt>
    <dgm:pt modelId="{D16F799B-02E7-4238-A426-C5C567A02264}" type="sibTrans" cxnId="{45B004AC-E84A-4D47-915A-F0661F7BEF81}">
      <dgm:prSet/>
      <dgm:spPr/>
      <dgm:t>
        <a:bodyPr/>
        <a:lstStyle/>
        <a:p>
          <a:pPr algn="ctr"/>
          <a:endParaRPr lang="es-ES" sz="900" b="1"/>
        </a:p>
      </dgm:t>
    </dgm:pt>
    <dgm:pt modelId="{5A25A6F1-DC52-406C-ABC2-52D71AA92023}">
      <dgm:prSet phldrT="[Texto]" custT="1"/>
      <dgm:spPr/>
      <dgm:t>
        <a:bodyPr/>
        <a:lstStyle/>
        <a:p>
          <a:pPr algn="ctr"/>
          <a:r>
            <a:rPr lang="es-ES" sz="1400" b="1" dirty="0" smtClean="0"/>
            <a:t>CICLO LOGÍSTICO</a:t>
          </a:r>
          <a:endParaRPr lang="es-ES" sz="1400" b="1" dirty="0"/>
        </a:p>
      </dgm:t>
    </dgm:pt>
    <dgm:pt modelId="{E6B687B5-7D0B-4DC3-B7C6-4D711EC8866B}" type="parTrans" cxnId="{4E9C8911-9C8C-4532-83ED-10D37FFB681C}">
      <dgm:prSet custT="1"/>
      <dgm:spPr/>
      <dgm:t>
        <a:bodyPr/>
        <a:lstStyle/>
        <a:p>
          <a:pPr algn="ctr"/>
          <a:endParaRPr lang="es-ES" sz="900" b="1"/>
        </a:p>
      </dgm:t>
    </dgm:pt>
    <dgm:pt modelId="{42FD8BF8-B474-48FE-A57B-90221E983EC9}" type="sibTrans" cxnId="{4E9C8911-9C8C-4532-83ED-10D37FFB681C}">
      <dgm:prSet/>
      <dgm:spPr/>
      <dgm:t>
        <a:bodyPr/>
        <a:lstStyle/>
        <a:p>
          <a:pPr algn="ctr"/>
          <a:endParaRPr lang="es-ES" sz="900" b="1"/>
        </a:p>
      </dgm:t>
    </dgm:pt>
    <dgm:pt modelId="{4037166D-C9E2-4E6D-9B63-8CAD5541DBD9}" type="pres">
      <dgm:prSet presAssocID="{FA5C3C89-1362-4290-B5B0-13D667BB3E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B26D83-F448-4FC6-AA32-5BAD8EEE6EF5}" type="pres">
      <dgm:prSet presAssocID="{51D4E1E7-2562-46B2-9B79-C1ABEE78549D}" presName="centerShape" presStyleLbl="node0" presStyleIdx="0" presStyleCnt="1" custScaleX="105302" custScaleY="94477"/>
      <dgm:spPr/>
      <dgm:t>
        <a:bodyPr/>
        <a:lstStyle/>
        <a:p>
          <a:endParaRPr lang="es-ES"/>
        </a:p>
      </dgm:t>
    </dgm:pt>
    <dgm:pt modelId="{45916B52-B407-4C32-8834-8C9C39CE4089}" type="pres">
      <dgm:prSet presAssocID="{8AE74339-F107-4D3E-9FC4-0C1A247B67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ABE06-7748-410B-AA0D-2EB509124EE6}" type="pres">
      <dgm:prSet presAssocID="{8AE74339-F107-4D3E-9FC4-0C1A247B671D}" presName="dummy" presStyleCnt="0"/>
      <dgm:spPr/>
      <dgm:t>
        <a:bodyPr/>
        <a:lstStyle/>
        <a:p>
          <a:endParaRPr lang="es-ES"/>
        </a:p>
      </dgm:t>
    </dgm:pt>
    <dgm:pt modelId="{54B6BED6-524D-454C-A6F9-A2E5861A83B4}" type="pres">
      <dgm:prSet presAssocID="{B811E795-6A62-46BB-BA9C-02E8277C0C5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3A609058-03C7-4B68-B23F-A046BCE091E0}" type="pres">
      <dgm:prSet presAssocID="{EFF972C5-E1A0-45F3-9A54-C864504EAB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91185-EC4E-4E38-9ED8-EF82E512D2CF}" type="pres">
      <dgm:prSet presAssocID="{EFF972C5-E1A0-45F3-9A54-C864504EABE9}" presName="dummy" presStyleCnt="0"/>
      <dgm:spPr/>
      <dgm:t>
        <a:bodyPr/>
        <a:lstStyle/>
        <a:p>
          <a:endParaRPr lang="es-ES"/>
        </a:p>
      </dgm:t>
    </dgm:pt>
    <dgm:pt modelId="{B11B67B9-3E54-4833-A06E-D2DA3416A10F}" type="pres">
      <dgm:prSet presAssocID="{3F83DC81-111D-49E3-A15B-3F1A5D9B0C1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459ADD5-85F0-48FA-84A5-01193B522459}" type="pres">
      <dgm:prSet presAssocID="{D8811A21-2AD2-4E12-8E3E-CC0A6FB240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5ED98F-32C1-4FFF-980B-239A143501CA}" type="pres">
      <dgm:prSet presAssocID="{D8811A21-2AD2-4E12-8E3E-CC0A6FB24010}" presName="dummy" presStyleCnt="0"/>
      <dgm:spPr/>
      <dgm:t>
        <a:bodyPr/>
        <a:lstStyle/>
        <a:p>
          <a:endParaRPr lang="es-ES"/>
        </a:p>
      </dgm:t>
    </dgm:pt>
    <dgm:pt modelId="{59988FF3-D374-4E47-A344-148DE4FE9CE4}" type="pres">
      <dgm:prSet presAssocID="{D16F799B-02E7-4238-A426-C5C567A0226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EC2B31F-87D3-41AF-881E-9F02D706CB27}" type="pres">
      <dgm:prSet presAssocID="{5A25A6F1-DC52-406C-ABC2-52D71AA920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80B4D-7810-478E-A144-09DF792F99DB}" type="pres">
      <dgm:prSet presAssocID="{5A25A6F1-DC52-406C-ABC2-52D71AA92023}" presName="dummy" presStyleCnt="0"/>
      <dgm:spPr/>
      <dgm:t>
        <a:bodyPr/>
        <a:lstStyle/>
        <a:p>
          <a:endParaRPr lang="es-ES"/>
        </a:p>
      </dgm:t>
    </dgm:pt>
    <dgm:pt modelId="{A2CF5B70-C467-4A68-88FC-0CBC05780B71}" type="pres">
      <dgm:prSet presAssocID="{42FD8BF8-B474-48FE-A57B-90221E983EC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37F11986-6188-4649-938A-0E4D5D90378D}" type="presOf" srcId="{5A25A6F1-DC52-406C-ABC2-52D71AA92023}" destId="{2EC2B31F-87D3-41AF-881E-9F02D706CB27}" srcOrd="0" destOrd="0" presId="urn:microsoft.com/office/officeart/2005/8/layout/radial6"/>
    <dgm:cxn modelId="{077695B5-344F-41D1-B732-2D52EECEFFD5}" type="presOf" srcId="{EFF972C5-E1A0-45F3-9A54-C864504EABE9}" destId="{3A609058-03C7-4B68-B23F-A046BCE091E0}" srcOrd="0" destOrd="0" presId="urn:microsoft.com/office/officeart/2005/8/layout/radial6"/>
    <dgm:cxn modelId="{1F1788C2-A6EC-4A57-9E0E-9DAAE147F093}" type="presOf" srcId="{D8811A21-2AD2-4E12-8E3E-CC0A6FB24010}" destId="{6459ADD5-85F0-48FA-84A5-01193B522459}" srcOrd="0" destOrd="0" presId="urn:microsoft.com/office/officeart/2005/8/layout/radial6"/>
    <dgm:cxn modelId="{1E340ECF-E086-45D1-B3E2-3C1DD9D69B84}" srcId="{51D4E1E7-2562-46B2-9B79-C1ABEE78549D}" destId="{8AE74339-F107-4D3E-9FC4-0C1A247B671D}" srcOrd="0" destOrd="0" parTransId="{00BA2468-26CB-4943-AD1E-EE4AAE5EEE1A}" sibTransId="{B811E795-6A62-46BB-BA9C-02E8277C0C5A}"/>
    <dgm:cxn modelId="{42ED58D5-1AB9-4745-84B7-350EC42AF495}" type="presOf" srcId="{8AE74339-F107-4D3E-9FC4-0C1A247B671D}" destId="{45916B52-B407-4C32-8834-8C9C39CE4089}" srcOrd="0" destOrd="0" presId="urn:microsoft.com/office/officeart/2005/8/layout/radial6"/>
    <dgm:cxn modelId="{45B004AC-E84A-4D47-915A-F0661F7BEF81}" srcId="{51D4E1E7-2562-46B2-9B79-C1ABEE78549D}" destId="{D8811A21-2AD2-4E12-8E3E-CC0A6FB24010}" srcOrd="2" destOrd="0" parTransId="{56AA913C-B709-4E0B-B554-CA3659CEBE53}" sibTransId="{D16F799B-02E7-4238-A426-C5C567A02264}"/>
    <dgm:cxn modelId="{980BCE7D-5CE1-4729-B709-B4F200A2F52E}" type="presOf" srcId="{42FD8BF8-B474-48FE-A57B-90221E983EC9}" destId="{A2CF5B70-C467-4A68-88FC-0CBC05780B71}" srcOrd="0" destOrd="0" presId="urn:microsoft.com/office/officeart/2005/8/layout/radial6"/>
    <dgm:cxn modelId="{B5767D9F-B16C-4931-8DEA-8AEB8DE178FE}" type="presOf" srcId="{D16F799B-02E7-4238-A426-C5C567A02264}" destId="{59988FF3-D374-4E47-A344-148DE4FE9CE4}" srcOrd="0" destOrd="0" presId="urn:microsoft.com/office/officeart/2005/8/layout/radial6"/>
    <dgm:cxn modelId="{2C4DB0D2-27D8-4E04-9B64-A2BCF9B677BA}" type="presOf" srcId="{B811E795-6A62-46BB-BA9C-02E8277C0C5A}" destId="{54B6BED6-524D-454C-A6F9-A2E5861A83B4}" srcOrd="0" destOrd="0" presId="urn:microsoft.com/office/officeart/2005/8/layout/radial6"/>
    <dgm:cxn modelId="{4E9C8911-9C8C-4532-83ED-10D37FFB681C}" srcId="{51D4E1E7-2562-46B2-9B79-C1ABEE78549D}" destId="{5A25A6F1-DC52-406C-ABC2-52D71AA92023}" srcOrd="3" destOrd="0" parTransId="{E6B687B5-7D0B-4DC3-B7C6-4D711EC8866B}" sibTransId="{42FD8BF8-B474-48FE-A57B-90221E983EC9}"/>
    <dgm:cxn modelId="{A609BC39-3EED-4148-80E9-E212C52DEE4C}" type="presOf" srcId="{FA5C3C89-1362-4290-B5B0-13D667BB3E2A}" destId="{4037166D-C9E2-4E6D-9B63-8CAD5541DBD9}" srcOrd="0" destOrd="0" presId="urn:microsoft.com/office/officeart/2005/8/layout/radial6"/>
    <dgm:cxn modelId="{36E81CBD-39C0-4C7E-B165-851D2BC14925}" srcId="{FA5C3C89-1362-4290-B5B0-13D667BB3E2A}" destId="{51D4E1E7-2562-46B2-9B79-C1ABEE78549D}" srcOrd="0" destOrd="0" parTransId="{583D9436-D7FE-430C-91D5-D3F0FD7A8E8E}" sibTransId="{4A29E77D-1272-4D38-B238-C8B6F58D845D}"/>
    <dgm:cxn modelId="{0E3D2B45-17F9-467B-9FE0-BA898CDC09AC}" srcId="{51D4E1E7-2562-46B2-9B79-C1ABEE78549D}" destId="{EFF972C5-E1A0-45F3-9A54-C864504EABE9}" srcOrd="1" destOrd="0" parTransId="{AD06E9AB-4E4A-4F18-8E74-209EFBD49522}" sibTransId="{3F83DC81-111D-49E3-A15B-3F1A5D9B0C1D}"/>
    <dgm:cxn modelId="{1A1BE390-8AE2-4652-9EF1-3DD9C8D88EA3}" type="presOf" srcId="{51D4E1E7-2562-46B2-9B79-C1ABEE78549D}" destId="{8EB26D83-F448-4FC6-AA32-5BAD8EEE6EF5}" srcOrd="0" destOrd="0" presId="urn:microsoft.com/office/officeart/2005/8/layout/radial6"/>
    <dgm:cxn modelId="{3945F959-EB88-45BF-9BF3-5DE874999ECB}" type="presOf" srcId="{3F83DC81-111D-49E3-A15B-3F1A5D9B0C1D}" destId="{B11B67B9-3E54-4833-A06E-D2DA3416A10F}" srcOrd="0" destOrd="0" presId="urn:microsoft.com/office/officeart/2005/8/layout/radial6"/>
    <dgm:cxn modelId="{B432F609-F523-41AC-BE8C-0EA67D08F54B}" type="presParOf" srcId="{4037166D-C9E2-4E6D-9B63-8CAD5541DBD9}" destId="{8EB26D83-F448-4FC6-AA32-5BAD8EEE6EF5}" srcOrd="0" destOrd="0" presId="urn:microsoft.com/office/officeart/2005/8/layout/radial6"/>
    <dgm:cxn modelId="{C2795F50-A499-4031-A236-434736ABAB33}" type="presParOf" srcId="{4037166D-C9E2-4E6D-9B63-8CAD5541DBD9}" destId="{45916B52-B407-4C32-8834-8C9C39CE4089}" srcOrd="1" destOrd="0" presId="urn:microsoft.com/office/officeart/2005/8/layout/radial6"/>
    <dgm:cxn modelId="{3395B4FA-47C9-4449-87C1-180D4E1388D0}" type="presParOf" srcId="{4037166D-C9E2-4E6D-9B63-8CAD5541DBD9}" destId="{DEDABE06-7748-410B-AA0D-2EB509124EE6}" srcOrd="2" destOrd="0" presId="urn:microsoft.com/office/officeart/2005/8/layout/radial6"/>
    <dgm:cxn modelId="{5CBFB357-FEA2-4A54-AEE3-DFF4DD1A850C}" type="presParOf" srcId="{4037166D-C9E2-4E6D-9B63-8CAD5541DBD9}" destId="{54B6BED6-524D-454C-A6F9-A2E5861A83B4}" srcOrd="3" destOrd="0" presId="urn:microsoft.com/office/officeart/2005/8/layout/radial6"/>
    <dgm:cxn modelId="{AECB41DB-43F3-403D-8459-31BFC87A1875}" type="presParOf" srcId="{4037166D-C9E2-4E6D-9B63-8CAD5541DBD9}" destId="{3A609058-03C7-4B68-B23F-A046BCE091E0}" srcOrd="4" destOrd="0" presId="urn:microsoft.com/office/officeart/2005/8/layout/radial6"/>
    <dgm:cxn modelId="{339DFED5-BA72-42BC-BC8D-725964197DA7}" type="presParOf" srcId="{4037166D-C9E2-4E6D-9B63-8CAD5541DBD9}" destId="{FC491185-EC4E-4E38-9ED8-EF82E512D2CF}" srcOrd="5" destOrd="0" presId="urn:microsoft.com/office/officeart/2005/8/layout/radial6"/>
    <dgm:cxn modelId="{ED0A1DC3-B58B-4D20-95B3-33C2D88E58D3}" type="presParOf" srcId="{4037166D-C9E2-4E6D-9B63-8CAD5541DBD9}" destId="{B11B67B9-3E54-4833-A06E-D2DA3416A10F}" srcOrd="6" destOrd="0" presId="urn:microsoft.com/office/officeart/2005/8/layout/radial6"/>
    <dgm:cxn modelId="{3B0DC28D-6CCF-482F-B780-ADEC0FC7534E}" type="presParOf" srcId="{4037166D-C9E2-4E6D-9B63-8CAD5541DBD9}" destId="{6459ADD5-85F0-48FA-84A5-01193B522459}" srcOrd="7" destOrd="0" presId="urn:microsoft.com/office/officeart/2005/8/layout/radial6"/>
    <dgm:cxn modelId="{6E9E55B1-0801-4959-894D-F47106657838}" type="presParOf" srcId="{4037166D-C9E2-4E6D-9B63-8CAD5541DBD9}" destId="{485ED98F-32C1-4FFF-980B-239A143501CA}" srcOrd="8" destOrd="0" presId="urn:microsoft.com/office/officeart/2005/8/layout/radial6"/>
    <dgm:cxn modelId="{3AB6E13F-A1C9-46C2-BE20-B8975117282D}" type="presParOf" srcId="{4037166D-C9E2-4E6D-9B63-8CAD5541DBD9}" destId="{59988FF3-D374-4E47-A344-148DE4FE9CE4}" srcOrd="9" destOrd="0" presId="urn:microsoft.com/office/officeart/2005/8/layout/radial6"/>
    <dgm:cxn modelId="{C4CFAB6E-7183-4B87-AF03-811FC9E5950D}" type="presParOf" srcId="{4037166D-C9E2-4E6D-9B63-8CAD5541DBD9}" destId="{2EC2B31F-87D3-41AF-881E-9F02D706CB27}" srcOrd="10" destOrd="0" presId="urn:microsoft.com/office/officeart/2005/8/layout/radial6"/>
    <dgm:cxn modelId="{D336D579-AC73-4928-8D60-F3BF7A8659FA}" type="presParOf" srcId="{4037166D-C9E2-4E6D-9B63-8CAD5541DBD9}" destId="{ADA80B4D-7810-478E-A144-09DF792F99DB}" srcOrd="11" destOrd="0" presId="urn:microsoft.com/office/officeart/2005/8/layout/radial6"/>
    <dgm:cxn modelId="{03A349CD-824A-42E3-A911-15E680E0F876}" type="presParOf" srcId="{4037166D-C9E2-4E6D-9B63-8CAD5541DBD9}" destId="{A2CF5B70-C467-4A68-88FC-0CBC05780B7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F85E0-F139-4190-B6E1-478FBD0E3B41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B567786-61A9-439C-802B-9DB994C37868}">
      <dgm:prSet/>
      <dgm:spPr/>
      <dgm:t>
        <a:bodyPr/>
        <a:lstStyle/>
        <a:p>
          <a:r>
            <a:rPr lang="es-ES" dirty="0" smtClean="0"/>
            <a:t>PROCESO DE SELECCIÓN</a:t>
          </a:r>
          <a:endParaRPr lang="es-ES" dirty="0"/>
        </a:p>
      </dgm:t>
    </dgm:pt>
    <dgm:pt modelId="{E22165A3-AD6C-4007-8EF1-1F9273BE6A2A}" type="parTrans" cxnId="{FF73EA90-FFDD-40B8-AD43-4DF76291287B}">
      <dgm:prSet/>
      <dgm:spPr/>
      <dgm:t>
        <a:bodyPr/>
        <a:lstStyle/>
        <a:p>
          <a:endParaRPr lang="es-ES"/>
        </a:p>
      </dgm:t>
    </dgm:pt>
    <dgm:pt modelId="{21EED245-2B3B-4804-8A88-F840A0594B08}" type="sibTrans" cxnId="{FF73EA90-FFDD-40B8-AD43-4DF76291287B}">
      <dgm:prSet/>
      <dgm:spPr/>
      <dgm:t>
        <a:bodyPr/>
        <a:lstStyle/>
        <a:p>
          <a:endParaRPr lang="es-ES"/>
        </a:p>
      </dgm:t>
    </dgm:pt>
    <dgm:pt modelId="{D6806A20-351B-4439-83DD-4CB5684E7BF8}">
      <dgm:prSet/>
      <dgm:spPr/>
      <dgm:t>
        <a:bodyPr/>
        <a:lstStyle/>
        <a:p>
          <a:r>
            <a:rPr lang="es-ES" dirty="0" smtClean="0"/>
            <a:t>Determinación de necesidades</a:t>
          </a:r>
          <a:endParaRPr lang="es-ES" dirty="0"/>
        </a:p>
      </dgm:t>
    </dgm:pt>
    <dgm:pt modelId="{7D92F588-7136-46E0-A30C-CD6C10C51B1B}" type="parTrans" cxnId="{D9D57B36-E0D1-481F-AD02-87C31AA3F3A4}">
      <dgm:prSet/>
      <dgm:spPr/>
      <dgm:t>
        <a:bodyPr/>
        <a:lstStyle/>
        <a:p>
          <a:endParaRPr lang="es-ES"/>
        </a:p>
      </dgm:t>
    </dgm:pt>
    <dgm:pt modelId="{6DC12025-C94A-4067-B091-F07F7416F508}" type="sibTrans" cxnId="{D9D57B36-E0D1-481F-AD02-87C31AA3F3A4}">
      <dgm:prSet/>
      <dgm:spPr/>
      <dgm:t>
        <a:bodyPr/>
        <a:lstStyle/>
        <a:p>
          <a:endParaRPr lang="es-ES"/>
        </a:p>
      </dgm:t>
    </dgm:pt>
    <dgm:pt modelId="{4E58B38F-368D-4E1C-B835-774FB5BB05F1}">
      <dgm:prSet/>
      <dgm:spPr/>
      <dgm:t>
        <a:bodyPr/>
        <a:lstStyle/>
        <a:p>
          <a:r>
            <a:rPr lang="es-ES" dirty="0" smtClean="0"/>
            <a:t>Disposiciones generales</a:t>
          </a:r>
          <a:endParaRPr lang="es-ES" dirty="0"/>
        </a:p>
      </dgm:t>
    </dgm:pt>
    <dgm:pt modelId="{30675B8F-748D-402B-BE76-65528BADF62E}" type="parTrans" cxnId="{7D47F05D-59EC-4FCA-B762-C34AF607B315}">
      <dgm:prSet/>
      <dgm:spPr/>
      <dgm:t>
        <a:bodyPr/>
        <a:lstStyle/>
        <a:p>
          <a:endParaRPr lang="es-ES"/>
        </a:p>
      </dgm:t>
    </dgm:pt>
    <dgm:pt modelId="{B2247B12-2B81-4B08-869B-958845687660}" type="sibTrans" cxnId="{7D47F05D-59EC-4FCA-B762-C34AF607B315}">
      <dgm:prSet/>
      <dgm:spPr/>
      <dgm:t>
        <a:bodyPr/>
        <a:lstStyle/>
        <a:p>
          <a:endParaRPr lang="es-ES"/>
        </a:p>
      </dgm:t>
    </dgm:pt>
    <dgm:pt modelId="{33502916-FBCE-4FCA-A31F-ED1D997957C0}">
      <dgm:prSet/>
      <dgm:spPr/>
      <dgm:t>
        <a:bodyPr/>
        <a:lstStyle/>
        <a:p>
          <a:endParaRPr lang="es-ES" dirty="0"/>
        </a:p>
      </dgm:t>
    </dgm:pt>
    <dgm:pt modelId="{9CCD2C27-1366-4F62-92B7-C2ADD667E00E}" type="parTrans" cxnId="{A59F128B-0FA5-4A68-A321-E46C189621CB}">
      <dgm:prSet/>
      <dgm:spPr/>
      <dgm:t>
        <a:bodyPr/>
        <a:lstStyle/>
        <a:p>
          <a:endParaRPr lang="es-ES"/>
        </a:p>
      </dgm:t>
    </dgm:pt>
    <dgm:pt modelId="{642BFBB1-E6EB-4329-AAF1-0CD74C96F354}" type="sibTrans" cxnId="{A59F128B-0FA5-4A68-A321-E46C189621CB}">
      <dgm:prSet/>
      <dgm:spPr/>
      <dgm:t>
        <a:bodyPr/>
        <a:lstStyle/>
        <a:p>
          <a:endParaRPr lang="es-ES"/>
        </a:p>
      </dgm:t>
    </dgm:pt>
    <dgm:pt modelId="{9C9F9691-21B7-4A1B-B390-5F60DE8F5319}">
      <dgm:prSet/>
      <dgm:spPr/>
      <dgm:t>
        <a:bodyPr/>
        <a:lstStyle/>
        <a:p>
          <a:r>
            <a:rPr lang="es-ES" dirty="0" smtClean="0"/>
            <a:t>MANIFESTACIONES DE INTERÉS</a:t>
          </a:r>
          <a:endParaRPr lang="es-ES" dirty="0"/>
        </a:p>
      </dgm:t>
    </dgm:pt>
    <dgm:pt modelId="{490751F7-C978-4FA7-9B6F-F7C18432DD2C}" type="parTrans" cxnId="{4F70345E-BEA5-4724-AFFE-8786259DB986}">
      <dgm:prSet/>
      <dgm:spPr/>
      <dgm:t>
        <a:bodyPr/>
        <a:lstStyle/>
        <a:p>
          <a:endParaRPr lang="es-ES"/>
        </a:p>
      </dgm:t>
    </dgm:pt>
    <dgm:pt modelId="{471E356E-9B11-4B33-B834-2F864B97DAA2}" type="sibTrans" cxnId="{4F70345E-BEA5-4724-AFFE-8786259DB986}">
      <dgm:prSet/>
      <dgm:spPr/>
      <dgm:t>
        <a:bodyPr/>
        <a:lstStyle/>
        <a:p>
          <a:endParaRPr lang="es-ES"/>
        </a:p>
      </dgm:t>
    </dgm:pt>
    <dgm:pt modelId="{510D18C2-9DDB-430E-8BBA-DA14C4445DE2}">
      <dgm:prSet/>
      <dgm:spPr/>
      <dgm:t>
        <a:bodyPr/>
        <a:lstStyle/>
        <a:p>
          <a:r>
            <a:rPr lang="es-ES" dirty="0" smtClean="0"/>
            <a:t>Evaluación </a:t>
          </a:r>
          <a:endParaRPr lang="es-ES" dirty="0"/>
        </a:p>
      </dgm:t>
    </dgm:pt>
    <dgm:pt modelId="{AA95CEC2-D3E2-4345-B026-CF7D87ECA65E}" type="parTrans" cxnId="{6BC07441-C0CC-4B33-B948-6BF467407521}">
      <dgm:prSet/>
      <dgm:spPr/>
      <dgm:t>
        <a:bodyPr/>
        <a:lstStyle/>
        <a:p>
          <a:endParaRPr lang="es-ES"/>
        </a:p>
      </dgm:t>
    </dgm:pt>
    <dgm:pt modelId="{E6DEF235-23B6-4868-BFE9-CAC88DEE3285}" type="sibTrans" cxnId="{6BC07441-C0CC-4B33-B948-6BF467407521}">
      <dgm:prSet/>
      <dgm:spPr/>
      <dgm:t>
        <a:bodyPr/>
        <a:lstStyle/>
        <a:p>
          <a:endParaRPr lang="es-ES"/>
        </a:p>
      </dgm:t>
    </dgm:pt>
    <dgm:pt modelId="{77FE1ED8-DC36-40D4-9B0B-CAC5182D0309}">
      <dgm:prSet/>
      <dgm:spPr/>
      <dgm:t>
        <a:bodyPr/>
        <a:lstStyle/>
        <a:p>
          <a:r>
            <a:rPr lang="es-ES" smtClean="0"/>
            <a:t>Lineamientos básicos</a:t>
          </a:r>
          <a:endParaRPr lang="es-ES"/>
        </a:p>
      </dgm:t>
    </dgm:pt>
    <dgm:pt modelId="{6BE7E206-E0EB-41EC-892B-80A3349FDADC}" type="parTrans" cxnId="{D65F70AB-A698-42ED-8B56-A6DF8445E8CE}">
      <dgm:prSet/>
      <dgm:spPr/>
      <dgm:t>
        <a:bodyPr/>
        <a:lstStyle/>
        <a:p>
          <a:endParaRPr lang="es-ES"/>
        </a:p>
      </dgm:t>
    </dgm:pt>
    <dgm:pt modelId="{C94B4E99-9DB9-45BE-89BB-B4BC0C3890B5}" type="sibTrans" cxnId="{D65F70AB-A698-42ED-8B56-A6DF8445E8CE}">
      <dgm:prSet/>
      <dgm:spPr/>
      <dgm:t>
        <a:bodyPr/>
        <a:lstStyle/>
        <a:p>
          <a:endParaRPr lang="es-ES"/>
        </a:p>
      </dgm:t>
    </dgm:pt>
    <dgm:pt modelId="{9F0351A4-AF7B-4587-8EB3-2C951C13CB21}">
      <dgm:prSet/>
      <dgm:spPr/>
      <dgm:t>
        <a:bodyPr/>
        <a:lstStyle/>
        <a:p>
          <a:endParaRPr lang="es-ES" dirty="0"/>
        </a:p>
      </dgm:t>
    </dgm:pt>
    <dgm:pt modelId="{6BC8828D-92C4-4285-84F6-8FB298896D3F}" type="parTrans" cxnId="{4CCB0A5B-F942-4FD7-91B7-96DF6B7ADDE1}">
      <dgm:prSet/>
      <dgm:spPr/>
      <dgm:t>
        <a:bodyPr/>
        <a:lstStyle/>
        <a:p>
          <a:endParaRPr lang="es-ES"/>
        </a:p>
      </dgm:t>
    </dgm:pt>
    <dgm:pt modelId="{3A7DC84C-1BD2-4E8C-8FB8-15E702908224}" type="sibTrans" cxnId="{4CCB0A5B-F942-4FD7-91B7-96DF6B7ADDE1}">
      <dgm:prSet/>
      <dgm:spPr/>
      <dgm:t>
        <a:bodyPr/>
        <a:lstStyle/>
        <a:p>
          <a:endParaRPr lang="es-ES"/>
        </a:p>
      </dgm:t>
    </dgm:pt>
    <dgm:pt modelId="{4261005C-63F8-413E-9A08-89968AE94D9C}">
      <dgm:prSet/>
      <dgm:spPr/>
      <dgm:t>
        <a:bodyPr/>
        <a:lstStyle/>
        <a:p>
          <a:r>
            <a:rPr lang="es-ES" dirty="0" smtClean="0"/>
            <a:t>CONCEPTO LOGÍSTICO DE LA OPERACIÓN</a:t>
          </a:r>
          <a:endParaRPr lang="es-ES" dirty="0"/>
        </a:p>
      </dgm:t>
    </dgm:pt>
    <dgm:pt modelId="{D21BA079-B553-4B7C-8B12-9D03E2B98331}" type="sibTrans" cxnId="{3CD98422-BB7A-4600-B9E5-BB0662E1CD37}">
      <dgm:prSet/>
      <dgm:spPr/>
      <dgm:t>
        <a:bodyPr/>
        <a:lstStyle/>
        <a:p>
          <a:endParaRPr lang="es-ES"/>
        </a:p>
      </dgm:t>
    </dgm:pt>
    <dgm:pt modelId="{74414F18-4BD0-4D72-9E91-05D205FC3F76}" type="parTrans" cxnId="{3CD98422-BB7A-4600-B9E5-BB0662E1CD37}">
      <dgm:prSet/>
      <dgm:spPr/>
      <dgm:t>
        <a:bodyPr/>
        <a:lstStyle/>
        <a:p>
          <a:endParaRPr lang="es-ES"/>
        </a:p>
      </dgm:t>
    </dgm:pt>
    <dgm:pt modelId="{AEE14646-B3A9-4C3C-B943-807949843EF6}">
      <dgm:prSet/>
      <dgm:spPr/>
      <dgm:t>
        <a:bodyPr/>
        <a:lstStyle/>
        <a:p>
          <a:r>
            <a:rPr lang="es-ES" dirty="0" smtClean="0"/>
            <a:t>Coordinaciones de operación</a:t>
          </a:r>
          <a:endParaRPr lang="es-ES" dirty="0"/>
        </a:p>
      </dgm:t>
    </dgm:pt>
    <dgm:pt modelId="{B096157A-ED0A-4FB9-8F47-AF24FD1DE1DC}" type="parTrans" cxnId="{EE0EF92D-66C0-4403-9BD5-1B937B50503B}">
      <dgm:prSet/>
      <dgm:spPr/>
      <dgm:t>
        <a:bodyPr/>
        <a:lstStyle/>
        <a:p>
          <a:endParaRPr lang="es-ES"/>
        </a:p>
      </dgm:t>
    </dgm:pt>
    <dgm:pt modelId="{AF7C849B-FDD8-4EDB-B610-05E5C5687978}" type="sibTrans" cxnId="{EE0EF92D-66C0-4403-9BD5-1B937B50503B}">
      <dgm:prSet/>
      <dgm:spPr/>
      <dgm:t>
        <a:bodyPr/>
        <a:lstStyle/>
        <a:p>
          <a:endParaRPr lang="es-ES"/>
        </a:p>
      </dgm:t>
    </dgm:pt>
    <dgm:pt modelId="{692C44B2-5D90-4AE9-AF9C-2AEC01997B8A}">
      <dgm:prSet/>
      <dgm:spPr/>
      <dgm:t>
        <a:bodyPr/>
        <a:lstStyle/>
        <a:p>
          <a:r>
            <a:rPr lang="es-ES" smtClean="0"/>
            <a:t>Asistencia Logística </a:t>
          </a:r>
          <a:endParaRPr lang="es-ES"/>
        </a:p>
      </dgm:t>
    </dgm:pt>
    <dgm:pt modelId="{76BE87D1-026F-4D31-BEEA-78CF7781F9F4}" type="parTrans" cxnId="{7A3F464B-B15E-4E73-B6F2-222F1366B092}">
      <dgm:prSet/>
      <dgm:spPr/>
      <dgm:t>
        <a:bodyPr/>
        <a:lstStyle/>
        <a:p>
          <a:endParaRPr lang="es-ES"/>
        </a:p>
      </dgm:t>
    </dgm:pt>
    <dgm:pt modelId="{94D6F85B-C133-47D7-AA5E-4B9C637D6557}" type="sibTrans" cxnId="{7A3F464B-B15E-4E73-B6F2-222F1366B092}">
      <dgm:prSet/>
      <dgm:spPr/>
      <dgm:t>
        <a:bodyPr/>
        <a:lstStyle/>
        <a:p>
          <a:endParaRPr lang="es-ES"/>
        </a:p>
      </dgm:t>
    </dgm:pt>
    <dgm:pt modelId="{32263805-22E4-4D66-B8A9-A4CE315140F9}">
      <dgm:prSet/>
      <dgm:spPr/>
      <dgm:t>
        <a:bodyPr/>
        <a:lstStyle/>
        <a:p>
          <a:r>
            <a:rPr lang="es-ES" smtClean="0"/>
            <a:t>Reaprovisionamientos</a:t>
          </a:r>
          <a:endParaRPr lang="es-ES"/>
        </a:p>
      </dgm:t>
    </dgm:pt>
    <dgm:pt modelId="{3C040032-BE41-4DE4-BA67-78C66708C51A}" type="parTrans" cxnId="{1AB22AC3-A227-4E83-8DC4-249063E2598B}">
      <dgm:prSet/>
      <dgm:spPr/>
      <dgm:t>
        <a:bodyPr/>
        <a:lstStyle/>
        <a:p>
          <a:endParaRPr lang="es-ES"/>
        </a:p>
      </dgm:t>
    </dgm:pt>
    <dgm:pt modelId="{7A58B8B0-8A28-4FD8-B610-93A6E2D760AE}" type="sibTrans" cxnId="{1AB22AC3-A227-4E83-8DC4-249063E2598B}">
      <dgm:prSet/>
      <dgm:spPr/>
      <dgm:t>
        <a:bodyPr/>
        <a:lstStyle/>
        <a:p>
          <a:endParaRPr lang="es-ES"/>
        </a:p>
      </dgm:t>
    </dgm:pt>
    <dgm:pt modelId="{91E2C1DA-E617-4A9A-B221-98C57A8C39D4}">
      <dgm:prSet/>
      <dgm:spPr/>
      <dgm:t>
        <a:bodyPr/>
        <a:lstStyle/>
        <a:p>
          <a:endParaRPr lang="es-ES" dirty="0"/>
        </a:p>
      </dgm:t>
    </dgm:pt>
    <dgm:pt modelId="{12D0017F-1CF2-447F-BCA0-400DD635531D}" type="parTrans" cxnId="{F2D293D0-B484-4A72-A21E-E3EC5CBE4CD0}">
      <dgm:prSet/>
      <dgm:spPr/>
      <dgm:t>
        <a:bodyPr/>
        <a:lstStyle/>
        <a:p>
          <a:endParaRPr lang="es-ES"/>
        </a:p>
      </dgm:t>
    </dgm:pt>
    <dgm:pt modelId="{44552467-EED9-4897-8C13-459F9AB9B0DD}" type="sibTrans" cxnId="{F2D293D0-B484-4A72-A21E-E3EC5CBE4CD0}">
      <dgm:prSet/>
      <dgm:spPr/>
      <dgm:t>
        <a:bodyPr/>
        <a:lstStyle/>
        <a:p>
          <a:endParaRPr lang="es-ES"/>
        </a:p>
      </dgm:t>
    </dgm:pt>
    <dgm:pt modelId="{E63D124B-A227-44B9-8D40-14EC429CD875}" type="pres">
      <dgm:prSet presAssocID="{AE4F85E0-F139-4190-B6E1-478FBD0E3B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3BE011-E407-406F-829E-BF1FB3EC7533}" type="pres">
      <dgm:prSet presAssocID="{0B567786-61A9-439C-802B-9DB994C37868}" presName="composite" presStyleCnt="0"/>
      <dgm:spPr/>
    </dgm:pt>
    <dgm:pt modelId="{9253FB30-01C2-41BE-8376-0FB174E7F0F0}" type="pres">
      <dgm:prSet presAssocID="{0B567786-61A9-439C-802B-9DB994C37868}" presName="parTx" presStyleLbl="alignNode1" presStyleIdx="0" presStyleCnt="3" custLinFactY="-98783" custLinFactNeighborX="1419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A4A3C-ACC9-43F2-881E-928CC88FBBF8}" type="pres">
      <dgm:prSet presAssocID="{0B567786-61A9-439C-802B-9DB994C37868}" presName="desTx" presStyleLbl="alignAccFollowNode1" presStyleIdx="0" presStyleCnt="3" custLinFactNeighborX="13673" custLinFactNeighborY="-83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C6ECC-BD3A-4274-8F03-955D21657D31}" type="pres">
      <dgm:prSet presAssocID="{21EED245-2B3B-4804-8A88-F840A0594B08}" presName="space" presStyleCnt="0"/>
      <dgm:spPr/>
    </dgm:pt>
    <dgm:pt modelId="{8AF6B8FA-D150-4FD4-897B-A450E9F4381E}" type="pres">
      <dgm:prSet presAssocID="{9C9F9691-21B7-4A1B-B390-5F60DE8F5319}" presName="composite" presStyleCnt="0"/>
      <dgm:spPr/>
    </dgm:pt>
    <dgm:pt modelId="{B178285B-18DE-4B12-891B-03F02F42E279}" type="pres">
      <dgm:prSet presAssocID="{9C9F9691-21B7-4A1B-B390-5F60DE8F5319}" presName="parTx" presStyleLbl="alignNode1" presStyleIdx="1" presStyleCnt="3" custLinFactY="100000" custLinFactNeighborX="-99801" custLinFactNeighborY="151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0A265-0C6E-4A4C-8AFA-FC468F2B833D}" type="pres">
      <dgm:prSet presAssocID="{9C9F9691-21B7-4A1B-B390-5F60DE8F5319}" presName="desTx" presStyleLbl="alignAccFollowNode1" presStyleIdx="1" presStyleCnt="3" custLinFactX="-327" custLinFactNeighborX="-100000" custLinFactNeighborY="985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809BC-B257-4EBB-A12B-D44C56AAADA2}" type="pres">
      <dgm:prSet presAssocID="{471E356E-9B11-4B33-B834-2F864B97DAA2}" presName="space" presStyleCnt="0"/>
      <dgm:spPr/>
    </dgm:pt>
    <dgm:pt modelId="{A4DCA389-E737-4A66-9C2C-D4082EF1213B}" type="pres">
      <dgm:prSet presAssocID="{4261005C-63F8-413E-9A08-89968AE94D9C}" presName="composite" presStyleCnt="0"/>
      <dgm:spPr/>
    </dgm:pt>
    <dgm:pt modelId="{9A67150D-238F-4E52-BE13-907A8F86E0CF}" type="pres">
      <dgm:prSet presAssocID="{4261005C-63F8-413E-9A08-89968AE94D9C}" presName="parTx" presStyleLbl="alignNode1" presStyleIdx="2" presStyleCnt="3" custLinFactNeighborX="-88936" custLinFactNeighborY="-13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08BE8-97B3-445D-B9B8-6BA3BF0C2B01}" type="pres">
      <dgm:prSet presAssocID="{4261005C-63F8-413E-9A08-89968AE94D9C}" presName="desTx" presStyleLbl="alignAccFollowNode1" presStyleIdx="2" presStyleCnt="3" custLinFactNeighborX="-88556" custLinFactNeighborY="-67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1FB9C1-FB40-4140-8B75-41CE905C8D5C}" type="presOf" srcId="{33502916-FBCE-4FCA-A31F-ED1D997957C0}" destId="{E7CA4A3C-ACC9-43F2-881E-928CC88FBBF8}" srcOrd="0" destOrd="2" presId="urn:microsoft.com/office/officeart/2005/8/layout/hList1"/>
    <dgm:cxn modelId="{6BC07441-C0CC-4B33-B948-6BF467407521}" srcId="{9C9F9691-21B7-4A1B-B390-5F60DE8F5319}" destId="{510D18C2-9DDB-430E-8BBA-DA14C4445DE2}" srcOrd="0" destOrd="0" parTransId="{AA95CEC2-D3E2-4345-B026-CF7D87ECA65E}" sibTransId="{E6DEF235-23B6-4868-BFE9-CAC88DEE3285}"/>
    <dgm:cxn modelId="{516EFBF4-73A6-4117-A279-9A736D043A75}" type="presOf" srcId="{4261005C-63F8-413E-9A08-89968AE94D9C}" destId="{9A67150D-238F-4E52-BE13-907A8F86E0CF}" srcOrd="0" destOrd="0" presId="urn:microsoft.com/office/officeart/2005/8/layout/hList1"/>
    <dgm:cxn modelId="{D0F40596-3D11-4798-87C7-F7020E812E55}" type="presOf" srcId="{32263805-22E4-4D66-B8A9-A4CE315140F9}" destId="{E6708BE8-97B3-445D-B9B8-6BA3BF0C2B01}" srcOrd="0" destOrd="2" presId="urn:microsoft.com/office/officeart/2005/8/layout/hList1"/>
    <dgm:cxn modelId="{1AB22AC3-A227-4E83-8DC4-249063E2598B}" srcId="{4261005C-63F8-413E-9A08-89968AE94D9C}" destId="{32263805-22E4-4D66-B8A9-A4CE315140F9}" srcOrd="2" destOrd="0" parTransId="{3C040032-BE41-4DE4-BA67-78C66708C51A}" sibTransId="{7A58B8B0-8A28-4FD8-B610-93A6E2D760AE}"/>
    <dgm:cxn modelId="{C1E3C812-F5E7-43E6-B33B-DA1258E36542}" type="presOf" srcId="{4E58B38F-368D-4E1C-B835-774FB5BB05F1}" destId="{E7CA4A3C-ACC9-43F2-881E-928CC88FBBF8}" srcOrd="0" destOrd="1" presId="urn:microsoft.com/office/officeart/2005/8/layout/hList1"/>
    <dgm:cxn modelId="{7D47F05D-59EC-4FCA-B762-C34AF607B315}" srcId="{0B567786-61A9-439C-802B-9DB994C37868}" destId="{4E58B38F-368D-4E1C-B835-774FB5BB05F1}" srcOrd="1" destOrd="0" parTransId="{30675B8F-748D-402B-BE76-65528BADF62E}" sibTransId="{B2247B12-2B81-4B08-869B-958845687660}"/>
    <dgm:cxn modelId="{98D130E9-E9D6-4B55-9639-B15892561FD2}" type="presOf" srcId="{AEE14646-B3A9-4C3C-B943-807949843EF6}" destId="{E6708BE8-97B3-445D-B9B8-6BA3BF0C2B01}" srcOrd="0" destOrd="0" presId="urn:microsoft.com/office/officeart/2005/8/layout/hList1"/>
    <dgm:cxn modelId="{4CCB0A5B-F942-4FD7-91B7-96DF6B7ADDE1}" srcId="{9C9F9691-21B7-4A1B-B390-5F60DE8F5319}" destId="{9F0351A4-AF7B-4587-8EB3-2C951C13CB21}" srcOrd="2" destOrd="0" parTransId="{6BC8828D-92C4-4285-84F6-8FB298896D3F}" sibTransId="{3A7DC84C-1BD2-4E8C-8FB8-15E702908224}"/>
    <dgm:cxn modelId="{4ED38FD7-823E-4626-8433-A07C3C7553B6}" type="presOf" srcId="{AE4F85E0-F139-4190-B6E1-478FBD0E3B41}" destId="{E63D124B-A227-44B9-8D40-14EC429CD875}" srcOrd="0" destOrd="0" presId="urn:microsoft.com/office/officeart/2005/8/layout/hList1"/>
    <dgm:cxn modelId="{4F70345E-BEA5-4724-AFFE-8786259DB986}" srcId="{AE4F85E0-F139-4190-B6E1-478FBD0E3B41}" destId="{9C9F9691-21B7-4A1B-B390-5F60DE8F5319}" srcOrd="1" destOrd="0" parTransId="{490751F7-C978-4FA7-9B6F-F7C18432DD2C}" sibTransId="{471E356E-9B11-4B33-B834-2F864B97DAA2}"/>
    <dgm:cxn modelId="{EE0EF92D-66C0-4403-9BD5-1B937B50503B}" srcId="{4261005C-63F8-413E-9A08-89968AE94D9C}" destId="{AEE14646-B3A9-4C3C-B943-807949843EF6}" srcOrd="0" destOrd="0" parTransId="{B096157A-ED0A-4FB9-8F47-AF24FD1DE1DC}" sibTransId="{AF7C849B-FDD8-4EDB-B610-05E5C5687978}"/>
    <dgm:cxn modelId="{A59F128B-0FA5-4A68-A321-E46C189621CB}" srcId="{0B567786-61A9-439C-802B-9DB994C37868}" destId="{33502916-FBCE-4FCA-A31F-ED1D997957C0}" srcOrd="2" destOrd="0" parTransId="{9CCD2C27-1366-4F62-92B7-C2ADD667E00E}" sibTransId="{642BFBB1-E6EB-4329-AAF1-0CD74C96F354}"/>
    <dgm:cxn modelId="{F2D293D0-B484-4A72-A21E-E3EC5CBE4CD0}" srcId="{4261005C-63F8-413E-9A08-89968AE94D9C}" destId="{91E2C1DA-E617-4A9A-B221-98C57A8C39D4}" srcOrd="3" destOrd="0" parTransId="{12D0017F-1CF2-447F-BCA0-400DD635531D}" sibTransId="{44552467-EED9-4897-8C13-459F9AB9B0DD}"/>
    <dgm:cxn modelId="{BFAB64D2-3D54-4A74-A719-3030504E54C3}" type="presOf" srcId="{91E2C1DA-E617-4A9A-B221-98C57A8C39D4}" destId="{E6708BE8-97B3-445D-B9B8-6BA3BF0C2B01}" srcOrd="0" destOrd="3" presId="urn:microsoft.com/office/officeart/2005/8/layout/hList1"/>
    <dgm:cxn modelId="{7A3F464B-B15E-4E73-B6F2-222F1366B092}" srcId="{4261005C-63F8-413E-9A08-89968AE94D9C}" destId="{692C44B2-5D90-4AE9-AF9C-2AEC01997B8A}" srcOrd="1" destOrd="0" parTransId="{76BE87D1-026F-4D31-BEEA-78CF7781F9F4}" sibTransId="{94D6F85B-C133-47D7-AA5E-4B9C637D6557}"/>
    <dgm:cxn modelId="{3B5A6CB8-AA26-44E9-B5A3-5837C2C700E2}" type="presOf" srcId="{9C9F9691-21B7-4A1B-B390-5F60DE8F5319}" destId="{B178285B-18DE-4B12-891B-03F02F42E279}" srcOrd="0" destOrd="0" presId="urn:microsoft.com/office/officeart/2005/8/layout/hList1"/>
    <dgm:cxn modelId="{3CD98422-BB7A-4600-B9E5-BB0662E1CD37}" srcId="{AE4F85E0-F139-4190-B6E1-478FBD0E3B41}" destId="{4261005C-63F8-413E-9A08-89968AE94D9C}" srcOrd="2" destOrd="0" parTransId="{74414F18-4BD0-4D72-9E91-05D205FC3F76}" sibTransId="{D21BA079-B553-4B7C-8B12-9D03E2B98331}"/>
    <dgm:cxn modelId="{2CF6C1AC-C24F-4EAE-948D-A84D083AA1AD}" type="presOf" srcId="{692C44B2-5D90-4AE9-AF9C-2AEC01997B8A}" destId="{E6708BE8-97B3-445D-B9B8-6BA3BF0C2B01}" srcOrd="0" destOrd="1" presId="urn:microsoft.com/office/officeart/2005/8/layout/hList1"/>
    <dgm:cxn modelId="{FF73EA90-FFDD-40B8-AD43-4DF76291287B}" srcId="{AE4F85E0-F139-4190-B6E1-478FBD0E3B41}" destId="{0B567786-61A9-439C-802B-9DB994C37868}" srcOrd="0" destOrd="0" parTransId="{E22165A3-AD6C-4007-8EF1-1F9273BE6A2A}" sibTransId="{21EED245-2B3B-4804-8A88-F840A0594B08}"/>
    <dgm:cxn modelId="{BDA9155D-82E0-494A-A7F7-397F792B9686}" type="presOf" srcId="{0B567786-61A9-439C-802B-9DB994C37868}" destId="{9253FB30-01C2-41BE-8376-0FB174E7F0F0}" srcOrd="0" destOrd="0" presId="urn:microsoft.com/office/officeart/2005/8/layout/hList1"/>
    <dgm:cxn modelId="{D65F70AB-A698-42ED-8B56-A6DF8445E8CE}" srcId="{9C9F9691-21B7-4A1B-B390-5F60DE8F5319}" destId="{77FE1ED8-DC36-40D4-9B0B-CAC5182D0309}" srcOrd="1" destOrd="0" parTransId="{6BE7E206-E0EB-41EC-892B-80A3349FDADC}" sibTransId="{C94B4E99-9DB9-45BE-89BB-B4BC0C3890B5}"/>
    <dgm:cxn modelId="{48D843E1-5E79-4FB3-B48A-BC0390461273}" type="presOf" srcId="{D6806A20-351B-4439-83DD-4CB5684E7BF8}" destId="{E7CA4A3C-ACC9-43F2-881E-928CC88FBBF8}" srcOrd="0" destOrd="0" presId="urn:microsoft.com/office/officeart/2005/8/layout/hList1"/>
    <dgm:cxn modelId="{05BF5CE3-7FF0-4012-A7D7-9DC859436FFB}" type="presOf" srcId="{510D18C2-9DDB-430E-8BBA-DA14C4445DE2}" destId="{FFA0A265-0C6E-4A4C-8AFA-FC468F2B833D}" srcOrd="0" destOrd="0" presId="urn:microsoft.com/office/officeart/2005/8/layout/hList1"/>
    <dgm:cxn modelId="{7E2C8338-1C4B-44DB-A3F4-4755971FC36F}" type="presOf" srcId="{9F0351A4-AF7B-4587-8EB3-2C951C13CB21}" destId="{FFA0A265-0C6E-4A4C-8AFA-FC468F2B833D}" srcOrd="0" destOrd="2" presId="urn:microsoft.com/office/officeart/2005/8/layout/hList1"/>
    <dgm:cxn modelId="{AAEE3882-7C87-4F14-8A44-5424F91DD7A7}" type="presOf" srcId="{77FE1ED8-DC36-40D4-9B0B-CAC5182D0309}" destId="{FFA0A265-0C6E-4A4C-8AFA-FC468F2B833D}" srcOrd="0" destOrd="1" presId="urn:microsoft.com/office/officeart/2005/8/layout/hList1"/>
    <dgm:cxn modelId="{D9D57B36-E0D1-481F-AD02-87C31AA3F3A4}" srcId="{0B567786-61A9-439C-802B-9DB994C37868}" destId="{D6806A20-351B-4439-83DD-4CB5684E7BF8}" srcOrd="0" destOrd="0" parTransId="{7D92F588-7136-46E0-A30C-CD6C10C51B1B}" sibTransId="{6DC12025-C94A-4067-B091-F07F7416F508}"/>
    <dgm:cxn modelId="{E24DA658-6D0C-456E-A917-2090EC9544D8}" type="presParOf" srcId="{E63D124B-A227-44B9-8D40-14EC429CD875}" destId="{4B3BE011-E407-406F-829E-BF1FB3EC7533}" srcOrd="0" destOrd="0" presId="urn:microsoft.com/office/officeart/2005/8/layout/hList1"/>
    <dgm:cxn modelId="{4E904F0B-C3F6-463F-8139-0DDDBCE594DD}" type="presParOf" srcId="{4B3BE011-E407-406F-829E-BF1FB3EC7533}" destId="{9253FB30-01C2-41BE-8376-0FB174E7F0F0}" srcOrd="0" destOrd="0" presId="urn:microsoft.com/office/officeart/2005/8/layout/hList1"/>
    <dgm:cxn modelId="{62BBB131-1C17-4B62-8F20-8E8C8B7BC0C4}" type="presParOf" srcId="{4B3BE011-E407-406F-829E-BF1FB3EC7533}" destId="{E7CA4A3C-ACC9-43F2-881E-928CC88FBBF8}" srcOrd="1" destOrd="0" presId="urn:microsoft.com/office/officeart/2005/8/layout/hList1"/>
    <dgm:cxn modelId="{790B0BF3-C118-4598-BC07-6B522CC35F9F}" type="presParOf" srcId="{E63D124B-A227-44B9-8D40-14EC429CD875}" destId="{E7BC6ECC-BD3A-4274-8F03-955D21657D31}" srcOrd="1" destOrd="0" presId="urn:microsoft.com/office/officeart/2005/8/layout/hList1"/>
    <dgm:cxn modelId="{BEF4BD05-7C12-41CB-8CC4-F64E29C2B1B4}" type="presParOf" srcId="{E63D124B-A227-44B9-8D40-14EC429CD875}" destId="{8AF6B8FA-D150-4FD4-897B-A450E9F4381E}" srcOrd="2" destOrd="0" presId="urn:microsoft.com/office/officeart/2005/8/layout/hList1"/>
    <dgm:cxn modelId="{F1271BF8-0097-4951-9A68-599BB853D633}" type="presParOf" srcId="{8AF6B8FA-D150-4FD4-897B-A450E9F4381E}" destId="{B178285B-18DE-4B12-891B-03F02F42E279}" srcOrd="0" destOrd="0" presId="urn:microsoft.com/office/officeart/2005/8/layout/hList1"/>
    <dgm:cxn modelId="{995914AD-7CFC-482D-96AB-B69DC1837D3A}" type="presParOf" srcId="{8AF6B8FA-D150-4FD4-897B-A450E9F4381E}" destId="{FFA0A265-0C6E-4A4C-8AFA-FC468F2B833D}" srcOrd="1" destOrd="0" presId="urn:microsoft.com/office/officeart/2005/8/layout/hList1"/>
    <dgm:cxn modelId="{81885C30-384C-4EE8-A805-D89B49AC5769}" type="presParOf" srcId="{E63D124B-A227-44B9-8D40-14EC429CD875}" destId="{CBE809BC-B257-4EBB-A12B-D44C56AAADA2}" srcOrd="3" destOrd="0" presId="urn:microsoft.com/office/officeart/2005/8/layout/hList1"/>
    <dgm:cxn modelId="{52137C89-33B8-44C0-8FE7-E36277715E24}" type="presParOf" srcId="{E63D124B-A227-44B9-8D40-14EC429CD875}" destId="{A4DCA389-E737-4A66-9C2C-D4082EF1213B}" srcOrd="4" destOrd="0" presId="urn:microsoft.com/office/officeart/2005/8/layout/hList1"/>
    <dgm:cxn modelId="{2F2637C4-B4F0-495F-ADD8-DECCAC11E763}" type="presParOf" srcId="{A4DCA389-E737-4A66-9C2C-D4082EF1213B}" destId="{9A67150D-238F-4E52-BE13-907A8F86E0CF}" srcOrd="0" destOrd="0" presId="urn:microsoft.com/office/officeart/2005/8/layout/hList1"/>
    <dgm:cxn modelId="{1F7D1DFA-E94D-4624-BDC1-466850866011}" type="presParOf" srcId="{A4DCA389-E737-4A66-9C2C-D4082EF1213B}" destId="{E6708BE8-97B3-445D-B9B8-6BA3BF0C2B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009F1-7159-4C1C-8B68-CB56FF7BA640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5CA362E-5AF4-4B5C-A990-8221C34A3231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El Abastecimiento, se ejecutó parcialmente conforme a la planificación; el reabastecimiento de combustible y de agua varió en relación a los puertos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asignados.</a:t>
          </a:r>
          <a:endParaRPr lang="es-ES" sz="1400" dirty="0"/>
        </a:p>
      </dgm:t>
    </dgm:pt>
    <dgm:pt modelId="{7D8602A6-7B5B-46E8-8E20-96C72E006B4F}" type="parTrans" cxnId="{0B7C6DC9-25FC-4DFE-AC2E-8D6C16251D48}">
      <dgm:prSet/>
      <dgm:spPr/>
      <dgm:t>
        <a:bodyPr/>
        <a:lstStyle/>
        <a:p>
          <a:endParaRPr lang="es-ES"/>
        </a:p>
      </dgm:t>
    </dgm:pt>
    <dgm:pt modelId="{96B11FC5-EDD5-4A43-90B7-EAE73AB7887B}" type="sibTrans" cxnId="{0B7C6DC9-25FC-4DFE-AC2E-8D6C16251D48}">
      <dgm:prSet/>
      <dgm:spPr/>
      <dgm:t>
        <a:bodyPr/>
        <a:lstStyle/>
        <a:p>
          <a:endParaRPr lang="es-ES"/>
        </a:p>
      </dgm:t>
    </dgm:pt>
    <dgm:pt modelId="{D3244C1D-894A-4DDD-A1FA-FFD5E9679DE2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Los recursos asignados para la adquisición de artículos fueron los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apropiados y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cumplieron con las condiciones básicas de la gestión logística</a:t>
          </a:r>
          <a:r>
            <a:rPr lang="es-EC" sz="1200" dirty="0" smtClean="0">
              <a:latin typeface="Arial" pitchFamily="34" charset="0"/>
              <a:cs typeface="Arial" pitchFamily="34" charset="0"/>
            </a:rPr>
            <a:t>.</a:t>
          </a:r>
          <a:endParaRPr lang="es-ES" sz="1200" dirty="0"/>
        </a:p>
      </dgm:t>
    </dgm:pt>
    <dgm:pt modelId="{56FEEE86-C4B3-4911-BC02-2514EC033444}" type="parTrans" cxnId="{B9EE8FCC-BD00-4801-A41E-D2258D489F6B}">
      <dgm:prSet/>
      <dgm:spPr/>
      <dgm:t>
        <a:bodyPr/>
        <a:lstStyle/>
        <a:p>
          <a:endParaRPr lang="es-ES"/>
        </a:p>
      </dgm:t>
    </dgm:pt>
    <dgm:pt modelId="{752AE4CA-1095-4A8B-A3D4-365CECFF2614}" type="sibTrans" cxnId="{B9EE8FCC-BD00-4801-A41E-D2258D489F6B}">
      <dgm:prSet/>
      <dgm:spPr/>
      <dgm:t>
        <a:bodyPr/>
        <a:lstStyle/>
        <a:p>
          <a:endParaRPr lang="es-ES"/>
        </a:p>
      </dgm:t>
    </dgm:pt>
    <dgm:pt modelId="{96ED267A-33F4-495E-B162-F91115EC4363}">
      <dgm:prSet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El buque no cuenta con la herramienta adecuada para realizar el control de inventarios de existencias y la determinación de necesidades.</a:t>
          </a:r>
          <a:endParaRPr lang="es-ES" sz="1400" dirty="0"/>
        </a:p>
      </dgm:t>
    </dgm:pt>
    <dgm:pt modelId="{C21EF175-98DB-49FA-8843-207A693830E4}" type="parTrans" cxnId="{D3A57F5E-518B-446B-A9B7-E6942A676D0C}">
      <dgm:prSet/>
      <dgm:spPr/>
      <dgm:t>
        <a:bodyPr/>
        <a:lstStyle/>
        <a:p>
          <a:endParaRPr lang="es-ES"/>
        </a:p>
      </dgm:t>
    </dgm:pt>
    <dgm:pt modelId="{0B5C9CD3-DB20-4F71-A3E8-FED1E60452F4}" type="sibTrans" cxnId="{D3A57F5E-518B-446B-A9B7-E6942A676D0C}">
      <dgm:prSet/>
      <dgm:spPr/>
      <dgm:t>
        <a:bodyPr/>
        <a:lstStyle/>
        <a:p>
          <a:endParaRPr lang="es-ES"/>
        </a:p>
      </dgm:t>
    </dgm:pt>
    <dgm:pt modelId="{C9C85E10-7B36-452E-B3BA-4D25C8386192}" type="pres">
      <dgm:prSet presAssocID="{BC8009F1-7159-4C1C-8B68-CB56FF7BA6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12E0C-286A-4015-BAB6-E005EAFED946}" type="pres">
      <dgm:prSet presAssocID="{95CA362E-5AF4-4B5C-A990-8221C34A32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8F0F5B-45DD-4C17-83EC-15D6482E4FE0}" type="pres">
      <dgm:prSet presAssocID="{96B11FC5-EDD5-4A43-90B7-EAE73AB7887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0C4433B-9142-4FAF-A5C4-796D1112BD86}" type="pres">
      <dgm:prSet presAssocID="{96B11FC5-EDD5-4A43-90B7-EAE73AB7887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01B9E28-5BCA-45EC-ABB4-50C5D8BEFFE2}" type="pres">
      <dgm:prSet presAssocID="{D3244C1D-894A-4DDD-A1FA-FFD5E9679D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1E804-6340-4B45-BC62-A7C469F648FF}" type="pres">
      <dgm:prSet presAssocID="{752AE4CA-1095-4A8B-A3D4-365CECFF261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59CBEC-0D79-4DD3-B841-6B1B4869AC8A}" type="pres">
      <dgm:prSet presAssocID="{752AE4CA-1095-4A8B-A3D4-365CECFF261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1BE1087-DE77-4296-BE3E-C75998A915F3}" type="pres">
      <dgm:prSet presAssocID="{96ED267A-33F4-495E-B162-F91115EC4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786D87-2413-45F1-92C5-431C470B70A5}" type="presOf" srcId="{95CA362E-5AF4-4B5C-A990-8221C34A3231}" destId="{8C812E0C-286A-4015-BAB6-E005EAFED946}" srcOrd="0" destOrd="0" presId="urn:microsoft.com/office/officeart/2005/8/layout/process1"/>
    <dgm:cxn modelId="{D3A57F5E-518B-446B-A9B7-E6942A676D0C}" srcId="{BC8009F1-7159-4C1C-8B68-CB56FF7BA640}" destId="{96ED267A-33F4-495E-B162-F91115EC4363}" srcOrd="2" destOrd="0" parTransId="{C21EF175-98DB-49FA-8843-207A693830E4}" sibTransId="{0B5C9CD3-DB20-4F71-A3E8-FED1E60452F4}"/>
    <dgm:cxn modelId="{B69FF571-9A57-453D-B0ED-83C0C27F7995}" type="presOf" srcId="{752AE4CA-1095-4A8B-A3D4-365CECFF2614}" destId="{B159CBEC-0D79-4DD3-B841-6B1B4869AC8A}" srcOrd="1" destOrd="0" presId="urn:microsoft.com/office/officeart/2005/8/layout/process1"/>
    <dgm:cxn modelId="{6B8491E6-DD53-4BEE-8B99-3F93DDB52C81}" type="presOf" srcId="{752AE4CA-1095-4A8B-A3D4-365CECFF2614}" destId="{C561E804-6340-4B45-BC62-A7C469F648FF}" srcOrd="0" destOrd="0" presId="urn:microsoft.com/office/officeart/2005/8/layout/process1"/>
    <dgm:cxn modelId="{0B7C6DC9-25FC-4DFE-AC2E-8D6C16251D48}" srcId="{BC8009F1-7159-4C1C-8B68-CB56FF7BA640}" destId="{95CA362E-5AF4-4B5C-A990-8221C34A3231}" srcOrd="0" destOrd="0" parTransId="{7D8602A6-7B5B-46E8-8E20-96C72E006B4F}" sibTransId="{96B11FC5-EDD5-4A43-90B7-EAE73AB7887B}"/>
    <dgm:cxn modelId="{6E68A61F-39EF-4C28-9BAE-C2501DA4F789}" type="presOf" srcId="{BC8009F1-7159-4C1C-8B68-CB56FF7BA640}" destId="{C9C85E10-7B36-452E-B3BA-4D25C8386192}" srcOrd="0" destOrd="0" presId="urn:microsoft.com/office/officeart/2005/8/layout/process1"/>
    <dgm:cxn modelId="{B9EE8FCC-BD00-4801-A41E-D2258D489F6B}" srcId="{BC8009F1-7159-4C1C-8B68-CB56FF7BA640}" destId="{D3244C1D-894A-4DDD-A1FA-FFD5E9679DE2}" srcOrd="1" destOrd="0" parTransId="{56FEEE86-C4B3-4911-BC02-2514EC033444}" sibTransId="{752AE4CA-1095-4A8B-A3D4-365CECFF2614}"/>
    <dgm:cxn modelId="{4864888C-53B7-482F-A247-61C891023859}" type="presOf" srcId="{96B11FC5-EDD5-4A43-90B7-EAE73AB7887B}" destId="{CE8F0F5B-45DD-4C17-83EC-15D6482E4FE0}" srcOrd="0" destOrd="0" presId="urn:microsoft.com/office/officeart/2005/8/layout/process1"/>
    <dgm:cxn modelId="{183C4F63-DB3D-44F3-9B5F-2184E25408C6}" type="presOf" srcId="{96B11FC5-EDD5-4A43-90B7-EAE73AB7887B}" destId="{E0C4433B-9142-4FAF-A5C4-796D1112BD86}" srcOrd="1" destOrd="0" presId="urn:microsoft.com/office/officeart/2005/8/layout/process1"/>
    <dgm:cxn modelId="{023CEF50-D740-4BF3-88BF-936AA7FE90D3}" type="presOf" srcId="{96ED267A-33F4-495E-B162-F91115EC4363}" destId="{91BE1087-DE77-4296-BE3E-C75998A915F3}" srcOrd="0" destOrd="0" presId="urn:microsoft.com/office/officeart/2005/8/layout/process1"/>
    <dgm:cxn modelId="{6F2D0A31-9677-419C-8595-78D1C652379E}" type="presOf" srcId="{D3244C1D-894A-4DDD-A1FA-FFD5E9679DE2}" destId="{701B9E28-5BCA-45EC-ABB4-50C5D8BEFFE2}" srcOrd="0" destOrd="0" presId="urn:microsoft.com/office/officeart/2005/8/layout/process1"/>
    <dgm:cxn modelId="{D787BA45-2E09-4C7F-B8EF-F036F16B90B6}" type="presParOf" srcId="{C9C85E10-7B36-452E-B3BA-4D25C8386192}" destId="{8C812E0C-286A-4015-BAB6-E005EAFED946}" srcOrd="0" destOrd="0" presId="urn:microsoft.com/office/officeart/2005/8/layout/process1"/>
    <dgm:cxn modelId="{216AEA99-A28D-4A6D-AE3C-CDB314764B65}" type="presParOf" srcId="{C9C85E10-7B36-452E-B3BA-4D25C8386192}" destId="{CE8F0F5B-45DD-4C17-83EC-15D6482E4FE0}" srcOrd="1" destOrd="0" presId="urn:microsoft.com/office/officeart/2005/8/layout/process1"/>
    <dgm:cxn modelId="{7A9A5925-3CF8-4E64-AEDE-19B22F5402B6}" type="presParOf" srcId="{CE8F0F5B-45DD-4C17-83EC-15D6482E4FE0}" destId="{E0C4433B-9142-4FAF-A5C4-796D1112BD86}" srcOrd="0" destOrd="0" presId="urn:microsoft.com/office/officeart/2005/8/layout/process1"/>
    <dgm:cxn modelId="{D7F1FCFF-BEC1-4E85-8287-D478D7D76698}" type="presParOf" srcId="{C9C85E10-7B36-452E-B3BA-4D25C8386192}" destId="{701B9E28-5BCA-45EC-ABB4-50C5D8BEFFE2}" srcOrd="2" destOrd="0" presId="urn:microsoft.com/office/officeart/2005/8/layout/process1"/>
    <dgm:cxn modelId="{EC49C19B-A47B-4E6D-8448-B210A16741B9}" type="presParOf" srcId="{C9C85E10-7B36-452E-B3BA-4D25C8386192}" destId="{C561E804-6340-4B45-BC62-A7C469F648FF}" srcOrd="3" destOrd="0" presId="urn:microsoft.com/office/officeart/2005/8/layout/process1"/>
    <dgm:cxn modelId="{0B816F08-D358-4E16-B213-3D799C96792B}" type="presParOf" srcId="{C561E804-6340-4B45-BC62-A7C469F648FF}" destId="{B159CBEC-0D79-4DD3-B841-6B1B4869AC8A}" srcOrd="0" destOrd="0" presId="urn:microsoft.com/office/officeart/2005/8/layout/process1"/>
    <dgm:cxn modelId="{4F3B5A6D-13BC-40E4-A3E9-D95860D99970}" type="presParOf" srcId="{C9C85E10-7B36-452E-B3BA-4D25C8386192}" destId="{91BE1087-DE77-4296-BE3E-C75998A915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59A07-B748-453E-8E56-E51C8E9A3EFA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CC53BF0-23BB-41ED-9310-456AC639CDF3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Los puertos elegidos para reabastecer fueron seleccionados en relación a la distancia recorrida y el uso de velamen.  Las condiciones meteorológicas influyen al momento de realizar su adquisición.</a:t>
          </a:r>
          <a:endParaRPr lang="es-ES" sz="1300" dirty="0">
            <a:latin typeface="Arial" pitchFamily="34" charset="0"/>
            <a:cs typeface="Arial" pitchFamily="34" charset="0"/>
          </a:endParaRPr>
        </a:p>
      </dgm:t>
    </dgm:pt>
    <dgm:pt modelId="{02EEDBE4-B825-4D35-8571-56918FE3F2AA}" type="parTrans" cxnId="{755B68BD-940E-46DC-AC7D-F9FE106EADDF}">
      <dgm:prSet/>
      <dgm:spPr/>
      <dgm:t>
        <a:bodyPr/>
        <a:lstStyle/>
        <a:p>
          <a:endParaRPr lang="es-ES"/>
        </a:p>
      </dgm:t>
    </dgm:pt>
    <dgm:pt modelId="{642EA4C4-CF20-4F23-94E2-E9CE9DCF95A9}" type="sibTrans" cxnId="{755B68BD-940E-46DC-AC7D-F9FE106EADDF}">
      <dgm:prSet/>
      <dgm:spPr/>
      <dgm:t>
        <a:bodyPr/>
        <a:lstStyle/>
        <a:p>
          <a:endParaRPr lang="es-ES"/>
        </a:p>
      </dgm:t>
    </dgm:pt>
    <dgm:pt modelId="{E4A3DDE4-224C-432F-89BF-0DD06C1B5A1A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El problema se presentó al momento de estandarizar las tomas de combustible, ya que variaban las medidas de los acoples. El costo de víveres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fue un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factor determinante, se presentaron ocasiones en las que se tuvo que desechar alimentos </a:t>
          </a:r>
          <a:r>
            <a:rPr lang="es-EC" sz="1300" dirty="0" smtClean="0">
              <a:latin typeface="Arial" pitchFamily="34" charset="0"/>
              <a:cs typeface="Arial" pitchFamily="34" charset="0"/>
            </a:rPr>
            <a:t>en mal estado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3B90B1F-C5FC-4EED-9429-9F9312EE1C17}" type="parTrans" cxnId="{F5E596CA-4855-42B8-9B4B-531EC86D66F0}">
      <dgm:prSet/>
      <dgm:spPr/>
      <dgm:t>
        <a:bodyPr/>
        <a:lstStyle/>
        <a:p>
          <a:endParaRPr lang="es-ES"/>
        </a:p>
      </dgm:t>
    </dgm:pt>
    <dgm:pt modelId="{9C6BCD87-F258-4975-A0FF-06349D28F660}" type="sibTrans" cxnId="{F5E596CA-4855-42B8-9B4B-531EC86D66F0}">
      <dgm:prSet/>
      <dgm:spPr/>
      <dgm:t>
        <a:bodyPr/>
        <a:lstStyle/>
        <a:p>
          <a:endParaRPr lang="es-ES"/>
        </a:p>
      </dgm:t>
    </dgm:pt>
    <dgm:pt modelId="{BBAEC59C-7AC8-49B7-B20C-292673C049D3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Con respecto al consumo de agua, se tuvo que imponer regímenes que ocasionaron molestias en la dotación y problemas en la prestación de servicios que requieren de éste elemento para su normal desempeño. </a:t>
          </a:r>
          <a:endParaRPr lang="es-ES" sz="1300" dirty="0" smtClean="0">
            <a:latin typeface="Arial" pitchFamily="34" charset="0"/>
            <a:cs typeface="Arial" pitchFamily="34" charset="0"/>
          </a:endParaRPr>
        </a:p>
      </dgm:t>
    </dgm:pt>
    <dgm:pt modelId="{9B4A160C-1002-4C03-91D1-04F1769CF164}" type="sibTrans" cxnId="{40F92F14-A193-4139-B93C-F548468DE795}">
      <dgm:prSet/>
      <dgm:spPr/>
      <dgm:t>
        <a:bodyPr/>
        <a:lstStyle/>
        <a:p>
          <a:endParaRPr lang="es-ES"/>
        </a:p>
      </dgm:t>
    </dgm:pt>
    <dgm:pt modelId="{481DFB1E-B24A-45BB-835F-3F6978D42B64}" type="parTrans" cxnId="{40F92F14-A193-4139-B93C-F548468DE795}">
      <dgm:prSet/>
      <dgm:spPr/>
      <dgm:t>
        <a:bodyPr/>
        <a:lstStyle/>
        <a:p>
          <a:endParaRPr lang="es-ES"/>
        </a:p>
      </dgm:t>
    </dgm:pt>
    <dgm:pt modelId="{39D39DF8-E629-4A56-843B-CE11AD0F788A}" type="pres">
      <dgm:prSet presAssocID="{C5C59A07-B748-453E-8E56-E51C8E9A3E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096A25-5325-47B8-9942-4D6E256F28A8}" type="pres">
      <dgm:prSet presAssocID="{5CC53BF0-23BB-41ED-9310-456AC639CDF3}" presName="parentLin" presStyleCnt="0"/>
      <dgm:spPr/>
    </dgm:pt>
    <dgm:pt modelId="{0AA08298-07FF-4435-A886-DB5214F570A8}" type="pres">
      <dgm:prSet presAssocID="{5CC53BF0-23BB-41ED-9310-456AC639CDF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E47DC09-0B0F-4AC9-8FCE-6D279BBA71E3}" type="pres">
      <dgm:prSet presAssocID="{5CC53BF0-23BB-41ED-9310-456AC639CDF3}" presName="parentText" presStyleLbl="node1" presStyleIdx="0" presStyleCnt="3" custScaleX="1228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DFF4F8-9191-4336-AFB2-4B50C3F8E912}" type="pres">
      <dgm:prSet presAssocID="{5CC53BF0-23BB-41ED-9310-456AC639CDF3}" presName="negativeSpace" presStyleCnt="0"/>
      <dgm:spPr/>
    </dgm:pt>
    <dgm:pt modelId="{742FCEC3-32CC-419E-B44B-705E54DBB49A}" type="pres">
      <dgm:prSet presAssocID="{5CC53BF0-23BB-41ED-9310-456AC639CDF3}" presName="childText" presStyleLbl="conFgAcc1" presStyleIdx="0" presStyleCnt="3">
        <dgm:presLayoutVars>
          <dgm:bulletEnabled val="1"/>
        </dgm:presLayoutVars>
      </dgm:prSet>
      <dgm:spPr/>
    </dgm:pt>
    <dgm:pt modelId="{CD768E6E-9055-4E45-A546-6B3B8E680132}" type="pres">
      <dgm:prSet presAssocID="{642EA4C4-CF20-4F23-94E2-E9CE9DCF95A9}" presName="spaceBetweenRectangles" presStyleCnt="0"/>
      <dgm:spPr/>
    </dgm:pt>
    <dgm:pt modelId="{298F99C6-B95F-4020-AAF3-2B16D0F52835}" type="pres">
      <dgm:prSet presAssocID="{E4A3DDE4-224C-432F-89BF-0DD06C1B5A1A}" presName="parentLin" presStyleCnt="0"/>
      <dgm:spPr/>
    </dgm:pt>
    <dgm:pt modelId="{A32A4CC9-3A15-482E-B7D8-1A9C9E0D7470}" type="pres">
      <dgm:prSet presAssocID="{E4A3DDE4-224C-432F-89BF-0DD06C1B5A1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B5B0BF3-F1B0-4378-A7EA-668D26A38571}" type="pres">
      <dgm:prSet presAssocID="{E4A3DDE4-224C-432F-89BF-0DD06C1B5A1A}" presName="parentText" presStyleLbl="node1" presStyleIdx="1" presStyleCnt="3" custScaleX="1228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C3978-A3AC-46E2-8973-66FF98FBA0E8}" type="pres">
      <dgm:prSet presAssocID="{E4A3DDE4-224C-432F-89BF-0DD06C1B5A1A}" presName="negativeSpace" presStyleCnt="0"/>
      <dgm:spPr/>
    </dgm:pt>
    <dgm:pt modelId="{F82F401C-D480-4035-801F-CB6773680E81}" type="pres">
      <dgm:prSet presAssocID="{E4A3DDE4-224C-432F-89BF-0DD06C1B5A1A}" presName="childText" presStyleLbl="conFgAcc1" presStyleIdx="1" presStyleCnt="3">
        <dgm:presLayoutVars>
          <dgm:bulletEnabled val="1"/>
        </dgm:presLayoutVars>
      </dgm:prSet>
      <dgm:spPr/>
    </dgm:pt>
    <dgm:pt modelId="{1EF0C769-B865-4AF9-9CCE-1EE10EFC066A}" type="pres">
      <dgm:prSet presAssocID="{9C6BCD87-F258-4975-A0FF-06349D28F660}" presName="spaceBetweenRectangles" presStyleCnt="0"/>
      <dgm:spPr/>
    </dgm:pt>
    <dgm:pt modelId="{B7FC249F-1487-4B0B-881E-A9B00E0568E1}" type="pres">
      <dgm:prSet presAssocID="{BBAEC59C-7AC8-49B7-B20C-292673C049D3}" presName="parentLin" presStyleCnt="0"/>
      <dgm:spPr/>
    </dgm:pt>
    <dgm:pt modelId="{41624EAE-F622-4842-815A-84E6D0631F25}" type="pres">
      <dgm:prSet presAssocID="{BBAEC59C-7AC8-49B7-B20C-292673C049D3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51A1D08-4CAD-4149-93A3-AE43E05E8778}" type="pres">
      <dgm:prSet presAssocID="{BBAEC59C-7AC8-49B7-B20C-292673C049D3}" presName="parentText" presStyleLbl="node1" presStyleIdx="2" presStyleCnt="3" custScaleX="1228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5F621-838B-45E6-BD6F-FC3210D0AB4A}" type="pres">
      <dgm:prSet presAssocID="{BBAEC59C-7AC8-49B7-B20C-292673C049D3}" presName="negativeSpace" presStyleCnt="0"/>
      <dgm:spPr/>
    </dgm:pt>
    <dgm:pt modelId="{33E4ACBE-DB66-4A80-87D9-B7D32928B82E}" type="pres">
      <dgm:prSet presAssocID="{BBAEC59C-7AC8-49B7-B20C-292673C049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6CEED4-F0C5-4661-8EE6-DEB4C91196A2}" type="presOf" srcId="{BBAEC59C-7AC8-49B7-B20C-292673C049D3}" destId="{41624EAE-F622-4842-815A-84E6D0631F25}" srcOrd="0" destOrd="0" presId="urn:microsoft.com/office/officeart/2005/8/layout/list1"/>
    <dgm:cxn modelId="{755B68BD-940E-46DC-AC7D-F9FE106EADDF}" srcId="{C5C59A07-B748-453E-8E56-E51C8E9A3EFA}" destId="{5CC53BF0-23BB-41ED-9310-456AC639CDF3}" srcOrd="0" destOrd="0" parTransId="{02EEDBE4-B825-4D35-8571-56918FE3F2AA}" sibTransId="{642EA4C4-CF20-4F23-94E2-E9CE9DCF95A9}"/>
    <dgm:cxn modelId="{72F91C46-8F80-432A-B930-146714E60FFC}" type="presOf" srcId="{5CC53BF0-23BB-41ED-9310-456AC639CDF3}" destId="{0AA08298-07FF-4435-A886-DB5214F570A8}" srcOrd="0" destOrd="0" presId="urn:microsoft.com/office/officeart/2005/8/layout/list1"/>
    <dgm:cxn modelId="{163D722E-16FC-420E-8627-C16ACB04D1D3}" type="presOf" srcId="{5CC53BF0-23BB-41ED-9310-456AC639CDF3}" destId="{AE47DC09-0B0F-4AC9-8FCE-6D279BBA71E3}" srcOrd="1" destOrd="0" presId="urn:microsoft.com/office/officeart/2005/8/layout/list1"/>
    <dgm:cxn modelId="{5DA5B4F5-F9A3-4000-AAAF-FC80B2BC5CAA}" type="presOf" srcId="{BBAEC59C-7AC8-49B7-B20C-292673C049D3}" destId="{651A1D08-4CAD-4149-93A3-AE43E05E8778}" srcOrd="1" destOrd="0" presId="urn:microsoft.com/office/officeart/2005/8/layout/list1"/>
    <dgm:cxn modelId="{F5E596CA-4855-42B8-9B4B-531EC86D66F0}" srcId="{C5C59A07-B748-453E-8E56-E51C8E9A3EFA}" destId="{E4A3DDE4-224C-432F-89BF-0DD06C1B5A1A}" srcOrd="1" destOrd="0" parTransId="{E3B90B1F-C5FC-4EED-9429-9F9312EE1C17}" sibTransId="{9C6BCD87-F258-4975-A0FF-06349D28F660}"/>
    <dgm:cxn modelId="{A354A115-4AD6-4C6A-88D9-64CA8B55E3BD}" type="presOf" srcId="{C5C59A07-B748-453E-8E56-E51C8E9A3EFA}" destId="{39D39DF8-E629-4A56-843B-CE11AD0F788A}" srcOrd="0" destOrd="0" presId="urn:microsoft.com/office/officeart/2005/8/layout/list1"/>
    <dgm:cxn modelId="{40F92F14-A193-4139-B93C-F548468DE795}" srcId="{C5C59A07-B748-453E-8E56-E51C8E9A3EFA}" destId="{BBAEC59C-7AC8-49B7-B20C-292673C049D3}" srcOrd="2" destOrd="0" parTransId="{481DFB1E-B24A-45BB-835F-3F6978D42B64}" sibTransId="{9B4A160C-1002-4C03-91D1-04F1769CF164}"/>
    <dgm:cxn modelId="{E5CFC604-6990-4F63-B7FC-E8F929E74A56}" type="presOf" srcId="{E4A3DDE4-224C-432F-89BF-0DD06C1B5A1A}" destId="{A32A4CC9-3A15-482E-B7D8-1A9C9E0D7470}" srcOrd="0" destOrd="0" presId="urn:microsoft.com/office/officeart/2005/8/layout/list1"/>
    <dgm:cxn modelId="{A15E98AF-9B95-40B0-A280-C80DD43E2140}" type="presOf" srcId="{E4A3DDE4-224C-432F-89BF-0DD06C1B5A1A}" destId="{DB5B0BF3-F1B0-4378-A7EA-668D26A38571}" srcOrd="1" destOrd="0" presId="urn:microsoft.com/office/officeart/2005/8/layout/list1"/>
    <dgm:cxn modelId="{538BF082-BF53-418E-80B7-E97820C405E0}" type="presParOf" srcId="{39D39DF8-E629-4A56-843B-CE11AD0F788A}" destId="{11096A25-5325-47B8-9942-4D6E256F28A8}" srcOrd="0" destOrd="0" presId="urn:microsoft.com/office/officeart/2005/8/layout/list1"/>
    <dgm:cxn modelId="{5758C148-4C7A-443D-9710-5532EAF93B6E}" type="presParOf" srcId="{11096A25-5325-47B8-9942-4D6E256F28A8}" destId="{0AA08298-07FF-4435-A886-DB5214F570A8}" srcOrd="0" destOrd="0" presId="urn:microsoft.com/office/officeart/2005/8/layout/list1"/>
    <dgm:cxn modelId="{47FF6234-6081-4234-B100-E0B752835928}" type="presParOf" srcId="{11096A25-5325-47B8-9942-4D6E256F28A8}" destId="{AE47DC09-0B0F-4AC9-8FCE-6D279BBA71E3}" srcOrd="1" destOrd="0" presId="urn:microsoft.com/office/officeart/2005/8/layout/list1"/>
    <dgm:cxn modelId="{1B5B5A6B-7F6B-480B-A09B-7C47C19C8D4B}" type="presParOf" srcId="{39D39DF8-E629-4A56-843B-CE11AD0F788A}" destId="{40DFF4F8-9191-4336-AFB2-4B50C3F8E912}" srcOrd="1" destOrd="0" presId="urn:microsoft.com/office/officeart/2005/8/layout/list1"/>
    <dgm:cxn modelId="{1958D4F6-4906-49ED-8B15-48BBF239CA92}" type="presParOf" srcId="{39D39DF8-E629-4A56-843B-CE11AD0F788A}" destId="{742FCEC3-32CC-419E-B44B-705E54DBB49A}" srcOrd="2" destOrd="0" presId="urn:microsoft.com/office/officeart/2005/8/layout/list1"/>
    <dgm:cxn modelId="{D4F54F4C-744A-4883-B007-35D8E22CB7DD}" type="presParOf" srcId="{39D39DF8-E629-4A56-843B-CE11AD0F788A}" destId="{CD768E6E-9055-4E45-A546-6B3B8E680132}" srcOrd="3" destOrd="0" presId="urn:microsoft.com/office/officeart/2005/8/layout/list1"/>
    <dgm:cxn modelId="{8032321B-D40D-436E-85C5-73115F205BC5}" type="presParOf" srcId="{39D39DF8-E629-4A56-843B-CE11AD0F788A}" destId="{298F99C6-B95F-4020-AAF3-2B16D0F52835}" srcOrd="4" destOrd="0" presId="urn:microsoft.com/office/officeart/2005/8/layout/list1"/>
    <dgm:cxn modelId="{C980851B-026F-439B-9A4A-3BC7687EB03C}" type="presParOf" srcId="{298F99C6-B95F-4020-AAF3-2B16D0F52835}" destId="{A32A4CC9-3A15-482E-B7D8-1A9C9E0D7470}" srcOrd="0" destOrd="0" presId="urn:microsoft.com/office/officeart/2005/8/layout/list1"/>
    <dgm:cxn modelId="{362147FB-068D-4399-AF4D-5BDF5F272F6E}" type="presParOf" srcId="{298F99C6-B95F-4020-AAF3-2B16D0F52835}" destId="{DB5B0BF3-F1B0-4378-A7EA-668D26A38571}" srcOrd="1" destOrd="0" presId="urn:microsoft.com/office/officeart/2005/8/layout/list1"/>
    <dgm:cxn modelId="{29B5F731-45BB-41B8-9439-4462B37D9D95}" type="presParOf" srcId="{39D39DF8-E629-4A56-843B-CE11AD0F788A}" destId="{872C3978-A3AC-46E2-8973-66FF98FBA0E8}" srcOrd="5" destOrd="0" presId="urn:microsoft.com/office/officeart/2005/8/layout/list1"/>
    <dgm:cxn modelId="{012521D6-18C8-4A35-BAE7-B1B6829F6BDF}" type="presParOf" srcId="{39D39DF8-E629-4A56-843B-CE11AD0F788A}" destId="{F82F401C-D480-4035-801F-CB6773680E81}" srcOrd="6" destOrd="0" presId="urn:microsoft.com/office/officeart/2005/8/layout/list1"/>
    <dgm:cxn modelId="{3D907F70-A2BC-4747-AFE3-2895476B6038}" type="presParOf" srcId="{39D39DF8-E629-4A56-843B-CE11AD0F788A}" destId="{1EF0C769-B865-4AF9-9CCE-1EE10EFC066A}" srcOrd="7" destOrd="0" presId="urn:microsoft.com/office/officeart/2005/8/layout/list1"/>
    <dgm:cxn modelId="{3F36CB33-0670-4F05-BB38-D190B9358FB9}" type="presParOf" srcId="{39D39DF8-E629-4A56-843B-CE11AD0F788A}" destId="{B7FC249F-1487-4B0B-881E-A9B00E0568E1}" srcOrd="8" destOrd="0" presId="urn:microsoft.com/office/officeart/2005/8/layout/list1"/>
    <dgm:cxn modelId="{AFB2AE11-73D3-41FA-A611-9A5A6F87D629}" type="presParOf" srcId="{B7FC249F-1487-4B0B-881E-A9B00E0568E1}" destId="{41624EAE-F622-4842-815A-84E6D0631F25}" srcOrd="0" destOrd="0" presId="urn:microsoft.com/office/officeart/2005/8/layout/list1"/>
    <dgm:cxn modelId="{9E4DE8D5-E272-49F5-99E5-8FD2870DAA31}" type="presParOf" srcId="{B7FC249F-1487-4B0B-881E-A9B00E0568E1}" destId="{651A1D08-4CAD-4149-93A3-AE43E05E8778}" srcOrd="1" destOrd="0" presId="urn:microsoft.com/office/officeart/2005/8/layout/list1"/>
    <dgm:cxn modelId="{17136B52-046D-4BAC-BD4E-78722763113F}" type="presParOf" srcId="{39D39DF8-E629-4A56-843B-CE11AD0F788A}" destId="{6345F621-838B-45E6-BD6F-FC3210D0AB4A}" srcOrd="9" destOrd="0" presId="urn:microsoft.com/office/officeart/2005/8/layout/list1"/>
    <dgm:cxn modelId="{3555A2D7-CAFD-4E37-87A8-D4DFCD6FC64C}" type="presParOf" srcId="{39D39DF8-E629-4A56-843B-CE11AD0F788A}" destId="{33E4ACBE-DB66-4A80-87D9-B7D32928B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30A25-BAD6-4D5B-AB1C-9AC24E59F37F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6C6B4C1-99EF-495E-AC51-339A275C03D0}">
      <dgm:prSet phldrT="[Texto]" custT="1"/>
      <dgm:spPr/>
      <dgm:t>
        <a:bodyPr/>
        <a:lstStyle/>
        <a:p>
          <a:pPr algn="just"/>
          <a:r>
            <a:rPr lang="es-EC" sz="1450" dirty="0" smtClean="0"/>
            <a:t>Diseño de un software para llevar un control de inventarios a bordo del Buque Escuela Guayas.  </a:t>
          </a:r>
          <a:endParaRPr lang="es-ES" sz="1450" dirty="0"/>
        </a:p>
      </dgm:t>
    </dgm:pt>
    <dgm:pt modelId="{DA97FB49-BFDA-49BE-8764-FF16A2464D12}" type="parTrans" cxnId="{BE611A6A-966B-483D-BB1F-52020641134C}">
      <dgm:prSet/>
      <dgm:spPr/>
      <dgm:t>
        <a:bodyPr/>
        <a:lstStyle/>
        <a:p>
          <a:endParaRPr lang="es-ES"/>
        </a:p>
      </dgm:t>
    </dgm:pt>
    <dgm:pt modelId="{2543F87A-C082-4809-BA7E-3FCB72EC8539}" type="sibTrans" cxnId="{BE611A6A-966B-483D-BB1F-52020641134C}">
      <dgm:prSet/>
      <dgm:spPr/>
      <dgm:t>
        <a:bodyPr/>
        <a:lstStyle/>
        <a:p>
          <a:endParaRPr lang="es-ES"/>
        </a:p>
      </dgm:t>
    </dgm:pt>
    <dgm:pt modelId="{CE6DDE6A-F0E3-4EC8-8C30-AA97E9B750B9}">
      <dgm:prSet phldrT="[Texto]" custT="1"/>
      <dgm:spPr/>
      <dgm:t>
        <a:bodyPr/>
        <a:lstStyle/>
        <a:p>
          <a:pPr algn="just"/>
          <a:r>
            <a:rPr lang="es-EC" sz="1450" dirty="0" smtClean="0">
              <a:latin typeface="Arial" pitchFamily="34" charset="0"/>
              <a:cs typeface="Arial" pitchFamily="34" charset="0"/>
            </a:rPr>
            <a:t>Mejorar la </a:t>
          </a:r>
          <a:r>
            <a:rPr lang="es-EC" sz="1450" dirty="0" smtClean="0">
              <a:latin typeface="Arial" pitchFamily="34" charset="0"/>
              <a:cs typeface="Arial" pitchFamily="34" charset="0"/>
            </a:rPr>
            <a:t>planificación en </a:t>
          </a:r>
          <a:r>
            <a:rPr lang="es-EC" sz="1450" dirty="0" smtClean="0">
              <a:latin typeface="Arial" pitchFamily="34" charset="0"/>
              <a:cs typeface="Arial" pitchFamily="34" charset="0"/>
            </a:rPr>
            <a:t>función de las cantidades de agua, combustible y víveres para cumplir con los requerimientos  a bordo del Buque Escuela Guayas.</a:t>
          </a:r>
          <a:endParaRPr lang="es-ES" sz="1450" dirty="0"/>
        </a:p>
      </dgm:t>
    </dgm:pt>
    <dgm:pt modelId="{CB763B37-3EBD-4D9E-B588-CBE38AE75FE1}" type="parTrans" cxnId="{B0062AE5-8CCC-446E-B76C-F853511915F4}">
      <dgm:prSet/>
      <dgm:spPr/>
      <dgm:t>
        <a:bodyPr/>
        <a:lstStyle/>
        <a:p>
          <a:endParaRPr lang="es-ES"/>
        </a:p>
      </dgm:t>
    </dgm:pt>
    <dgm:pt modelId="{5ACDDC6D-8900-4103-8274-F41F84B7BEE6}" type="sibTrans" cxnId="{B0062AE5-8CCC-446E-B76C-F853511915F4}">
      <dgm:prSet/>
      <dgm:spPr/>
      <dgm:t>
        <a:bodyPr/>
        <a:lstStyle/>
        <a:p>
          <a:endParaRPr lang="es-ES"/>
        </a:p>
      </dgm:t>
    </dgm:pt>
    <dgm:pt modelId="{E714C0BF-22FD-470C-8866-E0C50BF11138}" type="pres">
      <dgm:prSet presAssocID="{58630A25-BAD6-4D5B-AB1C-9AC24E59F3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37DB290-004B-49EF-9038-915BA371397C}" type="pres">
      <dgm:prSet presAssocID="{58630A25-BAD6-4D5B-AB1C-9AC24E59F37F}" presName="Name1" presStyleCnt="0"/>
      <dgm:spPr/>
      <dgm:t>
        <a:bodyPr/>
        <a:lstStyle/>
        <a:p>
          <a:endParaRPr lang="es-ES"/>
        </a:p>
      </dgm:t>
    </dgm:pt>
    <dgm:pt modelId="{9874DC9F-4C83-466A-B7FE-5370B45023EB}" type="pres">
      <dgm:prSet presAssocID="{58630A25-BAD6-4D5B-AB1C-9AC24E59F37F}" presName="cycle" presStyleCnt="0"/>
      <dgm:spPr/>
      <dgm:t>
        <a:bodyPr/>
        <a:lstStyle/>
        <a:p>
          <a:endParaRPr lang="es-ES"/>
        </a:p>
      </dgm:t>
    </dgm:pt>
    <dgm:pt modelId="{D51A3F4B-7B2A-4CB2-B422-5371F2ECB1B1}" type="pres">
      <dgm:prSet presAssocID="{58630A25-BAD6-4D5B-AB1C-9AC24E59F37F}" presName="srcNode" presStyleLbl="node1" presStyleIdx="0" presStyleCnt="2"/>
      <dgm:spPr/>
      <dgm:t>
        <a:bodyPr/>
        <a:lstStyle/>
        <a:p>
          <a:endParaRPr lang="es-ES"/>
        </a:p>
      </dgm:t>
    </dgm:pt>
    <dgm:pt modelId="{59E92307-AC40-4D0D-B990-4C14EAFCCDB8}" type="pres">
      <dgm:prSet presAssocID="{58630A25-BAD6-4D5B-AB1C-9AC24E59F37F}" presName="conn" presStyleLbl="parChTrans1D2" presStyleIdx="0" presStyleCnt="1"/>
      <dgm:spPr/>
      <dgm:t>
        <a:bodyPr/>
        <a:lstStyle/>
        <a:p>
          <a:endParaRPr lang="es-ES"/>
        </a:p>
      </dgm:t>
    </dgm:pt>
    <dgm:pt modelId="{320437F5-3E95-4EB3-8D1E-37DFDCD7D14D}" type="pres">
      <dgm:prSet presAssocID="{58630A25-BAD6-4D5B-AB1C-9AC24E59F37F}" presName="extraNode" presStyleLbl="node1" presStyleIdx="0" presStyleCnt="2"/>
      <dgm:spPr/>
      <dgm:t>
        <a:bodyPr/>
        <a:lstStyle/>
        <a:p>
          <a:endParaRPr lang="es-ES"/>
        </a:p>
      </dgm:t>
    </dgm:pt>
    <dgm:pt modelId="{6588E6DB-6DED-474E-AD47-2BA38C17AD21}" type="pres">
      <dgm:prSet presAssocID="{58630A25-BAD6-4D5B-AB1C-9AC24E59F37F}" presName="dstNode" presStyleLbl="node1" presStyleIdx="0" presStyleCnt="2"/>
      <dgm:spPr/>
      <dgm:t>
        <a:bodyPr/>
        <a:lstStyle/>
        <a:p>
          <a:endParaRPr lang="es-ES"/>
        </a:p>
      </dgm:t>
    </dgm:pt>
    <dgm:pt modelId="{89561544-5547-4803-A3FD-E4F5158AF402}" type="pres">
      <dgm:prSet presAssocID="{56C6B4C1-99EF-495E-AC51-339A275C03D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D35ADD-F130-409B-81C3-8E29E8063200}" type="pres">
      <dgm:prSet presAssocID="{56C6B4C1-99EF-495E-AC51-339A275C03D0}" presName="accent_1" presStyleCnt="0"/>
      <dgm:spPr/>
      <dgm:t>
        <a:bodyPr/>
        <a:lstStyle/>
        <a:p>
          <a:endParaRPr lang="es-ES"/>
        </a:p>
      </dgm:t>
    </dgm:pt>
    <dgm:pt modelId="{CA38C907-283A-4A77-92A1-EC48FBAEE03F}" type="pres">
      <dgm:prSet presAssocID="{56C6B4C1-99EF-495E-AC51-339A275C03D0}" presName="accentRepeatNode" presStyleLbl="solidFgAcc1" presStyleIdx="0" presStyleCnt="2" custScaleX="1051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A2A1EF-1950-4D09-81AF-3A0FEA450F83}" type="pres">
      <dgm:prSet presAssocID="{CE6DDE6A-F0E3-4EC8-8C30-AA97E9B750B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FAF27-3C6C-42A9-803D-205D3210EEB3}" type="pres">
      <dgm:prSet presAssocID="{CE6DDE6A-F0E3-4EC8-8C30-AA97E9B750B9}" presName="accent_2" presStyleCnt="0"/>
      <dgm:spPr/>
      <dgm:t>
        <a:bodyPr/>
        <a:lstStyle/>
        <a:p>
          <a:endParaRPr lang="es-ES"/>
        </a:p>
      </dgm:t>
    </dgm:pt>
    <dgm:pt modelId="{FE72C3A3-C05B-481F-91B5-FC7E9009ACDC}" type="pres">
      <dgm:prSet presAssocID="{CE6DDE6A-F0E3-4EC8-8C30-AA97E9B750B9}" presName="accentRepeatNode" presStyleLbl="solidFgAcc1" presStyleIdx="1" presStyleCnt="2" custScaleX="1096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983A9650-BF21-4FB5-8888-1ADE4A77E675}" type="presOf" srcId="{2543F87A-C082-4809-BA7E-3FCB72EC8539}" destId="{59E92307-AC40-4D0D-B990-4C14EAFCCDB8}" srcOrd="0" destOrd="0" presId="urn:microsoft.com/office/officeart/2008/layout/VerticalCurvedList"/>
    <dgm:cxn modelId="{AAF469D2-9AAB-46DE-AFC6-0D0E5BDA775D}" type="presOf" srcId="{58630A25-BAD6-4D5B-AB1C-9AC24E59F37F}" destId="{E714C0BF-22FD-470C-8866-E0C50BF11138}" srcOrd="0" destOrd="0" presId="urn:microsoft.com/office/officeart/2008/layout/VerticalCurvedList"/>
    <dgm:cxn modelId="{B0062AE5-8CCC-446E-B76C-F853511915F4}" srcId="{58630A25-BAD6-4D5B-AB1C-9AC24E59F37F}" destId="{CE6DDE6A-F0E3-4EC8-8C30-AA97E9B750B9}" srcOrd="1" destOrd="0" parTransId="{CB763B37-3EBD-4D9E-B588-CBE38AE75FE1}" sibTransId="{5ACDDC6D-8900-4103-8274-F41F84B7BEE6}"/>
    <dgm:cxn modelId="{E33BD8E0-1964-4B5B-9A65-79D54D81CC03}" type="presOf" srcId="{CE6DDE6A-F0E3-4EC8-8C30-AA97E9B750B9}" destId="{C5A2A1EF-1950-4D09-81AF-3A0FEA450F83}" srcOrd="0" destOrd="0" presId="urn:microsoft.com/office/officeart/2008/layout/VerticalCurvedList"/>
    <dgm:cxn modelId="{0AD55068-9FD7-4D4A-B350-B9F1D6575612}" type="presOf" srcId="{56C6B4C1-99EF-495E-AC51-339A275C03D0}" destId="{89561544-5547-4803-A3FD-E4F5158AF402}" srcOrd="0" destOrd="0" presId="urn:microsoft.com/office/officeart/2008/layout/VerticalCurvedList"/>
    <dgm:cxn modelId="{BE611A6A-966B-483D-BB1F-52020641134C}" srcId="{58630A25-BAD6-4D5B-AB1C-9AC24E59F37F}" destId="{56C6B4C1-99EF-495E-AC51-339A275C03D0}" srcOrd="0" destOrd="0" parTransId="{DA97FB49-BFDA-49BE-8764-FF16A2464D12}" sibTransId="{2543F87A-C082-4809-BA7E-3FCB72EC8539}"/>
    <dgm:cxn modelId="{9637B84C-9A91-4406-8435-554EFAC03B00}" type="presParOf" srcId="{E714C0BF-22FD-470C-8866-E0C50BF11138}" destId="{A37DB290-004B-49EF-9038-915BA371397C}" srcOrd="0" destOrd="0" presId="urn:microsoft.com/office/officeart/2008/layout/VerticalCurvedList"/>
    <dgm:cxn modelId="{0C9116A7-BBBE-4D05-963A-22B51C803F82}" type="presParOf" srcId="{A37DB290-004B-49EF-9038-915BA371397C}" destId="{9874DC9F-4C83-466A-B7FE-5370B45023EB}" srcOrd="0" destOrd="0" presId="urn:microsoft.com/office/officeart/2008/layout/VerticalCurvedList"/>
    <dgm:cxn modelId="{E9FC6930-280E-41A3-8E85-39B7AFB3F7A0}" type="presParOf" srcId="{9874DC9F-4C83-466A-B7FE-5370B45023EB}" destId="{D51A3F4B-7B2A-4CB2-B422-5371F2ECB1B1}" srcOrd="0" destOrd="0" presId="urn:microsoft.com/office/officeart/2008/layout/VerticalCurvedList"/>
    <dgm:cxn modelId="{6C21FA21-62F2-4290-951C-51C401353F66}" type="presParOf" srcId="{9874DC9F-4C83-466A-B7FE-5370B45023EB}" destId="{59E92307-AC40-4D0D-B990-4C14EAFCCDB8}" srcOrd="1" destOrd="0" presId="urn:microsoft.com/office/officeart/2008/layout/VerticalCurvedList"/>
    <dgm:cxn modelId="{BE58B605-8ADD-45E7-A983-DBF2D3F7494C}" type="presParOf" srcId="{9874DC9F-4C83-466A-B7FE-5370B45023EB}" destId="{320437F5-3E95-4EB3-8D1E-37DFDCD7D14D}" srcOrd="2" destOrd="0" presId="urn:microsoft.com/office/officeart/2008/layout/VerticalCurvedList"/>
    <dgm:cxn modelId="{41F88BB2-3EA2-461D-96A4-DE61D1C05616}" type="presParOf" srcId="{9874DC9F-4C83-466A-B7FE-5370B45023EB}" destId="{6588E6DB-6DED-474E-AD47-2BA38C17AD21}" srcOrd="3" destOrd="0" presId="urn:microsoft.com/office/officeart/2008/layout/VerticalCurvedList"/>
    <dgm:cxn modelId="{6BA542D0-6B97-44C5-B2D6-862C33B10A30}" type="presParOf" srcId="{A37DB290-004B-49EF-9038-915BA371397C}" destId="{89561544-5547-4803-A3FD-E4F5158AF402}" srcOrd="1" destOrd="0" presId="urn:microsoft.com/office/officeart/2008/layout/VerticalCurvedList"/>
    <dgm:cxn modelId="{AB679037-4231-4EA0-9FAA-BDA47057BBD2}" type="presParOf" srcId="{A37DB290-004B-49EF-9038-915BA371397C}" destId="{D5D35ADD-F130-409B-81C3-8E29E8063200}" srcOrd="2" destOrd="0" presId="urn:microsoft.com/office/officeart/2008/layout/VerticalCurvedList"/>
    <dgm:cxn modelId="{714B821C-DDEA-4815-BCFB-687B2FFC3D48}" type="presParOf" srcId="{D5D35ADD-F130-409B-81C3-8E29E8063200}" destId="{CA38C907-283A-4A77-92A1-EC48FBAEE03F}" srcOrd="0" destOrd="0" presId="urn:microsoft.com/office/officeart/2008/layout/VerticalCurvedList"/>
    <dgm:cxn modelId="{5E7879C7-A450-4499-9AE0-B7A7578D940F}" type="presParOf" srcId="{A37DB290-004B-49EF-9038-915BA371397C}" destId="{C5A2A1EF-1950-4D09-81AF-3A0FEA450F83}" srcOrd="3" destOrd="0" presId="urn:microsoft.com/office/officeart/2008/layout/VerticalCurvedList"/>
    <dgm:cxn modelId="{893BBD64-1DB0-408A-A848-093030B17C03}" type="presParOf" srcId="{A37DB290-004B-49EF-9038-915BA371397C}" destId="{29AFAF27-3C6C-42A9-803D-205D3210EEB3}" srcOrd="4" destOrd="0" presId="urn:microsoft.com/office/officeart/2008/layout/VerticalCurvedList"/>
    <dgm:cxn modelId="{DF46ECE1-9F21-4FC2-B266-35A6E466F113}" type="presParOf" srcId="{29AFAF27-3C6C-42A9-803D-205D3210EEB3}" destId="{FE72C3A3-C05B-481F-91B5-FC7E9009AC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AAEBFB-DCC5-44A8-847C-AFDD3B8B17D3}" type="doc">
      <dgm:prSet loTypeId="urn:microsoft.com/office/officeart/2005/8/layout/process2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B56C9EA-4BAB-404F-9FAE-BEE873A8F5CD}">
      <dgm:prSet phldrT="[Texto]" custT="1"/>
      <dgm:spPr/>
      <dgm:t>
        <a:bodyPr/>
        <a:lstStyle/>
        <a:p>
          <a:pPr algn="just"/>
          <a:r>
            <a:rPr lang="es-EC" sz="1700" dirty="0" smtClean="0"/>
            <a:t>Aplicación de un software en base al Control de Inventarios perteneciente al Elemento Funcional Logístico Abastecimiento.</a:t>
          </a:r>
          <a:endParaRPr lang="es-ES" sz="1700" dirty="0"/>
        </a:p>
      </dgm:t>
    </dgm:pt>
    <dgm:pt modelId="{51025C7A-102C-4FF8-979D-85640DD89467}" type="parTrans" cxnId="{056CB749-3BEE-482A-85BF-A1F54149AAA5}">
      <dgm:prSet/>
      <dgm:spPr/>
      <dgm:t>
        <a:bodyPr/>
        <a:lstStyle/>
        <a:p>
          <a:endParaRPr lang="es-ES"/>
        </a:p>
      </dgm:t>
    </dgm:pt>
    <dgm:pt modelId="{6B4D628C-30F2-4CEF-B239-E1413795F87F}" type="sibTrans" cxnId="{056CB749-3BEE-482A-85BF-A1F54149AAA5}">
      <dgm:prSet/>
      <dgm:spPr/>
      <dgm:t>
        <a:bodyPr/>
        <a:lstStyle/>
        <a:p>
          <a:endParaRPr lang="es-ES"/>
        </a:p>
      </dgm:t>
    </dgm:pt>
    <dgm:pt modelId="{BE3B718A-A290-42AE-B6C5-62F8D843C091}">
      <dgm:prSet phldrT="[Texto]"/>
      <dgm:spPr/>
      <dgm:t>
        <a:bodyPr/>
        <a:lstStyle/>
        <a:p>
          <a:pPr algn="just"/>
          <a:r>
            <a:rPr lang="es-EC" dirty="0" smtClean="0"/>
            <a:t>Control de existencias de los inventarios que especifique y determine las cantidades de consumo de las clases de Abastecimiento.</a:t>
          </a:r>
          <a:endParaRPr lang="es-ES" dirty="0"/>
        </a:p>
      </dgm:t>
    </dgm:pt>
    <dgm:pt modelId="{BC398A95-9883-46DF-9707-F5C42445E1A8}" type="parTrans" cxnId="{5D0784F0-DCEF-4F23-99FE-9147D8298826}">
      <dgm:prSet/>
      <dgm:spPr/>
      <dgm:t>
        <a:bodyPr/>
        <a:lstStyle/>
        <a:p>
          <a:endParaRPr lang="es-ES"/>
        </a:p>
      </dgm:t>
    </dgm:pt>
    <dgm:pt modelId="{6F16338D-CE6E-46EC-8E04-5F379B667A47}" type="sibTrans" cxnId="{5D0784F0-DCEF-4F23-99FE-9147D8298826}">
      <dgm:prSet/>
      <dgm:spPr/>
      <dgm:t>
        <a:bodyPr/>
        <a:lstStyle/>
        <a:p>
          <a:endParaRPr lang="es-ES"/>
        </a:p>
      </dgm:t>
    </dgm:pt>
    <dgm:pt modelId="{E0566B1C-006E-4475-A422-07E37B7DB93A}">
      <dgm:prSet phldrT="[Texto]"/>
      <dgm:spPr/>
      <dgm:t>
        <a:bodyPr/>
        <a:lstStyle/>
        <a:p>
          <a:pPr algn="just"/>
          <a:r>
            <a:rPr lang="es-EC" dirty="0" smtClean="0"/>
            <a:t>Registro electrónico que mantenga un flujo de información y facilite la elaboración de informes de respaldo.</a:t>
          </a:r>
          <a:endParaRPr lang="es-ES" dirty="0"/>
        </a:p>
      </dgm:t>
    </dgm:pt>
    <dgm:pt modelId="{4C283073-85B5-4956-AA14-D61081E42697}" type="parTrans" cxnId="{A20FCA7F-94C8-4AE3-BD49-28BC46A4D126}">
      <dgm:prSet/>
      <dgm:spPr/>
      <dgm:t>
        <a:bodyPr/>
        <a:lstStyle/>
        <a:p>
          <a:endParaRPr lang="es-ES"/>
        </a:p>
      </dgm:t>
    </dgm:pt>
    <dgm:pt modelId="{A0D818AC-C8BD-4E37-B3D5-24F1981BB98C}" type="sibTrans" cxnId="{A20FCA7F-94C8-4AE3-BD49-28BC46A4D126}">
      <dgm:prSet/>
      <dgm:spPr/>
      <dgm:t>
        <a:bodyPr/>
        <a:lstStyle/>
        <a:p>
          <a:endParaRPr lang="es-ES"/>
        </a:p>
      </dgm:t>
    </dgm:pt>
    <dgm:pt modelId="{17E7786E-E2F0-4B59-BC02-6879377D5A66}" type="pres">
      <dgm:prSet presAssocID="{F7AAEBFB-DCC5-44A8-847C-AFDD3B8B17D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2ECB5B-0AC1-4F0E-970D-0E8A98CF530F}" type="pres">
      <dgm:prSet presAssocID="{BB56C9EA-4BAB-404F-9FAE-BEE873A8F5CD}" presName="node" presStyleLbl="node1" presStyleIdx="0" presStyleCnt="3" custScaleX="152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46FA6-47DF-489C-A5CB-B8F92312DFA9}" type="pres">
      <dgm:prSet presAssocID="{6B4D628C-30F2-4CEF-B239-E1413795F87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BD8AF7A-E2F4-43B7-9F99-7E160E79A4B9}" type="pres">
      <dgm:prSet presAssocID="{6B4D628C-30F2-4CEF-B239-E1413795F87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A1BFA30-1407-40D2-9A87-64762D742889}" type="pres">
      <dgm:prSet presAssocID="{BE3B718A-A290-42AE-B6C5-62F8D843C091}" presName="node" presStyleLbl="node1" presStyleIdx="1" presStyleCnt="3" custScaleX="152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2EEB9C-5DC3-4FC4-919E-9AB27DEF1FA0}" type="pres">
      <dgm:prSet presAssocID="{6F16338D-CE6E-46EC-8E04-5F379B667A4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C2AFA05-61B1-40DA-9215-9F3B57CB75B7}" type="pres">
      <dgm:prSet presAssocID="{6F16338D-CE6E-46EC-8E04-5F379B667A4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52C7A89-7667-4CBB-8E22-AECD0C6028A3}" type="pres">
      <dgm:prSet presAssocID="{E0566B1C-006E-4475-A422-07E37B7DB93A}" presName="node" presStyleLbl="node1" presStyleIdx="2" presStyleCnt="3" custScaleX="152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3DF7FD-A4BD-46FE-914C-D1181726C6D1}" type="presOf" srcId="{F7AAEBFB-DCC5-44A8-847C-AFDD3B8B17D3}" destId="{17E7786E-E2F0-4B59-BC02-6879377D5A66}" srcOrd="0" destOrd="0" presId="urn:microsoft.com/office/officeart/2005/8/layout/process2"/>
    <dgm:cxn modelId="{10E076CD-FF29-484A-A509-8F3C3DA8AD29}" type="presOf" srcId="{6F16338D-CE6E-46EC-8E04-5F379B667A47}" destId="{162EEB9C-5DC3-4FC4-919E-9AB27DEF1FA0}" srcOrd="0" destOrd="0" presId="urn:microsoft.com/office/officeart/2005/8/layout/process2"/>
    <dgm:cxn modelId="{61F90F77-3FA9-4099-B044-50AFEDA30804}" type="presOf" srcId="{6F16338D-CE6E-46EC-8E04-5F379B667A47}" destId="{1C2AFA05-61B1-40DA-9215-9F3B57CB75B7}" srcOrd="1" destOrd="0" presId="urn:microsoft.com/office/officeart/2005/8/layout/process2"/>
    <dgm:cxn modelId="{062BC745-0EEF-430B-B556-E6B236680A57}" type="presOf" srcId="{BB56C9EA-4BAB-404F-9FAE-BEE873A8F5CD}" destId="{932ECB5B-0AC1-4F0E-970D-0E8A98CF530F}" srcOrd="0" destOrd="0" presId="urn:microsoft.com/office/officeart/2005/8/layout/process2"/>
    <dgm:cxn modelId="{056CB749-3BEE-482A-85BF-A1F54149AAA5}" srcId="{F7AAEBFB-DCC5-44A8-847C-AFDD3B8B17D3}" destId="{BB56C9EA-4BAB-404F-9FAE-BEE873A8F5CD}" srcOrd="0" destOrd="0" parTransId="{51025C7A-102C-4FF8-979D-85640DD89467}" sibTransId="{6B4D628C-30F2-4CEF-B239-E1413795F87F}"/>
    <dgm:cxn modelId="{0D986D79-A45C-43D0-8B35-DD270367ED39}" type="presOf" srcId="{BE3B718A-A290-42AE-B6C5-62F8D843C091}" destId="{BA1BFA30-1407-40D2-9A87-64762D742889}" srcOrd="0" destOrd="0" presId="urn:microsoft.com/office/officeart/2005/8/layout/process2"/>
    <dgm:cxn modelId="{48F20D00-8BE5-4A0F-B071-E93F57929B4B}" type="presOf" srcId="{6B4D628C-30F2-4CEF-B239-E1413795F87F}" destId="{DC546FA6-47DF-489C-A5CB-B8F92312DFA9}" srcOrd="0" destOrd="0" presId="urn:microsoft.com/office/officeart/2005/8/layout/process2"/>
    <dgm:cxn modelId="{44B98843-CE52-4703-8352-019CEB4CC3DE}" type="presOf" srcId="{E0566B1C-006E-4475-A422-07E37B7DB93A}" destId="{B52C7A89-7667-4CBB-8E22-AECD0C6028A3}" srcOrd="0" destOrd="0" presId="urn:microsoft.com/office/officeart/2005/8/layout/process2"/>
    <dgm:cxn modelId="{5D0784F0-DCEF-4F23-99FE-9147D8298826}" srcId="{F7AAEBFB-DCC5-44A8-847C-AFDD3B8B17D3}" destId="{BE3B718A-A290-42AE-B6C5-62F8D843C091}" srcOrd="1" destOrd="0" parTransId="{BC398A95-9883-46DF-9707-F5C42445E1A8}" sibTransId="{6F16338D-CE6E-46EC-8E04-5F379B667A47}"/>
    <dgm:cxn modelId="{A20FCA7F-94C8-4AE3-BD49-28BC46A4D126}" srcId="{F7AAEBFB-DCC5-44A8-847C-AFDD3B8B17D3}" destId="{E0566B1C-006E-4475-A422-07E37B7DB93A}" srcOrd="2" destOrd="0" parTransId="{4C283073-85B5-4956-AA14-D61081E42697}" sibTransId="{A0D818AC-C8BD-4E37-B3D5-24F1981BB98C}"/>
    <dgm:cxn modelId="{70BDA4CB-1C60-451D-A3F9-9C5C4F0E621D}" type="presOf" srcId="{6B4D628C-30F2-4CEF-B239-E1413795F87F}" destId="{3BD8AF7A-E2F4-43B7-9F99-7E160E79A4B9}" srcOrd="1" destOrd="0" presId="urn:microsoft.com/office/officeart/2005/8/layout/process2"/>
    <dgm:cxn modelId="{FF35D8E5-D953-450A-84A1-CCA8FFE9C6A7}" type="presParOf" srcId="{17E7786E-E2F0-4B59-BC02-6879377D5A66}" destId="{932ECB5B-0AC1-4F0E-970D-0E8A98CF530F}" srcOrd="0" destOrd="0" presId="urn:microsoft.com/office/officeart/2005/8/layout/process2"/>
    <dgm:cxn modelId="{65CD4AF9-4B32-416F-B95F-FCEDDC84BE72}" type="presParOf" srcId="{17E7786E-E2F0-4B59-BC02-6879377D5A66}" destId="{DC546FA6-47DF-489C-A5CB-B8F92312DFA9}" srcOrd="1" destOrd="0" presId="urn:microsoft.com/office/officeart/2005/8/layout/process2"/>
    <dgm:cxn modelId="{B21B2BFD-C2E3-47F3-AC2C-7C3094A2B4A8}" type="presParOf" srcId="{DC546FA6-47DF-489C-A5CB-B8F92312DFA9}" destId="{3BD8AF7A-E2F4-43B7-9F99-7E160E79A4B9}" srcOrd="0" destOrd="0" presId="urn:microsoft.com/office/officeart/2005/8/layout/process2"/>
    <dgm:cxn modelId="{8626D12B-5D4C-4FE0-88B9-D78ECC067659}" type="presParOf" srcId="{17E7786E-E2F0-4B59-BC02-6879377D5A66}" destId="{BA1BFA30-1407-40D2-9A87-64762D742889}" srcOrd="2" destOrd="0" presId="urn:microsoft.com/office/officeart/2005/8/layout/process2"/>
    <dgm:cxn modelId="{4A27E36D-D636-4A3F-8629-70CE20167194}" type="presParOf" srcId="{17E7786E-E2F0-4B59-BC02-6879377D5A66}" destId="{162EEB9C-5DC3-4FC4-919E-9AB27DEF1FA0}" srcOrd="3" destOrd="0" presId="urn:microsoft.com/office/officeart/2005/8/layout/process2"/>
    <dgm:cxn modelId="{58321553-AD3B-48C8-8264-896D9BD62059}" type="presParOf" srcId="{162EEB9C-5DC3-4FC4-919E-9AB27DEF1FA0}" destId="{1C2AFA05-61B1-40DA-9215-9F3B57CB75B7}" srcOrd="0" destOrd="0" presId="urn:microsoft.com/office/officeart/2005/8/layout/process2"/>
    <dgm:cxn modelId="{24393325-7C82-410C-8A44-61E739E39321}" type="presParOf" srcId="{17E7786E-E2F0-4B59-BC02-6879377D5A66}" destId="{B52C7A89-7667-4CBB-8E22-AECD0C6028A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33E0D3-DED3-48C6-9AD2-2E9DAAF4F51D}" type="doc">
      <dgm:prSet loTypeId="urn:microsoft.com/office/officeart/2008/layout/TitledPictureBlocks" loCatId="pictur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6E92D45-411A-46B6-95F0-E5DB9D5E005C}">
      <dgm:prSet phldrT="[Texto]"/>
      <dgm:spPr/>
      <dgm:t>
        <a:bodyPr/>
        <a:lstStyle/>
        <a:p>
          <a:r>
            <a:rPr lang="es-ES" b="1" smtClean="0"/>
            <a:t>MINIMIZAR COSTOS</a:t>
          </a:r>
          <a:endParaRPr lang="es-ES" b="1" dirty="0"/>
        </a:p>
      </dgm:t>
    </dgm:pt>
    <dgm:pt modelId="{D681AF1F-4970-496B-9955-9D0129435614}" type="parTrans" cxnId="{DC381941-9416-4EC3-8A8B-461657BF5618}">
      <dgm:prSet/>
      <dgm:spPr/>
      <dgm:t>
        <a:bodyPr/>
        <a:lstStyle/>
        <a:p>
          <a:endParaRPr lang="es-ES" b="1"/>
        </a:p>
      </dgm:t>
    </dgm:pt>
    <dgm:pt modelId="{9EFDC342-E7EB-4BA6-AF68-F8881176833C}" type="sibTrans" cxnId="{DC381941-9416-4EC3-8A8B-461657BF5618}">
      <dgm:prSet/>
      <dgm:spPr/>
      <dgm:t>
        <a:bodyPr/>
        <a:lstStyle/>
        <a:p>
          <a:endParaRPr lang="es-ES" b="1"/>
        </a:p>
      </dgm:t>
    </dgm:pt>
    <dgm:pt modelId="{961DDF80-F2C3-4B76-ADAC-11AF843788B0}">
      <dgm:prSet phldrT="[Texto]"/>
      <dgm:spPr/>
      <dgm:t>
        <a:bodyPr/>
        <a:lstStyle/>
        <a:p>
          <a:r>
            <a:rPr lang="es-ES" b="1" smtClean="0"/>
            <a:t>ADMINISTRACIÓN EFICIENTE</a:t>
          </a:r>
          <a:endParaRPr lang="es-ES" b="1" dirty="0"/>
        </a:p>
      </dgm:t>
    </dgm:pt>
    <dgm:pt modelId="{B85EF417-F30D-4EAE-BC97-99C8963EFDCD}" type="parTrans" cxnId="{6D0A8682-EEC2-454A-ACDD-9C922D73CC4E}">
      <dgm:prSet/>
      <dgm:spPr/>
      <dgm:t>
        <a:bodyPr/>
        <a:lstStyle/>
        <a:p>
          <a:endParaRPr lang="es-ES" b="1"/>
        </a:p>
      </dgm:t>
    </dgm:pt>
    <dgm:pt modelId="{8251F35A-A65E-4C09-9AD1-97050AED3820}" type="sibTrans" cxnId="{6D0A8682-EEC2-454A-ACDD-9C922D73CC4E}">
      <dgm:prSet/>
      <dgm:spPr/>
      <dgm:t>
        <a:bodyPr/>
        <a:lstStyle/>
        <a:p>
          <a:endParaRPr lang="es-ES" b="1"/>
        </a:p>
      </dgm:t>
    </dgm:pt>
    <dgm:pt modelId="{1AED67A5-5D08-491E-9D48-E577DF7FD2F0}">
      <dgm:prSet/>
      <dgm:spPr/>
      <dgm:t>
        <a:bodyPr/>
        <a:lstStyle/>
        <a:p>
          <a:r>
            <a:rPr lang="es-ES" b="1" dirty="0" smtClean="0"/>
            <a:t>FLUJO DE INFORMACIÓN</a:t>
          </a:r>
          <a:endParaRPr lang="es-ES" b="1" dirty="0"/>
        </a:p>
      </dgm:t>
    </dgm:pt>
    <dgm:pt modelId="{01A70B75-50CA-4089-B36C-CF8FDA9356E6}" type="parTrans" cxnId="{F283AD8B-F475-4D28-AF98-BCA1B12BAF0C}">
      <dgm:prSet/>
      <dgm:spPr/>
      <dgm:t>
        <a:bodyPr/>
        <a:lstStyle/>
        <a:p>
          <a:endParaRPr lang="es-ES" b="1"/>
        </a:p>
      </dgm:t>
    </dgm:pt>
    <dgm:pt modelId="{803357C7-941F-4D51-B608-28C813B6F4D6}" type="sibTrans" cxnId="{F283AD8B-F475-4D28-AF98-BCA1B12BAF0C}">
      <dgm:prSet/>
      <dgm:spPr/>
      <dgm:t>
        <a:bodyPr/>
        <a:lstStyle/>
        <a:p>
          <a:endParaRPr lang="es-ES" b="1"/>
        </a:p>
      </dgm:t>
    </dgm:pt>
    <dgm:pt modelId="{A5FD238D-F3F0-41FA-AA59-D4901BBB1561}">
      <dgm:prSet phldrT="[Texto]"/>
      <dgm:spPr/>
      <dgm:t>
        <a:bodyPr/>
        <a:lstStyle/>
        <a:p>
          <a:r>
            <a:rPr lang="es-ES" b="1" dirty="0" smtClean="0"/>
            <a:t>HERRAMIENTA ÁGIL</a:t>
          </a:r>
          <a:endParaRPr lang="es-ES" b="1" dirty="0"/>
        </a:p>
      </dgm:t>
    </dgm:pt>
    <dgm:pt modelId="{D6602E87-4D6C-4EC7-BBCA-41E21B4528BF}" type="sibTrans" cxnId="{3A19D1BA-B49B-49C1-9C64-6680D271F2AD}">
      <dgm:prSet/>
      <dgm:spPr/>
      <dgm:t>
        <a:bodyPr/>
        <a:lstStyle/>
        <a:p>
          <a:endParaRPr lang="es-ES" b="1"/>
        </a:p>
      </dgm:t>
    </dgm:pt>
    <dgm:pt modelId="{36E27D65-39C8-432D-BFE3-634B06A2CF88}" type="parTrans" cxnId="{3A19D1BA-B49B-49C1-9C64-6680D271F2AD}">
      <dgm:prSet/>
      <dgm:spPr/>
      <dgm:t>
        <a:bodyPr/>
        <a:lstStyle/>
        <a:p>
          <a:endParaRPr lang="es-ES" b="1"/>
        </a:p>
      </dgm:t>
    </dgm:pt>
    <dgm:pt modelId="{DEC685E5-BCEA-4B4D-81A1-E32B6D039EB9}">
      <dgm:prSet/>
      <dgm:spPr/>
      <dgm:t>
        <a:bodyPr/>
        <a:lstStyle/>
        <a:p>
          <a:r>
            <a:rPr lang="es-ES" b="1" dirty="0" smtClean="0"/>
            <a:t>FACTOR DE SEGURIDAD</a:t>
          </a:r>
          <a:endParaRPr lang="es-ES" b="1" dirty="0"/>
        </a:p>
      </dgm:t>
    </dgm:pt>
    <dgm:pt modelId="{6E26F412-CA8A-4859-9AEF-DCB968B3C3DB}" type="sibTrans" cxnId="{8FE734FD-B2AC-4333-83B9-F28A49D1DF8C}">
      <dgm:prSet/>
      <dgm:spPr/>
      <dgm:t>
        <a:bodyPr/>
        <a:lstStyle/>
        <a:p>
          <a:endParaRPr lang="es-ES" b="1"/>
        </a:p>
      </dgm:t>
    </dgm:pt>
    <dgm:pt modelId="{8F5E82CE-0840-4BD6-A040-592FB1E256BF}" type="parTrans" cxnId="{8FE734FD-B2AC-4333-83B9-F28A49D1DF8C}">
      <dgm:prSet/>
      <dgm:spPr/>
      <dgm:t>
        <a:bodyPr/>
        <a:lstStyle/>
        <a:p>
          <a:endParaRPr lang="es-ES" b="1"/>
        </a:p>
      </dgm:t>
    </dgm:pt>
    <dgm:pt modelId="{A1C8653E-8066-41D2-A5CF-DB2BBDC2A761}" type="pres">
      <dgm:prSet presAssocID="{D833E0D3-DED3-48C6-9AD2-2E9DAAF4F5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B370557-309D-4F9B-A17F-3CBBC1EF3843}" type="pres">
      <dgm:prSet presAssocID="{1AED67A5-5D08-491E-9D48-E577DF7FD2F0}" presName="composite" presStyleCnt="0"/>
      <dgm:spPr/>
    </dgm:pt>
    <dgm:pt modelId="{1B6DCBB3-32BC-4C3D-BF72-D859C6125B1E}" type="pres">
      <dgm:prSet presAssocID="{1AED67A5-5D08-491E-9D48-E577DF7FD2F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A2473-624E-4F3C-8845-0C8816A06498}" type="pres">
      <dgm:prSet presAssocID="{1AED67A5-5D08-491E-9D48-E577DF7FD2F0}" presName="Image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9CC9431-12A5-44FB-A2EE-56D3E8D3A264}" type="pres">
      <dgm:prSet presAssocID="{1AED67A5-5D08-491E-9D48-E577DF7FD2F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7C47F6D-5D10-4348-9BB1-1D648C3C70D9}" type="pres">
      <dgm:prSet presAssocID="{803357C7-941F-4D51-B608-28C813B6F4D6}" presName="sibTrans" presStyleCnt="0"/>
      <dgm:spPr/>
    </dgm:pt>
    <dgm:pt modelId="{5256933E-B63B-4E23-882F-2CD788BDFE6F}" type="pres">
      <dgm:prSet presAssocID="{DEC685E5-BCEA-4B4D-81A1-E32B6D039EB9}" presName="composite" presStyleCnt="0"/>
      <dgm:spPr/>
    </dgm:pt>
    <dgm:pt modelId="{2D868C68-585E-4624-8A90-6DD4C9EE22FA}" type="pres">
      <dgm:prSet presAssocID="{DEC685E5-BCEA-4B4D-81A1-E32B6D039EB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550BD-29C6-4BF1-B033-436E92F9C198}" type="pres">
      <dgm:prSet presAssocID="{DEC685E5-BCEA-4B4D-81A1-E32B6D039EB9}" presName="Image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CB09E3C-56C3-4E7F-9247-00957A03E89B}" type="pres">
      <dgm:prSet presAssocID="{DEC685E5-BCEA-4B4D-81A1-E32B6D039EB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ACAA56B-2BC4-4404-867A-E41B69D41F91}" type="pres">
      <dgm:prSet presAssocID="{6E26F412-CA8A-4859-9AEF-DCB968B3C3DB}" presName="sibTrans" presStyleCnt="0"/>
      <dgm:spPr/>
    </dgm:pt>
    <dgm:pt modelId="{CA5D67F3-0A44-4B08-BEC5-E42061017F27}" type="pres">
      <dgm:prSet presAssocID="{B6E92D45-411A-46B6-95F0-E5DB9D5E005C}" presName="composite" presStyleCnt="0"/>
      <dgm:spPr/>
    </dgm:pt>
    <dgm:pt modelId="{35B11C13-8085-4490-B4C4-C18399A8B603}" type="pres">
      <dgm:prSet presAssocID="{B6E92D45-411A-46B6-95F0-E5DB9D5E005C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7AF98-BDBC-4DCA-AD41-1963B4F7BF97}" type="pres">
      <dgm:prSet presAssocID="{B6E92D45-411A-46B6-95F0-E5DB9D5E005C}" presName="Image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s-ES"/>
        </a:p>
      </dgm:t>
    </dgm:pt>
    <dgm:pt modelId="{E6D4C911-9418-480E-AA9D-10007419E99A}" type="pres">
      <dgm:prSet presAssocID="{B6E92D45-411A-46B6-95F0-E5DB9D5E005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1BA805C3-4AE2-495C-94AA-012E5F4463F5}" type="pres">
      <dgm:prSet presAssocID="{9EFDC342-E7EB-4BA6-AF68-F8881176833C}" presName="sibTrans" presStyleCnt="0"/>
      <dgm:spPr/>
    </dgm:pt>
    <dgm:pt modelId="{6D7D0943-D9E9-4355-B366-CF73BAE12C41}" type="pres">
      <dgm:prSet presAssocID="{961DDF80-F2C3-4B76-ADAC-11AF843788B0}" presName="composite" presStyleCnt="0"/>
      <dgm:spPr/>
    </dgm:pt>
    <dgm:pt modelId="{725863AD-5994-4AF3-A1AA-D16A45065711}" type="pres">
      <dgm:prSet presAssocID="{961DDF80-F2C3-4B76-ADAC-11AF843788B0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8E332A-D3DB-4DE9-9D77-BEF7E17E298E}" type="pres">
      <dgm:prSet presAssocID="{961DDF80-F2C3-4B76-ADAC-11AF843788B0}" presName="Image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D384F98-6CF5-4D8A-B659-0BB9F9F3F166}" type="pres">
      <dgm:prSet presAssocID="{961DDF80-F2C3-4B76-ADAC-11AF843788B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694EE3D-19DC-40F1-9395-FC20540152FB}" type="pres">
      <dgm:prSet presAssocID="{8251F35A-A65E-4C09-9AD1-97050AED3820}" presName="sibTrans" presStyleCnt="0"/>
      <dgm:spPr/>
    </dgm:pt>
    <dgm:pt modelId="{EF6C5747-68C9-48EA-BE97-903535503451}" type="pres">
      <dgm:prSet presAssocID="{A5FD238D-F3F0-41FA-AA59-D4901BBB1561}" presName="composite" presStyleCnt="0"/>
      <dgm:spPr/>
    </dgm:pt>
    <dgm:pt modelId="{A20060BD-E10A-4F1C-9CE5-95064ED33BD9}" type="pres">
      <dgm:prSet presAssocID="{A5FD238D-F3F0-41FA-AA59-D4901BBB1561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E9DC1-0ECE-47C1-9F11-54953962A9AE}" type="pres">
      <dgm:prSet presAssocID="{A5FD238D-F3F0-41FA-AA59-D4901BBB1561}" presName="Image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44670CB-3262-4A83-A505-6B7EA959C81C}" type="pres">
      <dgm:prSet presAssocID="{A5FD238D-F3F0-41FA-AA59-D4901BBB156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E94BD5B-5FD9-4117-9918-BBB4576D7DBF}" type="presOf" srcId="{961DDF80-F2C3-4B76-ADAC-11AF843788B0}" destId="{725863AD-5994-4AF3-A1AA-D16A45065711}" srcOrd="0" destOrd="0" presId="urn:microsoft.com/office/officeart/2008/layout/TitledPictureBlocks"/>
    <dgm:cxn modelId="{6D0A8682-EEC2-454A-ACDD-9C922D73CC4E}" srcId="{D833E0D3-DED3-48C6-9AD2-2E9DAAF4F51D}" destId="{961DDF80-F2C3-4B76-ADAC-11AF843788B0}" srcOrd="3" destOrd="0" parTransId="{B85EF417-F30D-4EAE-BC97-99C8963EFDCD}" sibTransId="{8251F35A-A65E-4C09-9AD1-97050AED3820}"/>
    <dgm:cxn modelId="{8FE734FD-B2AC-4333-83B9-F28A49D1DF8C}" srcId="{D833E0D3-DED3-48C6-9AD2-2E9DAAF4F51D}" destId="{DEC685E5-BCEA-4B4D-81A1-E32B6D039EB9}" srcOrd="1" destOrd="0" parTransId="{8F5E82CE-0840-4BD6-A040-592FB1E256BF}" sibTransId="{6E26F412-CA8A-4859-9AEF-DCB968B3C3DB}"/>
    <dgm:cxn modelId="{846EED4A-FA88-48D5-BEC6-41E5C699C4A5}" type="presOf" srcId="{D833E0D3-DED3-48C6-9AD2-2E9DAAF4F51D}" destId="{A1C8653E-8066-41D2-A5CF-DB2BBDC2A761}" srcOrd="0" destOrd="0" presId="urn:microsoft.com/office/officeart/2008/layout/TitledPictureBlocks"/>
    <dgm:cxn modelId="{DC381941-9416-4EC3-8A8B-461657BF5618}" srcId="{D833E0D3-DED3-48C6-9AD2-2E9DAAF4F51D}" destId="{B6E92D45-411A-46B6-95F0-E5DB9D5E005C}" srcOrd="2" destOrd="0" parTransId="{D681AF1F-4970-496B-9955-9D0129435614}" sibTransId="{9EFDC342-E7EB-4BA6-AF68-F8881176833C}"/>
    <dgm:cxn modelId="{3A19D1BA-B49B-49C1-9C64-6680D271F2AD}" srcId="{D833E0D3-DED3-48C6-9AD2-2E9DAAF4F51D}" destId="{A5FD238D-F3F0-41FA-AA59-D4901BBB1561}" srcOrd="4" destOrd="0" parTransId="{36E27D65-39C8-432D-BFE3-634B06A2CF88}" sibTransId="{D6602E87-4D6C-4EC7-BBCA-41E21B4528BF}"/>
    <dgm:cxn modelId="{92288431-8F1D-4318-8E0B-3154F8DB6915}" type="presOf" srcId="{A5FD238D-F3F0-41FA-AA59-D4901BBB1561}" destId="{A20060BD-E10A-4F1C-9CE5-95064ED33BD9}" srcOrd="0" destOrd="0" presId="urn:microsoft.com/office/officeart/2008/layout/TitledPictureBlocks"/>
    <dgm:cxn modelId="{9B252222-2D94-4133-91BB-2BB5FEE97847}" type="presOf" srcId="{DEC685E5-BCEA-4B4D-81A1-E32B6D039EB9}" destId="{2D868C68-585E-4624-8A90-6DD4C9EE22FA}" srcOrd="0" destOrd="0" presId="urn:microsoft.com/office/officeart/2008/layout/TitledPictureBlocks"/>
    <dgm:cxn modelId="{F283AD8B-F475-4D28-AF98-BCA1B12BAF0C}" srcId="{D833E0D3-DED3-48C6-9AD2-2E9DAAF4F51D}" destId="{1AED67A5-5D08-491E-9D48-E577DF7FD2F0}" srcOrd="0" destOrd="0" parTransId="{01A70B75-50CA-4089-B36C-CF8FDA9356E6}" sibTransId="{803357C7-941F-4D51-B608-28C813B6F4D6}"/>
    <dgm:cxn modelId="{AEED9184-C560-4F98-9399-8631EB8E6243}" type="presOf" srcId="{1AED67A5-5D08-491E-9D48-E577DF7FD2F0}" destId="{1B6DCBB3-32BC-4C3D-BF72-D859C6125B1E}" srcOrd="0" destOrd="0" presId="urn:microsoft.com/office/officeart/2008/layout/TitledPictureBlocks"/>
    <dgm:cxn modelId="{B674E6E5-D631-4F07-8078-CD03B8093A10}" type="presOf" srcId="{B6E92D45-411A-46B6-95F0-E5DB9D5E005C}" destId="{35B11C13-8085-4490-B4C4-C18399A8B603}" srcOrd="0" destOrd="0" presId="urn:microsoft.com/office/officeart/2008/layout/TitledPictureBlocks"/>
    <dgm:cxn modelId="{37E7C503-4910-4C8F-AE72-E8CB52F125EF}" type="presParOf" srcId="{A1C8653E-8066-41D2-A5CF-DB2BBDC2A761}" destId="{9B370557-309D-4F9B-A17F-3CBBC1EF3843}" srcOrd="0" destOrd="0" presId="urn:microsoft.com/office/officeart/2008/layout/TitledPictureBlocks"/>
    <dgm:cxn modelId="{A04D3CBA-502A-4407-8D88-C4D0735887DE}" type="presParOf" srcId="{9B370557-309D-4F9B-A17F-3CBBC1EF3843}" destId="{1B6DCBB3-32BC-4C3D-BF72-D859C6125B1E}" srcOrd="0" destOrd="0" presId="urn:microsoft.com/office/officeart/2008/layout/TitledPictureBlocks"/>
    <dgm:cxn modelId="{C40841D7-0488-4425-BB93-4A69FDF5BBE6}" type="presParOf" srcId="{9B370557-309D-4F9B-A17F-3CBBC1EF3843}" destId="{3A6A2473-624E-4F3C-8845-0C8816A06498}" srcOrd="1" destOrd="0" presId="urn:microsoft.com/office/officeart/2008/layout/TitledPictureBlocks"/>
    <dgm:cxn modelId="{DF9A7224-E323-4650-84BE-9171C307375E}" type="presParOf" srcId="{9B370557-309D-4F9B-A17F-3CBBC1EF3843}" destId="{E9CC9431-12A5-44FB-A2EE-56D3E8D3A264}" srcOrd="2" destOrd="0" presId="urn:microsoft.com/office/officeart/2008/layout/TitledPictureBlocks"/>
    <dgm:cxn modelId="{21E316FD-3737-434C-8635-31B8BCDB1D62}" type="presParOf" srcId="{A1C8653E-8066-41D2-A5CF-DB2BBDC2A761}" destId="{07C47F6D-5D10-4348-9BB1-1D648C3C70D9}" srcOrd="1" destOrd="0" presId="urn:microsoft.com/office/officeart/2008/layout/TitledPictureBlocks"/>
    <dgm:cxn modelId="{75A260D2-5477-41B2-884B-7F96D5BE98DE}" type="presParOf" srcId="{A1C8653E-8066-41D2-A5CF-DB2BBDC2A761}" destId="{5256933E-B63B-4E23-882F-2CD788BDFE6F}" srcOrd="2" destOrd="0" presId="urn:microsoft.com/office/officeart/2008/layout/TitledPictureBlocks"/>
    <dgm:cxn modelId="{E765217A-C743-4C58-8211-9D3B3AE85249}" type="presParOf" srcId="{5256933E-B63B-4E23-882F-2CD788BDFE6F}" destId="{2D868C68-585E-4624-8A90-6DD4C9EE22FA}" srcOrd="0" destOrd="0" presId="urn:microsoft.com/office/officeart/2008/layout/TitledPictureBlocks"/>
    <dgm:cxn modelId="{9AD0254E-15F3-4DF8-B08A-791AD7A682E9}" type="presParOf" srcId="{5256933E-B63B-4E23-882F-2CD788BDFE6F}" destId="{FFF550BD-29C6-4BF1-B033-436E92F9C198}" srcOrd="1" destOrd="0" presId="urn:microsoft.com/office/officeart/2008/layout/TitledPictureBlocks"/>
    <dgm:cxn modelId="{A590EDEF-776E-429B-AE6F-E18B75053445}" type="presParOf" srcId="{5256933E-B63B-4E23-882F-2CD788BDFE6F}" destId="{ECB09E3C-56C3-4E7F-9247-00957A03E89B}" srcOrd="2" destOrd="0" presId="urn:microsoft.com/office/officeart/2008/layout/TitledPictureBlocks"/>
    <dgm:cxn modelId="{5CCD5A42-50AB-45F4-9900-31AE9A7237CF}" type="presParOf" srcId="{A1C8653E-8066-41D2-A5CF-DB2BBDC2A761}" destId="{7ACAA56B-2BC4-4404-867A-E41B69D41F91}" srcOrd="3" destOrd="0" presId="urn:microsoft.com/office/officeart/2008/layout/TitledPictureBlocks"/>
    <dgm:cxn modelId="{0E49A858-6D5F-4168-9C53-BD37DC70DDED}" type="presParOf" srcId="{A1C8653E-8066-41D2-A5CF-DB2BBDC2A761}" destId="{CA5D67F3-0A44-4B08-BEC5-E42061017F27}" srcOrd="4" destOrd="0" presId="urn:microsoft.com/office/officeart/2008/layout/TitledPictureBlocks"/>
    <dgm:cxn modelId="{E015E9FC-3E21-4BD9-B3F3-88E97A7BABAB}" type="presParOf" srcId="{CA5D67F3-0A44-4B08-BEC5-E42061017F27}" destId="{35B11C13-8085-4490-B4C4-C18399A8B603}" srcOrd="0" destOrd="0" presId="urn:microsoft.com/office/officeart/2008/layout/TitledPictureBlocks"/>
    <dgm:cxn modelId="{2B3BD70F-0350-4C3C-AC7C-A0E4A52F26DF}" type="presParOf" srcId="{CA5D67F3-0A44-4B08-BEC5-E42061017F27}" destId="{04E7AF98-BDBC-4DCA-AD41-1963B4F7BF97}" srcOrd="1" destOrd="0" presId="urn:microsoft.com/office/officeart/2008/layout/TitledPictureBlocks"/>
    <dgm:cxn modelId="{15CD6FB3-003A-43F7-B1E3-27F9F9F36A6A}" type="presParOf" srcId="{CA5D67F3-0A44-4B08-BEC5-E42061017F27}" destId="{E6D4C911-9418-480E-AA9D-10007419E99A}" srcOrd="2" destOrd="0" presId="urn:microsoft.com/office/officeart/2008/layout/TitledPictureBlocks"/>
    <dgm:cxn modelId="{8CA06757-F71B-4B52-ACA2-F43240B6C718}" type="presParOf" srcId="{A1C8653E-8066-41D2-A5CF-DB2BBDC2A761}" destId="{1BA805C3-4AE2-495C-94AA-012E5F4463F5}" srcOrd="5" destOrd="0" presId="urn:microsoft.com/office/officeart/2008/layout/TitledPictureBlocks"/>
    <dgm:cxn modelId="{8330CABD-0E1B-4CC9-84FD-0A49E4176374}" type="presParOf" srcId="{A1C8653E-8066-41D2-A5CF-DB2BBDC2A761}" destId="{6D7D0943-D9E9-4355-B366-CF73BAE12C41}" srcOrd="6" destOrd="0" presId="urn:microsoft.com/office/officeart/2008/layout/TitledPictureBlocks"/>
    <dgm:cxn modelId="{0FDE8AE8-0108-4966-9FF8-4B8DF7C18687}" type="presParOf" srcId="{6D7D0943-D9E9-4355-B366-CF73BAE12C41}" destId="{725863AD-5994-4AF3-A1AA-D16A45065711}" srcOrd="0" destOrd="0" presId="urn:microsoft.com/office/officeart/2008/layout/TitledPictureBlocks"/>
    <dgm:cxn modelId="{F8E4113A-4D8F-4D83-ADAF-5B3E17A13F5D}" type="presParOf" srcId="{6D7D0943-D9E9-4355-B366-CF73BAE12C41}" destId="{CE8E332A-D3DB-4DE9-9D77-BEF7E17E298E}" srcOrd="1" destOrd="0" presId="urn:microsoft.com/office/officeart/2008/layout/TitledPictureBlocks"/>
    <dgm:cxn modelId="{E8A9AA72-28F3-4D69-B04B-C3E43134C276}" type="presParOf" srcId="{6D7D0943-D9E9-4355-B366-CF73BAE12C41}" destId="{0D384F98-6CF5-4D8A-B659-0BB9F9F3F166}" srcOrd="2" destOrd="0" presId="urn:microsoft.com/office/officeart/2008/layout/TitledPictureBlocks"/>
    <dgm:cxn modelId="{1E5CD89A-5FBE-43FB-A333-E43DE6203B42}" type="presParOf" srcId="{A1C8653E-8066-41D2-A5CF-DB2BBDC2A761}" destId="{C694EE3D-19DC-40F1-9395-FC20540152FB}" srcOrd="7" destOrd="0" presId="urn:microsoft.com/office/officeart/2008/layout/TitledPictureBlocks"/>
    <dgm:cxn modelId="{B38851B1-599E-45E5-88E2-8ACB1CEEC8A7}" type="presParOf" srcId="{A1C8653E-8066-41D2-A5CF-DB2BBDC2A761}" destId="{EF6C5747-68C9-48EA-BE97-903535503451}" srcOrd="8" destOrd="0" presId="urn:microsoft.com/office/officeart/2008/layout/TitledPictureBlocks"/>
    <dgm:cxn modelId="{A98DFFAF-F96E-4800-A226-B1C73F03ED55}" type="presParOf" srcId="{EF6C5747-68C9-48EA-BE97-903535503451}" destId="{A20060BD-E10A-4F1C-9CE5-95064ED33BD9}" srcOrd="0" destOrd="0" presId="urn:microsoft.com/office/officeart/2008/layout/TitledPictureBlocks"/>
    <dgm:cxn modelId="{F4C9C0C6-4FB5-4F99-82CB-C21F3D71EDBF}" type="presParOf" srcId="{EF6C5747-68C9-48EA-BE97-903535503451}" destId="{915E9DC1-0ECE-47C1-9F11-54953962A9AE}" srcOrd="1" destOrd="0" presId="urn:microsoft.com/office/officeart/2008/layout/TitledPictureBlocks"/>
    <dgm:cxn modelId="{38E8E823-DBC0-424C-B047-560236D8A626}" type="presParOf" srcId="{EF6C5747-68C9-48EA-BE97-903535503451}" destId="{C44670CB-3262-4A83-A505-6B7EA959C81C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F145F-BC10-4D0E-ABC2-AF1DE539DC59}">
      <dsp:nvSpPr>
        <dsp:cNvPr id="0" name=""/>
        <dsp:cNvSpPr/>
      </dsp:nvSpPr>
      <dsp:spPr>
        <a:xfrm>
          <a:off x="1605149" y="291267"/>
          <a:ext cx="5244869" cy="1166065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1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Arial" pitchFamily="34" charset="0"/>
              <a:cs typeface="Arial" pitchFamily="34" charset="0"/>
            </a:rPr>
            <a:t>Buena administración manteniendo la cantidad suficiente, para que no se presenten faltantes, ni excesos de inventarios.</a:t>
          </a:r>
          <a:endParaRPr lang="es-ES" sz="1600" b="0" kern="1200" dirty="0">
            <a:latin typeface="Arial" pitchFamily="34" charset="0"/>
            <a:cs typeface="Arial" pitchFamily="34" charset="0"/>
          </a:endParaRPr>
        </a:p>
      </dsp:txBody>
      <dsp:txXfrm>
        <a:off x="1605149" y="291267"/>
        <a:ext cx="5244869" cy="1166065"/>
      </dsp:txXfrm>
    </dsp:sp>
    <dsp:sp modelId="{FC4FD4E3-7BBE-4B0F-A8D1-0F283A9331F3}">
      <dsp:nvSpPr>
        <dsp:cNvPr id="0" name=""/>
        <dsp:cNvSpPr/>
      </dsp:nvSpPr>
      <dsp:spPr>
        <a:xfrm>
          <a:off x="840626" y="114201"/>
          <a:ext cx="1373668" cy="12243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343C5D-0708-4C57-825E-3DD81D5F1A48}">
      <dsp:nvSpPr>
        <dsp:cNvPr id="0" name=""/>
        <dsp:cNvSpPr/>
      </dsp:nvSpPr>
      <dsp:spPr>
        <a:xfrm>
          <a:off x="1570522" y="1709330"/>
          <a:ext cx="5211883" cy="1166065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1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Arial" pitchFamily="34" charset="0"/>
              <a:cs typeface="Arial" pitchFamily="34" charset="0"/>
            </a:rPr>
            <a:t>Establecer mecanismos automatizados efectivos </a:t>
          </a:r>
          <a:r>
            <a:rPr lang="es-EC" sz="1600" b="0" kern="1200" dirty="0" smtClean="0">
              <a:latin typeface="Arial" pitchFamily="34" charset="0"/>
              <a:cs typeface="Arial" pitchFamily="34" charset="0"/>
            </a:rPr>
            <a:t>para </a:t>
          </a:r>
          <a:r>
            <a:rPr lang="es-EC" sz="1600" b="0" kern="1200" dirty="0" smtClean="0">
              <a:latin typeface="Arial" pitchFamily="34" charset="0"/>
              <a:cs typeface="Arial" pitchFamily="34" charset="0"/>
            </a:rPr>
            <a:t>llevar un control de inventarios, determinación de consumos y respaldar información.</a:t>
          </a:r>
          <a:endParaRPr lang="es-ES" sz="1600" b="0" kern="1200" dirty="0"/>
        </a:p>
      </dsp:txBody>
      <dsp:txXfrm>
        <a:off x="1570522" y="1709330"/>
        <a:ext cx="5211883" cy="1166065"/>
      </dsp:txXfrm>
    </dsp:sp>
    <dsp:sp modelId="{F967BB81-70B5-4D25-A46B-109E8CF8DE46}">
      <dsp:nvSpPr>
        <dsp:cNvPr id="0" name=""/>
        <dsp:cNvSpPr/>
      </dsp:nvSpPr>
      <dsp:spPr>
        <a:xfrm>
          <a:off x="840626" y="1568790"/>
          <a:ext cx="1368134" cy="12243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EF681C-C9EC-4982-B0FC-D223B94BA827}">
      <dsp:nvSpPr>
        <dsp:cNvPr id="0" name=""/>
        <dsp:cNvSpPr/>
      </dsp:nvSpPr>
      <dsp:spPr>
        <a:xfrm>
          <a:off x="1508916" y="3177277"/>
          <a:ext cx="5335094" cy="1166065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815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Comparación presentes </a:t>
          </a: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y </a:t>
          </a: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futura </a:t>
          </a: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permite dimensionar las necesidades de obtención basadas en el ritmo de consumo y niveles </a:t>
          </a: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existentes</a:t>
          </a:r>
          <a:r>
            <a:rPr lang="es-ES_tradnl" sz="1600" b="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600" b="0" kern="1200" dirty="0">
            <a:latin typeface="Arial" pitchFamily="34" charset="0"/>
            <a:cs typeface="Arial" pitchFamily="34" charset="0"/>
          </a:endParaRPr>
        </a:p>
      </dsp:txBody>
      <dsp:txXfrm>
        <a:off x="1508916" y="3177277"/>
        <a:ext cx="5335094" cy="1166065"/>
      </dsp:txXfrm>
    </dsp:sp>
    <dsp:sp modelId="{B8EECCA5-67B6-4B92-8247-79EA339E8DFA}">
      <dsp:nvSpPr>
        <dsp:cNvPr id="0" name=""/>
        <dsp:cNvSpPr/>
      </dsp:nvSpPr>
      <dsp:spPr>
        <a:xfrm>
          <a:off x="903872" y="2960128"/>
          <a:ext cx="1334006" cy="122436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68F80-22EF-42E7-A059-791FE7A99FD9}">
      <dsp:nvSpPr>
        <dsp:cNvPr id="0" name=""/>
        <dsp:cNvSpPr/>
      </dsp:nvSpPr>
      <dsp:spPr>
        <a:xfrm>
          <a:off x="0" y="497847"/>
          <a:ext cx="2440926" cy="12270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Arial" pitchFamily="34" charset="0"/>
              <a:cs typeface="Arial" pitchFamily="34" charset="0"/>
            </a:rPr>
            <a:t>PREVISIÓN DE NECESIDADES</a:t>
          </a:r>
          <a:endParaRPr lang="es-ES" sz="1300" b="1" kern="1200" dirty="0">
            <a:latin typeface="Arial" pitchFamily="34" charset="0"/>
            <a:cs typeface="Arial" pitchFamily="34" charset="0"/>
          </a:endParaRPr>
        </a:p>
      </dsp:txBody>
      <dsp:txXfrm>
        <a:off x="613522" y="497847"/>
        <a:ext cx="1213883" cy="1227043"/>
      </dsp:txXfrm>
    </dsp:sp>
    <dsp:sp modelId="{707F9730-5B45-4C41-90F8-23ADE3268F88}">
      <dsp:nvSpPr>
        <dsp:cNvPr id="0" name=""/>
        <dsp:cNvSpPr/>
      </dsp:nvSpPr>
      <dsp:spPr>
        <a:xfrm>
          <a:off x="2070101" y="456288"/>
          <a:ext cx="5035297" cy="123043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El control de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inventarios facilita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las labores de la previsión de necesidades en función de dos aspectos importantes: operativo y técnico.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685319" y="456288"/>
        <a:ext cx="3804862" cy="1230435"/>
      </dsp:txXfrm>
    </dsp:sp>
    <dsp:sp modelId="{5646B704-0A07-4267-87C4-23EA2ECC4DAF}">
      <dsp:nvSpPr>
        <dsp:cNvPr id="0" name=""/>
        <dsp:cNvSpPr/>
      </dsp:nvSpPr>
      <dsp:spPr>
        <a:xfrm>
          <a:off x="0" y="1842297"/>
          <a:ext cx="2440926" cy="12270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NIVELES DE ACUMULACIÓN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13522" y="1842297"/>
        <a:ext cx="1213883" cy="1227043"/>
      </dsp:txXfrm>
    </dsp:sp>
    <dsp:sp modelId="{9113CD46-E521-4224-AEEF-617919124219}">
      <dsp:nvSpPr>
        <dsp:cNvPr id="0" name=""/>
        <dsp:cNvSpPr/>
      </dsp:nvSpPr>
      <dsp:spPr>
        <a:xfrm>
          <a:off x="2049398" y="1901060"/>
          <a:ext cx="5138771" cy="11419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El resultado de la previsión de necesidades se traduce en niveles de acumulación que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aseguran la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máxima autosuficiencia logística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empleando su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capacidad de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almacenamiento.</a:t>
          </a:r>
          <a:endParaRPr lang="es-ES" sz="1300" kern="1200" dirty="0">
            <a:latin typeface="Arial" pitchFamily="34" charset="0"/>
            <a:cs typeface="Arial" pitchFamily="34" charset="0"/>
          </a:endParaRPr>
        </a:p>
      </dsp:txBody>
      <dsp:txXfrm>
        <a:off x="2620369" y="1901060"/>
        <a:ext cx="3996829" cy="1141942"/>
      </dsp:txXfrm>
    </dsp:sp>
    <dsp:sp modelId="{A093873D-04EB-4FB4-A482-A191891CF6BC}">
      <dsp:nvSpPr>
        <dsp:cNvPr id="0" name=""/>
        <dsp:cNvSpPr/>
      </dsp:nvSpPr>
      <dsp:spPr>
        <a:xfrm>
          <a:off x="0" y="3240095"/>
          <a:ext cx="2440926" cy="12270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latin typeface="Arial" pitchFamily="34" charset="0"/>
              <a:cs typeface="Arial" pitchFamily="34" charset="0"/>
            </a:rPr>
            <a:t>CONDICIONANTES</a:t>
          </a:r>
          <a:endParaRPr lang="es-ES" sz="1000" kern="1200" dirty="0">
            <a:latin typeface="Arial" pitchFamily="34" charset="0"/>
            <a:cs typeface="Arial" pitchFamily="34" charset="0"/>
          </a:endParaRPr>
        </a:p>
      </dsp:txBody>
      <dsp:txXfrm>
        <a:off x="613522" y="3240095"/>
        <a:ext cx="1213883" cy="1227043"/>
      </dsp:txXfrm>
    </dsp:sp>
    <dsp:sp modelId="{37AB2030-7D56-4E9B-A2BB-308AEA6AD7CF}">
      <dsp:nvSpPr>
        <dsp:cNvPr id="0" name=""/>
        <dsp:cNvSpPr/>
      </dsp:nvSpPr>
      <dsp:spPr>
        <a:xfrm>
          <a:off x="2049398" y="3299889"/>
          <a:ext cx="5138771" cy="11419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Importancia del ítem en particular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Plazo de Obtención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Costo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Garantías en continuidad de producción</a:t>
          </a:r>
          <a:endParaRPr lang="es-ES" sz="1300" kern="1200" dirty="0">
            <a:latin typeface="Arial" pitchFamily="34" charset="0"/>
            <a:cs typeface="Arial" pitchFamily="34" charset="0"/>
          </a:endParaRPr>
        </a:p>
      </dsp:txBody>
      <dsp:txXfrm>
        <a:off x="2620369" y="3299889"/>
        <a:ext cx="3996829" cy="11419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7B97-9A33-4CE8-B6B8-BD5690978163}">
      <dsp:nvSpPr>
        <dsp:cNvPr id="0" name=""/>
        <dsp:cNvSpPr/>
      </dsp:nvSpPr>
      <dsp:spPr>
        <a:xfrm>
          <a:off x="4844" y="1276287"/>
          <a:ext cx="0" cy="2853755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274DA-720F-4C81-9D76-2878E7B91661}">
      <dsp:nvSpPr>
        <dsp:cNvPr id="0" name=""/>
        <dsp:cNvSpPr/>
      </dsp:nvSpPr>
      <dsp:spPr>
        <a:xfrm>
          <a:off x="84115" y="1371412"/>
          <a:ext cx="1500916" cy="12841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05C96C-040E-4943-A054-B32626FD2CED}">
      <dsp:nvSpPr>
        <dsp:cNvPr id="0" name=""/>
        <dsp:cNvSpPr/>
      </dsp:nvSpPr>
      <dsp:spPr>
        <a:xfrm>
          <a:off x="84115" y="2655602"/>
          <a:ext cx="1500916" cy="147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AGUA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115" y="2655602"/>
        <a:ext cx="1500916" cy="1474440"/>
      </dsp:txXfrm>
    </dsp:sp>
    <dsp:sp modelId="{065A6033-58D4-4619-BC94-1318BCBD0C0F}">
      <dsp:nvSpPr>
        <dsp:cNvPr id="0" name=""/>
        <dsp:cNvSpPr/>
      </dsp:nvSpPr>
      <dsp:spPr>
        <a:xfrm>
          <a:off x="4844" y="959203"/>
          <a:ext cx="1585419" cy="317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MULTIPLICADORES</a:t>
          </a:r>
          <a:endParaRPr lang="es-E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844" y="959203"/>
        <a:ext cx="1585419" cy="317083"/>
      </dsp:txXfrm>
    </dsp:sp>
    <dsp:sp modelId="{E30C8878-1343-4C14-A386-A8568CEB7FF2}">
      <dsp:nvSpPr>
        <dsp:cNvPr id="0" name=""/>
        <dsp:cNvSpPr/>
      </dsp:nvSpPr>
      <dsp:spPr>
        <a:xfrm>
          <a:off x="1808521" y="1276287"/>
          <a:ext cx="0" cy="2853755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B395B-9E84-4E9A-8A34-83F46AB340EE}">
      <dsp:nvSpPr>
        <dsp:cNvPr id="0" name=""/>
        <dsp:cNvSpPr/>
      </dsp:nvSpPr>
      <dsp:spPr>
        <a:xfrm>
          <a:off x="1887792" y="1371412"/>
          <a:ext cx="1500916" cy="12841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0BB67D-DD79-4082-8882-67753AF0012E}">
      <dsp:nvSpPr>
        <dsp:cNvPr id="0" name=""/>
        <dsp:cNvSpPr/>
      </dsp:nvSpPr>
      <dsp:spPr>
        <a:xfrm>
          <a:off x="1887792" y="2655602"/>
          <a:ext cx="1500916" cy="147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VÍVERES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887792" y="2655602"/>
        <a:ext cx="1500916" cy="1474440"/>
      </dsp:txXfrm>
    </dsp:sp>
    <dsp:sp modelId="{D504A944-7EF5-42AB-A865-C404CD98FB08}">
      <dsp:nvSpPr>
        <dsp:cNvPr id="0" name=""/>
        <dsp:cNvSpPr/>
      </dsp:nvSpPr>
      <dsp:spPr>
        <a:xfrm>
          <a:off x="1808521" y="959203"/>
          <a:ext cx="1585419" cy="317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RUTINARIOS</a:t>
          </a:r>
          <a:endParaRPr lang="es-E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808521" y="959203"/>
        <a:ext cx="1585419" cy="317083"/>
      </dsp:txXfrm>
    </dsp:sp>
    <dsp:sp modelId="{4937E8F5-5E1B-40D6-BBDB-5E4B5DF393F9}">
      <dsp:nvSpPr>
        <dsp:cNvPr id="0" name=""/>
        <dsp:cNvSpPr/>
      </dsp:nvSpPr>
      <dsp:spPr>
        <a:xfrm>
          <a:off x="3612199" y="1276287"/>
          <a:ext cx="0" cy="2853755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C2B7-232E-468C-AF69-8C1D42DC1AA5}">
      <dsp:nvSpPr>
        <dsp:cNvPr id="0" name=""/>
        <dsp:cNvSpPr/>
      </dsp:nvSpPr>
      <dsp:spPr>
        <a:xfrm>
          <a:off x="3691470" y="1371412"/>
          <a:ext cx="1500916" cy="12841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98697D-BFBC-43A6-BC76-B89F3D1C2D6C}">
      <dsp:nvSpPr>
        <dsp:cNvPr id="0" name=""/>
        <dsp:cNvSpPr/>
      </dsp:nvSpPr>
      <dsp:spPr>
        <a:xfrm>
          <a:off x="3691470" y="2655602"/>
          <a:ext cx="1500916" cy="147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60463" algn="l"/>
            </a:tabLst>
          </a:pPr>
          <a:r>
            <a:rPr lang="es-E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GASOLINA,DIESEL, ACEITES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91470" y="2655602"/>
        <a:ext cx="1500916" cy="1474440"/>
      </dsp:txXfrm>
    </dsp:sp>
    <dsp:sp modelId="{915100AC-FA7F-43E2-AADF-BB05AE0BD3CA}">
      <dsp:nvSpPr>
        <dsp:cNvPr id="0" name=""/>
        <dsp:cNvSpPr/>
      </dsp:nvSpPr>
      <dsp:spPr>
        <a:xfrm>
          <a:off x="3612199" y="959203"/>
          <a:ext cx="1585419" cy="317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ESTRATÉGICOS</a:t>
          </a:r>
          <a:endParaRPr lang="es-E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12199" y="959203"/>
        <a:ext cx="1585419" cy="317083"/>
      </dsp:txXfrm>
    </dsp:sp>
    <dsp:sp modelId="{405640D7-98FF-48E2-9432-A429D7C0C1EF}">
      <dsp:nvSpPr>
        <dsp:cNvPr id="0" name=""/>
        <dsp:cNvSpPr/>
      </dsp:nvSpPr>
      <dsp:spPr>
        <a:xfrm>
          <a:off x="5415876" y="1276287"/>
          <a:ext cx="0" cy="2853755"/>
        </a:xfrm>
        <a:prstGeom prst="lin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1245-C401-46E5-8A24-7A72503F26D6}">
      <dsp:nvSpPr>
        <dsp:cNvPr id="0" name=""/>
        <dsp:cNvSpPr/>
      </dsp:nvSpPr>
      <dsp:spPr>
        <a:xfrm>
          <a:off x="5495147" y="1371412"/>
          <a:ext cx="1500916" cy="128418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C5C39-D29D-407F-9F6F-8AD30E6493AB}">
      <dsp:nvSpPr>
        <dsp:cNvPr id="0" name=""/>
        <dsp:cNvSpPr/>
      </dsp:nvSpPr>
      <dsp:spPr>
        <a:xfrm>
          <a:off x="5495147" y="2655602"/>
          <a:ext cx="1500916" cy="147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7800" lvl="0" indent="-17780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REPUESTOS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495147" y="2655602"/>
        <a:ext cx="1500916" cy="1474440"/>
      </dsp:txXfrm>
    </dsp:sp>
    <dsp:sp modelId="{5EAE3B7F-A422-4786-862C-DAFF39E698DF}">
      <dsp:nvSpPr>
        <dsp:cNvPr id="0" name=""/>
        <dsp:cNvSpPr/>
      </dsp:nvSpPr>
      <dsp:spPr>
        <a:xfrm>
          <a:off x="5415876" y="959203"/>
          <a:ext cx="1585419" cy="317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CRÍTICOS</a:t>
          </a:r>
          <a:endParaRPr lang="es-E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415876" y="959203"/>
        <a:ext cx="1585419" cy="317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CCAF-0A4A-4EC4-89F3-C85ADB799797}">
      <dsp:nvSpPr>
        <dsp:cNvPr id="0" name=""/>
        <dsp:cNvSpPr/>
      </dsp:nvSpPr>
      <dsp:spPr>
        <a:xfrm>
          <a:off x="-5537601" y="-857635"/>
          <a:ext cx="6670130" cy="667013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84B06-87B2-445C-882F-30AFDA304886}">
      <dsp:nvSpPr>
        <dsp:cNvPr id="0" name=""/>
        <dsp:cNvSpPr/>
      </dsp:nvSpPr>
      <dsp:spPr>
        <a:xfrm>
          <a:off x="751491" y="422253"/>
          <a:ext cx="5004527" cy="1137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5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Buque Escuela Guayas no cuenta con una herramienta tecnológica que permita llevar el control de existencias de inventarios de los artículos que son parte del Elemento Funcional Logístico Abastecimiento.</a:t>
          </a:r>
          <a:endParaRPr lang="es-ES" sz="1400" kern="1200" dirty="0"/>
        </a:p>
      </dsp:txBody>
      <dsp:txXfrm>
        <a:off x="751491" y="422253"/>
        <a:ext cx="5004527" cy="1137437"/>
      </dsp:txXfrm>
    </dsp:sp>
    <dsp:sp modelId="{1D42E469-AD3B-47AE-874A-C5ED80166ADE}">
      <dsp:nvSpPr>
        <dsp:cNvPr id="0" name=""/>
        <dsp:cNvSpPr/>
      </dsp:nvSpPr>
      <dsp:spPr>
        <a:xfrm>
          <a:off x="4620" y="285071"/>
          <a:ext cx="1493741" cy="1411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28140-E424-4D05-B578-212A6493A529}">
      <dsp:nvSpPr>
        <dsp:cNvPr id="0" name=""/>
        <dsp:cNvSpPr/>
      </dsp:nvSpPr>
      <dsp:spPr>
        <a:xfrm>
          <a:off x="1111709" y="1889550"/>
          <a:ext cx="4644309" cy="1175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5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Una adecuada administración en el control de inventarios mediante una eficaz coordinación entre las necesidades y las existencias facilita la previsión de necesidades futuras en función de la planificación.</a:t>
          </a:r>
          <a:endParaRPr lang="es-ES" sz="1400" kern="1200" dirty="0"/>
        </a:p>
      </dsp:txBody>
      <dsp:txXfrm>
        <a:off x="1111709" y="1889550"/>
        <a:ext cx="4644309" cy="1175758"/>
      </dsp:txXfrm>
    </dsp:sp>
    <dsp:sp modelId="{A8AB7EF7-FDEC-496A-9F5B-144EA3DCE820}">
      <dsp:nvSpPr>
        <dsp:cNvPr id="0" name=""/>
        <dsp:cNvSpPr/>
      </dsp:nvSpPr>
      <dsp:spPr>
        <a:xfrm>
          <a:off x="343991" y="1803878"/>
          <a:ext cx="1535436" cy="13471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7FE98-F580-4D0A-9E58-FB82B1F1AE43}">
      <dsp:nvSpPr>
        <dsp:cNvPr id="0" name=""/>
        <dsp:cNvSpPr/>
      </dsp:nvSpPr>
      <dsp:spPr>
        <a:xfrm>
          <a:off x="751491" y="3374615"/>
          <a:ext cx="5004527" cy="1178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5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control de inventarios a través de un software informático alimentado diariamente por los registros de combustible, víveres y agua, permitirá mantener un flujo de información para la toma de decisiones con rapidez y fundamentación.</a:t>
          </a:r>
          <a:endParaRPr lang="es-ES" sz="1400" kern="1200" dirty="0"/>
        </a:p>
      </dsp:txBody>
      <dsp:txXfrm>
        <a:off x="751491" y="3374615"/>
        <a:ext cx="5004527" cy="1178542"/>
      </dsp:txXfrm>
    </dsp:sp>
    <dsp:sp modelId="{366FD37A-D2D7-4D8C-BF84-D7466E64B150}">
      <dsp:nvSpPr>
        <dsp:cNvPr id="0" name=""/>
        <dsp:cNvSpPr/>
      </dsp:nvSpPr>
      <dsp:spPr>
        <a:xfrm>
          <a:off x="4614" y="3288738"/>
          <a:ext cx="1475272" cy="1350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CCAF-0A4A-4EC4-89F3-C85ADB799797}">
      <dsp:nvSpPr>
        <dsp:cNvPr id="0" name=""/>
        <dsp:cNvSpPr/>
      </dsp:nvSpPr>
      <dsp:spPr>
        <a:xfrm>
          <a:off x="-5860797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84B06-87B2-445C-882F-30AFDA304886}">
      <dsp:nvSpPr>
        <dsp:cNvPr id="0" name=""/>
        <dsp:cNvSpPr/>
      </dsp:nvSpPr>
      <dsp:spPr>
        <a:xfrm>
          <a:off x="719619" y="489652"/>
          <a:ext cx="6193609" cy="10945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05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Administrar una herramienta de control de inventarios que permita tener una perspectiva global del consumo de víveres, agua, y combustible asegurando un adecuado equilibrio entre el ingreso y consumo.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719619" y="489652"/>
        <a:ext cx="6193609" cy="1094526"/>
      </dsp:txXfrm>
    </dsp:sp>
    <dsp:sp modelId="{1D42E469-AD3B-47AE-874A-C5ED80166ADE}">
      <dsp:nvSpPr>
        <dsp:cNvPr id="0" name=""/>
        <dsp:cNvSpPr/>
      </dsp:nvSpPr>
      <dsp:spPr>
        <a:xfrm>
          <a:off x="71547" y="388843"/>
          <a:ext cx="1296143" cy="1296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E28140-E424-4D05-B578-212A6493A529}">
      <dsp:nvSpPr>
        <dsp:cNvPr id="0" name=""/>
        <dsp:cNvSpPr/>
      </dsp:nvSpPr>
      <dsp:spPr>
        <a:xfrm>
          <a:off x="1096537" y="2068308"/>
          <a:ext cx="5816691" cy="104795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42047"/>
                <a:satOff val="-2920"/>
                <a:lumOff val="14999"/>
                <a:alphaOff val="0"/>
              </a:schemeClr>
            </a:gs>
            <a:gs pos="100000">
              <a:schemeClr val="accent3">
                <a:shade val="80000"/>
                <a:hueOff val="-42047"/>
                <a:satOff val="-2920"/>
                <a:lumOff val="1499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05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Diseñar la gestión logística del abastecimiento en conjunto con la estrategia corporativa de la institución, </a:t>
          </a:r>
          <a:r>
            <a:rPr lang="es-ES" sz="1400" kern="1200" dirty="0" smtClean="0">
              <a:latin typeface="Arial" pitchFamily="34" charset="0"/>
              <a:cs typeface="Arial" pitchFamily="34" charset="0"/>
            </a:rPr>
            <a:t>en razón de garantizar la disponibilidad operacional de sus medios y su administración eficiente.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096537" y="2068308"/>
        <a:ext cx="5816691" cy="1047958"/>
      </dsp:txXfrm>
    </dsp:sp>
    <dsp:sp modelId="{A8AB7EF7-FDEC-496A-9F5B-144EA3DCE820}">
      <dsp:nvSpPr>
        <dsp:cNvPr id="0" name=""/>
        <dsp:cNvSpPr/>
      </dsp:nvSpPr>
      <dsp:spPr>
        <a:xfrm>
          <a:off x="448465" y="1944216"/>
          <a:ext cx="1296143" cy="1296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42047"/>
              <a:satOff val="-2920"/>
              <a:lumOff val="14999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7FE98-F580-4D0A-9E58-FB82B1F1AE43}">
      <dsp:nvSpPr>
        <dsp:cNvPr id="0" name=""/>
        <dsp:cNvSpPr/>
      </dsp:nvSpPr>
      <dsp:spPr>
        <a:xfrm>
          <a:off x="719619" y="3588758"/>
          <a:ext cx="6193609" cy="111780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84095"/>
                <a:satOff val="-5841"/>
                <a:lumOff val="29999"/>
                <a:alphaOff val="0"/>
              </a:schemeClr>
            </a:gs>
            <a:gs pos="100000">
              <a:schemeClr val="accent3">
                <a:shade val="80000"/>
                <a:hueOff val="-84095"/>
                <a:satOff val="-5841"/>
                <a:lumOff val="2999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05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Implementar el software automatizado que se propone, debido a las ventajas que éste ofrece, particularmente en la generación de informes y reportes cuyos resultados facilitarán la planificación de futuras navegaciones de una manera eficiente.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719619" y="3588758"/>
        <a:ext cx="6193609" cy="1117804"/>
      </dsp:txXfrm>
    </dsp:sp>
    <dsp:sp modelId="{366FD37A-D2D7-4D8C-BF84-D7466E64B150}">
      <dsp:nvSpPr>
        <dsp:cNvPr id="0" name=""/>
        <dsp:cNvSpPr/>
      </dsp:nvSpPr>
      <dsp:spPr>
        <a:xfrm>
          <a:off x="71547" y="3499588"/>
          <a:ext cx="1296143" cy="1296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84095"/>
              <a:satOff val="-5841"/>
              <a:lumOff val="29999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719B-E1D7-4D17-9FDA-1E03FB254EC4}">
      <dsp:nvSpPr>
        <dsp:cNvPr id="0" name=""/>
        <dsp:cNvSpPr/>
      </dsp:nvSpPr>
      <dsp:spPr>
        <a:xfrm>
          <a:off x="1457" y="0"/>
          <a:ext cx="2266905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Diagnosticar la ejecución del ciclo logístico en el Crucero Internacional de Instrucción Atlántico 2012 a bordo del Buque Escuela Guayas.</a:t>
          </a:r>
          <a:endParaRPr lang="es-ES" sz="1500" kern="1200" dirty="0"/>
        </a:p>
      </dsp:txBody>
      <dsp:txXfrm>
        <a:off x="1457" y="1612979"/>
        <a:ext cx="2266905" cy="1612979"/>
      </dsp:txXfrm>
    </dsp:sp>
    <dsp:sp modelId="{1685DB6D-8419-46AF-8C4E-DC4986311208}">
      <dsp:nvSpPr>
        <dsp:cNvPr id="0" name=""/>
        <dsp:cNvSpPr/>
      </dsp:nvSpPr>
      <dsp:spPr>
        <a:xfrm>
          <a:off x="463507" y="241946"/>
          <a:ext cx="1342805" cy="13428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FEECC-FB04-4C1C-8C58-C6191A5F8FFB}">
      <dsp:nvSpPr>
        <dsp:cNvPr id="0" name=""/>
        <dsp:cNvSpPr/>
      </dsp:nvSpPr>
      <dsp:spPr>
        <a:xfrm>
          <a:off x="2336369" y="0"/>
          <a:ext cx="2266905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Determinar las necesidades de flujo de combustible, víveres y agua para un eficiente abastecimiento a bordo de un buque.</a:t>
          </a:r>
          <a:endParaRPr lang="es-ES" sz="1500" kern="1200" dirty="0"/>
        </a:p>
      </dsp:txBody>
      <dsp:txXfrm>
        <a:off x="2336369" y="1612979"/>
        <a:ext cx="2266905" cy="1612979"/>
      </dsp:txXfrm>
    </dsp:sp>
    <dsp:sp modelId="{CE98DE43-0DE8-4A73-91E9-4B5F4A93FBFB}">
      <dsp:nvSpPr>
        <dsp:cNvPr id="0" name=""/>
        <dsp:cNvSpPr/>
      </dsp:nvSpPr>
      <dsp:spPr>
        <a:xfrm>
          <a:off x="2798419" y="241946"/>
          <a:ext cx="1342805" cy="13428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5549A4-242E-4B06-8149-52551F21C8F8}">
      <dsp:nvSpPr>
        <dsp:cNvPr id="0" name=""/>
        <dsp:cNvSpPr/>
      </dsp:nvSpPr>
      <dsp:spPr>
        <a:xfrm>
          <a:off x="4671281" y="0"/>
          <a:ext cx="2266905" cy="4032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Elaborar una propuesta de mejora que facilite el control de existencias de inventarios y la determinación de los  requerimientos de manera eficiente.</a:t>
          </a:r>
          <a:endParaRPr lang="es-ES" sz="1500" kern="1200" dirty="0"/>
        </a:p>
      </dsp:txBody>
      <dsp:txXfrm>
        <a:off x="4671281" y="1612979"/>
        <a:ext cx="2266905" cy="1612979"/>
      </dsp:txXfrm>
    </dsp:sp>
    <dsp:sp modelId="{D50F256F-B2A8-4DDD-8048-177F8F196E5F}">
      <dsp:nvSpPr>
        <dsp:cNvPr id="0" name=""/>
        <dsp:cNvSpPr/>
      </dsp:nvSpPr>
      <dsp:spPr>
        <a:xfrm>
          <a:off x="5133331" y="241946"/>
          <a:ext cx="1342805" cy="13428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26292-90B0-479E-A733-274858254827}">
      <dsp:nvSpPr>
        <dsp:cNvPr id="0" name=""/>
        <dsp:cNvSpPr/>
      </dsp:nvSpPr>
      <dsp:spPr>
        <a:xfrm>
          <a:off x="277585" y="3225958"/>
          <a:ext cx="6384472" cy="60486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F5B70-C467-4A68-88FC-0CBC05780B71}">
      <dsp:nvSpPr>
        <dsp:cNvPr id="0" name=""/>
        <dsp:cNvSpPr/>
      </dsp:nvSpPr>
      <dsp:spPr>
        <a:xfrm>
          <a:off x="1959938" y="568621"/>
          <a:ext cx="3784978" cy="378497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88FF3-D374-4E47-A344-148DE4FE9CE4}">
      <dsp:nvSpPr>
        <dsp:cNvPr id="0" name=""/>
        <dsp:cNvSpPr/>
      </dsp:nvSpPr>
      <dsp:spPr>
        <a:xfrm>
          <a:off x="1959938" y="568621"/>
          <a:ext cx="3784978" cy="378497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B67B9-3E54-4833-A06E-D2DA3416A10F}">
      <dsp:nvSpPr>
        <dsp:cNvPr id="0" name=""/>
        <dsp:cNvSpPr/>
      </dsp:nvSpPr>
      <dsp:spPr>
        <a:xfrm>
          <a:off x="1959938" y="568621"/>
          <a:ext cx="3784978" cy="3784978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6BED6-524D-454C-A6F9-A2E5861A83B4}">
      <dsp:nvSpPr>
        <dsp:cNvPr id="0" name=""/>
        <dsp:cNvSpPr/>
      </dsp:nvSpPr>
      <dsp:spPr>
        <a:xfrm>
          <a:off x="1959938" y="568621"/>
          <a:ext cx="3784978" cy="3784978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26D83-F448-4FC6-AA32-5BAD8EEE6EF5}">
      <dsp:nvSpPr>
        <dsp:cNvPr id="0" name=""/>
        <dsp:cNvSpPr/>
      </dsp:nvSpPr>
      <dsp:spPr>
        <a:xfrm>
          <a:off x="2934325" y="1637389"/>
          <a:ext cx="1836204" cy="16474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ABASTECIMIENTO</a:t>
          </a:r>
          <a:endParaRPr lang="es-ES" sz="1200" b="1" kern="1200" dirty="0"/>
        </a:p>
      </dsp:txBody>
      <dsp:txXfrm>
        <a:off x="3203231" y="1878651"/>
        <a:ext cx="1298392" cy="1164919"/>
      </dsp:txXfrm>
    </dsp:sp>
    <dsp:sp modelId="{45916B52-B407-4C32-8834-8C9C39CE4089}">
      <dsp:nvSpPr>
        <dsp:cNvPr id="0" name=""/>
        <dsp:cNvSpPr/>
      </dsp:nvSpPr>
      <dsp:spPr>
        <a:xfrm>
          <a:off x="3242115" y="2251"/>
          <a:ext cx="1220625" cy="12206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CLASES DE ABASTECIMIENTO</a:t>
          </a:r>
          <a:endParaRPr lang="es-ES" sz="800" b="1" kern="1200" dirty="0"/>
        </a:p>
      </dsp:txBody>
      <dsp:txXfrm>
        <a:off x="3420871" y="181007"/>
        <a:ext cx="863113" cy="863113"/>
      </dsp:txXfrm>
    </dsp:sp>
    <dsp:sp modelId="{3A609058-03C7-4B68-B23F-A046BCE091E0}">
      <dsp:nvSpPr>
        <dsp:cNvPr id="0" name=""/>
        <dsp:cNvSpPr/>
      </dsp:nvSpPr>
      <dsp:spPr>
        <a:xfrm>
          <a:off x="5090662" y="1850798"/>
          <a:ext cx="1220625" cy="12206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FUNCIONES  DE DESARROLLO</a:t>
          </a:r>
          <a:endParaRPr lang="es-ES" sz="1100" b="1" kern="1200" dirty="0"/>
        </a:p>
      </dsp:txBody>
      <dsp:txXfrm>
        <a:off x="5269418" y="2029554"/>
        <a:ext cx="863113" cy="863113"/>
      </dsp:txXfrm>
    </dsp:sp>
    <dsp:sp modelId="{6459ADD5-85F0-48FA-84A5-01193B522459}">
      <dsp:nvSpPr>
        <dsp:cNvPr id="0" name=""/>
        <dsp:cNvSpPr/>
      </dsp:nvSpPr>
      <dsp:spPr>
        <a:xfrm>
          <a:off x="3242115" y="3699345"/>
          <a:ext cx="1220625" cy="12206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ESFUERZO LOGÍSTICO</a:t>
          </a:r>
          <a:endParaRPr lang="es-ES" sz="1400" b="1" kern="1200" dirty="0"/>
        </a:p>
      </dsp:txBody>
      <dsp:txXfrm>
        <a:off x="3420871" y="3878101"/>
        <a:ext cx="863113" cy="863113"/>
      </dsp:txXfrm>
    </dsp:sp>
    <dsp:sp modelId="{2EC2B31F-87D3-41AF-881E-9F02D706CB27}">
      <dsp:nvSpPr>
        <dsp:cNvPr id="0" name=""/>
        <dsp:cNvSpPr/>
      </dsp:nvSpPr>
      <dsp:spPr>
        <a:xfrm>
          <a:off x="1393568" y="1850798"/>
          <a:ext cx="1220625" cy="12206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CICLO LOGÍSTICO</a:t>
          </a:r>
          <a:endParaRPr lang="es-ES" sz="1400" b="1" kern="1200" dirty="0"/>
        </a:p>
      </dsp:txBody>
      <dsp:txXfrm>
        <a:off x="1572324" y="2029554"/>
        <a:ext cx="863113" cy="863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3FB30-01C2-41BE-8376-0FB174E7F0F0}">
      <dsp:nvSpPr>
        <dsp:cNvPr id="0" name=""/>
        <dsp:cNvSpPr/>
      </dsp:nvSpPr>
      <dsp:spPr>
        <a:xfrm>
          <a:off x="299039" y="2114141"/>
          <a:ext cx="2090953" cy="484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PROCESO DE SELECCIÓN</a:t>
          </a:r>
          <a:endParaRPr lang="es-ES" sz="1400" kern="1200" dirty="0"/>
        </a:p>
      </dsp:txBody>
      <dsp:txXfrm>
        <a:off x="299039" y="2114141"/>
        <a:ext cx="2090953" cy="484421"/>
      </dsp:txXfrm>
    </dsp:sp>
    <dsp:sp modelId="{E7CA4A3C-ACC9-43F2-881E-928CC88FBBF8}">
      <dsp:nvSpPr>
        <dsp:cNvPr id="0" name=""/>
        <dsp:cNvSpPr/>
      </dsp:nvSpPr>
      <dsp:spPr>
        <a:xfrm>
          <a:off x="288040" y="2555135"/>
          <a:ext cx="2090953" cy="12087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Determinación de necesidades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Disposiciones generales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88040" y="2555135"/>
        <a:ext cx="2090953" cy="1208743"/>
      </dsp:txXfrm>
    </dsp:sp>
    <dsp:sp modelId="{B178285B-18DE-4B12-891B-03F02F42E279}">
      <dsp:nvSpPr>
        <dsp:cNvPr id="0" name=""/>
        <dsp:cNvSpPr/>
      </dsp:nvSpPr>
      <dsp:spPr>
        <a:xfrm>
          <a:off x="299039" y="4296281"/>
          <a:ext cx="2090953" cy="484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MANIFESTACIONES DE INTERÉS</a:t>
          </a:r>
          <a:endParaRPr lang="es-ES" sz="1400" kern="1200" dirty="0"/>
        </a:p>
      </dsp:txBody>
      <dsp:txXfrm>
        <a:off x="299039" y="4296281"/>
        <a:ext cx="2090953" cy="484421"/>
      </dsp:txXfrm>
    </dsp:sp>
    <dsp:sp modelId="{FFA0A265-0C6E-4A4C-8AFA-FC468F2B833D}">
      <dsp:nvSpPr>
        <dsp:cNvPr id="0" name=""/>
        <dsp:cNvSpPr/>
      </dsp:nvSpPr>
      <dsp:spPr>
        <a:xfrm>
          <a:off x="288040" y="4752534"/>
          <a:ext cx="2090953" cy="12087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Evaluación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Lineamientos básicos</a:t>
          </a:r>
          <a:endParaRPr lang="es-E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88040" y="4752534"/>
        <a:ext cx="2090953" cy="1208743"/>
      </dsp:txXfrm>
    </dsp:sp>
    <dsp:sp modelId="{9A67150D-238F-4E52-BE13-907A8F86E0CF}">
      <dsp:nvSpPr>
        <dsp:cNvPr id="0" name=""/>
        <dsp:cNvSpPr/>
      </dsp:nvSpPr>
      <dsp:spPr>
        <a:xfrm>
          <a:off x="2909908" y="3009362"/>
          <a:ext cx="2090953" cy="484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CONCEPTO LOGÍSTICO DE LA OPERACIÓN</a:t>
          </a:r>
          <a:endParaRPr lang="es-ES" sz="1400" kern="1200" dirty="0"/>
        </a:p>
      </dsp:txBody>
      <dsp:txXfrm>
        <a:off x="2909908" y="3009362"/>
        <a:ext cx="2090953" cy="484421"/>
      </dsp:txXfrm>
    </dsp:sp>
    <dsp:sp modelId="{E6708BE8-97B3-445D-B9B8-6BA3BF0C2B01}">
      <dsp:nvSpPr>
        <dsp:cNvPr id="0" name=""/>
        <dsp:cNvSpPr/>
      </dsp:nvSpPr>
      <dsp:spPr>
        <a:xfrm>
          <a:off x="2917853" y="3479364"/>
          <a:ext cx="2090953" cy="120874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Coordinaciones de operación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Asistencia Logística </a:t>
          </a:r>
          <a:endParaRPr lang="es-E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Reaprovisionamientos</a:t>
          </a:r>
          <a:endParaRPr lang="es-E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917853" y="3479364"/>
        <a:ext cx="2090953" cy="1208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2E0C-286A-4015-BAB6-E005EAFED946}">
      <dsp:nvSpPr>
        <dsp:cNvPr id="0" name=""/>
        <dsp:cNvSpPr/>
      </dsp:nvSpPr>
      <dsp:spPr>
        <a:xfrm>
          <a:off x="6012" y="987473"/>
          <a:ext cx="1797035" cy="2089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El Abastecimiento, se ejecutó parcialmente conforme a la planificación; el reabastecimiento de combustible y de agua varió en relación a los puertos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asignados.</a:t>
          </a:r>
          <a:endParaRPr lang="es-ES" sz="1400" kern="1200" dirty="0"/>
        </a:p>
      </dsp:txBody>
      <dsp:txXfrm>
        <a:off x="58645" y="1040106"/>
        <a:ext cx="1691769" cy="1983787"/>
      </dsp:txXfrm>
    </dsp:sp>
    <dsp:sp modelId="{CE8F0F5B-45DD-4C17-83EC-15D6482E4FE0}">
      <dsp:nvSpPr>
        <dsp:cNvPr id="0" name=""/>
        <dsp:cNvSpPr/>
      </dsp:nvSpPr>
      <dsp:spPr>
        <a:xfrm>
          <a:off x="1982751" y="180916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1982751" y="1898300"/>
        <a:ext cx="266680" cy="267398"/>
      </dsp:txXfrm>
    </dsp:sp>
    <dsp:sp modelId="{701B9E28-5BCA-45EC-ABB4-50C5D8BEFFE2}">
      <dsp:nvSpPr>
        <dsp:cNvPr id="0" name=""/>
        <dsp:cNvSpPr/>
      </dsp:nvSpPr>
      <dsp:spPr>
        <a:xfrm>
          <a:off x="2521862" y="987473"/>
          <a:ext cx="1797035" cy="2089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Los recursos asignados para la adquisición de artículos fueron los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apropiados y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cumplieron con las condiciones básicas de la gestión logística</a:t>
          </a:r>
          <a:r>
            <a:rPr lang="es-EC" sz="120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200" kern="1200" dirty="0"/>
        </a:p>
      </dsp:txBody>
      <dsp:txXfrm>
        <a:off x="2574495" y="1040106"/>
        <a:ext cx="1691769" cy="1983787"/>
      </dsp:txXfrm>
    </dsp:sp>
    <dsp:sp modelId="{C561E804-6340-4B45-BC62-A7C469F648FF}">
      <dsp:nvSpPr>
        <dsp:cNvPr id="0" name=""/>
        <dsp:cNvSpPr/>
      </dsp:nvSpPr>
      <dsp:spPr>
        <a:xfrm>
          <a:off x="4498601" y="180916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4498601" y="1898300"/>
        <a:ext cx="266680" cy="267398"/>
      </dsp:txXfrm>
    </dsp:sp>
    <dsp:sp modelId="{91BE1087-DE77-4296-BE3E-C75998A915F3}">
      <dsp:nvSpPr>
        <dsp:cNvPr id="0" name=""/>
        <dsp:cNvSpPr/>
      </dsp:nvSpPr>
      <dsp:spPr>
        <a:xfrm>
          <a:off x="5037712" y="987473"/>
          <a:ext cx="1797035" cy="2089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El buque no cuenta con la herramienta adecuada para realizar el control de inventarios de existencias y la determinación de necesidades.</a:t>
          </a:r>
          <a:endParaRPr lang="es-ES" sz="1400" kern="1200" dirty="0"/>
        </a:p>
      </dsp:txBody>
      <dsp:txXfrm>
        <a:off x="5090345" y="1040106"/>
        <a:ext cx="1691769" cy="1983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CEC3-32CC-419E-B44B-705E54DBB49A}">
      <dsp:nvSpPr>
        <dsp:cNvPr id="0" name=""/>
        <dsp:cNvSpPr/>
      </dsp:nvSpPr>
      <dsp:spPr>
        <a:xfrm>
          <a:off x="0" y="464019"/>
          <a:ext cx="659641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7DC09-0B0F-4AC9-8FCE-6D279BBA71E3}">
      <dsp:nvSpPr>
        <dsp:cNvPr id="0" name=""/>
        <dsp:cNvSpPr/>
      </dsp:nvSpPr>
      <dsp:spPr>
        <a:xfrm>
          <a:off x="329820" y="6459"/>
          <a:ext cx="567254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4530" tIns="0" rIns="17453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Los puertos elegidos para reabastecer fueron seleccionados en relación a la distancia recorrida y el uso de velamen.  Las condiciones meteorológicas influyen al momento de realizar su adquisición.</a:t>
          </a:r>
          <a:endParaRPr lang="es-ES" sz="1300" kern="1200" dirty="0">
            <a:latin typeface="Arial" pitchFamily="34" charset="0"/>
            <a:cs typeface="Arial" pitchFamily="34" charset="0"/>
          </a:endParaRPr>
        </a:p>
      </dsp:txBody>
      <dsp:txXfrm>
        <a:off x="374492" y="51131"/>
        <a:ext cx="5583198" cy="825776"/>
      </dsp:txXfrm>
    </dsp:sp>
    <dsp:sp modelId="{F82F401C-D480-4035-801F-CB6773680E81}">
      <dsp:nvSpPr>
        <dsp:cNvPr id="0" name=""/>
        <dsp:cNvSpPr/>
      </dsp:nvSpPr>
      <dsp:spPr>
        <a:xfrm>
          <a:off x="0" y="1870179"/>
          <a:ext cx="659641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B0BF3-F1B0-4378-A7EA-668D26A38571}">
      <dsp:nvSpPr>
        <dsp:cNvPr id="0" name=""/>
        <dsp:cNvSpPr/>
      </dsp:nvSpPr>
      <dsp:spPr>
        <a:xfrm>
          <a:off x="329820" y="1412619"/>
          <a:ext cx="567254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4530" tIns="0" rIns="17453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El problema se presentó al momento de estandarizar las tomas de combustible, ya que variaban las medidas de los acoples. El costo de víveres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fue un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factor determinante, se presentaron ocasiones en las que se tuvo que desechar alimentos </a:t>
          </a:r>
          <a:r>
            <a:rPr lang="es-EC" sz="1300" kern="1200" dirty="0" smtClean="0">
              <a:latin typeface="Arial" pitchFamily="34" charset="0"/>
              <a:cs typeface="Arial" pitchFamily="34" charset="0"/>
            </a:rPr>
            <a:t>en mal estado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74492" y="1457291"/>
        <a:ext cx="5583198" cy="825776"/>
      </dsp:txXfrm>
    </dsp:sp>
    <dsp:sp modelId="{33E4ACBE-DB66-4A80-87D9-B7D32928B82E}">
      <dsp:nvSpPr>
        <dsp:cNvPr id="0" name=""/>
        <dsp:cNvSpPr/>
      </dsp:nvSpPr>
      <dsp:spPr>
        <a:xfrm>
          <a:off x="0" y="3276340"/>
          <a:ext cx="659641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A1D08-4CAD-4149-93A3-AE43E05E8778}">
      <dsp:nvSpPr>
        <dsp:cNvPr id="0" name=""/>
        <dsp:cNvSpPr/>
      </dsp:nvSpPr>
      <dsp:spPr>
        <a:xfrm>
          <a:off x="329820" y="2818780"/>
          <a:ext cx="567254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4530" tIns="0" rIns="17453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Con respecto al consumo de agua, se tuvo que imponer regímenes que ocasionaron molestias en la dotación y problemas en la prestación de servicios que requieren de éste elemento para su normal desempeño. </a:t>
          </a:r>
          <a:endParaRPr lang="es-ES" sz="1300" kern="1200" dirty="0" smtClean="0">
            <a:latin typeface="Arial" pitchFamily="34" charset="0"/>
            <a:cs typeface="Arial" pitchFamily="34" charset="0"/>
          </a:endParaRPr>
        </a:p>
      </dsp:txBody>
      <dsp:txXfrm>
        <a:off x="374492" y="2863452"/>
        <a:ext cx="5583198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92307-AC40-4D0D-B990-4C14EAFCCDB8}">
      <dsp:nvSpPr>
        <dsp:cNvPr id="0" name=""/>
        <dsp:cNvSpPr/>
      </dsp:nvSpPr>
      <dsp:spPr>
        <a:xfrm>
          <a:off x="-4765824" y="-741564"/>
          <a:ext cx="5763152" cy="5763152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61544-5547-4803-A3FD-E4F5158AF402}">
      <dsp:nvSpPr>
        <dsp:cNvPr id="0" name=""/>
        <dsp:cNvSpPr/>
      </dsp:nvSpPr>
      <dsp:spPr>
        <a:xfrm>
          <a:off x="823670" y="611444"/>
          <a:ext cx="5311327" cy="122271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0532" tIns="38100" rIns="38100" bIns="38100" numCol="1" spcCol="1270" anchor="ctr" anchorCtr="0">
          <a:noAutofit/>
        </a:bodyPr>
        <a:lstStyle/>
        <a:p>
          <a:pPr lvl="0" algn="just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/>
            <a:t>Diseño de un software para llevar un control de inventarios a bordo del Buque Escuela Guayas.  </a:t>
          </a:r>
          <a:endParaRPr lang="es-ES" sz="1450" kern="1200" dirty="0"/>
        </a:p>
      </dsp:txBody>
      <dsp:txXfrm>
        <a:off x="823670" y="611444"/>
        <a:ext cx="5311327" cy="1222717"/>
      </dsp:txXfrm>
    </dsp:sp>
    <dsp:sp modelId="{CA38C907-283A-4A77-92A1-EC48FBAEE03F}">
      <dsp:nvSpPr>
        <dsp:cNvPr id="0" name=""/>
        <dsp:cNvSpPr/>
      </dsp:nvSpPr>
      <dsp:spPr>
        <a:xfrm>
          <a:off x="20414" y="458604"/>
          <a:ext cx="1606512" cy="15283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2A1EF-1950-4D09-81AF-3A0FEA450F83}">
      <dsp:nvSpPr>
        <dsp:cNvPr id="0" name=""/>
        <dsp:cNvSpPr/>
      </dsp:nvSpPr>
      <dsp:spPr>
        <a:xfrm>
          <a:off x="823670" y="2445862"/>
          <a:ext cx="5311327" cy="122271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0532" tIns="38100" rIns="38100" bIns="38100" numCol="1" spcCol="1270" anchor="ctr" anchorCtr="0">
          <a:noAutofit/>
        </a:bodyPr>
        <a:lstStyle/>
        <a:p>
          <a:pPr lvl="0" algn="just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>
              <a:latin typeface="Arial" pitchFamily="34" charset="0"/>
              <a:cs typeface="Arial" pitchFamily="34" charset="0"/>
            </a:rPr>
            <a:t>Mejorar la </a:t>
          </a:r>
          <a:r>
            <a:rPr lang="es-EC" sz="1450" kern="1200" dirty="0" smtClean="0">
              <a:latin typeface="Arial" pitchFamily="34" charset="0"/>
              <a:cs typeface="Arial" pitchFamily="34" charset="0"/>
            </a:rPr>
            <a:t>planificación en </a:t>
          </a:r>
          <a:r>
            <a:rPr lang="es-EC" sz="1450" kern="1200" dirty="0" smtClean="0">
              <a:latin typeface="Arial" pitchFamily="34" charset="0"/>
              <a:cs typeface="Arial" pitchFamily="34" charset="0"/>
            </a:rPr>
            <a:t>función de las cantidades de agua, combustible y víveres para cumplir con los requerimientos  a bordo del Buque Escuela Guayas.</a:t>
          </a:r>
          <a:endParaRPr lang="es-ES" sz="1450" kern="1200" dirty="0"/>
        </a:p>
      </dsp:txBody>
      <dsp:txXfrm>
        <a:off x="823670" y="2445862"/>
        <a:ext cx="5311327" cy="1222717"/>
      </dsp:txXfrm>
    </dsp:sp>
    <dsp:sp modelId="{FE72C3A3-C05B-481F-91B5-FC7E9009ACDC}">
      <dsp:nvSpPr>
        <dsp:cNvPr id="0" name=""/>
        <dsp:cNvSpPr/>
      </dsp:nvSpPr>
      <dsp:spPr>
        <a:xfrm>
          <a:off x="-14318" y="2293022"/>
          <a:ext cx="1675978" cy="15283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ECB5B-0AC1-4F0E-970D-0E8A98CF530F}">
      <dsp:nvSpPr>
        <dsp:cNvPr id="0" name=""/>
        <dsp:cNvSpPr/>
      </dsp:nvSpPr>
      <dsp:spPr>
        <a:xfrm>
          <a:off x="1239590" y="0"/>
          <a:ext cx="5308706" cy="1098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Aplicación de un software en base al Control de Inventarios perteneciente al Elemento Funcional Logístico Abastecimiento.</a:t>
          </a:r>
          <a:endParaRPr lang="es-ES" sz="1700" kern="1200" dirty="0"/>
        </a:p>
      </dsp:txBody>
      <dsp:txXfrm>
        <a:off x="1271753" y="32163"/>
        <a:ext cx="5244380" cy="1033795"/>
      </dsp:txXfrm>
    </dsp:sp>
    <dsp:sp modelId="{DC546FA6-47DF-489C-A5CB-B8F92312DFA9}">
      <dsp:nvSpPr>
        <dsp:cNvPr id="0" name=""/>
        <dsp:cNvSpPr/>
      </dsp:nvSpPr>
      <dsp:spPr>
        <a:xfrm rot="5400000">
          <a:off x="3688045" y="1125575"/>
          <a:ext cx="411795" cy="494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-5400000">
        <a:off x="3745697" y="1166754"/>
        <a:ext cx="296492" cy="288257"/>
      </dsp:txXfrm>
    </dsp:sp>
    <dsp:sp modelId="{BA1BFA30-1407-40D2-9A87-64762D742889}">
      <dsp:nvSpPr>
        <dsp:cNvPr id="0" name=""/>
        <dsp:cNvSpPr/>
      </dsp:nvSpPr>
      <dsp:spPr>
        <a:xfrm>
          <a:off x="1239590" y="1647183"/>
          <a:ext cx="5308706" cy="1098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Control de existencias de los inventarios que especifique y determine las cantidades de consumo de las clases de Abastecimiento.</a:t>
          </a:r>
          <a:endParaRPr lang="es-ES" sz="1800" kern="1200" dirty="0"/>
        </a:p>
      </dsp:txBody>
      <dsp:txXfrm>
        <a:off x="1271753" y="1679346"/>
        <a:ext cx="5244380" cy="1033795"/>
      </dsp:txXfrm>
    </dsp:sp>
    <dsp:sp modelId="{162EEB9C-5DC3-4FC4-919E-9AB27DEF1FA0}">
      <dsp:nvSpPr>
        <dsp:cNvPr id="0" name=""/>
        <dsp:cNvSpPr/>
      </dsp:nvSpPr>
      <dsp:spPr>
        <a:xfrm rot="5400000">
          <a:off x="3688045" y="2772758"/>
          <a:ext cx="411795" cy="494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-5400000">
        <a:off x="3745697" y="2813937"/>
        <a:ext cx="296492" cy="288257"/>
      </dsp:txXfrm>
    </dsp:sp>
    <dsp:sp modelId="{B52C7A89-7667-4CBB-8E22-AECD0C6028A3}">
      <dsp:nvSpPr>
        <dsp:cNvPr id="0" name=""/>
        <dsp:cNvSpPr/>
      </dsp:nvSpPr>
      <dsp:spPr>
        <a:xfrm>
          <a:off x="1239590" y="3294365"/>
          <a:ext cx="5308706" cy="1098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Registro electrónico que mantenga un flujo de información y facilite la elaboración de informes de respaldo.</a:t>
          </a:r>
          <a:endParaRPr lang="es-ES" sz="1800" kern="1200" dirty="0"/>
        </a:p>
      </dsp:txBody>
      <dsp:txXfrm>
        <a:off x="1271753" y="3326528"/>
        <a:ext cx="5244380" cy="1033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A2473-624E-4F3C-8845-0C8816A06498}">
      <dsp:nvSpPr>
        <dsp:cNvPr id="0" name=""/>
        <dsp:cNvSpPr/>
      </dsp:nvSpPr>
      <dsp:spPr>
        <a:xfrm>
          <a:off x="1409" y="662144"/>
          <a:ext cx="1650916" cy="13988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DCBB3-32BC-4C3D-BF72-D859C6125B1E}">
      <dsp:nvSpPr>
        <dsp:cNvPr id="0" name=""/>
        <dsp:cNvSpPr/>
      </dsp:nvSpPr>
      <dsp:spPr>
        <a:xfrm>
          <a:off x="1409" y="395421"/>
          <a:ext cx="1650916" cy="240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FLUJO DE INFORMACIÓN</a:t>
          </a:r>
          <a:endParaRPr lang="es-ES" sz="1000" b="1" kern="1200" dirty="0"/>
        </a:p>
      </dsp:txBody>
      <dsp:txXfrm>
        <a:off x="1409" y="395421"/>
        <a:ext cx="1650916" cy="240869"/>
      </dsp:txXfrm>
    </dsp:sp>
    <dsp:sp modelId="{FFF550BD-29C6-4BF1-B033-436E92F9C198}">
      <dsp:nvSpPr>
        <dsp:cNvPr id="0" name=""/>
        <dsp:cNvSpPr/>
      </dsp:nvSpPr>
      <dsp:spPr>
        <a:xfrm>
          <a:off x="2493442" y="662144"/>
          <a:ext cx="1650916" cy="139881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68C68-585E-4624-8A90-6DD4C9EE22FA}">
      <dsp:nvSpPr>
        <dsp:cNvPr id="0" name=""/>
        <dsp:cNvSpPr/>
      </dsp:nvSpPr>
      <dsp:spPr>
        <a:xfrm>
          <a:off x="2493442" y="395421"/>
          <a:ext cx="1650916" cy="240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FACTOR DE SEGURIDAD</a:t>
          </a:r>
          <a:endParaRPr lang="es-ES" sz="1000" b="1" kern="1200" dirty="0"/>
        </a:p>
      </dsp:txBody>
      <dsp:txXfrm>
        <a:off x="2493442" y="395421"/>
        <a:ext cx="1650916" cy="240869"/>
      </dsp:txXfrm>
    </dsp:sp>
    <dsp:sp modelId="{04E7AF98-BDBC-4DCA-AD41-1963B4F7BF97}">
      <dsp:nvSpPr>
        <dsp:cNvPr id="0" name=""/>
        <dsp:cNvSpPr/>
      </dsp:nvSpPr>
      <dsp:spPr>
        <a:xfrm>
          <a:off x="4985474" y="662144"/>
          <a:ext cx="1650916" cy="1398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11C13-8085-4490-B4C4-C18399A8B603}">
      <dsp:nvSpPr>
        <dsp:cNvPr id="0" name=""/>
        <dsp:cNvSpPr/>
      </dsp:nvSpPr>
      <dsp:spPr>
        <a:xfrm>
          <a:off x="4985474" y="395421"/>
          <a:ext cx="1650916" cy="240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smtClean="0"/>
            <a:t>MINIMIZAR COSTOS</a:t>
          </a:r>
          <a:endParaRPr lang="es-ES" sz="1000" b="1" kern="1200" dirty="0"/>
        </a:p>
      </dsp:txBody>
      <dsp:txXfrm>
        <a:off x="4985474" y="395421"/>
        <a:ext cx="1650916" cy="240869"/>
      </dsp:txXfrm>
    </dsp:sp>
    <dsp:sp modelId="{CE8E332A-D3DB-4DE9-9D77-BEF7E17E298E}">
      <dsp:nvSpPr>
        <dsp:cNvPr id="0" name=""/>
        <dsp:cNvSpPr/>
      </dsp:nvSpPr>
      <dsp:spPr>
        <a:xfrm>
          <a:off x="1247426" y="2549071"/>
          <a:ext cx="1650916" cy="139881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863AD-5994-4AF3-A1AA-D16A45065711}">
      <dsp:nvSpPr>
        <dsp:cNvPr id="0" name=""/>
        <dsp:cNvSpPr/>
      </dsp:nvSpPr>
      <dsp:spPr>
        <a:xfrm>
          <a:off x="1247426" y="2282348"/>
          <a:ext cx="1650916" cy="240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smtClean="0"/>
            <a:t>ADMINISTRACIÓN EFICIENTE</a:t>
          </a:r>
          <a:endParaRPr lang="es-ES" sz="1000" b="1" kern="1200" dirty="0"/>
        </a:p>
      </dsp:txBody>
      <dsp:txXfrm>
        <a:off x="1247426" y="2282348"/>
        <a:ext cx="1650916" cy="240869"/>
      </dsp:txXfrm>
    </dsp:sp>
    <dsp:sp modelId="{915E9DC1-0ECE-47C1-9F11-54953962A9AE}">
      <dsp:nvSpPr>
        <dsp:cNvPr id="0" name=""/>
        <dsp:cNvSpPr/>
      </dsp:nvSpPr>
      <dsp:spPr>
        <a:xfrm>
          <a:off x="3739458" y="2549071"/>
          <a:ext cx="1650916" cy="139881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060BD-E10A-4F1C-9CE5-95064ED33BD9}">
      <dsp:nvSpPr>
        <dsp:cNvPr id="0" name=""/>
        <dsp:cNvSpPr/>
      </dsp:nvSpPr>
      <dsp:spPr>
        <a:xfrm>
          <a:off x="3739458" y="2282348"/>
          <a:ext cx="1650916" cy="2408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HERRAMIENTA ÁGIL</a:t>
          </a:r>
          <a:endParaRPr lang="es-ES" sz="1000" b="1" kern="1200" dirty="0"/>
        </a:p>
      </dsp:txBody>
      <dsp:txXfrm>
        <a:off x="3739458" y="2282348"/>
        <a:ext cx="1650916" cy="24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dirty="0"/>
          </a:p>
        </p:txBody>
      </p:sp>
      <p:sp>
        <p:nvSpPr>
          <p:cNvPr id="371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E0457E0F-A72D-406C-AF30-EBA6620CFEE2}" type="slidenum">
              <a:rPr lang="es-ES"/>
              <a:pPr/>
              <a:t>‹Nº›</a:t>
            </a:fld>
            <a:endParaRPr lang="es-E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307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0EB28-9C94-429E-B3C7-D56114D79CDD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5935A7-004B-4E60-8913-2FC008AAE6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2ACB-AA45-4BCA-A3D7-0BADE98C2B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882-9555-4CB9-87B6-7360DAF57E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8C1-D53F-411E-A41A-D71A5E93C6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1CF-A45D-4E0D-B1F7-B8DDC6F5EC0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163-FF33-41E2-AEA2-4CF2CD732FE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5D21-86AE-4E2E-942B-D698586FCA7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A50-19BB-4C08-B05C-09195D4F9B2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FA3E48-CA6E-44B4-BC5C-05C15AF6FD8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E990C4-D15B-47DF-9E45-BD49988369C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AD3A8A-D5A7-41FB-B697-5814D97E626F}" type="slidenum">
              <a:rPr lang="es-ES" smtClean="0"/>
              <a:pPr/>
              <a:t>‹Nº›</a:t>
            </a:fld>
            <a:endParaRPr lang="es-E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../Downloads/PROGRAMA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 Subtítulo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4608512" cy="43924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SEGURIDAD Y DEFENSA</a:t>
            </a:r>
          </a:p>
          <a:p>
            <a:pPr algn="ctr" eaLnBrk="1" hangingPunct="1">
              <a:defRPr/>
            </a:pPr>
            <a:endParaRPr lang="es-ES" sz="10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LICENCIATURA EN LOGÍSTICA NAVAL</a:t>
            </a:r>
          </a:p>
          <a:p>
            <a:pPr algn="ctr" eaLnBrk="1" hangingPunct="1">
              <a:defRPr/>
            </a:pPr>
            <a:endParaRPr lang="es-ES" sz="10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 presentada como requisito previo a la obtención del grado de: </a:t>
            </a:r>
          </a:p>
          <a:p>
            <a:pPr algn="ctr">
              <a:defRPr/>
            </a:pPr>
            <a:r>
              <a:rPr lang="es-E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LICENCIADA EN LOGÍSTICA NAVAL</a:t>
            </a:r>
          </a:p>
          <a:p>
            <a:pPr algn="ctr">
              <a:defRPr/>
            </a:pPr>
            <a:endParaRPr lang="es-ES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AUTORA</a:t>
            </a:r>
          </a:p>
          <a:p>
            <a:pPr algn="ctr">
              <a:defRPr/>
            </a:pPr>
            <a:r>
              <a:rPr lang="es-E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SINDY LORENA ARROYO DELGADO</a:t>
            </a:r>
          </a:p>
          <a:p>
            <a:pPr algn="ctr">
              <a:defRPr/>
            </a:pPr>
            <a:endParaRPr lang="es-ES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  <a:p>
            <a:pPr algn="just">
              <a:defRPr/>
            </a:pPr>
            <a:r>
              <a:rPr lang="es-EC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 </a:t>
            </a:r>
            <a:r>
              <a:rPr lang="es-EC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FUNCIONAL LOGÍSTICO ABASTECIMIENTO EN EL CRUCERO INTERNACIONAL DE INSTRUCCIÓN ATLÁNTICO 2012 – II FASE DEL BUQUE ESCUELA GUAYAS; PROPUESTA DE MEJORA AL PROCESO PARA CRUCEROS </a:t>
            </a:r>
            <a:r>
              <a:rPr lang="es-EC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INTERNACIONALES.</a:t>
            </a:r>
            <a:endParaRPr lang="es-E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ES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</a:p>
          <a:p>
            <a:pPr algn="ctr" eaLnBrk="1" hangingPunct="1">
              <a:defRPr/>
            </a:pP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CPCB. CARLOS MONCAYO BENAVIDES,MGS.</a:t>
            </a:r>
          </a:p>
          <a:p>
            <a:pPr algn="ctr" eaLnBrk="1" hangingPunct="1">
              <a:defRPr/>
            </a:pPr>
            <a:endParaRPr lang="es-ES" sz="10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SALINAS, DICIEMBRE 2013</a:t>
            </a:r>
            <a:endParaRPr lang="es-E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35A7-004B-4E60-8913-2FC008AAE6EB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96" y="1052735"/>
            <a:ext cx="3944128" cy="97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475656" y="620688"/>
            <a:ext cx="641258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DIAGNÓSTICO DEL PROBLEMA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1665395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4269" y="6492875"/>
            <a:ext cx="1332156" cy="365125"/>
          </a:xfrm>
        </p:spPr>
        <p:txBody>
          <a:bodyPr/>
          <a:lstStyle/>
          <a:p>
            <a:fld id="{37A1F5DF-D3EA-4440-9784-379070474C75}" type="slidenum">
              <a:rPr lang="es-ES" sz="2000" smtClean="0"/>
              <a:pPr/>
              <a:t>10</a:t>
            </a:fld>
            <a:endParaRPr lang="es-ES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61380219"/>
              </p:ext>
            </p:extLst>
          </p:nvPr>
        </p:nvGraphicFramePr>
        <p:xfrm>
          <a:off x="2281383" y="-171400"/>
          <a:ext cx="6862617" cy="784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4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49796" y="579681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701553" y="2127028"/>
            <a:ext cx="2588394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b="1" dirty="0" smtClean="0"/>
              <a:t>PLANIFICADO</a:t>
            </a:r>
            <a:endParaRPr lang="es-MX" sz="1600" dirty="0">
              <a:effectLst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220072" y="2127027"/>
            <a:ext cx="2588394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EJECUTADO</a:t>
            </a:r>
            <a:endParaRPr lang="es-MX" sz="16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11</a:t>
            </a:fld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9131"/>
              </p:ext>
            </p:extLst>
          </p:nvPr>
        </p:nvGraphicFramePr>
        <p:xfrm>
          <a:off x="1331640" y="2924944"/>
          <a:ext cx="3312368" cy="2392933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872208"/>
                <a:gridCol w="1440160"/>
              </a:tblGrid>
              <a:tr h="381253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INGRESOS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ASIGNACION INICIAL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550.000,00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ALTEPA 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48.000,00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ALTEPA 2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33.000,00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ALTEPA 3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7.078,85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MINISTERIO</a:t>
                      </a:r>
                      <a:r>
                        <a:rPr lang="es-ES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E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688.078,85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75169"/>
              </p:ext>
            </p:extLst>
          </p:nvPr>
        </p:nvGraphicFramePr>
        <p:xfrm>
          <a:off x="4991437" y="3284984"/>
          <a:ext cx="2996397" cy="1750680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484229"/>
                <a:gridCol w="1512168"/>
              </a:tblGrid>
              <a:tr h="36004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EGRESOS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AGENCIAMIENTO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indent="-17463" algn="l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370.204,67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COMBUSTIBLE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268.972,69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VELAS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48.900,00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ES" sz="11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$  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688.077,36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4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076056" y="2051348"/>
            <a:ext cx="2588394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EJECUCIÓN</a:t>
            </a:r>
            <a:endParaRPr lang="es-MX" sz="160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483975" y="2028784"/>
            <a:ext cx="2588394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PLANIFICACIÓN</a:t>
            </a:r>
            <a:endParaRPr lang="es-MX" sz="16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12</a:t>
            </a:fld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01126"/>
              </p:ext>
            </p:extLst>
          </p:nvPr>
        </p:nvGraphicFramePr>
        <p:xfrm>
          <a:off x="4800933" y="2852936"/>
          <a:ext cx="3153103" cy="2780490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064871"/>
                <a:gridCol w="1008112"/>
                <a:gridCol w="1080120"/>
              </a:tblGrid>
              <a:tr h="313186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COMBUSTIBLE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3186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GASTO REAL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PAIS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PUERTO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PTO RICO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 JUAN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52.800,00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EEUU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BOSTON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83.233,80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CORUÑA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73.571,39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LISBOA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59.367,50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6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GALONES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53.594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268.972,69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799" marR="6679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5285"/>
              </p:ext>
            </p:extLst>
          </p:nvPr>
        </p:nvGraphicFramePr>
        <p:xfrm>
          <a:off x="1149932" y="2852936"/>
          <a:ext cx="3252901" cy="2772120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948645"/>
                <a:gridCol w="1152128"/>
                <a:gridCol w="1152128"/>
              </a:tblGrid>
              <a:tr h="390900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PLANIFICADO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0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PAIS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PUERTO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PTO RICO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 JUAN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50.000,00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BOSTON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EEUU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50.000,00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CADIZ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50.000,00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 HAVRE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FRANCIA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50.000,00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9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200.000,00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49796" y="592462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3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78514" y="1464241"/>
            <a:ext cx="2588394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GASTOS DE AGUA</a:t>
            </a:r>
            <a:endParaRPr lang="es-MX" sz="16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13</a:t>
            </a:fld>
            <a:endParaRPr lang="es-ES" dirty="0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90804202"/>
              </p:ext>
            </p:extLst>
          </p:nvPr>
        </p:nvGraphicFramePr>
        <p:xfrm>
          <a:off x="971600" y="2132856"/>
          <a:ext cx="7200800" cy="408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449796" y="517748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70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57882" y="3356991"/>
            <a:ext cx="1953970" cy="5181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DETALLE DE AGENCIAMIENTO</a:t>
            </a:r>
            <a:endParaRPr lang="es-MX" sz="16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14</a:t>
            </a:fld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69504"/>
              </p:ext>
            </p:extLst>
          </p:nvPr>
        </p:nvGraphicFramePr>
        <p:xfrm>
          <a:off x="3707904" y="1627262"/>
          <a:ext cx="4464495" cy="4328160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098816"/>
                <a:gridCol w="1060149"/>
                <a:gridCol w="1119649"/>
                <a:gridCol w="1185881"/>
              </a:tblGrid>
              <a:tr h="32209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PAIS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PUERTO</a:t>
                      </a:r>
                      <a:endParaRPr lang="es-ES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PLANIFICADO</a:t>
                      </a:r>
                      <a:endParaRPr lang="es-ES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endParaRPr lang="es-ES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EEUU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BOSTON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47.475,90 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CÁDIZ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10.984,04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CORUÑA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14.440,74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IRLANDA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DUBLÍN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11.817,11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ALEMANIA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BREMEN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20.936,83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HOLANDA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MSTERDAM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14.013,24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FRANCIA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HAVRE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32.489,95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LISBOA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20.203,40 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VENEZUELA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GUAIRA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10.720,00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PANAMÁ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CRUCE CANAL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19.500,00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3220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PANAMÁ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BALBOA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  <a:tr h="29281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261.000,00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370.204,67 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5782" marR="25782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39552" y="567836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2987824" y="1412776"/>
            <a:ext cx="720080" cy="46805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005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66816" y="2113648"/>
            <a:ext cx="7521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EC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5988933"/>
              </p:ext>
            </p:extLst>
          </p:nvPr>
        </p:nvGraphicFramePr>
        <p:xfrm>
          <a:off x="1115616" y="1641511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49796" y="728653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86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483975" y="1641511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66816" y="2113648"/>
            <a:ext cx="7521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EC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98120778"/>
              </p:ext>
            </p:extLst>
          </p:nvPr>
        </p:nvGraphicFramePr>
        <p:xfrm>
          <a:off x="1329411" y="1772816"/>
          <a:ext cx="65964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49796" y="633405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</a:t>
            </a:r>
          </a:p>
          <a:p>
            <a:pPr lvl="0" algn="ctr" eaLnBrk="1" hangingPunct="1">
              <a:defRPr/>
            </a:pPr>
            <a:r>
              <a:rPr kumimoji="1" lang="es-EC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ANÁLISIS Y DISCUSIÓN DE RESULTADOS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0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907704" y="69269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PROPUESTA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17</a:t>
            </a:fld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62543432"/>
              </p:ext>
            </p:extLst>
          </p:nvPr>
        </p:nvGraphicFramePr>
        <p:xfrm>
          <a:off x="1475656" y="1556792"/>
          <a:ext cx="612068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9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36099" y="509974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DESCRIPCIÓN</a:t>
            </a:r>
            <a:endParaRPr kumimoji="1" lang="es-EC" sz="2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19872" y="2251755"/>
            <a:ext cx="53285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algn="just" defTabSz="444500">
              <a:lnSpc>
                <a:spcPct val="90000"/>
              </a:lnSpc>
              <a:spcAft>
                <a:spcPct val="15000"/>
              </a:spcAft>
              <a:buChar char="••"/>
            </a:pPr>
            <a:endParaRPr lang="es-ES" sz="1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98638815"/>
              </p:ext>
            </p:extLst>
          </p:nvPr>
        </p:nvGraphicFramePr>
        <p:xfrm>
          <a:off x="650367" y="1556792"/>
          <a:ext cx="778788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242959" y="510534"/>
            <a:ext cx="30803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JUSTIFICACIÓN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1665395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56848394"/>
              </p:ext>
            </p:extLst>
          </p:nvPr>
        </p:nvGraphicFramePr>
        <p:xfrm>
          <a:off x="1187624" y="1556792"/>
          <a:ext cx="7200800" cy="434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4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icesa\Documents\imagenes\BESGUA\07JUN06 Fotos aéreas BESGUA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28" y="2452559"/>
            <a:ext cx="1363967" cy="90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cesa\Documents\imagenes\BESGUA\07JUN06 Fotos aéreas BESGUA 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32" y="1341255"/>
            <a:ext cx="1410781" cy="1134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icesa\Documents\imagenes\BESGUA\08JUN06 Fotos BESGUA en Salinas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14" y="3343820"/>
            <a:ext cx="1330382" cy="94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icesa\Documents\imagenes\BESGUA\27OCT05 Llegada oficial a San Francisco 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21" y="4352658"/>
            <a:ext cx="1363967" cy="894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3620368" y="3452649"/>
            <a:ext cx="3670776" cy="743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/>
              <a:t>CAPÍTULO II: </a:t>
            </a:r>
            <a:r>
              <a:rPr lang="es-EC" sz="1400" b="1" dirty="0" smtClean="0"/>
              <a:t> DIAGNÓSTICO DEL PROBLEMA</a:t>
            </a:r>
            <a:endParaRPr lang="es-MX" sz="14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618318" y="4424973"/>
            <a:ext cx="3670586" cy="7559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/>
              <a:t>CAPÍTULO III: </a:t>
            </a:r>
            <a:r>
              <a:rPr lang="es-EC" sz="1400" b="1" dirty="0" smtClean="0"/>
              <a:t> PROPUESTA DE MEJORA</a:t>
            </a:r>
            <a:endParaRPr lang="es-MX" sz="1400" dirty="0">
              <a:effectLst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639305" y="5338732"/>
            <a:ext cx="3670586" cy="716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/>
              <a:t>CAPÍTULO IV: CONCLUSIONES Y RECOMENDACIONES</a:t>
            </a:r>
            <a:endParaRPr lang="es-MX" sz="14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620368" y="2475876"/>
            <a:ext cx="3708459" cy="780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/>
              <a:t>CAPÍTULO I: FUNDAMENTACIÓN TEÓRICA</a:t>
            </a:r>
            <a:endParaRPr lang="es-MX" sz="1400" dirty="0">
              <a:effectLst/>
            </a:endParaRPr>
          </a:p>
        </p:txBody>
      </p:sp>
      <p:pic>
        <p:nvPicPr>
          <p:cNvPr id="16" name="Picture 4" descr="C:\Users\icesa\Desktop\essuna fotos\crucero internacional opsail 2012\04-06-2012\P12300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8" y="5205740"/>
            <a:ext cx="1410780" cy="99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3586346" y="1558636"/>
            <a:ext cx="3776504" cy="699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/>
              <a:t>INTRODUCCIÓN</a:t>
            </a:r>
            <a:endParaRPr lang="es-MX" sz="1400" dirty="0">
              <a:effectLst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701824" y="694436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AGENDA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5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132496" y="524462"/>
            <a:ext cx="2818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PARÁMETROS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1665395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4242469204"/>
              </p:ext>
            </p:extLst>
          </p:nvPr>
        </p:nvGraphicFramePr>
        <p:xfrm>
          <a:off x="977915" y="1340768"/>
          <a:ext cx="7188170" cy="4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4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741467" y="516616"/>
            <a:ext cx="366106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MODELO KRALJIG</a:t>
            </a:r>
          </a:p>
          <a:p>
            <a:pPr lvl="0" algn="ctr" eaLnBrk="1" hangingPunct="1">
              <a:defRPr/>
            </a:pPr>
            <a:endParaRPr kumimoji="1" lang="es-MX" sz="2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1665395"/>
            <a:ext cx="561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endParaRPr kumimoji="1" lang="es-MX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04695982"/>
              </p:ext>
            </p:extLst>
          </p:nvPr>
        </p:nvGraphicFramePr>
        <p:xfrm>
          <a:off x="1068929" y="1340768"/>
          <a:ext cx="7006141" cy="508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2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263064" y="692696"/>
            <a:ext cx="4873385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III</a:t>
            </a:r>
          </a:p>
          <a:p>
            <a:pPr lvl="0" algn="ctr" eaLnBrk="1" hangingPunct="1">
              <a:defRPr/>
            </a:pPr>
            <a:r>
              <a:rPr kumimoji="1" lang="es-EC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MANEJO DEL SOFTWARE</a:t>
            </a:r>
          </a:p>
          <a:p>
            <a:pPr lvl="0" algn="ctr" eaLnBrk="1" hangingPunct="1">
              <a:defRPr/>
            </a:pPr>
            <a:endParaRPr kumimoji="1" lang="es-MX" sz="2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3" name="2 Rectángulo"/>
          <p:cNvSpPr/>
          <p:nvPr/>
        </p:nvSpPr>
        <p:spPr bwMode="auto">
          <a:xfrm>
            <a:off x="1747791" y="2289904"/>
            <a:ext cx="5760641" cy="8280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PROGRAMA  CONTROL  LOGÍSTICO BESGUA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>
            <a:hlinkClick r:id="rId2"/>
          </p:cNvPr>
          <p:cNvSpPr/>
          <p:nvPr/>
        </p:nvSpPr>
        <p:spPr>
          <a:xfrm>
            <a:off x="3347864" y="3535091"/>
            <a:ext cx="2232248" cy="203684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4026"/>
              <a:satOff val="106"/>
              <a:lumOff val="-27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13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547664" y="565097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CONCLUSIONES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69060445"/>
              </p:ext>
            </p:extLst>
          </p:nvPr>
        </p:nvGraphicFramePr>
        <p:xfrm>
          <a:off x="1691680" y="1161056"/>
          <a:ext cx="5760639" cy="495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4" y="2929439"/>
            <a:ext cx="1656184" cy="1462472"/>
          </a:xfrm>
          <a:prstGeom prst="ellipse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24" y="4360048"/>
            <a:ext cx="1600585" cy="1494875"/>
          </a:xfrm>
          <a:prstGeom prst="ellipse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42" y="1412776"/>
            <a:ext cx="1682767" cy="1531579"/>
          </a:xfrm>
          <a:prstGeom prst="ellipse">
            <a:avLst/>
          </a:prstGeom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47900" y="6391236"/>
            <a:ext cx="1828800" cy="365125"/>
          </a:xfrm>
        </p:spPr>
        <p:txBody>
          <a:bodyPr/>
          <a:lstStyle/>
          <a:p>
            <a:fld id="{37A1F5DF-D3EA-4440-9784-379070474C75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33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501856" y="655821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RECOMENDACIONES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77291418"/>
              </p:ext>
            </p:extLst>
          </p:nvPr>
        </p:nvGraphicFramePr>
        <p:xfrm>
          <a:off x="1079612" y="1355363"/>
          <a:ext cx="69847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cursosdecompraseinventarios.com.mx/wp-content/uploads/2011/08/administracion-de-la-cadena-de-abastecimien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401002" cy="13724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ilmadrid.com/images/business_spanish/Business%20Spanis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3" y="4797152"/>
            <a:ext cx="1492125" cy="13681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ocialmediatoday.com/sites/socialmediatoday.com/files/imagepicker/254721/what_is_an_online_business_manag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4" y="3284984"/>
            <a:ext cx="1453783" cy="1344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52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27584" y="2550954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8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ESSUNA ESTUDIOS\fotos\DSC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45024"/>
            <a:ext cx="914400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694463" y="426863"/>
            <a:ext cx="79248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>
                <a:solidFill>
                  <a:schemeClr val="tx1"/>
                </a:solidFill>
                <a:latin typeface="Bodoni MT Black" pitchFamily="18" charset="0"/>
              </a:rPr>
              <a:t>INTRODUCCIÓN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034" name="Picture 10" descr="http://www.ecommercelogistica.com.ar/wp-content/uploads/2013/02/logistica-rever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27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ESSUNA ESTUDIOS\fotos\DSC_00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23002"/>
          <a:stretch/>
        </p:blipFill>
        <p:spPr bwMode="auto">
          <a:xfrm>
            <a:off x="4571998" y="1468313"/>
            <a:ext cx="4572001" cy="27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701824" y="764704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DEFINICIÓN DEL </a:t>
            </a:r>
            <a:r>
              <a:rPr kumimoji="1" lang="es-EC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PROBLEMA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07704" y="2516366"/>
            <a:ext cx="5616624" cy="220777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El Abastecimiento de combustible, víveres y agua no es satisfactorio por la falta de control y registro de existencias de los inventarios.</a:t>
            </a:r>
          </a:p>
        </p:txBody>
      </p:sp>
    </p:spTree>
    <p:extLst>
      <p:ext uri="{BB962C8B-B14F-4D97-AF65-F5344CB8AC3E}">
        <p14:creationId xmlns:p14="http://schemas.microsoft.com/office/powerpoint/2010/main" val="31352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394291" y="692696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JUSTIFICACIÓN DEL PROBLEMA</a:t>
            </a:r>
            <a:endParaRPr kumimoji="1" lang="es-MX" sz="28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89160696"/>
              </p:ext>
            </p:extLst>
          </p:nvPr>
        </p:nvGraphicFramePr>
        <p:xfrm>
          <a:off x="798610" y="1484784"/>
          <a:ext cx="8352928" cy="441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0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1568319" y="2780928"/>
            <a:ext cx="6027113" cy="18722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Elaborar una propuesta de mejora que permita la optimización del Elemento Funcional Logístico Abastecimiento, en los cruceros internacionales de instrucción a bordo del Buque Escuela Guayas.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4291" y="954306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OBJETIVO GENERAL</a:t>
            </a:r>
            <a:endParaRPr kumimoji="1" lang="es-MX" sz="28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02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1331640" y="673020"/>
            <a:ext cx="694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kumimoji="1" lang="es-EC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OBJETIVOS ESPECÍFICOS</a:t>
            </a:r>
            <a:endParaRPr kumimoji="1" lang="es-MX" sz="32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70683650"/>
              </p:ext>
            </p:extLst>
          </p:nvPr>
        </p:nvGraphicFramePr>
        <p:xfrm>
          <a:off x="1102178" y="1772816"/>
          <a:ext cx="69396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2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6701430" y="4797152"/>
            <a:ext cx="1689704" cy="13507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ORGANIZACIÓN ESTRUCTURADA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66913" y="681887"/>
            <a:ext cx="461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s-EC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MARCO TEÓRICO</a:t>
            </a: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88590" y="5897763"/>
            <a:ext cx="554023" cy="365125"/>
          </a:xfrm>
        </p:spPr>
        <p:txBody>
          <a:bodyPr/>
          <a:lstStyle/>
          <a:p>
            <a:fld id="{37A1F5DF-D3EA-4440-9784-379070474C75}" type="slidenum">
              <a:rPr lang="es-ES" smtClean="0">
                <a:solidFill>
                  <a:schemeClr val="tx1"/>
                </a:solidFill>
              </a:rPr>
              <a:pPr/>
              <a:t>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13445858">
            <a:off x="2525550" y="2515128"/>
            <a:ext cx="1008112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9303633">
            <a:off x="5809447" y="2539222"/>
            <a:ext cx="1008112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6200000">
            <a:off x="4122533" y="2348881"/>
            <a:ext cx="1008112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740313" y="1652621"/>
            <a:ext cx="1553950" cy="5726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Arial" pitchFamily="34" charset="0"/>
                <a:cs typeface="Arial" pitchFamily="34" charset="0"/>
              </a:rPr>
              <a:t>PERSONAL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Bisel"/>
          <p:cNvSpPr/>
          <p:nvPr/>
        </p:nvSpPr>
        <p:spPr>
          <a:xfrm>
            <a:off x="3618477" y="3237056"/>
            <a:ext cx="2016224" cy="864096"/>
          </a:xfrm>
          <a:prstGeom prst="beve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LOGÍSTICA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849614" y="1366307"/>
            <a:ext cx="1553950" cy="5726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Arial" pitchFamily="34" charset="0"/>
                <a:cs typeface="Arial" pitchFamily="34" charset="0"/>
              </a:rPr>
              <a:t>MATERIAL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00111" y="1652621"/>
            <a:ext cx="1553950" cy="5726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Arial" pitchFamily="34" charset="0"/>
                <a:cs typeface="Arial" pitchFamily="34" charset="0"/>
              </a:rPr>
              <a:t>SERVICIOS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5400000">
            <a:off x="4221835" y="4337810"/>
            <a:ext cx="809507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336910" y="5301208"/>
            <a:ext cx="2594596" cy="5726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Arial" pitchFamily="34" charset="0"/>
                <a:cs typeface="Arial" pitchFamily="34" charset="0"/>
              </a:rPr>
              <a:t>ABASTECIMIENTOS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lecha abajo"/>
          <p:cNvSpPr/>
          <p:nvPr/>
        </p:nvSpPr>
        <p:spPr>
          <a:xfrm rot="5400000">
            <a:off x="2686071" y="5258181"/>
            <a:ext cx="576895" cy="72179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901175" y="4797152"/>
            <a:ext cx="1689704" cy="13507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EQUIPAR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SOSTENER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PERMITIR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abajo"/>
          <p:cNvSpPr/>
          <p:nvPr/>
        </p:nvSpPr>
        <p:spPr>
          <a:xfrm rot="16200000">
            <a:off x="6025056" y="5262107"/>
            <a:ext cx="576895" cy="72179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6460676" y="3068962"/>
            <a:ext cx="1567708" cy="138877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Elipse"/>
          <p:cNvSpPr/>
          <p:nvPr/>
        </p:nvSpPr>
        <p:spPr>
          <a:xfrm>
            <a:off x="1138426" y="3068962"/>
            <a:ext cx="1561365" cy="142628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2013"/>
              <a:satOff val="53"/>
              <a:lumOff val="-13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2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746601" y="457102"/>
            <a:ext cx="597484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CAPÍTULO I</a:t>
            </a:r>
          </a:p>
          <a:p>
            <a:pPr lvl="0" algn="ctr" eaLnBrk="1" hangingPunct="1">
              <a:defRPr/>
            </a:pPr>
            <a:r>
              <a:rPr kumimoji="1" lang="es-EC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FUNDAMENTACIÓN TEÓRICA</a:t>
            </a:r>
          </a:p>
          <a:p>
            <a:pPr lvl="0" algn="ctr" eaLnBrk="1" hangingPunct="1">
              <a:defRPr/>
            </a:pPr>
            <a:endParaRPr kumimoji="1"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F5DF-D3EA-4440-9784-379070474C75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04609421"/>
              </p:ext>
            </p:extLst>
          </p:nvPr>
        </p:nvGraphicFramePr>
        <p:xfrm>
          <a:off x="881593" y="1368305"/>
          <a:ext cx="7704856" cy="492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</TotalTime>
  <Words>1184</Words>
  <Application>Microsoft Office PowerPoint</Application>
  <PresentationFormat>Presentación en pantalla (4:3)</PresentationFormat>
  <Paragraphs>277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Chincheta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admin</cp:lastModifiedBy>
  <cp:revision>138</cp:revision>
  <dcterms:created xsi:type="dcterms:W3CDTF">2013-11-02T20:53:00Z</dcterms:created>
  <dcterms:modified xsi:type="dcterms:W3CDTF">2013-12-06T12:46:29Z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TC011408043082</vt:lpwstr>
  </property>
</Properties>
</file>