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21" r:id="rId2"/>
    <p:sldId id="269" r:id="rId3"/>
    <p:sldId id="258" r:id="rId4"/>
    <p:sldId id="271" r:id="rId5"/>
    <p:sldId id="272" r:id="rId6"/>
    <p:sldId id="273" r:id="rId7"/>
    <p:sldId id="274" r:id="rId8"/>
    <p:sldId id="320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313" r:id="rId20"/>
    <p:sldId id="285" r:id="rId21"/>
    <p:sldId id="287" r:id="rId22"/>
    <p:sldId id="304" r:id="rId23"/>
    <p:sldId id="314" r:id="rId24"/>
    <p:sldId id="305" r:id="rId25"/>
    <p:sldId id="315" r:id="rId26"/>
    <p:sldId id="306" r:id="rId27"/>
    <p:sldId id="309" r:id="rId28"/>
    <p:sldId id="310" r:id="rId29"/>
    <p:sldId id="311" r:id="rId30"/>
    <p:sldId id="316" r:id="rId31"/>
    <p:sldId id="312" r:id="rId32"/>
    <p:sldId id="318" r:id="rId33"/>
    <p:sldId id="319" r:id="rId34"/>
    <p:sldId id="259" r:id="rId35"/>
    <p:sldId id="317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Zambrano" initials="F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0" autoAdjust="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C35D5-AB4B-41F8-8059-67868B62F1DA}" type="doc">
      <dgm:prSet loTypeId="urn:microsoft.com/office/officeart/2005/8/layout/list1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4C39CB6-3AE8-4617-ABD1-95194F147EB6}">
      <dgm:prSet phldrT="[Texto]" custT="1"/>
      <dgm:spPr/>
      <dgm:t>
        <a:bodyPr/>
        <a:lstStyle/>
        <a:p>
          <a:pPr algn="just"/>
          <a:r>
            <a:rPr lang="es-EC" sz="2000" dirty="0" smtClean="0"/>
            <a:t>Diagnosticar los riesgos a los que está expuesto el Buque Escuela GUAYAS, en la realización de cruceros nacionales e internacionales de instrucción.</a:t>
          </a:r>
          <a:endParaRPr lang="es-EC" sz="2000" dirty="0"/>
        </a:p>
      </dgm:t>
    </dgm:pt>
    <dgm:pt modelId="{84008A4E-8363-458E-9DA0-88AE868D4C6F}" type="parTrans" cxnId="{CB54593A-CAA2-45FD-ABFD-AF6B2B7CE3C5}">
      <dgm:prSet/>
      <dgm:spPr/>
      <dgm:t>
        <a:bodyPr/>
        <a:lstStyle/>
        <a:p>
          <a:endParaRPr lang="es-EC"/>
        </a:p>
      </dgm:t>
    </dgm:pt>
    <dgm:pt modelId="{DD7C4C3A-105C-40C4-8CBA-92C7C2F5B3DA}" type="sibTrans" cxnId="{CB54593A-CAA2-45FD-ABFD-AF6B2B7CE3C5}">
      <dgm:prSet/>
      <dgm:spPr/>
      <dgm:t>
        <a:bodyPr/>
        <a:lstStyle/>
        <a:p>
          <a:endParaRPr lang="es-EC"/>
        </a:p>
      </dgm:t>
    </dgm:pt>
    <dgm:pt modelId="{3493F209-554F-4E19-B8FF-84BDE4C96AD5}">
      <dgm:prSet phldrT="[Texto]" custT="1"/>
      <dgm:spPr/>
      <dgm:t>
        <a:bodyPr/>
        <a:lstStyle/>
        <a:p>
          <a:pPr algn="just"/>
          <a:r>
            <a:rPr lang="es-EC" sz="2000" dirty="0" smtClean="0"/>
            <a:t>Analizar los seguros de casco marítimo y maquinaria con cobertura de todo riesgo.</a:t>
          </a:r>
          <a:endParaRPr lang="es-EC" sz="2000" dirty="0"/>
        </a:p>
      </dgm:t>
    </dgm:pt>
    <dgm:pt modelId="{435B9AFB-894B-425C-A793-36F31748F4DA}" type="parTrans" cxnId="{FFD852B4-3A52-4951-8202-0634BC9E8D0E}">
      <dgm:prSet/>
      <dgm:spPr/>
      <dgm:t>
        <a:bodyPr/>
        <a:lstStyle/>
        <a:p>
          <a:endParaRPr lang="es-EC"/>
        </a:p>
      </dgm:t>
    </dgm:pt>
    <dgm:pt modelId="{3C505444-2E20-4290-9882-4586FEB63CAB}" type="sibTrans" cxnId="{FFD852B4-3A52-4951-8202-0634BC9E8D0E}">
      <dgm:prSet/>
      <dgm:spPr/>
      <dgm:t>
        <a:bodyPr/>
        <a:lstStyle/>
        <a:p>
          <a:endParaRPr lang="es-EC"/>
        </a:p>
      </dgm:t>
    </dgm:pt>
    <dgm:pt modelId="{4F0D406A-E663-419A-8A51-01461EE54795}">
      <dgm:prSet phldrT="[Texto]" custT="1"/>
      <dgm:spPr/>
      <dgm:t>
        <a:bodyPr/>
        <a:lstStyle/>
        <a:p>
          <a:pPr algn="just"/>
          <a:r>
            <a:rPr lang="es-EC" sz="2000" dirty="0" smtClean="0"/>
            <a:t>Desarrollar una propuesta para la contratación de seguros que solvente los daños causados en la ocurrencia de un siniestro en cruceros nacionales e internacionales de instrucción a bordo del Buque Escuela GUAYAS. </a:t>
          </a:r>
          <a:endParaRPr lang="es-EC" sz="2000" dirty="0"/>
        </a:p>
      </dgm:t>
    </dgm:pt>
    <dgm:pt modelId="{94F35217-3DA6-4C7F-9D41-6F571EDF05DF}" type="parTrans" cxnId="{6651108E-8E85-415C-A9C2-95E4707ABCF9}">
      <dgm:prSet/>
      <dgm:spPr/>
      <dgm:t>
        <a:bodyPr/>
        <a:lstStyle/>
        <a:p>
          <a:endParaRPr lang="es-EC"/>
        </a:p>
      </dgm:t>
    </dgm:pt>
    <dgm:pt modelId="{9E249109-16C7-47F0-99B6-2D20C41F3D35}" type="sibTrans" cxnId="{6651108E-8E85-415C-A9C2-95E4707ABCF9}">
      <dgm:prSet/>
      <dgm:spPr/>
      <dgm:t>
        <a:bodyPr/>
        <a:lstStyle/>
        <a:p>
          <a:endParaRPr lang="es-EC"/>
        </a:p>
      </dgm:t>
    </dgm:pt>
    <dgm:pt modelId="{A673D1F2-7DB9-48A1-8FEA-FECF94C70D4E}" type="pres">
      <dgm:prSet presAssocID="{1D9C35D5-AB4B-41F8-8059-67868B62F1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2FAC14C-0F31-4FED-83D3-1C5CD91E8783}" type="pres">
      <dgm:prSet presAssocID="{34C39CB6-3AE8-4617-ABD1-95194F147EB6}" presName="parentLin" presStyleCnt="0"/>
      <dgm:spPr/>
    </dgm:pt>
    <dgm:pt modelId="{BCA4F818-0536-4221-9DB7-D8C25E922484}" type="pres">
      <dgm:prSet presAssocID="{34C39CB6-3AE8-4617-ABD1-95194F147EB6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F9D24204-1854-43A0-8E87-CBD8DBA9EF91}" type="pres">
      <dgm:prSet presAssocID="{34C39CB6-3AE8-4617-ABD1-95194F147EB6}" presName="parentText" presStyleLbl="node1" presStyleIdx="0" presStyleCnt="3" custScaleX="105017" custScaleY="46965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F9ED65-D7F4-46CF-9B40-83B9D3441F6A}" type="pres">
      <dgm:prSet presAssocID="{34C39CB6-3AE8-4617-ABD1-95194F147EB6}" presName="negativeSpace" presStyleCnt="0"/>
      <dgm:spPr/>
    </dgm:pt>
    <dgm:pt modelId="{4F25D0DE-69FA-4625-809C-B4C84A2C6396}" type="pres">
      <dgm:prSet presAssocID="{34C39CB6-3AE8-4617-ABD1-95194F147EB6}" presName="childText" presStyleLbl="conFgAcc1" presStyleIdx="0" presStyleCnt="3" custScaleX="73058" custScaleY="147137">
        <dgm:presLayoutVars>
          <dgm:bulletEnabled val="1"/>
        </dgm:presLayoutVars>
      </dgm:prSet>
      <dgm:spPr/>
    </dgm:pt>
    <dgm:pt modelId="{2D8F3F45-116B-49F1-9C4B-510573FDB7A6}" type="pres">
      <dgm:prSet presAssocID="{DD7C4C3A-105C-40C4-8CBA-92C7C2F5B3DA}" presName="spaceBetweenRectangles" presStyleCnt="0"/>
      <dgm:spPr/>
    </dgm:pt>
    <dgm:pt modelId="{FD768631-3587-47CA-A995-31FD6B5F531D}" type="pres">
      <dgm:prSet presAssocID="{3493F209-554F-4E19-B8FF-84BDE4C96AD5}" presName="parentLin" presStyleCnt="0"/>
      <dgm:spPr/>
    </dgm:pt>
    <dgm:pt modelId="{015F2F78-D1AC-4BFC-9229-97A5A990B723}" type="pres">
      <dgm:prSet presAssocID="{3493F209-554F-4E19-B8FF-84BDE4C96AD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82D5EB69-55D3-485D-B190-CF0A82FAFC54}" type="pres">
      <dgm:prSet presAssocID="{3493F209-554F-4E19-B8FF-84BDE4C96AD5}" presName="parentText" presStyleLbl="node1" presStyleIdx="1" presStyleCnt="3" custScaleX="103198" custScaleY="19381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33387A-DD71-4DA3-BA10-7893FB838645}" type="pres">
      <dgm:prSet presAssocID="{3493F209-554F-4E19-B8FF-84BDE4C96AD5}" presName="negativeSpace" presStyleCnt="0"/>
      <dgm:spPr/>
    </dgm:pt>
    <dgm:pt modelId="{35015A3A-B619-4080-92BF-464D06FF5C50}" type="pres">
      <dgm:prSet presAssocID="{3493F209-554F-4E19-B8FF-84BDE4C96AD5}" presName="childText" presStyleLbl="conFgAcc1" presStyleIdx="1" presStyleCnt="3" custScaleX="70243" custScaleY="121605">
        <dgm:presLayoutVars>
          <dgm:bulletEnabled val="1"/>
        </dgm:presLayoutVars>
      </dgm:prSet>
      <dgm:spPr/>
    </dgm:pt>
    <dgm:pt modelId="{1C5195FA-FAFD-4669-9AF5-41AEB9AA61BC}" type="pres">
      <dgm:prSet presAssocID="{3C505444-2E20-4290-9882-4586FEB63CAB}" presName="spaceBetweenRectangles" presStyleCnt="0"/>
      <dgm:spPr/>
    </dgm:pt>
    <dgm:pt modelId="{D1FEB63B-1CA4-4624-B3C2-79C9BCDFE53B}" type="pres">
      <dgm:prSet presAssocID="{4F0D406A-E663-419A-8A51-01461EE54795}" presName="parentLin" presStyleCnt="0"/>
      <dgm:spPr/>
    </dgm:pt>
    <dgm:pt modelId="{438A572E-A8A8-4D44-96C7-A9C7455FD116}" type="pres">
      <dgm:prSet presAssocID="{4F0D406A-E663-419A-8A51-01461EE54795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BC079BA8-4BFA-4B7A-B9FB-C3BB509729AE}" type="pres">
      <dgm:prSet presAssocID="{4F0D406A-E663-419A-8A51-01461EE54795}" presName="parentText" presStyleLbl="node1" presStyleIdx="2" presStyleCnt="3" custScaleX="105017" custScaleY="59298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AD702F-EC6E-4BE1-8D41-91A6A0F6AE2E}" type="pres">
      <dgm:prSet presAssocID="{4F0D406A-E663-419A-8A51-01461EE54795}" presName="negativeSpace" presStyleCnt="0"/>
      <dgm:spPr/>
    </dgm:pt>
    <dgm:pt modelId="{74E98978-2F6E-4809-B4EE-45C96DAEAD19}" type="pres">
      <dgm:prSet presAssocID="{4F0D406A-E663-419A-8A51-01461EE54795}" presName="childText" presStyleLbl="conFgAcc1" presStyleIdx="2" presStyleCnt="3" custFlipVert="1" custScaleX="69488" custScaleY="157816">
        <dgm:presLayoutVars>
          <dgm:bulletEnabled val="1"/>
        </dgm:presLayoutVars>
      </dgm:prSet>
      <dgm:spPr/>
    </dgm:pt>
  </dgm:ptLst>
  <dgm:cxnLst>
    <dgm:cxn modelId="{E8D916A1-EF62-4A2A-830D-EC112258AB0E}" type="presOf" srcId="{34C39CB6-3AE8-4617-ABD1-95194F147EB6}" destId="{F9D24204-1854-43A0-8E87-CBD8DBA9EF91}" srcOrd="1" destOrd="0" presId="urn:microsoft.com/office/officeart/2005/8/layout/list1"/>
    <dgm:cxn modelId="{123539A3-CC46-4503-8F24-4B6E4959BAC7}" type="presOf" srcId="{3493F209-554F-4E19-B8FF-84BDE4C96AD5}" destId="{82D5EB69-55D3-485D-B190-CF0A82FAFC54}" srcOrd="1" destOrd="0" presId="urn:microsoft.com/office/officeart/2005/8/layout/list1"/>
    <dgm:cxn modelId="{CB54593A-CAA2-45FD-ABFD-AF6B2B7CE3C5}" srcId="{1D9C35D5-AB4B-41F8-8059-67868B62F1DA}" destId="{34C39CB6-3AE8-4617-ABD1-95194F147EB6}" srcOrd="0" destOrd="0" parTransId="{84008A4E-8363-458E-9DA0-88AE868D4C6F}" sibTransId="{DD7C4C3A-105C-40C4-8CBA-92C7C2F5B3DA}"/>
    <dgm:cxn modelId="{DE273831-5A8A-4A23-A25D-FA225CAD8459}" type="presOf" srcId="{34C39CB6-3AE8-4617-ABD1-95194F147EB6}" destId="{BCA4F818-0536-4221-9DB7-D8C25E922484}" srcOrd="0" destOrd="0" presId="urn:microsoft.com/office/officeart/2005/8/layout/list1"/>
    <dgm:cxn modelId="{6651108E-8E85-415C-A9C2-95E4707ABCF9}" srcId="{1D9C35D5-AB4B-41F8-8059-67868B62F1DA}" destId="{4F0D406A-E663-419A-8A51-01461EE54795}" srcOrd="2" destOrd="0" parTransId="{94F35217-3DA6-4C7F-9D41-6F571EDF05DF}" sibTransId="{9E249109-16C7-47F0-99B6-2D20C41F3D35}"/>
    <dgm:cxn modelId="{FFD852B4-3A52-4951-8202-0634BC9E8D0E}" srcId="{1D9C35D5-AB4B-41F8-8059-67868B62F1DA}" destId="{3493F209-554F-4E19-B8FF-84BDE4C96AD5}" srcOrd="1" destOrd="0" parTransId="{435B9AFB-894B-425C-A793-36F31748F4DA}" sibTransId="{3C505444-2E20-4290-9882-4586FEB63CAB}"/>
    <dgm:cxn modelId="{C2DF6421-9C58-4861-9726-EF4A1E6D88A2}" type="presOf" srcId="{3493F209-554F-4E19-B8FF-84BDE4C96AD5}" destId="{015F2F78-D1AC-4BFC-9229-97A5A990B723}" srcOrd="0" destOrd="0" presId="urn:microsoft.com/office/officeart/2005/8/layout/list1"/>
    <dgm:cxn modelId="{49FE20D0-2FEA-44AE-A8FB-9E5284423529}" type="presOf" srcId="{4F0D406A-E663-419A-8A51-01461EE54795}" destId="{BC079BA8-4BFA-4B7A-B9FB-C3BB509729AE}" srcOrd="1" destOrd="0" presId="urn:microsoft.com/office/officeart/2005/8/layout/list1"/>
    <dgm:cxn modelId="{361239F7-C81A-48F2-8CEF-A815E6289DB9}" type="presOf" srcId="{1D9C35D5-AB4B-41F8-8059-67868B62F1DA}" destId="{A673D1F2-7DB9-48A1-8FEA-FECF94C70D4E}" srcOrd="0" destOrd="0" presId="urn:microsoft.com/office/officeart/2005/8/layout/list1"/>
    <dgm:cxn modelId="{EC8F5468-174D-4D38-AFC5-28AD459BB1B7}" type="presOf" srcId="{4F0D406A-E663-419A-8A51-01461EE54795}" destId="{438A572E-A8A8-4D44-96C7-A9C7455FD116}" srcOrd="0" destOrd="0" presId="urn:microsoft.com/office/officeart/2005/8/layout/list1"/>
    <dgm:cxn modelId="{E489BD19-93FB-47DB-89E1-DE1380489612}" type="presParOf" srcId="{A673D1F2-7DB9-48A1-8FEA-FECF94C70D4E}" destId="{82FAC14C-0F31-4FED-83D3-1C5CD91E8783}" srcOrd="0" destOrd="0" presId="urn:microsoft.com/office/officeart/2005/8/layout/list1"/>
    <dgm:cxn modelId="{E8209DD5-5EFA-411C-8B5F-FE29F81A7462}" type="presParOf" srcId="{82FAC14C-0F31-4FED-83D3-1C5CD91E8783}" destId="{BCA4F818-0536-4221-9DB7-D8C25E922484}" srcOrd="0" destOrd="0" presId="urn:microsoft.com/office/officeart/2005/8/layout/list1"/>
    <dgm:cxn modelId="{143CC907-5219-4D97-98F7-FD841D1CC514}" type="presParOf" srcId="{82FAC14C-0F31-4FED-83D3-1C5CD91E8783}" destId="{F9D24204-1854-43A0-8E87-CBD8DBA9EF91}" srcOrd="1" destOrd="0" presId="urn:microsoft.com/office/officeart/2005/8/layout/list1"/>
    <dgm:cxn modelId="{1F987C44-F9B4-413C-A91D-26E677D433F5}" type="presParOf" srcId="{A673D1F2-7DB9-48A1-8FEA-FECF94C70D4E}" destId="{E7F9ED65-D7F4-46CF-9B40-83B9D3441F6A}" srcOrd="1" destOrd="0" presId="urn:microsoft.com/office/officeart/2005/8/layout/list1"/>
    <dgm:cxn modelId="{CBB107BA-DA68-4160-A20D-D007B6EFF140}" type="presParOf" srcId="{A673D1F2-7DB9-48A1-8FEA-FECF94C70D4E}" destId="{4F25D0DE-69FA-4625-809C-B4C84A2C6396}" srcOrd="2" destOrd="0" presId="urn:microsoft.com/office/officeart/2005/8/layout/list1"/>
    <dgm:cxn modelId="{AE156707-86A0-4F16-9C69-F0D4894B4F6E}" type="presParOf" srcId="{A673D1F2-7DB9-48A1-8FEA-FECF94C70D4E}" destId="{2D8F3F45-116B-49F1-9C4B-510573FDB7A6}" srcOrd="3" destOrd="0" presId="urn:microsoft.com/office/officeart/2005/8/layout/list1"/>
    <dgm:cxn modelId="{E3B775A3-7A80-4A52-A875-68151767DDD6}" type="presParOf" srcId="{A673D1F2-7DB9-48A1-8FEA-FECF94C70D4E}" destId="{FD768631-3587-47CA-A995-31FD6B5F531D}" srcOrd="4" destOrd="0" presId="urn:microsoft.com/office/officeart/2005/8/layout/list1"/>
    <dgm:cxn modelId="{BA964305-BAE6-49C1-B143-C7AF95BAA273}" type="presParOf" srcId="{FD768631-3587-47CA-A995-31FD6B5F531D}" destId="{015F2F78-D1AC-4BFC-9229-97A5A990B723}" srcOrd="0" destOrd="0" presId="urn:microsoft.com/office/officeart/2005/8/layout/list1"/>
    <dgm:cxn modelId="{49DC17EF-FD89-4DC4-B79B-63BB5C28734A}" type="presParOf" srcId="{FD768631-3587-47CA-A995-31FD6B5F531D}" destId="{82D5EB69-55D3-485D-B190-CF0A82FAFC54}" srcOrd="1" destOrd="0" presId="urn:microsoft.com/office/officeart/2005/8/layout/list1"/>
    <dgm:cxn modelId="{C9A4468A-B234-476A-82A7-34ED9155D831}" type="presParOf" srcId="{A673D1F2-7DB9-48A1-8FEA-FECF94C70D4E}" destId="{AD33387A-DD71-4DA3-BA10-7893FB838645}" srcOrd="5" destOrd="0" presId="urn:microsoft.com/office/officeart/2005/8/layout/list1"/>
    <dgm:cxn modelId="{D15BCB09-1829-4DAE-A40B-932950FA6DE3}" type="presParOf" srcId="{A673D1F2-7DB9-48A1-8FEA-FECF94C70D4E}" destId="{35015A3A-B619-4080-92BF-464D06FF5C50}" srcOrd="6" destOrd="0" presId="urn:microsoft.com/office/officeart/2005/8/layout/list1"/>
    <dgm:cxn modelId="{E5D9AA4C-C556-49CF-A4B9-FC5801FC6449}" type="presParOf" srcId="{A673D1F2-7DB9-48A1-8FEA-FECF94C70D4E}" destId="{1C5195FA-FAFD-4669-9AF5-41AEB9AA61BC}" srcOrd="7" destOrd="0" presId="urn:microsoft.com/office/officeart/2005/8/layout/list1"/>
    <dgm:cxn modelId="{80B02C49-9EF7-403F-95B0-E7C6D12E7C51}" type="presParOf" srcId="{A673D1F2-7DB9-48A1-8FEA-FECF94C70D4E}" destId="{D1FEB63B-1CA4-4624-B3C2-79C9BCDFE53B}" srcOrd="8" destOrd="0" presId="urn:microsoft.com/office/officeart/2005/8/layout/list1"/>
    <dgm:cxn modelId="{3351AE54-FE37-429B-B752-793ACE0B4681}" type="presParOf" srcId="{D1FEB63B-1CA4-4624-B3C2-79C9BCDFE53B}" destId="{438A572E-A8A8-4D44-96C7-A9C7455FD116}" srcOrd="0" destOrd="0" presId="urn:microsoft.com/office/officeart/2005/8/layout/list1"/>
    <dgm:cxn modelId="{1077C8A4-2C58-4CC8-8106-C3C4B1E6C023}" type="presParOf" srcId="{D1FEB63B-1CA4-4624-B3C2-79C9BCDFE53B}" destId="{BC079BA8-4BFA-4B7A-B9FB-C3BB509729AE}" srcOrd="1" destOrd="0" presId="urn:microsoft.com/office/officeart/2005/8/layout/list1"/>
    <dgm:cxn modelId="{C45452E0-BA98-45BA-A522-8DEAD5B67B11}" type="presParOf" srcId="{A673D1F2-7DB9-48A1-8FEA-FECF94C70D4E}" destId="{30AD702F-EC6E-4BE1-8D41-91A6A0F6AE2E}" srcOrd="9" destOrd="0" presId="urn:microsoft.com/office/officeart/2005/8/layout/list1"/>
    <dgm:cxn modelId="{76545E4D-4D74-4E00-9EF3-1C19C58ED151}" type="presParOf" srcId="{A673D1F2-7DB9-48A1-8FEA-FECF94C70D4E}" destId="{74E98978-2F6E-4809-B4EE-45C96DAEAD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D508B-74EB-467F-9C12-3991F1CE30DD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BB43BEA4-6C58-42B7-ADFC-D702658499DD}">
      <dgm:prSet phldrT="[Texto]" custT="1"/>
      <dgm:spPr/>
      <dgm:t>
        <a:bodyPr/>
        <a:lstStyle/>
        <a:p>
          <a:r>
            <a:rPr lang="es-EC" sz="1400" dirty="0" smtClean="0"/>
            <a:t>LEY GENERAL DE SEGUROS.</a:t>
          </a:r>
          <a:endParaRPr lang="es-EC" sz="1400" dirty="0"/>
        </a:p>
      </dgm:t>
    </dgm:pt>
    <dgm:pt modelId="{BFC5F550-BA9B-4278-887B-68413E1B0332}" type="parTrans" cxnId="{1EF99320-EFF0-42A4-9340-513B10E1997D}">
      <dgm:prSet/>
      <dgm:spPr/>
      <dgm:t>
        <a:bodyPr/>
        <a:lstStyle/>
        <a:p>
          <a:endParaRPr lang="es-EC"/>
        </a:p>
      </dgm:t>
    </dgm:pt>
    <dgm:pt modelId="{9DB09D31-342D-4FBF-9B65-33912FBABE82}" type="sibTrans" cxnId="{1EF99320-EFF0-42A4-9340-513B10E1997D}">
      <dgm:prSet/>
      <dgm:spPr/>
      <dgm:t>
        <a:bodyPr/>
        <a:lstStyle/>
        <a:p>
          <a:endParaRPr lang="es-EC"/>
        </a:p>
      </dgm:t>
    </dgm:pt>
    <dgm:pt modelId="{33B28C7F-DC32-49BC-914B-A21E1ED0A507}">
      <dgm:prSet phldrT="[Texto]" custT="1"/>
      <dgm:spPr/>
      <dgm:t>
        <a:bodyPr/>
        <a:lstStyle/>
        <a:p>
          <a:pPr algn="just"/>
          <a:r>
            <a:rPr lang="es-EC" sz="1400" dirty="0" smtClean="0"/>
            <a:t>REGLAMENTO A  LA LEY GENERAL DE SEGUROS.</a:t>
          </a:r>
        </a:p>
      </dgm:t>
    </dgm:pt>
    <dgm:pt modelId="{F7C8FEC1-B043-4098-8595-12181CF06DDA}" type="parTrans" cxnId="{52565465-ED3D-47B3-A7E7-E71E391E531A}">
      <dgm:prSet/>
      <dgm:spPr/>
      <dgm:t>
        <a:bodyPr/>
        <a:lstStyle/>
        <a:p>
          <a:endParaRPr lang="es-EC"/>
        </a:p>
      </dgm:t>
    </dgm:pt>
    <dgm:pt modelId="{3C83FAEC-02BE-4055-B92E-74900BD27B9B}" type="sibTrans" cxnId="{52565465-ED3D-47B3-A7E7-E71E391E531A}">
      <dgm:prSet/>
      <dgm:spPr/>
      <dgm:t>
        <a:bodyPr/>
        <a:lstStyle/>
        <a:p>
          <a:endParaRPr lang="es-EC"/>
        </a:p>
      </dgm:t>
    </dgm:pt>
    <dgm:pt modelId="{399B42FF-6EE7-47F3-9512-A22E04052E50}">
      <dgm:prSet phldrT="[Texto]" custT="1"/>
      <dgm:spPr/>
      <dgm:t>
        <a:bodyPr/>
        <a:lstStyle/>
        <a:p>
          <a:pPr algn="just"/>
          <a:r>
            <a:rPr lang="es-EC" sz="1400" dirty="0" smtClean="0"/>
            <a:t>REGLAMENTO GENERAL SUSTITUTIVO PARA EL MANEJO DE BIENES DEL SECTOR PÚBLICO</a:t>
          </a:r>
          <a:endParaRPr lang="es-EC" sz="1400" dirty="0"/>
        </a:p>
      </dgm:t>
    </dgm:pt>
    <dgm:pt modelId="{5B50B620-3744-486C-997C-2194E65DDAB0}" type="parTrans" cxnId="{E4DA4BD3-F0EB-4448-8899-49325EC678B4}">
      <dgm:prSet/>
      <dgm:spPr/>
      <dgm:t>
        <a:bodyPr/>
        <a:lstStyle/>
        <a:p>
          <a:endParaRPr lang="es-EC"/>
        </a:p>
      </dgm:t>
    </dgm:pt>
    <dgm:pt modelId="{7D743754-7E2B-4793-A176-76654DF14CDF}" type="sibTrans" cxnId="{E4DA4BD3-F0EB-4448-8899-49325EC678B4}">
      <dgm:prSet/>
      <dgm:spPr/>
      <dgm:t>
        <a:bodyPr/>
        <a:lstStyle/>
        <a:p>
          <a:endParaRPr lang="es-EC"/>
        </a:p>
      </dgm:t>
    </dgm:pt>
    <dgm:pt modelId="{E0D1821A-4CF7-4DA0-A659-760FE48A33E0}">
      <dgm:prSet phldrT="[Texto]" custT="1"/>
      <dgm:spPr/>
      <dgm:t>
        <a:bodyPr/>
        <a:lstStyle/>
        <a:p>
          <a:r>
            <a:rPr lang="es-EC" sz="1400" dirty="0" smtClean="0"/>
            <a:t>CÓDIGO </a:t>
          </a:r>
          <a:r>
            <a:rPr lang="es-EC" sz="1400" smtClean="0"/>
            <a:t>DEL COMERCIO</a:t>
          </a:r>
          <a:endParaRPr lang="es-EC" sz="1400" dirty="0"/>
        </a:p>
      </dgm:t>
    </dgm:pt>
    <dgm:pt modelId="{F582B537-D8BE-4DE2-81E5-B329D62188DB}" type="parTrans" cxnId="{56F638F3-7D07-4F1C-8856-8D8FEFADA5B5}">
      <dgm:prSet/>
      <dgm:spPr/>
      <dgm:t>
        <a:bodyPr/>
        <a:lstStyle/>
        <a:p>
          <a:endParaRPr lang="es-ES"/>
        </a:p>
      </dgm:t>
    </dgm:pt>
    <dgm:pt modelId="{3BB5F24E-5D66-4BCC-9200-ED439AB03129}" type="sibTrans" cxnId="{56F638F3-7D07-4F1C-8856-8D8FEFADA5B5}">
      <dgm:prSet/>
      <dgm:spPr/>
      <dgm:t>
        <a:bodyPr/>
        <a:lstStyle/>
        <a:p>
          <a:endParaRPr lang="es-ES"/>
        </a:p>
      </dgm:t>
    </dgm:pt>
    <dgm:pt modelId="{F882B25F-6B08-4E89-AE2D-F9C48CF93411}" type="pres">
      <dgm:prSet presAssocID="{68CD508B-74EB-467F-9C12-3991F1CE30DD}" presName="compositeShape" presStyleCnt="0">
        <dgm:presLayoutVars>
          <dgm:dir/>
          <dgm:resizeHandles/>
        </dgm:presLayoutVars>
      </dgm:prSet>
      <dgm:spPr/>
    </dgm:pt>
    <dgm:pt modelId="{4E615586-EE87-4BDD-8997-C03EC3917495}" type="pres">
      <dgm:prSet presAssocID="{68CD508B-74EB-467F-9C12-3991F1CE30DD}" presName="pyramid" presStyleLbl="node1" presStyleIdx="0" presStyleCnt="1"/>
      <dgm:spPr/>
    </dgm:pt>
    <dgm:pt modelId="{4233127B-6A0D-4F8B-A0B8-EAA403593715}" type="pres">
      <dgm:prSet presAssocID="{68CD508B-74EB-467F-9C12-3991F1CE30DD}" presName="theList" presStyleCnt="0"/>
      <dgm:spPr/>
    </dgm:pt>
    <dgm:pt modelId="{7F0D661D-02A5-4FF9-819C-10281765EB0F}" type="pres">
      <dgm:prSet presAssocID="{BB43BEA4-6C58-42B7-ADFC-D702658499D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2A44CB-AE2F-4219-A980-95AB16771E43}" type="pres">
      <dgm:prSet presAssocID="{BB43BEA4-6C58-42B7-ADFC-D702658499DD}" presName="aSpace" presStyleCnt="0"/>
      <dgm:spPr/>
    </dgm:pt>
    <dgm:pt modelId="{174D6D96-57D9-4BC8-980C-5B5BEE2DF137}" type="pres">
      <dgm:prSet presAssocID="{33B28C7F-DC32-49BC-914B-A21E1ED0A507}" presName="aNode" presStyleLbl="fgAcc1" presStyleIdx="1" presStyleCnt="4" custScaleY="127030" custLinFactNeighborX="635" custLinFactNeighborY="907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93F095-B1D6-4A19-84D5-E3277DA6D492}" type="pres">
      <dgm:prSet presAssocID="{33B28C7F-DC32-49BC-914B-A21E1ED0A507}" presName="aSpace" presStyleCnt="0"/>
      <dgm:spPr/>
    </dgm:pt>
    <dgm:pt modelId="{8EC64F8E-ABAD-401E-B33C-03EC2C854735}" type="pres">
      <dgm:prSet presAssocID="{399B42FF-6EE7-47F3-9512-A22E04052E50}" presName="aNode" presStyleLbl="fgAcc1" presStyleIdx="2" presStyleCnt="4" custScaleY="132612" custLinFactY="5705" custLinFactNeighborX="635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9C9FB1-D5ED-4B26-AA80-F788C274F6DE}" type="pres">
      <dgm:prSet presAssocID="{399B42FF-6EE7-47F3-9512-A22E04052E50}" presName="aSpace" presStyleCnt="0"/>
      <dgm:spPr/>
    </dgm:pt>
    <dgm:pt modelId="{67ABDD93-0FC4-470C-A8FE-796539AE068E}" type="pres">
      <dgm:prSet presAssocID="{E0D1821A-4CF7-4DA0-A659-760FE48A33E0}" presName="aNode" presStyleLbl="fgAcc1" presStyleIdx="3" presStyleCnt="4" custLinFactY="21071" custLinFactNeighborX="635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C57301-7D33-45C8-84CE-93732D5D617E}" type="pres">
      <dgm:prSet presAssocID="{E0D1821A-4CF7-4DA0-A659-760FE48A33E0}" presName="aSpace" presStyleCnt="0"/>
      <dgm:spPr/>
    </dgm:pt>
  </dgm:ptLst>
  <dgm:cxnLst>
    <dgm:cxn modelId="{38638857-4E5F-4146-AD62-4D7CB2694FBB}" type="presOf" srcId="{68CD508B-74EB-467F-9C12-3991F1CE30DD}" destId="{F882B25F-6B08-4E89-AE2D-F9C48CF93411}" srcOrd="0" destOrd="0" presId="urn:microsoft.com/office/officeart/2005/8/layout/pyramid2"/>
    <dgm:cxn modelId="{56F638F3-7D07-4F1C-8856-8D8FEFADA5B5}" srcId="{68CD508B-74EB-467F-9C12-3991F1CE30DD}" destId="{E0D1821A-4CF7-4DA0-A659-760FE48A33E0}" srcOrd="3" destOrd="0" parTransId="{F582B537-D8BE-4DE2-81E5-B329D62188DB}" sibTransId="{3BB5F24E-5D66-4BCC-9200-ED439AB03129}"/>
    <dgm:cxn modelId="{1EF99320-EFF0-42A4-9340-513B10E1997D}" srcId="{68CD508B-74EB-467F-9C12-3991F1CE30DD}" destId="{BB43BEA4-6C58-42B7-ADFC-D702658499DD}" srcOrd="0" destOrd="0" parTransId="{BFC5F550-BA9B-4278-887B-68413E1B0332}" sibTransId="{9DB09D31-342D-4FBF-9B65-33912FBABE82}"/>
    <dgm:cxn modelId="{52565465-ED3D-47B3-A7E7-E71E391E531A}" srcId="{68CD508B-74EB-467F-9C12-3991F1CE30DD}" destId="{33B28C7F-DC32-49BC-914B-A21E1ED0A507}" srcOrd="1" destOrd="0" parTransId="{F7C8FEC1-B043-4098-8595-12181CF06DDA}" sibTransId="{3C83FAEC-02BE-4055-B92E-74900BD27B9B}"/>
    <dgm:cxn modelId="{564A7C0F-6962-4B43-85D3-18A111B54C8B}" type="presOf" srcId="{399B42FF-6EE7-47F3-9512-A22E04052E50}" destId="{8EC64F8E-ABAD-401E-B33C-03EC2C854735}" srcOrd="0" destOrd="0" presId="urn:microsoft.com/office/officeart/2005/8/layout/pyramid2"/>
    <dgm:cxn modelId="{4A8F44D0-FB71-4076-813C-9738E1A8433A}" type="presOf" srcId="{33B28C7F-DC32-49BC-914B-A21E1ED0A507}" destId="{174D6D96-57D9-4BC8-980C-5B5BEE2DF137}" srcOrd="0" destOrd="0" presId="urn:microsoft.com/office/officeart/2005/8/layout/pyramid2"/>
    <dgm:cxn modelId="{BBEF54CB-C259-4ABC-B602-3F81C68B99BE}" type="presOf" srcId="{BB43BEA4-6C58-42B7-ADFC-D702658499DD}" destId="{7F0D661D-02A5-4FF9-819C-10281765EB0F}" srcOrd="0" destOrd="0" presId="urn:microsoft.com/office/officeart/2005/8/layout/pyramid2"/>
    <dgm:cxn modelId="{968BB2BC-2E45-4EE4-9B48-6DB7EAC7F12F}" type="presOf" srcId="{E0D1821A-4CF7-4DA0-A659-760FE48A33E0}" destId="{67ABDD93-0FC4-470C-A8FE-796539AE068E}" srcOrd="0" destOrd="0" presId="urn:microsoft.com/office/officeart/2005/8/layout/pyramid2"/>
    <dgm:cxn modelId="{E4DA4BD3-F0EB-4448-8899-49325EC678B4}" srcId="{68CD508B-74EB-467F-9C12-3991F1CE30DD}" destId="{399B42FF-6EE7-47F3-9512-A22E04052E50}" srcOrd="2" destOrd="0" parTransId="{5B50B620-3744-486C-997C-2194E65DDAB0}" sibTransId="{7D743754-7E2B-4793-A176-76654DF14CDF}"/>
    <dgm:cxn modelId="{EBEBA2B6-A500-42A2-9155-BD13FD3C1D9A}" type="presParOf" srcId="{F882B25F-6B08-4E89-AE2D-F9C48CF93411}" destId="{4E615586-EE87-4BDD-8997-C03EC3917495}" srcOrd="0" destOrd="0" presId="urn:microsoft.com/office/officeart/2005/8/layout/pyramid2"/>
    <dgm:cxn modelId="{A6BB5883-DC3A-4A32-9241-146B8B7C5FB0}" type="presParOf" srcId="{F882B25F-6B08-4E89-AE2D-F9C48CF93411}" destId="{4233127B-6A0D-4F8B-A0B8-EAA403593715}" srcOrd="1" destOrd="0" presId="urn:microsoft.com/office/officeart/2005/8/layout/pyramid2"/>
    <dgm:cxn modelId="{E0322F0C-75A2-424E-8E78-73E0D09C47AD}" type="presParOf" srcId="{4233127B-6A0D-4F8B-A0B8-EAA403593715}" destId="{7F0D661D-02A5-4FF9-819C-10281765EB0F}" srcOrd="0" destOrd="0" presId="urn:microsoft.com/office/officeart/2005/8/layout/pyramid2"/>
    <dgm:cxn modelId="{34AEEE48-2EC1-4B16-A851-674992248C00}" type="presParOf" srcId="{4233127B-6A0D-4F8B-A0B8-EAA403593715}" destId="{FA2A44CB-AE2F-4219-A980-95AB16771E43}" srcOrd="1" destOrd="0" presId="urn:microsoft.com/office/officeart/2005/8/layout/pyramid2"/>
    <dgm:cxn modelId="{136E9927-5E9C-4BB5-A2A0-BDBAB594C791}" type="presParOf" srcId="{4233127B-6A0D-4F8B-A0B8-EAA403593715}" destId="{174D6D96-57D9-4BC8-980C-5B5BEE2DF137}" srcOrd="2" destOrd="0" presId="urn:microsoft.com/office/officeart/2005/8/layout/pyramid2"/>
    <dgm:cxn modelId="{59630EF3-E892-4E68-9387-1E721985E487}" type="presParOf" srcId="{4233127B-6A0D-4F8B-A0B8-EAA403593715}" destId="{E493F095-B1D6-4A19-84D5-E3277DA6D492}" srcOrd="3" destOrd="0" presId="urn:microsoft.com/office/officeart/2005/8/layout/pyramid2"/>
    <dgm:cxn modelId="{BFBF502B-EC8A-419D-9BFC-A8B730E77270}" type="presParOf" srcId="{4233127B-6A0D-4F8B-A0B8-EAA403593715}" destId="{8EC64F8E-ABAD-401E-B33C-03EC2C854735}" srcOrd="4" destOrd="0" presId="urn:microsoft.com/office/officeart/2005/8/layout/pyramid2"/>
    <dgm:cxn modelId="{52150335-C3A1-4C6A-A0C4-6CECA34C273E}" type="presParOf" srcId="{4233127B-6A0D-4F8B-A0B8-EAA403593715}" destId="{7D9C9FB1-D5ED-4B26-AA80-F788C274F6DE}" srcOrd="5" destOrd="0" presId="urn:microsoft.com/office/officeart/2005/8/layout/pyramid2"/>
    <dgm:cxn modelId="{65C683FA-1E66-4802-9BD6-5D651C043960}" type="presParOf" srcId="{4233127B-6A0D-4F8B-A0B8-EAA403593715}" destId="{67ABDD93-0FC4-470C-A8FE-796539AE068E}" srcOrd="6" destOrd="0" presId="urn:microsoft.com/office/officeart/2005/8/layout/pyramid2"/>
    <dgm:cxn modelId="{3B1C09F9-462C-4ED2-AF9F-E3BEB6A1CD9B}" type="presParOf" srcId="{4233127B-6A0D-4F8B-A0B8-EAA403593715}" destId="{1BC57301-7D33-45C8-84CE-93732D5D617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642C5-9E93-4C19-8939-1A4D6976A95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CE5FF4E-C0D2-4A91-9FF7-3042A7607BC3}">
      <dgm:prSet phldrT="[Texto]" custT="1"/>
      <dgm:spPr/>
      <dgm:t>
        <a:bodyPr/>
        <a:lstStyle/>
        <a:p>
          <a:endParaRPr lang="es-EC" sz="1800" dirty="0"/>
        </a:p>
      </dgm:t>
    </dgm:pt>
    <dgm:pt modelId="{475DFA19-9BEE-407D-96B7-D8609D51F132}" type="parTrans" cxnId="{AEECE6C2-0F2B-44C5-BECB-963CB0196F67}">
      <dgm:prSet/>
      <dgm:spPr/>
      <dgm:t>
        <a:bodyPr/>
        <a:lstStyle/>
        <a:p>
          <a:endParaRPr lang="es-EC"/>
        </a:p>
      </dgm:t>
    </dgm:pt>
    <dgm:pt modelId="{9AA2963E-B926-4AB1-9FF6-2FC345067DDF}" type="sibTrans" cxnId="{AEECE6C2-0F2B-44C5-BECB-963CB0196F67}">
      <dgm:prSet/>
      <dgm:spPr/>
      <dgm:t>
        <a:bodyPr/>
        <a:lstStyle/>
        <a:p>
          <a:endParaRPr lang="es-EC"/>
        </a:p>
      </dgm:t>
    </dgm:pt>
    <dgm:pt modelId="{F8C756FB-C9F3-499F-BCA4-05EB007A1119}">
      <dgm:prSet phldrT="[Texto]"/>
      <dgm:spPr/>
      <dgm:t>
        <a:bodyPr/>
        <a:lstStyle/>
        <a:p>
          <a:r>
            <a:rPr lang="es-EC" dirty="0" smtClean="0"/>
            <a:t>Inicios del seguro marítimo.</a:t>
          </a:r>
          <a:endParaRPr lang="es-EC" dirty="0"/>
        </a:p>
      </dgm:t>
    </dgm:pt>
    <dgm:pt modelId="{8178A3A7-2F05-4521-923A-3250189CD3B6}" type="parTrans" cxnId="{628DCC7B-757E-4B71-B03E-BDD4750445B4}">
      <dgm:prSet/>
      <dgm:spPr/>
      <dgm:t>
        <a:bodyPr/>
        <a:lstStyle/>
        <a:p>
          <a:endParaRPr lang="es-EC"/>
        </a:p>
      </dgm:t>
    </dgm:pt>
    <dgm:pt modelId="{E6D5D867-1314-4A16-A85C-D79FDB16EF6D}" type="sibTrans" cxnId="{628DCC7B-757E-4B71-B03E-BDD4750445B4}">
      <dgm:prSet/>
      <dgm:spPr/>
      <dgm:t>
        <a:bodyPr/>
        <a:lstStyle/>
        <a:p>
          <a:endParaRPr lang="es-EC"/>
        </a:p>
      </dgm:t>
    </dgm:pt>
    <dgm:pt modelId="{35F441F1-2C84-4773-9A62-915AE113DD75}">
      <dgm:prSet phldrT="[Texto]"/>
      <dgm:spPr/>
      <dgm:t>
        <a:bodyPr/>
        <a:lstStyle/>
        <a:p>
          <a:r>
            <a:rPr lang="es-EC" dirty="0" smtClean="0"/>
            <a:t>Préstamo a la gruesa.</a:t>
          </a:r>
          <a:endParaRPr lang="es-EC" dirty="0"/>
        </a:p>
      </dgm:t>
    </dgm:pt>
    <dgm:pt modelId="{99A13274-DA34-4545-B960-0F08B0EDB34D}" type="parTrans" cxnId="{4239A77D-B1CD-4DE5-B721-8F7D6E5EA4EC}">
      <dgm:prSet/>
      <dgm:spPr/>
      <dgm:t>
        <a:bodyPr/>
        <a:lstStyle/>
        <a:p>
          <a:endParaRPr lang="es-EC"/>
        </a:p>
      </dgm:t>
    </dgm:pt>
    <dgm:pt modelId="{625C4072-7CA5-4BF7-9C50-ED35C6A07D9B}" type="sibTrans" cxnId="{4239A77D-B1CD-4DE5-B721-8F7D6E5EA4EC}">
      <dgm:prSet/>
      <dgm:spPr/>
      <dgm:t>
        <a:bodyPr/>
        <a:lstStyle/>
        <a:p>
          <a:endParaRPr lang="es-EC"/>
        </a:p>
      </dgm:t>
    </dgm:pt>
    <dgm:pt modelId="{1FA5455B-BD20-4B94-B952-6332C979ED8B}">
      <dgm:prSet phldrT="[Texto]"/>
      <dgm:spPr/>
      <dgm:t>
        <a:bodyPr/>
        <a:lstStyle/>
        <a:p>
          <a:endParaRPr lang="es-EC" dirty="0"/>
        </a:p>
      </dgm:t>
    </dgm:pt>
    <dgm:pt modelId="{EE0AAEE0-D86D-459A-83D5-19B1578AD037}" type="parTrans" cxnId="{2620DBB2-F68A-48B3-81C8-1F9E60BFCBA5}">
      <dgm:prSet/>
      <dgm:spPr/>
      <dgm:t>
        <a:bodyPr/>
        <a:lstStyle/>
        <a:p>
          <a:endParaRPr lang="es-EC"/>
        </a:p>
      </dgm:t>
    </dgm:pt>
    <dgm:pt modelId="{CAC0D240-58FC-4F32-83EF-3159D92376B7}" type="sibTrans" cxnId="{2620DBB2-F68A-48B3-81C8-1F9E60BFCBA5}">
      <dgm:prSet/>
      <dgm:spPr/>
      <dgm:t>
        <a:bodyPr/>
        <a:lstStyle/>
        <a:p>
          <a:endParaRPr lang="es-EC"/>
        </a:p>
      </dgm:t>
    </dgm:pt>
    <dgm:pt modelId="{98F608BE-C0EC-4C84-8B4E-A78856B62E22}">
      <dgm:prSet phldrT="[Texto]"/>
      <dgm:spPr/>
      <dgm:t>
        <a:bodyPr/>
        <a:lstStyle/>
        <a:p>
          <a:r>
            <a:rPr lang="es-EC" dirty="0" smtClean="0"/>
            <a:t>Seguro de casco </a:t>
          </a:r>
          <a:r>
            <a:rPr lang="es-EC" smtClean="0"/>
            <a:t>marítimo.</a:t>
          </a:r>
          <a:endParaRPr lang="es-EC" dirty="0"/>
        </a:p>
      </dgm:t>
    </dgm:pt>
    <dgm:pt modelId="{7FDEFA3D-0094-4B46-8E55-F1EE87B19B50}" type="parTrans" cxnId="{34839C8C-16C1-4023-AE64-4F97254EAA1D}">
      <dgm:prSet/>
      <dgm:spPr/>
      <dgm:t>
        <a:bodyPr/>
        <a:lstStyle/>
        <a:p>
          <a:endParaRPr lang="es-EC"/>
        </a:p>
      </dgm:t>
    </dgm:pt>
    <dgm:pt modelId="{17BDBFA1-7D0E-4154-A6C4-894C4E67645A}" type="sibTrans" cxnId="{34839C8C-16C1-4023-AE64-4F97254EAA1D}">
      <dgm:prSet/>
      <dgm:spPr/>
      <dgm:t>
        <a:bodyPr/>
        <a:lstStyle/>
        <a:p>
          <a:endParaRPr lang="es-EC"/>
        </a:p>
      </dgm:t>
    </dgm:pt>
    <dgm:pt modelId="{ED3A24F3-4079-44FF-BE11-05A905A35CF7}">
      <dgm:prSet phldrT="[Texto]" custT="1"/>
      <dgm:spPr/>
      <dgm:t>
        <a:bodyPr/>
        <a:lstStyle/>
        <a:p>
          <a:endParaRPr lang="es-EC" sz="1600" dirty="0"/>
        </a:p>
      </dgm:t>
    </dgm:pt>
    <dgm:pt modelId="{7EAC2ABA-EAD7-458A-89EC-D4CC3B70C52B}" type="parTrans" cxnId="{8F5B9F83-380B-4AA2-8D4C-8C7C7F40561A}">
      <dgm:prSet/>
      <dgm:spPr/>
      <dgm:t>
        <a:bodyPr/>
        <a:lstStyle/>
        <a:p>
          <a:endParaRPr lang="es-EC"/>
        </a:p>
      </dgm:t>
    </dgm:pt>
    <dgm:pt modelId="{671820F4-4C3A-4CBF-8456-A69B66405610}" type="sibTrans" cxnId="{8F5B9F83-380B-4AA2-8D4C-8C7C7F40561A}">
      <dgm:prSet/>
      <dgm:spPr/>
      <dgm:t>
        <a:bodyPr/>
        <a:lstStyle/>
        <a:p>
          <a:endParaRPr lang="es-EC"/>
        </a:p>
      </dgm:t>
    </dgm:pt>
    <dgm:pt modelId="{EBC6F0D2-90EE-4DC2-934A-809EE1C5A5BC}">
      <dgm:prSet phldrT="[Texto]"/>
      <dgm:spPr/>
      <dgm:t>
        <a:bodyPr/>
        <a:lstStyle/>
        <a:p>
          <a:r>
            <a:rPr lang="es-EC" dirty="0" smtClean="0"/>
            <a:t>Riesgos cubiertos.</a:t>
          </a:r>
          <a:endParaRPr lang="es-EC" dirty="0"/>
        </a:p>
      </dgm:t>
    </dgm:pt>
    <dgm:pt modelId="{DFDB60E6-7A64-4A5B-BDE5-3EDC168F1D08}" type="parTrans" cxnId="{F27AD256-748E-47D5-B3FF-5BEBE627097E}">
      <dgm:prSet/>
      <dgm:spPr/>
      <dgm:t>
        <a:bodyPr/>
        <a:lstStyle/>
        <a:p>
          <a:endParaRPr lang="es-EC"/>
        </a:p>
      </dgm:t>
    </dgm:pt>
    <dgm:pt modelId="{BEC28792-5564-4280-BD34-BB26892A341C}" type="sibTrans" cxnId="{F27AD256-748E-47D5-B3FF-5BEBE627097E}">
      <dgm:prSet/>
      <dgm:spPr/>
      <dgm:t>
        <a:bodyPr/>
        <a:lstStyle/>
        <a:p>
          <a:endParaRPr lang="es-EC"/>
        </a:p>
      </dgm:t>
    </dgm:pt>
    <dgm:pt modelId="{E50F4176-BBC3-4A18-AB3E-4309DD5AE5A3}">
      <dgm:prSet phldrT="[Texto]"/>
      <dgm:spPr/>
      <dgm:t>
        <a:bodyPr/>
        <a:lstStyle/>
        <a:p>
          <a:r>
            <a:rPr lang="es-EC" dirty="0" smtClean="0"/>
            <a:t>Alcance del seguro.</a:t>
          </a:r>
          <a:endParaRPr lang="es-EC" dirty="0"/>
        </a:p>
      </dgm:t>
    </dgm:pt>
    <dgm:pt modelId="{A0767A6E-03D0-470B-98E4-DF31D94BA124}" type="parTrans" cxnId="{97A3C099-F949-4280-A48B-133638E74B51}">
      <dgm:prSet/>
      <dgm:spPr/>
      <dgm:t>
        <a:bodyPr/>
        <a:lstStyle/>
        <a:p>
          <a:endParaRPr lang="es-EC"/>
        </a:p>
      </dgm:t>
    </dgm:pt>
    <dgm:pt modelId="{CADCE56E-3486-47BC-B212-BEF5458F483F}" type="sibTrans" cxnId="{97A3C099-F949-4280-A48B-133638E74B51}">
      <dgm:prSet/>
      <dgm:spPr/>
      <dgm:t>
        <a:bodyPr/>
        <a:lstStyle/>
        <a:p>
          <a:endParaRPr lang="es-EC"/>
        </a:p>
      </dgm:t>
    </dgm:pt>
    <dgm:pt modelId="{D80D2924-23F8-4C4A-86B7-3A55045B2D18}">
      <dgm:prSet phldrT="[Texto]"/>
      <dgm:spPr/>
      <dgm:t>
        <a:bodyPr/>
        <a:lstStyle/>
        <a:p>
          <a:r>
            <a:rPr lang="es-EC" dirty="0" smtClean="0"/>
            <a:t>Seguro de responsabilidad.</a:t>
          </a:r>
          <a:endParaRPr lang="es-EC" dirty="0"/>
        </a:p>
      </dgm:t>
    </dgm:pt>
    <dgm:pt modelId="{F7F47EF0-9D49-4740-8F8C-23338120D0F0}" type="parTrans" cxnId="{0440CB90-9721-4FC7-BBC9-E3F97287738D}">
      <dgm:prSet/>
      <dgm:spPr/>
      <dgm:t>
        <a:bodyPr/>
        <a:lstStyle/>
        <a:p>
          <a:endParaRPr lang="es-EC"/>
        </a:p>
      </dgm:t>
    </dgm:pt>
    <dgm:pt modelId="{B8693AB9-C401-44B3-BF43-6DC9C7EDB035}" type="sibTrans" cxnId="{0440CB90-9721-4FC7-BBC9-E3F97287738D}">
      <dgm:prSet/>
      <dgm:spPr/>
      <dgm:t>
        <a:bodyPr/>
        <a:lstStyle/>
        <a:p>
          <a:endParaRPr lang="es-EC"/>
        </a:p>
      </dgm:t>
    </dgm:pt>
    <dgm:pt modelId="{3BBB408E-DC3D-4832-95E0-F31C82C8AE66}">
      <dgm:prSet phldrT="[Texto]"/>
      <dgm:spPr/>
      <dgm:t>
        <a:bodyPr/>
        <a:lstStyle/>
        <a:p>
          <a:r>
            <a:rPr lang="es-EC" dirty="0" smtClean="0"/>
            <a:t>Seguro de protección e indemnización.</a:t>
          </a:r>
          <a:endParaRPr lang="es-EC" dirty="0"/>
        </a:p>
      </dgm:t>
    </dgm:pt>
    <dgm:pt modelId="{97318BB6-D982-41BB-9958-DBAF6BEF5C70}" type="sibTrans" cxnId="{B9524937-9F0F-4607-8CE4-3511DD769476}">
      <dgm:prSet/>
      <dgm:spPr/>
      <dgm:t>
        <a:bodyPr/>
        <a:lstStyle/>
        <a:p>
          <a:endParaRPr lang="es-EC"/>
        </a:p>
      </dgm:t>
    </dgm:pt>
    <dgm:pt modelId="{9A271D27-4261-48FB-98FC-38DDC7D5BE3F}" type="parTrans" cxnId="{B9524937-9F0F-4607-8CE4-3511DD769476}">
      <dgm:prSet/>
      <dgm:spPr/>
      <dgm:t>
        <a:bodyPr/>
        <a:lstStyle/>
        <a:p>
          <a:endParaRPr lang="es-EC"/>
        </a:p>
      </dgm:t>
    </dgm:pt>
    <dgm:pt modelId="{1A65A369-D469-41FD-BEA6-FF060C1F80DC}" type="pres">
      <dgm:prSet presAssocID="{A40642C5-9E93-4C19-8939-1A4D6976A9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94F1C2-DD0E-4BDF-8A50-24703E5BC76A}" type="pres">
      <dgm:prSet presAssocID="{9CE5FF4E-C0D2-4A91-9FF7-3042A7607BC3}" presName="circle1" presStyleLbl="node1" presStyleIdx="0" presStyleCnt="3" custScaleX="73541"/>
      <dgm:spPr/>
    </dgm:pt>
    <dgm:pt modelId="{9FDD84B0-ABF8-462A-84D7-6DB8C7A068D7}" type="pres">
      <dgm:prSet presAssocID="{9CE5FF4E-C0D2-4A91-9FF7-3042A7607BC3}" presName="space" presStyleCnt="0"/>
      <dgm:spPr/>
    </dgm:pt>
    <dgm:pt modelId="{B60D5EBD-32E5-4A98-BF11-BB9481C86DB6}" type="pres">
      <dgm:prSet presAssocID="{9CE5FF4E-C0D2-4A91-9FF7-3042A7607BC3}" presName="rect1" presStyleLbl="alignAcc1" presStyleIdx="0" presStyleCnt="3"/>
      <dgm:spPr/>
      <dgm:t>
        <a:bodyPr/>
        <a:lstStyle/>
        <a:p>
          <a:endParaRPr lang="es-EC"/>
        </a:p>
      </dgm:t>
    </dgm:pt>
    <dgm:pt modelId="{B9B2C6DA-2605-4010-A434-05155F222469}" type="pres">
      <dgm:prSet presAssocID="{1FA5455B-BD20-4B94-B952-6332C979ED8B}" presName="vertSpace2" presStyleLbl="node1" presStyleIdx="0" presStyleCnt="3"/>
      <dgm:spPr/>
    </dgm:pt>
    <dgm:pt modelId="{7CDB0E9A-9518-4C3D-994D-426C998CDF2B}" type="pres">
      <dgm:prSet presAssocID="{1FA5455B-BD20-4B94-B952-6332C979ED8B}" presName="circle2" presStyleLbl="node1" presStyleIdx="1" presStyleCnt="3" custScaleX="66184"/>
      <dgm:spPr/>
    </dgm:pt>
    <dgm:pt modelId="{28BD19C8-77A9-4A99-838D-D3CFE81C7931}" type="pres">
      <dgm:prSet presAssocID="{1FA5455B-BD20-4B94-B952-6332C979ED8B}" presName="rect2" presStyleLbl="alignAcc1" presStyleIdx="1" presStyleCnt="3"/>
      <dgm:spPr/>
      <dgm:t>
        <a:bodyPr/>
        <a:lstStyle/>
        <a:p>
          <a:endParaRPr lang="es-EC"/>
        </a:p>
      </dgm:t>
    </dgm:pt>
    <dgm:pt modelId="{21719931-12B9-4667-A7B4-8476AF7A0367}" type="pres">
      <dgm:prSet presAssocID="{ED3A24F3-4079-44FF-BE11-05A905A35CF7}" presName="vertSpace3" presStyleLbl="node1" presStyleIdx="1" presStyleCnt="3"/>
      <dgm:spPr/>
    </dgm:pt>
    <dgm:pt modelId="{A5028E66-0067-4484-B709-77CC4ABDBBD1}" type="pres">
      <dgm:prSet presAssocID="{ED3A24F3-4079-44FF-BE11-05A905A35CF7}" presName="circle3" presStyleLbl="node1" presStyleIdx="2" presStyleCnt="3" custScaleX="76658"/>
      <dgm:spPr/>
    </dgm:pt>
    <dgm:pt modelId="{5AA0CD37-2CA6-4D90-824D-DE4B60B9B7FB}" type="pres">
      <dgm:prSet presAssocID="{ED3A24F3-4079-44FF-BE11-05A905A35CF7}" presName="rect3" presStyleLbl="alignAcc1" presStyleIdx="2" presStyleCnt="3"/>
      <dgm:spPr/>
      <dgm:t>
        <a:bodyPr/>
        <a:lstStyle/>
        <a:p>
          <a:endParaRPr lang="es-EC"/>
        </a:p>
      </dgm:t>
    </dgm:pt>
    <dgm:pt modelId="{BE8EE9CF-A9BF-40D4-8707-F86AF5FF082C}" type="pres">
      <dgm:prSet presAssocID="{9CE5FF4E-C0D2-4A91-9FF7-3042A7607BC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58DF55-93A8-46AE-909F-9C0C74CCB61A}" type="pres">
      <dgm:prSet presAssocID="{9CE5FF4E-C0D2-4A91-9FF7-3042A7607BC3}" presName="rect1ChTx" presStyleLbl="alignAcc1" presStyleIdx="2" presStyleCnt="3" custScaleX="1131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FF54B9-7D31-45C9-9553-BECE561CCF03}" type="pres">
      <dgm:prSet presAssocID="{1FA5455B-BD20-4B94-B952-6332C979ED8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ECF22-5687-471F-8854-4DE3ED992DE7}" type="pres">
      <dgm:prSet presAssocID="{1FA5455B-BD20-4B94-B952-6332C979ED8B}" presName="rect2ChTx" presStyleLbl="alignAcc1" presStyleIdx="2" presStyleCnt="3" custScaleX="1131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B69159-6690-4F79-A170-FF8B61386B7F}" type="pres">
      <dgm:prSet presAssocID="{ED3A24F3-4079-44FF-BE11-05A905A35CF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C8D676-FC50-4E47-B442-CAB9461AA55D}" type="pres">
      <dgm:prSet presAssocID="{ED3A24F3-4079-44FF-BE11-05A905A35CF7}" presName="rect3ChTx" presStyleLbl="alignAcc1" presStyleIdx="2" presStyleCnt="3" custScaleX="1131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8A17708-E73B-43AE-AC37-48C7F1B07D03}" type="presOf" srcId="{EBC6F0D2-90EE-4DC2-934A-809EE1C5A5BC}" destId="{3DC8D676-FC50-4E47-B442-CAB9461AA55D}" srcOrd="0" destOrd="0" presId="urn:microsoft.com/office/officeart/2005/8/layout/target3"/>
    <dgm:cxn modelId="{97A3C099-F949-4280-A48B-133638E74B51}" srcId="{ED3A24F3-4079-44FF-BE11-05A905A35CF7}" destId="{E50F4176-BBC3-4A18-AB3E-4309DD5AE5A3}" srcOrd="1" destOrd="0" parTransId="{A0767A6E-03D0-470B-98E4-DF31D94BA124}" sibTransId="{CADCE56E-3486-47BC-B212-BEF5458F483F}"/>
    <dgm:cxn modelId="{788CD9C8-8A71-4BB8-AB3B-40460A4D4535}" type="presOf" srcId="{9CE5FF4E-C0D2-4A91-9FF7-3042A7607BC3}" destId="{B60D5EBD-32E5-4A98-BF11-BB9481C86DB6}" srcOrd="0" destOrd="0" presId="urn:microsoft.com/office/officeart/2005/8/layout/target3"/>
    <dgm:cxn modelId="{4F6A60B4-6AD0-46AD-A1BD-94E03A73104F}" type="presOf" srcId="{ED3A24F3-4079-44FF-BE11-05A905A35CF7}" destId="{E4B69159-6690-4F79-A170-FF8B61386B7F}" srcOrd="1" destOrd="0" presId="urn:microsoft.com/office/officeart/2005/8/layout/target3"/>
    <dgm:cxn modelId="{354264AB-4AF3-4AAD-BAFE-DBAAA36D294D}" type="presOf" srcId="{1FA5455B-BD20-4B94-B952-6332C979ED8B}" destId="{28BD19C8-77A9-4A99-838D-D3CFE81C7931}" srcOrd="0" destOrd="0" presId="urn:microsoft.com/office/officeart/2005/8/layout/target3"/>
    <dgm:cxn modelId="{34839C8C-16C1-4023-AE64-4F97254EAA1D}" srcId="{1FA5455B-BD20-4B94-B952-6332C979ED8B}" destId="{98F608BE-C0EC-4C84-8B4E-A78856B62E22}" srcOrd="0" destOrd="0" parTransId="{7FDEFA3D-0094-4B46-8E55-F1EE87B19B50}" sibTransId="{17BDBFA1-7D0E-4154-A6C4-894C4E67645A}"/>
    <dgm:cxn modelId="{89ADC2E4-B0E9-41BE-B974-ED40FFEE0F86}" type="presOf" srcId="{1FA5455B-BD20-4B94-B952-6332C979ED8B}" destId="{39FF54B9-7D31-45C9-9553-BECE561CCF03}" srcOrd="1" destOrd="0" presId="urn:microsoft.com/office/officeart/2005/8/layout/target3"/>
    <dgm:cxn modelId="{00C68F15-7682-4EC4-A09D-81D88B898EA6}" type="presOf" srcId="{F8C756FB-C9F3-499F-BCA4-05EB007A1119}" destId="{DD58DF55-93A8-46AE-909F-9C0C74CCB61A}" srcOrd="0" destOrd="0" presId="urn:microsoft.com/office/officeart/2005/8/layout/target3"/>
    <dgm:cxn modelId="{F27AD256-748E-47D5-B3FF-5BEBE627097E}" srcId="{ED3A24F3-4079-44FF-BE11-05A905A35CF7}" destId="{EBC6F0D2-90EE-4DC2-934A-809EE1C5A5BC}" srcOrd="0" destOrd="0" parTransId="{DFDB60E6-7A64-4A5B-BDE5-3EDC168F1D08}" sibTransId="{BEC28792-5564-4280-BD34-BB26892A341C}"/>
    <dgm:cxn modelId="{AEECE6C2-0F2B-44C5-BECB-963CB0196F67}" srcId="{A40642C5-9E93-4C19-8939-1A4D6976A957}" destId="{9CE5FF4E-C0D2-4A91-9FF7-3042A7607BC3}" srcOrd="0" destOrd="0" parTransId="{475DFA19-9BEE-407D-96B7-D8609D51F132}" sibTransId="{9AA2963E-B926-4AB1-9FF6-2FC345067DDF}"/>
    <dgm:cxn modelId="{B9524937-9F0F-4607-8CE4-3511DD769476}" srcId="{1FA5455B-BD20-4B94-B952-6332C979ED8B}" destId="{3BBB408E-DC3D-4832-95E0-F31C82C8AE66}" srcOrd="1" destOrd="0" parTransId="{9A271D27-4261-48FB-98FC-38DDC7D5BE3F}" sibTransId="{97318BB6-D982-41BB-9958-DBAF6BEF5C70}"/>
    <dgm:cxn modelId="{BC37FCDD-4D92-4109-80EC-90EAD53A1FEC}" type="presOf" srcId="{98F608BE-C0EC-4C84-8B4E-A78856B62E22}" destId="{388ECF22-5687-471F-8854-4DE3ED992DE7}" srcOrd="0" destOrd="0" presId="urn:microsoft.com/office/officeart/2005/8/layout/target3"/>
    <dgm:cxn modelId="{F7FD2AC3-6F6D-4DE9-9DFF-4931F52B397E}" type="presOf" srcId="{3BBB408E-DC3D-4832-95E0-F31C82C8AE66}" destId="{388ECF22-5687-471F-8854-4DE3ED992DE7}" srcOrd="0" destOrd="1" presId="urn:microsoft.com/office/officeart/2005/8/layout/target3"/>
    <dgm:cxn modelId="{4239A77D-B1CD-4DE5-B721-8F7D6E5EA4EC}" srcId="{9CE5FF4E-C0D2-4A91-9FF7-3042A7607BC3}" destId="{35F441F1-2C84-4773-9A62-915AE113DD75}" srcOrd="1" destOrd="0" parTransId="{99A13274-DA34-4545-B960-0F08B0EDB34D}" sibTransId="{625C4072-7CA5-4BF7-9C50-ED35C6A07D9B}"/>
    <dgm:cxn modelId="{DDF461BA-0ABA-423D-957E-4F6E837DF335}" type="presOf" srcId="{A40642C5-9E93-4C19-8939-1A4D6976A957}" destId="{1A65A369-D469-41FD-BEA6-FF060C1F80DC}" srcOrd="0" destOrd="0" presId="urn:microsoft.com/office/officeart/2005/8/layout/target3"/>
    <dgm:cxn modelId="{2DFFEFC5-EC50-42EB-A113-9C20307636FB}" type="presOf" srcId="{D80D2924-23F8-4C4A-86B7-3A55045B2D18}" destId="{388ECF22-5687-471F-8854-4DE3ED992DE7}" srcOrd="0" destOrd="2" presId="urn:microsoft.com/office/officeart/2005/8/layout/target3"/>
    <dgm:cxn modelId="{546A0741-3603-4203-BA62-DD95DF61C70D}" type="presOf" srcId="{9CE5FF4E-C0D2-4A91-9FF7-3042A7607BC3}" destId="{BE8EE9CF-A9BF-40D4-8707-F86AF5FF082C}" srcOrd="1" destOrd="0" presId="urn:microsoft.com/office/officeart/2005/8/layout/target3"/>
    <dgm:cxn modelId="{2620DBB2-F68A-48B3-81C8-1F9E60BFCBA5}" srcId="{A40642C5-9E93-4C19-8939-1A4D6976A957}" destId="{1FA5455B-BD20-4B94-B952-6332C979ED8B}" srcOrd="1" destOrd="0" parTransId="{EE0AAEE0-D86D-459A-83D5-19B1578AD037}" sibTransId="{CAC0D240-58FC-4F32-83EF-3159D92376B7}"/>
    <dgm:cxn modelId="{9F9256BA-602E-40C5-8B87-E9270F655635}" type="presOf" srcId="{E50F4176-BBC3-4A18-AB3E-4309DD5AE5A3}" destId="{3DC8D676-FC50-4E47-B442-CAB9461AA55D}" srcOrd="0" destOrd="1" presId="urn:microsoft.com/office/officeart/2005/8/layout/target3"/>
    <dgm:cxn modelId="{0440CB90-9721-4FC7-BBC9-E3F97287738D}" srcId="{1FA5455B-BD20-4B94-B952-6332C979ED8B}" destId="{D80D2924-23F8-4C4A-86B7-3A55045B2D18}" srcOrd="2" destOrd="0" parTransId="{F7F47EF0-9D49-4740-8F8C-23338120D0F0}" sibTransId="{B8693AB9-C401-44B3-BF43-6DC9C7EDB035}"/>
    <dgm:cxn modelId="{8F5B9F83-380B-4AA2-8D4C-8C7C7F40561A}" srcId="{A40642C5-9E93-4C19-8939-1A4D6976A957}" destId="{ED3A24F3-4079-44FF-BE11-05A905A35CF7}" srcOrd="2" destOrd="0" parTransId="{7EAC2ABA-EAD7-458A-89EC-D4CC3B70C52B}" sibTransId="{671820F4-4C3A-4CBF-8456-A69B66405610}"/>
    <dgm:cxn modelId="{091A5FEB-9FD5-47C6-AB1E-2A09E073F16A}" type="presOf" srcId="{35F441F1-2C84-4773-9A62-915AE113DD75}" destId="{DD58DF55-93A8-46AE-909F-9C0C74CCB61A}" srcOrd="0" destOrd="1" presId="urn:microsoft.com/office/officeart/2005/8/layout/target3"/>
    <dgm:cxn modelId="{58C42112-FA28-44ED-B20E-D89EBE9357E8}" type="presOf" srcId="{ED3A24F3-4079-44FF-BE11-05A905A35CF7}" destId="{5AA0CD37-2CA6-4D90-824D-DE4B60B9B7FB}" srcOrd="0" destOrd="0" presId="urn:microsoft.com/office/officeart/2005/8/layout/target3"/>
    <dgm:cxn modelId="{628DCC7B-757E-4B71-B03E-BDD4750445B4}" srcId="{9CE5FF4E-C0D2-4A91-9FF7-3042A7607BC3}" destId="{F8C756FB-C9F3-499F-BCA4-05EB007A1119}" srcOrd="0" destOrd="0" parTransId="{8178A3A7-2F05-4521-923A-3250189CD3B6}" sibTransId="{E6D5D867-1314-4A16-A85C-D79FDB16EF6D}"/>
    <dgm:cxn modelId="{0AF1D3DD-DE28-4AF7-A4D6-2749F9794B38}" type="presParOf" srcId="{1A65A369-D469-41FD-BEA6-FF060C1F80DC}" destId="{9C94F1C2-DD0E-4BDF-8A50-24703E5BC76A}" srcOrd="0" destOrd="0" presId="urn:microsoft.com/office/officeart/2005/8/layout/target3"/>
    <dgm:cxn modelId="{9039EF3F-B0F0-4322-B6DF-3A74C0C1433E}" type="presParOf" srcId="{1A65A369-D469-41FD-BEA6-FF060C1F80DC}" destId="{9FDD84B0-ABF8-462A-84D7-6DB8C7A068D7}" srcOrd="1" destOrd="0" presId="urn:microsoft.com/office/officeart/2005/8/layout/target3"/>
    <dgm:cxn modelId="{11DCA9D6-0AF9-4F90-B84D-987A1A2EDE45}" type="presParOf" srcId="{1A65A369-D469-41FD-BEA6-FF060C1F80DC}" destId="{B60D5EBD-32E5-4A98-BF11-BB9481C86DB6}" srcOrd="2" destOrd="0" presId="urn:microsoft.com/office/officeart/2005/8/layout/target3"/>
    <dgm:cxn modelId="{5B408BFC-C987-465B-BF47-3642721B9752}" type="presParOf" srcId="{1A65A369-D469-41FD-BEA6-FF060C1F80DC}" destId="{B9B2C6DA-2605-4010-A434-05155F222469}" srcOrd="3" destOrd="0" presId="urn:microsoft.com/office/officeart/2005/8/layout/target3"/>
    <dgm:cxn modelId="{86ADA61C-4575-4F10-A177-538228A3BD38}" type="presParOf" srcId="{1A65A369-D469-41FD-BEA6-FF060C1F80DC}" destId="{7CDB0E9A-9518-4C3D-994D-426C998CDF2B}" srcOrd="4" destOrd="0" presId="urn:microsoft.com/office/officeart/2005/8/layout/target3"/>
    <dgm:cxn modelId="{D7DF17A9-E3D9-40A6-BECC-D00DA5D7FF54}" type="presParOf" srcId="{1A65A369-D469-41FD-BEA6-FF060C1F80DC}" destId="{28BD19C8-77A9-4A99-838D-D3CFE81C7931}" srcOrd="5" destOrd="0" presId="urn:microsoft.com/office/officeart/2005/8/layout/target3"/>
    <dgm:cxn modelId="{B1436410-0509-49C7-BA65-2C50B89525FD}" type="presParOf" srcId="{1A65A369-D469-41FD-BEA6-FF060C1F80DC}" destId="{21719931-12B9-4667-A7B4-8476AF7A0367}" srcOrd="6" destOrd="0" presId="urn:microsoft.com/office/officeart/2005/8/layout/target3"/>
    <dgm:cxn modelId="{2FB51A00-688F-4022-A088-DBF31A5EBA1B}" type="presParOf" srcId="{1A65A369-D469-41FD-BEA6-FF060C1F80DC}" destId="{A5028E66-0067-4484-B709-77CC4ABDBBD1}" srcOrd="7" destOrd="0" presId="urn:microsoft.com/office/officeart/2005/8/layout/target3"/>
    <dgm:cxn modelId="{13EE2473-F6F2-471D-B02B-D8C7B76CC2DB}" type="presParOf" srcId="{1A65A369-D469-41FD-BEA6-FF060C1F80DC}" destId="{5AA0CD37-2CA6-4D90-824D-DE4B60B9B7FB}" srcOrd="8" destOrd="0" presId="urn:microsoft.com/office/officeart/2005/8/layout/target3"/>
    <dgm:cxn modelId="{E5DA9B93-71B7-4BFF-ADD8-CD28480A22AE}" type="presParOf" srcId="{1A65A369-D469-41FD-BEA6-FF060C1F80DC}" destId="{BE8EE9CF-A9BF-40D4-8707-F86AF5FF082C}" srcOrd="9" destOrd="0" presId="urn:microsoft.com/office/officeart/2005/8/layout/target3"/>
    <dgm:cxn modelId="{BAB3CE54-B613-4D82-8836-8628FDEC5219}" type="presParOf" srcId="{1A65A369-D469-41FD-BEA6-FF060C1F80DC}" destId="{DD58DF55-93A8-46AE-909F-9C0C74CCB61A}" srcOrd="10" destOrd="0" presId="urn:microsoft.com/office/officeart/2005/8/layout/target3"/>
    <dgm:cxn modelId="{521BAD0A-BCBB-48B9-87EF-61AAB1752D04}" type="presParOf" srcId="{1A65A369-D469-41FD-BEA6-FF060C1F80DC}" destId="{39FF54B9-7D31-45C9-9553-BECE561CCF03}" srcOrd="11" destOrd="0" presId="urn:microsoft.com/office/officeart/2005/8/layout/target3"/>
    <dgm:cxn modelId="{EAA1B8EC-1EB1-4C6E-906B-A24479FF88B2}" type="presParOf" srcId="{1A65A369-D469-41FD-BEA6-FF060C1F80DC}" destId="{388ECF22-5687-471F-8854-4DE3ED992DE7}" srcOrd="12" destOrd="0" presId="urn:microsoft.com/office/officeart/2005/8/layout/target3"/>
    <dgm:cxn modelId="{B85F08FC-42EE-4BD9-A64A-839887DB25A1}" type="presParOf" srcId="{1A65A369-D469-41FD-BEA6-FF060C1F80DC}" destId="{E4B69159-6690-4F79-A170-FF8B61386B7F}" srcOrd="13" destOrd="0" presId="urn:microsoft.com/office/officeart/2005/8/layout/target3"/>
    <dgm:cxn modelId="{8234137F-B455-4BE0-AF0A-92E902756744}" type="presParOf" srcId="{1A65A369-D469-41FD-BEA6-FF060C1F80DC}" destId="{3DC8D676-FC50-4E47-B442-CAB9461AA55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642C5-9E93-4C19-8939-1A4D6976A95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CE5FF4E-C0D2-4A91-9FF7-3042A7607BC3}">
      <dgm:prSet phldrT="[Texto]" custT="1"/>
      <dgm:spPr/>
      <dgm:t>
        <a:bodyPr/>
        <a:lstStyle/>
        <a:p>
          <a:r>
            <a:rPr lang="es-EC" sz="2100" dirty="0" smtClean="0"/>
            <a:t>ELEMENTOS</a:t>
          </a:r>
          <a:endParaRPr lang="es-EC" sz="2100" dirty="0"/>
        </a:p>
      </dgm:t>
    </dgm:pt>
    <dgm:pt modelId="{475DFA19-9BEE-407D-96B7-D8609D51F132}" type="parTrans" cxnId="{AEECE6C2-0F2B-44C5-BECB-963CB0196F67}">
      <dgm:prSet/>
      <dgm:spPr/>
      <dgm:t>
        <a:bodyPr/>
        <a:lstStyle/>
        <a:p>
          <a:endParaRPr lang="es-EC"/>
        </a:p>
      </dgm:t>
    </dgm:pt>
    <dgm:pt modelId="{9AA2963E-B926-4AB1-9FF6-2FC345067DDF}" type="sibTrans" cxnId="{AEECE6C2-0F2B-44C5-BECB-963CB0196F67}">
      <dgm:prSet/>
      <dgm:spPr/>
      <dgm:t>
        <a:bodyPr/>
        <a:lstStyle/>
        <a:p>
          <a:endParaRPr lang="es-EC"/>
        </a:p>
      </dgm:t>
    </dgm:pt>
    <dgm:pt modelId="{F8C756FB-C9F3-499F-BCA4-05EB007A1119}">
      <dgm:prSet phldrT="[Texto]"/>
      <dgm:spPr/>
      <dgm:t>
        <a:bodyPr/>
        <a:lstStyle/>
        <a:p>
          <a:r>
            <a:rPr lang="es-EC" dirty="0" smtClean="0"/>
            <a:t>Asegurado.</a:t>
          </a:r>
          <a:endParaRPr lang="es-EC" dirty="0"/>
        </a:p>
      </dgm:t>
    </dgm:pt>
    <dgm:pt modelId="{8178A3A7-2F05-4521-923A-3250189CD3B6}" type="parTrans" cxnId="{628DCC7B-757E-4B71-B03E-BDD4750445B4}">
      <dgm:prSet/>
      <dgm:spPr/>
      <dgm:t>
        <a:bodyPr/>
        <a:lstStyle/>
        <a:p>
          <a:endParaRPr lang="es-EC"/>
        </a:p>
      </dgm:t>
    </dgm:pt>
    <dgm:pt modelId="{E6D5D867-1314-4A16-A85C-D79FDB16EF6D}" type="sibTrans" cxnId="{628DCC7B-757E-4B71-B03E-BDD4750445B4}">
      <dgm:prSet/>
      <dgm:spPr/>
      <dgm:t>
        <a:bodyPr/>
        <a:lstStyle/>
        <a:p>
          <a:endParaRPr lang="es-EC"/>
        </a:p>
      </dgm:t>
    </dgm:pt>
    <dgm:pt modelId="{35F441F1-2C84-4773-9A62-915AE113DD75}">
      <dgm:prSet phldrT="[Texto]"/>
      <dgm:spPr/>
      <dgm:t>
        <a:bodyPr/>
        <a:lstStyle/>
        <a:p>
          <a:r>
            <a:rPr lang="es-EC" dirty="0" smtClean="0"/>
            <a:t>Asegurador.</a:t>
          </a:r>
          <a:endParaRPr lang="es-EC" dirty="0"/>
        </a:p>
      </dgm:t>
    </dgm:pt>
    <dgm:pt modelId="{99A13274-DA34-4545-B960-0F08B0EDB34D}" type="parTrans" cxnId="{4239A77D-B1CD-4DE5-B721-8F7D6E5EA4EC}">
      <dgm:prSet/>
      <dgm:spPr/>
      <dgm:t>
        <a:bodyPr/>
        <a:lstStyle/>
        <a:p>
          <a:endParaRPr lang="es-EC"/>
        </a:p>
      </dgm:t>
    </dgm:pt>
    <dgm:pt modelId="{625C4072-7CA5-4BF7-9C50-ED35C6A07D9B}" type="sibTrans" cxnId="{4239A77D-B1CD-4DE5-B721-8F7D6E5EA4EC}">
      <dgm:prSet/>
      <dgm:spPr/>
      <dgm:t>
        <a:bodyPr/>
        <a:lstStyle/>
        <a:p>
          <a:endParaRPr lang="es-EC"/>
        </a:p>
      </dgm:t>
    </dgm:pt>
    <dgm:pt modelId="{1FA5455B-BD20-4B94-B952-6332C979ED8B}">
      <dgm:prSet phldrT="[Texto]"/>
      <dgm:spPr/>
      <dgm:t>
        <a:bodyPr/>
        <a:lstStyle/>
        <a:p>
          <a:endParaRPr lang="es-EC" dirty="0"/>
        </a:p>
      </dgm:t>
    </dgm:pt>
    <dgm:pt modelId="{EE0AAEE0-D86D-459A-83D5-19B1578AD037}" type="parTrans" cxnId="{2620DBB2-F68A-48B3-81C8-1F9E60BFCBA5}">
      <dgm:prSet/>
      <dgm:spPr/>
      <dgm:t>
        <a:bodyPr/>
        <a:lstStyle/>
        <a:p>
          <a:endParaRPr lang="es-EC"/>
        </a:p>
      </dgm:t>
    </dgm:pt>
    <dgm:pt modelId="{CAC0D240-58FC-4F32-83EF-3159D92376B7}" type="sibTrans" cxnId="{2620DBB2-F68A-48B3-81C8-1F9E60BFCBA5}">
      <dgm:prSet/>
      <dgm:spPr/>
      <dgm:t>
        <a:bodyPr/>
        <a:lstStyle/>
        <a:p>
          <a:endParaRPr lang="es-EC"/>
        </a:p>
      </dgm:t>
    </dgm:pt>
    <dgm:pt modelId="{98F608BE-C0EC-4C84-8B4E-A78856B62E22}">
      <dgm:prSet phldrT="[Texto]"/>
      <dgm:spPr/>
      <dgm:t>
        <a:bodyPr/>
        <a:lstStyle/>
        <a:p>
          <a:r>
            <a:rPr lang="es-EC" dirty="0" smtClean="0"/>
            <a:t>De casco marítimo.</a:t>
          </a:r>
          <a:endParaRPr lang="es-EC" dirty="0"/>
        </a:p>
      </dgm:t>
    </dgm:pt>
    <dgm:pt modelId="{7FDEFA3D-0094-4B46-8E55-F1EE87B19B50}" type="parTrans" cxnId="{34839C8C-16C1-4023-AE64-4F97254EAA1D}">
      <dgm:prSet/>
      <dgm:spPr/>
      <dgm:t>
        <a:bodyPr/>
        <a:lstStyle/>
        <a:p>
          <a:endParaRPr lang="es-EC"/>
        </a:p>
      </dgm:t>
    </dgm:pt>
    <dgm:pt modelId="{17BDBFA1-7D0E-4154-A6C4-894C4E67645A}" type="sibTrans" cxnId="{34839C8C-16C1-4023-AE64-4F97254EAA1D}">
      <dgm:prSet/>
      <dgm:spPr/>
      <dgm:t>
        <a:bodyPr/>
        <a:lstStyle/>
        <a:p>
          <a:endParaRPr lang="es-EC"/>
        </a:p>
      </dgm:t>
    </dgm:pt>
    <dgm:pt modelId="{ED3A24F3-4079-44FF-BE11-05A905A35CF7}">
      <dgm:prSet phldrT="[Texto]" custT="1"/>
      <dgm:spPr/>
      <dgm:t>
        <a:bodyPr/>
        <a:lstStyle/>
        <a:p>
          <a:r>
            <a:rPr lang="es-EC" sz="2100" dirty="0" smtClean="0"/>
            <a:t>CONTENIDO</a:t>
          </a:r>
          <a:endParaRPr lang="es-EC" sz="2100" dirty="0"/>
        </a:p>
      </dgm:t>
    </dgm:pt>
    <dgm:pt modelId="{7EAC2ABA-EAD7-458A-89EC-D4CC3B70C52B}" type="parTrans" cxnId="{8F5B9F83-380B-4AA2-8D4C-8C7C7F40561A}">
      <dgm:prSet/>
      <dgm:spPr/>
      <dgm:t>
        <a:bodyPr/>
        <a:lstStyle/>
        <a:p>
          <a:endParaRPr lang="es-EC"/>
        </a:p>
      </dgm:t>
    </dgm:pt>
    <dgm:pt modelId="{671820F4-4C3A-4CBF-8456-A69B66405610}" type="sibTrans" cxnId="{8F5B9F83-380B-4AA2-8D4C-8C7C7F40561A}">
      <dgm:prSet/>
      <dgm:spPr/>
      <dgm:t>
        <a:bodyPr/>
        <a:lstStyle/>
        <a:p>
          <a:endParaRPr lang="es-EC"/>
        </a:p>
      </dgm:t>
    </dgm:pt>
    <dgm:pt modelId="{EBC6F0D2-90EE-4DC2-934A-809EE1C5A5BC}">
      <dgm:prSet phldrT="[Texto]"/>
      <dgm:spPr/>
      <dgm:t>
        <a:bodyPr/>
        <a:lstStyle/>
        <a:p>
          <a:r>
            <a:rPr lang="es-EC" dirty="0" smtClean="0"/>
            <a:t>Nombre y domicilio del contratante.</a:t>
          </a:r>
          <a:endParaRPr lang="es-EC" dirty="0"/>
        </a:p>
      </dgm:t>
    </dgm:pt>
    <dgm:pt modelId="{DFDB60E6-7A64-4A5B-BDE5-3EDC168F1D08}" type="parTrans" cxnId="{F27AD256-748E-47D5-B3FF-5BEBE627097E}">
      <dgm:prSet/>
      <dgm:spPr/>
      <dgm:t>
        <a:bodyPr/>
        <a:lstStyle/>
        <a:p>
          <a:endParaRPr lang="es-EC"/>
        </a:p>
      </dgm:t>
    </dgm:pt>
    <dgm:pt modelId="{BEC28792-5564-4280-BD34-BB26892A341C}" type="sibTrans" cxnId="{F27AD256-748E-47D5-B3FF-5BEBE627097E}">
      <dgm:prSet/>
      <dgm:spPr/>
      <dgm:t>
        <a:bodyPr/>
        <a:lstStyle/>
        <a:p>
          <a:endParaRPr lang="es-EC"/>
        </a:p>
      </dgm:t>
    </dgm:pt>
    <dgm:pt modelId="{D80D2924-23F8-4C4A-86B7-3A55045B2D18}">
      <dgm:prSet phldrT="[Texto]"/>
      <dgm:spPr/>
      <dgm:t>
        <a:bodyPr/>
        <a:lstStyle/>
        <a:p>
          <a:r>
            <a:rPr lang="es-EC" dirty="0" smtClean="0"/>
            <a:t>De responsabilidad.</a:t>
          </a:r>
          <a:endParaRPr lang="es-EC" dirty="0"/>
        </a:p>
      </dgm:t>
    </dgm:pt>
    <dgm:pt modelId="{F7F47EF0-9D49-4740-8F8C-23338120D0F0}" type="parTrans" cxnId="{0440CB90-9721-4FC7-BBC9-E3F97287738D}">
      <dgm:prSet/>
      <dgm:spPr/>
      <dgm:t>
        <a:bodyPr/>
        <a:lstStyle/>
        <a:p>
          <a:endParaRPr lang="es-EC"/>
        </a:p>
      </dgm:t>
    </dgm:pt>
    <dgm:pt modelId="{B8693AB9-C401-44B3-BF43-6DC9C7EDB035}" type="sibTrans" cxnId="{0440CB90-9721-4FC7-BBC9-E3F97287738D}">
      <dgm:prSet/>
      <dgm:spPr/>
      <dgm:t>
        <a:bodyPr/>
        <a:lstStyle/>
        <a:p>
          <a:endParaRPr lang="es-EC"/>
        </a:p>
      </dgm:t>
    </dgm:pt>
    <dgm:pt modelId="{3BBB408E-DC3D-4832-95E0-F31C82C8AE66}">
      <dgm:prSet phldrT="[Texto]"/>
      <dgm:spPr/>
      <dgm:t>
        <a:bodyPr/>
        <a:lstStyle/>
        <a:p>
          <a:r>
            <a:rPr lang="es-EC" dirty="0" smtClean="0"/>
            <a:t>De protección e indemnización.</a:t>
          </a:r>
          <a:endParaRPr lang="es-EC" dirty="0"/>
        </a:p>
      </dgm:t>
    </dgm:pt>
    <dgm:pt modelId="{97318BB6-D982-41BB-9958-DBAF6BEF5C70}" type="sibTrans" cxnId="{B9524937-9F0F-4607-8CE4-3511DD769476}">
      <dgm:prSet/>
      <dgm:spPr/>
      <dgm:t>
        <a:bodyPr/>
        <a:lstStyle/>
        <a:p>
          <a:endParaRPr lang="es-EC"/>
        </a:p>
      </dgm:t>
    </dgm:pt>
    <dgm:pt modelId="{9A271D27-4261-48FB-98FC-38DDC7D5BE3F}" type="parTrans" cxnId="{B9524937-9F0F-4607-8CE4-3511DD769476}">
      <dgm:prSet/>
      <dgm:spPr/>
      <dgm:t>
        <a:bodyPr/>
        <a:lstStyle/>
        <a:p>
          <a:endParaRPr lang="es-EC"/>
        </a:p>
      </dgm:t>
    </dgm:pt>
    <dgm:pt modelId="{3ACF3400-6D34-4FA9-B5FE-446559D26301}">
      <dgm:prSet phldrT="[Texto]"/>
      <dgm:spPr/>
      <dgm:t>
        <a:bodyPr/>
        <a:lstStyle/>
        <a:p>
          <a:r>
            <a:rPr lang="es-EC" dirty="0" smtClean="0"/>
            <a:t>Beneficiario.</a:t>
          </a:r>
          <a:endParaRPr lang="es-EC" dirty="0"/>
        </a:p>
      </dgm:t>
    </dgm:pt>
    <dgm:pt modelId="{3CD48E11-EE65-4CB3-989F-B779532A5513}" type="parTrans" cxnId="{D19F86FA-A999-4EE2-AEBC-206EC996C44F}">
      <dgm:prSet/>
      <dgm:spPr/>
      <dgm:t>
        <a:bodyPr/>
        <a:lstStyle/>
        <a:p>
          <a:endParaRPr lang="es-EC"/>
        </a:p>
      </dgm:t>
    </dgm:pt>
    <dgm:pt modelId="{3EB46675-44F7-4DFA-BAC6-78940F6644AA}" type="sibTrans" cxnId="{D19F86FA-A999-4EE2-AEBC-206EC996C44F}">
      <dgm:prSet/>
      <dgm:spPr/>
      <dgm:t>
        <a:bodyPr/>
        <a:lstStyle/>
        <a:p>
          <a:endParaRPr lang="es-EC"/>
        </a:p>
      </dgm:t>
    </dgm:pt>
    <dgm:pt modelId="{8360DE33-AE04-4C0E-9420-E8F21A5B0B42}">
      <dgm:prSet phldrT="[Texto]"/>
      <dgm:spPr/>
      <dgm:t>
        <a:bodyPr/>
        <a:lstStyle/>
        <a:p>
          <a:r>
            <a:rPr lang="es-EC" dirty="0" smtClean="0"/>
            <a:t>Siniestro.</a:t>
          </a:r>
          <a:endParaRPr lang="es-EC" dirty="0"/>
        </a:p>
      </dgm:t>
    </dgm:pt>
    <dgm:pt modelId="{EF2D9C16-AFF7-451C-8BE0-2AD24561D8D4}" type="parTrans" cxnId="{93606389-7DA1-47A3-9FE8-F410B2FE9B5B}">
      <dgm:prSet/>
      <dgm:spPr/>
      <dgm:t>
        <a:bodyPr/>
        <a:lstStyle/>
        <a:p>
          <a:endParaRPr lang="es-EC"/>
        </a:p>
      </dgm:t>
    </dgm:pt>
    <dgm:pt modelId="{F36C48AD-9F46-45B5-AC87-FD0588753A5A}" type="sibTrans" cxnId="{93606389-7DA1-47A3-9FE8-F410B2FE9B5B}">
      <dgm:prSet/>
      <dgm:spPr/>
      <dgm:t>
        <a:bodyPr/>
        <a:lstStyle/>
        <a:p>
          <a:endParaRPr lang="es-EC"/>
        </a:p>
      </dgm:t>
    </dgm:pt>
    <dgm:pt modelId="{43088101-6CAA-499D-8101-BE0815E444D0}">
      <dgm:prSet phldrT="[Texto]"/>
      <dgm:spPr/>
      <dgm:t>
        <a:bodyPr/>
        <a:lstStyle/>
        <a:p>
          <a:r>
            <a:rPr lang="es-EC" dirty="0" smtClean="0"/>
            <a:t>Deducible.</a:t>
          </a:r>
          <a:endParaRPr lang="es-EC" dirty="0"/>
        </a:p>
      </dgm:t>
    </dgm:pt>
    <dgm:pt modelId="{75B2BA78-A4C4-4FD2-8013-F3A8E88197DB}" type="parTrans" cxnId="{84769793-40A7-468C-8223-B08A21B8DC5B}">
      <dgm:prSet/>
      <dgm:spPr/>
      <dgm:t>
        <a:bodyPr/>
        <a:lstStyle/>
        <a:p>
          <a:endParaRPr lang="es-EC"/>
        </a:p>
      </dgm:t>
    </dgm:pt>
    <dgm:pt modelId="{91A20061-9A49-4737-97BB-EC477B4FA14A}" type="sibTrans" cxnId="{84769793-40A7-468C-8223-B08A21B8DC5B}">
      <dgm:prSet/>
      <dgm:spPr/>
      <dgm:t>
        <a:bodyPr/>
        <a:lstStyle/>
        <a:p>
          <a:endParaRPr lang="es-EC"/>
        </a:p>
      </dgm:t>
    </dgm:pt>
    <dgm:pt modelId="{0721AE6F-46D1-4345-AAAC-75F4EF8F3533}">
      <dgm:prSet phldrT="[Texto]"/>
      <dgm:spPr/>
      <dgm:t>
        <a:bodyPr/>
        <a:lstStyle/>
        <a:p>
          <a:r>
            <a:rPr lang="es-EC" dirty="0" smtClean="0"/>
            <a:t>Indemnización.</a:t>
          </a:r>
          <a:endParaRPr lang="es-EC" dirty="0"/>
        </a:p>
      </dgm:t>
    </dgm:pt>
    <dgm:pt modelId="{69B5D46A-7F0A-43B0-8E3E-BFA886F47AFD}" type="parTrans" cxnId="{25023FF3-9236-44DE-8F74-ED0C7A75AC6C}">
      <dgm:prSet/>
      <dgm:spPr/>
      <dgm:t>
        <a:bodyPr/>
        <a:lstStyle/>
        <a:p>
          <a:endParaRPr lang="es-EC"/>
        </a:p>
      </dgm:t>
    </dgm:pt>
    <dgm:pt modelId="{9565B2C4-705C-4F81-BB69-CCCB974D95D6}" type="sibTrans" cxnId="{25023FF3-9236-44DE-8F74-ED0C7A75AC6C}">
      <dgm:prSet/>
      <dgm:spPr/>
      <dgm:t>
        <a:bodyPr/>
        <a:lstStyle/>
        <a:p>
          <a:endParaRPr lang="es-EC"/>
        </a:p>
      </dgm:t>
    </dgm:pt>
    <dgm:pt modelId="{8A7B6370-230A-49EB-94AF-EB5F70E18EA6}">
      <dgm:prSet phldrT="[Texto]"/>
      <dgm:spPr/>
      <dgm:t>
        <a:bodyPr/>
        <a:lstStyle/>
        <a:p>
          <a:endParaRPr lang="es-EC" dirty="0"/>
        </a:p>
      </dgm:t>
    </dgm:pt>
    <dgm:pt modelId="{A0DBB13D-B4C8-4D26-B817-06D3AF963042}" type="parTrans" cxnId="{09F525CF-2708-4B29-B969-996380FB1430}">
      <dgm:prSet/>
      <dgm:spPr/>
      <dgm:t>
        <a:bodyPr/>
        <a:lstStyle/>
        <a:p>
          <a:endParaRPr lang="es-EC"/>
        </a:p>
      </dgm:t>
    </dgm:pt>
    <dgm:pt modelId="{A7BE1E3A-9F82-4720-BDC4-E5A230FD9FE9}" type="sibTrans" cxnId="{09F525CF-2708-4B29-B969-996380FB1430}">
      <dgm:prSet/>
      <dgm:spPr/>
      <dgm:t>
        <a:bodyPr/>
        <a:lstStyle/>
        <a:p>
          <a:endParaRPr lang="es-EC"/>
        </a:p>
      </dgm:t>
    </dgm:pt>
    <dgm:pt modelId="{99FD6FEC-91DF-482A-A753-8133C4C5F1F5}">
      <dgm:prSet phldrT="[Texto]"/>
      <dgm:spPr/>
      <dgm:t>
        <a:bodyPr/>
        <a:lstStyle/>
        <a:p>
          <a:r>
            <a:rPr lang="es-EC" dirty="0" smtClean="0"/>
            <a:t>Bien asegurado.</a:t>
          </a:r>
          <a:endParaRPr lang="es-EC" dirty="0"/>
        </a:p>
      </dgm:t>
    </dgm:pt>
    <dgm:pt modelId="{E57319FA-3B0A-4C2E-B9A9-506458D9389C}" type="parTrans" cxnId="{F11631E8-E2ED-4449-9909-2185B9837414}">
      <dgm:prSet/>
      <dgm:spPr/>
      <dgm:t>
        <a:bodyPr/>
        <a:lstStyle/>
        <a:p>
          <a:endParaRPr lang="es-EC"/>
        </a:p>
      </dgm:t>
    </dgm:pt>
    <dgm:pt modelId="{E226827B-C099-4F71-9572-42A0FB15F1B6}" type="sibTrans" cxnId="{F11631E8-E2ED-4449-9909-2185B9837414}">
      <dgm:prSet/>
      <dgm:spPr/>
      <dgm:t>
        <a:bodyPr/>
        <a:lstStyle/>
        <a:p>
          <a:endParaRPr lang="es-EC"/>
        </a:p>
      </dgm:t>
    </dgm:pt>
    <dgm:pt modelId="{99F1A913-279B-4F17-AA36-F112BF182AB5}">
      <dgm:prSet phldrT="[Texto]"/>
      <dgm:spPr/>
      <dgm:t>
        <a:bodyPr/>
        <a:lstStyle/>
        <a:p>
          <a:r>
            <a:rPr lang="es-EC" dirty="0" smtClean="0"/>
            <a:t>Naturaleza y duración.</a:t>
          </a:r>
          <a:endParaRPr lang="es-EC" dirty="0"/>
        </a:p>
      </dgm:t>
    </dgm:pt>
    <dgm:pt modelId="{8BA12220-3E9F-456F-8D67-00A427FCBA3D}" type="parTrans" cxnId="{7CED738A-0DF4-4795-8BC2-F92751DC98BF}">
      <dgm:prSet/>
      <dgm:spPr/>
      <dgm:t>
        <a:bodyPr/>
        <a:lstStyle/>
        <a:p>
          <a:endParaRPr lang="es-EC"/>
        </a:p>
      </dgm:t>
    </dgm:pt>
    <dgm:pt modelId="{192FE0A9-FDD9-4D75-8187-F2C5FA5ADF63}" type="sibTrans" cxnId="{7CED738A-0DF4-4795-8BC2-F92751DC98BF}">
      <dgm:prSet/>
      <dgm:spPr/>
      <dgm:t>
        <a:bodyPr/>
        <a:lstStyle/>
        <a:p>
          <a:endParaRPr lang="es-EC"/>
        </a:p>
      </dgm:t>
    </dgm:pt>
    <dgm:pt modelId="{40E595BF-20E6-45EB-82E3-5B29DE529574}">
      <dgm:prSet phldrT="[Texto]"/>
      <dgm:spPr/>
      <dgm:t>
        <a:bodyPr/>
        <a:lstStyle/>
        <a:p>
          <a:r>
            <a:rPr lang="es-EC" dirty="0" smtClean="0"/>
            <a:t>Monto y prima asegurado</a:t>
          </a:r>
          <a:endParaRPr lang="es-EC" dirty="0"/>
        </a:p>
      </dgm:t>
    </dgm:pt>
    <dgm:pt modelId="{2DB68C37-05BF-48D9-B485-E4E8BD6459C4}" type="parTrans" cxnId="{C6491994-8220-4553-88F1-9A4412F4080F}">
      <dgm:prSet/>
      <dgm:spPr/>
      <dgm:t>
        <a:bodyPr/>
        <a:lstStyle/>
        <a:p>
          <a:endParaRPr lang="es-EC"/>
        </a:p>
      </dgm:t>
    </dgm:pt>
    <dgm:pt modelId="{5901E4CC-7CEB-459C-B111-398C5499D0D4}" type="sibTrans" cxnId="{C6491994-8220-4553-88F1-9A4412F4080F}">
      <dgm:prSet/>
      <dgm:spPr/>
      <dgm:t>
        <a:bodyPr/>
        <a:lstStyle/>
        <a:p>
          <a:endParaRPr lang="es-EC"/>
        </a:p>
      </dgm:t>
    </dgm:pt>
    <dgm:pt modelId="{1A65A369-D469-41FD-BEA6-FF060C1F80DC}" type="pres">
      <dgm:prSet presAssocID="{A40642C5-9E93-4C19-8939-1A4D6976A9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94F1C2-DD0E-4BDF-8A50-24703E5BC76A}" type="pres">
      <dgm:prSet presAssocID="{9CE5FF4E-C0D2-4A91-9FF7-3042A7607BC3}" presName="circle1" presStyleLbl="node1" presStyleIdx="0" presStyleCnt="3" custScaleX="54406"/>
      <dgm:spPr/>
    </dgm:pt>
    <dgm:pt modelId="{9FDD84B0-ABF8-462A-84D7-6DB8C7A068D7}" type="pres">
      <dgm:prSet presAssocID="{9CE5FF4E-C0D2-4A91-9FF7-3042A7607BC3}" presName="space" presStyleCnt="0"/>
      <dgm:spPr/>
    </dgm:pt>
    <dgm:pt modelId="{B60D5EBD-32E5-4A98-BF11-BB9481C86DB6}" type="pres">
      <dgm:prSet presAssocID="{9CE5FF4E-C0D2-4A91-9FF7-3042A7607BC3}" presName="rect1" presStyleLbl="alignAcc1" presStyleIdx="0" presStyleCnt="3"/>
      <dgm:spPr/>
      <dgm:t>
        <a:bodyPr/>
        <a:lstStyle/>
        <a:p>
          <a:endParaRPr lang="es-EC"/>
        </a:p>
      </dgm:t>
    </dgm:pt>
    <dgm:pt modelId="{B9B2C6DA-2605-4010-A434-05155F222469}" type="pres">
      <dgm:prSet presAssocID="{1FA5455B-BD20-4B94-B952-6332C979ED8B}" presName="vertSpace2" presStyleLbl="node1" presStyleIdx="0" presStyleCnt="3"/>
      <dgm:spPr/>
    </dgm:pt>
    <dgm:pt modelId="{7CDB0E9A-9518-4C3D-994D-426C998CDF2B}" type="pres">
      <dgm:prSet presAssocID="{1FA5455B-BD20-4B94-B952-6332C979ED8B}" presName="circle2" presStyleLbl="node1" presStyleIdx="1" presStyleCnt="3" custScaleX="40022"/>
      <dgm:spPr/>
    </dgm:pt>
    <dgm:pt modelId="{28BD19C8-77A9-4A99-838D-D3CFE81C7931}" type="pres">
      <dgm:prSet presAssocID="{1FA5455B-BD20-4B94-B952-6332C979ED8B}" presName="rect2" presStyleLbl="alignAcc1" presStyleIdx="1" presStyleCnt="3" custScaleY="85417"/>
      <dgm:spPr/>
      <dgm:t>
        <a:bodyPr/>
        <a:lstStyle/>
        <a:p>
          <a:endParaRPr lang="es-EC"/>
        </a:p>
      </dgm:t>
    </dgm:pt>
    <dgm:pt modelId="{21719931-12B9-4667-A7B4-8476AF7A0367}" type="pres">
      <dgm:prSet presAssocID="{ED3A24F3-4079-44FF-BE11-05A905A35CF7}" presName="vertSpace3" presStyleLbl="node1" presStyleIdx="1" presStyleCnt="3"/>
      <dgm:spPr/>
    </dgm:pt>
    <dgm:pt modelId="{A5028E66-0067-4484-B709-77CC4ABDBBD1}" type="pres">
      <dgm:prSet presAssocID="{ED3A24F3-4079-44FF-BE11-05A905A35CF7}" presName="circle3" presStyleLbl="node1" presStyleIdx="2" presStyleCnt="3" custScaleX="26543"/>
      <dgm:spPr/>
    </dgm:pt>
    <dgm:pt modelId="{5AA0CD37-2CA6-4D90-824D-DE4B60B9B7FB}" type="pres">
      <dgm:prSet presAssocID="{ED3A24F3-4079-44FF-BE11-05A905A35CF7}" presName="rect3" presStyleLbl="alignAcc1" presStyleIdx="2" presStyleCnt="3"/>
      <dgm:spPr/>
      <dgm:t>
        <a:bodyPr/>
        <a:lstStyle/>
        <a:p>
          <a:endParaRPr lang="es-EC"/>
        </a:p>
      </dgm:t>
    </dgm:pt>
    <dgm:pt modelId="{BE8EE9CF-A9BF-40D4-8707-F86AF5FF082C}" type="pres">
      <dgm:prSet presAssocID="{9CE5FF4E-C0D2-4A91-9FF7-3042A7607BC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58DF55-93A8-46AE-909F-9C0C74CCB61A}" type="pres">
      <dgm:prSet presAssocID="{9CE5FF4E-C0D2-4A91-9FF7-3042A7607BC3}" presName="rect1ChTx" presStyleLbl="alignAcc1" presStyleIdx="2" presStyleCnt="3" custScaleY="139124" custLinFactNeighborY="82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FF54B9-7D31-45C9-9553-BECE561CCF03}" type="pres">
      <dgm:prSet presAssocID="{1FA5455B-BD20-4B94-B952-6332C979ED8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ECF22-5687-471F-8854-4DE3ED992DE7}" type="pres">
      <dgm:prSet presAssocID="{1FA5455B-BD20-4B94-B952-6332C979ED8B}" presName="rect2ChTx" presStyleLbl="alignAcc1" presStyleIdx="2" presStyleCnt="3" custLinFactNeighborX="-41" custLinFactNeighborY="157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B69159-6690-4F79-A170-FF8B61386B7F}" type="pres">
      <dgm:prSet presAssocID="{ED3A24F3-4079-44FF-BE11-05A905A35CF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C8D676-FC50-4E47-B442-CAB9461AA55D}" type="pres">
      <dgm:prSet presAssocID="{ED3A24F3-4079-44FF-BE11-05A905A35CF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42CD1B-09B1-4B67-92DE-9BCD520A9489}" type="presOf" srcId="{40E595BF-20E6-45EB-82E3-5B29DE529574}" destId="{3DC8D676-FC50-4E47-B442-CAB9461AA55D}" srcOrd="0" destOrd="3" presId="urn:microsoft.com/office/officeart/2005/8/layout/target3"/>
    <dgm:cxn modelId="{CCBA6742-68F4-498F-BAFF-3F06E5438319}" type="presOf" srcId="{ED3A24F3-4079-44FF-BE11-05A905A35CF7}" destId="{E4B69159-6690-4F79-A170-FF8B61386B7F}" srcOrd="1" destOrd="0" presId="urn:microsoft.com/office/officeart/2005/8/layout/target3"/>
    <dgm:cxn modelId="{3A59F727-A1AC-406B-B3AB-C9686A2A363C}" type="presOf" srcId="{ED3A24F3-4079-44FF-BE11-05A905A35CF7}" destId="{5AA0CD37-2CA6-4D90-824D-DE4B60B9B7FB}" srcOrd="0" destOrd="0" presId="urn:microsoft.com/office/officeart/2005/8/layout/target3"/>
    <dgm:cxn modelId="{D2A8415F-4CF4-46A4-B7A3-BB09905AD3A8}" type="presOf" srcId="{3ACF3400-6D34-4FA9-B5FE-446559D26301}" destId="{DD58DF55-93A8-46AE-909F-9C0C74CCB61A}" srcOrd="0" destOrd="2" presId="urn:microsoft.com/office/officeart/2005/8/layout/target3"/>
    <dgm:cxn modelId="{34839C8C-16C1-4023-AE64-4F97254EAA1D}" srcId="{1FA5455B-BD20-4B94-B952-6332C979ED8B}" destId="{98F608BE-C0EC-4C84-8B4E-A78856B62E22}" srcOrd="0" destOrd="0" parTransId="{7FDEFA3D-0094-4B46-8E55-F1EE87B19B50}" sibTransId="{17BDBFA1-7D0E-4154-A6C4-894C4E67645A}"/>
    <dgm:cxn modelId="{4AA8A67C-9FB4-427D-9B37-4137C1CAB52F}" type="presOf" srcId="{1FA5455B-BD20-4B94-B952-6332C979ED8B}" destId="{39FF54B9-7D31-45C9-9553-BECE561CCF03}" srcOrd="1" destOrd="0" presId="urn:microsoft.com/office/officeart/2005/8/layout/target3"/>
    <dgm:cxn modelId="{628DCC7B-757E-4B71-B03E-BDD4750445B4}" srcId="{9CE5FF4E-C0D2-4A91-9FF7-3042A7607BC3}" destId="{F8C756FB-C9F3-499F-BCA4-05EB007A1119}" srcOrd="0" destOrd="0" parTransId="{8178A3A7-2F05-4521-923A-3250189CD3B6}" sibTransId="{E6D5D867-1314-4A16-A85C-D79FDB16EF6D}"/>
    <dgm:cxn modelId="{F27AD256-748E-47D5-B3FF-5BEBE627097E}" srcId="{ED3A24F3-4079-44FF-BE11-05A905A35CF7}" destId="{EBC6F0D2-90EE-4DC2-934A-809EE1C5A5BC}" srcOrd="0" destOrd="0" parTransId="{DFDB60E6-7A64-4A5B-BDE5-3EDC168F1D08}" sibTransId="{BEC28792-5564-4280-BD34-BB26892A341C}"/>
    <dgm:cxn modelId="{4239A77D-B1CD-4DE5-B721-8F7D6E5EA4EC}" srcId="{9CE5FF4E-C0D2-4A91-9FF7-3042A7607BC3}" destId="{35F441F1-2C84-4773-9A62-915AE113DD75}" srcOrd="1" destOrd="0" parTransId="{99A13274-DA34-4545-B960-0F08B0EDB34D}" sibTransId="{625C4072-7CA5-4BF7-9C50-ED35C6A07D9B}"/>
    <dgm:cxn modelId="{40307971-28AF-4522-93E5-A1BF4532850A}" type="presOf" srcId="{8A7B6370-230A-49EB-94AF-EB5F70E18EA6}" destId="{388ECF22-5687-471F-8854-4DE3ED992DE7}" srcOrd="0" destOrd="3" presId="urn:microsoft.com/office/officeart/2005/8/layout/target3"/>
    <dgm:cxn modelId="{C6491994-8220-4553-88F1-9A4412F4080F}" srcId="{ED3A24F3-4079-44FF-BE11-05A905A35CF7}" destId="{40E595BF-20E6-45EB-82E3-5B29DE529574}" srcOrd="3" destOrd="0" parTransId="{2DB68C37-05BF-48D9-B485-E4E8BD6459C4}" sibTransId="{5901E4CC-7CEB-459C-B111-398C5499D0D4}"/>
    <dgm:cxn modelId="{9251ADAE-18EA-45A2-ADF4-658E9AB9509D}" type="presOf" srcId="{98F608BE-C0EC-4C84-8B4E-A78856B62E22}" destId="{388ECF22-5687-471F-8854-4DE3ED992DE7}" srcOrd="0" destOrd="0" presId="urn:microsoft.com/office/officeart/2005/8/layout/target3"/>
    <dgm:cxn modelId="{B9524937-9F0F-4607-8CE4-3511DD769476}" srcId="{1FA5455B-BD20-4B94-B952-6332C979ED8B}" destId="{3BBB408E-DC3D-4832-95E0-F31C82C8AE66}" srcOrd="1" destOrd="0" parTransId="{9A271D27-4261-48FB-98FC-38DDC7D5BE3F}" sibTransId="{97318BB6-D982-41BB-9958-DBAF6BEF5C70}"/>
    <dgm:cxn modelId="{09F525CF-2708-4B29-B969-996380FB1430}" srcId="{1FA5455B-BD20-4B94-B952-6332C979ED8B}" destId="{8A7B6370-230A-49EB-94AF-EB5F70E18EA6}" srcOrd="3" destOrd="0" parTransId="{A0DBB13D-B4C8-4D26-B817-06D3AF963042}" sibTransId="{A7BE1E3A-9F82-4720-BDC4-E5A230FD9FE9}"/>
    <dgm:cxn modelId="{AEECE6C2-0F2B-44C5-BECB-963CB0196F67}" srcId="{A40642C5-9E93-4C19-8939-1A4D6976A957}" destId="{9CE5FF4E-C0D2-4A91-9FF7-3042A7607BC3}" srcOrd="0" destOrd="0" parTransId="{475DFA19-9BEE-407D-96B7-D8609D51F132}" sibTransId="{9AA2963E-B926-4AB1-9FF6-2FC345067DDF}"/>
    <dgm:cxn modelId="{E8D4E99A-43C6-4270-B58C-F4888BD983C9}" type="presOf" srcId="{3BBB408E-DC3D-4832-95E0-F31C82C8AE66}" destId="{388ECF22-5687-471F-8854-4DE3ED992DE7}" srcOrd="0" destOrd="1" presId="urn:microsoft.com/office/officeart/2005/8/layout/target3"/>
    <dgm:cxn modelId="{0440CB90-9721-4FC7-BBC9-E3F97287738D}" srcId="{1FA5455B-BD20-4B94-B952-6332C979ED8B}" destId="{D80D2924-23F8-4C4A-86B7-3A55045B2D18}" srcOrd="2" destOrd="0" parTransId="{F7F47EF0-9D49-4740-8F8C-23338120D0F0}" sibTransId="{B8693AB9-C401-44B3-BF43-6DC9C7EDB035}"/>
    <dgm:cxn modelId="{44434BD4-3EB1-4E9B-8926-1AF5235980CE}" type="presOf" srcId="{8360DE33-AE04-4C0E-9420-E8F21A5B0B42}" destId="{DD58DF55-93A8-46AE-909F-9C0C74CCB61A}" srcOrd="0" destOrd="3" presId="urn:microsoft.com/office/officeart/2005/8/layout/target3"/>
    <dgm:cxn modelId="{B25943E6-15A0-4BF2-AC8A-CB88FC86D783}" type="presOf" srcId="{0721AE6F-46D1-4345-AAAC-75F4EF8F3533}" destId="{DD58DF55-93A8-46AE-909F-9C0C74CCB61A}" srcOrd="0" destOrd="5" presId="urn:microsoft.com/office/officeart/2005/8/layout/target3"/>
    <dgm:cxn modelId="{D19F86FA-A999-4EE2-AEBC-206EC996C44F}" srcId="{9CE5FF4E-C0D2-4A91-9FF7-3042A7607BC3}" destId="{3ACF3400-6D34-4FA9-B5FE-446559D26301}" srcOrd="2" destOrd="0" parTransId="{3CD48E11-EE65-4CB3-989F-B779532A5513}" sibTransId="{3EB46675-44F7-4DFA-BAC6-78940F6644AA}"/>
    <dgm:cxn modelId="{F11631E8-E2ED-4449-9909-2185B9837414}" srcId="{ED3A24F3-4079-44FF-BE11-05A905A35CF7}" destId="{99FD6FEC-91DF-482A-A753-8133C4C5F1F5}" srcOrd="1" destOrd="0" parTransId="{E57319FA-3B0A-4C2E-B9A9-506458D9389C}" sibTransId="{E226827B-C099-4F71-9572-42A0FB15F1B6}"/>
    <dgm:cxn modelId="{7CED738A-0DF4-4795-8BC2-F92751DC98BF}" srcId="{ED3A24F3-4079-44FF-BE11-05A905A35CF7}" destId="{99F1A913-279B-4F17-AA36-F112BF182AB5}" srcOrd="2" destOrd="0" parTransId="{8BA12220-3E9F-456F-8D67-00A427FCBA3D}" sibTransId="{192FE0A9-FDD9-4D75-8187-F2C5FA5ADF63}"/>
    <dgm:cxn modelId="{A496FF01-1407-403C-A834-8C0BD023EE74}" type="presOf" srcId="{EBC6F0D2-90EE-4DC2-934A-809EE1C5A5BC}" destId="{3DC8D676-FC50-4E47-B442-CAB9461AA55D}" srcOrd="0" destOrd="0" presId="urn:microsoft.com/office/officeart/2005/8/layout/target3"/>
    <dgm:cxn modelId="{B211A923-B67D-482A-8B24-4F4131AA724E}" type="presOf" srcId="{1FA5455B-BD20-4B94-B952-6332C979ED8B}" destId="{28BD19C8-77A9-4A99-838D-D3CFE81C7931}" srcOrd="0" destOrd="0" presId="urn:microsoft.com/office/officeart/2005/8/layout/target3"/>
    <dgm:cxn modelId="{2620DBB2-F68A-48B3-81C8-1F9E60BFCBA5}" srcId="{A40642C5-9E93-4C19-8939-1A4D6976A957}" destId="{1FA5455B-BD20-4B94-B952-6332C979ED8B}" srcOrd="1" destOrd="0" parTransId="{EE0AAEE0-D86D-459A-83D5-19B1578AD037}" sibTransId="{CAC0D240-58FC-4F32-83EF-3159D92376B7}"/>
    <dgm:cxn modelId="{8334D213-1760-4C27-90C4-26BAD40BD77A}" type="presOf" srcId="{D80D2924-23F8-4C4A-86B7-3A55045B2D18}" destId="{388ECF22-5687-471F-8854-4DE3ED992DE7}" srcOrd="0" destOrd="2" presId="urn:microsoft.com/office/officeart/2005/8/layout/target3"/>
    <dgm:cxn modelId="{D7507DCE-F87D-4E1A-AA92-9537C8A4EB9F}" type="presOf" srcId="{99FD6FEC-91DF-482A-A753-8133C4C5F1F5}" destId="{3DC8D676-FC50-4E47-B442-CAB9461AA55D}" srcOrd="0" destOrd="1" presId="urn:microsoft.com/office/officeart/2005/8/layout/target3"/>
    <dgm:cxn modelId="{A8189997-CC95-4189-A4F0-0D0A23C82A64}" type="presOf" srcId="{35F441F1-2C84-4773-9A62-915AE113DD75}" destId="{DD58DF55-93A8-46AE-909F-9C0C74CCB61A}" srcOrd="0" destOrd="1" presId="urn:microsoft.com/office/officeart/2005/8/layout/target3"/>
    <dgm:cxn modelId="{5AD1543C-906C-4CBF-81C9-36DA8893E8BB}" type="presOf" srcId="{9CE5FF4E-C0D2-4A91-9FF7-3042A7607BC3}" destId="{B60D5EBD-32E5-4A98-BF11-BB9481C86DB6}" srcOrd="0" destOrd="0" presId="urn:microsoft.com/office/officeart/2005/8/layout/target3"/>
    <dgm:cxn modelId="{81883516-2921-475E-A1B8-2A737284C3CB}" type="presOf" srcId="{99F1A913-279B-4F17-AA36-F112BF182AB5}" destId="{3DC8D676-FC50-4E47-B442-CAB9461AA55D}" srcOrd="0" destOrd="2" presId="urn:microsoft.com/office/officeart/2005/8/layout/target3"/>
    <dgm:cxn modelId="{E7F4A777-A191-4362-B45B-A8337ABD226B}" type="presOf" srcId="{43088101-6CAA-499D-8101-BE0815E444D0}" destId="{DD58DF55-93A8-46AE-909F-9C0C74CCB61A}" srcOrd="0" destOrd="4" presId="urn:microsoft.com/office/officeart/2005/8/layout/target3"/>
    <dgm:cxn modelId="{B442FAE7-D891-4683-B51B-010EF129BFB9}" type="presOf" srcId="{9CE5FF4E-C0D2-4A91-9FF7-3042A7607BC3}" destId="{BE8EE9CF-A9BF-40D4-8707-F86AF5FF082C}" srcOrd="1" destOrd="0" presId="urn:microsoft.com/office/officeart/2005/8/layout/target3"/>
    <dgm:cxn modelId="{8F5B9F83-380B-4AA2-8D4C-8C7C7F40561A}" srcId="{A40642C5-9E93-4C19-8939-1A4D6976A957}" destId="{ED3A24F3-4079-44FF-BE11-05A905A35CF7}" srcOrd="2" destOrd="0" parTransId="{7EAC2ABA-EAD7-458A-89EC-D4CC3B70C52B}" sibTransId="{671820F4-4C3A-4CBF-8456-A69B66405610}"/>
    <dgm:cxn modelId="{93606389-7DA1-47A3-9FE8-F410B2FE9B5B}" srcId="{9CE5FF4E-C0D2-4A91-9FF7-3042A7607BC3}" destId="{8360DE33-AE04-4C0E-9420-E8F21A5B0B42}" srcOrd="3" destOrd="0" parTransId="{EF2D9C16-AFF7-451C-8BE0-2AD24561D8D4}" sibTransId="{F36C48AD-9F46-45B5-AC87-FD0588753A5A}"/>
    <dgm:cxn modelId="{7C7AC295-3EF8-46FA-973D-33B0D7CA0FB3}" type="presOf" srcId="{A40642C5-9E93-4C19-8939-1A4D6976A957}" destId="{1A65A369-D469-41FD-BEA6-FF060C1F80DC}" srcOrd="0" destOrd="0" presId="urn:microsoft.com/office/officeart/2005/8/layout/target3"/>
    <dgm:cxn modelId="{FC29C6C9-948E-49D8-B13C-785F3BE14066}" type="presOf" srcId="{F8C756FB-C9F3-499F-BCA4-05EB007A1119}" destId="{DD58DF55-93A8-46AE-909F-9C0C74CCB61A}" srcOrd="0" destOrd="0" presId="urn:microsoft.com/office/officeart/2005/8/layout/target3"/>
    <dgm:cxn modelId="{84769793-40A7-468C-8223-B08A21B8DC5B}" srcId="{9CE5FF4E-C0D2-4A91-9FF7-3042A7607BC3}" destId="{43088101-6CAA-499D-8101-BE0815E444D0}" srcOrd="4" destOrd="0" parTransId="{75B2BA78-A4C4-4FD2-8013-F3A8E88197DB}" sibTransId="{91A20061-9A49-4737-97BB-EC477B4FA14A}"/>
    <dgm:cxn modelId="{25023FF3-9236-44DE-8F74-ED0C7A75AC6C}" srcId="{9CE5FF4E-C0D2-4A91-9FF7-3042A7607BC3}" destId="{0721AE6F-46D1-4345-AAAC-75F4EF8F3533}" srcOrd="5" destOrd="0" parTransId="{69B5D46A-7F0A-43B0-8E3E-BFA886F47AFD}" sibTransId="{9565B2C4-705C-4F81-BB69-CCCB974D95D6}"/>
    <dgm:cxn modelId="{1E4DE2BC-CADC-4B02-81B8-A720FECDBCDF}" type="presParOf" srcId="{1A65A369-D469-41FD-BEA6-FF060C1F80DC}" destId="{9C94F1C2-DD0E-4BDF-8A50-24703E5BC76A}" srcOrd="0" destOrd="0" presId="urn:microsoft.com/office/officeart/2005/8/layout/target3"/>
    <dgm:cxn modelId="{535DB302-02EE-454A-9373-63AEAC400E94}" type="presParOf" srcId="{1A65A369-D469-41FD-BEA6-FF060C1F80DC}" destId="{9FDD84B0-ABF8-462A-84D7-6DB8C7A068D7}" srcOrd="1" destOrd="0" presId="urn:microsoft.com/office/officeart/2005/8/layout/target3"/>
    <dgm:cxn modelId="{402428C0-8C1E-4352-BD9A-76E4C4739303}" type="presParOf" srcId="{1A65A369-D469-41FD-BEA6-FF060C1F80DC}" destId="{B60D5EBD-32E5-4A98-BF11-BB9481C86DB6}" srcOrd="2" destOrd="0" presId="urn:microsoft.com/office/officeart/2005/8/layout/target3"/>
    <dgm:cxn modelId="{DAF9F5B9-7F69-4814-AD57-8E04E1835A53}" type="presParOf" srcId="{1A65A369-D469-41FD-BEA6-FF060C1F80DC}" destId="{B9B2C6DA-2605-4010-A434-05155F222469}" srcOrd="3" destOrd="0" presId="urn:microsoft.com/office/officeart/2005/8/layout/target3"/>
    <dgm:cxn modelId="{6A31ABD3-D1CC-4929-80DD-6FC018F4853D}" type="presParOf" srcId="{1A65A369-D469-41FD-BEA6-FF060C1F80DC}" destId="{7CDB0E9A-9518-4C3D-994D-426C998CDF2B}" srcOrd="4" destOrd="0" presId="urn:microsoft.com/office/officeart/2005/8/layout/target3"/>
    <dgm:cxn modelId="{B083F8E9-BB20-4ED6-A2EA-E7AC0443C024}" type="presParOf" srcId="{1A65A369-D469-41FD-BEA6-FF060C1F80DC}" destId="{28BD19C8-77A9-4A99-838D-D3CFE81C7931}" srcOrd="5" destOrd="0" presId="urn:microsoft.com/office/officeart/2005/8/layout/target3"/>
    <dgm:cxn modelId="{BAD5D0FB-9B25-4C15-AC40-D033C219E37A}" type="presParOf" srcId="{1A65A369-D469-41FD-BEA6-FF060C1F80DC}" destId="{21719931-12B9-4667-A7B4-8476AF7A0367}" srcOrd="6" destOrd="0" presId="urn:microsoft.com/office/officeart/2005/8/layout/target3"/>
    <dgm:cxn modelId="{FE249BDE-DD83-415E-A69A-EE3A8A858B24}" type="presParOf" srcId="{1A65A369-D469-41FD-BEA6-FF060C1F80DC}" destId="{A5028E66-0067-4484-B709-77CC4ABDBBD1}" srcOrd="7" destOrd="0" presId="urn:microsoft.com/office/officeart/2005/8/layout/target3"/>
    <dgm:cxn modelId="{A5470924-B5F9-42FE-9AFB-15FBF8C46806}" type="presParOf" srcId="{1A65A369-D469-41FD-BEA6-FF060C1F80DC}" destId="{5AA0CD37-2CA6-4D90-824D-DE4B60B9B7FB}" srcOrd="8" destOrd="0" presId="urn:microsoft.com/office/officeart/2005/8/layout/target3"/>
    <dgm:cxn modelId="{7944F8FE-B31A-4B79-A5D5-F1572A5D775E}" type="presParOf" srcId="{1A65A369-D469-41FD-BEA6-FF060C1F80DC}" destId="{BE8EE9CF-A9BF-40D4-8707-F86AF5FF082C}" srcOrd="9" destOrd="0" presId="urn:microsoft.com/office/officeart/2005/8/layout/target3"/>
    <dgm:cxn modelId="{89DCB92C-A3D7-4B43-B733-42FFAAF96C14}" type="presParOf" srcId="{1A65A369-D469-41FD-BEA6-FF060C1F80DC}" destId="{DD58DF55-93A8-46AE-909F-9C0C74CCB61A}" srcOrd="10" destOrd="0" presId="urn:microsoft.com/office/officeart/2005/8/layout/target3"/>
    <dgm:cxn modelId="{B820021F-7415-4280-8491-6079B26294CC}" type="presParOf" srcId="{1A65A369-D469-41FD-BEA6-FF060C1F80DC}" destId="{39FF54B9-7D31-45C9-9553-BECE561CCF03}" srcOrd="11" destOrd="0" presId="urn:microsoft.com/office/officeart/2005/8/layout/target3"/>
    <dgm:cxn modelId="{F944B059-00EA-4BE4-A7BE-595A52B81C54}" type="presParOf" srcId="{1A65A369-D469-41FD-BEA6-FF060C1F80DC}" destId="{388ECF22-5687-471F-8854-4DE3ED992DE7}" srcOrd="12" destOrd="0" presId="urn:microsoft.com/office/officeart/2005/8/layout/target3"/>
    <dgm:cxn modelId="{2AEF93E2-5C19-4CF6-B510-E5064132A0D0}" type="presParOf" srcId="{1A65A369-D469-41FD-BEA6-FF060C1F80DC}" destId="{E4B69159-6690-4F79-A170-FF8B61386B7F}" srcOrd="13" destOrd="0" presId="urn:microsoft.com/office/officeart/2005/8/layout/target3"/>
    <dgm:cxn modelId="{C777EDAA-9DCE-40EE-8037-7574A9451A38}" type="presParOf" srcId="{1A65A369-D469-41FD-BEA6-FF060C1F80DC}" destId="{3DC8D676-FC50-4E47-B442-CAB9461AA55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722CA0-ED7D-4F5E-92DE-C93204145592}" type="doc">
      <dgm:prSet loTypeId="urn:microsoft.com/office/officeart/2011/layout/TabList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D23CCFAE-38F6-4353-A569-9D70301CA806}">
      <dgm:prSet phldrT="[Texto]"/>
      <dgm:spPr/>
      <dgm:t>
        <a:bodyPr/>
        <a:lstStyle/>
        <a:p>
          <a:r>
            <a:rPr lang="es-EC" dirty="0" smtClean="0"/>
            <a:t>MÉTODO DEDUCTIVO</a:t>
          </a:r>
          <a:endParaRPr lang="es-EC" dirty="0"/>
        </a:p>
      </dgm:t>
    </dgm:pt>
    <dgm:pt modelId="{4C677003-19B9-46D4-A11E-0E8DFD19D865}" type="parTrans" cxnId="{A895301A-A4D4-4329-A11C-FE249E694E3A}">
      <dgm:prSet/>
      <dgm:spPr/>
      <dgm:t>
        <a:bodyPr/>
        <a:lstStyle/>
        <a:p>
          <a:endParaRPr lang="es-EC"/>
        </a:p>
      </dgm:t>
    </dgm:pt>
    <dgm:pt modelId="{0E335E5F-A41B-43AA-B93A-D62B960C4E74}" type="sibTrans" cxnId="{A895301A-A4D4-4329-A11C-FE249E694E3A}">
      <dgm:prSet/>
      <dgm:spPr/>
      <dgm:t>
        <a:bodyPr/>
        <a:lstStyle/>
        <a:p>
          <a:endParaRPr lang="es-EC"/>
        </a:p>
      </dgm:t>
    </dgm:pt>
    <dgm:pt modelId="{E9DFDD44-0F5A-4F92-9DA6-579923CD106C}">
      <dgm:prSet phldrT="[Texto]" phldr="1"/>
      <dgm:spPr/>
      <dgm:t>
        <a:bodyPr/>
        <a:lstStyle/>
        <a:p>
          <a:endParaRPr lang="es-EC" dirty="0"/>
        </a:p>
      </dgm:t>
    </dgm:pt>
    <dgm:pt modelId="{ACC1599B-3FC4-46B2-BA82-E9200BEBBC0F}" type="parTrans" cxnId="{51EFFE48-92FE-48C8-9B75-7039643E1B45}">
      <dgm:prSet/>
      <dgm:spPr/>
      <dgm:t>
        <a:bodyPr/>
        <a:lstStyle/>
        <a:p>
          <a:endParaRPr lang="es-EC"/>
        </a:p>
      </dgm:t>
    </dgm:pt>
    <dgm:pt modelId="{7ED50813-9DC4-4C4D-9289-99C1FE2AFB4A}" type="sibTrans" cxnId="{51EFFE48-92FE-48C8-9B75-7039643E1B45}">
      <dgm:prSet/>
      <dgm:spPr/>
      <dgm:t>
        <a:bodyPr/>
        <a:lstStyle/>
        <a:p>
          <a:endParaRPr lang="es-EC"/>
        </a:p>
      </dgm:t>
    </dgm:pt>
    <dgm:pt modelId="{109CD002-41E6-47AB-9C84-0FD00D1F8CA3}">
      <dgm:prSet phldrT="[Texto]"/>
      <dgm:spPr/>
      <dgm:t>
        <a:bodyPr/>
        <a:lstStyle/>
        <a:p>
          <a:r>
            <a:rPr lang="es-EC" dirty="0" smtClean="0"/>
            <a:t>MÉTODO ANALÍTICO</a:t>
          </a:r>
          <a:endParaRPr lang="es-EC" dirty="0"/>
        </a:p>
      </dgm:t>
    </dgm:pt>
    <dgm:pt modelId="{D308BEE3-2BC8-49D0-908B-73F981694091}" type="parTrans" cxnId="{E7FA0BEA-8CA2-485C-8813-EDA5DA34FE8F}">
      <dgm:prSet/>
      <dgm:spPr/>
      <dgm:t>
        <a:bodyPr/>
        <a:lstStyle/>
        <a:p>
          <a:endParaRPr lang="es-EC"/>
        </a:p>
      </dgm:t>
    </dgm:pt>
    <dgm:pt modelId="{33F434EC-4C64-4499-807A-4B91C9314F97}" type="sibTrans" cxnId="{E7FA0BEA-8CA2-485C-8813-EDA5DA34FE8F}">
      <dgm:prSet/>
      <dgm:spPr/>
      <dgm:t>
        <a:bodyPr/>
        <a:lstStyle/>
        <a:p>
          <a:endParaRPr lang="es-EC"/>
        </a:p>
      </dgm:t>
    </dgm:pt>
    <dgm:pt modelId="{1FECED03-EC38-412C-9F71-A9E67EAF78D3}">
      <dgm:prSet phldrT="[Texto]" phldr="1"/>
      <dgm:spPr/>
      <dgm:t>
        <a:bodyPr/>
        <a:lstStyle/>
        <a:p>
          <a:endParaRPr lang="es-EC"/>
        </a:p>
      </dgm:t>
    </dgm:pt>
    <dgm:pt modelId="{5C05939C-0CFE-44D6-9C91-3EED04C1D221}" type="parTrans" cxnId="{CD50D813-8BD1-4DBF-8AD7-14F2F1CA707D}">
      <dgm:prSet/>
      <dgm:spPr/>
      <dgm:t>
        <a:bodyPr/>
        <a:lstStyle/>
        <a:p>
          <a:endParaRPr lang="es-EC"/>
        </a:p>
      </dgm:t>
    </dgm:pt>
    <dgm:pt modelId="{BE8EAB78-FD37-4DEF-9DFC-C97B559E8103}" type="sibTrans" cxnId="{CD50D813-8BD1-4DBF-8AD7-14F2F1CA707D}">
      <dgm:prSet/>
      <dgm:spPr/>
      <dgm:t>
        <a:bodyPr/>
        <a:lstStyle/>
        <a:p>
          <a:endParaRPr lang="es-EC"/>
        </a:p>
      </dgm:t>
    </dgm:pt>
    <dgm:pt modelId="{155A0552-0C29-4476-BCFA-943BC046C69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bg2"/>
              </a:solidFill>
            </a:rPr>
            <a:t>Análisis de amenazas.</a:t>
          </a:r>
          <a:endParaRPr lang="es-EC" sz="2000" dirty="0">
            <a:solidFill>
              <a:schemeClr val="bg2"/>
            </a:solidFill>
          </a:endParaRPr>
        </a:p>
      </dgm:t>
    </dgm:pt>
    <dgm:pt modelId="{C8AC355C-CA46-4E14-A417-B45396EEC70C}" type="parTrans" cxnId="{41163666-A77D-4EA0-B730-EA3A939A1C24}">
      <dgm:prSet/>
      <dgm:spPr/>
      <dgm:t>
        <a:bodyPr/>
        <a:lstStyle/>
        <a:p>
          <a:endParaRPr lang="es-EC"/>
        </a:p>
      </dgm:t>
    </dgm:pt>
    <dgm:pt modelId="{FE383D66-F9C6-489D-926C-DD2DDAE78BBD}" type="sibTrans" cxnId="{41163666-A77D-4EA0-B730-EA3A939A1C24}">
      <dgm:prSet/>
      <dgm:spPr/>
      <dgm:t>
        <a:bodyPr/>
        <a:lstStyle/>
        <a:p>
          <a:endParaRPr lang="es-EC"/>
        </a:p>
      </dgm:t>
    </dgm:pt>
    <dgm:pt modelId="{A8890855-A07F-439A-A648-682A08BA881C}">
      <dgm:prSet phldrT="[Texto]"/>
      <dgm:spPr/>
      <dgm:t>
        <a:bodyPr/>
        <a:lstStyle/>
        <a:p>
          <a:r>
            <a:rPr lang="es-EC" dirty="0" smtClean="0"/>
            <a:t>MÉTODO EMPÍRICO</a:t>
          </a:r>
          <a:endParaRPr lang="es-EC" dirty="0"/>
        </a:p>
      </dgm:t>
    </dgm:pt>
    <dgm:pt modelId="{AFC360FD-8C52-4804-9FE3-49D6E909B830}" type="parTrans" cxnId="{0D63C4E4-F264-46AF-887F-A53E1E986CD3}">
      <dgm:prSet/>
      <dgm:spPr/>
      <dgm:t>
        <a:bodyPr/>
        <a:lstStyle/>
        <a:p>
          <a:endParaRPr lang="es-EC"/>
        </a:p>
      </dgm:t>
    </dgm:pt>
    <dgm:pt modelId="{0F02E4FF-EF9B-4418-AAA8-18E35D336659}" type="sibTrans" cxnId="{0D63C4E4-F264-46AF-887F-A53E1E986CD3}">
      <dgm:prSet/>
      <dgm:spPr/>
      <dgm:t>
        <a:bodyPr/>
        <a:lstStyle/>
        <a:p>
          <a:endParaRPr lang="es-EC"/>
        </a:p>
      </dgm:t>
    </dgm:pt>
    <dgm:pt modelId="{EAFF45EF-60D1-446D-8AA1-2BF0A4DD74DA}">
      <dgm:prSet phldrT="[Texto]" phldr="1"/>
      <dgm:spPr/>
      <dgm:t>
        <a:bodyPr/>
        <a:lstStyle/>
        <a:p>
          <a:endParaRPr lang="es-EC"/>
        </a:p>
      </dgm:t>
    </dgm:pt>
    <dgm:pt modelId="{C87E605C-9024-404C-83C8-AE8AAC52D1EB}" type="parTrans" cxnId="{835E53FB-6080-42A3-989B-20A363C4B1AE}">
      <dgm:prSet/>
      <dgm:spPr/>
      <dgm:t>
        <a:bodyPr/>
        <a:lstStyle/>
        <a:p>
          <a:endParaRPr lang="es-EC"/>
        </a:p>
      </dgm:t>
    </dgm:pt>
    <dgm:pt modelId="{F85A67D5-B415-4BD8-9517-428CBB78C945}" type="sibTrans" cxnId="{835E53FB-6080-42A3-989B-20A363C4B1AE}">
      <dgm:prSet/>
      <dgm:spPr/>
      <dgm:t>
        <a:bodyPr/>
        <a:lstStyle/>
        <a:p>
          <a:endParaRPr lang="es-EC"/>
        </a:p>
      </dgm:t>
    </dgm:pt>
    <dgm:pt modelId="{91B3CAD3-9858-4AB3-8F7B-86ED3996E25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bg2"/>
              </a:solidFill>
            </a:rPr>
            <a:t>A base de observaciones realizadas por el autor.</a:t>
          </a:r>
          <a:endParaRPr lang="es-EC" sz="2000" dirty="0">
            <a:solidFill>
              <a:schemeClr val="bg2"/>
            </a:solidFill>
          </a:endParaRPr>
        </a:p>
      </dgm:t>
    </dgm:pt>
    <dgm:pt modelId="{49B63681-219B-4AE7-8A3C-DFC7B97C6800}" type="parTrans" cxnId="{09520A82-7A61-4AEB-9363-89E5BB7188C5}">
      <dgm:prSet/>
      <dgm:spPr/>
      <dgm:t>
        <a:bodyPr/>
        <a:lstStyle/>
        <a:p>
          <a:endParaRPr lang="es-EC"/>
        </a:p>
      </dgm:t>
    </dgm:pt>
    <dgm:pt modelId="{0D40D76F-BC10-4654-AC32-C71F28E93308}" type="sibTrans" cxnId="{09520A82-7A61-4AEB-9363-89E5BB7188C5}">
      <dgm:prSet/>
      <dgm:spPr/>
      <dgm:t>
        <a:bodyPr/>
        <a:lstStyle/>
        <a:p>
          <a:endParaRPr lang="es-EC"/>
        </a:p>
      </dgm:t>
    </dgm:pt>
    <dgm:pt modelId="{4800E886-AD8E-43D8-9836-B667BE0832FE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bg2"/>
              </a:solidFill>
            </a:rPr>
            <a:t>Estudio de casos suscitado en otras unidades.</a:t>
          </a:r>
          <a:endParaRPr lang="es-EC" sz="2000" dirty="0"/>
        </a:p>
      </dgm:t>
    </dgm:pt>
    <dgm:pt modelId="{3F7F582E-575E-453B-AEB7-B91F6F41D724}" type="parTrans" cxnId="{89DD93F2-6CF4-4C44-8940-4D3B843EF2FD}">
      <dgm:prSet/>
      <dgm:spPr/>
      <dgm:t>
        <a:bodyPr/>
        <a:lstStyle/>
        <a:p>
          <a:endParaRPr lang="es-EC"/>
        </a:p>
      </dgm:t>
    </dgm:pt>
    <dgm:pt modelId="{B8B00D9F-E51C-4551-957F-080398C02F4A}" type="sibTrans" cxnId="{89DD93F2-6CF4-4C44-8940-4D3B843EF2FD}">
      <dgm:prSet/>
      <dgm:spPr/>
      <dgm:t>
        <a:bodyPr/>
        <a:lstStyle/>
        <a:p>
          <a:endParaRPr lang="es-EC"/>
        </a:p>
      </dgm:t>
    </dgm:pt>
    <dgm:pt modelId="{3E18A07C-EF0B-4CC9-A9F9-79548965FC9F}" type="pres">
      <dgm:prSet presAssocID="{29722CA0-ED7D-4F5E-92DE-C9320414559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AA92AB3-E84E-4A53-BBC4-0D7FC1EBEE76}" type="pres">
      <dgm:prSet presAssocID="{D23CCFAE-38F6-4353-A569-9D70301CA806}" presName="composite" presStyleCnt="0"/>
      <dgm:spPr/>
    </dgm:pt>
    <dgm:pt modelId="{BA91E75A-87B6-4B29-9EEA-66F8C1A0CE08}" type="pres">
      <dgm:prSet presAssocID="{D23CCFAE-38F6-4353-A569-9D70301CA806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4526D3-E211-439D-BB53-AAC92EA42EB8}" type="pres">
      <dgm:prSet presAssocID="{D23CCFAE-38F6-4353-A569-9D70301CA80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DBE287-D590-4237-8CA3-AA8B0C09EAE9}" type="pres">
      <dgm:prSet presAssocID="{D23CCFAE-38F6-4353-A569-9D70301CA806}" presName="Accent" presStyleLbl="parChTrans1D1" presStyleIdx="0" presStyleCnt="3"/>
      <dgm:spPr/>
    </dgm:pt>
    <dgm:pt modelId="{8AA588EF-248F-4FF1-A889-D2B9FA88BE24}" type="pres">
      <dgm:prSet presAssocID="{D23CCFAE-38F6-4353-A569-9D70301CA806}" presName="Child" presStyleLbl="revTx" presStyleIdx="1" presStyleCnt="6" custScaleY="65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597688-3138-4D02-BF8B-5F51BC390CF7}" type="pres">
      <dgm:prSet presAssocID="{0E335E5F-A41B-43AA-B93A-D62B960C4E74}" presName="sibTrans" presStyleCnt="0"/>
      <dgm:spPr/>
    </dgm:pt>
    <dgm:pt modelId="{8F233515-7ECB-4F9D-976C-7194749DF05A}" type="pres">
      <dgm:prSet presAssocID="{109CD002-41E6-47AB-9C84-0FD00D1F8CA3}" presName="composite" presStyleCnt="0"/>
      <dgm:spPr/>
    </dgm:pt>
    <dgm:pt modelId="{6546B85D-32E0-40BF-92F5-711B7F19067C}" type="pres">
      <dgm:prSet presAssocID="{109CD002-41E6-47AB-9C84-0FD00D1F8CA3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77244D-056E-4AD8-AF5C-DF798831F690}" type="pres">
      <dgm:prSet presAssocID="{109CD002-41E6-47AB-9C84-0FD00D1F8CA3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53892F-9E39-4BA7-B103-AE87357B679E}" type="pres">
      <dgm:prSet presAssocID="{109CD002-41E6-47AB-9C84-0FD00D1F8CA3}" presName="Accent" presStyleLbl="parChTrans1D1" presStyleIdx="1" presStyleCnt="3"/>
      <dgm:spPr/>
    </dgm:pt>
    <dgm:pt modelId="{8899B710-A5F7-40F1-B28A-796C90ACAFF9}" type="pres">
      <dgm:prSet presAssocID="{109CD002-41E6-47AB-9C84-0FD00D1F8CA3}" presName="Child" presStyleLbl="revTx" presStyleIdx="3" presStyleCnt="6" custScaleY="74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19E707-BFF3-4D8D-88E2-3FC1AA8BC7FA}" type="pres">
      <dgm:prSet presAssocID="{33F434EC-4C64-4499-807A-4B91C9314F97}" presName="sibTrans" presStyleCnt="0"/>
      <dgm:spPr/>
    </dgm:pt>
    <dgm:pt modelId="{D84ACB26-7B89-4F8B-A6D4-1BE721E8759C}" type="pres">
      <dgm:prSet presAssocID="{A8890855-A07F-439A-A648-682A08BA881C}" presName="composite" presStyleCnt="0"/>
      <dgm:spPr/>
    </dgm:pt>
    <dgm:pt modelId="{38AD2FF3-4ADF-4E94-90F6-48454C02CDAC}" type="pres">
      <dgm:prSet presAssocID="{A8890855-A07F-439A-A648-682A08BA881C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A4802-BFBF-4D8F-945A-37C49BB7FB7D}" type="pres">
      <dgm:prSet presAssocID="{A8890855-A07F-439A-A648-682A08BA881C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52FE88-D8A5-4FEB-B90E-0D90E226D5F2}" type="pres">
      <dgm:prSet presAssocID="{A8890855-A07F-439A-A648-682A08BA881C}" presName="Accent" presStyleLbl="parChTrans1D1" presStyleIdx="2" presStyleCnt="3"/>
      <dgm:spPr/>
    </dgm:pt>
    <dgm:pt modelId="{E4261B50-48BA-40EF-B66E-44F7CF8B4973}" type="pres">
      <dgm:prSet presAssocID="{A8890855-A07F-439A-A648-682A08BA881C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520A82-7A61-4AEB-9363-89E5BB7188C5}" srcId="{A8890855-A07F-439A-A648-682A08BA881C}" destId="{91B3CAD3-9858-4AB3-8F7B-86ED3996E25F}" srcOrd="1" destOrd="0" parTransId="{49B63681-219B-4AE7-8A3C-DFC7B97C6800}" sibTransId="{0D40D76F-BC10-4654-AC32-C71F28E93308}"/>
    <dgm:cxn modelId="{FC5AFDE6-3ADD-45E7-806E-8EF864886933}" type="presOf" srcId="{EAFF45EF-60D1-446D-8AA1-2BF0A4DD74DA}" destId="{38AD2FF3-4ADF-4E94-90F6-48454C02CDAC}" srcOrd="0" destOrd="0" presId="urn:microsoft.com/office/officeart/2011/layout/TabList#1"/>
    <dgm:cxn modelId="{89DD93F2-6CF4-4C44-8940-4D3B843EF2FD}" srcId="{D23CCFAE-38F6-4353-A569-9D70301CA806}" destId="{4800E886-AD8E-43D8-9836-B667BE0832FE}" srcOrd="1" destOrd="0" parTransId="{3F7F582E-575E-453B-AEB7-B91F6F41D724}" sibTransId="{B8B00D9F-E51C-4551-957F-080398C02F4A}"/>
    <dgm:cxn modelId="{51EFFE48-92FE-48C8-9B75-7039643E1B45}" srcId="{D23CCFAE-38F6-4353-A569-9D70301CA806}" destId="{E9DFDD44-0F5A-4F92-9DA6-579923CD106C}" srcOrd="0" destOrd="0" parTransId="{ACC1599B-3FC4-46B2-BA82-E9200BEBBC0F}" sibTransId="{7ED50813-9DC4-4C4D-9289-99C1FE2AFB4A}"/>
    <dgm:cxn modelId="{D8D8A07F-0A37-4E68-B3AE-E46D57D7E6C5}" type="presOf" srcId="{29722CA0-ED7D-4F5E-92DE-C93204145592}" destId="{3E18A07C-EF0B-4CC9-A9F9-79548965FC9F}" srcOrd="0" destOrd="0" presId="urn:microsoft.com/office/officeart/2011/layout/TabList#1"/>
    <dgm:cxn modelId="{CD50D813-8BD1-4DBF-8AD7-14F2F1CA707D}" srcId="{109CD002-41E6-47AB-9C84-0FD00D1F8CA3}" destId="{1FECED03-EC38-412C-9F71-A9E67EAF78D3}" srcOrd="0" destOrd="0" parTransId="{5C05939C-0CFE-44D6-9C91-3EED04C1D221}" sibTransId="{BE8EAB78-FD37-4DEF-9DFC-C97B559E8103}"/>
    <dgm:cxn modelId="{E7FA0BEA-8CA2-485C-8813-EDA5DA34FE8F}" srcId="{29722CA0-ED7D-4F5E-92DE-C93204145592}" destId="{109CD002-41E6-47AB-9C84-0FD00D1F8CA3}" srcOrd="1" destOrd="0" parTransId="{D308BEE3-2BC8-49D0-908B-73F981694091}" sibTransId="{33F434EC-4C64-4499-807A-4B91C9314F97}"/>
    <dgm:cxn modelId="{B246EF4B-6706-4612-B5E9-7332AC5DF5A4}" type="presOf" srcId="{A8890855-A07F-439A-A648-682A08BA881C}" destId="{3A3A4802-BFBF-4D8F-945A-37C49BB7FB7D}" srcOrd="0" destOrd="0" presId="urn:microsoft.com/office/officeart/2011/layout/TabList#1"/>
    <dgm:cxn modelId="{A895301A-A4D4-4329-A11C-FE249E694E3A}" srcId="{29722CA0-ED7D-4F5E-92DE-C93204145592}" destId="{D23CCFAE-38F6-4353-A569-9D70301CA806}" srcOrd="0" destOrd="0" parTransId="{4C677003-19B9-46D4-A11E-0E8DFD19D865}" sibTransId="{0E335E5F-A41B-43AA-B93A-D62B960C4E74}"/>
    <dgm:cxn modelId="{F2083300-539D-40E2-B876-D67AE2B86EDE}" type="presOf" srcId="{1FECED03-EC38-412C-9F71-A9E67EAF78D3}" destId="{6546B85D-32E0-40BF-92F5-711B7F19067C}" srcOrd="0" destOrd="0" presId="urn:microsoft.com/office/officeart/2011/layout/TabList#1"/>
    <dgm:cxn modelId="{5D54873B-A70B-4B1B-84F7-B5A602DEE947}" type="presOf" srcId="{155A0552-0C29-4476-BCFA-943BC046C69A}" destId="{8899B710-A5F7-40F1-B28A-796C90ACAFF9}" srcOrd="0" destOrd="0" presId="urn:microsoft.com/office/officeart/2011/layout/TabList#1"/>
    <dgm:cxn modelId="{8363EA79-B971-4379-A4B9-0417CD31A28B}" type="presOf" srcId="{4800E886-AD8E-43D8-9836-B667BE0832FE}" destId="{8AA588EF-248F-4FF1-A889-D2B9FA88BE24}" srcOrd="0" destOrd="0" presId="urn:microsoft.com/office/officeart/2011/layout/TabList#1"/>
    <dgm:cxn modelId="{31C15902-47E3-4372-BE6F-8160DCBBEE46}" type="presOf" srcId="{91B3CAD3-9858-4AB3-8F7B-86ED3996E25F}" destId="{E4261B50-48BA-40EF-B66E-44F7CF8B4973}" srcOrd="0" destOrd="0" presId="urn:microsoft.com/office/officeart/2011/layout/TabList#1"/>
    <dgm:cxn modelId="{EA7EC0AC-EF91-4AE5-87C1-A11B69C5302B}" type="presOf" srcId="{E9DFDD44-0F5A-4F92-9DA6-579923CD106C}" destId="{BA91E75A-87B6-4B29-9EEA-66F8C1A0CE08}" srcOrd="0" destOrd="0" presId="urn:microsoft.com/office/officeart/2011/layout/TabList#1"/>
    <dgm:cxn modelId="{D3D56A7A-29A6-4E91-8D07-2F90B1383885}" type="presOf" srcId="{D23CCFAE-38F6-4353-A569-9D70301CA806}" destId="{BB4526D3-E211-439D-BB53-AAC92EA42EB8}" srcOrd="0" destOrd="0" presId="urn:microsoft.com/office/officeart/2011/layout/TabList#1"/>
    <dgm:cxn modelId="{41163666-A77D-4EA0-B730-EA3A939A1C24}" srcId="{109CD002-41E6-47AB-9C84-0FD00D1F8CA3}" destId="{155A0552-0C29-4476-BCFA-943BC046C69A}" srcOrd="1" destOrd="0" parTransId="{C8AC355C-CA46-4E14-A417-B45396EEC70C}" sibTransId="{FE383D66-F9C6-489D-926C-DD2DDAE78BBD}"/>
    <dgm:cxn modelId="{835E53FB-6080-42A3-989B-20A363C4B1AE}" srcId="{A8890855-A07F-439A-A648-682A08BA881C}" destId="{EAFF45EF-60D1-446D-8AA1-2BF0A4DD74DA}" srcOrd="0" destOrd="0" parTransId="{C87E605C-9024-404C-83C8-AE8AAC52D1EB}" sibTransId="{F85A67D5-B415-4BD8-9517-428CBB78C945}"/>
    <dgm:cxn modelId="{5B747922-D472-48D9-BA22-1B3158E0F67A}" type="presOf" srcId="{109CD002-41E6-47AB-9C84-0FD00D1F8CA3}" destId="{4877244D-056E-4AD8-AF5C-DF798831F690}" srcOrd="0" destOrd="0" presId="urn:microsoft.com/office/officeart/2011/layout/TabList#1"/>
    <dgm:cxn modelId="{0D63C4E4-F264-46AF-887F-A53E1E986CD3}" srcId="{29722CA0-ED7D-4F5E-92DE-C93204145592}" destId="{A8890855-A07F-439A-A648-682A08BA881C}" srcOrd="2" destOrd="0" parTransId="{AFC360FD-8C52-4804-9FE3-49D6E909B830}" sibTransId="{0F02E4FF-EF9B-4418-AAA8-18E35D336659}"/>
    <dgm:cxn modelId="{02D4FAC3-776E-4FD0-8EE3-DD9198FB4516}" type="presParOf" srcId="{3E18A07C-EF0B-4CC9-A9F9-79548965FC9F}" destId="{7AA92AB3-E84E-4A53-BBC4-0D7FC1EBEE76}" srcOrd="0" destOrd="0" presId="urn:microsoft.com/office/officeart/2011/layout/TabList#1"/>
    <dgm:cxn modelId="{432B4043-D63E-4B5C-8E05-096AA25C64FF}" type="presParOf" srcId="{7AA92AB3-E84E-4A53-BBC4-0D7FC1EBEE76}" destId="{BA91E75A-87B6-4B29-9EEA-66F8C1A0CE08}" srcOrd="0" destOrd="0" presId="urn:microsoft.com/office/officeart/2011/layout/TabList#1"/>
    <dgm:cxn modelId="{53830B62-775B-45B1-974E-8BCFE4896BDA}" type="presParOf" srcId="{7AA92AB3-E84E-4A53-BBC4-0D7FC1EBEE76}" destId="{BB4526D3-E211-439D-BB53-AAC92EA42EB8}" srcOrd="1" destOrd="0" presId="urn:microsoft.com/office/officeart/2011/layout/TabList#1"/>
    <dgm:cxn modelId="{E6CEF7BC-7C67-4B61-9930-6BB89D73245E}" type="presParOf" srcId="{7AA92AB3-E84E-4A53-BBC4-0D7FC1EBEE76}" destId="{D6DBE287-D590-4237-8CA3-AA8B0C09EAE9}" srcOrd="2" destOrd="0" presId="urn:microsoft.com/office/officeart/2011/layout/TabList#1"/>
    <dgm:cxn modelId="{4297E6E8-7215-4A6D-BAB7-C72965BBA092}" type="presParOf" srcId="{3E18A07C-EF0B-4CC9-A9F9-79548965FC9F}" destId="{8AA588EF-248F-4FF1-A889-D2B9FA88BE24}" srcOrd="1" destOrd="0" presId="urn:microsoft.com/office/officeart/2011/layout/TabList#1"/>
    <dgm:cxn modelId="{619783EB-F162-4468-9081-71668071778E}" type="presParOf" srcId="{3E18A07C-EF0B-4CC9-A9F9-79548965FC9F}" destId="{DA597688-3138-4D02-BF8B-5F51BC390CF7}" srcOrd="2" destOrd="0" presId="urn:microsoft.com/office/officeart/2011/layout/TabList#1"/>
    <dgm:cxn modelId="{E28786D4-9CA8-4A90-9C38-A82A24B8C3F8}" type="presParOf" srcId="{3E18A07C-EF0B-4CC9-A9F9-79548965FC9F}" destId="{8F233515-7ECB-4F9D-976C-7194749DF05A}" srcOrd="3" destOrd="0" presId="urn:microsoft.com/office/officeart/2011/layout/TabList#1"/>
    <dgm:cxn modelId="{10968FB2-D38F-4252-9F03-983C606744E5}" type="presParOf" srcId="{8F233515-7ECB-4F9D-976C-7194749DF05A}" destId="{6546B85D-32E0-40BF-92F5-711B7F19067C}" srcOrd="0" destOrd="0" presId="urn:microsoft.com/office/officeart/2011/layout/TabList#1"/>
    <dgm:cxn modelId="{2FDD0909-90DB-41FB-8918-501CE606B4A7}" type="presParOf" srcId="{8F233515-7ECB-4F9D-976C-7194749DF05A}" destId="{4877244D-056E-4AD8-AF5C-DF798831F690}" srcOrd="1" destOrd="0" presId="urn:microsoft.com/office/officeart/2011/layout/TabList#1"/>
    <dgm:cxn modelId="{04DF3559-B393-4CD0-9D14-8F0072010846}" type="presParOf" srcId="{8F233515-7ECB-4F9D-976C-7194749DF05A}" destId="{5C53892F-9E39-4BA7-B103-AE87357B679E}" srcOrd="2" destOrd="0" presId="urn:microsoft.com/office/officeart/2011/layout/TabList#1"/>
    <dgm:cxn modelId="{1F1CE916-8D72-4676-B48A-155E4BF64D15}" type="presParOf" srcId="{3E18A07C-EF0B-4CC9-A9F9-79548965FC9F}" destId="{8899B710-A5F7-40F1-B28A-796C90ACAFF9}" srcOrd="4" destOrd="0" presId="urn:microsoft.com/office/officeart/2011/layout/TabList#1"/>
    <dgm:cxn modelId="{21036ECB-07DF-4216-B62F-62449A91057B}" type="presParOf" srcId="{3E18A07C-EF0B-4CC9-A9F9-79548965FC9F}" destId="{EA19E707-BFF3-4D8D-88E2-3FC1AA8BC7FA}" srcOrd="5" destOrd="0" presId="urn:microsoft.com/office/officeart/2011/layout/TabList#1"/>
    <dgm:cxn modelId="{44646FD5-4BFD-445B-AAA9-420E19AD31E9}" type="presParOf" srcId="{3E18A07C-EF0B-4CC9-A9F9-79548965FC9F}" destId="{D84ACB26-7B89-4F8B-A6D4-1BE721E8759C}" srcOrd="6" destOrd="0" presId="urn:microsoft.com/office/officeart/2011/layout/TabList#1"/>
    <dgm:cxn modelId="{B5D1414F-840F-4FB4-A504-D14C1A47B170}" type="presParOf" srcId="{D84ACB26-7B89-4F8B-A6D4-1BE721E8759C}" destId="{38AD2FF3-4ADF-4E94-90F6-48454C02CDAC}" srcOrd="0" destOrd="0" presId="urn:microsoft.com/office/officeart/2011/layout/TabList#1"/>
    <dgm:cxn modelId="{7C131F19-FE47-447C-8D72-93F36FCB558D}" type="presParOf" srcId="{D84ACB26-7B89-4F8B-A6D4-1BE721E8759C}" destId="{3A3A4802-BFBF-4D8F-945A-37C49BB7FB7D}" srcOrd="1" destOrd="0" presId="urn:microsoft.com/office/officeart/2011/layout/TabList#1"/>
    <dgm:cxn modelId="{80C957EF-FD10-4FB8-8A2A-55ECB424309A}" type="presParOf" srcId="{D84ACB26-7B89-4F8B-A6D4-1BE721E8759C}" destId="{D252FE88-D8A5-4FEB-B90E-0D90E226D5F2}" srcOrd="2" destOrd="0" presId="urn:microsoft.com/office/officeart/2011/layout/TabList#1"/>
    <dgm:cxn modelId="{24502807-737C-4694-ACDD-DCA2165A6F0E}" type="presParOf" srcId="{3E18A07C-EF0B-4CC9-A9F9-79548965FC9F}" destId="{E4261B50-48BA-40EF-B66E-44F7CF8B4973}" srcOrd="7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3BB505-EE89-4EE9-9B35-B37CE403F0D3}" type="doc">
      <dgm:prSet loTypeId="urn:microsoft.com/office/officeart/2005/8/layout/matrix1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64AF56-0C37-4865-A23B-C7997CE02324}">
      <dgm:prSet phldrT="[Texto]"/>
      <dgm:spPr/>
      <dgm:t>
        <a:bodyPr/>
        <a:lstStyle/>
        <a:p>
          <a:r>
            <a:rPr lang="es-MX" dirty="0" smtClean="0"/>
            <a:t>AMENAZAS</a:t>
          </a:r>
          <a:endParaRPr lang="es-ES" dirty="0"/>
        </a:p>
      </dgm:t>
    </dgm:pt>
    <dgm:pt modelId="{F3A9EBD0-DF0D-4986-8BBC-47E0D43A4214}" type="parTrans" cxnId="{099DC1C1-AC70-4947-BD25-360DB90D79A6}">
      <dgm:prSet/>
      <dgm:spPr/>
      <dgm:t>
        <a:bodyPr/>
        <a:lstStyle/>
        <a:p>
          <a:endParaRPr lang="es-ES"/>
        </a:p>
      </dgm:t>
    </dgm:pt>
    <dgm:pt modelId="{2F409AF3-11DD-4434-9246-9A9EAA7F41AB}" type="sibTrans" cxnId="{099DC1C1-AC70-4947-BD25-360DB90D79A6}">
      <dgm:prSet/>
      <dgm:spPr/>
      <dgm:t>
        <a:bodyPr/>
        <a:lstStyle/>
        <a:p>
          <a:endParaRPr lang="es-ES"/>
        </a:p>
      </dgm:t>
    </dgm:pt>
    <dgm:pt modelId="{54072CE6-B670-4711-B565-BC46921C26F1}">
      <dgm:prSet phldrT="[Texto]"/>
      <dgm:spPr/>
      <dgm:t>
        <a:bodyPr/>
        <a:lstStyle/>
        <a:p>
          <a:r>
            <a:rPr lang="es-ES" dirty="0" smtClean="0"/>
            <a:t>No optar por un seguro combinado</a:t>
          </a:r>
          <a:endParaRPr lang="es-ES" dirty="0"/>
        </a:p>
      </dgm:t>
    </dgm:pt>
    <dgm:pt modelId="{243E8139-D1E2-4575-8BEB-B95D3B1F07FD}" type="parTrans" cxnId="{B5A42E47-13B7-4685-8381-84B49B97E4C5}">
      <dgm:prSet/>
      <dgm:spPr/>
      <dgm:t>
        <a:bodyPr/>
        <a:lstStyle/>
        <a:p>
          <a:endParaRPr lang="es-ES"/>
        </a:p>
      </dgm:t>
    </dgm:pt>
    <dgm:pt modelId="{303AFA39-71CE-406C-8CC3-42A76E583459}" type="sibTrans" cxnId="{B5A42E47-13B7-4685-8381-84B49B97E4C5}">
      <dgm:prSet/>
      <dgm:spPr/>
      <dgm:t>
        <a:bodyPr/>
        <a:lstStyle/>
        <a:p>
          <a:endParaRPr lang="es-ES"/>
        </a:p>
      </dgm:t>
    </dgm:pt>
    <dgm:pt modelId="{9A06D745-4BB8-47E9-9222-ECAAE99BF2B0}">
      <dgm:prSet phldrT="[Texto]"/>
      <dgm:spPr/>
      <dgm:t>
        <a:bodyPr/>
        <a:lstStyle/>
        <a:p>
          <a:r>
            <a:rPr lang="es-ES" dirty="0" smtClean="0"/>
            <a:t>Limitaciones a la navegación</a:t>
          </a:r>
          <a:endParaRPr lang="es-ES" dirty="0"/>
        </a:p>
      </dgm:t>
    </dgm:pt>
    <dgm:pt modelId="{32C98F99-CAC0-4B31-A9BC-F34CF718BD06}" type="parTrans" cxnId="{1FDCA61C-9658-423E-B83D-EC61855B6838}">
      <dgm:prSet/>
      <dgm:spPr/>
      <dgm:t>
        <a:bodyPr/>
        <a:lstStyle/>
        <a:p>
          <a:endParaRPr lang="es-ES"/>
        </a:p>
      </dgm:t>
    </dgm:pt>
    <dgm:pt modelId="{62065EF2-F111-4118-A4CE-EE9F9E63F675}" type="sibTrans" cxnId="{1FDCA61C-9658-423E-B83D-EC61855B6838}">
      <dgm:prSet/>
      <dgm:spPr/>
      <dgm:t>
        <a:bodyPr/>
        <a:lstStyle/>
        <a:p>
          <a:endParaRPr lang="es-ES"/>
        </a:p>
      </dgm:t>
    </dgm:pt>
    <dgm:pt modelId="{FE07AF37-35B3-4C05-AF80-CECE3DB4ECE0}">
      <dgm:prSet phldrT="[Texto]"/>
      <dgm:spPr/>
      <dgm:t>
        <a:bodyPr/>
        <a:lstStyle/>
        <a:p>
          <a:r>
            <a:rPr lang="es-ES" dirty="0" smtClean="0"/>
            <a:t>Pago del deducible</a:t>
          </a:r>
          <a:endParaRPr lang="es-ES" dirty="0"/>
        </a:p>
      </dgm:t>
    </dgm:pt>
    <dgm:pt modelId="{2D3DDDE4-CB33-4121-9914-287F5663BD83}" type="parTrans" cxnId="{24F02F64-CCCE-47E7-A97B-439E4B7006CD}">
      <dgm:prSet/>
      <dgm:spPr/>
      <dgm:t>
        <a:bodyPr/>
        <a:lstStyle/>
        <a:p>
          <a:endParaRPr lang="es-ES"/>
        </a:p>
      </dgm:t>
    </dgm:pt>
    <dgm:pt modelId="{E3430FD2-0F9C-415A-ACA9-E1C62EB4240B}" type="sibTrans" cxnId="{24F02F64-CCCE-47E7-A97B-439E4B7006CD}">
      <dgm:prSet/>
      <dgm:spPr/>
      <dgm:t>
        <a:bodyPr/>
        <a:lstStyle/>
        <a:p>
          <a:endParaRPr lang="es-ES"/>
        </a:p>
      </dgm:t>
    </dgm:pt>
    <dgm:pt modelId="{8610EA84-D238-4ADB-85E9-B43F48689D3A}">
      <dgm:prSet phldrT="[Texto]"/>
      <dgm:spPr/>
      <dgm:t>
        <a:bodyPr/>
        <a:lstStyle/>
        <a:p>
          <a:r>
            <a:rPr lang="es-MX" dirty="0" smtClean="0"/>
            <a:t>Declarar desierto el proceso</a:t>
          </a:r>
          <a:endParaRPr lang="es-ES" dirty="0"/>
        </a:p>
      </dgm:t>
    </dgm:pt>
    <dgm:pt modelId="{33F75550-EEF1-47EB-B48B-724C6A658287}" type="parTrans" cxnId="{2A0CEAFE-51AF-4DDF-AA68-AE5404C4D69D}">
      <dgm:prSet/>
      <dgm:spPr/>
      <dgm:t>
        <a:bodyPr/>
        <a:lstStyle/>
        <a:p>
          <a:endParaRPr lang="es-ES"/>
        </a:p>
      </dgm:t>
    </dgm:pt>
    <dgm:pt modelId="{DE6EC8F2-148F-40D9-B395-8C914DC9C76E}" type="sibTrans" cxnId="{2A0CEAFE-51AF-4DDF-AA68-AE5404C4D69D}">
      <dgm:prSet/>
      <dgm:spPr/>
      <dgm:t>
        <a:bodyPr/>
        <a:lstStyle/>
        <a:p>
          <a:endParaRPr lang="es-ES"/>
        </a:p>
      </dgm:t>
    </dgm:pt>
    <dgm:pt modelId="{68384098-BE85-4D58-82AE-E0618BAC747F}">
      <dgm:prSet phldrT="[Texto]"/>
      <dgm:spPr/>
      <dgm:t>
        <a:bodyPr/>
        <a:lstStyle/>
        <a:p>
          <a:r>
            <a:rPr lang="es-MX" dirty="0" smtClean="0"/>
            <a:t>Gasto irrecuperable</a:t>
          </a:r>
          <a:endParaRPr lang="es-ES" dirty="0"/>
        </a:p>
      </dgm:t>
    </dgm:pt>
    <dgm:pt modelId="{D879CF41-FAEA-4E0C-B9E4-81A6E68E49B2}" type="parTrans" cxnId="{CBCF5DD1-EAA7-46CB-B800-2520F3A18CB0}">
      <dgm:prSet/>
      <dgm:spPr/>
      <dgm:t>
        <a:bodyPr/>
        <a:lstStyle/>
        <a:p>
          <a:endParaRPr lang="es-ES"/>
        </a:p>
      </dgm:t>
    </dgm:pt>
    <dgm:pt modelId="{669B964D-1AB0-43C0-8272-6532347F7573}" type="sibTrans" cxnId="{CBCF5DD1-EAA7-46CB-B800-2520F3A18CB0}">
      <dgm:prSet/>
      <dgm:spPr/>
      <dgm:t>
        <a:bodyPr/>
        <a:lstStyle/>
        <a:p>
          <a:endParaRPr lang="es-ES"/>
        </a:p>
      </dgm:t>
    </dgm:pt>
    <dgm:pt modelId="{D594C967-DAE1-42E6-9357-BF5E7424A23A}">
      <dgm:prSet phldrT="[Texto]"/>
      <dgm:spPr/>
      <dgm:t>
        <a:bodyPr/>
        <a:lstStyle/>
        <a:p>
          <a:r>
            <a:rPr lang="es-MX" dirty="0" smtClean="0"/>
            <a:t>No cumplimiento de cláusulas</a:t>
          </a:r>
          <a:endParaRPr lang="es-ES" dirty="0"/>
        </a:p>
      </dgm:t>
    </dgm:pt>
    <dgm:pt modelId="{B775E39F-EEE6-4368-864E-74B7404D0126}" type="parTrans" cxnId="{50F4CD5F-2463-49B6-902B-B90B80A8E4A5}">
      <dgm:prSet/>
      <dgm:spPr/>
      <dgm:t>
        <a:bodyPr/>
        <a:lstStyle/>
        <a:p>
          <a:endParaRPr lang="es-ES"/>
        </a:p>
      </dgm:t>
    </dgm:pt>
    <dgm:pt modelId="{898ABC86-0918-447D-9FDA-5F3CFE742DA6}" type="sibTrans" cxnId="{50F4CD5F-2463-49B6-902B-B90B80A8E4A5}">
      <dgm:prSet/>
      <dgm:spPr/>
      <dgm:t>
        <a:bodyPr/>
        <a:lstStyle/>
        <a:p>
          <a:endParaRPr lang="es-ES"/>
        </a:p>
      </dgm:t>
    </dgm:pt>
    <dgm:pt modelId="{256253C4-A825-49B4-ABC2-052C8CC2F104}">
      <dgm:prSet phldrT="[Texto]"/>
      <dgm:spPr/>
      <dgm:t>
        <a:bodyPr/>
        <a:lstStyle/>
        <a:p>
          <a:r>
            <a:rPr lang="es-MX" dirty="0" smtClean="0"/>
            <a:t>FORTALEZAS</a:t>
          </a:r>
          <a:endParaRPr lang="es-ES" dirty="0"/>
        </a:p>
      </dgm:t>
    </dgm:pt>
    <dgm:pt modelId="{385C4E34-B846-4B06-9A6E-7346E8DC4E41}" type="parTrans" cxnId="{7F6F4EA7-A12D-478F-9239-9B36A5D2F56E}">
      <dgm:prSet/>
      <dgm:spPr/>
      <dgm:t>
        <a:bodyPr/>
        <a:lstStyle/>
        <a:p>
          <a:endParaRPr lang="es-ES"/>
        </a:p>
      </dgm:t>
    </dgm:pt>
    <dgm:pt modelId="{846EC91C-F5D2-4C77-995F-7592C7300ABA}" type="sibTrans" cxnId="{7F6F4EA7-A12D-478F-9239-9B36A5D2F56E}">
      <dgm:prSet/>
      <dgm:spPr/>
      <dgm:t>
        <a:bodyPr/>
        <a:lstStyle/>
        <a:p>
          <a:endParaRPr lang="es-ES"/>
        </a:p>
      </dgm:t>
    </dgm:pt>
    <dgm:pt modelId="{4972AEC4-66AD-4C19-9EFC-C7F28CC1CF07}">
      <dgm:prSet phldrT="[Texto]"/>
      <dgm:spPr/>
      <dgm:t>
        <a:bodyPr/>
        <a:lstStyle/>
        <a:p>
          <a:r>
            <a:rPr lang="es-MX" dirty="0" smtClean="0"/>
            <a:t>Garantiza la seguridad</a:t>
          </a:r>
          <a:endParaRPr lang="es-ES" dirty="0"/>
        </a:p>
      </dgm:t>
    </dgm:pt>
    <dgm:pt modelId="{7975565E-3FB4-4C24-8906-6FE486DEFAC0}" type="parTrans" cxnId="{1B3741E0-ACBD-4052-81C9-EB52A3BC593B}">
      <dgm:prSet/>
      <dgm:spPr/>
      <dgm:t>
        <a:bodyPr/>
        <a:lstStyle/>
        <a:p>
          <a:endParaRPr lang="es-ES"/>
        </a:p>
      </dgm:t>
    </dgm:pt>
    <dgm:pt modelId="{CAF8CD90-32B9-467E-9FFD-D4EA3D90D511}" type="sibTrans" cxnId="{1B3741E0-ACBD-4052-81C9-EB52A3BC593B}">
      <dgm:prSet/>
      <dgm:spPr/>
      <dgm:t>
        <a:bodyPr/>
        <a:lstStyle/>
        <a:p>
          <a:endParaRPr lang="es-ES"/>
        </a:p>
      </dgm:t>
    </dgm:pt>
    <dgm:pt modelId="{5EF4F8FC-F133-4AA5-8F24-45507FED8613}">
      <dgm:prSet phldrT="[Texto]"/>
      <dgm:spPr/>
      <dgm:t>
        <a:bodyPr/>
        <a:lstStyle/>
        <a:p>
          <a:r>
            <a:rPr lang="es-MX" dirty="0" smtClean="0"/>
            <a:t>Acceso a prorrata</a:t>
          </a:r>
          <a:endParaRPr lang="es-ES" dirty="0"/>
        </a:p>
      </dgm:t>
    </dgm:pt>
    <dgm:pt modelId="{B8E9D4E4-327F-4E6C-AC8A-358F9148AE34}" type="parTrans" cxnId="{45C854AF-F94F-401A-B3A2-2E4C7C7A18D5}">
      <dgm:prSet/>
      <dgm:spPr/>
      <dgm:t>
        <a:bodyPr/>
        <a:lstStyle/>
        <a:p>
          <a:endParaRPr lang="es-ES"/>
        </a:p>
      </dgm:t>
    </dgm:pt>
    <dgm:pt modelId="{8C52011D-9BD0-4FF3-8A83-DD8A41589F22}" type="sibTrans" cxnId="{45C854AF-F94F-401A-B3A2-2E4C7C7A18D5}">
      <dgm:prSet/>
      <dgm:spPr/>
      <dgm:t>
        <a:bodyPr/>
        <a:lstStyle/>
        <a:p>
          <a:endParaRPr lang="es-ES"/>
        </a:p>
      </dgm:t>
    </dgm:pt>
    <dgm:pt modelId="{01A64DB7-7EBD-474A-9A2C-E8F1C441CA50}">
      <dgm:prSet phldrT="[Texto]"/>
      <dgm:spPr/>
      <dgm:t>
        <a:bodyPr/>
        <a:lstStyle/>
        <a:p>
          <a:r>
            <a:rPr lang="es-MX" dirty="0" smtClean="0"/>
            <a:t>Respaldo internacional y de todo riesgo</a:t>
          </a:r>
          <a:endParaRPr lang="es-ES" dirty="0"/>
        </a:p>
      </dgm:t>
    </dgm:pt>
    <dgm:pt modelId="{0A103266-7260-48AF-B0BE-FEC2EE246D09}" type="parTrans" cxnId="{C583E997-FD77-4980-B816-B2040A71B1D3}">
      <dgm:prSet/>
      <dgm:spPr/>
      <dgm:t>
        <a:bodyPr/>
        <a:lstStyle/>
        <a:p>
          <a:endParaRPr lang="es-ES"/>
        </a:p>
      </dgm:t>
    </dgm:pt>
    <dgm:pt modelId="{17DCAE1E-786C-4241-A0D0-68D4232AE0F1}" type="sibTrans" cxnId="{C583E997-FD77-4980-B816-B2040A71B1D3}">
      <dgm:prSet/>
      <dgm:spPr/>
      <dgm:t>
        <a:bodyPr/>
        <a:lstStyle/>
        <a:p>
          <a:endParaRPr lang="es-ES"/>
        </a:p>
      </dgm:t>
    </dgm:pt>
    <dgm:pt modelId="{9DAEC861-C0BF-4ACD-8416-DC657179C5D2}">
      <dgm:prSet phldrT="[Texto]"/>
      <dgm:spPr/>
      <dgm:t>
        <a:bodyPr/>
        <a:lstStyle/>
        <a:p>
          <a:r>
            <a:rPr lang="es-MX" dirty="0" smtClean="0"/>
            <a:t>OPORTUNIDADES</a:t>
          </a:r>
          <a:endParaRPr lang="es-ES" dirty="0"/>
        </a:p>
      </dgm:t>
    </dgm:pt>
    <dgm:pt modelId="{8319999A-EBE2-452F-8D70-1CA5194B65CD}" type="parTrans" cxnId="{916F87D7-2082-4EE6-8729-649ABC3ACB8A}">
      <dgm:prSet/>
      <dgm:spPr/>
      <dgm:t>
        <a:bodyPr/>
        <a:lstStyle/>
        <a:p>
          <a:endParaRPr lang="es-ES"/>
        </a:p>
      </dgm:t>
    </dgm:pt>
    <dgm:pt modelId="{41FFD73A-B5B2-4878-BF9C-83795E0DD0B7}" type="sibTrans" cxnId="{916F87D7-2082-4EE6-8729-649ABC3ACB8A}">
      <dgm:prSet/>
      <dgm:spPr/>
      <dgm:t>
        <a:bodyPr/>
        <a:lstStyle/>
        <a:p>
          <a:endParaRPr lang="es-ES"/>
        </a:p>
      </dgm:t>
    </dgm:pt>
    <dgm:pt modelId="{8248FF20-C247-4EAF-993C-7BD5EE5EB048}">
      <dgm:prSet phldrT="[Texto]"/>
      <dgm:spPr/>
      <dgm:t>
        <a:bodyPr/>
        <a:lstStyle/>
        <a:p>
          <a:r>
            <a:rPr lang="es-MX" dirty="0" smtClean="0"/>
            <a:t>Adjudicación con el proveedor</a:t>
          </a:r>
          <a:endParaRPr lang="es-ES" dirty="0"/>
        </a:p>
      </dgm:t>
    </dgm:pt>
    <dgm:pt modelId="{B8C5FED0-3B46-485B-9668-2C2C49FE40DA}" type="parTrans" cxnId="{B237F16F-A258-4E08-BA27-E63356A7FD89}">
      <dgm:prSet/>
      <dgm:spPr/>
      <dgm:t>
        <a:bodyPr/>
        <a:lstStyle/>
        <a:p>
          <a:endParaRPr lang="es-ES"/>
        </a:p>
      </dgm:t>
    </dgm:pt>
    <dgm:pt modelId="{CA61F2A1-ECF1-41C5-98D0-E2A4BC357739}" type="sibTrans" cxnId="{B237F16F-A258-4E08-BA27-E63356A7FD89}">
      <dgm:prSet/>
      <dgm:spPr/>
      <dgm:t>
        <a:bodyPr/>
        <a:lstStyle/>
        <a:p>
          <a:endParaRPr lang="es-ES"/>
        </a:p>
      </dgm:t>
    </dgm:pt>
    <dgm:pt modelId="{816508E6-22D3-4AD2-9282-439246E0A654}">
      <dgm:prSet phldrT="[Texto]"/>
      <dgm:spPr/>
      <dgm:t>
        <a:bodyPr/>
        <a:lstStyle/>
        <a:p>
          <a:r>
            <a:rPr lang="es-MX" dirty="0" smtClean="0"/>
            <a:t>Disponibilidad de astilleros a nivel mundial</a:t>
          </a:r>
          <a:endParaRPr lang="es-ES" dirty="0"/>
        </a:p>
      </dgm:t>
    </dgm:pt>
    <dgm:pt modelId="{A5C1ADFB-E626-4B3D-960C-6FE9AFBEB503}" type="parTrans" cxnId="{CB7FD29F-A6FB-4FF5-8C6B-5EF8E831893B}">
      <dgm:prSet/>
      <dgm:spPr/>
      <dgm:t>
        <a:bodyPr/>
        <a:lstStyle/>
        <a:p>
          <a:endParaRPr lang="es-ES"/>
        </a:p>
      </dgm:t>
    </dgm:pt>
    <dgm:pt modelId="{6587934B-FC50-4074-8BFE-977B8C212A47}" type="sibTrans" cxnId="{CB7FD29F-A6FB-4FF5-8C6B-5EF8E831893B}">
      <dgm:prSet/>
      <dgm:spPr/>
      <dgm:t>
        <a:bodyPr/>
        <a:lstStyle/>
        <a:p>
          <a:endParaRPr lang="es-ES"/>
        </a:p>
      </dgm:t>
    </dgm:pt>
    <dgm:pt modelId="{53F73D3A-D0F1-49ED-B646-884A51AE7B94}">
      <dgm:prSet phldrT="[Texto]"/>
      <dgm:spPr/>
      <dgm:t>
        <a:bodyPr/>
        <a:lstStyle/>
        <a:p>
          <a:r>
            <a:rPr lang="es-MX" dirty="0" smtClean="0"/>
            <a:t>Invertir en una póliza de seguros</a:t>
          </a:r>
          <a:endParaRPr lang="es-ES" dirty="0"/>
        </a:p>
      </dgm:t>
    </dgm:pt>
    <dgm:pt modelId="{D952E780-088B-4D3D-BE6E-4D0FA528B91A}" type="parTrans" cxnId="{B7942528-5E81-4095-8BAC-B42DC9073A75}">
      <dgm:prSet/>
      <dgm:spPr/>
      <dgm:t>
        <a:bodyPr/>
        <a:lstStyle/>
        <a:p>
          <a:endParaRPr lang="es-ES"/>
        </a:p>
      </dgm:t>
    </dgm:pt>
    <dgm:pt modelId="{1B98A629-926A-4CC4-AEE5-FF6BDE417053}" type="sibTrans" cxnId="{B7942528-5E81-4095-8BAC-B42DC9073A75}">
      <dgm:prSet/>
      <dgm:spPr/>
      <dgm:t>
        <a:bodyPr/>
        <a:lstStyle/>
        <a:p>
          <a:endParaRPr lang="es-ES"/>
        </a:p>
      </dgm:t>
    </dgm:pt>
    <dgm:pt modelId="{7B5DF595-9DEC-4CAD-8039-2ED0C8D511C9}">
      <dgm:prSet phldrT="[Texto]"/>
      <dgm:spPr/>
      <dgm:t>
        <a:bodyPr/>
        <a:lstStyle/>
        <a:p>
          <a:r>
            <a:rPr lang="es-MX" dirty="0" smtClean="0"/>
            <a:t>DEBILIDADES</a:t>
          </a:r>
          <a:endParaRPr lang="es-ES" dirty="0"/>
        </a:p>
      </dgm:t>
    </dgm:pt>
    <dgm:pt modelId="{93BF3567-29E0-4809-8FE7-2ECA780D6ECB}" type="sibTrans" cxnId="{0F039E55-E79A-4D68-A504-C20C61DFDDC3}">
      <dgm:prSet/>
      <dgm:spPr/>
      <dgm:t>
        <a:bodyPr/>
        <a:lstStyle/>
        <a:p>
          <a:endParaRPr lang="es-ES"/>
        </a:p>
      </dgm:t>
    </dgm:pt>
    <dgm:pt modelId="{FB3B978F-C44B-4A05-88BA-0B42BD72F046}" type="parTrans" cxnId="{0F039E55-E79A-4D68-A504-C20C61DFDDC3}">
      <dgm:prSet/>
      <dgm:spPr/>
      <dgm:t>
        <a:bodyPr/>
        <a:lstStyle/>
        <a:p>
          <a:endParaRPr lang="es-ES"/>
        </a:p>
      </dgm:t>
    </dgm:pt>
    <dgm:pt modelId="{EA58AD5A-C536-4838-9212-6E3D9B107775}">
      <dgm:prSet phldrT="[Texto]" phldr="1"/>
      <dgm:spPr/>
      <dgm:t>
        <a:bodyPr/>
        <a:lstStyle/>
        <a:p>
          <a:endParaRPr lang="es-ES" dirty="0"/>
        </a:p>
      </dgm:t>
    </dgm:pt>
    <dgm:pt modelId="{308B9A0C-78DC-455C-ACF8-6E0083330A3B}" type="sibTrans" cxnId="{FCA84BBD-5FE8-460A-9C92-CCC61E8EB9A1}">
      <dgm:prSet/>
      <dgm:spPr/>
      <dgm:t>
        <a:bodyPr/>
        <a:lstStyle/>
        <a:p>
          <a:endParaRPr lang="es-ES"/>
        </a:p>
      </dgm:t>
    </dgm:pt>
    <dgm:pt modelId="{F9F16679-3AC1-4A69-9572-0A7D9349BF2D}" type="parTrans" cxnId="{FCA84BBD-5FE8-460A-9C92-CCC61E8EB9A1}">
      <dgm:prSet/>
      <dgm:spPr/>
      <dgm:t>
        <a:bodyPr/>
        <a:lstStyle/>
        <a:p>
          <a:endParaRPr lang="es-ES"/>
        </a:p>
      </dgm:t>
    </dgm:pt>
    <dgm:pt modelId="{DF1D8750-8BB1-4A6A-ACEB-BDD56C0107E1}" type="pres">
      <dgm:prSet presAssocID="{FF3BB505-EE89-4EE9-9B35-B37CE403F0D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1077938-93EF-4ED6-BF8C-18CD45C48A45}" type="pres">
      <dgm:prSet presAssocID="{FF3BB505-EE89-4EE9-9B35-B37CE403F0D3}" presName="matrix" presStyleCnt="0"/>
      <dgm:spPr/>
    </dgm:pt>
    <dgm:pt modelId="{5DA1733B-F63C-43A3-A18B-DF08126287AA}" type="pres">
      <dgm:prSet presAssocID="{FF3BB505-EE89-4EE9-9B35-B37CE403F0D3}" presName="tile1" presStyleLbl="node1" presStyleIdx="0" presStyleCnt="4" custLinFactNeighborX="-2362"/>
      <dgm:spPr/>
      <dgm:t>
        <a:bodyPr/>
        <a:lstStyle/>
        <a:p>
          <a:endParaRPr lang="es-ES"/>
        </a:p>
      </dgm:t>
    </dgm:pt>
    <dgm:pt modelId="{ED74EC25-5849-4E44-8A2B-2F21560218F9}" type="pres">
      <dgm:prSet presAssocID="{FF3BB505-EE89-4EE9-9B35-B37CE403F0D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A4CA83-BD50-459A-B152-9CEC4FDC2548}" type="pres">
      <dgm:prSet presAssocID="{FF3BB505-EE89-4EE9-9B35-B37CE403F0D3}" presName="tile2" presStyleLbl="node1" presStyleIdx="1" presStyleCnt="4"/>
      <dgm:spPr/>
      <dgm:t>
        <a:bodyPr/>
        <a:lstStyle/>
        <a:p>
          <a:endParaRPr lang="es-ES"/>
        </a:p>
      </dgm:t>
    </dgm:pt>
    <dgm:pt modelId="{91190025-9963-4AEA-BEDC-B3626727802F}" type="pres">
      <dgm:prSet presAssocID="{FF3BB505-EE89-4EE9-9B35-B37CE403F0D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C32D59-232D-4651-9A81-790D3F9FCC73}" type="pres">
      <dgm:prSet presAssocID="{FF3BB505-EE89-4EE9-9B35-B37CE403F0D3}" presName="tile3" presStyleLbl="node1" presStyleIdx="2" presStyleCnt="4"/>
      <dgm:spPr/>
      <dgm:t>
        <a:bodyPr/>
        <a:lstStyle/>
        <a:p>
          <a:endParaRPr lang="es-ES"/>
        </a:p>
      </dgm:t>
    </dgm:pt>
    <dgm:pt modelId="{7EE4AFF4-96B6-4F42-897E-D0E8A3D4386A}" type="pres">
      <dgm:prSet presAssocID="{FF3BB505-EE89-4EE9-9B35-B37CE403F0D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5CC25E-FF3B-4042-82A4-855500B1933A}" type="pres">
      <dgm:prSet presAssocID="{FF3BB505-EE89-4EE9-9B35-B37CE403F0D3}" presName="tile4" presStyleLbl="node1" presStyleIdx="3" presStyleCnt="4"/>
      <dgm:spPr/>
      <dgm:t>
        <a:bodyPr/>
        <a:lstStyle/>
        <a:p>
          <a:endParaRPr lang="es-ES"/>
        </a:p>
      </dgm:t>
    </dgm:pt>
    <dgm:pt modelId="{9B2641D8-FE5C-45A4-AB77-1E6EEC779E73}" type="pres">
      <dgm:prSet presAssocID="{FF3BB505-EE89-4EE9-9B35-B37CE403F0D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65747-003C-4D95-A75E-25F2E4FFFCEB}" type="pres">
      <dgm:prSet presAssocID="{FF3BB505-EE89-4EE9-9B35-B37CE403F0D3}" presName="centerTile" presStyleLbl="fgShp" presStyleIdx="0" presStyleCnt="1" custFlipVert="1" custScaleX="39374" custScaleY="450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B5A42E47-13B7-4685-8381-84B49B97E4C5}" srcId="{7B5DF595-9DEC-4CAD-8039-2ED0C8D511C9}" destId="{54072CE6-B670-4711-B565-BC46921C26F1}" srcOrd="0" destOrd="0" parTransId="{243E8139-D1E2-4575-8BEB-B95D3B1F07FD}" sibTransId="{303AFA39-71CE-406C-8CC3-42A76E583459}"/>
    <dgm:cxn modelId="{B237F16F-A258-4E08-BA27-E63356A7FD89}" srcId="{9DAEC861-C0BF-4ACD-8416-DC657179C5D2}" destId="{8248FF20-C247-4EAF-993C-7BD5EE5EB048}" srcOrd="0" destOrd="0" parTransId="{B8C5FED0-3B46-485B-9668-2C2C49FE40DA}" sibTransId="{CA61F2A1-ECF1-41C5-98D0-E2A4BC357739}"/>
    <dgm:cxn modelId="{B964EA3D-421C-430B-BBAC-F9CD9E354BAC}" type="presOf" srcId="{7B5DF595-9DEC-4CAD-8039-2ED0C8D511C9}" destId="{E5C32D59-232D-4651-9A81-790D3F9FCC73}" srcOrd="0" destOrd="0" presId="urn:microsoft.com/office/officeart/2005/8/layout/matrix1"/>
    <dgm:cxn modelId="{FA3A420B-AC23-4C59-8EDC-6856DE4C5990}" type="presOf" srcId="{7B5DF595-9DEC-4CAD-8039-2ED0C8D511C9}" destId="{7EE4AFF4-96B6-4F42-897E-D0E8A3D4386A}" srcOrd="1" destOrd="0" presId="urn:microsoft.com/office/officeart/2005/8/layout/matrix1"/>
    <dgm:cxn modelId="{FCA84BBD-5FE8-460A-9C92-CCC61E8EB9A1}" srcId="{FF3BB505-EE89-4EE9-9B35-B37CE403F0D3}" destId="{EA58AD5A-C536-4838-9212-6E3D9B107775}" srcOrd="0" destOrd="0" parTransId="{F9F16679-3AC1-4A69-9572-0A7D9349BF2D}" sibTransId="{308B9A0C-78DC-455C-ACF8-6E0083330A3B}"/>
    <dgm:cxn modelId="{24F02F64-CCCE-47E7-A97B-439E4B7006CD}" srcId="{7B5DF595-9DEC-4CAD-8039-2ED0C8D511C9}" destId="{FE07AF37-35B3-4C05-AF80-CECE3DB4ECE0}" srcOrd="2" destOrd="0" parTransId="{2D3DDDE4-CB33-4121-9914-287F5663BD83}" sibTransId="{E3430FD2-0F9C-415A-ACA9-E1C62EB4240B}"/>
    <dgm:cxn modelId="{7F6F4EA7-A12D-478F-9239-9B36A5D2F56E}" srcId="{EA58AD5A-C536-4838-9212-6E3D9B107775}" destId="{256253C4-A825-49B4-ABC2-052C8CC2F104}" srcOrd="0" destOrd="0" parTransId="{385C4E34-B846-4B06-9A6E-7346E8DC4E41}" sibTransId="{846EC91C-F5D2-4C77-995F-7592C7300ABA}"/>
    <dgm:cxn modelId="{DEF9B2EC-8380-4871-9DEA-6CACF2B4C28D}" type="presOf" srcId="{FF3BB505-EE89-4EE9-9B35-B37CE403F0D3}" destId="{DF1D8750-8BB1-4A6A-ACEB-BDD56C0107E1}" srcOrd="0" destOrd="0" presId="urn:microsoft.com/office/officeart/2005/8/layout/matrix1"/>
    <dgm:cxn modelId="{CA13FADF-B117-4023-8AE9-4095A6E5997F}" type="presOf" srcId="{9A06D745-4BB8-47E9-9222-ECAAE99BF2B0}" destId="{7EE4AFF4-96B6-4F42-897E-D0E8A3D4386A}" srcOrd="1" destOrd="2" presId="urn:microsoft.com/office/officeart/2005/8/layout/matrix1"/>
    <dgm:cxn modelId="{34404117-177A-4188-8767-C07EDE646D67}" type="presOf" srcId="{EA58AD5A-C536-4838-9212-6E3D9B107775}" destId="{B1F65747-003C-4D95-A75E-25F2E4FFFCEB}" srcOrd="0" destOrd="0" presId="urn:microsoft.com/office/officeart/2005/8/layout/matrix1"/>
    <dgm:cxn modelId="{B7942528-5E81-4095-8BAC-B42DC9073A75}" srcId="{9DAEC861-C0BF-4ACD-8416-DC657179C5D2}" destId="{53F73D3A-D0F1-49ED-B646-884A51AE7B94}" srcOrd="2" destOrd="0" parTransId="{D952E780-088B-4D3D-BE6E-4D0FA528B91A}" sibTransId="{1B98A629-926A-4CC4-AEE5-FF6BDE417053}"/>
    <dgm:cxn modelId="{3BADE700-C518-42B2-94AE-4B909A1C63EB}" type="presOf" srcId="{D594C967-DAE1-42E6-9357-BF5E7424A23A}" destId="{EF5CC25E-FF3B-4042-82A4-855500B1933A}" srcOrd="0" destOrd="3" presId="urn:microsoft.com/office/officeart/2005/8/layout/matrix1"/>
    <dgm:cxn modelId="{3097A0DD-2A5E-4D63-A71E-05C84162F5AA}" type="presOf" srcId="{5EF4F8FC-F133-4AA5-8F24-45507FED8613}" destId="{ED74EC25-5849-4E44-8A2B-2F21560218F9}" srcOrd="1" destOrd="2" presId="urn:microsoft.com/office/officeart/2005/8/layout/matrix1"/>
    <dgm:cxn modelId="{F0D68748-6895-4F86-A7FE-672E32B22F86}" type="presOf" srcId="{8610EA84-D238-4ADB-85E9-B43F48689D3A}" destId="{9B2641D8-FE5C-45A4-AB77-1E6EEC779E73}" srcOrd="1" destOrd="1" presId="urn:microsoft.com/office/officeart/2005/8/layout/matrix1"/>
    <dgm:cxn modelId="{0F039E55-E79A-4D68-A504-C20C61DFDDC3}" srcId="{EA58AD5A-C536-4838-9212-6E3D9B107775}" destId="{7B5DF595-9DEC-4CAD-8039-2ED0C8D511C9}" srcOrd="2" destOrd="0" parTransId="{FB3B978F-C44B-4A05-88BA-0B42BD72F046}" sibTransId="{93BF3567-29E0-4809-8FE7-2ECA780D6ECB}"/>
    <dgm:cxn modelId="{A8988C60-8001-4A9A-87D9-9D3090498EE2}" type="presOf" srcId="{54072CE6-B670-4711-B565-BC46921C26F1}" destId="{E5C32D59-232D-4651-9A81-790D3F9FCC73}" srcOrd="0" destOrd="1" presId="urn:microsoft.com/office/officeart/2005/8/layout/matrix1"/>
    <dgm:cxn modelId="{45C854AF-F94F-401A-B3A2-2E4C7C7A18D5}" srcId="{256253C4-A825-49B4-ABC2-052C8CC2F104}" destId="{5EF4F8FC-F133-4AA5-8F24-45507FED8613}" srcOrd="1" destOrd="0" parTransId="{B8E9D4E4-327F-4E6C-AC8A-358F9148AE34}" sibTransId="{8C52011D-9BD0-4FF3-8A83-DD8A41589F22}"/>
    <dgm:cxn modelId="{CB7FD29F-A6FB-4FF5-8C6B-5EF8E831893B}" srcId="{9DAEC861-C0BF-4ACD-8416-DC657179C5D2}" destId="{816508E6-22D3-4AD2-9282-439246E0A654}" srcOrd="1" destOrd="0" parTransId="{A5C1ADFB-E626-4B3D-960C-6FE9AFBEB503}" sibTransId="{6587934B-FC50-4074-8BFE-977B8C212A47}"/>
    <dgm:cxn modelId="{B7B3B10E-F163-4ED2-84A4-A451A797FF80}" type="presOf" srcId="{68384098-BE85-4D58-82AE-E0618BAC747F}" destId="{9B2641D8-FE5C-45A4-AB77-1E6EEC779E73}" srcOrd="1" destOrd="2" presId="urn:microsoft.com/office/officeart/2005/8/layout/matrix1"/>
    <dgm:cxn modelId="{7C713D01-A03A-418D-84F0-692D60B0397E}" type="presOf" srcId="{01A64DB7-7EBD-474A-9A2C-E8F1C441CA50}" destId="{5DA1733B-F63C-43A3-A18B-DF08126287AA}" srcOrd="0" destOrd="3" presId="urn:microsoft.com/office/officeart/2005/8/layout/matrix1"/>
    <dgm:cxn modelId="{688EB6FC-A28E-4B6C-8C4E-2E9A97593136}" type="presOf" srcId="{01A64DB7-7EBD-474A-9A2C-E8F1C441CA50}" destId="{ED74EC25-5849-4E44-8A2B-2F21560218F9}" srcOrd="1" destOrd="3" presId="urn:microsoft.com/office/officeart/2005/8/layout/matrix1"/>
    <dgm:cxn modelId="{8127FB15-5265-44BE-8A2B-2182DDDCAB05}" type="presOf" srcId="{9A06D745-4BB8-47E9-9222-ECAAE99BF2B0}" destId="{E5C32D59-232D-4651-9A81-790D3F9FCC73}" srcOrd="0" destOrd="2" presId="urn:microsoft.com/office/officeart/2005/8/layout/matrix1"/>
    <dgm:cxn modelId="{7F80DC63-590D-4765-91AA-48E28548D583}" type="presOf" srcId="{4972AEC4-66AD-4C19-9EFC-C7F28CC1CF07}" destId="{ED74EC25-5849-4E44-8A2B-2F21560218F9}" srcOrd="1" destOrd="1" presId="urn:microsoft.com/office/officeart/2005/8/layout/matrix1"/>
    <dgm:cxn modelId="{099DC1C1-AC70-4947-BD25-360DB90D79A6}" srcId="{EA58AD5A-C536-4838-9212-6E3D9B107775}" destId="{C564AF56-0C37-4865-A23B-C7997CE02324}" srcOrd="3" destOrd="0" parTransId="{F3A9EBD0-DF0D-4986-8BBC-47E0D43A4214}" sibTransId="{2F409AF3-11DD-4434-9246-9A9EAA7F41AB}"/>
    <dgm:cxn modelId="{ECAC9F1B-4E23-4F9F-9316-483117E4AB8B}" type="presOf" srcId="{68384098-BE85-4D58-82AE-E0618BAC747F}" destId="{EF5CC25E-FF3B-4042-82A4-855500B1933A}" srcOrd="0" destOrd="2" presId="urn:microsoft.com/office/officeart/2005/8/layout/matrix1"/>
    <dgm:cxn modelId="{2DABF4DE-BBD0-49CE-A7A4-F7CF2A446D66}" type="presOf" srcId="{816508E6-22D3-4AD2-9282-439246E0A654}" destId="{C2A4CA83-BD50-459A-B152-9CEC4FDC2548}" srcOrd="0" destOrd="2" presId="urn:microsoft.com/office/officeart/2005/8/layout/matrix1"/>
    <dgm:cxn modelId="{C583E997-FD77-4980-B816-B2040A71B1D3}" srcId="{256253C4-A825-49B4-ABC2-052C8CC2F104}" destId="{01A64DB7-7EBD-474A-9A2C-E8F1C441CA50}" srcOrd="2" destOrd="0" parTransId="{0A103266-7260-48AF-B0BE-FEC2EE246D09}" sibTransId="{17DCAE1E-786C-4241-A0D0-68D4232AE0F1}"/>
    <dgm:cxn modelId="{6BB1F23D-8CA6-4E34-8B6C-77170CBA3461}" type="presOf" srcId="{8248FF20-C247-4EAF-993C-7BD5EE5EB048}" destId="{91190025-9963-4AEA-BEDC-B3626727802F}" srcOrd="1" destOrd="1" presId="urn:microsoft.com/office/officeart/2005/8/layout/matrix1"/>
    <dgm:cxn modelId="{E9E6D956-ACBC-43C2-816D-3CCB661A580E}" type="presOf" srcId="{FE07AF37-35B3-4C05-AF80-CECE3DB4ECE0}" destId="{E5C32D59-232D-4651-9A81-790D3F9FCC73}" srcOrd="0" destOrd="3" presId="urn:microsoft.com/office/officeart/2005/8/layout/matrix1"/>
    <dgm:cxn modelId="{A4AD5F47-AEA8-4CAE-B732-6CA9B063EF65}" type="presOf" srcId="{C564AF56-0C37-4865-A23B-C7997CE02324}" destId="{EF5CC25E-FF3B-4042-82A4-855500B1933A}" srcOrd="0" destOrd="0" presId="urn:microsoft.com/office/officeart/2005/8/layout/matrix1"/>
    <dgm:cxn modelId="{4C0A6A2E-B092-4EF9-AD35-889D0EB35A05}" type="presOf" srcId="{5EF4F8FC-F133-4AA5-8F24-45507FED8613}" destId="{5DA1733B-F63C-43A3-A18B-DF08126287AA}" srcOrd="0" destOrd="2" presId="urn:microsoft.com/office/officeart/2005/8/layout/matrix1"/>
    <dgm:cxn modelId="{49D0554D-AB73-4178-B566-3CC39DEA162F}" type="presOf" srcId="{D594C967-DAE1-42E6-9357-BF5E7424A23A}" destId="{9B2641D8-FE5C-45A4-AB77-1E6EEC779E73}" srcOrd="1" destOrd="3" presId="urn:microsoft.com/office/officeart/2005/8/layout/matrix1"/>
    <dgm:cxn modelId="{1FDCA61C-9658-423E-B83D-EC61855B6838}" srcId="{7B5DF595-9DEC-4CAD-8039-2ED0C8D511C9}" destId="{9A06D745-4BB8-47E9-9222-ECAAE99BF2B0}" srcOrd="1" destOrd="0" parTransId="{32C98F99-CAC0-4B31-A9BC-F34CF718BD06}" sibTransId="{62065EF2-F111-4118-A4CE-EE9F9E63F675}"/>
    <dgm:cxn modelId="{3A159D9F-ADEB-41FE-8076-7EE512180B44}" type="presOf" srcId="{53F73D3A-D0F1-49ED-B646-884A51AE7B94}" destId="{91190025-9963-4AEA-BEDC-B3626727802F}" srcOrd="1" destOrd="3" presId="urn:microsoft.com/office/officeart/2005/8/layout/matrix1"/>
    <dgm:cxn modelId="{FA82A87B-3D03-4ACA-A576-3C9EC7CCC333}" type="presOf" srcId="{53F73D3A-D0F1-49ED-B646-884A51AE7B94}" destId="{C2A4CA83-BD50-459A-B152-9CEC4FDC2548}" srcOrd="0" destOrd="3" presId="urn:microsoft.com/office/officeart/2005/8/layout/matrix1"/>
    <dgm:cxn modelId="{14E9A0AE-8DC7-46F2-BA2F-BC571CF090F6}" type="presOf" srcId="{C564AF56-0C37-4865-A23B-C7997CE02324}" destId="{9B2641D8-FE5C-45A4-AB77-1E6EEC779E73}" srcOrd="1" destOrd="0" presId="urn:microsoft.com/office/officeart/2005/8/layout/matrix1"/>
    <dgm:cxn modelId="{1B3741E0-ACBD-4052-81C9-EB52A3BC593B}" srcId="{256253C4-A825-49B4-ABC2-052C8CC2F104}" destId="{4972AEC4-66AD-4C19-9EFC-C7F28CC1CF07}" srcOrd="0" destOrd="0" parTransId="{7975565E-3FB4-4C24-8906-6FE486DEFAC0}" sibTransId="{CAF8CD90-32B9-467E-9FFD-D4EA3D90D511}"/>
    <dgm:cxn modelId="{5B23BC67-0C83-42D9-9FD9-DD466415FCC2}" type="presOf" srcId="{816508E6-22D3-4AD2-9282-439246E0A654}" destId="{91190025-9963-4AEA-BEDC-B3626727802F}" srcOrd="1" destOrd="2" presId="urn:microsoft.com/office/officeart/2005/8/layout/matrix1"/>
    <dgm:cxn modelId="{5770DFFA-6073-4CC8-B48A-40A5E61D7975}" type="presOf" srcId="{54072CE6-B670-4711-B565-BC46921C26F1}" destId="{7EE4AFF4-96B6-4F42-897E-D0E8A3D4386A}" srcOrd="1" destOrd="1" presId="urn:microsoft.com/office/officeart/2005/8/layout/matrix1"/>
    <dgm:cxn modelId="{50F4CD5F-2463-49B6-902B-B90B80A8E4A5}" srcId="{C564AF56-0C37-4865-A23B-C7997CE02324}" destId="{D594C967-DAE1-42E6-9357-BF5E7424A23A}" srcOrd="2" destOrd="0" parTransId="{B775E39F-EEE6-4368-864E-74B7404D0126}" sibTransId="{898ABC86-0918-447D-9FDA-5F3CFE742DA6}"/>
    <dgm:cxn modelId="{6787F9EF-671F-46DF-A2CD-26DFC0950D02}" type="presOf" srcId="{8248FF20-C247-4EAF-993C-7BD5EE5EB048}" destId="{C2A4CA83-BD50-459A-B152-9CEC4FDC2548}" srcOrd="0" destOrd="1" presId="urn:microsoft.com/office/officeart/2005/8/layout/matrix1"/>
    <dgm:cxn modelId="{14DFEE55-2AB8-4FD6-B469-0044AAABD4B6}" type="presOf" srcId="{8610EA84-D238-4ADB-85E9-B43F48689D3A}" destId="{EF5CC25E-FF3B-4042-82A4-855500B1933A}" srcOrd="0" destOrd="1" presId="urn:microsoft.com/office/officeart/2005/8/layout/matrix1"/>
    <dgm:cxn modelId="{CBCF5DD1-EAA7-46CB-B800-2520F3A18CB0}" srcId="{C564AF56-0C37-4865-A23B-C7997CE02324}" destId="{68384098-BE85-4D58-82AE-E0618BAC747F}" srcOrd="1" destOrd="0" parTransId="{D879CF41-FAEA-4E0C-B9E4-81A6E68E49B2}" sibTransId="{669B964D-1AB0-43C0-8272-6532347F7573}"/>
    <dgm:cxn modelId="{2A0CEAFE-51AF-4DDF-AA68-AE5404C4D69D}" srcId="{C564AF56-0C37-4865-A23B-C7997CE02324}" destId="{8610EA84-D238-4ADB-85E9-B43F48689D3A}" srcOrd="0" destOrd="0" parTransId="{33F75550-EEF1-47EB-B48B-724C6A658287}" sibTransId="{DE6EC8F2-148F-40D9-B395-8C914DC9C76E}"/>
    <dgm:cxn modelId="{C6007AB7-8699-42C6-BAEF-4593D451A744}" type="presOf" srcId="{256253C4-A825-49B4-ABC2-052C8CC2F104}" destId="{ED74EC25-5849-4E44-8A2B-2F21560218F9}" srcOrd="1" destOrd="0" presId="urn:microsoft.com/office/officeart/2005/8/layout/matrix1"/>
    <dgm:cxn modelId="{05035C55-D73D-4AA8-B7B4-E7B1FAAE8031}" type="presOf" srcId="{9DAEC861-C0BF-4ACD-8416-DC657179C5D2}" destId="{C2A4CA83-BD50-459A-B152-9CEC4FDC2548}" srcOrd="0" destOrd="0" presId="urn:microsoft.com/office/officeart/2005/8/layout/matrix1"/>
    <dgm:cxn modelId="{916F87D7-2082-4EE6-8729-649ABC3ACB8A}" srcId="{EA58AD5A-C536-4838-9212-6E3D9B107775}" destId="{9DAEC861-C0BF-4ACD-8416-DC657179C5D2}" srcOrd="1" destOrd="0" parTransId="{8319999A-EBE2-452F-8D70-1CA5194B65CD}" sibTransId="{41FFD73A-B5B2-4878-BF9C-83795E0DD0B7}"/>
    <dgm:cxn modelId="{C423615A-8C78-4783-94AB-B66BB7ADD9A4}" type="presOf" srcId="{256253C4-A825-49B4-ABC2-052C8CC2F104}" destId="{5DA1733B-F63C-43A3-A18B-DF08126287AA}" srcOrd="0" destOrd="0" presId="urn:microsoft.com/office/officeart/2005/8/layout/matrix1"/>
    <dgm:cxn modelId="{2F0232D3-BB1E-45E2-8AB3-5D1D101076DD}" type="presOf" srcId="{FE07AF37-35B3-4C05-AF80-CECE3DB4ECE0}" destId="{7EE4AFF4-96B6-4F42-897E-D0E8A3D4386A}" srcOrd="1" destOrd="3" presId="urn:microsoft.com/office/officeart/2005/8/layout/matrix1"/>
    <dgm:cxn modelId="{E7EC18E1-338E-4759-971E-C4AF5634762B}" type="presOf" srcId="{4972AEC4-66AD-4C19-9EFC-C7F28CC1CF07}" destId="{5DA1733B-F63C-43A3-A18B-DF08126287AA}" srcOrd="0" destOrd="1" presId="urn:microsoft.com/office/officeart/2005/8/layout/matrix1"/>
    <dgm:cxn modelId="{39AFD894-88E9-438F-9381-F5C1F7C0A1B6}" type="presOf" srcId="{9DAEC861-C0BF-4ACD-8416-DC657179C5D2}" destId="{91190025-9963-4AEA-BEDC-B3626727802F}" srcOrd="1" destOrd="0" presId="urn:microsoft.com/office/officeart/2005/8/layout/matrix1"/>
    <dgm:cxn modelId="{A916EA2E-40E4-417A-AEF2-814BB0F8488C}" type="presParOf" srcId="{DF1D8750-8BB1-4A6A-ACEB-BDD56C0107E1}" destId="{11077938-93EF-4ED6-BF8C-18CD45C48A45}" srcOrd="0" destOrd="0" presId="urn:microsoft.com/office/officeart/2005/8/layout/matrix1"/>
    <dgm:cxn modelId="{3A4E9C2E-5738-44F4-8C13-F8C26D4F0E7F}" type="presParOf" srcId="{11077938-93EF-4ED6-BF8C-18CD45C48A45}" destId="{5DA1733B-F63C-43A3-A18B-DF08126287AA}" srcOrd="0" destOrd="0" presId="urn:microsoft.com/office/officeart/2005/8/layout/matrix1"/>
    <dgm:cxn modelId="{33E692D1-5FC5-4CBA-8D1F-DA6F6C46FCC9}" type="presParOf" srcId="{11077938-93EF-4ED6-BF8C-18CD45C48A45}" destId="{ED74EC25-5849-4E44-8A2B-2F21560218F9}" srcOrd="1" destOrd="0" presId="urn:microsoft.com/office/officeart/2005/8/layout/matrix1"/>
    <dgm:cxn modelId="{B9FA8542-48F5-48FF-B4EB-D27B9E9E73FB}" type="presParOf" srcId="{11077938-93EF-4ED6-BF8C-18CD45C48A45}" destId="{C2A4CA83-BD50-459A-B152-9CEC4FDC2548}" srcOrd="2" destOrd="0" presId="urn:microsoft.com/office/officeart/2005/8/layout/matrix1"/>
    <dgm:cxn modelId="{C29025EC-ED36-43F5-84CF-ED43448435C4}" type="presParOf" srcId="{11077938-93EF-4ED6-BF8C-18CD45C48A45}" destId="{91190025-9963-4AEA-BEDC-B3626727802F}" srcOrd="3" destOrd="0" presId="urn:microsoft.com/office/officeart/2005/8/layout/matrix1"/>
    <dgm:cxn modelId="{3D204416-FDCE-4F14-BEA8-65B99FD45788}" type="presParOf" srcId="{11077938-93EF-4ED6-BF8C-18CD45C48A45}" destId="{E5C32D59-232D-4651-9A81-790D3F9FCC73}" srcOrd="4" destOrd="0" presId="urn:microsoft.com/office/officeart/2005/8/layout/matrix1"/>
    <dgm:cxn modelId="{0EE80CC1-B34C-4166-8475-AE1F77BB852E}" type="presParOf" srcId="{11077938-93EF-4ED6-BF8C-18CD45C48A45}" destId="{7EE4AFF4-96B6-4F42-897E-D0E8A3D4386A}" srcOrd="5" destOrd="0" presId="urn:microsoft.com/office/officeart/2005/8/layout/matrix1"/>
    <dgm:cxn modelId="{B9722840-7B4C-4E8E-8CDC-B3836EA513B4}" type="presParOf" srcId="{11077938-93EF-4ED6-BF8C-18CD45C48A45}" destId="{EF5CC25E-FF3B-4042-82A4-855500B1933A}" srcOrd="6" destOrd="0" presId="urn:microsoft.com/office/officeart/2005/8/layout/matrix1"/>
    <dgm:cxn modelId="{53F37C25-7270-4472-BCA5-A49D9DCADFC0}" type="presParOf" srcId="{11077938-93EF-4ED6-BF8C-18CD45C48A45}" destId="{9B2641D8-FE5C-45A4-AB77-1E6EEC779E73}" srcOrd="7" destOrd="0" presId="urn:microsoft.com/office/officeart/2005/8/layout/matrix1"/>
    <dgm:cxn modelId="{305E476F-C23C-4D6A-9DA7-8A4DF4AC818D}" type="presParOf" srcId="{DF1D8750-8BB1-4A6A-ACEB-BDD56C0107E1}" destId="{B1F65747-003C-4D95-A75E-25F2E4FFFCE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859539-B2B5-4D48-B9CA-6545238B74CD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EB47F22C-3697-48F6-9F46-FB0AD1F53BC9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Antecedentes</a:t>
          </a:r>
          <a:endParaRPr lang="es-ES" dirty="0"/>
        </a:p>
      </dgm:t>
    </dgm:pt>
    <dgm:pt modelId="{0102AAEE-6DF9-4E11-B113-C3A02B2252D8}" type="parTrans" cxnId="{E050820B-B354-4F4E-8D97-9209A4C2472C}">
      <dgm:prSet/>
      <dgm:spPr/>
      <dgm:t>
        <a:bodyPr/>
        <a:lstStyle/>
        <a:p>
          <a:endParaRPr lang="es-ES"/>
        </a:p>
      </dgm:t>
    </dgm:pt>
    <dgm:pt modelId="{43253271-5FF4-4E7F-BC9A-80242E0D3749}" type="sibTrans" cxnId="{E050820B-B354-4F4E-8D97-9209A4C2472C}">
      <dgm:prSet/>
      <dgm:spPr/>
      <dgm:t>
        <a:bodyPr/>
        <a:lstStyle/>
        <a:p>
          <a:endParaRPr lang="es-ES"/>
        </a:p>
      </dgm:t>
    </dgm:pt>
    <dgm:pt modelId="{BC88229D-870F-484C-9742-AAC5466C8DA3}">
      <dgm:prSet phldrT="[Texto]"/>
      <dgm:spPr/>
      <dgm:t>
        <a:bodyPr/>
        <a:lstStyle/>
        <a:p>
          <a:r>
            <a:rPr lang="es-MX" smtClean="0">
              <a:latin typeface="Arial" panose="020B0604020202020204" pitchFamily="34" charset="0"/>
              <a:cs typeface="Arial" panose="020B0604020202020204" pitchFamily="34" charset="0"/>
            </a:rPr>
            <a:t>Objetivos</a:t>
          </a:r>
          <a:endParaRPr lang="es-ES" dirty="0"/>
        </a:p>
      </dgm:t>
    </dgm:pt>
    <dgm:pt modelId="{744291AB-1E49-464C-AB32-53AC646C4314}" type="parTrans" cxnId="{7E2AAD7E-0A23-4680-B5EF-0D4B1688E3D0}">
      <dgm:prSet/>
      <dgm:spPr/>
      <dgm:t>
        <a:bodyPr/>
        <a:lstStyle/>
        <a:p>
          <a:endParaRPr lang="es-ES"/>
        </a:p>
      </dgm:t>
    </dgm:pt>
    <dgm:pt modelId="{BCAC8C95-0866-49BD-9579-64899D59199B}" type="sibTrans" cxnId="{7E2AAD7E-0A23-4680-B5EF-0D4B1688E3D0}">
      <dgm:prSet/>
      <dgm:spPr/>
      <dgm:t>
        <a:bodyPr/>
        <a:lstStyle/>
        <a:p>
          <a:endParaRPr lang="es-ES"/>
        </a:p>
      </dgm:t>
    </dgm:pt>
    <dgm:pt modelId="{F69EA886-20EC-4028-99FF-3368C90D3A38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Información General</a:t>
          </a:r>
          <a:endParaRPr lang="es-ES" dirty="0"/>
        </a:p>
      </dgm:t>
    </dgm:pt>
    <dgm:pt modelId="{903C8F2B-B89D-469D-B707-3A01AABCEFF8}" type="parTrans" cxnId="{6D6A20EA-DFD5-4E47-B0AF-022F86458A27}">
      <dgm:prSet/>
      <dgm:spPr/>
      <dgm:t>
        <a:bodyPr/>
        <a:lstStyle/>
        <a:p>
          <a:endParaRPr lang="es-ES"/>
        </a:p>
      </dgm:t>
    </dgm:pt>
    <dgm:pt modelId="{CDBEFF1F-C104-4373-8558-692ED7B632FB}" type="sibTrans" cxnId="{6D6A20EA-DFD5-4E47-B0AF-022F86458A27}">
      <dgm:prSet/>
      <dgm:spPr/>
      <dgm:t>
        <a:bodyPr/>
        <a:lstStyle/>
        <a:p>
          <a:endParaRPr lang="es-ES"/>
        </a:p>
      </dgm:t>
    </dgm:pt>
    <dgm:pt modelId="{D812910F-9109-43F0-BCB9-8F3ACC4C9014}" type="pres">
      <dgm:prSet presAssocID="{E3859539-B2B5-4D48-B9CA-6545238B74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C12B31C9-C30E-452D-9BF7-42EB00B741E1}" type="pres">
      <dgm:prSet presAssocID="{E3859539-B2B5-4D48-B9CA-6545238B74CD}" presName="Name1" presStyleCnt="0"/>
      <dgm:spPr/>
    </dgm:pt>
    <dgm:pt modelId="{E9622EC1-3033-4AF3-9986-F2424334B078}" type="pres">
      <dgm:prSet presAssocID="{E3859539-B2B5-4D48-B9CA-6545238B74CD}" presName="cycle" presStyleCnt="0"/>
      <dgm:spPr/>
    </dgm:pt>
    <dgm:pt modelId="{37C96682-B769-4A10-BEC1-B888BAC8B097}" type="pres">
      <dgm:prSet presAssocID="{E3859539-B2B5-4D48-B9CA-6545238B74CD}" presName="srcNode" presStyleLbl="node1" presStyleIdx="0" presStyleCnt="3"/>
      <dgm:spPr/>
    </dgm:pt>
    <dgm:pt modelId="{6A5826BD-A280-452E-9AFD-D155754ECB19}" type="pres">
      <dgm:prSet presAssocID="{E3859539-B2B5-4D48-B9CA-6545238B74CD}" presName="conn" presStyleLbl="parChTrans1D2" presStyleIdx="0" presStyleCnt="1"/>
      <dgm:spPr/>
      <dgm:t>
        <a:bodyPr/>
        <a:lstStyle/>
        <a:p>
          <a:endParaRPr lang="es-EC"/>
        </a:p>
      </dgm:t>
    </dgm:pt>
    <dgm:pt modelId="{F0C7BCB6-6F48-46C4-8123-0C40031D32C7}" type="pres">
      <dgm:prSet presAssocID="{E3859539-B2B5-4D48-B9CA-6545238B74CD}" presName="extraNode" presStyleLbl="node1" presStyleIdx="0" presStyleCnt="3"/>
      <dgm:spPr/>
    </dgm:pt>
    <dgm:pt modelId="{131E0160-2A86-4C97-B9C1-70078B03D0BB}" type="pres">
      <dgm:prSet presAssocID="{E3859539-B2B5-4D48-B9CA-6545238B74CD}" presName="dstNode" presStyleLbl="node1" presStyleIdx="0" presStyleCnt="3"/>
      <dgm:spPr/>
    </dgm:pt>
    <dgm:pt modelId="{41B07505-B3E5-4F1E-BF28-8BB89CE501F3}" type="pres">
      <dgm:prSet presAssocID="{EB47F22C-3697-48F6-9F46-FB0AD1F53BC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4FE8E8-9C8F-49F2-959E-2F3A96DE4DDB}" type="pres">
      <dgm:prSet presAssocID="{EB47F22C-3697-48F6-9F46-FB0AD1F53BC9}" presName="accent_1" presStyleCnt="0"/>
      <dgm:spPr/>
    </dgm:pt>
    <dgm:pt modelId="{8B20BE23-772A-4819-8FB1-FEAC467CAD58}" type="pres">
      <dgm:prSet presAssocID="{EB47F22C-3697-48F6-9F46-FB0AD1F53BC9}" presName="accentRepeatNode" presStyleLbl="solidFgAcc1" presStyleIdx="0" presStyleCnt="3"/>
      <dgm:spPr/>
    </dgm:pt>
    <dgm:pt modelId="{55E495C3-666B-4434-AD0F-037EA510BC8D}" type="pres">
      <dgm:prSet presAssocID="{BC88229D-870F-484C-9742-AAC5466C8D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101E8A-6BA7-433C-9F16-42EA685B3166}" type="pres">
      <dgm:prSet presAssocID="{BC88229D-870F-484C-9742-AAC5466C8DA3}" presName="accent_2" presStyleCnt="0"/>
      <dgm:spPr/>
    </dgm:pt>
    <dgm:pt modelId="{65F362B4-D8E3-4843-AC79-AFE063B5FCAB}" type="pres">
      <dgm:prSet presAssocID="{BC88229D-870F-484C-9742-AAC5466C8DA3}" presName="accentRepeatNode" presStyleLbl="solidFgAcc1" presStyleIdx="1" presStyleCnt="3"/>
      <dgm:spPr/>
    </dgm:pt>
    <dgm:pt modelId="{7B3B54E4-8A7C-44EF-87AE-D59A6DA7CCFD}" type="pres">
      <dgm:prSet presAssocID="{F69EA886-20EC-4028-99FF-3368C90D3A3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5F6AC2-9CB7-421E-9428-76B8E2DBF378}" type="pres">
      <dgm:prSet presAssocID="{F69EA886-20EC-4028-99FF-3368C90D3A38}" presName="accent_3" presStyleCnt="0"/>
      <dgm:spPr/>
    </dgm:pt>
    <dgm:pt modelId="{5174CB35-7953-4434-A09B-E0DF2AF88055}" type="pres">
      <dgm:prSet presAssocID="{F69EA886-20EC-4028-99FF-3368C90D3A38}" presName="accentRepeatNode" presStyleLbl="solidFgAcc1" presStyleIdx="2" presStyleCnt="3"/>
      <dgm:spPr/>
    </dgm:pt>
  </dgm:ptLst>
  <dgm:cxnLst>
    <dgm:cxn modelId="{80052EF0-E8A3-4101-B9E5-F2D4501543B3}" type="presOf" srcId="{E3859539-B2B5-4D48-B9CA-6545238B74CD}" destId="{D812910F-9109-43F0-BCB9-8F3ACC4C9014}" srcOrd="0" destOrd="0" presId="urn:microsoft.com/office/officeart/2008/layout/VerticalCurvedList"/>
    <dgm:cxn modelId="{8578E247-2DCB-4368-A599-ED593EF6B908}" type="presOf" srcId="{BC88229D-870F-484C-9742-AAC5466C8DA3}" destId="{55E495C3-666B-4434-AD0F-037EA510BC8D}" srcOrd="0" destOrd="0" presId="urn:microsoft.com/office/officeart/2008/layout/VerticalCurvedList"/>
    <dgm:cxn modelId="{E050820B-B354-4F4E-8D97-9209A4C2472C}" srcId="{E3859539-B2B5-4D48-B9CA-6545238B74CD}" destId="{EB47F22C-3697-48F6-9F46-FB0AD1F53BC9}" srcOrd="0" destOrd="0" parTransId="{0102AAEE-6DF9-4E11-B113-C3A02B2252D8}" sibTransId="{43253271-5FF4-4E7F-BC9A-80242E0D3749}"/>
    <dgm:cxn modelId="{6D6A20EA-DFD5-4E47-B0AF-022F86458A27}" srcId="{E3859539-B2B5-4D48-B9CA-6545238B74CD}" destId="{F69EA886-20EC-4028-99FF-3368C90D3A38}" srcOrd="2" destOrd="0" parTransId="{903C8F2B-B89D-469D-B707-3A01AABCEFF8}" sibTransId="{CDBEFF1F-C104-4373-8558-692ED7B632FB}"/>
    <dgm:cxn modelId="{28768E6D-366C-4E7B-8DF1-68BFF2B764D1}" type="presOf" srcId="{F69EA886-20EC-4028-99FF-3368C90D3A38}" destId="{7B3B54E4-8A7C-44EF-87AE-D59A6DA7CCFD}" srcOrd="0" destOrd="0" presId="urn:microsoft.com/office/officeart/2008/layout/VerticalCurvedList"/>
    <dgm:cxn modelId="{0C043258-310D-4874-BE43-BE57BEE8DBCC}" type="presOf" srcId="{43253271-5FF4-4E7F-BC9A-80242E0D3749}" destId="{6A5826BD-A280-452E-9AFD-D155754ECB19}" srcOrd="0" destOrd="0" presId="urn:microsoft.com/office/officeart/2008/layout/VerticalCurvedList"/>
    <dgm:cxn modelId="{7E2AAD7E-0A23-4680-B5EF-0D4B1688E3D0}" srcId="{E3859539-B2B5-4D48-B9CA-6545238B74CD}" destId="{BC88229D-870F-484C-9742-AAC5466C8DA3}" srcOrd="1" destOrd="0" parTransId="{744291AB-1E49-464C-AB32-53AC646C4314}" sibTransId="{BCAC8C95-0866-49BD-9579-64899D59199B}"/>
    <dgm:cxn modelId="{59559F56-1627-4D7C-9C42-2A53263956E2}" type="presOf" srcId="{EB47F22C-3697-48F6-9F46-FB0AD1F53BC9}" destId="{41B07505-B3E5-4F1E-BF28-8BB89CE501F3}" srcOrd="0" destOrd="0" presId="urn:microsoft.com/office/officeart/2008/layout/VerticalCurvedList"/>
    <dgm:cxn modelId="{402F56E5-D92E-4C14-A5C9-B712B58A3E72}" type="presParOf" srcId="{D812910F-9109-43F0-BCB9-8F3ACC4C9014}" destId="{C12B31C9-C30E-452D-9BF7-42EB00B741E1}" srcOrd="0" destOrd="0" presId="urn:microsoft.com/office/officeart/2008/layout/VerticalCurvedList"/>
    <dgm:cxn modelId="{35636CB4-1052-46C1-9899-934B3DD3966B}" type="presParOf" srcId="{C12B31C9-C30E-452D-9BF7-42EB00B741E1}" destId="{E9622EC1-3033-4AF3-9986-F2424334B078}" srcOrd="0" destOrd="0" presId="urn:microsoft.com/office/officeart/2008/layout/VerticalCurvedList"/>
    <dgm:cxn modelId="{A979404D-AECD-413B-9B85-029B837C2391}" type="presParOf" srcId="{E9622EC1-3033-4AF3-9986-F2424334B078}" destId="{37C96682-B769-4A10-BEC1-B888BAC8B097}" srcOrd="0" destOrd="0" presId="urn:microsoft.com/office/officeart/2008/layout/VerticalCurvedList"/>
    <dgm:cxn modelId="{0FE2D56F-0A11-4EE1-BED5-EF5D962BD827}" type="presParOf" srcId="{E9622EC1-3033-4AF3-9986-F2424334B078}" destId="{6A5826BD-A280-452E-9AFD-D155754ECB19}" srcOrd="1" destOrd="0" presId="urn:microsoft.com/office/officeart/2008/layout/VerticalCurvedList"/>
    <dgm:cxn modelId="{F6AF531B-ECD1-44C6-B285-20605DB55646}" type="presParOf" srcId="{E9622EC1-3033-4AF3-9986-F2424334B078}" destId="{F0C7BCB6-6F48-46C4-8123-0C40031D32C7}" srcOrd="2" destOrd="0" presId="urn:microsoft.com/office/officeart/2008/layout/VerticalCurvedList"/>
    <dgm:cxn modelId="{D3F7C1B1-479A-421F-922E-683FB6D7704A}" type="presParOf" srcId="{E9622EC1-3033-4AF3-9986-F2424334B078}" destId="{131E0160-2A86-4C97-B9C1-70078B03D0BB}" srcOrd="3" destOrd="0" presId="urn:microsoft.com/office/officeart/2008/layout/VerticalCurvedList"/>
    <dgm:cxn modelId="{40399288-E88A-42D5-8219-C46F96D27EBF}" type="presParOf" srcId="{C12B31C9-C30E-452D-9BF7-42EB00B741E1}" destId="{41B07505-B3E5-4F1E-BF28-8BB89CE501F3}" srcOrd="1" destOrd="0" presId="urn:microsoft.com/office/officeart/2008/layout/VerticalCurvedList"/>
    <dgm:cxn modelId="{5FC3C1F4-ECBE-4098-AD14-3DFC96473E53}" type="presParOf" srcId="{C12B31C9-C30E-452D-9BF7-42EB00B741E1}" destId="{B94FE8E8-9C8F-49F2-959E-2F3A96DE4DDB}" srcOrd="2" destOrd="0" presId="urn:microsoft.com/office/officeart/2008/layout/VerticalCurvedList"/>
    <dgm:cxn modelId="{72B63D8D-10FE-45EA-8C13-620BD2E046B1}" type="presParOf" srcId="{B94FE8E8-9C8F-49F2-959E-2F3A96DE4DDB}" destId="{8B20BE23-772A-4819-8FB1-FEAC467CAD58}" srcOrd="0" destOrd="0" presId="urn:microsoft.com/office/officeart/2008/layout/VerticalCurvedList"/>
    <dgm:cxn modelId="{859A61AA-843C-4E7D-BB55-6768C7AB7677}" type="presParOf" srcId="{C12B31C9-C30E-452D-9BF7-42EB00B741E1}" destId="{55E495C3-666B-4434-AD0F-037EA510BC8D}" srcOrd="3" destOrd="0" presId="urn:microsoft.com/office/officeart/2008/layout/VerticalCurvedList"/>
    <dgm:cxn modelId="{E198EBCE-CDF1-435D-A2CF-61B9FA433DBF}" type="presParOf" srcId="{C12B31C9-C30E-452D-9BF7-42EB00B741E1}" destId="{D5101E8A-6BA7-433C-9F16-42EA685B3166}" srcOrd="4" destOrd="0" presId="urn:microsoft.com/office/officeart/2008/layout/VerticalCurvedList"/>
    <dgm:cxn modelId="{F9FBFCF4-8826-4F49-A32A-8A6FBBCDD0D9}" type="presParOf" srcId="{D5101E8A-6BA7-433C-9F16-42EA685B3166}" destId="{65F362B4-D8E3-4843-AC79-AFE063B5FCAB}" srcOrd="0" destOrd="0" presId="urn:microsoft.com/office/officeart/2008/layout/VerticalCurvedList"/>
    <dgm:cxn modelId="{C91CF05B-CD30-4AAE-818C-A5BC6D7EE49F}" type="presParOf" srcId="{C12B31C9-C30E-452D-9BF7-42EB00B741E1}" destId="{7B3B54E4-8A7C-44EF-87AE-D59A6DA7CCFD}" srcOrd="5" destOrd="0" presId="urn:microsoft.com/office/officeart/2008/layout/VerticalCurvedList"/>
    <dgm:cxn modelId="{9CCEFC45-E0C8-407B-8EA9-5B25EC5BE64A}" type="presParOf" srcId="{C12B31C9-C30E-452D-9BF7-42EB00B741E1}" destId="{B05F6AC2-9CB7-421E-9428-76B8E2DBF378}" srcOrd="6" destOrd="0" presId="urn:microsoft.com/office/officeart/2008/layout/VerticalCurvedList"/>
    <dgm:cxn modelId="{03ED40D9-BACD-46DA-A681-4144DA61F965}" type="presParOf" srcId="{B05F6AC2-9CB7-421E-9428-76B8E2DBF378}" destId="{5174CB35-7953-4434-A09B-E0DF2AF880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#1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CF488-C74F-4545-8510-38B8D3EB9043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35F1F-5950-4836-8939-0F0AAABF4B8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797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5F1F-5950-4836-8939-0F0AAABF4B8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439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LEY</a:t>
            </a:r>
            <a:r>
              <a:rPr lang="es-ES" baseline="0" dirty="0" smtClean="0"/>
              <a:t> ART 2 Y REG ART 107 Y 99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5F1F-5950-4836-8939-0F0AAABF4B88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244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TENER</a:t>
            </a:r>
            <a:r>
              <a:rPr lang="es-EC" baseline="0" dirty="0" smtClean="0"/>
              <a:t> EN CUENTA AL HACER PAC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5F1F-5950-4836-8939-0F0AAABF4B88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433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chemeClr val="accent6"/>
                </a:solidFill>
              </a:rPr>
              <a:t> el cual fomenta el crecimiento económico, promueve la equidad social y garantiza la protección ambiental, de igual manera esta conferencio dio la oportunidad de corregir hábitos y poner manos a la obra a la lucha contra la pobreza,  hacer frente a la destrucción del medio ambiente y construir un puente hacia el porvenir.</a:t>
            </a:r>
          </a:p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5F1F-5950-4836-8939-0F0AAABF4B88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1923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>
                <a:solidFill>
                  <a:schemeClr val="accent6"/>
                </a:solidFill>
              </a:rPr>
              <a:t> el cual fomenta el crecimiento económico, promueve la equidad social y garantiza la protección ambiental, de igual manera esta conferencio dio la oportunidad de corregir hábitos y poner manos a la obra a la lucha contra la pobreza,  hacer frente a la destrucción del medio ambiente y construir un puente hacia el porvenir.</a:t>
            </a:r>
          </a:p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35F1F-5950-4836-8939-0F0AAABF4B88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641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92E59D1E-8466-49DD-BC2A-E1BB5FACB1AF}" type="datetimeFigureOut">
              <a:rPr lang="es-ES" smtClean="0"/>
              <a:pPr/>
              <a:t>13/03/2014</a:t>
            </a:fld>
            <a:endParaRPr lang="es-E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fld id="{B9B11B9F-31F4-4236-AA97-D4C60DE4AD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0.wdp"/><Relationship Id="rId3" Type="http://schemas.openxmlformats.org/officeDocument/2006/relationships/image" Target="../media/image4.png"/><Relationship Id="rId7" Type="http://schemas.openxmlformats.org/officeDocument/2006/relationships/diagramData" Target="../diagrams/data2.xml"/><Relationship Id="rId12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11.wdp"/><Relationship Id="rId3" Type="http://schemas.openxmlformats.org/officeDocument/2006/relationships/image" Target="../media/image4.png"/><Relationship Id="rId7" Type="http://schemas.openxmlformats.org/officeDocument/2006/relationships/diagramData" Target="../diagrams/data3.xml"/><Relationship Id="rId12" Type="http://schemas.openxmlformats.org/officeDocument/2006/relationships/image" Target="../media/image19.png"/><Relationship Id="rId2" Type="http://schemas.openxmlformats.org/officeDocument/2006/relationships/image" Target="../media/image3.gif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diagramDrawing" Target="../diagrams/drawing3.xml"/><Relationship Id="rId5" Type="http://schemas.openxmlformats.org/officeDocument/2006/relationships/image" Target="../media/image5.png"/><Relationship Id="rId15" Type="http://schemas.microsoft.com/office/2007/relationships/hdphoto" Target="../media/hdphoto12.wdp"/><Relationship Id="rId10" Type="http://schemas.openxmlformats.org/officeDocument/2006/relationships/diagramColors" Target="../diagrams/colors3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microsoft.com/office/2007/relationships/hdphoto" Target="../media/hdphoto13.wdp"/><Relationship Id="rId3" Type="http://schemas.openxmlformats.org/officeDocument/2006/relationships/image" Target="../media/image4.png"/><Relationship Id="rId7" Type="http://schemas.openxmlformats.org/officeDocument/2006/relationships/diagramData" Target="../diagrams/data4.xml"/><Relationship Id="rId12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diagramDrawing" Target="../diagrams/drawing4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4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hdphoto" Target="../media/hdphoto14.wdp"/><Relationship Id="rId1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diagramData" Target="../diagrams/data5.xml"/><Relationship Id="rId12" Type="http://schemas.openxmlformats.org/officeDocument/2006/relationships/image" Target="../media/image22.png"/><Relationship Id="rId17" Type="http://schemas.microsoft.com/office/2007/relationships/hdphoto" Target="../media/hdphoto16.wdp"/><Relationship Id="rId2" Type="http://schemas.openxmlformats.org/officeDocument/2006/relationships/image" Target="../media/image3.gi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diagramDrawing" Target="../diagrams/drawing5.xml"/><Relationship Id="rId5" Type="http://schemas.openxmlformats.org/officeDocument/2006/relationships/image" Target="../media/image5.png"/><Relationship Id="rId15" Type="http://schemas.microsoft.com/office/2007/relationships/hdphoto" Target="../media/hdphoto15.wdp"/><Relationship Id="rId10" Type="http://schemas.openxmlformats.org/officeDocument/2006/relationships/diagramColors" Target="../diagrams/colors5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image" Target="../media/image2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microsoft.com/office/2007/relationships/hdphoto" Target="../media/hdphoto17.wdp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microsoft.com/office/2007/relationships/hdphoto" Target="../media/hdphoto20.wdp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image" Target="../media/image3.gif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microsoft.com/office/2007/relationships/hdphoto" Target="../media/hdphoto21.wdp"/><Relationship Id="rId10" Type="http://schemas.microsoft.com/office/2007/relationships/hdphoto" Target="../media/hdphoto19.wdp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2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microsoft.com/office/2007/relationships/hdphoto" Target="../media/hdphoto2.wdp"/><Relationship Id="rId7" Type="http://schemas.openxmlformats.org/officeDocument/2006/relationships/diagramData" Target="../diagrams/data6.xml"/><Relationship Id="rId12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microsoft.com/office/2007/relationships/diagramDrawing" Target="../diagrams/drawing6.xml"/><Relationship Id="rId5" Type="http://schemas.microsoft.com/office/2007/relationships/hdphoto" Target="../media/hdphoto3.wdp"/><Relationship Id="rId10" Type="http://schemas.openxmlformats.org/officeDocument/2006/relationships/diagramColors" Target="../diagrams/colors6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3.gif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gif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microsoft.com/office/2007/relationships/hdphoto" Target="../media/hdphoto2.wdp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41.jpeg"/><Relationship Id="rId5" Type="http://schemas.microsoft.com/office/2007/relationships/hdphoto" Target="../media/hdphoto3.wdp"/><Relationship Id="rId10" Type="http://schemas.openxmlformats.org/officeDocument/2006/relationships/image" Target="../media/image40.jpeg"/><Relationship Id="rId4" Type="http://schemas.openxmlformats.org/officeDocument/2006/relationships/image" Target="../media/image5.png"/><Relationship Id="rId9" Type="http://schemas.openxmlformats.org/officeDocument/2006/relationships/image" Target="../media/image39.jpeg"/><Relationship Id="rId1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openxmlformats.org/officeDocument/2006/relationships/image" Target="../media/image44.png"/><Relationship Id="rId12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47.jpeg"/><Relationship Id="rId5" Type="http://schemas.microsoft.com/office/2007/relationships/hdphoto" Target="../media/hdphoto3.wdp"/><Relationship Id="rId10" Type="http://schemas.openxmlformats.org/officeDocument/2006/relationships/image" Target="../media/image43.jpeg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microsoft.com/office/2007/relationships/hdphoto" Target="../media/hdphoto2.wdp"/><Relationship Id="rId7" Type="http://schemas.openxmlformats.org/officeDocument/2006/relationships/diagramData" Target="../diagrams/data7.xml"/><Relationship Id="rId12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microsoft.com/office/2007/relationships/diagramDrawing" Target="../diagrams/drawing7.xml"/><Relationship Id="rId5" Type="http://schemas.microsoft.com/office/2007/relationships/hdphoto" Target="../media/hdphoto3.wdp"/><Relationship Id="rId10" Type="http://schemas.openxmlformats.org/officeDocument/2006/relationships/diagramColors" Target="../diagrams/colors7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4.wdp"/><Relationship Id="rId3" Type="http://schemas.openxmlformats.org/officeDocument/2006/relationships/image" Target="../media/image3.gif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microsoft.com/office/2007/relationships/hdphoto" Target="../media/hdphoto2.wdp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microsoft.com/office/2007/relationships/hdphoto" Target="../media/hdphoto2.wdp"/><Relationship Id="rId7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6.wdp"/><Relationship Id="rId1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12" Type="http://schemas.openxmlformats.org/officeDocument/2006/relationships/image" Target="../media/image14.png"/><Relationship Id="rId17" Type="http://schemas.microsoft.com/office/2007/relationships/hdphoto" Target="../media/hdphoto8.wdp"/><Relationship Id="rId2" Type="http://schemas.openxmlformats.org/officeDocument/2006/relationships/image" Target="../media/image3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5" Type="http://schemas.microsoft.com/office/2007/relationships/hdphoto" Target="../media/hdphoto7.wdp"/><Relationship Id="rId10" Type="http://schemas.openxmlformats.org/officeDocument/2006/relationships/diagramColors" Target="../diagrams/colors1.xml"/><Relationship Id="rId4" Type="http://schemas.microsoft.com/office/2007/relationships/hdphoto" Target="../media/hdphoto2.wdp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2 Rectángulo redondeado"/>
          <p:cNvSpPr/>
          <p:nvPr/>
        </p:nvSpPr>
        <p:spPr>
          <a:xfrm>
            <a:off x="395536" y="72008"/>
            <a:ext cx="8352928" cy="6669360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9807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1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040560" cy="1427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835696" y="1443255"/>
            <a:ext cx="597666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ES_tradnl" sz="1700" dirty="0" smtClean="0">
                <a:solidFill>
                  <a:schemeClr val="bg2"/>
                </a:solidFill>
              </a:rPr>
              <a:t>Sustentación de Tesis </a:t>
            </a:r>
            <a:r>
              <a:rPr lang="es-ES_tradnl" sz="1700" dirty="0">
                <a:solidFill>
                  <a:schemeClr val="bg2"/>
                </a:solidFill>
              </a:rPr>
              <a:t>presentada como requisito previo a la obtención del grado de:</a:t>
            </a:r>
            <a:endParaRPr lang="es-EC" sz="1700" dirty="0">
              <a:solidFill>
                <a:schemeClr val="bg2"/>
              </a:solidFill>
            </a:endParaRPr>
          </a:p>
          <a:p>
            <a:pPr algn="ctr"/>
            <a:r>
              <a:rPr lang="es-EC" sz="17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LICENCIADO EN LOGÍSTICA NAVAL</a:t>
            </a:r>
          </a:p>
          <a:p>
            <a:pPr algn="ctr"/>
            <a:endParaRPr lang="es-EC" sz="17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7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  <a:p>
            <a:pPr algn="just"/>
            <a:r>
              <a:rPr lang="es-EC" sz="1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DE SEGUROS EN EL CRUCERO INTERNACIONAL DE INSTRUCCIÓN ATLÁNTICO 2012 - II FASE DEL  BUQUE ESCUELA GUAYAS; PROPUESTA DE MEJORA AL PROCESO PARA CRUCEROS INTERNACIONALES</a:t>
            </a:r>
          </a:p>
          <a:p>
            <a:pPr algn="ctr"/>
            <a:endParaRPr lang="es-EC" sz="17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7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</a:p>
          <a:p>
            <a:pPr algn="ctr"/>
            <a:r>
              <a:rPr lang="es-EC" sz="1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FERNANDO ZAMBRANO </a:t>
            </a:r>
            <a:r>
              <a:rPr lang="es-EC" sz="17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BANCHÓN</a:t>
            </a:r>
          </a:p>
          <a:p>
            <a:pPr algn="just"/>
            <a:endParaRPr lang="es-EC" sz="17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7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C" sz="17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es-EC" sz="17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TNNV. MARLON VAQUERO ESPINOSA, LIC.</a:t>
            </a:r>
          </a:p>
          <a:p>
            <a:pPr algn="ctr"/>
            <a:r>
              <a:rPr lang="es-EC" sz="1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EC" sz="1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EC" sz="17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SALINAS, </a:t>
            </a:r>
            <a:r>
              <a:rPr lang="es-EC" sz="17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2013</a:t>
            </a:r>
          </a:p>
          <a:p>
            <a:pPr algn="ctr"/>
            <a:endParaRPr lang="es-EC" sz="17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21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10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562415" y="264146"/>
            <a:ext cx="639396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FUNDAMENTACIÓN LEGAL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3917168717"/>
              </p:ext>
            </p:extLst>
          </p:nvPr>
        </p:nvGraphicFramePr>
        <p:xfrm>
          <a:off x="2483768" y="14485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304" b="97826" l="8676" r="89498">
                        <a14:foregroundMark x1="33790" y1="11304" x2="37443" y2="7826"/>
                        <a14:foregroundMark x1="39726" y1="7826" x2="40639" y2="5652"/>
                        <a14:foregroundMark x1="44292" y1="5652" x2="47489" y2="1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95" y="1931164"/>
            <a:ext cx="3021789" cy="3312368"/>
          </a:xfrm>
          <a:prstGeom prst="rect">
            <a:avLst/>
          </a:prstGeom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86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11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SEGURO MARÍTIMO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023843849"/>
              </p:ext>
            </p:extLst>
          </p:nvPr>
        </p:nvGraphicFramePr>
        <p:xfrm>
          <a:off x="-94211" y="1744682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834206" y="330599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/>
                </a:solidFill>
              </a:rPr>
              <a:t>CLASIFICACIÓN</a:t>
            </a:r>
            <a:endParaRPr lang="es-EC" dirty="0">
              <a:solidFill>
                <a:schemeClr val="bg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6667" b="94833" l="10000" r="90000">
                        <a14:foregroundMark x1="39083" y1="11583" x2="42167" y2="9000"/>
                        <a14:foregroundMark x1="43083" y1="9250" x2="49667" y2="10667"/>
                        <a14:foregroundMark x1="37917" y1="77583" x2="42167" y2="69333"/>
                        <a14:backgroundMark x1="30000" y1="77333" x2="56417" y2="91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272" y="766117"/>
            <a:ext cx="5498145" cy="640729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4068" l="1600" r="96800">
                        <a14:foregroundMark x1="33800" y1="30791" x2="25800" y2="59040"/>
                        <a14:foregroundMark x1="65400" y1="36158" x2="61600" y2="55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78951">
            <a:off x="6982930" y="4042925"/>
            <a:ext cx="2186787" cy="1548245"/>
          </a:xfrm>
          <a:prstGeom prst="rect">
            <a:avLst/>
          </a:prstGeom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696" y="4582869"/>
            <a:ext cx="179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/>
                </a:solidFill>
              </a:rPr>
              <a:t>COBERTURAS</a:t>
            </a:r>
          </a:p>
          <a:p>
            <a:pPr lvl="0"/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204864"/>
            <a:ext cx="231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>
                <a:solidFill>
                  <a:schemeClr val="bg2"/>
                </a:solidFill>
              </a:rPr>
              <a:t>ANTECEDENTES</a:t>
            </a:r>
          </a:p>
          <a:p>
            <a:endParaRPr lang="es-EC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95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12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PÓLIZA DE SEGURO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394749803"/>
              </p:ext>
            </p:extLst>
          </p:nvPr>
        </p:nvGraphicFramePr>
        <p:xfrm>
          <a:off x="-540568" y="1574274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835696" y="3314124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100" dirty="0" smtClean="0">
                <a:solidFill>
                  <a:schemeClr val="bg2"/>
                </a:solidFill>
              </a:rPr>
              <a:t>TIPOS</a:t>
            </a:r>
            <a:endParaRPr lang="es-EC" sz="2100" dirty="0">
              <a:solidFill>
                <a:schemeClr val="bg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2372" r="96443">
                        <a14:foregroundMark x1="16206" y1="13568" x2="20553" y2="8040"/>
                        <a14:foregroundMark x1="21344" y1="7035" x2="25692" y2="6030"/>
                        <a14:foregroundMark x1="26087" y1="6030" x2="29644" y2="6533"/>
                        <a14:foregroundMark x1="62846" y1="12060" x2="65613" y2="8040"/>
                        <a14:foregroundMark x1="66403" y1="7035" x2="69565" y2="6030"/>
                        <a14:foregroundMark x1="70356" y1="5025" x2="73518" y2="6533"/>
                        <a14:foregroundMark x1="74704" y1="7035" x2="77075" y2="8040"/>
                        <a14:foregroundMark x1="52964" y1="32161" x2="58498" y2="38191"/>
                        <a14:foregroundMark x1="58103" y1="38191" x2="61265" y2="39698"/>
                        <a14:foregroundMark x1="38340" y1="57286" x2="37945" y2="68844"/>
                        <a14:foregroundMark x1="39130" y1="69347" x2="60474" y2="68844"/>
                        <a14:backgroundMark x1="63636" y1="4020" x2="81818" y2="4020"/>
                        <a14:backgroundMark x1="57312" y1="35176" x2="62055" y2="3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2343" y="2133123"/>
            <a:ext cx="3458169" cy="2720062"/>
          </a:xfrm>
          <a:prstGeom prst="rect">
            <a:avLst/>
          </a:prstGeom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96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CAPÍTULO  II</a:t>
            </a:r>
          </a:p>
          <a:p>
            <a:pPr algn="ctr"/>
            <a:endParaRPr lang="es-EC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EC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DIAGNÓSTICO DEL PROBLEMA</a:t>
            </a:r>
            <a:endParaRPr lang="es-EC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13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pic>
        <p:nvPicPr>
          <p:cNvPr id="12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990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14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METODOLOGÍA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814442548"/>
              </p:ext>
            </p:extLst>
          </p:nvPr>
        </p:nvGraphicFramePr>
        <p:xfrm>
          <a:off x="668128" y="1773282"/>
          <a:ext cx="6096000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500" b="99000" l="0" r="100000">
                        <a14:foregroundMark x1="32000" y1="25500" x2="40500" y2="27000"/>
                        <a14:foregroundMark x1="33500" y1="24500" x2="35500" y2="22500"/>
                        <a14:foregroundMark x1="64500" y1="28500" x2="63000" y2="25000"/>
                        <a14:foregroundMark x1="63000" y1="24500" x2="64500" y2="21000"/>
                        <a14:foregroundMark x1="65500" y1="20500" x2="67500" y2="21000"/>
                        <a14:foregroundMark x1="69000" y1="21000" x2="72000" y2="22500"/>
                        <a14:foregroundMark x1="74000" y1="25000" x2="73500" y2="28000"/>
                        <a14:foregroundMark x1="73000" y1="32000" x2="77000" y2="43500"/>
                        <a14:foregroundMark x1="92000" y1="70000" x2="97000" y2="69000"/>
                        <a14:foregroundMark x1="91500" y1="67000" x2="94000" y2="67500"/>
                        <a14:foregroundMark x1="4500" y1="40000" x2="6000" y2="45000"/>
                        <a14:foregroundMark x1="14000" y1="64500" x2="26000" y2="58000"/>
                        <a14:backgroundMark x1="2000" y1="40500" x2="10000" y2="53000"/>
                        <a14:backgroundMark x1="72000" y1="21000" x2="74500" y2="27000"/>
                        <a14:backgroundMark x1="73500" y1="30000" x2="75000" y2="2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296458"/>
            <a:ext cx="2160240" cy="21602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8667" l="8889" r="93778">
                        <a14:foregroundMark x1="34667" y1="42667" x2="45778" y2="38667"/>
                        <a14:foregroundMark x1="26222" y1="42667" x2="39556" y2="37333"/>
                        <a14:foregroundMark x1="20889" y1="44000" x2="42222" y2="36444"/>
                        <a14:foregroundMark x1="44444" y1="37333" x2="51111" y2="28889"/>
                        <a14:foregroundMark x1="46667" y1="31556" x2="48889" y2="26222"/>
                        <a14:foregroundMark x1="50222" y1="24889" x2="60444" y2="20444"/>
                        <a14:foregroundMark x1="60000" y1="18667" x2="56444" y2="12444"/>
                        <a14:foregroundMark x1="56000" y1="10667" x2="59111" y2="6222"/>
                        <a14:foregroundMark x1="60444" y1="5333" x2="65333" y2="4444"/>
                        <a14:foregroundMark x1="70667" y1="22667" x2="74667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271707"/>
            <a:ext cx="1930836" cy="19308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778" b="96444" l="9778" r="89778">
                        <a14:foregroundMark x1="40889" y1="84889" x2="41778" y2="71111"/>
                        <a14:foregroundMark x1="59111" y1="82667" x2="53778" y2="71556"/>
                        <a14:foregroundMark x1="59111" y1="84889" x2="61778" y2="8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9287" y="3761931"/>
            <a:ext cx="1856606" cy="1856606"/>
          </a:xfrm>
          <a:prstGeom prst="rect">
            <a:avLst/>
          </a:prstGeom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818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15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ENTREVISTAS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6" t="4408" r="21277" b="3022"/>
          <a:stretch/>
        </p:blipFill>
        <p:spPr bwMode="auto">
          <a:xfrm>
            <a:off x="1691680" y="1556793"/>
            <a:ext cx="177338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553379" y="3068960"/>
            <a:ext cx="2195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bg2"/>
                </a:solidFill>
              </a:rPr>
              <a:t>UILIZACIÓN DE EQUIPOS DE SALVAMENTO.</a:t>
            </a:r>
            <a:endParaRPr lang="es-EC" sz="1600" dirty="0">
              <a:solidFill>
                <a:schemeClr val="bg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3068960"/>
            <a:ext cx="225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bg2"/>
                </a:solidFill>
              </a:rPr>
              <a:t>CONOCIMIENTO DE MANIOBRAS ABORDO.</a:t>
            </a:r>
            <a:endParaRPr lang="es-EC" sz="1600" dirty="0">
              <a:solidFill>
                <a:schemeClr val="bg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55" t="4408" r="18624" b="3022"/>
          <a:stretch/>
        </p:blipFill>
        <p:spPr bwMode="auto">
          <a:xfrm>
            <a:off x="4283968" y="1556791"/>
            <a:ext cx="1676400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79912" y="306896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bg2"/>
                </a:solidFill>
              </a:rPr>
              <a:t>VISIBILIDAD DE EXTINTORES DE INCENDIO.</a:t>
            </a:r>
            <a:endParaRPr lang="es-EC" sz="1600" dirty="0">
              <a:solidFill>
                <a:schemeClr val="bg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4333" b="90000" l="10000" r="90000">
                        <a14:foregroundMark x1="69167" y1="52667" x2="75000" y2="68667"/>
                        <a14:foregroundMark x1="72500" y1="61000" x2="71250" y2="61000"/>
                        <a14:backgroundMark x1="70000" y1="53667" x2="75417" y2="6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658" y="1287522"/>
            <a:ext cx="1053600" cy="1317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87624" y="4183920"/>
            <a:ext cx="7319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solidFill>
                  <a:schemeClr val="bg2"/>
                </a:solidFill>
              </a:rPr>
              <a:t>El </a:t>
            </a:r>
            <a:r>
              <a:rPr lang="es-EC" sz="2000" dirty="0">
                <a:solidFill>
                  <a:schemeClr val="bg2"/>
                </a:solidFill>
              </a:rPr>
              <a:t>personal a bordo del Buque Escuela GUAYAS  posee los conocimientos suficientes y necesarios para enfrentar emergencias provocadas por factores antropológicos, </a:t>
            </a:r>
            <a:r>
              <a:rPr lang="es-EC" sz="2000" dirty="0" smtClean="0">
                <a:solidFill>
                  <a:schemeClr val="bg2"/>
                </a:solidFill>
              </a:rPr>
              <a:t>mientras </a:t>
            </a:r>
            <a:r>
              <a:rPr lang="es-EC" sz="2000" dirty="0">
                <a:solidFill>
                  <a:schemeClr val="bg2"/>
                </a:solidFill>
              </a:rPr>
              <a:t>que en la ocurrencia de una emergencia en alta mar se necesita que la tripulación en su totalidad aporte para afrontar a la misma de manera rápida y </a:t>
            </a:r>
            <a:r>
              <a:rPr lang="es-EC" sz="2000" dirty="0" smtClean="0">
                <a:solidFill>
                  <a:schemeClr val="bg2"/>
                </a:solidFill>
              </a:rPr>
              <a:t>eficiente.</a:t>
            </a:r>
            <a:endParaRPr lang="es-EC" sz="2000" dirty="0">
              <a:solidFill>
                <a:schemeClr val="bg2"/>
              </a:solidFill>
            </a:endParaRPr>
          </a:p>
        </p:txBody>
      </p:sp>
      <p:pic>
        <p:nvPicPr>
          <p:cNvPr id="18" name="Picture 2" descr="C:\Users\Owner\Desktop\esp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wner\Desktop\ssf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261" y="1556792"/>
            <a:ext cx="1581171" cy="15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3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3185" y="125571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16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OBSERVACIONES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91965" y="1477661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2"/>
                </a:solidFill>
              </a:rPr>
              <a:t>No. FICHA: 001</a:t>
            </a:r>
          </a:p>
          <a:p>
            <a:pPr algn="ctr"/>
            <a:r>
              <a:rPr lang="es-EC" sz="1600" dirty="0" smtClean="0">
                <a:solidFill>
                  <a:schemeClr val="bg2"/>
                </a:solidFill>
              </a:rPr>
              <a:t>Fenómenos naturales</a:t>
            </a:r>
            <a:endParaRPr lang="es-EC" sz="1600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2268537" cy="127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279650" cy="127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3679719" y="1484275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2"/>
                </a:solidFill>
              </a:rPr>
              <a:t>No. FICHA: 002</a:t>
            </a:r>
          </a:p>
          <a:p>
            <a:pPr algn="ctr"/>
            <a:r>
              <a:rPr lang="es-EC" sz="1600" dirty="0" smtClean="0">
                <a:solidFill>
                  <a:schemeClr val="bg2"/>
                </a:solidFill>
              </a:rPr>
              <a:t>Falla de cálculo</a:t>
            </a:r>
            <a:endParaRPr lang="es-EC" sz="1600" dirty="0">
              <a:solidFill>
                <a:schemeClr val="bg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000" y="2492896"/>
            <a:ext cx="2366032" cy="159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351" y="2492896"/>
            <a:ext cx="2252273" cy="133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593400" y="1477660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2"/>
                </a:solidFill>
              </a:rPr>
              <a:t>No. FICHA: 003</a:t>
            </a:r>
          </a:p>
          <a:p>
            <a:pPr algn="ctr"/>
            <a:r>
              <a:rPr lang="es-EC" sz="1600" dirty="0" smtClean="0">
                <a:solidFill>
                  <a:schemeClr val="bg2"/>
                </a:solidFill>
              </a:rPr>
              <a:t>Factores naturales</a:t>
            </a:r>
            <a:endParaRPr lang="es-EC" sz="1600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578" b="97110" l="10000" r="96400">
                        <a14:foregroundMark x1="48400" y1="16185" x2="50400" y2="27168"/>
                        <a14:foregroundMark x1="48400" y1="15029" x2="53200" y2="5780"/>
                        <a14:foregroundMark x1="53600" y1="6358" x2="68800" y2="5780"/>
                        <a14:foregroundMark x1="69600" y1="6936" x2="71600" y2="13295"/>
                        <a14:foregroundMark x1="71600" y1="12717" x2="72800" y2="15029"/>
                        <a14:foregroundMark x1="65200" y1="49133" x2="67600" y2="42775"/>
                        <a14:foregroundMark x1="60000" y1="73410" x2="62800" y2="67052"/>
                        <a14:foregroundMark x1="63600" y1="88439" x2="64000" y2="94220"/>
                        <a14:backgroundMark x1="57600" y1="3468" x2="76000" y2="4046"/>
                        <a14:backgroundMark x1="69600" y1="4624" x2="76000" y2="19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351" y="4503045"/>
            <a:ext cx="2320796" cy="1605991"/>
          </a:xfrm>
          <a:prstGeom prst="rect">
            <a:avLst/>
          </a:prstGeom>
        </p:spPr>
      </p:pic>
      <p:pic>
        <p:nvPicPr>
          <p:cNvPr id="19" name="Picture 2" descr="C:\Users\Owner\Desktop\esp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60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17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264146"/>
            <a:ext cx="597666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 DE AMENAZAS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pic>
        <p:nvPicPr>
          <p:cNvPr id="19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wner\Desktop\Untitl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50" y="1461487"/>
            <a:ext cx="8128606" cy="41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54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EC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CAPÍTULO  III</a:t>
            </a:r>
          </a:p>
          <a:p>
            <a:pPr algn="ctr"/>
            <a:endParaRPr lang="es-EC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EC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PROPUESTA PARA LA CONTRATACIÓN DE SEGURO DE CASCO MARÍTIMO Y MAQUINARIA DEL BUQUE ESCUELA “</a:t>
            </a:r>
            <a:r>
              <a:rPr lang="es-EC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GUAYAS”</a:t>
            </a:r>
          </a:p>
          <a:p>
            <a:pPr algn="ctr"/>
            <a:endParaRPr lang="es-EC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18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pic>
        <p:nvPicPr>
          <p:cNvPr id="12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008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19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MATRIZ FODA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53119361"/>
              </p:ext>
            </p:extLst>
          </p:nvPr>
        </p:nvGraphicFramePr>
        <p:xfrm>
          <a:off x="1691680" y="19478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059161" y="137972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ANÁLISIS INTERNO	ANÁLISIS EXTERNO</a:t>
            </a:r>
            <a:endParaRPr lang="es-E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-601593" y="3678216"/>
            <a:ext cx="3852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NEGATIVOS</a:t>
            </a:r>
            <a:r>
              <a:rPr lang="es-ES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   </a:t>
            </a:r>
            <a:r>
              <a:rPr lang="es-MX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POSITIVOS	</a:t>
            </a:r>
            <a:endParaRPr lang="es-E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099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4572000" y="116632"/>
            <a:ext cx="4060052" cy="864096"/>
          </a:xfrm>
          <a:prstGeom prst="roundRect">
            <a:avLst/>
          </a:prstGeom>
          <a:ln w="3175"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AGENDA</a:t>
            </a: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respaldo pc vieja\F°T°S\vigia\DSC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770" r="89972">
                        <a14:foregroundMark x1="39902" y1="69382" x2="39902" y2="69382"/>
                        <a14:foregroundMark x1="38526" y1="60463" x2="38526" y2="60463"/>
                        <a14:foregroundMark x1="47458" y1="17451" x2="47458" y2="17451"/>
                        <a14:foregroundMark x1="2106" y1="36667" x2="2106" y2="36667"/>
                        <a14:foregroundMark x1="51248" y1="24277" x2="54134" y2="29182"/>
                        <a14:foregroundMark x1="56630" y1="61132" x2="62012" y2="65157"/>
                        <a14:foregroundMark x1="56630" y1="65786" x2="64119" y2="60000"/>
                        <a14:backgroundMark x1="77659" y1="95716" x2="77659" y2="95716"/>
                        <a14:backgroundMark x1="45313" y1="2774" x2="47715" y2="9410"/>
                        <a14:backgroundMark x1="56973" y1="64150" x2="61427" y2="63062"/>
                        <a14:backgroundMark x1="77915" y1="95681" x2="77915" y2="95681"/>
                        <a14:backgroundMark x1="59025" y1="64431" x2="59025" y2="64431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0030"/>
            <a:ext cx="5328591" cy="66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3068960"/>
            <a:ext cx="4104456" cy="7386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A P Í T U L O	 I</a:t>
            </a:r>
          </a:p>
          <a:p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FUNDAMENTACIÓN TEÓRICA</a:t>
            </a:r>
            <a:endParaRPr lang="es-EC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933056"/>
            <a:ext cx="4104456" cy="7386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A P Í T U L O	 II</a:t>
            </a:r>
          </a:p>
          <a:p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DIAGNÓSTICO DEL PROBLEMA</a:t>
            </a:r>
            <a:endParaRPr lang="es-EC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797152"/>
            <a:ext cx="4104456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A P Í T U L O	 III</a:t>
            </a:r>
          </a:p>
          <a:p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PROPUESTA DE CONTRATACIÓN DE SEGUROS</a:t>
            </a:r>
            <a:endParaRPr lang="es-EC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5910371"/>
            <a:ext cx="410445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 Y RECOMENDACIONES</a:t>
            </a:r>
            <a:endParaRPr lang="es-EC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1124744"/>
            <a:ext cx="4104456" cy="184665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C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NT R O D U C </a:t>
            </a:r>
            <a:r>
              <a:rPr lang="es-EC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C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 </a:t>
            </a:r>
            <a:r>
              <a:rPr lang="es-EC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Ó</a:t>
            </a:r>
            <a:r>
              <a:rPr lang="es-EC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es-EC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JUSTIFICACIÓN</a:t>
            </a:r>
          </a:p>
          <a:p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DEFINICIÓN DEL PROBLEMA</a:t>
            </a:r>
          </a:p>
          <a:p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OBJETIVO GENERAL</a:t>
            </a:r>
            <a:endParaRPr lang="es-EC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OBJETIVOS  ESPECÍFICOS</a:t>
            </a:r>
          </a:p>
          <a:p>
            <a:r>
              <a:rPr lang="es-EC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HIPÓTESIS </a:t>
            </a:r>
            <a:endParaRPr lang="es-EC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32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20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SERCOP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uario\Desktop\PORT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14534" cy="40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869160"/>
            <a:ext cx="1981920" cy="50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479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21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RÉGIMEN ESPECIAL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8639" y="1484784"/>
            <a:ext cx="3279665" cy="3323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bg2"/>
                </a:solidFill>
              </a:rPr>
              <a:t>CREACIÓN DEL PROCESO</a:t>
            </a:r>
            <a:endParaRPr lang="es-ES" sz="1400" dirty="0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bg2"/>
                </a:solidFill>
              </a:rPr>
              <a:t>Información básica</a:t>
            </a:r>
            <a:endParaRPr lang="es-ES" sz="1400" dirty="0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bg2"/>
                </a:solidFill>
              </a:rPr>
              <a:t>Producto</a:t>
            </a:r>
            <a:endParaRPr lang="es-ES" sz="1400" dirty="0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bg2"/>
                </a:solidFill>
              </a:rPr>
              <a:t>Parámetro de calificación</a:t>
            </a:r>
            <a:endParaRPr lang="es-ES" sz="1400" dirty="0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bg2"/>
                </a:solidFill>
              </a:rPr>
              <a:t>Selección de proveedores</a:t>
            </a:r>
            <a:endParaRPr lang="es-ES" sz="1400" dirty="0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bg2"/>
                </a:solidFill>
              </a:rPr>
              <a:t>Plazos y fechas</a:t>
            </a:r>
            <a:endParaRPr lang="es-ES" sz="1400" dirty="0">
              <a:solidFill>
                <a:schemeClr val="bg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bg2"/>
                </a:solidFill>
              </a:rPr>
              <a:t>Anexos</a:t>
            </a:r>
            <a:endParaRPr lang="es-ES" sz="1400" dirty="0">
              <a:solidFill>
                <a:schemeClr val="bg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bg2"/>
                </a:solidFill>
              </a:rPr>
              <a:t>CONSULTA DE PROCESOS</a:t>
            </a:r>
            <a:endParaRPr lang="es-ES" sz="1400" dirty="0">
              <a:solidFill>
                <a:schemeClr val="bg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bg2"/>
                </a:solidFill>
              </a:rPr>
              <a:t>PREGUNTAS Y ACLARACIONES</a:t>
            </a:r>
            <a:endParaRPr lang="es-ES" sz="1400" dirty="0">
              <a:solidFill>
                <a:schemeClr val="bg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bg2"/>
                </a:solidFill>
              </a:rPr>
              <a:t>APERTURAS DE OFERTAS</a:t>
            </a:r>
            <a:endParaRPr lang="es-ES" sz="1400" dirty="0">
              <a:solidFill>
                <a:schemeClr val="bg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bg2"/>
                </a:solidFill>
              </a:rPr>
              <a:t>SOLICITUD DE CONVALIDACIÓN DE ERRORES.</a:t>
            </a:r>
            <a:endParaRPr lang="es-ES" sz="1400" dirty="0">
              <a:solidFill>
                <a:schemeClr val="bg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bg2"/>
                </a:solidFill>
              </a:rPr>
              <a:t>REVISAR CONVALIDACIÓN</a:t>
            </a:r>
            <a:endParaRPr lang="es-ES" sz="1400" dirty="0">
              <a:solidFill>
                <a:schemeClr val="bg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bg2"/>
                </a:solidFill>
              </a:rPr>
              <a:t>CALIFICACIÓN DE OFERTAS</a:t>
            </a:r>
            <a:endParaRPr lang="es-ES" sz="1400" dirty="0">
              <a:solidFill>
                <a:schemeClr val="bg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chemeClr val="bg2"/>
                </a:solidFill>
              </a:rPr>
              <a:t>ADJUDICACIÓN</a:t>
            </a:r>
            <a:endParaRPr lang="es-ES" sz="1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388" y="1518320"/>
            <a:ext cx="287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/>
                </a:solidFill>
              </a:rPr>
              <a:t>FASE PRECONTRACTUAL</a:t>
            </a:r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380" y="5147900"/>
            <a:ext cx="287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/>
                </a:solidFill>
              </a:rPr>
              <a:t>FASE  CONTRACTUAL</a:t>
            </a:r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8639" y="5066020"/>
            <a:ext cx="327966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/>
              <a:t>REGISTRO DE </a:t>
            </a:r>
            <a:r>
              <a:rPr lang="es-MX" sz="1400" dirty="0" smtClean="0"/>
              <a:t>CONTRATO</a:t>
            </a:r>
            <a:endParaRPr lang="es-E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1400" dirty="0"/>
              <a:t>EJECUCIÓN DEL </a:t>
            </a:r>
            <a:r>
              <a:rPr lang="es-MX" sz="1400" dirty="0" smtClean="0"/>
              <a:t>CONTRATO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207742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22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1444546" y="2291035"/>
            <a:ext cx="675896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PÓLIZA DE SEGURO DE CASCO MARÍTIMO Y MAQUINARIA PARA EL BUQUE ESCUELA “GUAYAS” </a:t>
            </a:r>
            <a:endParaRPr lang="es-E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71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23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695" y="3440280"/>
            <a:ext cx="2333936" cy="1365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0" t="16866" r="3145" b="23814"/>
          <a:stretch/>
        </p:blipFill>
        <p:spPr>
          <a:xfrm>
            <a:off x="6588224" y="3689858"/>
            <a:ext cx="2016224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427" y="5198445"/>
            <a:ext cx="3733546" cy="645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359" y="1564728"/>
            <a:ext cx="3391600" cy="15392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299" y="3313911"/>
            <a:ext cx="2494823" cy="1333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052" y="4896867"/>
            <a:ext cx="1925837" cy="936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004" y="1726848"/>
            <a:ext cx="3627436" cy="1198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ASEGURADORAS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Picture 2" descr="C:\Users\Owner\Desktop\esp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74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24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PROPUESTAS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39" b="34121"/>
          <a:stretch/>
        </p:blipFill>
        <p:spPr>
          <a:xfrm>
            <a:off x="641921" y="1340768"/>
            <a:ext cx="4722167" cy="26559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433"/>
          <a:stretch/>
        </p:blipFill>
        <p:spPr>
          <a:xfrm>
            <a:off x="1450015" y="4057780"/>
            <a:ext cx="6532002" cy="19873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906" b="25421"/>
          <a:stretch/>
        </p:blipFill>
        <p:spPr>
          <a:xfrm>
            <a:off x="5547745" y="1340768"/>
            <a:ext cx="3128711" cy="26642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196" y="4329322"/>
            <a:ext cx="837120" cy="2764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8843" y="1474436"/>
            <a:ext cx="929357" cy="4217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690" y="1395761"/>
            <a:ext cx="656127" cy="319116"/>
          </a:xfrm>
          <a:prstGeom prst="rect">
            <a:avLst/>
          </a:prstGeom>
        </p:spPr>
      </p:pic>
      <p:pic>
        <p:nvPicPr>
          <p:cNvPr id="19" name="Picture 2" descr="C:\Users\Owner\Desktop\esp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09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25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GENERALIDADES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397471224"/>
              </p:ext>
            </p:extLst>
          </p:nvPr>
        </p:nvGraphicFramePr>
        <p:xfrm>
          <a:off x="2015072" y="1700808"/>
          <a:ext cx="5712296" cy="340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426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26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490405" y="264146"/>
            <a:ext cx="6465971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CONDICIONES GENERALES Y PARTICULARES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>
            <a:off x="827584" y="1731580"/>
            <a:ext cx="8028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Embarcación asegurada</a:t>
            </a:r>
            <a:r>
              <a:rPr lang="es-MX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Buque Escuela “GUAYAS”</a:t>
            </a:r>
            <a:endParaRPr lang="es-MX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</a:t>
            </a:r>
            <a:r>
              <a:rPr lang="es-MX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365 </a:t>
            </a:r>
            <a:r>
              <a:rPr lang="es-MX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días.</a:t>
            </a:r>
            <a:endParaRPr lang="es-MX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Asegurado</a:t>
            </a:r>
            <a:r>
              <a:rPr lang="es-MX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Armada del Ecuador</a:t>
            </a:r>
            <a:endParaRPr lang="es-MX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pago</a:t>
            </a:r>
            <a:r>
              <a:rPr lang="es-MX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Contado, transferencia Banco Central del Ecuador.</a:t>
            </a:r>
            <a:endParaRPr lang="es-MX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referencial</a:t>
            </a:r>
            <a:r>
              <a:rPr lang="es-MX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$450.000 </a:t>
            </a:r>
            <a:endParaRPr lang="es-MX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Declaración</a:t>
            </a:r>
            <a:r>
              <a:rPr lang="es-MX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C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compañía de Seguros, estará obligada a cumplir las Condiciones  Generales, Particulares y </a:t>
            </a:r>
            <a:r>
              <a:rPr lang="es-EC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Especiales.</a:t>
            </a:r>
            <a:endParaRPr lang="es-MX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 y condiciones</a:t>
            </a:r>
            <a:r>
              <a:rPr lang="es-MX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765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27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CONDICIONES GENERALES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1691680" y="1988840"/>
            <a:ext cx="54726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Art 1.	Riesgos cubiertos.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2.	</a:t>
            </a:r>
            <a:r>
              <a:rPr lang="es-MX" dirty="0">
                <a:solidFill>
                  <a:schemeClr val="bg2"/>
                </a:solidFill>
              </a:rPr>
              <a:t>Riesgos no cubiertos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3.	Avería y gastos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4.	Duración de la póliza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5.	Perdida total y abandono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6.	Caducidad de los beneficios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7.	Documentación para reclamos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912" y="4125003"/>
            <a:ext cx="3248025" cy="138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68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28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CONDICIONES PARTICULARES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1745230" y="1628800"/>
            <a:ext cx="6639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Art 8.	Indemnizaciones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9.	Impuestos y contribuciones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10.	Ampliación de vigencia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11.	Terminación anticipada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12.	Documentación de la póliza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13.	Cambio de comandante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14.	Cobertura automática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15.	Coberturas y montos.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16.	Cláusulas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17.	Riesgos P &amp; I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18.	Arribo de emergencia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19.	Reparaciones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20.	Zona de navegación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21.	Plazo limite para inspecciones</a:t>
            </a:r>
          </a:p>
          <a:p>
            <a:r>
              <a:rPr lang="es-MX" dirty="0" smtClean="0">
                <a:solidFill>
                  <a:schemeClr val="bg2"/>
                </a:solidFill>
              </a:rPr>
              <a:t>Art 22.	Plazo para cancelación de un siniestro</a:t>
            </a:r>
          </a:p>
        </p:txBody>
      </p:sp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47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29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PROCEDIMIENTOS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1776937" y="1772816"/>
            <a:ext cx="6639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bg2"/>
                </a:solidFill>
              </a:rPr>
              <a:t>Responsabilidades  del administrador del contrato.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bg2"/>
                </a:solidFill>
              </a:rPr>
              <a:t>Responsabilidades del supervisor de contrato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bg2"/>
                </a:solidFill>
              </a:rPr>
              <a:t>Procedimientos en caso de siniestro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bg2"/>
                </a:solidFill>
              </a:rPr>
              <a:t>Procedimiento de indemnización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bg2"/>
                </a:solidFill>
              </a:rPr>
              <a:t>Procedimiento en caso de siniestro</a:t>
            </a:r>
          </a:p>
          <a:p>
            <a:r>
              <a:rPr lang="es-MX" dirty="0">
                <a:solidFill>
                  <a:schemeClr val="bg2"/>
                </a:solidFill>
              </a:rPr>
              <a:t>	</a:t>
            </a:r>
            <a:r>
              <a:rPr lang="es-MX" dirty="0" smtClean="0">
                <a:solidFill>
                  <a:schemeClr val="bg2"/>
                </a:solidFill>
              </a:rPr>
              <a:t>Indemnización en dólares estadounidenses</a:t>
            </a:r>
          </a:p>
          <a:p>
            <a:r>
              <a:rPr lang="es-MX" dirty="0">
                <a:solidFill>
                  <a:schemeClr val="bg2"/>
                </a:solidFill>
              </a:rPr>
              <a:t>	</a:t>
            </a:r>
            <a:r>
              <a:rPr lang="es-MX" dirty="0" smtClean="0">
                <a:solidFill>
                  <a:schemeClr val="bg2"/>
                </a:solidFill>
              </a:rPr>
              <a:t>Reparación</a:t>
            </a:r>
          </a:p>
          <a:p>
            <a:r>
              <a:rPr lang="es-MX" dirty="0">
                <a:solidFill>
                  <a:schemeClr val="bg2"/>
                </a:solidFill>
              </a:rPr>
              <a:t>	</a:t>
            </a:r>
            <a:r>
              <a:rPr lang="es-MX" dirty="0" smtClean="0">
                <a:solidFill>
                  <a:schemeClr val="bg2"/>
                </a:solidFill>
              </a:rPr>
              <a:t>Reposición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bg2"/>
                </a:solidFill>
              </a:rPr>
              <a:t>Suscritores de las actas de finiquito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dirty="0" smtClean="0">
              <a:solidFill>
                <a:schemeClr val="bg2"/>
              </a:solidFill>
            </a:endParaRPr>
          </a:p>
        </p:txBody>
      </p:sp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81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3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2089424" y="264146"/>
            <a:ext cx="557892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INTRODUCCIÓN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67" y="1456504"/>
            <a:ext cx="3673039" cy="2437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53" y="4092588"/>
            <a:ext cx="1652883" cy="1806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144845"/>
            <a:ext cx="1656498" cy="1810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Flecha a la derecha con bandas 16"/>
          <p:cNvSpPr/>
          <p:nvPr/>
        </p:nvSpPr>
        <p:spPr bwMode="auto">
          <a:xfrm>
            <a:off x="2886506" y="4487389"/>
            <a:ext cx="756774" cy="936104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506" y="4167973"/>
            <a:ext cx="1654283" cy="165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Flecha a la derecha con bandas 18"/>
          <p:cNvSpPr/>
          <p:nvPr/>
        </p:nvSpPr>
        <p:spPr bwMode="auto">
          <a:xfrm>
            <a:off x="5652120" y="4509120"/>
            <a:ext cx="756774" cy="936104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681" y="1517552"/>
            <a:ext cx="3655628" cy="2382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Owner\Desktop\esp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30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MONTOS REFERENCIALES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16" name="CuadroTexto 15"/>
          <p:cNvSpPr txBox="1"/>
          <p:nvPr/>
        </p:nvSpPr>
        <p:spPr>
          <a:xfrm>
            <a:off x="1429943" y="2027760"/>
            <a:ext cx="4726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bg2"/>
                </a:solidFill>
              </a:rPr>
              <a:t>Casco, equipos de ingeniería y maquinaria, ofertas y artículos especificados.</a:t>
            </a:r>
            <a:endParaRPr lang="es-MX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bg2"/>
                </a:solidFill>
              </a:rPr>
              <a:t>Responsabilidades a terceros.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bg2"/>
                </a:solidFill>
              </a:rPr>
              <a:t>Riesgos de guerra.	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71054" y="3712964"/>
            <a:ext cx="3549018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C" dirty="0" smtClean="0">
                <a:solidFill>
                  <a:schemeClr val="bg2"/>
                </a:solidFill>
              </a:rPr>
              <a:t>Prima neta total:</a:t>
            </a:r>
            <a:endParaRPr lang="es-EC" dirty="0">
              <a:solidFill>
                <a:schemeClr val="bg2"/>
              </a:solidFill>
            </a:endParaRPr>
          </a:p>
          <a:p>
            <a:r>
              <a:rPr lang="es-EC" dirty="0" err="1" smtClean="0">
                <a:solidFill>
                  <a:schemeClr val="bg2"/>
                </a:solidFill>
              </a:rPr>
              <a:t>Superbancos</a:t>
            </a:r>
            <a:r>
              <a:rPr lang="es-EC" dirty="0" smtClean="0">
                <a:solidFill>
                  <a:schemeClr val="bg2"/>
                </a:solidFill>
              </a:rPr>
              <a:t> 3,5%	</a:t>
            </a:r>
          </a:p>
          <a:p>
            <a:r>
              <a:rPr lang="es-EC" dirty="0" err="1" smtClean="0">
                <a:solidFill>
                  <a:schemeClr val="bg2"/>
                </a:solidFill>
              </a:rPr>
              <a:t>Sscampesino</a:t>
            </a:r>
            <a:r>
              <a:rPr lang="es-EC" dirty="0" smtClean="0">
                <a:solidFill>
                  <a:schemeClr val="bg2"/>
                </a:solidFill>
              </a:rPr>
              <a:t> 0,5% </a:t>
            </a:r>
          </a:p>
          <a:p>
            <a:r>
              <a:rPr lang="es-EC" dirty="0" err="1" smtClean="0">
                <a:solidFill>
                  <a:schemeClr val="bg2"/>
                </a:solidFill>
              </a:rPr>
              <a:t>Sscampesino</a:t>
            </a:r>
            <a:r>
              <a:rPr lang="es-EC" dirty="0" smtClean="0">
                <a:solidFill>
                  <a:schemeClr val="bg2"/>
                </a:solidFill>
              </a:rPr>
              <a:t> no retenido 1,52%</a:t>
            </a:r>
            <a:endParaRPr lang="es-EC" dirty="0">
              <a:solidFill>
                <a:schemeClr val="bg2"/>
              </a:solidFill>
            </a:endParaRPr>
          </a:p>
          <a:p>
            <a:r>
              <a:rPr lang="es-EC" dirty="0" smtClean="0">
                <a:solidFill>
                  <a:schemeClr val="bg2"/>
                </a:solidFill>
              </a:rPr>
              <a:t>Derecho de póliza</a:t>
            </a:r>
          </a:p>
          <a:p>
            <a:r>
              <a:rPr lang="es-EC" dirty="0" smtClean="0">
                <a:solidFill>
                  <a:schemeClr val="bg2"/>
                </a:solidFill>
              </a:rPr>
              <a:t>Subtotal	</a:t>
            </a:r>
          </a:p>
          <a:p>
            <a:r>
              <a:rPr lang="es-EC" dirty="0" smtClean="0">
                <a:solidFill>
                  <a:schemeClr val="bg2"/>
                </a:solidFill>
              </a:rPr>
              <a:t>IVA 12%	</a:t>
            </a:r>
          </a:p>
          <a:p>
            <a:r>
              <a:rPr lang="es-EC" dirty="0" smtClean="0">
                <a:solidFill>
                  <a:schemeClr val="bg2"/>
                </a:solidFill>
              </a:rPr>
              <a:t>PRIMA TOTAL</a:t>
            </a:r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80112" y="3784972"/>
            <a:ext cx="2385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dirty="0" smtClean="0">
                <a:solidFill>
                  <a:schemeClr val="bg2"/>
                </a:solidFill>
              </a:rPr>
              <a:t>US$	374.132,29</a:t>
            </a:r>
          </a:p>
          <a:p>
            <a:pPr algn="r"/>
            <a:r>
              <a:rPr lang="es-EC" dirty="0" smtClean="0">
                <a:solidFill>
                  <a:schemeClr val="bg2"/>
                </a:solidFill>
              </a:rPr>
              <a:t>13.094,63</a:t>
            </a:r>
          </a:p>
          <a:p>
            <a:pPr algn="r"/>
            <a:r>
              <a:rPr lang="es-EC" dirty="0" smtClean="0">
                <a:solidFill>
                  <a:schemeClr val="bg2"/>
                </a:solidFill>
              </a:rPr>
              <a:t>1.870,66</a:t>
            </a:r>
            <a:endParaRPr lang="es-EC" dirty="0">
              <a:solidFill>
                <a:schemeClr val="bg2"/>
              </a:solidFill>
            </a:endParaRPr>
          </a:p>
          <a:p>
            <a:pPr algn="r"/>
            <a:r>
              <a:rPr lang="es-EC" dirty="0" smtClean="0">
                <a:solidFill>
                  <a:schemeClr val="bg2"/>
                </a:solidFill>
              </a:rPr>
              <a:t>5.686,81</a:t>
            </a:r>
          </a:p>
          <a:p>
            <a:pPr algn="r"/>
            <a:r>
              <a:rPr lang="es-EC" dirty="0" smtClean="0">
                <a:solidFill>
                  <a:schemeClr val="bg2"/>
                </a:solidFill>
              </a:rPr>
              <a:t>9,00</a:t>
            </a:r>
            <a:endParaRPr lang="es-EC" dirty="0">
              <a:solidFill>
                <a:schemeClr val="bg2"/>
              </a:solidFill>
            </a:endParaRPr>
          </a:p>
          <a:p>
            <a:pPr algn="r"/>
            <a:r>
              <a:rPr lang="es-EC" dirty="0" smtClean="0">
                <a:solidFill>
                  <a:schemeClr val="bg2"/>
                </a:solidFill>
              </a:rPr>
              <a:t>394.793,39</a:t>
            </a:r>
          </a:p>
          <a:p>
            <a:pPr algn="r"/>
            <a:r>
              <a:rPr lang="es-EC" u="sng" dirty="0" smtClean="0">
                <a:solidFill>
                  <a:schemeClr val="bg2"/>
                </a:solidFill>
              </a:rPr>
              <a:t>47.375,20</a:t>
            </a:r>
          </a:p>
          <a:p>
            <a:pPr algn="r"/>
            <a:r>
              <a:rPr lang="es-EC" dirty="0" smtClean="0">
                <a:solidFill>
                  <a:schemeClr val="bg2"/>
                </a:solidFill>
              </a:rPr>
              <a:t>US$	442.168.59</a:t>
            </a:r>
            <a:endParaRPr lang="es-EC" dirty="0">
              <a:solidFill>
                <a:schemeClr val="bg2"/>
              </a:solidFill>
            </a:endParaRPr>
          </a:p>
        </p:txBody>
      </p:sp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206084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bg2"/>
                </a:solidFill>
              </a:rPr>
              <a:t> 20´000.000</a:t>
            </a:r>
          </a:p>
          <a:p>
            <a:pPr algn="r"/>
            <a:endParaRPr lang="es-MX" dirty="0" smtClean="0">
              <a:solidFill>
                <a:schemeClr val="bg2"/>
              </a:solidFill>
            </a:endParaRPr>
          </a:p>
          <a:p>
            <a:pPr algn="r"/>
            <a:r>
              <a:rPr lang="es-MX" dirty="0" smtClean="0">
                <a:solidFill>
                  <a:schemeClr val="bg2"/>
                </a:solidFill>
              </a:rPr>
              <a:t> 5´000.000</a:t>
            </a:r>
          </a:p>
          <a:p>
            <a:pPr algn="r"/>
            <a:r>
              <a:rPr lang="es-MX" dirty="0" smtClean="0">
                <a:solidFill>
                  <a:schemeClr val="bg2"/>
                </a:solidFill>
              </a:rPr>
              <a:t> 20´000.000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/>
                </a:solidFill>
              </a:rPr>
              <a:t>COBERTURAS</a:t>
            </a:r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8866" y="1691516"/>
            <a:ext cx="16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/>
                </a:solidFill>
              </a:rPr>
              <a:t>HASTA</a:t>
            </a:r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2060848"/>
            <a:ext cx="76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bg2"/>
                </a:solidFill>
              </a:rPr>
              <a:t>US$</a:t>
            </a:r>
            <a:endParaRPr lang="es-EC" dirty="0"/>
          </a:p>
        </p:txBody>
      </p:sp>
      <p:sp>
        <p:nvSpPr>
          <p:cNvPr id="17" name="TextBox 16"/>
          <p:cNvSpPr txBox="1"/>
          <p:nvPr/>
        </p:nvSpPr>
        <p:spPr>
          <a:xfrm>
            <a:off x="4067944" y="3347700"/>
            <a:ext cx="299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/>
                </a:solidFill>
              </a:rPr>
              <a:t>PRIMA TOTAL</a:t>
            </a:r>
            <a:endParaRPr lang="es-EC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78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31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DE LAS CLÁUSULAS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1043608" y="1772816"/>
            <a:ext cx="57606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sz="2000" dirty="0">
                <a:solidFill>
                  <a:schemeClr val="bg2"/>
                </a:solidFill>
              </a:rPr>
              <a:t>Cl. 280 Cláusula del Instituto A Término – </a:t>
            </a:r>
            <a:r>
              <a:rPr lang="es-EC" sz="2000" dirty="0" smtClean="0">
                <a:solidFill>
                  <a:schemeClr val="bg2"/>
                </a:solidFill>
              </a:rPr>
              <a:t>Cascos. Incluyendo </a:t>
            </a:r>
            <a:r>
              <a:rPr lang="es-EC" sz="2000" dirty="0">
                <a:solidFill>
                  <a:schemeClr val="bg2"/>
                </a:solidFill>
              </a:rPr>
              <a:t>¾ De Responsabilidad por Colisión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sz="2000" dirty="0">
                <a:solidFill>
                  <a:schemeClr val="bg2"/>
                </a:solidFill>
              </a:rPr>
              <a:t>Cl. 281 Cláusula del Instituto para Guerra y Huelgas.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sz="2000" dirty="0">
                <a:solidFill>
                  <a:schemeClr val="bg2"/>
                </a:solidFill>
              </a:rPr>
              <a:t>Cl 370 Cláusula del Instituto de Exclusión de Contaminación Radioactiva, Química, Biológica, Bioquímica Y Armas Electromagnéticas.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sz="2000" dirty="0">
                <a:solidFill>
                  <a:schemeClr val="bg2"/>
                </a:solidFill>
              </a:rPr>
              <a:t>Cl 380  Cláusula del Instituto de Exclusión de Ataques Cibernéticos.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sz="2000" dirty="0">
                <a:solidFill>
                  <a:schemeClr val="bg2"/>
                </a:solidFill>
              </a:rPr>
              <a:t>Se Cubre Incendios y</a:t>
            </a:r>
            <a:r>
              <a:rPr lang="es-EC" sz="2000" dirty="0" smtClean="0">
                <a:solidFill>
                  <a:schemeClr val="bg2"/>
                </a:solidFill>
              </a:rPr>
              <a:t> </a:t>
            </a:r>
            <a:r>
              <a:rPr lang="es-EC" sz="2000" dirty="0">
                <a:solidFill>
                  <a:schemeClr val="bg2"/>
                </a:solidFill>
              </a:rPr>
              <a:t>Líneas Aleadas.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sz="2000" dirty="0">
                <a:solidFill>
                  <a:schemeClr val="bg2"/>
                </a:solidFill>
              </a:rPr>
              <a:t>Limitaciones de navegación  JW2005/001A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sz="2000" dirty="0">
                <a:solidFill>
                  <a:schemeClr val="bg2"/>
                </a:solidFill>
              </a:rPr>
              <a:t>Limitaciones de navegación JW2005/001B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C" sz="2000" dirty="0">
                <a:solidFill>
                  <a:schemeClr val="bg2"/>
                </a:solidFill>
              </a:rPr>
              <a:t>Garantías del Instituto </a:t>
            </a:r>
            <a:r>
              <a:rPr lang="es-EC" sz="2000" dirty="0" smtClean="0">
                <a:solidFill>
                  <a:schemeClr val="bg2"/>
                </a:solidFill>
              </a:rPr>
              <a:t>1.7.76</a:t>
            </a:r>
            <a:endParaRPr lang="es-EC" sz="2000" dirty="0">
              <a:solidFill>
                <a:schemeClr val="bg2"/>
              </a:solidFill>
            </a:endParaRPr>
          </a:p>
        </p:txBody>
      </p:sp>
      <p:pic>
        <p:nvPicPr>
          <p:cNvPr id="1026" name="Picture 2" descr="D:\DIAPOSITIVAS\imagenes PP\meto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0000" l="7895" r="9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964" y="3790657"/>
            <a:ext cx="3102524" cy="27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271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32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611560" y="1456323"/>
            <a:ext cx="79236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bg2"/>
                </a:solidFill>
              </a:rPr>
              <a:t> El Buque Escuela GUAYAS por ser un buque a vela se encuentra expuesto a amenazas de origen natural, antrópica no intencional y social, los cuales pueden causar severos daños en la unidad, imposibilitando su navegabilidad, en el Crucero Internacional de Instrucción “Atlántico 2012” el buque no disponía de ningún tipo de seguro</a:t>
            </a:r>
            <a:r>
              <a:rPr lang="es-EC" sz="2000" dirty="0" smtClean="0">
                <a:solidFill>
                  <a:schemeClr val="bg2"/>
                </a:solidFill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s-EC" sz="2000" dirty="0">
              <a:solidFill>
                <a:schemeClr val="bg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bg2"/>
                </a:solidFill>
              </a:rPr>
              <a:t> El Buque Escuela GUAYAS con el fin de mitigar los impactos de riesgos y eliminar la incertidumbre de la existencia de un siniestro, debe contar con seguro de casco marítimo y maquinaria, seguro de protección e indemnización y de seguro de responsabilidad civil contra terceros</a:t>
            </a:r>
            <a:r>
              <a:rPr lang="es-EC" sz="2000" dirty="0" smtClean="0">
                <a:solidFill>
                  <a:schemeClr val="bg2"/>
                </a:solidFill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s-EC" sz="2000" dirty="0" smtClean="0">
              <a:solidFill>
                <a:schemeClr val="bg2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C" sz="2000" dirty="0" smtClean="0">
                <a:solidFill>
                  <a:schemeClr val="bg2"/>
                </a:solidFill>
              </a:rPr>
              <a:t> </a:t>
            </a:r>
            <a:r>
              <a:rPr lang="es-EC" sz="2000" dirty="0">
                <a:solidFill>
                  <a:schemeClr val="bg2"/>
                </a:solidFill>
              </a:rPr>
              <a:t>Se evidencia la necesidad de la contratación de una póliza de seguro de casco marítimo y maquinaria por la relación que existe entre los riesgos y peligros que la unidad enfrenta durante sus travesías.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C" sz="2000" dirty="0">
              <a:solidFill>
                <a:schemeClr val="bg2"/>
              </a:solidFill>
            </a:endParaRPr>
          </a:p>
        </p:txBody>
      </p:sp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12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93631" y="1234735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33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64146"/>
            <a:ext cx="576064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RECOMENDACIONES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853941" y="1700808"/>
            <a:ext cx="7462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bg2"/>
                </a:solidFill>
              </a:rPr>
              <a:t>Disminuir al máximo los riesgos que son sujetos de ser previsibles, y optar por cubrir los hechos impredecibles.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C" sz="2000" dirty="0">
              <a:solidFill>
                <a:schemeClr val="bg2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bg2"/>
                </a:solidFill>
              </a:rPr>
              <a:t>Mantener el control del cumplimiento de las clausulas establecidas y los montos cubiertos en la póliza de seguro de casco marítimo y maquinaria para el Buque Escuela GUAYAS en el caso de la ocurrencia de un siniestro.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s-EC" sz="2000" dirty="0">
              <a:solidFill>
                <a:schemeClr val="bg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000" dirty="0">
                <a:solidFill>
                  <a:schemeClr val="bg2"/>
                </a:solidFill>
              </a:rPr>
              <a:t>Considerar la contratación una póliza de seguros de acuerdo a la propuesta realizada, ya que permitirá cubrir en su totalidad el patrimonio y bienes del estado y salvaguardar el buque insignia de la Armada de Ecuador.</a:t>
            </a:r>
          </a:p>
        </p:txBody>
      </p:sp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10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n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300" y="0"/>
            <a:ext cx="5092700" cy="6858000"/>
          </a:xfrm>
          <a:prstGeom prst="rect">
            <a:avLst/>
          </a:prstGeom>
          <a:noFill/>
        </p:spPr>
      </p:pic>
      <p:sp>
        <p:nvSpPr>
          <p:cNvPr id="21" name="10 Marcador de número de diapositiva"/>
          <p:cNvSpPr txBox="1">
            <a:spLocks/>
          </p:cNvSpPr>
          <p:nvPr/>
        </p:nvSpPr>
        <p:spPr>
          <a:xfrm>
            <a:off x="-1066800" y="62150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AE397-4641-4B78-9ECC-58069C38E2A2}" type="slidenum">
              <a:rPr kumimoji="0" lang="es-E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5904393" cy="320952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s-EC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 POR SU ATENCIÓN..</a:t>
            </a:r>
            <a:endParaRPr lang="es-EC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09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n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300" y="0"/>
            <a:ext cx="5092700" cy="6858000"/>
          </a:xfrm>
          <a:prstGeom prst="rect">
            <a:avLst/>
          </a:prstGeom>
          <a:noFill/>
        </p:spPr>
      </p:pic>
      <p:sp>
        <p:nvSpPr>
          <p:cNvPr id="21" name="10 Marcador de número de diapositiva"/>
          <p:cNvSpPr txBox="1">
            <a:spLocks/>
          </p:cNvSpPr>
          <p:nvPr/>
        </p:nvSpPr>
        <p:spPr>
          <a:xfrm>
            <a:off x="-1066800" y="62150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AE397-4641-4B78-9ECC-58069C38E2A2}" type="slidenum">
              <a:rPr kumimoji="0" lang="es-E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8286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C" sz="6600" b="1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SESIÓN DE PREGUNTAS</a:t>
            </a:r>
          </a:p>
        </p:txBody>
      </p:sp>
    </p:spTree>
    <p:extLst>
      <p:ext uri="{BB962C8B-B14F-4D97-AF65-F5344CB8AC3E}">
        <p14:creationId xmlns:p14="http://schemas.microsoft.com/office/powerpoint/2010/main" xmlns="" val="156343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81043" y="1255058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4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2089424" y="264146"/>
            <a:ext cx="557892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JUSTIFICACIÓN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2123728" y="3163437"/>
            <a:ext cx="5047030" cy="819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ACCIDENTES CATASTRÓFICOS  O SINIESTROS</a:t>
            </a:r>
            <a:endParaRPr kumimoji="0" lang="es-EC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070129" y="1988840"/>
            <a:ext cx="1413639" cy="5232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AVERIAS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809504" y="2007243"/>
            <a:ext cx="1690488" cy="5232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INCENDIO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4768919" y="1988840"/>
            <a:ext cx="1747297" cy="5232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COLISIÓN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6857151" y="1988840"/>
            <a:ext cx="1747297" cy="5232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AMENAZAS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Combinar"/>
          <p:cNvSpPr/>
          <p:nvPr/>
        </p:nvSpPr>
        <p:spPr bwMode="auto">
          <a:xfrm>
            <a:off x="3851920" y="2686624"/>
            <a:ext cx="1584176" cy="360040"/>
          </a:xfrm>
          <a:prstGeom prst="flowChartMerg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19 Combinar"/>
          <p:cNvSpPr/>
          <p:nvPr/>
        </p:nvSpPr>
        <p:spPr bwMode="auto">
          <a:xfrm>
            <a:off x="3851920" y="4126784"/>
            <a:ext cx="1584176" cy="360040"/>
          </a:xfrm>
          <a:prstGeom prst="flowChartMerg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2051720" y="4702848"/>
            <a:ext cx="1690488" cy="6643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GASTOS ELEVADOS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3923928" y="4630840"/>
            <a:ext cx="1690488" cy="9296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DA</a:t>
            </a:r>
            <a:r>
              <a:rPr lang="es-EC" sz="2000" b="1" dirty="0" smtClean="0">
                <a:solidFill>
                  <a:schemeClr val="bg1"/>
                </a:solidFill>
                <a:latin typeface="Times New Roman" pitchFamily="18" charset="0"/>
              </a:rPr>
              <a:t>ÑO AL MEDIO AMBIENTE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 bwMode="auto">
          <a:xfrm>
            <a:off x="5796136" y="4728446"/>
            <a:ext cx="1690488" cy="6387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PÉRDIDA DEL</a:t>
            </a:r>
            <a:r>
              <a:rPr kumimoji="0" lang="es-EC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BUQUE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229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628800"/>
            <a:ext cx="8439429" cy="455211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5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260648"/>
            <a:ext cx="5616624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DEFINICIÓN DEL PROBLEMA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309957"/>
            <a:ext cx="2457450" cy="2295525"/>
          </a:xfrm>
          <a:prstGeom prst="rect">
            <a:avLst/>
          </a:prstGeom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3 CuadroTexto"/>
          <p:cNvSpPr txBox="1"/>
          <p:nvPr/>
        </p:nvSpPr>
        <p:spPr>
          <a:xfrm>
            <a:off x="650865" y="2066052"/>
            <a:ext cx="5618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Necesidad de identificar los riesgos a los que se expone el Buque Escuela GUAYAS en los cruceros nacionales e internacionales de instrucción y su posible incidencia en la integridad de la unidad, enfocado en el ámbito material.</a:t>
            </a:r>
            <a:endParaRPr lang="es-EC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98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6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2089424" y="264146"/>
            <a:ext cx="557892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 GENERAL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85592" y="2293332"/>
            <a:ext cx="5618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Realizar una propuesta de contratación de seguros de casco marítimo que garantice  la seguridad de la unidad en las travesías planificadas a bordo del Buque Escuela GUAYAS en cruceros nacionales e internacionales de instrucción</a:t>
            </a:r>
            <a:r>
              <a:rPr lang="es-EC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057" b="100000" l="0" r="100000">
                        <a14:foregroundMark x1="14333" y1="79039" x2="40667" y2="93886"/>
                        <a14:foregroundMark x1="43333" y1="93886" x2="70333" y2="87773"/>
                        <a14:foregroundMark x1="39667" y1="88646" x2="50667" y2="88646"/>
                        <a14:foregroundMark x1="41333" y1="93013" x2="49000" y2="90393"/>
                        <a14:backgroundMark x1="35000" y1="93013" x2="65000" y2="93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43" y="1460190"/>
            <a:ext cx="2719689" cy="2256842"/>
          </a:xfrm>
          <a:prstGeom prst="rect">
            <a:avLst/>
          </a:prstGeom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51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7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264146"/>
            <a:ext cx="604867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OBJETIVOS ESPECÍFICOS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995579217"/>
              </p:ext>
            </p:extLst>
          </p:nvPr>
        </p:nvGraphicFramePr>
        <p:xfrm>
          <a:off x="1596008" y="1397327"/>
          <a:ext cx="6432376" cy="448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94444" l="9524" r="94048">
                        <a14:foregroundMark x1="75595" y1="22222" x2="80357" y2="1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8415" y="1268760"/>
            <a:ext cx="2004025" cy="1503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2667" b="99556" l="0" r="94667">
                        <a14:foregroundMark x1="18222" y1="34667" x2="23111" y2="18667"/>
                        <a14:foregroundMark x1="26222" y1="19111" x2="32889" y2="14667"/>
                        <a14:foregroundMark x1="33333" y1="15556" x2="38667" y2="16000"/>
                        <a14:foregroundMark x1="49333" y1="23556" x2="52889" y2="22222"/>
                        <a14:foregroundMark x1="26667" y1="16000" x2="31111" y2="13778"/>
                        <a14:foregroundMark x1="31556" y1="13778" x2="34667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16" y="2224088"/>
            <a:ext cx="1960104" cy="19601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143" b="94286" l="0" r="100000">
                        <a14:foregroundMark x1="13889" y1="58857" x2="25347" y2="44571"/>
                        <a14:foregroundMark x1="27431" y1="30857" x2="30208" y2="30857"/>
                        <a14:foregroundMark x1="86111" y1="9143" x2="88889" y2="8000"/>
                        <a14:backgroundMark x1="56944" y1="53714" x2="6145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41" y="4184192"/>
            <a:ext cx="2902531" cy="1763691"/>
          </a:xfrm>
          <a:prstGeom prst="rect">
            <a:avLst/>
          </a:prstGeom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9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/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8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sp>
        <p:nvSpPr>
          <p:cNvPr id="9" name="TextBox 8"/>
          <p:cNvSpPr txBox="1"/>
          <p:nvPr/>
        </p:nvSpPr>
        <p:spPr>
          <a:xfrm>
            <a:off x="2089424" y="264146"/>
            <a:ext cx="557892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HIPÓTESIS</a:t>
            </a:r>
            <a:endParaRPr lang="es-EC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700" y="1700808"/>
            <a:ext cx="5087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>
                <a:solidFill>
                  <a:schemeClr val="bg2"/>
                </a:solidFill>
              </a:rPr>
              <a:t>El </a:t>
            </a:r>
            <a:r>
              <a:rPr lang="es-EC" sz="2800" dirty="0" smtClean="0">
                <a:solidFill>
                  <a:schemeClr val="bg2"/>
                </a:solidFill>
              </a:rPr>
              <a:t>Seguro </a:t>
            </a:r>
            <a:r>
              <a:rPr lang="es-EC" sz="2800" dirty="0">
                <a:solidFill>
                  <a:schemeClr val="bg2"/>
                </a:solidFill>
              </a:rPr>
              <a:t>de Casco Marítimo para el Buque Escuela GUAYAS, </a:t>
            </a:r>
            <a:r>
              <a:rPr lang="es-EC" sz="2800" dirty="0" smtClean="0">
                <a:solidFill>
                  <a:schemeClr val="bg2"/>
                </a:solidFill>
              </a:rPr>
              <a:t>puede </a:t>
            </a:r>
            <a:r>
              <a:rPr lang="es-EC" sz="2800" dirty="0">
                <a:solidFill>
                  <a:schemeClr val="bg2"/>
                </a:solidFill>
              </a:rPr>
              <a:t>garantizar la seguridad integral de la unidad  y la recuperación del material en la ocurrencia de un siniestro, siendo fundamental si ocurriese en aguas internacionales. </a:t>
            </a:r>
          </a:p>
        </p:txBody>
      </p:sp>
      <p:pic>
        <p:nvPicPr>
          <p:cNvPr id="1026" name="Picture 2" descr="D:\DIAPOSITIVAS\imagenes PP\estud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556" l="2000" r="100000">
                        <a14:foregroundMark x1="62000" y1="36444" x2="62000" y2="36444"/>
                        <a14:foregroundMark x1="59000" y1="39111" x2="59000" y2="39111"/>
                        <a14:foregroundMark x1="57667" y1="81778" x2="64667" y2="84000"/>
                        <a14:foregroundMark x1="67333" y1="82222" x2="80000" y2="68000"/>
                        <a14:foregroundMark x1="59000" y1="17778" x2="91667" y2="2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6382">
            <a:off x="4878884" y="3682847"/>
            <a:ext cx="3562807" cy="26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wner\Desktop\esp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081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66455" y="1270670"/>
            <a:ext cx="8439429" cy="4910246"/>
          </a:xfrm>
          <a:prstGeom prst="roundRect">
            <a:avLst>
              <a:gd name="adj" fmla="val 37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CAPÍTULO  I</a:t>
            </a:r>
          </a:p>
          <a:p>
            <a:pPr algn="ctr"/>
            <a:endParaRPr lang="es-EC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EC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FUNDAMENTACIÓN TEÓRICA</a:t>
            </a:r>
            <a:endParaRPr lang="es-EC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" name="Picture 38" descr="Imagen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5" y="5605482"/>
            <a:ext cx="542925" cy="406400"/>
          </a:xfrm>
          <a:prstGeom prst="rect">
            <a:avLst/>
          </a:prstGeom>
          <a:noFill/>
        </p:spPr>
      </p:pic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E397-4641-4B78-9ECC-58069C38E2A2}" type="slidenum">
              <a:rPr lang="es-ES" sz="1800" b="1" smtClean="0"/>
              <a:pPr/>
              <a:t>9</a:t>
            </a:fld>
            <a:endParaRPr lang="es-ES" sz="1800" b="1"/>
          </a:p>
        </p:txBody>
      </p:sp>
      <p:pic>
        <p:nvPicPr>
          <p:cNvPr id="10" name="5 Imagen" descr="Armada_del_Ecuado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1127" y1="19718" x2="21127" y2="19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6376" y="116632"/>
            <a:ext cx="920502" cy="920502"/>
          </a:xfrm>
          <a:prstGeom prst="rect">
            <a:avLst/>
          </a:prstGeom>
        </p:spPr>
      </p:pic>
      <p:pic>
        <p:nvPicPr>
          <p:cNvPr id="11" name="Picture 10" descr="D:\ScreenCapture\SC20130821-135436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0487" y="6266979"/>
            <a:ext cx="399345" cy="545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3848" y="63549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ESCUELA SUPERIOR NAVAL</a:t>
            </a:r>
            <a:endParaRPr lang="es-EC" dirty="0"/>
          </a:p>
        </p:txBody>
      </p:sp>
      <p:pic>
        <p:nvPicPr>
          <p:cNvPr id="12" name="Picture 2" descr="C:\Users\Owner\Desktop\es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69" y="116633"/>
            <a:ext cx="1069536" cy="9205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21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Im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lgDashDot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lgDashDot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5311</TotalTime>
  <Words>1396</Words>
  <Application>Microsoft Office PowerPoint</Application>
  <PresentationFormat>Presentación en pantalla (4:3)</PresentationFormat>
  <Paragraphs>326</Paragraphs>
  <Slides>35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Tema1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DIRABA</dc:title>
  <dc:creator>GM 4AB CORDOVA HAMILTON</dc:creator>
  <cp:lastModifiedBy>Tanyita</cp:lastModifiedBy>
  <cp:revision>307</cp:revision>
  <dcterms:created xsi:type="dcterms:W3CDTF">2010-02-16T16:03:38Z</dcterms:created>
  <dcterms:modified xsi:type="dcterms:W3CDTF">2014-03-13T16:59:15Z</dcterms:modified>
</cp:coreProperties>
</file>