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charts/chart6.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34"/>
  </p:notesMasterIdLst>
  <p:handoutMasterIdLst>
    <p:handoutMasterId r:id="rId35"/>
  </p:handoutMasterIdLst>
  <p:sldIdLst>
    <p:sldId id="256" r:id="rId2"/>
    <p:sldId id="257" r:id="rId3"/>
    <p:sldId id="258" r:id="rId4"/>
    <p:sldId id="263" r:id="rId5"/>
    <p:sldId id="262" r:id="rId6"/>
    <p:sldId id="261" r:id="rId7"/>
    <p:sldId id="265" r:id="rId8"/>
    <p:sldId id="304" r:id="rId9"/>
    <p:sldId id="266" r:id="rId10"/>
    <p:sldId id="280" r:id="rId11"/>
    <p:sldId id="268" r:id="rId12"/>
    <p:sldId id="267" r:id="rId13"/>
    <p:sldId id="269" r:id="rId14"/>
    <p:sldId id="281" r:id="rId15"/>
    <p:sldId id="277" r:id="rId16"/>
    <p:sldId id="293" r:id="rId17"/>
    <p:sldId id="278" r:id="rId18"/>
    <p:sldId id="282" r:id="rId19"/>
    <p:sldId id="279" r:id="rId20"/>
    <p:sldId id="284" r:id="rId21"/>
    <p:sldId id="305" r:id="rId22"/>
    <p:sldId id="274" r:id="rId23"/>
    <p:sldId id="286" r:id="rId24"/>
    <p:sldId id="288" r:id="rId25"/>
    <p:sldId id="290" r:id="rId26"/>
    <p:sldId id="292" r:id="rId27"/>
    <p:sldId id="300" r:id="rId28"/>
    <p:sldId id="299" r:id="rId29"/>
    <p:sldId id="301" r:id="rId30"/>
    <p:sldId id="302" r:id="rId31"/>
    <p:sldId id="303" r:id="rId32"/>
    <p:sldId id="260" r:id="rId33"/>
  </p:sldIdLst>
  <p:sldSz cx="9001125" cy="7200900"/>
  <p:notesSz cx="6858000" cy="9144000"/>
  <p:defaultTextStyle>
    <a:defPPr>
      <a:defRPr lang="es-ES"/>
    </a:defPPr>
    <a:lvl1pPr marL="0" algn="l" defTabSz="740664" rtl="0" eaLnBrk="1" latinLnBrk="0" hangingPunct="1">
      <a:defRPr sz="1400" kern="1200">
        <a:solidFill>
          <a:schemeClr val="tx1"/>
        </a:solidFill>
        <a:latin typeface="+mn-lt"/>
        <a:ea typeface="+mn-ea"/>
        <a:cs typeface="+mn-cs"/>
      </a:defRPr>
    </a:lvl1pPr>
    <a:lvl2pPr marL="370332" algn="l" defTabSz="740664" rtl="0" eaLnBrk="1" latinLnBrk="0" hangingPunct="1">
      <a:defRPr sz="1400" kern="1200">
        <a:solidFill>
          <a:schemeClr val="tx1"/>
        </a:solidFill>
        <a:latin typeface="+mn-lt"/>
        <a:ea typeface="+mn-ea"/>
        <a:cs typeface="+mn-cs"/>
      </a:defRPr>
    </a:lvl2pPr>
    <a:lvl3pPr marL="740664" algn="l" defTabSz="740664" rtl="0" eaLnBrk="1" latinLnBrk="0" hangingPunct="1">
      <a:defRPr sz="1400" kern="1200">
        <a:solidFill>
          <a:schemeClr val="tx1"/>
        </a:solidFill>
        <a:latin typeface="+mn-lt"/>
        <a:ea typeface="+mn-ea"/>
        <a:cs typeface="+mn-cs"/>
      </a:defRPr>
    </a:lvl3pPr>
    <a:lvl4pPr marL="1110996" algn="l" defTabSz="740664" rtl="0" eaLnBrk="1" latinLnBrk="0" hangingPunct="1">
      <a:defRPr sz="1400" kern="1200">
        <a:solidFill>
          <a:schemeClr val="tx1"/>
        </a:solidFill>
        <a:latin typeface="+mn-lt"/>
        <a:ea typeface="+mn-ea"/>
        <a:cs typeface="+mn-cs"/>
      </a:defRPr>
    </a:lvl4pPr>
    <a:lvl5pPr marL="1481328" algn="l" defTabSz="740664" rtl="0" eaLnBrk="1" latinLnBrk="0" hangingPunct="1">
      <a:defRPr sz="1400" kern="1200">
        <a:solidFill>
          <a:schemeClr val="tx1"/>
        </a:solidFill>
        <a:latin typeface="+mn-lt"/>
        <a:ea typeface="+mn-ea"/>
        <a:cs typeface="+mn-cs"/>
      </a:defRPr>
    </a:lvl5pPr>
    <a:lvl6pPr marL="1851660" algn="l" defTabSz="740664" rtl="0" eaLnBrk="1" latinLnBrk="0" hangingPunct="1">
      <a:defRPr sz="1400" kern="1200">
        <a:solidFill>
          <a:schemeClr val="tx1"/>
        </a:solidFill>
        <a:latin typeface="+mn-lt"/>
        <a:ea typeface="+mn-ea"/>
        <a:cs typeface="+mn-cs"/>
      </a:defRPr>
    </a:lvl6pPr>
    <a:lvl7pPr marL="2221992" algn="l" defTabSz="740664" rtl="0" eaLnBrk="1" latinLnBrk="0" hangingPunct="1">
      <a:defRPr sz="1400" kern="1200">
        <a:solidFill>
          <a:schemeClr val="tx1"/>
        </a:solidFill>
        <a:latin typeface="+mn-lt"/>
        <a:ea typeface="+mn-ea"/>
        <a:cs typeface="+mn-cs"/>
      </a:defRPr>
    </a:lvl7pPr>
    <a:lvl8pPr marL="2592324" algn="l" defTabSz="740664" rtl="0" eaLnBrk="1" latinLnBrk="0" hangingPunct="1">
      <a:defRPr sz="1400" kern="1200">
        <a:solidFill>
          <a:schemeClr val="tx1"/>
        </a:solidFill>
        <a:latin typeface="+mn-lt"/>
        <a:ea typeface="+mn-ea"/>
        <a:cs typeface="+mn-cs"/>
      </a:defRPr>
    </a:lvl8pPr>
    <a:lvl9pPr marL="2962656" algn="l" defTabSz="740664"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96600"/>
    <a:srgbClr val="865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104" y="-42"/>
      </p:cViewPr>
      <p:guideLst>
        <p:guide orient="horz" pos="2268"/>
        <p:guide pos="28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dLbls>
            <c:txPr>
              <a:bodyPr/>
              <a:lstStyle/>
              <a:p>
                <a:pPr>
                  <a:defRPr sz="2000">
                    <a:solidFill>
                      <a:srgbClr val="000000"/>
                    </a:solidFill>
                  </a:defRPr>
                </a:pPr>
                <a:endParaRPr lang="es-ES"/>
              </a:p>
            </c:txPr>
            <c:showLegendKey val="0"/>
            <c:showVal val="1"/>
            <c:showCatName val="0"/>
            <c:showSerName val="0"/>
            <c:showPercent val="0"/>
            <c:showBubbleSize val="0"/>
            <c:showLeaderLines val="1"/>
          </c:dLbls>
          <c:cat>
            <c:strRef>
              <c:f>[Libro1]Hoja3!$A$1:$A$5</c:f>
              <c:strCache>
                <c:ptCount val="5"/>
                <c:pt idx="0">
                  <c:v>Excelente</c:v>
                </c:pt>
                <c:pt idx="1">
                  <c:v>Muy bueno</c:v>
                </c:pt>
                <c:pt idx="2">
                  <c:v>Bueno</c:v>
                </c:pt>
                <c:pt idx="3">
                  <c:v>Regular </c:v>
                </c:pt>
                <c:pt idx="4">
                  <c:v>Malo</c:v>
                </c:pt>
              </c:strCache>
            </c:strRef>
          </c:cat>
          <c:val>
            <c:numRef>
              <c:f>[Libro1]Hoja3!$C$1:$C$5</c:f>
              <c:numCache>
                <c:formatCode>0%</c:formatCode>
                <c:ptCount val="5"/>
                <c:pt idx="0">
                  <c:v>0.13</c:v>
                </c:pt>
                <c:pt idx="1">
                  <c:v>0.31</c:v>
                </c:pt>
                <c:pt idx="2">
                  <c:v>0.39</c:v>
                </c:pt>
                <c:pt idx="3">
                  <c:v>0.14000000000000001</c:v>
                </c:pt>
                <c:pt idx="4">
                  <c:v>0.03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70482034639474389"/>
          <c:y val="4.613615785112813E-2"/>
          <c:w val="0.27563396517378991"/>
          <c:h val="0.87721212757104583"/>
        </c:manualLayout>
      </c:layout>
      <c:overlay val="0"/>
      <c:txPr>
        <a:bodyPr/>
        <a:lstStyle/>
        <a:p>
          <a:pPr>
            <a:defRPr sz="1400">
              <a:solidFill>
                <a:srgbClr val="000000"/>
              </a:solidFill>
            </a:defRPr>
          </a:pPr>
          <a:endParaRPr lang="es-ES"/>
        </a:p>
      </c:txPr>
    </c:legend>
    <c:plotVisOnly val="1"/>
    <c:dispBlanksAs val="gap"/>
    <c:showDLblsOverMax val="0"/>
  </c:chart>
  <c:spPr>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dLbls>
            <c:txPr>
              <a:bodyPr/>
              <a:lstStyle/>
              <a:p>
                <a:pPr>
                  <a:defRPr sz="2000">
                    <a:solidFill>
                      <a:srgbClr val="000000"/>
                    </a:solidFill>
                  </a:defRPr>
                </a:pPr>
                <a:endParaRPr lang="es-ES"/>
              </a:p>
            </c:txPr>
            <c:showLegendKey val="0"/>
            <c:showVal val="1"/>
            <c:showCatName val="0"/>
            <c:showSerName val="0"/>
            <c:showPercent val="0"/>
            <c:showBubbleSize val="0"/>
            <c:showLeaderLines val="1"/>
          </c:dLbls>
          <c:cat>
            <c:strRef>
              <c:f>Hoja2!$A$1:$A$2</c:f>
              <c:strCache>
                <c:ptCount val="2"/>
                <c:pt idx="0">
                  <c:v>Si</c:v>
                </c:pt>
                <c:pt idx="1">
                  <c:v>No</c:v>
                </c:pt>
              </c:strCache>
            </c:strRef>
          </c:cat>
          <c:val>
            <c:numRef>
              <c:f>Hoja2!$C$1:$C$2</c:f>
              <c:numCache>
                <c:formatCode>0%</c:formatCode>
                <c:ptCount val="2"/>
                <c:pt idx="0">
                  <c:v>0.36</c:v>
                </c:pt>
                <c:pt idx="1">
                  <c:v>0.64</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2000">
              <a:solidFill>
                <a:srgbClr val="000000"/>
              </a:solidFill>
            </a:defRPr>
          </a:pPr>
          <a:endParaRPr lang="es-ES"/>
        </a:p>
      </c:txPr>
    </c:legend>
    <c:plotVisOnly val="1"/>
    <c:dispBlanksAs val="gap"/>
    <c:showDLblsOverMax val="0"/>
  </c:chart>
  <c:spPr>
    <a:ln>
      <a:solidFill>
        <a:schemeClr val="tx1"/>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dLbls>
            <c:txPr>
              <a:bodyPr/>
              <a:lstStyle/>
              <a:p>
                <a:pPr>
                  <a:defRPr sz="2800">
                    <a:solidFill>
                      <a:srgbClr val="000000"/>
                    </a:solidFill>
                  </a:defRPr>
                </a:pPr>
                <a:endParaRPr lang="es-ES"/>
              </a:p>
            </c:txPr>
            <c:showLegendKey val="0"/>
            <c:showVal val="1"/>
            <c:showCatName val="0"/>
            <c:showSerName val="0"/>
            <c:showPercent val="0"/>
            <c:showBubbleSize val="0"/>
            <c:showLeaderLines val="1"/>
          </c:dLbls>
          <c:cat>
            <c:strRef>
              <c:f>Hoja3!$A$2:$A$5</c:f>
              <c:strCache>
                <c:ptCount val="4"/>
                <c:pt idx="0">
                  <c:v>Totalmente de acuerdo</c:v>
                </c:pt>
                <c:pt idx="1">
                  <c:v>Parcialmente de acuerdo</c:v>
                </c:pt>
                <c:pt idx="2">
                  <c:v>De acuerdo</c:v>
                </c:pt>
                <c:pt idx="3">
                  <c:v>En desacuerdo</c:v>
                </c:pt>
              </c:strCache>
            </c:strRef>
          </c:cat>
          <c:val>
            <c:numRef>
              <c:f>Hoja3!$C$2:$C$5</c:f>
              <c:numCache>
                <c:formatCode>0%</c:formatCode>
                <c:ptCount val="4"/>
                <c:pt idx="0">
                  <c:v>0.13</c:v>
                </c:pt>
                <c:pt idx="1">
                  <c:v>0.31</c:v>
                </c:pt>
                <c:pt idx="2">
                  <c:v>0.39</c:v>
                </c:pt>
                <c:pt idx="3">
                  <c:v>0.14000000000000001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72226428899381034"/>
          <c:y val="3.9132120369503899E-2"/>
          <c:w val="0.25902663710534779"/>
          <c:h val="0.95749069540973542"/>
        </c:manualLayout>
      </c:layout>
      <c:overlay val="0"/>
      <c:txPr>
        <a:bodyPr/>
        <a:lstStyle/>
        <a:p>
          <a:pPr>
            <a:defRPr sz="1800">
              <a:solidFill>
                <a:srgbClr val="000000"/>
              </a:solidFill>
            </a:defRPr>
          </a:pPr>
          <a:endParaRPr lang="es-ES"/>
        </a:p>
      </c:txPr>
    </c:legend>
    <c:plotVisOnly val="1"/>
    <c:dispBlanksAs val="gap"/>
    <c:showDLblsOverMax val="0"/>
  </c:chart>
  <c:spPr>
    <a:ln>
      <a:solidFill>
        <a:schemeClr val="tx1"/>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Lbls>
            <c:txPr>
              <a:bodyPr/>
              <a:lstStyle/>
              <a:p>
                <a:pPr>
                  <a:defRPr sz="4000">
                    <a:solidFill>
                      <a:srgbClr val="000000"/>
                    </a:solidFill>
                  </a:defRPr>
                </a:pPr>
                <a:endParaRPr lang="es-ES"/>
              </a:p>
            </c:txPr>
            <c:showLegendKey val="0"/>
            <c:showVal val="1"/>
            <c:showCatName val="0"/>
            <c:showSerName val="0"/>
            <c:showPercent val="0"/>
            <c:showBubbleSize val="0"/>
            <c:showLeaderLines val="0"/>
          </c:dLbls>
          <c:cat>
            <c:strRef>
              <c:f>Hoja1!$A$2:$A$4</c:f>
              <c:strCache>
                <c:ptCount val="3"/>
                <c:pt idx="0">
                  <c:v>CONSULTA</c:v>
                </c:pt>
                <c:pt idx="1">
                  <c:v>HOSPITALIZACIÓN</c:v>
                </c:pt>
                <c:pt idx="2">
                  <c:v>OBSERVACIÓN</c:v>
                </c:pt>
              </c:strCache>
            </c:strRef>
          </c:cat>
          <c:val>
            <c:numRef>
              <c:f>Hoja1!$K$2:$K$4</c:f>
              <c:numCache>
                <c:formatCode>0%</c:formatCode>
                <c:ptCount val="3"/>
                <c:pt idx="0">
                  <c:v>0.95522388059701491</c:v>
                </c:pt>
                <c:pt idx="1">
                  <c:v>3.7313432835820892E-2</c:v>
                </c:pt>
                <c:pt idx="2">
                  <c:v>7.462686567164179E-3</c:v>
                </c:pt>
              </c:numCache>
            </c:numRef>
          </c:val>
        </c:ser>
        <c:dLbls>
          <c:showLegendKey val="0"/>
          <c:showVal val="0"/>
          <c:showCatName val="0"/>
          <c:showSerName val="0"/>
          <c:showPercent val="0"/>
          <c:showBubbleSize val="0"/>
        </c:dLbls>
        <c:gapWidth val="150"/>
        <c:axId val="95292416"/>
        <c:axId val="97399552"/>
      </c:barChart>
      <c:catAx>
        <c:axId val="95292416"/>
        <c:scaling>
          <c:orientation val="minMax"/>
        </c:scaling>
        <c:delete val="0"/>
        <c:axPos val="b"/>
        <c:majorTickMark val="out"/>
        <c:minorTickMark val="none"/>
        <c:tickLblPos val="nextTo"/>
        <c:spPr>
          <a:ln>
            <a:solidFill>
              <a:srgbClr val="000000"/>
            </a:solidFill>
          </a:ln>
        </c:spPr>
        <c:txPr>
          <a:bodyPr/>
          <a:lstStyle/>
          <a:p>
            <a:pPr>
              <a:defRPr sz="2000" b="1" baseline="0">
                <a:solidFill>
                  <a:srgbClr val="000000"/>
                </a:solidFill>
              </a:defRPr>
            </a:pPr>
            <a:endParaRPr lang="es-ES"/>
          </a:p>
        </c:txPr>
        <c:crossAx val="97399552"/>
        <c:crosses val="autoZero"/>
        <c:auto val="1"/>
        <c:lblAlgn val="ctr"/>
        <c:lblOffset val="100"/>
        <c:noMultiLvlLbl val="0"/>
      </c:catAx>
      <c:valAx>
        <c:axId val="97399552"/>
        <c:scaling>
          <c:orientation val="minMax"/>
        </c:scaling>
        <c:delete val="0"/>
        <c:axPos val="l"/>
        <c:majorGridlines>
          <c:spPr>
            <a:ln>
              <a:solidFill>
                <a:srgbClr val="000000"/>
              </a:solidFill>
            </a:ln>
          </c:spPr>
        </c:majorGridlines>
        <c:numFmt formatCode="0%" sourceLinked="1"/>
        <c:majorTickMark val="out"/>
        <c:minorTickMark val="none"/>
        <c:tickLblPos val="nextTo"/>
        <c:spPr>
          <a:ln>
            <a:solidFill>
              <a:srgbClr val="000000"/>
            </a:solidFill>
          </a:ln>
        </c:spPr>
        <c:txPr>
          <a:bodyPr/>
          <a:lstStyle/>
          <a:p>
            <a:pPr>
              <a:defRPr sz="1800" b="1">
                <a:solidFill>
                  <a:srgbClr val="000000"/>
                </a:solidFill>
              </a:defRPr>
            </a:pPr>
            <a:endParaRPr lang="es-ES"/>
          </a:p>
        </c:txPr>
        <c:crossAx val="95292416"/>
        <c:crosses val="autoZero"/>
        <c:crossBetween val="between"/>
      </c:valAx>
      <c:spPr>
        <a:ln>
          <a:solidFill>
            <a:srgbClr val="000000"/>
          </a:solidFill>
        </a:ln>
      </c:spPr>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Hoja3!$C$1</c:f>
              <c:strCache>
                <c:ptCount val="1"/>
                <c:pt idx="0">
                  <c:v>%</c:v>
                </c:pt>
              </c:strCache>
            </c:strRef>
          </c:tx>
          <c:spPr>
            <a:ln w="38100">
              <a:solidFill>
                <a:schemeClr val="bg2">
                  <a:lumMod val="50000"/>
                </a:schemeClr>
              </a:solidFill>
            </a:ln>
          </c:spPr>
          <c:marker>
            <c:symbol val="none"/>
          </c:marker>
          <c:dLbls>
            <c:txPr>
              <a:bodyPr/>
              <a:lstStyle/>
              <a:p>
                <a:pPr>
                  <a:defRPr sz="2800" b="1">
                    <a:solidFill>
                      <a:srgbClr val="000000"/>
                    </a:solidFill>
                  </a:defRPr>
                </a:pPr>
                <a:endParaRPr lang="es-ES"/>
              </a:p>
            </c:txPr>
            <c:showLegendKey val="0"/>
            <c:showVal val="1"/>
            <c:showCatName val="0"/>
            <c:showSerName val="0"/>
            <c:showPercent val="0"/>
            <c:showBubbleSize val="0"/>
            <c:showLeaderLines val="0"/>
          </c:dLbls>
          <c:cat>
            <c:strRef>
              <c:f>Hoja3!$A$2:$A$5</c:f>
              <c:strCache>
                <c:ptCount val="4"/>
                <c:pt idx="0">
                  <c:v>Oficiales</c:v>
                </c:pt>
                <c:pt idx="1">
                  <c:v>Gamas</c:v>
                </c:pt>
                <c:pt idx="2">
                  <c:v>Tripulantes</c:v>
                </c:pt>
                <c:pt idx="3">
                  <c:v>Servidor público</c:v>
                </c:pt>
              </c:strCache>
            </c:strRef>
          </c:cat>
          <c:val>
            <c:numRef>
              <c:f>Hoja3!$C$2:$C$5</c:f>
              <c:numCache>
                <c:formatCode>0%</c:formatCode>
                <c:ptCount val="4"/>
                <c:pt idx="0">
                  <c:v>0.12745098039215685</c:v>
                </c:pt>
                <c:pt idx="1">
                  <c:v>0.24264705882352941</c:v>
                </c:pt>
                <c:pt idx="2">
                  <c:v>0.62990196078431371</c:v>
                </c:pt>
                <c:pt idx="3">
                  <c:v>3.1862745098039214E-2</c:v>
                </c:pt>
              </c:numCache>
            </c:numRef>
          </c:val>
          <c:smooth val="0"/>
        </c:ser>
        <c:dLbls>
          <c:showLegendKey val="0"/>
          <c:showVal val="0"/>
          <c:showCatName val="0"/>
          <c:showSerName val="0"/>
          <c:showPercent val="0"/>
          <c:showBubbleSize val="0"/>
        </c:dLbls>
        <c:marker val="1"/>
        <c:smooth val="0"/>
        <c:axId val="122228096"/>
        <c:axId val="125294464"/>
      </c:lineChart>
      <c:catAx>
        <c:axId val="122228096"/>
        <c:scaling>
          <c:orientation val="minMax"/>
        </c:scaling>
        <c:delete val="0"/>
        <c:axPos val="b"/>
        <c:majorTickMark val="out"/>
        <c:minorTickMark val="none"/>
        <c:tickLblPos val="nextTo"/>
        <c:spPr>
          <a:ln>
            <a:solidFill>
              <a:srgbClr val="000000"/>
            </a:solidFill>
          </a:ln>
        </c:spPr>
        <c:txPr>
          <a:bodyPr/>
          <a:lstStyle/>
          <a:p>
            <a:pPr>
              <a:defRPr sz="2000" b="1">
                <a:solidFill>
                  <a:srgbClr val="000000"/>
                </a:solidFill>
              </a:defRPr>
            </a:pPr>
            <a:endParaRPr lang="es-ES"/>
          </a:p>
        </c:txPr>
        <c:crossAx val="125294464"/>
        <c:crosses val="autoZero"/>
        <c:auto val="1"/>
        <c:lblAlgn val="ctr"/>
        <c:lblOffset val="100"/>
        <c:noMultiLvlLbl val="0"/>
      </c:catAx>
      <c:valAx>
        <c:axId val="125294464"/>
        <c:scaling>
          <c:orientation val="minMax"/>
        </c:scaling>
        <c:delete val="0"/>
        <c:axPos val="l"/>
        <c:majorGridlines/>
        <c:numFmt formatCode="0%" sourceLinked="1"/>
        <c:majorTickMark val="out"/>
        <c:minorTickMark val="none"/>
        <c:tickLblPos val="nextTo"/>
        <c:spPr>
          <a:ln w="34925">
            <a:solidFill>
              <a:srgbClr val="000000"/>
            </a:solidFill>
          </a:ln>
        </c:spPr>
        <c:txPr>
          <a:bodyPr/>
          <a:lstStyle/>
          <a:p>
            <a:pPr>
              <a:defRPr sz="1800" b="1">
                <a:solidFill>
                  <a:srgbClr val="000000"/>
                </a:solidFill>
              </a:defRPr>
            </a:pPr>
            <a:endParaRPr lang="es-ES"/>
          </a:p>
        </c:txPr>
        <c:crossAx val="122228096"/>
        <c:crosses val="autoZero"/>
        <c:crossBetween val="between"/>
      </c:valAx>
    </c:plotArea>
    <c:legend>
      <c:legendPos val="r"/>
      <c:layout/>
      <c:overlay val="0"/>
      <c:txPr>
        <a:bodyPr/>
        <a:lstStyle/>
        <a:p>
          <a:pPr>
            <a:defRPr sz="2000" b="1">
              <a:solidFill>
                <a:srgbClr val="000000"/>
              </a:solidFill>
            </a:defRPr>
          </a:pPr>
          <a:endParaRPr lang="es-ES"/>
        </a:p>
      </c:txPr>
    </c:legend>
    <c:plotVisOnly val="1"/>
    <c:dispBlanksAs val="gap"/>
    <c:showDLblsOverMax val="0"/>
  </c:chart>
  <c:spPr>
    <a:solidFill>
      <a:schemeClr val="accent1">
        <a:tint val="20000"/>
        <a:alpha val="20000"/>
      </a:schemeClr>
    </a:solidFill>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Hoja2!$C$1</c:f>
              <c:strCache>
                <c:ptCount val="1"/>
                <c:pt idx="0">
                  <c:v>Porcentaje</c:v>
                </c:pt>
              </c:strCache>
            </c:strRef>
          </c:tx>
          <c:explosion val="25"/>
          <c:dLbls>
            <c:txPr>
              <a:bodyPr/>
              <a:lstStyle/>
              <a:p>
                <a:pPr>
                  <a:defRPr sz="2800">
                    <a:solidFill>
                      <a:srgbClr val="000000"/>
                    </a:solidFill>
                  </a:defRPr>
                </a:pPr>
                <a:endParaRPr lang="es-ES"/>
              </a:p>
            </c:txPr>
            <c:showLegendKey val="0"/>
            <c:showVal val="1"/>
            <c:showCatName val="0"/>
            <c:showSerName val="0"/>
            <c:showPercent val="0"/>
            <c:showBubbleSize val="0"/>
            <c:showLeaderLines val="1"/>
          </c:dLbls>
          <c:cat>
            <c:strRef>
              <c:f>Hoja2!$A$2:$A$15</c:f>
              <c:strCache>
                <c:ptCount val="14"/>
                <c:pt idx="0">
                  <c:v>Cefalea</c:v>
                </c:pt>
                <c:pt idx="1">
                  <c:v>Cólico menstrual</c:v>
                </c:pt>
                <c:pt idx="2">
                  <c:v>Conjuntivitis</c:v>
                </c:pt>
                <c:pt idx="3">
                  <c:v>Dermatitis</c:v>
                </c:pt>
                <c:pt idx="4">
                  <c:v>Dolores musculares</c:v>
                </c:pt>
                <c:pt idx="5">
                  <c:v>Enfermedades digestivas</c:v>
                </c:pt>
                <c:pt idx="6">
                  <c:v>Enfermedades respiratorias</c:v>
                </c:pt>
                <c:pt idx="7">
                  <c:v>Gastritis</c:v>
                </c:pt>
                <c:pt idx="8">
                  <c:v>Gastroenteritis</c:v>
                </c:pt>
                <c:pt idx="9">
                  <c:v>IVU</c:v>
                </c:pt>
                <c:pt idx="10">
                  <c:v>Mareo</c:v>
                </c:pt>
                <c:pt idx="11">
                  <c:v>Micosis</c:v>
                </c:pt>
                <c:pt idx="12">
                  <c:v>Otros</c:v>
                </c:pt>
                <c:pt idx="13">
                  <c:v>Síndrome doloroso abdominal</c:v>
                </c:pt>
              </c:strCache>
            </c:strRef>
          </c:cat>
          <c:val>
            <c:numRef>
              <c:f>Hoja2!$C$2:$C$15</c:f>
              <c:numCache>
                <c:formatCode>0%</c:formatCode>
                <c:ptCount val="14"/>
                <c:pt idx="0">
                  <c:v>3.2338308457711441E-2</c:v>
                </c:pt>
                <c:pt idx="1">
                  <c:v>9.9502487562189053E-3</c:v>
                </c:pt>
                <c:pt idx="2">
                  <c:v>9.9502487562189053E-3</c:v>
                </c:pt>
                <c:pt idx="3">
                  <c:v>0.11691542288557213</c:v>
                </c:pt>
                <c:pt idx="4">
                  <c:v>0.17412935323383086</c:v>
                </c:pt>
                <c:pt idx="5">
                  <c:v>4.975124378109453E-2</c:v>
                </c:pt>
                <c:pt idx="6">
                  <c:v>0.36318407960199006</c:v>
                </c:pt>
                <c:pt idx="7">
                  <c:v>2.736318407960199E-2</c:v>
                </c:pt>
                <c:pt idx="8">
                  <c:v>1.9900497512437811E-2</c:v>
                </c:pt>
                <c:pt idx="9">
                  <c:v>4.4776119402985072E-2</c:v>
                </c:pt>
                <c:pt idx="10">
                  <c:v>1.9900497512437811E-2</c:v>
                </c:pt>
                <c:pt idx="11">
                  <c:v>4.7263681592039801E-2</c:v>
                </c:pt>
                <c:pt idx="12">
                  <c:v>4.7263681592039801E-2</c:v>
                </c:pt>
                <c:pt idx="13">
                  <c:v>3.7313432835820892E-2</c:v>
                </c:pt>
              </c:numCache>
            </c:numRef>
          </c:val>
        </c:ser>
        <c:dLbls>
          <c:showLegendKey val="0"/>
          <c:showVal val="0"/>
          <c:showCatName val="0"/>
          <c:showSerName val="0"/>
          <c:showPercent val="0"/>
          <c:showBubbleSize val="0"/>
          <c:showLeaderLines val="1"/>
        </c:dLbls>
      </c:pie3DChart>
    </c:plotArea>
    <c:legend>
      <c:legendPos val="tr"/>
      <c:layout>
        <c:manualLayout>
          <c:xMode val="edge"/>
          <c:yMode val="edge"/>
          <c:x val="0.62601246990843973"/>
          <c:y val="9.8330717918954508E-3"/>
          <c:w val="0.37280398358249822"/>
          <c:h val="0.98310448988675081"/>
        </c:manualLayout>
      </c:layout>
      <c:overlay val="0"/>
      <c:txPr>
        <a:bodyPr/>
        <a:lstStyle/>
        <a:p>
          <a:pPr>
            <a:defRPr sz="1200">
              <a:solidFill>
                <a:srgbClr val="000000"/>
              </a:solidFill>
            </a:defRPr>
          </a:pPr>
          <a:endParaRPr lang="es-ES"/>
        </a:p>
      </c:txPr>
    </c:legend>
    <c:plotVisOnly val="1"/>
    <c:dispBlanksAs val="gap"/>
    <c:showDLblsOverMax val="0"/>
  </c:chart>
  <c:spPr>
    <a:solidFill>
      <a:schemeClr val="accent1">
        <a:tint val="20000"/>
        <a:alpha val="60000"/>
      </a:schemeClr>
    </a:solidFill>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B09A85-2D37-4480-952D-7243ACA81A25}" type="doc">
      <dgm:prSet loTypeId="urn:diagrams.loki3.com/BracketList+Icon" loCatId="list" qsTypeId="urn:microsoft.com/office/officeart/2005/8/quickstyle/simple1" qsCatId="simple" csTypeId="urn:microsoft.com/office/officeart/2005/8/colors/accent1_2" csCatId="accent1" phldr="1"/>
      <dgm:spPr/>
      <dgm:t>
        <a:bodyPr/>
        <a:lstStyle/>
        <a:p>
          <a:endParaRPr lang="es-ES"/>
        </a:p>
      </dgm:t>
    </dgm:pt>
    <dgm:pt modelId="{FF8FB230-F688-4712-AA10-7CDF4FF806CA}">
      <dgm:prSet phldrT="[Texto]"/>
      <dgm:spPr/>
      <dgm:t>
        <a:bodyPr/>
        <a:lstStyle/>
        <a:p>
          <a:r>
            <a:rPr lang="es-ES" b="1" dirty="0" smtClean="0">
              <a:solidFill>
                <a:srgbClr val="000000"/>
              </a:solidFill>
            </a:rPr>
            <a:t>GENERAL</a:t>
          </a:r>
          <a:endParaRPr lang="es-ES" b="1" dirty="0">
            <a:solidFill>
              <a:srgbClr val="000000"/>
            </a:solidFill>
          </a:endParaRPr>
        </a:p>
      </dgm:t>
    </dgm:pt>
    <dgm:pt modelId="{597B0A97-36EE-4038-A153-F8F7E3886DA7}" type="parTrans" cxnId="{F01D451A-7695-442F-B728-279A1E4DF035}">
      <dgm:prSet/>
      <dgm:spPr/>
      <dgm:t>
        <a:bodyPr/>
        <a:lstStyle/>
        <a:p>
          <a:endParaRPr lang="es-ES"/>
        </a:p>
      </dgm:t>
    </dgm:pt>
    <dgm:pt modelId="{7C230B41-C792-41D1-8A81-8A835FEAECCB}" type="sibTrans" cxnId="{F01D451A-7695-442F-B728-279A1E4DF035}">
      <dgm:prSet/>
      <dgm:spPr/>
      <dgm:t>
        <a:bodyPr/>
        <a:lstStyle/>
        <a:p>
          <a:endParaRPr lang="es-ES"/>
        </a:p>
      </dgm:t>
    </dgm:pt>
    <dgm:pt modelId="{54579064-078D-4712-AA4E-618CF28B0800}">
      <dgm:prSet phldrT="[Texto]"/>
      <dgm:spPr>
        <a:solidFill>
          <a:schemeClr val="accent1">
            <a:lumMod val="60000"/>
            <a:lumOff val="40000"/>
            <a:alpha val="50000"/>
          </a:schemeClr>
        </a:solidFill>
      </dgm:spPr>
      <dgm:t>
        <a:bodyPr/>
        <a:lstStyle/>
        <a:p>
          <a:pPr algn="just"/>
          <a:r>
            <a:rPr lang="es-ES" b="1" dirty="0" smtClean="0">
              <a:solidFill>
                <a:srgbClr val="000000"/>
              </a:solidFill>
            </a:rPr>
            <a:t>La mejora a los procesos de la División de sanidad del Buque Escuela Guayas, contribuirá a la prevención, conservación y mejora del estado de eficacia físico del personal embarcado en los cruceros internacionales de instrucción</a:t>
          </a:r>
          <a:endParaRPr lang="es-ES" b="1" dirty="0">
            <a:solidFill>
              <a:srgbClr val="000000"/>
            </a:solidFill>
          </a:endParaRPr>
        </a:p>
      </dgm:t>
    </dgm:pt>
    <dgm:pt modelId="{ACDDFE48-C684-4C23-A77F-F314685C38AB}" type="parTrans" cxnId="{410C3176-4F38-4AC0-A3C2-3225A47604F8}">
      <dgm:prSet/>
      <dgm:spPr/>
      <dgm:t>
        <a:bodyPr/>
        <a:lstStyle/>
        <a:p>
          <a:endParaRPr lang="es-ES"/>
        </a:p>
      </dgm:t>
    </dgm:pt>
    <dgm:pt modelId="{92ED488B-9EA1-490C-ABA9-62B86475A419}" type="sibTrans" cxnId="{410C3176-4F38-4AC0-A3C2-3225A47604F8}">
      <dgm:prSet/>
      <dgm:spPr/>
      <dgm:t>
        <a:bodyPr/>
        <a:lstStyle/>
        <a:p>
          <a:endParaRPr lang="es-ES"/>
        </a:p>
      </dgm:t>
    </dgm:pt>
    <dgm:pt modelId="{D2FF514A-DE47-488C-8ADB-EA747594D614}">
      <dgm:prSet phldrT="[Texto]"/>
      <dgm:spPr/>
      <dgm:t>
        <a:bodyPr/>
        <a:lstStyle/>
        <a:p>
          <a:r>
            <a:rPr lang="es-ES" b="1" dirty="0" smtClean="0">
              <a:solidFill>
                <a:srgbClr val="000000"/>
              </a:solidFill>
            </a:rPr>
            <a:t>ESPECÍFICAS</a:t>
          </a:r>
          <a:endParaRPr lang="es-ES" b="1" dirty="0">
            <a:solidFill>
              <a:srgbClr val="000000"/>
            </a:solidFill>
          </a:endParaRPr>
        </a:p>
      </dgm:t>
    </dgm:pt>
    <dgm:pt modelId="{FFFCB42B-AD7C-4BBD-A9F6-EDB6B378E698}" type="parTrans" cxnId="{BC613911-488D-4E81-96B7-5D8F2FFD6245}">
      <dgm:prSet/>
      <dgm:spPr/>
      <dgm:t>
        <a:bodyPr/>
        <a:lstStyle/>
        <a:p>
          <a:endParaRPr lang="es-ES"/>
        </a:p>
      </dgm:t>
    </dgm:pt>
    <dgm:pt modelId="{F3DFF0FC-CE68-4848-B36D-54015A1855E2}" type="sibTrans" cxnId="{BC613911-488D-4E81-96B7-5D8F2FFD6245}">
      <dgm:prSet/>
      <dgm:spPr/>
      <dgm:t>
        <a:bodyPr/>
        <a:lstStyle/>
        <a:p>
          <a:endParaRPr lang="es-ES"/>
        </a:p>
      </dgm:t>
    </dgm:pt>
    <dgm:pt modelId="{9ED3B6D0-63CF-454A-B295-5AEFEA0CB43F}">
      <dgm:prSet phldrT="[Texto]"/>
      <dgm:spPr>
        <a:solidFill>
          <a:schemeClr val="accent1">
            <a:lumMod val="60000"/>
            <a:lumOff val="40000"/>
            <a:alpha val="50000"/>
          </a:schemeClr>
        </a:solidFill>
      </dgm:spPr>
      <dgm:t>
        <a:bodyPr/>
        <a:lstStyle/>
        <a:p>
          <a:pPr algn="just"/>
          <a:r>
            <a:rPr lang="es-ES" b="1" dirty="0" smtClean="0">
              <a:solidFill>
                <a:srgbClr val="000000"/>
              </a:solidFill>
            </a:rPr>
            <a:t>El estricto cumplimiento de las guías funcionales del personal médico a bordo </a:t>
          </a:r>
          <a:endParaRPr lang="es-ES" b="1" dirty="0">
            <a:solidFill>
              <a:srgbClr val="000000"/>
            </a:solidFill>
          </a:endParaRPr>
        </a:p>
      </dgm:t>
    </dgm:pt>
    <dgm:pt modelId="{7E83D1DE-D21B-4DE3-B16E-C956193AF793}" type="parTrans" cxnId="{1A627D51-6887-446F-8099-2F21C4097F94}">
      <dgm:prSet/>
      <dgm:spPr/>
      <dgm:t>
        <a:bodyPr/>
        <a:lstStyle/>
        <a:p>
          <a:endParaRPr lang="es-ES"/>
        </a:p>
      </dgm:t>
    </dgm:pt>
    <dgm:pt modelId="{A24CCAB8-7123-41B5-BDFA-A3224E2A9F6D}" type="sibTrans" cxnId="{1A627D51-6887-446F-8099-2F21C4097F94}">
      <dgm:prSet/>
      <dgm:spPr/>
      <dgm:t>
        <a:bodyPr/>
        <a:lstStyle/>
        <a:p>
          <a:endParaRPr lang="es-ES"/>
        </a:p>
      </dgm:t>
    </dgm:pt>
    <dgm:pt modelId="{2C4577CB-0BB6-4BF8-A159-D4EB9C90C157}">
      <dgm:prSet phldrT="[Texto]"/>
      <dgm:spPr>
        <a:solidFill>
          <a:schemeClr val="accent1">
            <a:lumMod val="60000"/>
            <a:lumOff val="40000"/>
            <a:alpha val="50000"/>
          </a:schemeClr>
        </a:solidFill>
      </dgm:spPr>
      <dgm:t>
        <a:bodyPr/>
        <a:lstStyle/>
        <a:p>
          <a:pPr algn="just"/>
          <a:r>
            <a:rPr lang="es-ES" b="1" dirty="0" smtClean="0">
              <a:solidFill>
                <a:srgbClr val="000000"/>
              </a:solidFill>
            </a:rPr>
            <a:t>La Ronda de Seguridad</a:t>
          </a:r>
          <a:endParaRPr lang="es-ES" b="1" dirty="0">
            <a:solidFill>
              <a:srgbClr val="000000"/>
            </a:solidFill>
          </a:endParaRPr>
        </a:p>
      </dgm:t>
    </dgm:pt>
    <dgm:pt modelId="{9A12234A-3C0D-4FFB-B1D2-E641C584821E}" type="parTrans" cxnId="{316D2308-C009-42F0-A6B0-87936E6C3699}">
      <dgm:prSet/>
      <dgm:spPr/>
      <dgm:t>
        <a:bodyPr/>
        <a:lstStyle/>
        <a:p>
          <a:endParaRPr lang="es-ES"/>
        </a:p>
      </dgm:t>
    </dgm:pt>
    <dgm:pt modelId="{EB6EA309-6811-45B9-9EE5-7CC6F01196DD}" type="sibTrans" cxnId="{316D2308-C009-42F0-A6B0-87936E6C3699}">
      <dgm:prSet/>
      <dgm:spPr/>
      <dgm:t>
        <a:bodyPr/>
        <a:lstStyle/>
        <a:p>
          <a:endParaRPr lang="es-ES"/>
        </a:p>
      </dgm:t>
    </dgm:pt>
    <dgm:pt modelId="{9593677B-825B-4689-A111-F136BE1A2A52}">
      <dgm:prSet phldrT="[Texto]"/>
      <dgm:spPr>
        <a:solidFill>
          <a:schemeClr val="accent1">
            <a:lumMod val="60000"/>
            <a:lumOff val="40000"/>
            <a:alpha val="50000"/>
          </a:schemeClr>
        </a:solidFill>
      </dgm:spPr>
      <dgm:t>
        <a:bodyPr/>
        <a:lstStyle/>
        <a:p>
          <a:pPr algn="just"/>
          <a:r>
            <a:rPr lang="es-ES" b="1" dirty="0" smtClean="0">
              <a:solidFill>
                <a:srgbClr val="000000"/>
              </a:solidFill>
            </a:rPr>
            <a:t>La aplicación de las vacunas contra la fiebre amarilla y hepatitis </a:t>
          </a:r>
          <a:endParaRPr lang="es-ES" b="1" dirty="0">
            <a:solidFill>
              <a:srgbClr val="000000"/>
            </a:solidFill>
          </a:endParaRPr>
        </a:p>
      </dgm:t>
    </dgm:pt>
    <dgm:pt modelId="{A74ED955-9094-4C41-B044-16048B0F4B23}" type="parTrans" cxnId="{7708A254-0328-4D06-9DB5-4AB3E65720A5}">
      <dgm:prSet/>
      <dgm:spPr/>
      <dgm:t>
        <a:bodyPr/>
        <a:lstStyle/>
        <a:p>
          <a:endParaRPr lang="es-ES"/>
        </a:p>
      </dgm:t>
    </dgm:pt>
    <dgm:pt modelId="{E1D2F2D6-2C07-437C-BB44-DB66A44BECBB}" type="sibTrans" cxnId="{7708A254-0328-4D06-9DB5-4AB3E65720A5}">
      <dgm:prSet/>
      <dgm:spPr/>
      <dgm:t>
        <a:bodyPr/>
        <a:lstStyle/>
        <a:p>
          <a:endParaRPr lang="es-ES"/>
        </a:p>
      </dgm:t>
    </dgm:pt>
    <dgm:pt modelId="{7B99896F-D383-4CC2-AE34-9A4004C6D2D8}" type="pres">
      <dgm:prSet presAssocID="{36B09A85-2D37-4480-952D-7243ACA81A25}" presName="Name0" presStyleCnt="0">
        <dgm:presLayoutVars>
          <dgm:dir/>
          <dgm:animLvl val="lvl"/>
          <dgm:resizeHandles val="exact"/>
        </dgm:presLayoutVars>
      </dgm:prSet>
      <dgm:spPr/>
      <dgm:t>
        <a:bodyPr/>
        <a:lstStyle/>
        <a:p>
          <a:endParaRPr lang="es-ES"/>
        </a:p>
      </dgm:t>
    </dgm:pt>
    <dgm:pt modelId="{E026803A-A75D-451C-AA64-677BA9E86231}" type="pres">
      <dgm:prSet presAssocID="{FF8FB230-F688-4712-AA10-7CDF4FF806CA}" presName="linNode" presStyleCnt="0"/>
      <dgm:spPr/>
    </dgm:pt>
    <dgm:pt modelId="{CCD6A7FC-8780-4468-9B72-ABE14BF4E991}" type="pres">
      <dgm:prSet presAssocID="{FF8FB230-F688-4712-AA10-7CDF4FF806CA}" presName="parTx" presStyleLbl="revTx" presStyleIdx="0" presStyleCnt="2">
        <dgm:presLayoutVars>
          <dgm:chMax val="1"/>
          <dgm:bulletEnabled val="1"/>
        </dgm:presLayoutVars>
      </dgm:prSet>
      <dgm:spPr/>
      <dgm:t>
        <a:bodyPr/>
        <a:lstStyle/>
        <a:p>
          <a:endParaRPr lang="es-ES"/>
        </a:p>
      </dgm:t>
    </dgm:pt>
    <dgm:pt modelId="{5FA6BB57-92D8-4F73-A3E4-44F9462AF782}" type="pres">
      <dgm:prSet presAssocID="{FF8FB230-F688-4712-AA10-7CDF4FF806CA}" presName="bracket" presStyleLbl="parChTrans1D1" presStyleIdx="0" presStyleCnt="2"/>
      <dgm:spPr/>
    </dgm:pt>
    <dgm:pt modelId="{F17DEF5E-5108-441B-A8D4-2D98F6CD20F6}" type="pres">
      <dgm:prSet presAssocID="{FF8FB230-F688-4712-AA10-7CDF4FF806CA}" presName="spH" presStyleCnt="0"/>
      <dgm:spPr/>
    </dgm:pt>
    <dgm:pt modelId="{CBF62D2C-33C5-4860-9FEB-A3BBA954526E}" type="pres">
      <dgm:prSet presAssocID="{FF8FB230-F688-4712-AA10-7CDF4FF806CA}" presName="desTx" presStyleLbl="node1" presStyleIdx="0" presStyleCnt="2">
        <dgm:presLayoutVars>
          <dgm:bulletEnabled val="1"/>
        </dgm:presLayoutVars>
      </dgm:prSet>
      <dgm:spPr/>
      <dgm:t>
        <a:bodyPr/>
        <a:lstStyle/>
        <a:p>
          <a:endParaRPr lang="es-ES"/>
        </a:p>
      </dgm:t>
    </dgm:pt>
    <dgm:pt modelId="{9A5A5036-E8CA-4449-9E9E-F73B6247C99D}" type="pres">
      <dgm:prSet presAssocID="{7C230B41-C792-41D1-8A81-8A835FEAECCB}" presName="spV" presStyleCnt="0"/>
      <dgm:spPr/>
    </dgm:pt>
    <dgm:pt modelId="{5F0B06BF-01B6-4095-A667-D763BFDF7061}" type="pres">
      <dgm:prSet presAssocID="{D2FF514A-DE47-488C-8ADB-EA747594D614}" presName="linNode" presStyleCnt="0"/>
      <dgm:spPr/>
    </dgm:pt>
    <dgm:pt modelId="{4A9342FB-78E9-4638-A008-3420B1B29F85}" type="pres">
      <dgm:prSet presAssocID="{D2FF514A-DE47-488C-8ADB-EA747594D614}" presName="parTx" presStyleLbl="revTx" presStyleIdx="1" presStyleCnt="2">
        <dgm:presLayoutVars>
          <dgm:chMax val="1"/>
          <dgm:bulletEnabled val="1"/>
        </dgm:presLayoutVars>
      </dgm:prSet>
      <dgm:spPr/>
      <dgm:t>
        <a:bodyPr/>
        <a:lstStyle/>
        <a:p>
          <a:endParaRPr lang="es-ES"/>
        </a:p>
      </dgm:t>
    </dgm:pt>
    <dgm:pt modelId="{4A9FCB1D-F26D-4FD4-800B-ABC1DEF6A1D6}" type="pres">
      <dgm:prSet presAssocID="{D2FF514A-DE47-488C-8ADB-EA747594D614}" presName="bracket" presStyleLbl="parChTrans1D1" presStyleIdx="1" presStyleCnt="2"/>
      <dgm:spPr/>
    </dgm:pt>
    <dgm:pt modelId="{23B10722-EBA9-49D1-A1AA-6138BEE50102}" type="pres">
      <dgm:prSet presAssocID="{D2FF514A-DE47-488C-8ADB-EA747594D614}" presName="spH" presStyleCnt="0"/>
      <dgm:spPr/>
    </dgm:pt>
    <dgm:pt modelId="{80E5547A-9401-468E-893B-B9E819A389BB}" type="pres">
      <dgm:prSet presAssocID="{D2FF514A-DE47-488C-8ADB-EA747594D614}" presName="desTx" presStyleLbl="node1" presStyleIdx="1" presStyleCnt="2">
        <dgm:presLayoutVars>
          <dgm:bulletEnabled val="1"/>
        </dgm:presLayoutVars>
      </dgm:prSet>
      <dgm:spPr/>
      <dgm:t>
        <a:bodyPr/>
        <a:lstStyle/>
        <a:p>
          <a:endParaRPr lang="es-ES"/>
        </a:p>
      </dgm:t>
    </dgm:pt>
  </dgm:ptLst>
  <dgm:cxnLst>
    <dgm:cxn modelId="{7708A254-0328-4D06-9DB5-4AB3E65720A5}" srcId="{D2FF514A-DE47-488C-8ADB-EA747594D614}" destId="{9593677B-825B-4689-A111-F136BE1A2A52}" srcOrd="2" destOrd="0" parTransId="{A74ED955-9094-4C41-B044-16048B0F4B23}" sibTransId="{E1D2F2D6-2C07-437C-BB44-DB66A44BECBB}"/>
    <dgm:cxn modelId="{3CA99CA7-9E8E-4E2D-847F-F25117017AB0}" type="presOf" srcId="{2C4577CB-0BB6-4BF8-A159-D4EB9C90C157}" destId="{80E5547A-9401-468E-893B-B9E819A389BB}" srcOrd="0" destOrd="1" presId="urn:diagrams.loki3.com/BracketList+Icon"/>
    <dgm:cxn modelId="{CB586440-AA9C-400A-A2DE-5F9DE7C5458F}" type="presOf" srcId="{FF8FB230-F688-4712-AA10-7CDF4FF806CA}" destId="{CCD6A7FC-8780-4468-9B72-ABE14BF4E991}" srcOrd="0" destOrd="0" presId="urn:diagrams.loki3.com/BracketList+Icon"/>
    <dgm:cxn modelId="{80421DE7-E135-4D39-AF0F-839C0C373261}" type="presOf" srcId="{D2FF514A-DE47-488C-8ADB-EA747594D614}" destId="{4A9342FB-78E9-4638-A008-3420B1B29F85}" srcOrd="0" destOrd="0" presId="urn:diagrams.loki3.com/BracketList+Icon"/>
    <dgm:cxn modelId="{1A627D51-6887-446F-8099-2F21C4097F94}" srcId="{D2FF514A-DE47-488C-8ADB-EA747594D614}" destId="{9ED3B6D0-63CF-454A-B295-5AEFEA0CB43F}" srcOrd="0" destOrd="0" parTransId="{7E83D1DE-D21B-4DE3-B16E-C956193AF793}" sibTransId="{A24CCAB8-7123-41B5-BDFA-A3224E2A9F6D}"/>
    <dgm:cxn modelId="{F01D451A-7695-442F-B728-279A1E4DF035}" srcId="{36B09A85-2D37-4480-952D-7243ACA81A25}" destId="{FF8FB230-F688-4712-AA10-7CDF4FF806CA}" srcOrd="0" destOrd="0" parTransId="{597B0A97-36EE-4038-A153-F8F7E3886DA7}" sibTransId="{7C230B41-C792-41D1-8A81-8A835FEAECCB}"/>
    <dgm:cxn modelId="{410C3176-4F38-4AC0-A3C2-3225A47604F8}" srcId="{FF8FB230-F688-4712-AA10-7CDF4FF806CA}" destId="{54579064-078D-4712-AA4E-618CF28B0800}" srcOrd="0" destOrd="0" parTransId="{ACDDFE48-C684-4C23-A77F-F314685C38AB}" sibTransId="{92ED488B-9EA1-490C-ABA9-62B86475A419}"/>
    <dgm:cxn modelId="{811FFE6A-4132-410B-AA23-D49EB3AD8350}" type="presOf" srcId="{9593677B-825B-4689-A111-F136BE1A2A52}" destId="{80E5547A-9401-468E-893B-B9E819A389BB}" srcOrd="0" destOrd="2" presId="urn:diagrams.loki3.com/BracketList+Icon"/>
    <dgm:cxn modelId="{316D2308-C009-42F0-A6B0-87936E6C3699}" srcId="{D2FF514A-DE47-488C-8ADB-EA747594D614}" destId="{2C4577CB-0BB6-4BF8-A159-D4EB9C90C157}" srcOrd="1" destOrd="0" parTransId="{9A12234A-3C0D-4FFB-B1D2-E641C584821E}" sibTransId="{EB6EA309-6811-45B9-9EE5-7CC6F01196DD}"/>
    <dgm:cxn modelId="{F6DB3440-9CD3-4497-84CF-3D50A609C7CB}" type="presOf" srcId="{36B09A85-2D37-4480-952D-7243ACA81A25}" destId="{7B99896F-D383-4CC2-AE34-9A4004C6D2D8}" srcOrd="0" destOrd="0" presId="urn:diagrams.loki3.com/BracketList+Icon"/>
    <dgm:cxn modelId="{C3958ECE-8848-4FC4-86CB-E60021C411CF}" type="presOf" srcId="{9ED3B6D0-63CF-454A-B295-5AEFEA0CB43F}" destId="{80E5547A-9401-468E-893B-B9E819A389BB}" srcOrd="0" destOrd="0" presId="urn:diagrams.loki3.com/BracketList+Icon"/>
    <dgm:cxn modelId="{BC613911-488D-4E81-96B7-5D8F2FFD6245}" srcId="{36B09A85-2D37-4480-952D-7243ACA81A25}" destId="{D2FF514A-DE47-488C-8ADB-EA747594D614}" srcOrd="1" destOrd="0" parTransId="{FFFCB42B-AD7C-4BBD-A9F6-EDB6B378E698}" sibTransId="{F3DFF0FC-CE68-4848-B36D-54015A1855E2}"/>
    <dgm:cxn modelId="{8B31D5DB-0E01-4566-A1A6-E5772F0AD0FB}" type="presOf" srcId="{54579064-078D-4712-AA4E-618CF28B0800}" destId="{CBF62D2C-33C5-4860-9FEB-A3BBA954526E}" srcOrd="0" destOrd="0" presId="urn:diagrams.loki3.com/BracketList+Icon"/>
    <dgm:cxn modelId="{6EE9F001-3B57-4F6E-8B72-12825F1C5794}" type="presParOf" srcId="{7B99896F-D383-4CC2-AE34-9A4004C6D2D8}" destId="{E026803A-A75D-451C-AA64-677BA9E86231}" srcOrd="0" destOrd="0" presId="urn:diagrams.loki3.com/BracketList+Icon"/>
    <dgm:cxn modelId="{476E4AB7-06DF-47A6-A2F2-364F645A8F98}" type="presParOf" srcId="{E026803A-A75D-451C-AA64-677BA9E86231}" destId="{CCD6A7FC-8780-4468-9B72-ABE14BF4E991}" srcOrd="0" destOrd="0" presId="urn:diagrams.loki3.com/BracketList+Icon"/>
    <dgm:cxn modelId="{6EC57E99-27BE-496F-857B-F0EDEC185433}" type="presParOf" srcId="{E026803A-A75D-451C-AA64-677BA9E86231}" destId="{5FA6BB57-92D8-4F73-A3E4-44F9462AF782}" srcOrd="1" destOrd="0" presId="urn:diagrams.loki3.com/BracketList+Icon"/>
    <dgm:cxn modelId="{77AA395C-BC90-4590-A465-EE4381FDA8F7}" type="presParOf" srcId="{E026803A-A75D-451C-AA64-677BA9E86231}" destId="{F17DEF5E-5108-441B-A8D4-2D98F6CD20F6}" srcOrd="2" destOrd="0" presId="urn:diagrams.loki3.com/BracketList+Icon"/>
    <dgm:cxn modelId="{F23700D3-36BE-4D1C-A277-145616A51591}" type="presParOf" srcId="{E026803A-A75D-451C-AA64-677BA9E86231}" destId="{CBF62D2C-33C5-4860-9FEB-A3BBA954526E}" srcOrd="3" destOrd="0" presId="urn:diagrams.loki3.com/BracketList+Icon"/>
    <dgm:cxn modelId="{5F294B42-8D28-4A30-9B3A-8B0C68ACB02B}" type="presParOf" srcId="{7B99896F-D383-4CC2-AE34-9A4004C6D2D8}" destId="{9A5A5036-E8CA-4449-9E9E-F73B6247C99D}" srcOrd="1" destOrd="0" presId="urn:diagrams.loki3.com/BracketList+Icon"/>
    <dgm:cxn modelId="{A5275445-9C93-4558-959C-41EB95B4A5FB}" type="presParOf" srcId="{7B99896F-D383-4CC2-AE34-9A4004C6D2D8}" destId="{5F0B06BF-01B6-4095-A667-D763BFDF7061}" srcOrd="2" destOrd="0" presId="urn:diagrams.loki3.com/BracketList+Icon"/>
    <dgm:cxn modelId="{69529417-0934-4055-A72C-CB2E7989598C}" type="presParOf" srcId="{5F0B06BF-01B6-4095-A667-D763BFDF7061}" destId="{4A9342FB-78E9-4638-A008-3420B1B29F85}" srcOrd="0" destOrd="0" presId="urn:diagrams.loki3.com/BracketList+Icon"/>
    <dgm:cxn modelId="{4B78070D-1EE9-4B3F-BD0F-70B20B331AF9}" type="presParOf" srcId="{5F0B06BF-01B6-4095-A667-D763BFDF7061}" destId="{4A9FCB1D-F26D-4FD4-800B-ABC1DEF6A1D6}" srcOrd="1" destOrd="0" presId="urn:diagrams.loki3.com/BracketList+Icon"/>
    <dgm:cxn modelId="{EE03CE79-409D-476E-8207-F547107E75F5}" type="presParOf" srcId="{5F0B06BF-01B6-4095-A667-D763BFDF7061}" destId="{23B10722-EBA9-49D1-A1AA-6138BEE50102}" srcOrd="2" destOrd="0" presId="urn:diagrams.loki3.com/BracketList+Icon"/>
    <dgm:cxn modelId="{548D9F31-4BBB-4374-91CA-D7DEB810A6D7}" type="presParOf" srcId="{5F0B06BF-01B6-4095-A667-D763BFDF7061}" destId="{80E5547A-9401-468E-893B-B9E819A389BB}"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244DB8E-8042-4157-8C99-A9621711D56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C3E500E7-8F40-4EA6-99C6-FCC9929223DA}">
      <dgm:prSet phldrT="[Texto]"/>
      <dgm:spPr>
        <a:solidFill>
          <a:schemeClr val="tx1">
            <a:lumMod val="60000"/>
            <a:lumOff val="40000"/>
            <a:alpha val="60000"/>
          </a:schemeClr>
        </a:solidFill>
      </dgm:spPr>
      <dgm:t>
        <a:bodyPr/>
        <a:lstStyle/>
        <a:p>
          <a:r>
            <a:rPr lang="es-ES" b="1" dirty="0" smtClean="0">
              <a:solidFill>
                <a:srgbClr val="000000"/>
              </a:solidFill>
            </a:rPr>
            <a:t>ZAFARRANCHOS</a:t>
          </a:r>
          <a:endParaRPr lang="es-ES" b="1" dirty="0">
            <a:solidFill>
              <a:srgbClr val="000000"/>
            </a:solidFill>
          </a:endParaRPr>
        </a:p>
      </dgm:t>
    </dgm:pt>
    <dgm:pt modelId="{4383D99C-4F15-4699-8D98-9AC1D2538107}" type="parTrans" cxnId="{13612C8A-391F-4575-899F-78C8E8CA5304}">
      <dgm:prSet/>
      <dgm:spPr/>
      <dgm:t>
        <a:bodyPr/>
        <a:lstStyle/>
        <a:p>
          <a:endParaRPr lang="es-ES"/>
        </a:p>
      </dgm:t>
    </dgm:pt>
    <dgm:pt modelId="{2561727A-8B31-41E8-996A-AE3482873B6C}" type="sibTrans" cxnId="{13612C8A-391F-4575-899F-78C8E8CA5304}">
      <dgm:prSet/>
      <dgm:spPr/>
      <dgm:t>
        <a:bodyPr/>
        <a:lstStyle/>
        <a:p>
          <a:endParaRPr lang="es-ES"/>
        </a:p>
      </dgm:t>
    </dgm:pt>
    <dgm:pt modelId="{5AF4B8A7-F5A0-47D9-B850-935BAC1776BB}">
      <dgm:prSet phldrT="[Texto]"/>
      <dgm:spPr>
        <a:solidFill>
          <a:schemeClr val="tx1">
            <a:lumMod val="60000"/>
            <a:lumOff val="40000"/>
            <a:alpha val="60000"/>
          </a:schemeClr>
        </a:solidFill>
      </dgm:spPr>
      <dgm:t>
        <a:bodyPr/>
        <a:lstStyle/>
        <a:p>
          <a:r>
            <a:rPr lang="es-ES" b="1" dirty="0" smtClean="0">
              <a:solidFill>
                <a:srgbClr val="000000"/>
              </a:solidFill>
            </a:rPr>
            <a:t>MEDICINA PREVENTIVA</a:t>
          </a:r>
          <a:endParaRPr lang="es-ES" b="1" dirty="0">
            <a:solidFill>
              <a:srgbClr val="000000"/>
            </a:solidFill>
          </a:endParaRPr>
        </a:p>
      </dgm:t>
    </dgm:pt>
    <dgm:pt modelId="{180A7024-7442-41DB-B2B2-0B1646FF359A}" type="parTrans" cxnId="{74E57DAB-3503-4B85-81BF-B5C7588DD6ED}">
      <dgm:prSet/>
      <dgm:spPr/>
      <dgm:t>
        <a:bodyPr/>
        <a:lstStyle/>
        <a:p>
          <a:endParaRPr lang="es-ES"/>
        </a:p>
      </dgm:t>
    </dgm:pt>
    <dgm:pt modelId="{F0CA8A80-422B-49FB-BDDF-2990BEE7356B}" type="sibTrans" cxnId="{74E57DAB-3503-4B85-81BF-B5C7588DD6ED}">
      <dgm:prSet/>
      <dgm:spPr/>
      <dgm:t>
        <a:bodyPr/>
        <a:lstStyle/>
        <a:p>
          <a:endParaRPr lang="es-ES"/>
        </a:p>
      </dgm:t>
    </dgm:pt>
    <dgm:pt modelId="{A5EB4E36-9299-44BF-96CF-35501DB374DD}">
      <dgm:prSet phldrT="[Texto]"/>
      <dgm:spPr>
        <a:solidFill>
          <a:schemeClr val="tx1">
            <a:lumMod val="60000"/>
            <a:lumOff val="40000"/>
            <a:alpha val="60000"/>
          </a:schemeClr>
        </a:solidFill>
      </dgm:spPr>
      <dgm:t>
        <a:bodyPr/>
        <a:lstStyle/>
        <a:p>
          <a:r>
            <a:rPr lang="es-ES" b="1" dirty="0" smtClean="0">
              <a:solidFill>
                <a:srgbClr val="000000"/>
              </a:solidFill>
            </a:rPr>
            <a:t>PLANIFICACIÓN DEL CRUCERO</a:t>
          </a:r>
          <a:endParaRPr lang="es-ES" b="1" dirty="0">
            <a:solidFill>
              <a:srgbClr val="000000"/>
            </a:solidFill>
          </a:endParaRPr>
        </a:p>
      </dgm:t>
    </dgm:pt>
    <dgm:pt modelId="{59CF4DAC-9AA9-4260-A97B-882124B7329C}" type="parTrans" cxnId="{91EFA6A5-CB75-47D4-965F-7AE73B414603}">
      <dgm:prSet/>
      <dgm:spPr/>
      <dgm:t>
        <a:bodyPr/>
        <a:lstStyle/>
        <a:p>
          <a:endParaRPr lang="es-ES"/>
        </a:p>
      </dgm:t>
    </dgm:pt>
    <dgm:pt modelId="{879745B1-9B0C-4029-88D0-041E74A6959D}" type="sibTrans" cxnId="{91EFA6A5-CB75-47D4-965F-7AE73B414603}">
      <dgm:prSet/>
      <dgm:spPr/>
      <dgm:t>
        <a:bodyPr/>
        <a:lstStyle/>
        <a:p>
          <a:endParaRPr lang="es-ES"/>
        </a:p>
      </dgm:t>
    </dgm:pt>
    <dgm:pt modelId="{B11844E2-31D2-46CC-A3A9-E385C0C0E3DF}">
      <dgm:prSet phldrT="[Texto]"/>
      <dgm:spPr>
        <a:solidFill>
          <a:schemeClr val="tx1">
            <a:lumMod val="60000"/>
            <a:lumOff val="40000"/>
            <a:alpha val="60000"/>
          </a:schemeClr>
        </a:solidFill>
      </dgm:spPr>
      <dgm:t>
        <a:bodyPr/>
        <a:lstStyle/>
        <a:p>
          <a:r>
            <a:rPr lang="es-ES" b="1" dirty="0" smtClean="0">
              <a:solidFill>
                <a:srgbClr val="000000"/>
              </a:solidFill>
            </a:rPr>
            <a:t>RONDA DE SEGURIDAD</a:t>
          </a:r>
          <a:endParaRPr lang="es-ES" b="1" dirty="0">
            <a:solidFill>
              <a:srgbClr val="000000"/>
            </a:solidFill>
          </a:endParaRPr>
        </a:p>
      </dgm:t>
    </dgm:pt>
    <dgm:pt modelId="{0D687BA8-D44D-410F-B547-6EACFE185227}" type="parTrans" cxnId="{D9416711-1092-4357-8324-57912BEA882F}">
      <dgm:prSet/>
      <dgm:spPr/>
      <dgm:t>
        <a:bodyPr/>
        <a:lstStyle/>
        <a:p>
          <a:endParaRPr lang="es-ES"/>
        </a:p>
      </dgm:t>
    </dgm:pt>
    <dgm:pt modelId="{89496334-B337-4858-BBD4-1572A68E51F5}" type="sibTrans" cxnId="{D9416711-1092-4357-8324-57912BEA882F}">
      <dgm:prSet/>
      <dgm:spPr/>
      <dgm:t>
        <a:bodyPr/>
        <a:lstStyle/>
        <a:p>
          <a:endParaRPr lang="es-ES"/>
        </a:p>
      </dgm:t>
    </dgm:pt>
    <dgm:pt modelId="{E82E5226-C373-4C86-9AD7-0D7EC50E1E3A}">
      <dgm:prSet phldrT="[Texto]"/>
      <dgm:spPr>
        <a:solidFill>
          <a:schemeClr val="tx1">
            <a:lumMod val="60000"/>
            <a:lumOff val="40000"/>
            <a:alpha val="60000"/>
          </a:schemeClr>
        </a:solidFill>
      </dgm:spPr>
      <dgm:t>
        <a:bodyPr/>
        <a:lstStyle/>
        <a:p>
          <a:r>
            <a:rPr lang="es-ES" b="1" dirty="0" smtClean="0">
              <a:solidFill>
                <a:srgbClr val="000000"/>
              </a:solidFill>
            </a:rPr>
            <a:t>PREVIO AL DESEMBARCO</a:t>
          </a:r>
          <a:endParaRPr lang="es-ES" b="1" dirty="0">
            <a:solidFill>
              <a:srgbClr val="000000"/>
            </a:solidFill>
          </a:endParaRPr>
        </a:p>
      </dgm:t>
    </dgm:pt>
    <dgm:pt modelId="{511B4B59-1BA9-47D2-8E35-51EDBECC0273}" type="parTrans" cxnId="{0F7F7D6B-F10F-4627-A98A-D4525E66DC25}">
      <dgm:prSet/>
      <dgm:spPr/>
      <dgm:t>
        <a:bodyPr/>
        <a:lstStyle/>
        <a:p>
          <a:endParaRPr lang="es-ES"/>
        </a:p>
      </dgm:t>
    </dgm:pt>
    <dgm:pt modelId="{A0586F5A-5951-4A3D-A815-E73B4EADF4AF}" type="sibTrans" cxnId="{0F7F7D6B-F10F-4627-A98A-D4525E66DC25}">
      <dgm:prSet/>
      <dgm:spPr/>
      <dgm:t>
        <a:bodyPr/>
        <a:lstStyle/>
        <a:p>
          <a:endParaRPr lang="es-ES"/>
        </a:p>
      </dgm:t>
    </dgm:pt>
    <dgm:pt modelId="{42450BA2-07E7-45A6-B430-097E58BAB234}">
      <dgm:prSet phldrT="[Texto]"/>
      <dgm:spPr>
        <a:solidFill>
          <a:schemeClr val="tx1">
            <a:lumMod val="60000"/>
            <a:lumOff val="40000"/>
            <a:alpha val="60000"/>
          </a:schemeClr>
        </a:solidFill>
      </dgm:spPr>
      <dgm:t>
        <a:bodyPr/>
        <a:lstStyle/>
        <a:p>
          <a:r>
            <a:rPr lang="es-ES" b="1" dirty="0" smtClean="0">
              <a:solidFill>
                <a:srgbClr val="000000"/>
              </a:solidFill>
            </a:rPr>
            <a:t>PARÁMETROS EMITIDOS POR LA OMS</a:t>
          </a:r>
          <a:endParaRPr lang="es-ES" b="1" dirty="0">
            <a:solidFill>
              <a:srgbClr val="000000"/>
            </a:solidFill>
          </a:endParaRPr>
        </a:p>
      </dgm:t>
    </dgm:pt>
    <dgm:pt modelId="{B5613BAD-345C-4D15-805F-F55890AB958C}" type="parTrans" cxnId="{71EACDAB-F7D7-41D9-B39C-286A661702B9}">
      <dgm:prSet/>
      <dgm:spPr/>
      <dgm:t>
        <a:bodyPr/>
        <a:lstStyle/>
        <a:p>
          <a:endParaRPr lang="es-ES"/>
        </a:p>
      </dgm:t>
    </dgm:pt>
    <dgm:pt modelId="{A5173F9C-A6E5-464D-94D4-6B8E7848A2E6}" type="sibTrans" cxnId="{71EACDAB-F7D7-41D9-B39C-286A661702B9}">
      <dgm:prSet/>
      <dgm:spPr/>
      <dgm:t>
        <a:bodyPr/>
        <a:lstStyle/>
        <a:p>
          <a:endParaRPr lang="es-ES"/>
        </a:p>
      </dgm:t>
    </dgm:pt>
    <dgm:pt modelId="{FC4AD281-1A10-4323-B4A6-A59FFBEC9A64}" type="pres">
      <dgm:prSet presAssocID="{8244DB8E-8042-4157-8C99-A9621711D566}" presName="diagram" presStyleCnt="0">
        <dgm:presLayoutVars>
          <dgm:dir/>
          <dgm:resizeHandles val="exact"/>
        </dgm:presLayoutVars>
      </dgm:prSet>
      <dgm:spPr/>
      <dgm:t>
        <a:bodyPr/>
        <a:lstStyle/>
        <a:p>
          <a:endParaRPr lang="es-ES"/>
        </a:p>
      </dgm:t>
    </dgm:pt>
    <dgm:pt modelId="{F7868EDD-1F6A-43B2-BAFD-1241BBBACDFC}" type="pres">
      <dgm:prSet presAssocID="{C3E500E7-8F40-4EA6-99C6-FCC9929223DA}" presName="node" presStyleLbl="node1" presStyleIdx="0" presStyleCnt="6">
        <dgm:presLayoutVars>
          <dgm:bulletEnabled val="1"/>
        </dgm:presLayoutVars>
      </dgm:prSet>
      <dgm:spPr/>
      <dgm:t>
        <a:bodyPr/>
        <a:lstStyle/>
        <a:p>
          <a:endParaRPr lang="es-ES"/>
        </a:p>
      </dgm:t>
    </dgm:pt>
    <dgm:pt modelId="{47D1995A-9DFB-48AF-BD5B-9ABB5EB72069}" type="pres">
      <dgm:prSet presAssocID="{2561727A-8B31-41E8-996A-AE3482873B6C}" presName="sibTrans" presStyleCnt="0"/>
      <dgm:spPr/>
    </dgm:pt>
    <dgm:pt modelId="{D4DC2D05-0F8D-49EB-8576-A5C6FFD65570}" type="pres">
      <dgm:prSet presAssocID="{5AF4B8A7-F5A0-47D9-B850-935BAC1776BB}" presName="node" presStyleLbl="node1" presStyleIdx="1" presStyleCnt="6">
        <dgm:presLayoutVars>
          <dgm:bulletEnabled val="1"/>
        </dgm:presLayoutVars>
      </dgm:prSet>
      <dgm:spPr/>
      <dgm:t>
        <a:bodyPr/>
        <a:lstStyle/>
        <a:p>
          <a:endParaRPr lang="es-ES"/>
        </a:p>
      </dgm:t>
    </dgm:pt>
    <dgm:pt modelId="{46F09AAD-C92D-42A4-959B-EFE3D23038D0}" type="pres">
      <dgm:prSet presAssocID="{F0CA8A80-422B-49FB-BDDF-2990BEE7356B}" presName="sibTrans" presStyleCnt="0"/>
      <dgm:spPr/>
    </dgm:pt>
    <dgm:pt modelId="{BEBC53C9-9B8E-45CE-8529-230756914DC7}" type="pres">
      <dgm:prSet presAssocID="{A5EB4E36-9299-44BF-96CF-35501DB374DD}" presName="node" presStyleLbl="node1" presStyleIdx="2" presStyleCnt="6">
        <dgm:presLayoutVars>
          <dgm:bulletEnabled val="1"/>
        </dgm:presLayoutVars>
      </dgm:prSet>
      <dgm:spPr/>
      <dgm:t>
        <a:bodyPr/>
        <a:lstStyle/>
        <a:p>
          <a:endParaRPr lang="es-ES"/>
        </a:p>
      </dgm:t>
    </dgm:pt>
    <dgm:pt modelId="{B78AEFA5-4CAD-4B37-9B0E-91D7DCDABA60}" type="pres">
      <dgm:prSet presAssocID="{879745B1-9B0C-4029-88D0-041E74A6959D}" presName="sibTrans" presStyleCnt="0"/>
      <dgm:spPr/>
    </dgm:pt>
    <dgm:pt modelId="{1024DC81-C6E5-4E33-9ECA-54EE2DC39EA0}" type="pres">
      <dgm:prSet presAssocID="{B11844E2-31D2-46CC-A3A9-E385C0C0E3DF}" presName="node" presStyleLbl="node1" presStyleIdx="3" presStyleCnt="6">
        <dgm:presLayoutVars>
          <dgm:bulletEnabled val="1"/>
        </dgm:presLayoutVars>
      </dgm:prSet>
      <dgm:spPr/>
      <dgm:t>
        <a:bodyPr/>
        <a:lstStyle/>
        <a:p>
          <a:endParaRPr lang="es-ES"/>
        </a:p>
      </dgm:t>
    </dgm:pt>
    <dgm:pt modelId="{842CEEAC-2AA5-4560-B290-3522D0F8D8B4}" type="pres">
      <dgm:prSet presAssocID="{89496334-B337-4858-BBD4-1572A68E51F5}" presName="sibTrans" presStyleCnt="0"/>
      <dgm:spPr/>
    </dgm:pt>
    <dgm:pt modelId="{B296EC41-68ED-4054-86A6-DEE96DF9B282}" type="pres">
      <dgm:prSet presAssocID="{E82E5226-C373-4C86-9AD7-0D7EC50E1E3A}" presName="node" presStyleLbl="node1" presStyleIdx="4" presStyleCnt="6">
        <dgm:presLayoutVars>
          <dgm:bulletEnabled val="1"/>
        </dgm:presLayoutVars>
      </dgm:prSet>
      <dgm:spPr/>
      <dgm:t>
        <a:bodyPr/>
        <a:lstStyle/>
        <a:p>
          <a:endParaRPr lang="es-ES"/>
        </a:p>
      </dgm:t>
    </dgm:pt>
    <dgm:pt modelId="{0227AE0E-FEE3-4DEC-B28A-469625B8B219}" type="pres">
      <dgm:prSet presAssocID="{A0586F5A-5951-4A3D-A815-E73B4EADF4AF}" presName="sibTrans" presStyleCnt="0"/>
      <dgm:spPr/>
    </dgm:pt>
    <dgm:pt modelId="{D53CC777-9D1C-4822-AE56-CDE10D088C5E}" type="pres">
      <dgm:prSet presAssocID="{42450BA2-07E7-45A6-B430-097E58BAB234}" presName="node" presStyleLbl="node1" presStyleIdx="5" presStyleCnt="6">
        <dgm:presLayoutVars>
          <dgm:bulletEnabled val="1"/>
        </dgm:presLayoutVars>
      </dgm:prSet>
      <dgm:spPr/>
      <dgm:t>
        <a:bodyPr/>
        <a:lstStyle/>
        <a:p>
          <a:endParaRPr lang="es-ES"/>
        </a:p>
      </dgm:t>
    </dgm:pt>
  </dgm:ptLst>
  <dgm:cxnLst>
    <dgm:cxn modelId="{E177D7B8-BD26-4705-B176-1B30DA730B25}" type="presOf" srcId="{42450BA2-07E7-45A6-B430-097E58BAB234}" destId="{D53CC777-9D1C-4822-AE56-CDE10D088C5E}" srcOrd="0" destOrd="0" presId="urn:microsoft.com/office/officeart/2005/8/layout/default"/>
    <dgm:cxn modelId="{238CB8FB-EB54-4B55-A9CF-91DAF52B4E98}" type="presOf" srcId="{B11844E2-31D2-46CC-A3A9-E385C0C0E3DF}" destId="{1024DC81-C6E5-4E33-9ECA-54EE2DC39EA0}" srcOrd="0" destOrd="0" presId="urn:microsoft.com/office/officeart/2005/8/layout/default"/>
    <dgm:cxn modelId="{13612C8A-391F-4575-899F-78C8E8CA5304}" srcId="{8244DB8E-8042-4157-8C99-A9621711D566}" destId="{C3E500E7-8F40-4EA6-99C6-FCC9929223DA}" srcOrd="0" destOrd="0" parTransId="{4383D99C-4F15-4699-8D98-9AC1D2538107}" sibTransId="{2561727A-8B31-41E8-996A-AE3482873B6C}"/>
    <dgm:cxn modelId="{52D0FD08-DB03-4314-833C-298FDEF00177}" type="presOf" srcId="{C3E500E7-8F40-4EA6-99C6-FCC9929223DA}" destId="{F7868EDD-1F6A-43B2-BAFD-1241BBBACDFC}" srcOrd="0" destOrd="0" presId="urn:microsoft.com/office/officeart/2005/8/layout/default"/>
    <dgm:cxn modelId="{D9416711-1092-4357-8324-57912BEA882F}" srcId="{8244DB8E-8042-4157-8C99-A9621711D566}" destId="{B11844E2-31D2-46CC-A3A9-E385C0C0E3DF}" srcOrd="3" destOrd="0" parTransId="{0D687BA8-D44D-410F-B547-6EACFE185227}" sibTransId="{89496334-B337-4858-BBD4-1572A68E51F5}"/>
    <dgm:cxn modelId="{6706ECD6-93FE-406C-82A0-A89F5698AA0C}" type="presOf" srcId="{8244DB8E-8042-4157-8C99-A9621711D566}" destId="{FC4AD281-1A10-4323-B4A6-A59FFBEC9A64}" srcOrd="0" destOrd="0" presId="urn:microsoft.com/office/officeart/2005/8/layout/default"/>
    <dgm:cxn modelId="{74E57DAB-3503-4B85-81BF-B5C7588DD6ED}" srcId="{8244DB8E-8042-4157-8C99-A9621711D566}" destId="{5AF4B8A7-F5A0-47D9-B850-935BAC1776BB}" srcOrd="1" destOrd="0" parTransId="{180A7024-7442-41DB-B2B2-0B1646FF359A}" sibTransId="{F0CA8A80-422B-49FB-BDDF-2990BEE7356B}"/>
    <dgm:cxn modelId="{B17096E8-6125-487E-86AD-F40A0065A978}" type="presOf" srcId="{A5EB4E36-9299-44BF-96CF-35501DB374DD}" destId="{BEBC53C9-9B8E-45CE-8529-230756914DC7}" srcOrd="0" destOrd="0" presId="urn:microsoft.com/office/officeart/2005/8/layout/default"/>
    <dgm:cxn modelId="{24F64F72-9A54-4CE4-B9A0-80DDBB039536}" type="presOf" srcId="{5AF4B8A7-F5A0-47D9-B850-935BAC1776BB}" destId="{D4DC2D05-0F8D-49EB-8576-A5C6FFD65570}" srcOrd="0" destOrd="0" presId="urn:microsoft.com/office/officeart/2005/8/layout/default"/>
    <dgm:cxn modelId="{0F7F7D6B-F10F-4627-A98A-D4525E66DC25}" srcId="{8244DB8E-8042-4157-8C99-A9621711D566}" destId="{E82E5226-C373-4C86-9AD7-0D7EC50E1E3A}" srcOrd="4" destOrd="0" parTransId="{511B4B59-1BA9-47D2-8E35-51EDBECC0273}" sibTransId="{A0586F5A-5951-4A3D-A815-E73B4EADF4AF}"/>
    <dgm:cxn modelId="{91EFA6A5-CB75-47D4-965F-7AE73B414603}" srcId="{8244DB8E-8042-4157-8C99-A9621711D566}" destId="{A5EB4E36-9299-44BF-96CF-35501DB374DD}" srcOrd="2" destOrd="0" parTransId="{59CF4DAC-9AA9-4260-A97B-882124B7329C}" sibTransId="{879745B1-9B0C-4029-88D0-041E74A6959D}"/>
    <dgm:cxn modelId="{71EACDAB-F7D7-41D9-B39C-286A661702B9}" srcId="{8244DB8E-8042-4157-8C99-A9621711D566}" destId="{42450BA2-07E7-45A6-B430-097E58BAB234}" srcOrd="5" destOrd="0" parTransId="{B5613BAD-345C-4D15-805F-F55890AB958C}" sibTransId="{A5173F9C-A6E5-464D-94D4-6B8E7848A2E6}"/>
    <dgm:cxn modelId="{3770D9D2-E1EE-43DB-B392-1FE43981B309}" type="presOf" srcId="{E82E5226-C373-4C86-9AD7-0D7EC50E1E3A}" destId="{B296EC41-68ED-4054-86A6-DEE96DF9B282}" srcOrd="0" destOrd="0" presId="urn:microsoft.com/office/officeart/2005/8/layout/default"/>
    <dgm:cxn modelId="{C75A61C6-1463-4B96-8399-02E281A9F3E9}" type="presParOf" srcId="{FC4AD281-1A10-4323-B4A6-A59FFBEC9A64}" destId="{F7868EDD-1F6A-43B2-BAFD-1241BBBACDFC}" srcOrd="0" destOrd="0" presId="urn:microsoft.com/office/officeart/2005/8/layout/default"/>
    <dgm:cxn modelId="{A5CAAB3D-B782-4ADD-B73E-96106CC2F7DB}" type="presParOf" srcId="{FC4AD281-1A10-4323-B4A6-A59FFBEC9A64}" destId="{47D1995A-9DFB-48AF-BD5B-9ABB5EB72069}" srcOrd="1" destOrd="0" presId="urn:microsoft.com/office/officeart/2005/8/layout/default"/>
    <dgm:cxn modelId="{3C2778F8-06F6-41E6-B3F4-C4441E12F0F4}" type="presParOf" srcId="{FC4AD281-1A10-4323-B4A6-A59FFBEC9A64}" destId="{D4DC2D05-0F8D-49EB-8576-A5C6FFD65570}" srcOrd="2" destOrd="0" presId="urn:microsoft.com/office/officeart/2005/8/layout/default"/>
    <dgm:cxn modelId="{017E9959-83DE-4AF6-80A2-2202FB93C5C3}" type="presParOf" srcId="{FC4AD281-1A10-4323-B4A6-A59FFBEC9A64}" destId="{46F09AAD-C92D-42A4-959B-EFE3D23038D0}" srcOrd="3" destOrd="0" presId="urn:microsoft.com/office/officeart/2005/8/layout/default"/>
    <dgm:cxn modelId="{E9B614A1-CC32-444F-82C8-B503588CDDEB}" type="presParOf" srcId="{FC4AD281-1A10-4323-B4A6-A59FFBEC9A64}" destId="{BEBC53C9-9B8E-45CE-8529-230756914DC7}" srcOrd="4" destOrd="0" presId="urn:microsoft.com/office/officeart/2005/8/layout/default"/>
    <dgm:cxn modelId="{1F386AFF-AE25-4750-8AA3-903CF29BB56B}" type="presParOf" srcId="{FC4AD281-1A10-4323-B4A6-A59FFBEC9A64}" destId="{B78AEFA5-4CAD-4B37-9B0E-91D7DCDABA60}" srcOrd="5" destOrd="0" presId="urn:microsoft.com/office/officeart/2005/8/layout/default"/>
    <dgm:cxn modelId="{76100E3A-EB82-4EDE-AD83-C439D130818D}" type="presParOf" srcId="{FC4AD281-1A10-4323-B4A6-A59FFBEC9A64}" destId="{1024DC81-C6E5-4E33-9ECA-54EE2DC39EA0}" srcOrd="6" destOrd="0" presId="urn:microsoft.com/office/officeart/2005/8/layout/default"/>
    <dgm:cxn modelId="{A671B4A0-CCC8-49A6-9F1B-C6DA5139646A}" type="presParOf" srcId="{FC4AD281-1A10-4323-B4A6-A59FFBEC9A64}" destId="{842CEEAC-2AA5-4560-B290-3522D0F8D8B4}" srcOrd="7" destOrd="0" presId="urn:microsoft.com/office/officeart/2005/8/layout/default"/>
    <dgm:cxn modelId="{3CC83087-FE6F-4AB5-9164-CF7160B8DE93}" type="presParOf" srcId="{FC4AD281-1A10-4323-B4A6-A59FFBEC9A64}" destId="{B296EC41-68ED-4054-86A6-DEE96DF9B282}" srcOrd="8" destOrd="0" presId="urn:microsoft.com/office/officeart/2005/8/layout/default"/>
    <dgm:cxn modelId="{2D7C0EE6-63CB-4209-9F72-BABE27A99A03}" type="presParOf" srcId="{FC4AD281-1A10-4323-B4A6-A59FFBEC9A64}" destId="{0227AE0E-FEE3-4DEC-B28A-469625B8B219}" srcOrd="9" destOrd="0" presId="urn:microsoft.com/office/officeart/2005/8/layout/default"/>
    <dgm:cxn modelId="{66E8309E-ADBB-4AE2-BADB-71832D347CB6}" type="presParOf" srcId="{FC4AD281-1A10-4323-B4A6-A59FFBEC9A64}" destId="{D53CC777-9D1C-4822-AE56-CDE10D088C5E}" srcOrd="1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F7031D-EF05-4959-90B7-C7F6181C96EA}" type="doc">
      <dgm:prSet loTypeId="urn:diagrams.loki3.com/BracketList+Icon" loCatId="list" qsTypeId="urn:microsoft.com/office/officeart/2005/8/quickstyle/simple1" qsCatId="simple" csTypeId="urn:microsoft.com/office/officeart/2005/8/colors/accent1_2" csCatId="accent1" phldr="1"/>
      <dgm:spPr/>
      <dgm:t>
        <a:bodyPr/>
        <a:lstStyle/>
        <a:p>
          <a:endParaRPr lang="es-ES"/>
        </a:p>
      </dgm:t>
    </dgm:pt>
    <dgm:pt modelId="{2CD95DCF-3647-42E7-97C8-F084FB2D0294}">
      <dgm:prSet phldrT="[Texto]" custT="1"/>
      <dgm:spPr/>
      <dgm:t>
        <a:bodyPr/>
        <a:lstStyle/>
        <a:p>
          <a:r>
            <a:rPr lang="es-ES" sz="2400" b="1" dirty="0" smtClean="0">
              <a:solidFill>
                <a:srgbClr val="000000"/>
              </a:solidFill>
              <a:latin typeface="Arial" panose="020B0604020202020204" pitchFamily="34" charset="0"/>
              <a:cs typeface="Arial" panose="020B0604020202020204" pitchFamily="34" charset="0"/>
            </a:rPr>
            <a:t>EL BUQUE ESCUELA GUAYAS</a:t>
          </a:r>
          <a:endParaRPr lang="es-ES" sz="2400" b="1" dirty="0">
            <a:solidFill>
              <a:srgbClr val="000000"/>
            </a:solidFill>
            <a:latin typeface="Arial" panose="020B0604020202020204" pitchFamily="34" charset="0"/>
            <a:cs typeface="Arial" panose="020B0604020202020204" pitchFamily="34" charset="0"/>
          </a:endParaRPr>
        </a:p>
      </dgm:t>
    </dgm:pt>
    <dgm:pt modelId="{35A43226-97AA-4AB9-87A9-44D5E94382A1}" type="parTrans" cxnId="{17DF6695-46A1-4812-8FE8-8E4841B4A4D8}">
      <dgm:prSet/>
      <dgm:spPr/>
      <dgm:t>
        <a:bodyPr/>
        <a:lstStyle/>
        <a:p>
          <a:endParaRPr lang="es-ES"/>
        </a:p>
      </dgm:t>
    </dgm:pt>
    <dgm:pt modelId="{3E5C0888-81FB-4DCE-9BD5-D4A346D9CED4}" type="sibTrans" cxnId="{17DF6695-46A1-4812-8FE8-8E4841B4A4D8}">
      <dgm:prSet/>
      <dgm:spPr/>
      <dgm:t>
        <a:bodyPr/>
        <a:lstStyle/>
        <a:p>
          <a:endParaRPr lang="es-ES"/>
        </a:p>
      </dgm:t>
    </dgm:pt>
    <dgm:pt modelId="{FBEB734C-1429-4BA6-A48A-00A900E1BF35}">
      <dgm:prSet phldrT="[Texto]" custT="1"/>
      <dgm:spPr>
        <a:solidFill>
          <a:schemeClr val="tx2">
            <a:lumMod val="40000"/>
            <a:lumOff val="60000"/>
            <a:alpha val="50000"/>
          </a:schemeClr>
        </a:solidFill>
      </dgm:spPr>
      <dgm:t>
        <a:bodyPr/>
        <a:lstStyle/>
        <a:p>
          <a:pPr algn="just"/>
          <a:r>
            <a:rPr lang="es-ES" sz="2400" b="1" dirty="0" smtClean="0">
              <a:solidFill>
                <a:srgbClr val="000000"/>
              </a:solidFill>
            </a:rPr>
            <a:t>El Buque Escuela “Guayas” es un órgano de línea operativo, subordinado al Comando de Operaciones Navales, que tiene dentro de su organización a los Departamentos de Operaciones, Maniobras, Ingeniería, Logística, e Instrucción.</a:t>
          </a:r>
          <a:endParaRPr lang="es-ES" sz="2400" b="1" dirty="0">
            <a:solidFill>
              <a:srgbClr val="000000"/>
            </a:solidFill>
          </a:endParaRPr>
        </a:p>
      </dgm:t>
    </dgm:pt>
    <dgm:pt modelId="{7808DACC-D734-46C1-97EF-34BF89B400FA}" type="parTrans" cxnId="{4CA5AF59-7EF1-4C85-A1C3-49B7E2C9BE1E}">
      <dgm:prSet/>
      <dgm:spPr/>
      <dgm:t>
        <a:bodyPr/>
        <a:lstStyle/>
        <a:p>
          <a:endParaRPr lang="es-ES"/>
        </a:p>
      </dgm:t>
    </dgm:pt>
    <dgm:pt modelId="{1A77E408-AD45-424F-837B-0872A50370ED}" type="sibTrans" cxnId="{4CA5AF59-7EF1-4C85-A1C3-49B7E2C9BE1E}">
      <dgm:prSet/>
      <dgm:spPr/>
      <dgm:t>
        <a:bodyPr/>
        <a:lstStyle/>
        <a:p>
          <a:endParaRPr lang="es-ES"/>
        </a:p>
      </dgm:t>
    </dgm:pt>
    <dgm:pt modelId="{C4CF494C-0E5E-4756-B7F3-416584112942}">
      <dgm:prSet phldrT="[Texto]" custT="1"/>
      <dgm:spPr/>
      <dgm:t>
        <a:bodyPr/>
        <a:lstStyle/>
        <a:p>
          <a:r>
            <a:rPr lang="es-ES" sz="2400" b="1" dirty="0" smtClean="0">
              <a:solidFill>
                <a:srgbClr val="000000"/>
              </a:solidFill>
              <a:latin typeface="Arial" panose="020B0604020202020204" pitchFamily="34" charset="0"/>
              <a:cs typeface="Arial" panose="020B0604020202020204" pitchFamily="34" charset="0"/>
            </a:rPr>
            <a:t>FUNCIÓN BÁSICA</a:t>
          </a:r>
          <a:endParaRPr lang="es-ES" sz="2400" b="1" dirty="0">
            <a:solidFill>
              <a:srgbClr val="000000"/>
            </a:solidFill>
            <a:latin typeface="Arial" panose="020B0604020202020204" pitchFamily="34" charset="0"/>
            <a:cs typeface="Arial" panose="020B0604020202020204" pitchFamily="34" charset="0"/>
          </a:endParaRPr>
        </a:p>
      </dgm:t>
    </dgm:pt>
    <dgm:pt modelId="{CEB16FE6-C55F-48E3-B072-321E8F8AA8C8}" type="parTrans" cxnId="{9FC5440C-8FDA-4E70-B800-0529266F15AE}">
      <dgm:prSet/>
      <dgm:spPr/>
      <dgm:t>
        <a:bodyPr/>
        <a:lstStyle/>
        <a:p>
          <a:endParaRPr lang="es-ES"/>
        </a:p>
      </dgm:t>
    </dgm:pt>
    <dgm:pt modelId="{4D451ABD-BA89-432D-9C7B-F3C8A4BCB2A4}" type="sibTrans" cxnId="{9FC5440C-8FDA-4E70-B800-0529266F15AE}">
      <dgm:prSet/>
      <dgm:spPr/>
      <dgm:t>
        <a:bodyPr/>
        <a:lstStyle/>
        <a:p>
          <a:endParaRPr lang="es-ES"/>
        </a:p>
      </dgm:t>
    </dgm:pt>
    <dgm:pt modelId="{28A0CE61-11F8-40D0-8E45-C101CA716C22}">
      <dgm:prSet phldrT="[Texto]" custT="1"/>
      <dgm:spPr>
        <a:solidFill>
          <a:schemeClr val="tx2">
            <a:lumMod val="40000"/>
            <a:lumOff val="60000"/>
            <a:alpha val="50000"/>
          </a:schemeClr>
        </a:solidFill>
      </dgm:spPr>
      <dgm:t>
        <a:bodyPr/>
        <a:lstStyle/>
        <a:p>
          <a:pPr algn="just"/>
          <a:r>
            <a:rPr lang="es-ES" sz="2400" b="1" dirty="0" smtClean="0">
              <a:solidFill>
                <a:srgbClr val="000000"/>
              </a:solidFill>
            </a:rPr>
            <a:t>Proporcionar al personal naval embarcado, instrucción y entrenamiento en la mar y difundir la imagen del País y de la Armada en los lugares que visite, en tiempos de paz.</a:t>
          </a:r>
          <a:endParaRPr lang="es-ES" sz="2400" b="1" dirty="0">
            <a:solidFill>
              <a:srgbClr val="000000"/>
            </a:solidFill>
            <a:latin typeface="Arial" panose="020B0604020202020204" pitchFamily="34" charset="0"/>
            <a:cs typeface="Arial" panose="020B0604020202020204" pitchFamily="34" charset="0"/>
          </a:endParaRPr>
        </a:p>
      </dgm:t>
    </dgm:pt>
    <dgm:pt modelId="{2C054543-F1EA-473A-82D5-FCB1AF2E7BCE}" type="parTrans" cxnId="{2B54A3D2-B427-4DDD-A38B-DC6F52F572FF}">
      <dgm:prSet/>
      <dgm:spPr/>
      <dgm:t>
        <a:bodyPr/>
        <a:lstStyle/>
        <a:p>
          <a:endParaRPr lang="es-ES"/>
        </a:p>
      </dgm:t>
    </dgm:pt>
    <dgm:pt modelId="{6D1A7B34-3832-487F-A506-0E009500A66E}" type="sibTrans" cxnId="{2B54A3D2-B427-4DDD-A38B-DC6F52F572FF}">
      <dgm:prSet/>
      <dgm:spPr/>
      <dgm:t>
        <a:bodyPr/>
        <a:lstStyle/>
        <a:p>
          <a:endParaRPr lang="es-ES"/>
        </a:p>
      </dgm:t>
    </dgm:pt>
    <dgm:pt modelId="{B5E23E51-C9C9-44C1-BC5F-D734C0E758E6}">
      <dgm:prSet custT="1"/>
      <dgm:spPr/>
      <dgm:t>
        <a:bodyPr/>
        <a:lstStyle/>
        <a:p>
          <a:pPr algn="just"/>
          <a:r>
            <a:rPr lang="es-ES" sz="2400" b="1" dirty="0" smtClean="0">
              <a:solidFill>
                <a:srgbClr val="000000"/>
              </a:solidFill>
            </a:rPr>
            <a:t>Desempeñarse como buque hospital en tiempo de conflicto y de guerra.</a:t>
          </a:r>
          <a:endParaRPr lang="es-ES" sz="2400" b="1" dirty="0">
            <a:solidFill>
              <a:srgbClr val="000000"/>
            </a:solidFill>
          </a:endParaRPr>
        </a:p>
      </dgm:t>
    </dgm:pt>
    <dgm:pt modelId="{01CEF926-82E5-4DFF-83F0-FF8F810F45B7}" type="parTrans" cxnId="{05B8826B-2055-421E-B503-D0E6E6057665}">
      <dgm:prSet/>
      <dgm:spPr/>
      <dgm:t>
        <a:bodyPr/>
        <a:lstStyle/>
        <a:p>
          <a:endParaRPr lang="es-ES"/>
        </a:p>
      </dgm:t>
    </dgm:pt>
    <dgm:pt modelId="{61C46BF9-18D9-48B2-B86E-2D6CF2C5087B}" type="sibTrans" cxnId="{05B8826B-2055-421E-B503-D0E6E6057665}">
      <dgm:prSet/>
      <dgm:spPr/>
      <dgm:t>
        <a:bodyPr/>
        <a:lstStyle/>
        <a:p>
          <a:endParaRPr lang="es-ES"/>
        </a:p>
      </dgm:t>
    </dgm:pt>
    <dgm:pt modelId="{FFAD6D4F-33EB-4BFA-9D2D-A696BEBEAB89}" type="pres">
      <dgm:prSet presAssocID="{D9F7031D-EF05-4959-90B7-C7F6181C96EA}" presName="Name0" presStyleCnt="0">
        <dgm:presLayoutVars>
          <dgm:dir/>
          <dgm:animLvl val="lvl"/>
          <dgm:resizeHandles val="exact"/>
        </dgm:presLayoutVars>
      </dgm:prSet>
      <dgm:spPr/>
      <dgm:t>
        <a:bodyPr/>
        <a:lstStyle/>
        <a:p>
          <a:endParaRPr lang="es-ES"/>
        </a:p>
      </dgm:t>
    </dgm:pt>
    <dgm:pt modelId="{8CEED19C-4F24-4F9D-B539-D16DAA9692D4}" type="pres">
      <dgm:prSet presAssocID="{2CD95DCF-3647-42E7-97C8-F084FB2D0294}" presName="linNode" presStyleCnt="0"/>
      <dgm:spPr/>
    </dgm:pt>
    <dgm:pt modelId="{01E298BC-A54E-44EF-B395-2A1024E0B30A}" type="pres">
      <dgm:prSet presAssocID="{2CD95DCF-3647-42E7-97C8-F084FB2D0294}" presName="parTx" presStyleLbl="revTx" presStyleIdx="0" presStyleCnt="2">
        <dgm:presLayoutVars>
          <dgm:chMax val="1"/>
          <dgm:bulletEnabled val="1"/>
        </dgm:presLayoutVars>
      </dgm:prSet>
      <dgm:spPr/>
      <dgm:t>
        <a:bodyPr/>
        <a:lstStyle/>
        <a:p>
          <a:endParaRPr lang="es-ES"/>
        </a:p>
      </dgm:t>
    </dgm:pt>
    <dgm:pt modelId="{A730591E-2C60-4248-B903-181CE9C844D1}" type="pres">
      <dgm:prSet presAssocID="{2CD95DCF-3647-42E7-97C8-F084FB2D0294}" presName="bracket" presStyleLbl="parChTrans1D1" presStyleIdx="0" presStyleCnt="2"/>
      <dgm:spPr/>
    </dgm:pt>
    <dgm:pt modelId="{B3750831-F1DC-4FB2-97CA-F7258F91A581}" type="pres">
      <dgm:prSet presAssocID="{2CD95DCF-3647-42E7-97C8-F084FB2D0294}" presName="spH" presStyleCnt="0"/>
      <dgm:spPr/>
    </dgm:pt>
    <dgm:pt modelId="{E134F6E0-3236-4F52-8F11-A0C5F44065DF}" type="pres">
      <dgm:prSet presAssocID="{2CD95DCF-3647-42E7-97C8-F084FB2D0294}" presName="desTx" presStyleLbl="node1" presStyleIdx="0" presStyleCnt="2">
        <dgm:presLayoutVars>
          <dgm:bulletEnabled val="1"/>
        </dgm:presLayoutVars>
      </dgm:prSet>
      <dgm:spPr/>
      <dgm:t>
        <a:bodyPr/>
        <a:lstStyle/>
        <a:p>
          <a:endParaRPr lang="es-ES"/>
        </a:p>
      </dgm:t>
    </dgm:pt>
    <dgm:pt modelId="{F474340C-4E73-4DC9-B3B3-BAF881941557}" type="pres">
      <dgm:prSet presAssocID="{3E5C0888-81FB-4DCE-9BD5-D4A346D9CED4}" presName="spV" presStyleCnt="0"/>
      <dgm:spPr/>
    </dgm:pt>
    <dgm:pt modelId="{6B85AFC9-2936-421F-9887-D7414281CB70}" type="pres">
      <dgm:prSet presAssocID="{C4CF494C-0E5E-4756-B7F3-416584112942}" presName="linNode" presStyleCnt="0"/>
      <dgm:spPr/>
    </dgm:pt>
    <dgm:pt modelId="{899D8A6D-C902-4E17-A127-F68C24314154}" type="pres">
      <dgm:prSet presAssocID="{C4CF494C-0E5E-4756-B7F3-416584112942}" presName="parTx" presStyleLbl="revTx" presStyleIdx="1" presStyleCnt="2">
        <dgm:presLayoutVars>
          <dgm:chMax val="1"/>
          <dgm:bulletEnabled val="1"/>
        </dgm:presLayoutVars>
      </dgm:prSet>
      <dgm:spPr/>
      <dgm:t>
        <a:bodyPr/>
        <a:lstStyle/>
        <a:p>
          <a:endParaRPr lang="es-ES"/>
        </a:p>
      </dgm:t>
    </dgm:pt>
    <dgm:pt modelId="{40913072-86C2-4C45-9C07-0CED2D68EAF9}" type="pres">
      <dgm:prSet presAssocID="{C4CF494C-0E5E-4756-B7F3-416584112942}" presName="bracket" presStyleLbl="parChTrans1D1" presStyleIdx="1" presStyleCnt="2"/>
      <dgm:spPr/>
    </dgm:pt>
    <dgm:pt modelId="{72CF9561-26EA-442E-8E88-D2647685C55D}" type="pres">
      <dgm:prSet presAssocID="{C4CF494C-0E5E-4756-B7F3-416584112942}" presName="spH" presStyleCnt="0"/>
      <dgm:spPr/>
    </dgm:pt>
    <dgm:pt modelId="{09F67703-0F7C-461E-ACA0-AF93F489091B}" type="pres">
      <dgm:prSet presAssocID="{C4CF494C-0E5E-4756-B7F3-416584112942}" presName="desTx" presStyleLbl="node1" presStyleIdx="1" presStyleCnt="2">
        <dgm:presLayoutVars>
          <dgm:bulletEnabled val="1"/>
        </dgm:presLayoutVars>
      </dgm:prSet>
      <dgm:spPr/>
      <dgm:t>
        <a:bodyPr/>
        <a:lstStyle/>
        <a:p>
          <a:endParaRPr lang="es-ES"/>
        </a:p>
      </dgm:t>
    </dgm:pt>
  </dgm:ptLst>
  <dgm:cxnLst>
    <dgm:cxn modelId="{C2728EDB-A0AE-43E6-A24C-1BFAB9256161}" type="presOf" srcId="{D9F7031D-EF05-4959-90B7-C7F6181C96EA}" destId="{FFAD6D4F-33EB-4BFA-9D2D-A696BEBEAB89}" srcOrd="0" destOrd="0" presId="urn:diagrams.loki3.com/BracketList+Icon"/>
    <dgm:cxn modelId="{AF82CD6C-CCD0-4529-BBDC-F341251AC72B}" type="presOf" srcId="{FBEB734C-1429-4BA6-A48A-00A900E1BF35}" destId="{E134F6E0-3236-4F52-8F11-A0C5F44065DF}" srcOrd="0" destOrd="0" presId="urn:diagrams.loki3.com/BracketList+Icon"/>
    <dgm:cxn modelId="{9FC5440C-8FDA-4E70-B800-0529266F15AE}" srcId="{D9F7031D-EF05-4959-90B7-C7F6181C96EA}" destId="{C4CF494C-0E5E-4756-B7F3-416584112942}" srcOrd="1" destOrd="0" parTransId="{CEB16FE6-C55F-48E3-B072-321E8F8AA8C8}" sibTransId="{4D451ABD-BA89-432D-9C7B-F3C8A4BCB2A4}"/>
    <dgm:cxn modelId="{2B54A3D2-B427-4DDD-A38B-DC6F52F572FF}" srcId="{C4CF494C-0E5E-4756-B7F3-416584112942}" destId="{28A0CE61-11F8-40D0-8E45-C101CA716C22}" srcOrd="0" destOrd="0" parTransId="{2C054543-F1EA-473A-82D5-FCB1AF2E7BCE}" sibTransId="{6D1A7B34-3832-487F-A506-0E009500A66E}"/>
    <dgm:cxn modelId="{05B8826B-2055-421E-B503-D0E6E6057665}" srcId="{C4CF494C-0E5E-4756-B7F3-416584112942}" destId="{B5E23E51-C9C9-44C1-BC5F-D734C0E758E6}" srcOrd="1" destOrd="0" parTransId="{01CEF926-82E5-4DFF-83F0-FF8F810F45B7}" sibTransId="{61C46BF9-18D9-48B2-B86E-2D6CF2C5087B}"/>
    <dgm:cxn modelId="{BB7454CA-EF9B-4CB4-A737-AE6CF98EE802}" type="presOf" srcId="{28A0CE61-11F8-40D0-8E45-C101CA716C22}" destId="{09F67703-0F7C-461E-ACA0-AF93F489091B}" srcOrd="0" destOrd="0" presId="urn:diagrams.loki3.com/BracketList+Icon"/>
    <dgm:cxn modelId="{4CA5AF59-7EF1-4C85-A1C3-49B7E2C9BE1E}" srcId="{2CD95DCF-3647-42E7-97C8-F084FB2D0294}" destId="{FBEB734C-1429-4BA6-A48A-00A900E1BF35}" srcOrd="0" destOrd="0" parTransId="{7808DACC-D734-46C1-97EF-34BF89B400FA}" sibTransId="{1A77E408-AD45-424F-837B-0872A50370ED}"/>
    <dgm:cxn modelId="{9938D47D-E092-48BB-AAFF-BBDF74C01A18}" type="presOf" srcId="{B5E23E51-C9C9-44C1-BC5F-D734C0E758E6}" destId="{09F67703-0F7C-461E-ACA0-AF93F489091B}" srcOrd="0" destOrd="1" presId="urn:diagrams.loki3.com/BracketList+Icon"/>
    <dgm:cxn modelId="{17DF6695-46A1-4812-8FE8-8E4841B4A4D8}" srcId="{D9F7031D-EF05-4959-90B7-C7F6181C96EA}" destId="{2CD95DCF-3647-42E7-97C8-F084FB2D0294}" srcOrd="0" destOrd="0" parTransId="{35A43226-97AA-4AB9-87A9-44D5E94382A1}" sibTransId="{3E5C0888-81FB-4DCE-9BD5-D4A346D9CED4}"/>
    <dgm:cxn modelId="{ED854444-7341-46DB-957A-A7BC5F7E0CCD}" type="presOf" srcId="{2CD95DCF-3647-42E7-97C8-F084FB2D0294}" destId="{01E298BC-A54E-44EF-B395-2A1024E0B30A}" srcOrd="0" destOrd="0" presId="urn:diagrams.loki3.com/BracketList+Icon"/>
    <dgm:cxn modelId="{FEA26A96-EAEF-4C72-958A-CD4298E5E0B8}" type="presOf" srcId="{C4CF494C-0E5E-4756-B7F3-416584112942}" destId="{899D8A6D-C902-4E17-A127-F68C24314154}" srcOrd="0" destOrd="0" presId="urn:diagrams.loki3.com/BracketList+Icon"/>
    <dgm:cxn modelId="{B2AD1793-0729-417C-9DFA-D0531F69BC17}" type="presParOf" srcId="{FFAD6D4F-33EB-4BFA-9D2D-A696BEBEAB89}" destId="{8CEED19C-4F24-4F9D-B539-D16DAA9692D4}" srcOrd="0" destOrd="0" presId="urn:diagrams.loki3.com/BracketList+Icon"/>
    <dgm:cxn modelId="{10E21C72-BD81-4926-9D35-C7449DC6F928}" type="presParOf" srcId="{8CEED19C-4F24-4F9D-B539-D16DAA9692D4}" destId="{01E298BC-A54E-44EF-B395-2A1024E0B30A}" srcOrd="0" destOrd="0" presId="urn:diagrams.loki3.com/BracketList+Icon"/>
    <dgm:cxn modelId="{51BC4B8A-720F-4AB5-8BC8-55B2FDAE3B3C}" type="presParOf" srcId="{8CEED19C-4F24-4F9D-B539-D16DAA9692D4}" destId="{A730591E-2C60-4248-B903-181CE9C844D1}" srcOrd="1" destOrd="0" presId="urn:diagrams.loki3.com/BracketList+Icon"/>
    <dgm:cxn modelId="{85428BD4-2E7D-4607-8008-C7AD0E799939}" type="presParOf" srcId="{8CEED19C-4F24-4F9D-B539-D16DAA9692D4}" destId="{B3750831-F1DC-4FB2-97CA-F7258F91A581}" srcOrd="2" destOrd="0" presId="urn:diagrams.loki3.com/BracketList+Icon"/>
    <dgm:cxn modelId="{E81B616D-7C96-4861-8085-9ABB15A4C542}" type="presParOf" srcId="{8CEED19C-4F24-4F9D-B539-D16DAA9692D4}" destId="{E134F6E0-3236-4F52-8F11-A0C5F44065DF}" srcOrd="3" destOrd="0" presId="urn:diagrams.loki3.com/BracketList+Icon"/>
    <dgm:cxn modelId="{EEA55130-73F1-46AD-9CED-492C063A282E}" type="presParOf" srcId="{FFAD6D4F-33EB-4BFA-9D2D-A696BEBEAB89}" destId="{F474340C-4E73-4DC9-B3B3-BAF881941557}" srcOrd="1" destOrd="0" presId="urn:diagrams.loki3.com/BracketList+Icon"/>
    <dgm:cxn modelId="{9336F455-EAAA-4C18-ADA6-006621BC17D0}" type="presParOf" srcId="{FFAD6D4F-33EB-4BFA-9D2D-A696BEBEAB89}" destId="{6B85AFC9-2936-421F-9887-D7414281CB70}" srcOrd="2" destOrd="0" presId="urn:diagrams.loki3.com/BracketList+Icon"/>
    <dgm:cxn modelId="{EBF8B4C1-BECA-4705-9191-BC2FE175AED9}" type="presParOf" srcId="{6B85AFC9-2936-421F-9887-D7414281CB70}" destId="{899D8A6D-C902-4E17-A127-F68C24314154}" srcOrd="0" destOrd="0" presId="urn:diagrams.loki3.com/BracketList+Icon"/>
    <dgm:cxn modelId="{F7DD0CB2-1FE2-4384-A716-6142C159161B}" type="presParOf" srcId="{6B85AFC9-2936-421F-9887-D7414281CB70}" destId="{40913072-86C2-4C45-9C07-0CED2D68EAF9}" srcOrd="1" destOrd="0" presId="urn:diagrams.loki3.com/BracketList+Icon"/>
    <dgm:cxn modelId="{6AC08E99-B4EE-4257-9742-F941E30EAD85}" type="presParOf" srcId="{6B85AFC9-2936-421F-9887-D7414281CB70}" destId="{72CF9561-26EA-442E-8E88-D2647685C55D}" srcOrd="2" destOrd="0" presId="urn:diagrams.loki3.com/BracketList+Icon"/>
    <dgm:cxn modelId="{F632F7F0-948E-46A4-B0E2-EB9F338C49B2}" type="presParOf" srcId="{6B85AFC9-2936-421F-9887-D7414281CB70}" destId="{09F67703-0F7C-461E-ACA0-AF93F489091B}" srcOrd="3" destOrd="0" presId="urn:diagrams.loki3.com/BracketLis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7CC217-75AC-437D-B675-3FAA0FA67E8F}"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s-ES"/>
        </a:p>
      </dgm:t>
    </dgm:pt>
    <dgm:pt modelId="{ED7F071A-1E6B-4DCF-9F1A-E48D7DCA6AE6}">
      <dgm:prSet phldrT="[Texto]" custT="1"/>
      <dgm:spPr>
        <a:solidFill>
          <a:schemeClr val="tx2">
            <a:lumMod val="20000"/>
            <a:lumOff val="80000"/>
            <a:alpha val="50000"/>
          </a:schemeClr>
        </a:solidFill>
      </dgm:spPr>
      <dgm:t>
        <a:bodyPr/>
        <a:lstStyle/>
        <a:p>
          <a:pPr algn="just"/>
          <a:r>
            <a:rPr lang="es-ES" sz="2400" b="1" dirty="0" smtClean="0">
              <a:solidFill>
                <a:srgbClr val="000000"/>
              </a:solidFill>
              <a:latin typeface="Arial" panose="020B0604020202020204" pitchFamily="34" charset="0"/>
              <a:cs typeface="Arial" panose="020B0604020202020204" pitchFamily="34" charset="0"/>
            </a:rPr>
            <a:t>LOGÍSTICA NAVAL</a:t>
          </a:r>
          <a:endParaRPr lang="es-ES" sz="2400" b="1" dirty="0">
            <a:solidFill>
              <a:srgbClr val="000000"/>
            </a:solidFill>
            <a:latin typeface="Arial" panose="020B0604020202020204" pitchFamily="34" charset="0"/>
            <a:cs typeface="Arial" panose="020B0604020202020204" pitchFamily="34" charset="0"/>
          </a:endParaRPr>
        </a:p>
      </dgm:t>
    </dgm:pt>
    <dgm:pt modelId="{981A5997-FC65-4F98-B1F0-63CCB64C224B}" type="parTrans" cxnId="{D9FAAF86-07F4-4DA9-9374-836452864757}">
      <dgm:prSet/>
      <dgm:spPr/>
      <dgm:t>
        <a:bodyPr/>
        <a:lstStyle/>
        <a:p>
          <a:endParaRPr lang="es-ES"/>
        </a:p>
      </dgm:t>
    </dgm:pt>
    <dgm:pt modelId="{9B36A493-3384-4A52-9754-3FAC75C66224}" type="sibTrans" cxnId="{D9FAAF86-07F4-4DA9-9374-836452864757}">
      <dgm:prSet/>
      <dgm:spPr/>
      <dgm:t>
        <a:bodyPr/>
        <a:lstStyle/>
        <a:p>
          <a:endParaRPr lang="es-ES"/>
        </a:p>
      </dgm:t>
    </dgm:pt>
    <dgm:pt modelId="{BFD03446-A6EE-43F2-8D71-7A8327BFB321}">
      <dgm:prSet phldrT="[Texto]" custT="1"/>
      <dgm:spPr/>
      <dgm:t>
        <a:bodyPr/>
        <a:lstStyle/>
        <a:p>
          <a:pPr algn="just"/>
          <a:r>
            <a:rPr lang="es-ES" sz="2300" b="1" dirty="0" smtClean="0">
              <a:solidFill>
                <a:srgbClr val="000000"/>
              </a:solidFill>
              <a:latin typeface="Arial" panose="020B0604020202020204" pitchFamily="34" charset="0"/>
              <a:cs typeface="Arial" panose="020B0604020202020204" pitchFamily="34" charset="0"/>
            </a:rPr>
            <a:t>Logística es la parte del arte de la guerra, que tiene por objeto proporcionar a las Fuerzas Armadas, los medios de material y servicios necesarios para satisfacer en cantidad, calidad, momento y lugar adecuado, las exigencias de la guerra</a:t>
          </a:r>
          <a:endParaRPr lang="es-ES" sz="2300" b="1" dirty="0">
            <a:solidFill>
              <a:srgbClr val="000000"/>
            </a:solidFill>
            <a:latin typeface="Arial" panose="020B0604020202020204" pitchFamily="34" charset="0"/>
            <a:cs typeface="Arial" panose="020B0604020202020204" pitchFamily="34" charset="0"/>
          </a:endParaRPr>
        </a:p>
      </dgm:t>
    </dgm:pt>
    <dgm:pt modelId="{2BE98572-6BF6-448C-8174-E63FBE349A31}" type="parTrans" cxnId="{DB746C5C-0B8C-486C-9B5C-305EB39C1E86}">
      <dgm:prSet/>
      <dgm:spPr/>
      <dgm:t>
        <a:bodyPr/>
        <a:lstStyle/>
        <a:p>
          <a:endParaRPr lang="es-ES"/>
        </a:p>
      </dgm:t>
    </dgm:pt>
    <dgm:pt modelId="{C844606D-FEBC-4F5A-83A7-7A3F03AC6FFB}" type="sibTrans" cxnId="{DB746C5C-0B8C-486C-9B5C-305EB39C1E86}">
      <dgm:prSet/>
      <dgm:spPr/>
      <dgm:t>
        <a:bodyPr/>
        <a:lstStyle/>
        <a:p>
          <a:endParaRPr lang="es-ES"/>
        </a:p>
      </dgm:t>
    </dgm:pt>
    <dgm:pt modelId="{6FC96DCD-4D80-449D-AA73-2EF98A3AA0D2}">
      <dgm:prSet phldrT="[Texto]" custT="1"/>
      <dgm:spPr>
        <a:solidFill>
          <a:schemeClr val="tx2">
            <a:lumMod val="20000"/>
            <a:lumOff val="80000"/>
            <a:alpha val="50000"/>
          </a:schemeClr>
        </a:solidFill>
      </dgm:spPr>
      <dgm:t>
        <a:bodyPr/>
        <a:lstStyle/>
        <a:p>
          <a:pPr algn="just"/>
          <a:r>
            <a:rPr lang="es-ES" sz="2000" b="1" dirty="0" smtClean="0">
              <a:solidFill>
                <a:srgbClr val="000000"/>
              </a:solidFill>
              <a:latin typeface="Arial" panose="020B0604020202020204" pitchFamily="34" charset="0"/>
              <a:cs typeface="Arial" panose="020B0604020202020204" pitchFamily="34" charset="0"/>
            </a:rPr>
            <a:t>A TRAVÉS DE QUÉ</a:t>
          </a:r>
          <a:endParaRPr lang="es-ES" sz="2000" b="1" dirty="0">
            <a:solidFill>
              <a:srgbClr val="000000"/>
            </a:solidFill>
            <a:latin typeface="Arial" panose="020B0604020202020204" pitchFamily="34" charset="0"/>
            <a:cs typeface="Arial" panose="020B0604020202020204" pitchFamily="34" charset="0"/>
          </a:endParaRPr>
        </a:p>
      </dgm:t>
    </dgm:pt>
    <dgm:pt modelId="{950A263E-6C15-438E-9F76-BCAF4ED1722B}" type="parTrans" cxnId="{19877CD5-DBD5-4D69-BBA8-A750F0547E52}">
      <dgm:prSet/>
      <dgm:spPr/>
      <dgm:t>
        <a:bodyPr/>
        <a:lstStyle/>
        <a:p>
          <a:endParaRPr lang="es-ES"/>
        </a:p>
      </dgm:t>
    </dgm:pt>
    <dgm:pt modelId="{990CCE26-81BB-4EBB-A1E4-C8E98F8E033D}" type="sibTrans" cxnId="{19877CD5-DBD5-4D69-BBA8-A750F0547E52}">
      <dgm:prSet/>
      <dgm:spPr/>
      <dgm:t>
        <a:bodyPr/>
        <a:lstStyle/>
        <a:p>
          <a:endParaRPr lang="es-ES"/>
        </a:p>
      </dgm:t>
    </dgm:pt>
    <dgm:pt modelId="{5C1BD140-64C8-4103-BC7D-F3AEBECADF07}">
      <dgm:prSet phldrT="[Texto]" custT="1"/>
      <dgm:spPr/>
      <dgm:t>
        <a:bodyPr/>
        <a:lstStyle/>
        <a:p>
          <a:pPr algn="just"/>
          <a:r>
            <a:rPr lang="es-ES" sz="2000" b="1" dirty="0" smtClean="0">
              <a:solidFill>
                <a:srgbClr val="000000"/>
              </a:solidFill>
              <a:latin typeface="Arial" panose="020B0604020202020204" pitchFamily="34" charset="0"/>
              <a:cs typeface="Arial" panose="020B0604020202020204" pitchFamily="34" charset="0"/>
            </a:rPr>
            <a:t>Misión: ¿Para qué?</a:t>
          </a:r>
          <a:endParaRPr lang="es-ES" sz="2000" b="1" dirty="0">
            <a:solidFill>
              <a:srgbClr val="000000"/>
            </a:solidFill>
            <a:latin typeface="Arial" panose="020B0604020202020204" pitchFamily="34" charset="0"/>
            <a:cs typeface="Arial" panose="020B0604020202020204" pitchFamily="34" charset="0"/>
          </a:endParaRPr>
        </a:p>
      </dgm:t>
    </dgm:pt>
    <dgm:pt modelId="{738A09E8-1FA0-44CA-84A6-49EBE9698CAA}" type="parTrans" cxnId="{98F37B1D-00E8-44E9-8645-3CDFE9DE7ABB}">
      <dgm:prSet/>
      <dgm:spPr/>
      <dgm:t>
        <a:bodyPr/>
        <a:lstStyle/>
        <a:p>
          <a:endParaRPr lang="es-ES"/>
        </a:p>
      </dgm:t>
    </dgm:pt>
    <dgm:pt modelId="{ED86C327-6B1C-44C8-B6B4-011076C545F7}" type="sibTrans" cxnId="{98F37B1D-00E8-44E9-8645-3CDFE9DE7ABB}">
      <dgm:prSet/>
      <dgm:spPr/>
      <dgm:t>
        <a:bodyPr/>
        <a:lstStyle/>
        <a:p>
          <a:endParaRPr lang="es-ES"/>
        </a:p>
      </dgm:t>
    </dgm:pt>
    <dgm:pt modelId="{79A5A2CE-7CB6-40A5-8954-01DA4BD3B163}">
      <dgm:prSet custT="1"/>
      <dgm:spPr/>
      <dgm:t>
        <a:bodyPr/>
        <a:lstStyle/>
        <a:p>
          <a:r>
            <a:rPr lang="es-ES" sz="2000" b="1" dirty="0" smtClean="0">
              <a:solidFill>
                <a:srgbClr val="000000"/>
              </a:solidFill>
              <a:latin typeface="Arial" panose="020B0604020202020204" pitchFamily="34" charset="0"/>
              <a:cs typeface="Arial" panose="020B0604020202020204" pitchFamily="34" charset="0"/>
            </a:rPr>
            <a:t>Medio sobre los que actúa: ¿Qué?</a:t>
          </a:r>
          <a:endParaRPr lang="es-ES" sz="2000" b="1" dirty="0">
            <a:solidFill>
              <a:srgbClr val="000000"/>
            </a:solidFill>
            <a:latin typeface="Arial" panose="020B0604020202020204" pitchFamily="34" charset="0"/>
            <a:cs typeface="Arial" panose="020B0604020202020204" pitchFamily="34" charset="0"/>
          </a:endParaRPr>
        </a:p>
      </dgm:t>
    </dgm:pt>
    <dgm:pt modelId="{CB7700CC-2310-41D0-9834-9B3CD3F42799}" type="parTrans" cxnId="{73BAE119-6220-4A2E-AC03-61F465E93032}">
      <dgm:prSet/>
      <dgm:spPr/>
      <dgm:t>
        <a:bodyPr/>
        <a:lstStyle/>
        <a:p>
          <a:endParaRPr lang="es-ES"/>
        </a:p>
      </dgm:t>
    </dgm:pt>
    <dgm:pt modelId="{A63DADD2-C7A8-49D8-9D1D-89319A2A9918}" type="sibTrans" cxnId="{73BAE119-6220-4A2E-AC03-61F465E93032}">
      <dgm:prSet/>
      <dgm:spPr/>
      <dgm:t>
        <a:bodyPr/>
        <a:lstStyle/>
        <a:p>
          <a:endParaRPr lang="es-ES"/>
        </a:p>
      </dgm:t>
    </dgm:pt>
    <dgm:pt modelId="{71FE1544-2C87-4E49-8AAF-EF4644123ABC}">
      <dgm:prSet custT="1"/>
      <dgm:spPr/>
      <dgm:t>
        <a:bodyPr/>
        <a:lstStyle/>
        <a:p>
          <a:r>
            <a:rPr lang="es-ES" sz="2000" b="1" dirty="0" smtClean="0">
              <a:solidFill>
                <a:srgbClr val="000000"/>
              </a:solidFill>
              <a:latin typeface="Arial" panose="020B0604020202020204" pitchFamily="34" charset="0"/>
              <a:cs typeface="Arial" panose="020B0604020202020204" pitchFamily="34" charset="0"/>
            </a:rPr>
            <a:t>Proceso: ¿Cómo y dónde?</a:t>
          </a:r>
          <a:endParaRPr lang="es-ES" sz="2000" b="1" dirty="0">
            <a:solidFill>
              <a:srgbClr val="000000"/>
            </a:solidFill>
            <a:latin typeface="Arial" panose="020B0604020202020204" pitchFamily="34" charset="0"/>
            <a:cs typeface="Arial" panose="020B0604020202020204" pitchFamily="34" charset="0"/>
          </a:endParaRPr>
        </a:p>
      </dgm:t>
    </dgm:pt>
    <dgm:pt modelId="{AD9E773A-034A-4EDF-81C1-F3512E663056}" type="parTrans" cxnId="{F439BF2E-A890-4680-986F-BC745E4C7418}">
      <dgm:prSet/>
      <dgm:spPr/>
      <dgm:t>
        <a:bodyPr/>
        <a:lstStyle/>
        <a:p>
          <a:endParaRPr lang="es-ES"/>
        </a:p>
      </dgm:t>
    </dgm:pt>
    <dgm:pt modelId="{685AEEDB-BD65-4EC2-9BBC-6DD87B894836}" type="sibTrans" cxnId="{F439BF2E-A890-4680-986F-BC745E4C7418}">
      <dgm:prSet/>
      <dgm:spPr/>
      <dgm:t>
        <a:bodyPr/>
        <a:lstStyle/>
        <a:p>
          <a:endParaRPr lang="es-ES"/>
        </a:p>
      </dgm:t>
    </dgm:pt>
    <dgm:pt modelId="{1F0734AC-2E06-4758-BCA5-FD5F4A4947F0}" type="pres">
      <dgm:prSet presAssocID="{127CC217-75AC-437D-B675-3FAA0FA67E8F}" presName="Name0" presStyleCnt="0">
        <dgm:presLayoutVars>
          <dgm:dir/>
          <dgm:animLvl val="lvl"/>
          <dgm:resizeHandles/>
        </dgm:presLayoutVars>
      </dgm:prSet>
      <dgm:spPr/>
      <dgm:t>
        <a:bodyPr/>
        <a:lstStyle/>
        <a:p>
          <a:endParaRPr lang="es-ES"/>
        </a:p>
      </dgm:t>
    </dgm:pt>
    <dgm:pt modelId="{E89AC864-9A65-4A27-9594-37EB0B65162C}" type="pres">
      <dgm:prSet presAssocID="{ED7F071A-1E6B-4DCF-9F1A-E48D7DCA6AE6}" presName="linNode" presStyleCnt="0"/>
      <dgm:spPr/>
    </dgm:pt>
    <dgm:pt modelId="{C0B470F7-BD47-4268-93F0-73CEB727A776}" type="pres">
      <dgm:prSet presAssocID="{ED7F071A-1E6B-4DCF-9F1A-E48D7DCA6AE6}" presName="parentShp" presStyleLbl="node1" presStyleIdx="0" presStyleCnt="2" custScaleX="72002" custScaleY="27196" custLinFactNeighborX="-8934" custLinFactNeighborY="387">
        <dgm:presLayoutVars>
          <dgm:bulletEnabled val="1"/>
        </dgm:presLayoutVars>
      </dgm:prSet>
      <dgm:spPr/>
      <dgm:t>
        <a:bodyPr/>
        <a:lstStyle/>
        <a:p>
          <a:endParaRPr lang="es-ES"/>
        </a:p>
      </dgm:t>
    </dgm:pt>
    <dgm:pt modelId="{2F8DD266-7AEA-4F79-98B4-3C94C1F010CE}" type="pres">
      <dgm:prSet presAssocID="{ED7F071A-1E6B-4DCF-9F1A-E48D7DCA6AE6}" presName="childShp" presStyleLbl="bgAccFollowNode1" presStyleIdx="0" presStyleCnt="2" custScaleX="117379" custScaleY="105998">
        <dgm:presLayoutVars>
          <dgm:bulletEnabled val="1"/>
        </dgm:presLayoutVars>
      </dgm:prSet>
      <dgm:spPr/>
      <dgm:t>
        <a:bodyPr/>
        <a:lstStyle/>
        <a:p>
          <a:endParaRPr lang="es-ES"/>
        </a:p>
      </dgm:t>
    </dgm:pt>
    <dgm:pt modelId="{A854DA87-5793-46AB-AB8F-510FDFCD2339}" type="pres">
      <dgm:prSet presAssocID="{9B36A493-3384-4A52-9754-3FAC75C66224}" presName="spacing" presStyleCnt="0"/>
      <dgm:spPr/>
    </dgm:pt>
    <dgm:pt modelId="{833A20C4-F404-483D-9E81-CE2F7AD13929}" type="pres">
      <dgm:prSet presAssocID="{6FC96DCD-4D80-449D-AA73-2EF98A3AA0D2}" presName="linNode" presStyleCnt="0"/>
      <dgm:spPr/>
    </dgm:pt>
    <dgm:pt modelId="{E7B7780B-8F49-4C71-9120-16EA1B5BCCD8}" type="pres">
      <dgm:prSet presAssocID="{6FC96DCD-4D80-449D-AA73-2EF98A3AA0D2}" presName="parentShp" presStyleLbl="node1" presStyleIdx="1" presStyleCnt="2" custScaleX="65868" custScaleY="23753" custLinFactNeighborX="-12438" custLinFactNeighborY="218">
        <dgm:presLayoutVars>
          <dgm:bulletEnabled val="1"/>
        </dgm:presLayoutVars>
      </dgm:prSet>
      <dgm:spPr/>
      <dgm:t>
        <a:bodyPr/>
        <a:lstStyle/>
        <a:p>
          <a:endParaRPr lang="es-ES"/>
        </a:p>
      </dgm:t>
    </dgm:pt>
    <dgm:pt modelId="{A4EB4175-E1EB-432C-802F-F6AEB626BBC9}" type="pres">
      <dgm:prSet presAssocID="{6FC96DCD-4D80-449D-AA73-2EF98A3AA0D2}" presName="childShp" presStyleLbl="bgAccFollowNode1" presStyleIdx="1" presStyleCnt="2" custScaleX="121979" custScaleY="29736">
        <dgm:presLayoutVars>
          <dgm:bulletEnabled val="1"/>
        </dgm:presLayoutVars>
      </dgm:prSet>
      <dgm:spPr/>
      <dgm:t>
        <a:bodyPr/>
        <a:lstStyle/>
        <a:p>
          <a:endParaRPr lang="es-ES"/>
        </a:p>
      </dgm:t>
    </dgm:pt>
  </dgm:ptLst>
  <dgm:cxnLst>
    <dgm:cxn modelId="{73BAE119-6220-4A2E-AC03-61F465E93032}" srcId="{6FC96DCD-4D80-449D-AA73-2EF98A3AA0D2}" destId="{79A5A2CE-7CB6-40A5-8954-01DA4BD3B163}" srcOrd="1" destOrd="0" parTransId="{CB7700CC-2310-41D0-9834-9B3CD3F42799}" sibTransId="{A63DADD2-C7A8-49D8-9D1D-89319A2A9918}"/>
    <dgm:cxn modelId="{DE2171C2-065F-4240-9F39-387E7DF2535F}" type="presOf" srcId="{5C1BD140-64C8-4103-BC7D-F3AEBECADF07}" destId="{A4EB4175-E1EB-432C-802F-F6AEB626BBC9}" srcOrd="0" destOrd="0" presId="urn:microsoft.com/office/officeart/2005/8/layout/vList6"/>
    <dgm:cxn modelId="{F439BF2E-A890-4680-986F-BC745E4C7418}" srcId="{6FC96DCD-4D80-449D-AA73-2EF98A3AA0D2}" destId="{71FE1544-2C87-4E49-8AAF-EF4644123ABC}" srcOrd="2" destOrd="0" parTransId="{AD9E773A-034A-4EDF-81C1-F3512E663056}" sibTransId="{685AEEDB-BD65-4EC2-9BBC-6DD87B894836}"/>
    <dgm:cxn modelId="{19877CD5-DBD5-4D69-BBA8-A750F0547E52}" srcId="{127CC217-75AC-437D-B675-3FAA0FA67E8F}" destId="{6FC96DCD-4D80-449D-AA73-2EF98A3AA0D2}" srcOrd="1" destOrd="0" parTransId="{950A263E-6C15-438E-9F76-BCAF4ED1722B}" sibTransId="{990CCE26-81BB-4EBB-A1E4-C8E98F8E033D}"/>
    <dgm:cxn modelId="{EDBC07B0-FEDE-47D8-BD7E-41B9D25AA50B}" type="presOf" srcId="{6FC96DCD-4D80-449D-AA73-2EF98A3AA0D2}" destId="{E7B7780B-8F49-4C71-9120-16EA1B5BCCD8}" srcOrd="0" destOrd="0" presId="urn:microsoft.com/office/officeart/2005/8/layout/vList6"/>
    <dgm:cxn modelId="{DB746C5C-0B8C-486C-9B5C-305EB39C1E86}" srcId="{ED7F071A-1E6B-4DCF-9F1A-E48D7DCA6AE6}" destId="{BFD03446-A6EE-43F2-8D71-7A8327BFB321}" srcOrd="0" destOrd="0" parTransId="{2BE98572-6BF6-448C-8174-E63FBE349A31}" sibTransId="{C844606D-FEBC-4F5A-83A7-7A3F03AC6FFB}"/>
    <dgm:cxn modelId="{8C94FBDC-A490-4038-BDBD-34204E58FC8E}" type="presOf" srcId="{BFD03446-A6EE-43F2-8D71-7A8327BFB321}" destId="{2F8DD266-7AEA-4F79-98B4-3C94C1F010CE}" srcOrd="0" destOrd="0" presId="urn:microsoft.com/office/officeart/2005/8/layout/vList6"/>
    <dgm:cxn modelId="{673A3ED1-D498-48B6-AB13-53BC20AB73AA}" type="presOf" srcId="{127CC217-75AC-437D-B675-3FAA0FA67E8F}" destId="{1F0734AC-2E06-4758-BCA5-FD5F4A4947F0}" srcOrd="0" destOrd="0" presId="urn:microsoft.com/office/officeart/2005/8/layout/vList6"/>
    <dgm:cxn modelId="{98F37B1D-00E8-44E9-8645-3CDFE9DE7ABB}" srcId="{6FC96DCD-4D80-449D-AA73-2EF98A3AA0D2}" destId="{5C1BD140-64C8-4103-BC7D-F3AEBECADF07}" srcOrd="0" destOrd="0" parTransId="{738A09E8-1FA0-44CA-84A6-49EBE9698CAA}" sibTransId="{ED86C327-6B1C-44C8-B6B4-011076C545F7}"/>
    <dgm:cxn modelId="{FC2016F4-78AE-40B9-8A09-0D8A932621D8}" type="presOf" srcId="{ED7F071A-1E6B-4DCF-9F1A-E48D7DCA6AE6}" destId="{C0B470F7-BD47-4268-93F0-73CEB727A776}" srcOrd="0" destOrd="0" presId="urn:microsoft.com/office/officeart/2005/8/layout/vList6"/>
    <dgm:cxn modelId="{D9FAAF86-07F4-4DA9-9374-836452864757}" srcId="{127CC217-75AC-437D-B675-3FAA0FA67E8F}" destId="{ED7F071A-1E6B-4DCF-9F1A-E48D7DCA6AE6}" srcOrd="0" destOrd="0" parTransId="{981A5997-FC65-4F98-B1F0-63CCB64C224B}" sibTransId="{9B36A493-3384-4A52-9754-3FAC75C66224}"/>
    <dgm:cxn modelId="{171BA614-7A96-4949-BF84-356137F1411F}" type="presOf" srcId="{71FE1544-2C87-4E49-8AAF-EF4644123ABC}" destId="{A4EB4175-E1EB-432C-802F-F6AEB626BBC9}" srcOrd="0" destOrd="2" presId="urn:microsoft.com/office/officeart/2005/8/layout/vList6"/>
    <dgm:cxn modelId="{6322F923-5059-4484-85DA-E65ED469CCE8}" type="presOf" srcId="{79A5A2CE-7CB6-40A5-8954-01DA4BD3B163}" destId="{A4EB4175-E1EB-432C-802F-F6AEB626BBC9}" srcOrd="0" destOrd="1" presId="urn:microsoft.com/office/officeart/2005/8/layout/vList6"/>
    <dgm:cxn modelId="{DF98DB0F-C0D1-449B-AA9D-CA52D3B4534B}" type="presParOf" srcId="{1F0734AC-2E06-4758-BCA5-FD5F4A4947F0}" destId="{E89AC864-9A65-4A27-9594-37EB0B65162C}" srcOrd="0" destOrd="0" presId="urn:microsoft.com/office/officeart/2005/8/layout/vList6"/>
    <dgm:cxn modelId="{17F667D1-7404-47E2-B629-E1A920C08DA8}" type="presParOf" srcId="{E89AC864-9A65-4A27-9594-37EB0B65162C}" destId="{C0B470F7-BD47-4268-93F0-73CEB727A776}" srcOrd="0" destOrd="0" presId="urn:microsoft.com/office/officeart/2005/8/layout/vList6"/>
    <dgm:cxn modelId="{1E6B2CFE-4B70-4D2D-BBB6-E9D0D619CA83}" type="presParOf" srcId="{E89AC864-9A65-4A27-9594-37EB0B65162C}" destId="{2F8DD266-7AEA-4F79-98B4-3C94C1F010CE}" srcOrd="1" destOrd="0" presId="urn:microsoft.com/office/officeart/2005/8/layout/vList6"/>
    <dgm:cxn modelId="{9863347F-7701-47BE-8A94-FBFF133211A6}" type="presParOf" srcId="{1F0734AC-2E06-4758-BCA5-FD5F4A4947F0}" destId="{A854DA87-5793-46AB-AB8F-510FDFCD2339}" srcOrd="1" destOrd="0" presId="urn:microsoft.com/office/officeart/2005/8/layout/vList6"/>
    <dgm:cxn modelId="{51340373-783B-4ED8-89C7-74862169EB9F}" type="presParOf" srcId="{1F0734AC-2E06-4758-BCA5-FD5F4A4947F0}" destId="{833A20C4-F404-483D-9E81-CE2F7AD13929}" srcOrd="2" destOrd="0" presId="urn:microsoft.com/office/officeart/2005/8/layout/vList6"/>
    <dgm:cxn modelId="{64C0AB56-E83E-4281-A0A1-77DE9C94A5B7}" type="presParOf" srcId="{833A20C4-F404-483D-9E81-CE2F7AD13929}" destId="{E7B7780B-8F49-4C71-9120-16EA1B5BCCD8}" srcOrd="0" destOrd="0" presId="urn:microsoft.com/office/officeart/2005/8/layout/vList6"/>
    <dgm:cxn modelId="{B417A710-717A-457F-AF05-F1353E11DC24}" type="presParOf" srcId="{833A20C4-F404-483D-9E81-CE2F7AD13929}" destId="{A4EB4175-E1EB-432C-802F-F6AEB626BBC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354625-B246-419D-B90A-15B2C6B6F01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DDFEEB6F-E219-4DFA-A1E3-36E39AD2B6F2}">
      <dgm:prSet phldrT="[Texto]"/>
      <dgm:spPr/>
      <dgm:t>
        <a:bodyPr/>
        <a:lstStyle/>
        <a:p>
          <a:r>
            <a:rPr lang="es-ES" b="1"/>
            <a:t>Esquema Logístico Operativo</a:t>
          </a:r>
        </a:p>
      </dgm:t>
    </dgm:pt>
    <dgm:pt modelId="{E37641C0-7D69-451A-87A8-28B4EFB575E6}" type="parTrans" cxnId="{EAA28A8A-F669-430B-B5BE-91F4FAD5A180}">
      <dgm:prSet/>
      <dgm:spPr/>
      <dgm:t>
        <a:bodyPr/>
        <a:lstStyle/>
        <a:p>
          <a:endParaRPr lang="es-ES"/>
        </a:p>
      </dgm:t>
    </dgm:pt>
    <dgm:pt modelId="{DD637440-53E1-4676-90BC-BE9C459C25DC}" type="sibTrans" cxnId="{EAA28A8A-F669-430B-B5BE-91F4FAD5A180}">
      <dgm:prSet/>
      <dgm:spPr/>
      <dgm:t>
        <a:bodyPr/>
        <a:lstStyle/>
        <a:p>
          <a:endParaRPr lang="es-ES"/>
        </a:p>
      </dgm:t>
    </dgm:pt>
    <dgm:pt modelId="{72BF1AFC-A32B-4900-84FD-31513D879EDE}">
      <dgm:prSet phldrT="[Texto]" custT="1"/>
      <dgm:spPr/>
      <dgm:t>
        <a:bodyPr/>
        <a:lstStyle/>
        <a:p>
          <a:r>
            <a:rPr lang="es-ES" sz="2000" b="1"/>
            <a:t>Elementos funcionales logísticos</a:t>
          </a:r>
        </a:p>
      </dgm:t>
    </dgm:pt>
    <dgm:pt modelId="{289780DC-B82B-496A-9247-A2B7EB2C93C6}" type="parTrans" cxnId="{D26B95A1-687D-4692-993E-0B0E7E9D97A1}">
      <dgm:prSet/>
      <dgm:spPr/>
      <dgm:t>
        <a:bodyPr/>
        <a:lstStyle/>
        <a:p>
          <a:endParaRPr lang="es-ES"/>
        </a:p>
      </dgm:t>
    </dgm:pt>
    <dgm:pt modelId="{3F596EC4-1FB9-4B1F-B954-FDF9E37ACD1D}" type="sibTrans" cxnId="{D26B95A1-687D-4692-993E-0B0E7E9D97A1}">
      <dgm:prSet/>
      <dgm:spPr/>
      <dgm:t>
        <a:bodyPr/>
        <a:lstStyle/>
        <a:p>
          <a:endParaRPr lang="es-ES"/>
        </a:p>
      </dgm:t>
    </dgm:pt>
    <dgm:pt modelId="{7A67FFDB-3183-499B-8468-EE0A14307993}">
      <dgm:prSet phldrT="[Texto]" custT="1"/>
      <dgm:spPr/>
      <dgm:t>
        <a:bodyPr/>
        <a:lstStyle/>
        <a:p>
          <a:r>
            <a:rPr lang="es-ES" sz="1600" dirty="0"/>
            <a:t>Abastecimientos</a:t>
          </a:r>
        </a:p>
        <a:p>
          <a:r>
            <a:rPr lang="es-ES" sz="1600" dirty="0"/>
            <a:t>Mantenimiento</a:t>
          </a:r>
        </a:p>
        <a:p>
          <a:r>
            <a:rPr lang="es-ES" sz="1600" dirty="0"/>
            <a:t>Personal</a:t>
          </a:r>
        </a:p>
        <a:p>
          <a:r>
            <a:rPr lang="es-ES" sz="1600" dirty="0"/>
            <a:t>Sanidad</a:t>
          </a:r>
        </a:p>
        <a:p>
          <a:r>
            <a:rPr lang="es-ES" sz="1600" dirty="0"/>
            <a:t>Transporte</a:t>
          </a:r>
        </a:p>
        <a:p>
          <a:r>
            <a:rPr lang="es-ES" sz="1600" dirty="0" smtClean="0"/>
            <a:t>Instalaciones</a:t>
          </a:r>
          <a:endParaRPr lang="es-ES" sz="1600" dirty="0"/>
        </a:p>
        <a:p>
          <a:r>
            <a:rPr lang="es-ES" sz="1600" dirty="0"/>
            <a:t>Finanzas</a:t>
          </a:r>
        </a:p>
      </dgm:t>
    </dgm:pt>
    <dgm:pt modelId="{3DE4CC03-C1FA-4C41-ABDE-2D9496392217}" type="parTrans" cxnId="{AEE37FC4-28E0-4951-8429-9FABFB036365}">
      <dgm:prSet/>
      <dgm:spPr/>
      <dgm:t>
        <a:bodyPr/>
        <a:lstStyle/>
        <a:p>
          <a:endParaRPr lang="es-ES" sz="1000"/>
        </a:p>
      </dgm:t>
    </dgm:pt>
    <dgm:pt modelId="{78FA28F4-8E5A-45A6-BFFC-32245ABB2DDE}" type="sibTrans" cxnId="{AEE37FC4-28E0-4951-8429-9FABFB036365}">
      <dgm:prSet/>
      <dgm:spPr/>
      <dgm:t>
        <a:bodyPr/>
        <a:lstStyle/>
        <a:p>
          <a:endParaRPr lang="es-ES"/>
        </a:p>
      </dgm:t>
    </dgm:pt>
    <dgm:pt modelId="{268003E1-BC40-4D9D-8246-DFC7044561AC}">
      <dgm:prSet phldrT="[Texto]" custT="1"/>
      <dgm:spPr/>
      <dgm:t>
        <a:bodyPr/>
        <a:lstStyle/>
        <a:p>
          <a:r>
            <a:rPr lang="es-ES" sz="2000" b="1"/>
            <a:t>Organos de apoyo</a:t>
          </a:r>
        </a:p>
      </dgm:t>
    </dgm:pt>
    <dgm:pt modelId="{176B9705-E9F2-47C2-A69D-F07CE83916F2}" type="parTrans" cxnId="{CE98ADEC-54ED-4FFF-AF27-751CBE46709A}">
      <dgm:prSet/>
      <dgm:spPr/>
      <dgm:t>
        <a:bodyPr/>
        <a:lstStyle/>
        <a:p>
          <a:endParaRPr lang="es-ES"/>
        </a:p>
      </dgm:t>
    </dgm:pt>
    <dgm:pt modelId="{E7EFCCD2-FC83-419A-8E9D-45F341B56813}" type="sibTrans" cxnId="{CE98ADEC-54ED-4FFF-AF27-751CBE46709A}">
      <dgm:prSet/>
      <dgm:spPr/>
      <dgm:t>
        <a:bodyPr/>
        <a:lstStyle/>
        <a:p>
          <a:endParaRPr lang="es-ES"/>
        </a:p>
      </dgm:t>
    </dgm:pt>
    <dgm:pt modelId="{F3D54E29-8356-431A-930D-741452AB7E7A}">
      <dgm:prSet phldrT="[Texto]" custT="1"/>
      <dgm:spPr/>
      <dgm:t>
        <a:bodyPr/>
        <a:lstStyle/>
        <a:p>
          <a:r>
            <a:rPr lang="es-ES" sz="2000"/>
            <a:t>Estáticos</a:t>
          </a:r>
        </a:p>
        <a:p>
          <a:r>
            <a:rPr lang="es-ES" sz="2000"/>
            <a:t>Dinámicos</a:t>
          </a:r>
        </a:p>
      </dgm:t>
    </dgm:pt>
    <dgm:pt modelId="{62F8F7EA-FD62-49BB-A259-C84BD498C2DD}" type="parTrans" cxnId="{3AA6E265-4EBF-4DE5-9E0A-7DCC137CFACC}">
      <dgm:prSet/>
      <dgm:spPr/>
      <dgm:t>
        <a:bodyPr/>
        <a:lstStyle/>
        <a:p>
          <a:endParaRPr lang="es-ES" sz="1000"/>
        </a:p>
      </dgm:t>
    </dgm:pt>
    <dgm:pt modelId="{091739A5-98BC-4800-A494-EA6A1AB8BBBF}" type="sibTrans" cxnId="{3AA6E265-4EBF-4DE5-9E0A-7DCC137CFACC}">
      <dgm:prSet/>
      <dgm:spPr/>
      <dgm:t>
        <a:bodyPr/>
        <a:lstStyle/>
        <a:p>
          <a:endParaRPr lang="es-ES"/>
        </a:p>
      </dgm:t>
    </dgm:pt>
    <dgm:pt modelId="{D6667F32-5420-4812-8626-9C5DBE02732E}">
      <dgm:prSet custT="1"/>
      <dgm:spPr/>
      <dgm:t>
        <a:bodyPr/>
        <a:lstStyle/>
        <a:p>
          <a:r>
            <a:rPr lang="es-ES" sz="2000" b="1"/>
            <a:t>Ciclo logístico</a:t>
          </a:r>
        </a:p>
      </dgm:t>
    </dgm:pt>
    <dgm:pt modelId="{DFF17D0D-C089-4BB8-908C-0EB1816F085E}" type="parTrans" cxnId="{DFAF5344-3AD8-418D-B3D3-95C6CBF7F35E}">
      <dgm:prSet/>
      <dgm:spPr/>
      <dgm:t>
        <a:bodyPr/>
        <a:lstStyle/>
        <a:p>
          <a:endParaRPr lang="es-ES"/>
        </a:p>
      </dgm:t>
    </dgm:pt>
    <dgm:pt modelId="{4379983E-376A-4FAF-9E44-EE152BA660F7}" type="sibTrans" cxnId="{DFAF5344-3AD8-418D-B3D3-95C6CBF7F35E}">
      <dgm:prSet/>
      <dgm:spPr/>
      <dgm:t>
        <a:bodyPr/>
        <a:lstStyle/>
        <a:p>
          <a:endParaRPr lang="es-ES"/>
        </a:p>
      </dgm:t>
    </dgm:pt>
    <dgm:pt modelId="{18CC6191-24ED-4C84-ADE1-06E0EBEDE145}">
      <dgm:prSet custT="1"/>
      <dgm:spPr/>
      <dgm:t>
        <a:bodyPr/>
        <a:lstStyle/>
        <a:p>
          <a:r>
            <a:rPr lang="es-ES" sz="2000" b="1" dirty="0" smtClean="0"/>
            <a:t>Funciones </a:t>
          </a:r>
          <a:r>
            <a:rPr lang="es-ES" sz="2000" b="1" dirty="0"/>
            <a:t>de dirección</a:t>
          </a:r>
        </a:p>
      </dgm:t>
    </dgm:pt>
    <dgm:pt modelId="{2C28298D-478A-4988-B6E3-EC353B0BCACA}" type="parTrans" cxnId="{8ABDD960-3B73-4BBD-8AC4-6D36E1F9A427}">
      <dgm:prSet/>
      <dgm:spPr/>
      <dgm:t>
        <a:bodyPr/>
        <a:lstStyle/>
        <a:p>
          <a:endParaRPr lang="es-ES"/>
        </a:p>
      </dgm:t>
    </dgm:pt>
    <dgm:pt modelId="{520044DD-F690-425A-93AE-E0561A8EA802}" type="sibTrans" cxnId="{8ABDD960-3B73-4BBD-8AC4-6D36E1F9A427}">
      <dgm:prSet/>
      <dgm:spPr/>
      <dgm:t>
        <a:bodyPr/>
        <a:lstStyle/>
        <a:p>
          <a:endParaRPr lang="es-ES"/>
        </a:p>
      </dgm:t>
    </dgm:pt>
    <dgm:pt modelId="{64C7D522-1152-4D77-B8CC-943C267B381D}">
      <dgm:prSet custT="1"/>
      <dgm:spPr/>
      <dgm:t>
        <a:bodyPr/>
        <a:lstStyle/>
        <a:p>
          <a:r>
            <a:rPr lang="es-ES" sz="2000"/>
            <a:t>Información Logística</a:t>
          </a:r>
        </a:p>
        <a:p>
          <a:r>
            <a:rPr lang="es-ES" sz="2000"/>
            <a:t>Planeamiento Logístico</a:t>
          </a:r>
        </a:p>
        <a:p>
          <a:r>
            <a:rPr lang="es-ES" sz="2000"/>
            <a:t>Control Logístico</a:t>
          </a:r>
        </a:p>
      </dgm:t>
    </dgm:pt>
    <dgm:pt modelId="{F07E4A97-7F97-4E79-9A88-65FD91BA7CBC}" type="parTrans" cxnId="{C9BC7E6C-C8C6-4031-AB18-D1FEFD1C7B2D}">
      <dgm:prSet/>
      <dgm:spPr/>
      <dgm:t>
        <a:bodyPr/>
        <a:lstStyle/>
        <a:p>
          <a:endParaRPr lang="es-ES" sz="1000"/>
        </a:p>
      </dgm:t>
    </dgm:pt>
    <dgm:pt modelId="{D8853A48-B745-4338-925D-70E56D45D479}" type="sibTrans" cxnId="{C9BC7E6C-C8C6-4031-AB18-D1FEFD1C7B2D}">
      <dgm:prSet/>
      <dgm:spPr/>
      <dgm:t>
        <a:bodyPr/>
        <a:lstStyle/>
        <a:p>
          <a:endParaRPr lang="es-ES"/>
        </a:p>
      </dgm:t>
    </dgm:pt>
    <dgm:pt modelId="{E2E07EBE-DAE4-48F9-9E62-0DE5E8038277}">
      <dgm:prSet custT="1"/>
      <dgm:spPr/>
      <dgm:t>
        <a:bodyPr/>
        <a:lstStyle/>
        <a:p>
          <a:r>
            <a:rPr lang="es-ES" sz="2000" dirty="0"/>
            <a:t>Determinación de necesidades</a:t>
          </a:r>
        </a:p>
        <a:p>
          <a:r>
            <a:rPr lang="es-ES" sz="2000" dirty="0"/>
            <a:t>Obtención</a:t>
          </a:r>
        </a:p>
        <a:p>
          <a:r>
            <a:rPr lang="es-ES" sz="2000" dirty="0"/>
            <a:t>Distribución</a:t>
          </a:r>
        </a:p>
      </dgm:t>
    </dgm:pt>
    <dgm:pt modelId="{421BD1AD-4FF4-4752-82FE-2C5DEA76B77A}" type="parTrans" cxnId="{10CF1BF5-F4D0-48B6-A079-DD01F98C5CBA}">
      <dgm:prSet/>
      <dgm:spPr/>
      <dgm:t>
        <a:bodyPr/>
        <a:lstStyle/>
        <a:p>
          <a:endParaRPr lang="es-ES" sz="1000"/>
        </a:p>
      </dgm:t>
    </dgm:pt>
    <dgm:pt modelId="{525C04F7-AE98-418B-9235-51BE46E0687B}" type="sibTrans" cxnId="{10CF1BF5-F4D0-48B6-A079-DD01F98C5CBA}">
      <dgm:prSet/>
      <dgm:spPr/>
      <dgm:t>
        <a:bodyPr/>
        <a:lstStyle/>
        <a:p>
          <a:endParaRPr lang="es-ES"/>
        </a:p>
      </dgm:t>
    </dgm:pt>
    <dgm:pt modelId="{84E92C1A-AE35-4EA1-8804-3ACCBAA7D6E0}" type="pres">
      <dgm:prSet presAssocID="{D8354625-B246-419D-B90A-15B2C6B6F01B}" presName="hierChild1" presStyleCnt="0">
        <dgm:presLayoutVars>
          <dgm:chPref val="1"/>
          <dgm:dir/>
          <dgm:animOne val="branch"/>
          <dgm:animLvl val="lvl"/>
          <dgm:resizeHandles/>
        </dgm:presLayoutVars>
      </dgm:prSet>
      <dgm:spPr/>
      <dgm:t>
        <a:bodyPr/>
        <a:lstStyle/>
        <a:p>
          <a:endParaRPr lang="es-ES"/>
        </a:p>
      </dgm:t>
    </dgm:pt>
    <dgm:pt modelId="{839A95B2-9F3D-4656-B436-D31D300C8867}" type="pres">
      <dgm:prSet presAssocID="{DDFEEB6F-E219-4DFA-A1E3-36E39AD2B6F2}" presName="hierRoot1" presStyleCnt="0"/>
      <dgm:spPr/>
    </dgm:pt>
    <dgm:pt modelId="{F5BE04FB-D605-4D65-9BBE-4832D1F1907A}" type="pres">
      <dgm:prSet presAssocID="{DDFEEB6F-E219-4DFA-A1E3-36E39AD2B6F2}" presName="composite" presStyleCnt="0"/>
      <dgm:spPr/>
    </dgm:pt>
    <dgm:pt modelId="{F580DED2-A9F5-422C-874E-11BB08D09239}" type="pres">
      <dgm:prSet presAssocID="{DDFEEB6F-E219-4DFA-A1E3-36E39AD2B6F2}" presName="background" presStyleLbl="node0" presStyleIdx="0" presStyleCnt="1"/>
      <dgm:spPr/>
    </dgm:pt>
    <dgm:pt modelId="{81698627-B300-4BE9-876B-92EBAEA5B3BB}" type="pres">
      <dgm:prSet presAssocID="{DDFEEB6F-E219-4DFA-A1E3-36E39AD2B6F2}" presName="text" presStyleLbl="fgAcc0" presStyleIdx="0" presStyleCnt="1" custScaleX="588127" custScaleY="124054">
        <dgm:presLayoutVars>
          <dgm:chPref val="3"/>
        </dgm:presLayoutVars>
      </dgm:prSet>
      <dgm:spPr/>
      <dgm:t>
        <a:bodyPr/>
        <a:lstStyle/>
        <a:p>
          <a:endParaRPr lang="es-ES"/>
        </a:p>
      </dgm:t>
    </dgm:pt>
    <dgm:pt modelId="{DEE3F031-8C90-4352-95F1-8A48D40690D8}" type="pres">
      <dgm:prSet presAssocID="{DDFEEB6F-E219-4DFA-A1E3-36E39AD2B6F2}" presName="hierChild2" presStyleCnt="0"/>
      <dgm:spPr/>
    </dgm:pt>
    <dgm:pt modelId="{F02C1AAC-0A64-4FE7-84F6-3E45E97B61E5}" type="pres">
      <dgm:prSet presAssocID="{2C28298D-478A-4988-B6E3-EC353B0BCACA}" presName="Name10" presStyleLbl="parChTrans1D2" presStyleIdx="0" presStyleCnt="4" custSzX="1852721"/>
      <dgm:spPr/>
      <dgm:t>
        <a:bodyPr/>
        <a:lstStyle/>
        <a:p>
          <a:endParaRPr lang="es-ES"/>
        </a:p>
      </dgm:t>
    </dgm:pt>
    <dgm:pt modelId="{39AC179D-0E6E-4C5E-80D0-C4DF6345CAFF}" type="pres">
      <dgm:prSet presAssocID="{18CC6191-24ED-4C84-ADE1-06E0EBEDE145}" presName="hierRoot2" presStyleCnt="0"/>
      <dgm:spPr/>
    </dgm:pt>
    <dgm:pt modelId="{A886B860-6D10-479F-BFA7-979697B207C5}" type="pres">
      <dgm:prSet presAssocID="{18CC6191-24ED-4C84-ADE1-06E0EBEDE145}" presName="composite2" presStyleCnt="0"/>
      <dgm:spPr/>
    </dgm:pt>
    <dgm:pt modelId="{3ABD5BE9-EE7A-415D-AE25-5B5A7AB2E944}" type="pres">
      <dgm:prSet presAssocID="{18CC6191-24ED-4C84-ADE1-06E0EBEDE145}" presName="background2" presStyleLbl="node2" presStyleIdx="0" presStyleCnt="4"/>
      <dgm:spPr/>
    </dgm:pt>
    <dgm:pt modelId="{355F340B-7A1F-4457-BD94-346AA379D2FA}" type="pres">
      <dgm:prSet presAssocID="{18CC6191-24ED-4C84-ADE1-06E0EBEDE145}" presName="text2" presStyleLbl="fgAcc2" presStyleIdx="0" presStyleCnt="4" custScaleX="249409" custScaleY="257002">
        <dgm:presLayoutVars>
          <dgm:chPref val="3"/>
        </dgm:presLayoutVars>
      </dgm:prSet>
      <dgm:spPr/>
      <dgm:t>
        <a:bodyPr/>
        <a:lstStyle/>
        <a:p>
          <a:endParaRPr lang="es-ES"/>
        </a:p>
      </dgm:t>
    </dgm:pt>
    <dgm:pt modelId="{3335FAAF-F3D9-4424-98B0-D6B5DFDD060E}" type="pres">
      <dgm:prSet presAssocID="{18CC6191-24ED-4C84-ADE1-06E0EBEDE145}" presName="hierChild3" presStyleCnt="0"/>
      <dgm:spPr/>
    </dgm:pt>
    <dgm:pt modelId="{E38FDAB0-216E-4C1F-96C1-1C8775196C70}" type="pres">
      <dgm:prSet presAssocID="{F07E4A97-7F97-4E79-9A88-65FD91BA7CBC}" presName="Name17" presStyleLbl="parChTrans1D3" presStyleIdx="0" presStyleCnt="4" custSzX="109006"/>
      <dgm:spPr/>
      <dgm:t>
        <a:bodyPr/>
        <a:lstStyle/>
        <a:p>
          <a:endParaRPr lang="es-ES"/>
        </a:p>
      </dgm:t>
    </dgm:pt>
    <dgm:pt modelId="{4BA706A0-9B60-4FA4-80CD-249A1F6C4BB0}" type="pres">
      <dgm:prSet presAssocID="{64C7D522-1152-4D77-B8CC-943C267B381D}" presName="hierRoot3" presStyleCnt="0"/>
      <dgm:spPr/>
    </dgm:pt>
    <dgm:pt modelId="{C56D1122-D31F-4AAB-894B-4E00BD7855E6}" type="pres">
      <dgm:prSet presAssocID="{64C7D522-1152-4D77-B8CC-943C267B381D}" presName="composite3" presStyleCnt="0"/>
      <dgm:spPr/>
    </dgm:pt>
    <dgm:pt modelId="{F48AD050-360D-4D89-9141-5AE0F0979EF5}" type="pres">
      <dgm:prSet presAssocID="{64C7D522-1152-4D77-B8CC-943C267B381D}" presName="background3" presStyleLbl="node3" presStyleIdx="0" presStyleCnt="4"/>
      <dgm:spPr/>
    </dgm:pt>
    <dgm:pt modelId="{E3C329FD-9707-4EF0-8B7A-9503CDD71DCB}" type="pres">
      <dgm:prSet presAssocID="{64C7D522-1152-4D77-B8CC-943C267B381D}" presName="text3" presStyleLbl="fgAcc3" presStyleIdx="0" presStyleCnt="4" custScaleX="249409" custScaleY="391523">
        <dgm:presLayoutVars>
          <dgm:chPref val="3"/>
        </dgm:presLayoutVars>
      </dgm:prSet>
      <dgm:spPr/>
      <dgm:t>
        <a:bodyPr/>
        <a:lstStyle/>
        <a:p>
          <a:endParaRPr lang="es-ES"/>
        </a:p>
      </dgm:t>
    </dgm:pt>
    <dgm:pt modelId="{03B567EF-A277-470A-83E6-01D07961031C}" type="pres">
      <dgm:prSet presAssocID="{64C7D522-1152-4D77-B8CC-943C267B381D}" presName="hierChild4" presStyleCnt="0"/>
      <dgm:spPr/>
    </dgm:pt>
    <dgm:pt modelId="{5F4E5190-7616-4936-9C91-533914E8BAFF}" type="pres">
      <dgm:prSet presAssocID="{289780DC-B82B-496A-9247-A2B7EB2C93C6}" presName="Name10" presStyleLbl="parChTrans1D2" presStyleIdx="1" presStyleCnt="4" custSzX="617573"/>
      <dgm:spPr/>
      <dgm:t>
        <a:bodyPr/>
        <a:lstStyle/>
        <a:p>
          <a:endParaRPr lang="es-ES"/>
        </a:p>
      </dgm:t>
    </dgm:pt>
    <dgm:pt modelId="{B2993513-D27C-44A8-BE0D-F2329DA3E9D1}" type="pres">
      <dgm:prSet presAssocID="{72BF1AFC-A32B-4900-84FD-31513D879EDE}" presName="hierRoot2" presStyleCnt="0"/>
      <dgm:spPr/>
    </dgm:pt>
    <dgm:pt modelId="{54CDACC4-A572-4C44-BCDC-F54999C99E0C}" type="pres">
      <dgm:prSet presAssocID="{72BF1AFC-A32B-4900-84FD-31513D879EDE}" presName="composite2" presStyleCnt="0"/>
      <dgm:spPr/>
    </dgm:pt>
    <dgm:pt modelId="{50647547-B460-4968-99D5-D81AF9481BA3}" type="pres">
      <dgm:prSet presAssocID="{72BF1AFC-A32B-4900-84FD-31513D879EDE}" presName="background2" presStyleLbl="node2" presStyleIdx="1" presStyleCnt="4"/>
      <dgm:spPr/>
    </dgm:pt>
    <dgm:pt modelId="{5F24679A-8E5F-484F-B916-EBF6544E0F44}" type="pres">
      <dgm:prSet presAssocID="{72BF1AFC-A32B-4900-84FD-31513D879EDE}" presName="text2" presStyleLbl="fgAcc2" presStyleIdx="1" presStyleCnt="4" custScaleX="249409" custScaleY="257002">
        <dgm:presLayoutVars>
          <dgm:chPref val="3"/>
        </dgm:presLayoutVars>
      </dgm:prSet>
      <dgm:spPr/>
      <dgm:t>
        <a:bodyPr/>
        <a:lstStyle/>
        <a:p>
          <a:endParaRPr lang="es-ES"/>
        </a:p>
      </dgm:t>
    </dgm:pt>
    <dgm:pt modelId="{6A6CE84E-8B5A-40F9-BE50-73D527B9EB15}" type="pres">
      <dgm:prSet presAssocID="{72BF1AFC-A32B-4900-84FD-31513D879EDE}" presName="hierChild3" presStyleCnt="0"/>
      <dgm:spPr/>
    </dgm:pt>
    <dgm:pt modelId="{7D2F69C1-4E0E-41A8-8AAC-F87E0CA53145}" type="pres">
      <dgm:prSet presAssocID="{3DE4CC03-C1FA-4C41-ABDE-2D9496392217}" presName="Name17" presStyleLbl="parChTrans1D3" presStyleIdx="1" presStyleCnt="4" custSzX="109006"/>
      <dgm:spPr/>
      <dgm:t>
        <a:bodyPr/>
        <a:lstStyle/>
        <a:p>
          <a:endParaRPr lang="es-ES"/>
        </a:p>
      </dgm:t>
    </dgm:pt>
    <dgm:pt modelId="{78C27AC6-8E43-4D47-B5EA-9712EA5D5DF3}" type="pres">
      <dgm:prSet presAssocID="{7A67FFDB-3183-499B-8468-EE0A14307993}" presName="hierRoot3" presStyleCnt="0"/>
      <dgm:spPr/>
    </dgm:pt>
    <dgm:pt modelId="{203D22A3-7A42-40FD-A82E-231F9C697AC9}" type="pres">
      <dgm:prSet presAssocID="{7A67FFDB-3183-499B-8468-EE0A14307993}" presName="composite3" presStyleCnt="0"/>
      <dgm:spPr/>
    </dgm:pt>
    <dgm:pt modelId="{3FB90BD4-0E9F-4976-88E0-539071874D89}" type="pres">
      <dgm:prSet presAssocID="{7A67FFDB-3183-499B-8468-EE0A14307993}" presName="background3" presStyleLbl="node3" presStyleIdx="1" presStyleCnt="4"/>
      <dgm:spPr/>
    </dgm:pt>
    <dgm:pt modelId="{734AAC83-7A78-4069-A2A2-0F5147E82B97}" type="pres">
      <dgm:prSet presAssocID="{7A67FFDB-3183-499B-8468-EE0A14307993}" presName="text3" presStyleLbl="fgAcc3" presStyleIdx="1" presStyleCnt="4" custScaleX="249409" custScaleY="478518">
        <dgm:presLayoutVars>
          <dgm:chPref val="3"/>
        </dgm:presLayoutVars>
      </dgm:prSet>
      <dgm:spPr/>
      <dgm:t>
        <a:bodyPr/>
        <a:lstStyle/>
        <a:p>
          <a:endParaRPr lang="es-ES"/>
        </a:p>
      </dgm:t>
    </dgm:pt>
    <dgm:pt modelId="{100C1CC3-6030-45ED-AA01-1A4E24249579}" type="pres">
      <dgm:prSet presAssocID="{7A67FFDB-3183-499B-8468-EE0A14307993}" presName="hierChild4" presStyleCnt="0"/>
      <dgm:spPr/>
    </dgm:pt>
    <dgm:pt modelId="{6DEE7988-F962-461A-9990-2AB3C3C3F881}" type="pres">
      <dgm:prSet presAssocID="{DFF17D0D-C089-4BB8-908C-0EB1816F085E}" presName="Name10" presStyleLbl="parChTrans1D2" presStyleIdx="2" presStyleCnt="4" custSzX="617573"/>
      <dgm:spPr/>
      <dgm:t>
        <a:bodyPr/>
        <a:lstStyle/>
        <a:p>
          <a:endParaRPr lang="es-ES"/>
        </a:p>
      </dgm:t>
    </dgm:pt>
    <dgm:pt modelId="{663968D7-A46B-4F84-BA9B-18B45019CB4A}" type="pres">
      <dgm:prSet presAssocID="{D6667F32-5420-4812-8626-9C5DBE02732E}" presName="hierRoot2" presStyleCnt="0"/>
      <dgm:spPr/>
    </dgm:pt>
    <dgm:pt modelId="{4D7A941A-9478-4DF3-BF81-6EBE01C708BF}" type="pres">
      <dgm:prSet presAssocID="{D6667F32-5420-4812-8626-9C5DBE02732E}" presName="composite2" presStyleCnt="0"/>
      <dgm:spPr/>
    </dgm:pt>
    <dgm:pt modelId="{D120C4B3-8CE9-4B85-965A-D51A9FE90615}" type="pres">
      <dgm:prSet presAssocID="{D6667F32-5420-4812-8626-9C5DBE02732E}" presName="background2" presStyleLbl="node2" presStyleIdx="2" presStyleCnt="4"/>
      <dgm:spPr/>
    </dgm:pt>
    <dgm:pt modelId="{3DFAA352-A8E9-42DF-9803-FC4BB9C83135}" type="pres">
      <dgm:prSet presAssocID="{D6667F32-5420-4812-8626-9C5DBE02732E}" presName="text2" presStyleLbl="fgAcc2" presStyleIdx="2" presStyleCnt="4" custScaleX="249409" custScaleY="257002">
        <dgm:presLayoutVars>
          <dgm:chPref val="3"/>
        </dgm:presLayoutVars>
      </dgm:prSet>
      <dgm:spPr/>
      <dgm:t>
        <a:bodyPr/>
        <a:lstStyle/>
        <a:p>
          <a:endParaRPr lang="es-ES"/>
        </a:p>
      </dgm:t>
    </dgm:pt>
    <dgm:pt modelId="{6C9CFA28-AC2C-46A1-9FF0-4F62302EEDA0}" type="pres">
      <dgm:prSet presAssocID="{D6667F32-5420-4812-8626-9C5DBE02732E}" presName="hierChild3" presStyleCnt="0"/>
      <dgm:spPr/>
    </dgm:pt>
    <dgm:pt modelId="{F4225BA3-7960-489C-95B5-B55A37F04FAD}" type="pres">
      <dgm:prSet presAssocID="{421BD1AD-4FF4-4752-82FE-2C5DEA76B77A}" presName="Name17" presStyleLbl="parChTrans1D3" presStyleIdx="2" presStyleCnt="4" custSzX="109006"/>
      <dgm:spPr/>
      <dgm:t>
        <a:bodyPr/>
        <a:lstStyle/>
        <a:p>
          <a:endParaRPr lang="es-ES"/>
        </a:p>
      </dgm:t>
    </dgm:pt>
    <dgm:pt modelId="{D83D1532-5011-4DA0-B61C-D403030F569A}" type="pres">
      <dgm:prSet presAssocID="{E2E07EBE-DAE4-48F9-9E62-0DE5E8038277}" presName="hierRoot3" presStyleCnt="0"/>
      <dgm:spPr/>
    </dgm:pt>
    <dgm:pt modelId="{0818364A-D237-40AC-931E-50CC8B976CAF}" type="pres">
      <dgm:prSet presAssocID="{E2E07EBE-DAE4-48F9-9E62-0DE5E8038277}" presName="composite3" presStyleCnt="0"/>
      <dgm:spPr/>
    </dgm:pt>
    <dgm:pt modelId="{F63754AB-AAAE-4C9A-A1CD-1ACF04CB6B13}" type="pres">
      <dgm:prSet presAssocID="{E2E07EBE-DAE4-48F9-9E62-0DE5E8038277}" presName="background3" presStyleLbl="node3" presStyleIdx="2" presStyleCnt="4"/>
      <dgm:spPr/>
    </dgm:pt>
    <dgm:pt modelId="{89B5CBBC-777F-4F8E-86E9-6DE36CB070CC}" type="pres">
      <dgm:prSet presAssocID="{E2E07EBE-DAE4-48F9-9E62-0DE5E8038277}" presName="text3" presStyleLbl="fgAcc3" presStyleIdx="2" presStyleCnt="4" custScaleX="249409" custScaleY="312035">
        <dgm:presLayoutVars>
          <dgm:chPref val="3"/>
        </dgm:presLayoutVars>
      </dgm:prSet>
      <dgm:spPr/>
      <dgm:t>
        <a:bodyPr/>
        <a:lstStyle/>
        <a:p>
          <a:endParaRPr lang="es-ES"/>
        </a:p>
      </dgm:t>
    </dgm:pt>
    <dgm:pt modelId="{396A4155-A28E-4448-BB03-24BDA5535B33}" type="pres">
      <dgm:prSet presAssocID="{E2E07EBE-DAE4-48F9-9E62-0DE5E8038277}" presName="hierChild4" presStyleCnt="0"/>
      <dgm:spPr/>
    </dgm:pt>
    <dgm:pt modelId="{38E3106B-056E-4B1C-A0F1-44E4140EC50F}" type="pres">
      <dgm:prSet presAssocID="{176B9705-E9F2-47C2-A69D-F07CE83916F2}" presName="Name10" presStyleLbl="parChTrans1D2" presStyleIdx="3" presStyleCnt="4" custSzX="1852721"/>
      <dgm:spPr/>
      <dgm:t>
        <a:bodyPr/>
        <a:lstStyle/>
        <a:p>
          <a:endParaRPr lang="es-ES"/>
        </a:p>
      </dgm:t>
    </dgm:pt>
    <dgm:pt modelId="{0BDE22F7-097E-4081-AC2C-A04C1B347208}" type="pres">
      <dgm:prSet presAssocID="{268003E1-BC40-4D9D-8246-DFC7044561AC}" presName="hierRoot2" presStyleCnt="0"/>
      <dgm:spPr/>
    </dgm:pt>
    <dgm:pt modelId="{399DD44D-61A1-40D0-B51D-4E8B06E8E07E}" type="pres">
      <dgm:prSet presAssocID="{268003E1-BC40-4D9D-8246-DFC7044561AC}" presName="composite2" presStyleCnt="0"/>
      <dgm:spPr/>
    </dgm:pt>
    <dgm:pt modelId="{C03C7A79-61EB-4BB2-9244-D6588D51BD7B}" type="pres">
      <dgm:prSet presAssocID="{268003E1-BC40-4D9D-8246-DFC7044561AC}" presName="background2" presStyleLbl="node2" presStyleIdx="3" presStyleCnt="4"/>
      <dgm:spPr/>
    </dgm:pt>
    <dgm:pt modelId="{D2C98DE1-C700-4F1F-A4AA-8A0C20AA190C}" type="pres">
      <dgm:prSet presAssocID="{268003E1-BC40-4D9D-8246-DFC7044561AC}" presName="text2" presStyleLbl="fgAcc2" presStyleIdx="3" presStyleCnt="4" custScaleX="249409" custScaleY="257002">
        <dgm:presLayoutVars>
          <dgm:chPref val="3"/>
        </dgm:presLayoutVars>
      </dgm:prSet>
      <dgm:spPr/>
      <dgm:t>
        <a:bodyPr/>
        <a:lstStyle/>
        <a:p>
          <a:endParaRPr lang="es-ES"/>
        </a:p>
      </dgm:t>
    </dgm:pt>
    <dgm:pt modelId="{7137862F-25F6-4D42-B340-F5BF8DD93EDE}" type="pres">
      <dgm:prSet presAssocID="{268003E1-BC40-4D9D-8246-DFC7044561AC}" presName="hierChild3" presStyleCnt="0"/>
      <dgm:spPr/>
    </dgm:pt>
    <dgm:pt modelId="{1C98D2F6-24BA-4F79-9567-F5ED515919D2}" type="pres">
      <dgm:prSet presAssocID="{62F8F7EA-FD62-49BB-A259-C84BD498C2DD}" presName="Name17" presStyleLbl="parChTrans1D3" presStyleIdx="3" presStyleCnt="4" custSzX="109006"/>
      <dgm:spPr/>
      <dgm:t>
        <a:bodyPr/>
        <a:lstStyle/>
        <a:p>
          <a:endParaRPr lang="es-ES"/>
        </a:p>
      </dgm:t>
    </dgm:pt>
    <dgm:pt modelId="{634E8DCA-13E6-4E99-98C8-884D7FEEF2EC}" type="pres">
      <dgm:prSet presAssocID="{F3D54E29-8356-431A-930D-741452AB7E7A}" presName="hierRoot3" presStyleCnt="0"/>
      <dgm:spPr/>
    </dgm:pt>
    <dgm:pt modelId="{DFD6E5A2-C886-45B6-B26A-2D362B4F3ED3}" type="pres">
      <dgm:prSet presAssocID="{F3D54E29-8356-431A-930D-741452AB7E7A}" presName="composite3" presStyleCnt="0"/>
      <dgm:spPr/>
    </dgm:pt>
    <dgm:pt modelId="{82D02916-82A5-4ADF-82F5-8C0E446357A9}" type="pres">
      <dgm:prSet presAssocID="{F3D54E29-8356-431A-930D-741452AB7E7A}" presName="background3" presStyleLbl="node3" presStyleIdx="3" presStyleCnt="4"/>
      <dgm:spPr/>
    </dgm:pt>
    <dgm:pt modelId="{7CB46889-97FF-46E3-BC78-D1F8D0D223A3}" type="pres">
      <dgm:prSet presAssocID="{F3D54E29-8356-431A-930D-741452AB7E7A}" presName="text3" presStyleLbl="fgAcc3" presStyleIdx="3" presStyleCnt="4" custScaleX="249409" custScaleY="257002">
        <dgm:presLayoutVars>
          <dgm:chPref val="3"/>
        </dgm:presLayoutVars>
      </dgm:prSet>
      <dgm:spPr/>
      <dgm:t>
        <a:bodyPr/>
        <a:lstStyle/>
        <a:p>
          <a:endParaRPr lang="es-ES"/>
        </a:p>
      </dgm:t>
    </dgm:pt>
    <dgm:pt modelId="{F2ED7D34-244A-4120-8F84-24551407E717}" type="pres">
      <dgm:prSet presAssocID="{F3D54E29-8356-431A-930D-741452AB7E7A}" presName="hierChild4" presStyleCnt="0"/>
      <dgm:spPr/>
    </dgm:pt>
  </dgm:ptLst>
  <dgm:cxnLst>
    <dgm:cxn modelId="{D7871124-94AC-48B4-8F57-F8272FA1474E}" type="presOf" srcId="{176B9705-E9F2-47C2-A69D-F07CE83916F2}" destId="{38E3106B-056E-4B1C-A0F1-44E4140EC50F}" srcOrd="0" destOrd="0" presId="urn:microsoft.com/office/officeart/2005/8/layout/hierarchy1"/>
    <dgm:cxn modelId="{10CF1BF5-F4D0-48B6-A079-DD01F98C5CBA}" srcId="{D6667F32-5420-4812-8626-9C5DBE02732E}" destId="{E2E07EBE-DAE4-48F9-9E62-0DE5E8038277}" srcOrd="0" destOrd="0" parTransId="{421BD1AD-4FF4-4752-82FE-2C5DEA76B77A}" sibTransId="{525C04F7-AE98-418B-9235-51BE46E0687B}"/>
    <dgm:cxn modelId="{A5BBD917-364F-4C87-834A-87CD811E459F}" type="presOf" srcId="{F07E4A97-7F97-4E79-9A88-65FD91BA7CBC}" destId="{E38FDAB0-216E-4C1F-96C1-1C8775196C70}" srcOrd="0" destOrd="0" presId="urn:microsoft.com/office/officeart/2005/8/layout/hierarchy1"/>
    <dgm:cxn modelId="{3E1C72F4-4447-4880-8836-0FDD679052F4}" type="presOf" srcId="{64C7D522-1152-4D77-B8CC-943C267B381D}" destId="{E3C329FD-9707-4EF0-8B7A-9503CDD71DCB}" srcOrd="0" destOrd="0" presId="urn:microsoft.com/office/officeart/2005/8/layout/hierarchy1"/>
    <dgm:cxn modelId="{3AA6E265-4EBF-4DE5-9E0A-7DCC137CFACC}" srcId="{268003E1-BC40-4D9D-8246-DFC7044561AC}" destId="{F3D54E29-8356-431A-930D-741452AB7E7A}" srcOrd="0" destOrd="0" parTransId="{62F8F7EA-FD62-49BB-A259-C84BD498C2DD}" sibTransId="{091739A5-98BC-4800-A494-EA6A1AB8BBBF}"/>
    <dgm:cxn modelId="{5752EDA7-33CC-4CE6-8183-CB8FF7FDEF31}" type="presOf" srcId="{E2E07EBE-DAE4-48F9-9E62-0DE5E8038277}" destId="{89B5CBBC-777F-4F8E-86E9-6DE36CB070CC}" srcOrd="0" destOrd="0" presId="urn:microsoft.com/office/officeart/2005/8/layout/hierarchy1"/>
    <dgm:cxn modelId="{6DBF9146-CFCE-4017-93C1-0A0ED9D9584D}" type="presOf" srcId="{2C28298D-478A-4988-B6E3-EC353B0BCACA}" destId="{F02C1AAC-0A64-4FE7-84F6-3E45E97B61E5}" srcOrd="0" destOrd="0" presId="urn:microsoft.com/office/officeart/2005/8/layout/hierarchy1"/>
    <dgm:cxn modelId="{E990F4B0-8AE4-466A-BA9F-FE23F0831A9E}" type="presOf" srcId="{268003E1-BC40-4D9D-8246-DFC7044561AC}" destId="{D2C98DE1-C700-4F1F-A4AA-8A0C20AA190C}" srcOrd="0" destOrd="0" presId="urn:microsoft.com/office/officeart/2005/8/layout/hierarchy1"/>
    <dgm:cxn modelId="{F3C62E77-83BC-43E6-8632-A67BC105B3B7}" type="presOf" srcId="{421BD1AD-4FF4-4752-82FE-2C5DEA76B77A}" destId="{F4225BA3-7960-489C-95B5-B55A37F04FAD}" srcOrd="0" destOrd="0" presId="urn:microsoft.com/office/officeart/2005/8/layout/hierarchy1"/>
    <dgm:cxn modelId="{782EAD4D-534B-4090-8845-A59620388547}" type="presOf" srcId="{3DE4CC03-C1FA-4C41-ABDE-2D9496392217}" destId="{7D2F69C1-4E0E-41A8-8AAC-F87E0CA53145}" srcOrd="0" destOrd="0" presId="urn:microsoft.com/office/officeart/2005/8/layout/hierarchy1"/>
    <dgm:cxn modelId="{D26B95A1-687D-4692-993E-0B0E7E9D97A1}" srcId="{DDFEEB6F-E219-4DFA-A1E3-36E39AD2B6F2}" destId="{72BF1AFC-A32B-4900-84FD-31513D879EDE}" srcOrd="1" destOrd="0" parTransId="{289780DC-B82B-496A-9247-A2B7EB2C93C6}" sibTransId="{3F596EC4-1FB9-4B1F-B954-FDF9E37ACD1D}"/>
    <dgm:cxn modelId="{EAA28A8A-F669-430B-B5BE-91F4FAD5A180}" srcId="{D8354625-B246-419D-B90A-15B2C6B6F01B}" destId="{DDFEEB6F-E219-4DFA-A1E3-36E39AD2B6F2}" srcOrd="0" destOrd="0" parTransId="{E37641C0-7D69-451A-87A8-28B4EFB575E6}" sibTransId="{DD637440-53E1-4676-90BC-BE9C459C25DC}"/>
    <dgm:cxn modelId="{8F7E1C94-CF4A-4465-AA30-B6F2E9421FC6}" type="presOf" srcId="{7A67FFDB-3183-499B-8468-EE0A14307993}" destId="{734AAC83-7A78-4069-A2A2-0F5147E82B97}" srcOrd="0" destOrd="0" presId="urn:microsoft.com/office/officeart/2005/8/layout/hierarchy1"/>
    <dgm:cxn modelId="{C9BC7E6C-C8C6-4031-AB18-D1FEFD1C7B2D}" srcId="{18CC6191-24ED-4C84-ADE1-06E0EBEDE145}" destId="{64C7D522-1152-4D77-B8CC-943C267B381D}" srcOrd="0" destOrd="0" parTransId="{F07E4A97-7F97-4E79-9A88-65FD91BA7CBC}" sibTransId="{D8853A48-B745-4338-925D-70E56D45D479}"/>
    <dgm:cxn modelId="{43D39AD1-28D8-4A31-BF94-BF326B33E8E6}" type="presOf" srcId="{DFF17D0D-C089-4BB8-908C-0EB1816F085E}" destId="{6DEE7988-F962-461A-9990-2AB3C3C3F881}" srcOrd="0" destOrd="0" presId="urn:microsoft.com/office/officeart/2005/8/layout/hierarchy1"/>
    <dgm:cxn modelId="{1A8BC2E2-D082-4DC3-BCBA-029E201FB57B}" type="presOf" srcId="{F3D54E29-8356-431A-930D-741452AB7E7A}" destId="{7CB46889-97FF-46E3-BC78-D1F8D0D223A3}" srcOrd="0" destOrd="0" presId="urn:microsoft.com/office/officeart/2005/8/layout/hierarchy1"/>
    <dgm:cxn modelId="{1E97AB49-148E-43CD-91C5-EE561C234D43}" type="presOf" srcId="{72BF1AFC-A32B-4900-84FD-31513D879EDE}" destId="{5F24679A-8E5F-484F-B916-EBF6544E0F44}" srcOrd="0" destOrd="0" presId="urn:microsoft.com/office/officeart/2005/8/layout/hierarchy1"/>
    <dgm:cxn modelId="{AEE37FC4-28E0-4951-8429-9FABFB036365}" srcId="{72BF1AFC-A32B-4900-84FD-31513D879EDE}" destId="{7A67FFDB-3183-499B-8468-EE0A14307993}" srcOrd="0" destOrd="0" parTransId="{3DE4CC03-C1FA-4C41-ABDE-2D9496392217}" sibTransId="{78FA28F4-8E5A-45A6-BFFC-32245ABB2DDE}"/>
    <dgm:cxn modelId="{95BF5EA8-045E-481A-AC1D-FBAD77EB0065}" type="presOf" srcId="{D8354625-B246-419D-B90A-15B2C6B6F01B}" destId="{84E92C1A-AE35-4EA1-8804-3ACCBAA7D6E0}" srcOrd="0" destOrd="0" presId="urn:microsoft.com/office/officeart/2005/8/layout/hierarchy1"/>
    <dgm:cxn modelId="{76C09F8D-F739-499F-BF38-F975F7835133}" type="presOf" srcId="{18CC6191-24ED-4C84-ADE1-06E0EBEDE145}" destId="{355F340B-7A1F-4457-BD94-346AA379D2FA}" srcOrd="0" destOrd="0" presId="urn:microsoft.com/office/officeart/2005/8/layout/hierarchy1"/>
    <dgm:cxn modelId="{8ABDD960-3B73-4BBD-8AC4-6D36E1F9A427}" srcId="{DDFEEB6F-E219-4DFA-A1E3-36E39AD2B6F2}" destId="{18CC6191-24ED-4C84-ADE1-06E0EBEDE145}" srcOrd="0" destOrd="0" parTransId="{2C28298D-478A-4988-B6E3-EC353B0BCACA}" sibTransId="{520044DD-F690-425A-93AE-E0561A8EA802}"/>
    <dgm:cxn modelId="{CE98ADEC-54ED-4FFF-AF27-751CBE46709A}" srcId="{DDFEEB6F-E219-4DFA-A1E3-36E39AD2B6F2}" destId="{268003E1-BC40-4D9D-8246-DFC7044561AC}" srcOrd="3" destOrd="0" parTransId="{176B9705-E9F2-47C2-A69D-F07CE83916F2}" sibTransId="{E7EFCCD2-FC83-419A-8E9D-45F341B56813}"/>
    <dgm:cxn modelId="{DD9651E5-4CF5-49EC-B282-208E4D948839}" type="presOf" srcId="{62F8F7EA-FD62-49BB-A259-C84BD498C2DD}" destId="{1C98D2F6-24BA-4F79-9567-F5ED515919D2}" srcOrd="0" destOrd="0" presId="urn:microsoft.com/office/officeart/2005/8/layout/hierarchy1"/>
    <dgm:cxn modelId="{94A63679-CD28-44B1-8FE5-A7541EFC3987}" type="presOf" srcId="{289780DC-B82B-496A-9247-A2B7EB2C93C6}" destId="{5F4E5190-7616-4936-9C91-533914E8BAFF}" srcOrd="0" destOrd="0" presId="urn:microsoft.com/office/officeart/2005/8/layout/hierarchy1"/>
    <dgm:cxn modelId="{12D1F0B6-29FF-4DDB-A419-C67A343A66EF}" type="presOf" srcId="{D6667F32-5420-4812-8626-9C5DBE02732E}" destId="{3DFAA352-A8E9-42DF-9803-FC4BB9C83135}" srcOrd="0" destOrd="0" presId="urn:microsoft.com/office/officeart/2005/8/layout/hierarchy1"/>
    <dgm:cxn modelId="{465DFEEC-6586-491A-9751-8EE1AE2F5F18}" type="presOf" srcId="{DDFEEB6F-E219-4DFA-A1E3-36E39AD2B6F2}" destId="{81698627-B300-4BE9-876B-92EBAEA5B3BB}" srcOrd="0" destOrd="0" presId="urn:microsoft.com/office/officeart/2005/8/layout/hierarchy1"/>
    <dgm:cxn modelId="{DFAF5344-3AD8-418D-B3D3-95C6CBF7F35E}" srcId="{DDFEEB6F-E219-4DFA-A1E3-36E39AD2B6F2}" destId="{D6667F32-5420-4812-8626-9C5DBE02732E}" srcOrd="2" destOrd="0" parTransId="{DFF17D0D-C089-4BB8-908C-0EB1816F085E}" sibTransId="{4379983E-376A-4FAF-9E44-EE152BA660F7}"/>
    <dgm:cxn modelId="{E5A894EF-086E-464B-A48E-CB2C3FA96CC4}" type="presParOf" srcId="{84E92C1A-AE35-4EA1-8804-3ACCBAA7D6E0}" destId="{839A95B2-9F3D-4656-B436-D31D300C8867}" srcOrd="0" destOrd="0" presId="urn:microsoft.com/office/officeart/2005/8/layout/hierarchy1"/>
    <dgm:cxn modelId="{7D329011-4E19-4035-82F5-F22339426E2F}" type="presParOf" srcId="{839A95B2-9F3D-4656-B436-D31D300C8867}" destId="{F5BE04FB-D605-4D65-9BBE-4832D1F1907A}" srcOrd="0" destOrd="0" presId="urn:microsoft.com/office/officeart/2005/8/layout/hierarchy1"/>
    <dgm:cxn modelId="{1332D23F-4056-43E8-A4C4-D2C950F7DFE9}" type="presParOf" srcId="{F5BE04FB-D605-4D65-9BBE-4832D1F1907A}" destId="{F580DED2-A9F5-422C-874E-11BB08D09239}" srcOrd="0" destOrd="0" presId="urn:microsoft.com/office/officeart/2005/8/layout/hierarchy1"/>
    <dgm:cxn modelId="{5D511F1B-A9C6-4031-80CC-7F27BDF043AE}" type="presParOf" srcId="{F5BE04FB-D605-4D65-9BBE-4832D1F1907A}" destId="{81698627-B300-4BE9-876B-92EBAEA5B3BB}" srcOrd="1" destOrd="0" presId="urn:microsoft.com/office/officeart/2005/8/layout/hierarchy1"/>
    <dgm:cxn modelId="{D07B3CF4-9B05-47D4-9341-AFE265A9FAC8}" type="presParOf" srcId="{839A95B2-9F3D-4656-B436-D31D300C8867}" destId="{DEE3F031-8C90-4352-95F1-8A48D40690D8}" srcOrd="1" destOrd="0" presId="urn:microsoft.com/office/officeart/2005/8/layout/hierarchy1"/>
    <dgm:cxn modelId="{EFB0994F-5681-4219-998B-643A705AF0C7}" type="presParOf" srcId="{DEE3F031-8C90-4352-95F1-8A48D40690D8}" destId="{F02C1AAC-0A64-4FE7-84F6-3E45E97B61E5}" srcOrd="0" destOrd="0" presId="urn:microsoft.com/office/officeart/2005/8/layout/hierarchy1"/>
    <dgm:cxn modelId="{08E08F1D-D8C4-4059-AB23-046BC495D101}" type="presParOf" srcId="{DEE3F031-8C90-4352-95F1-8A48D40690D8}" destId="{39AC179D-0E6E-4C5E-80D0-C4DF6345CAFF}" srcOrd="1" destOrd="0" presId="urn:microsoft.com/office/officeart/2005/8/layout/hierarchy1"/>
    <dgm:cxn modelId="{61516698-713D-4EFC-A963-517F05A8FD71}" type="presParOf" srcId="{39AC179D-0E6E-4C5E-80D0-C4DF6345CAFF}" destId="{A886B860-6D10-479F-BFA7-979697B207C5}" srcOrd="0" destOrd="0" presId="urn:microsoft.com/office/officeart/2005/8/layout/hierarchy1"/>
    <dgm:cxn modelId="{781A304D-62E9-4121-AAC6-179317F1A8B9}" type="presParOf" srcId="{A886B860-6D10-479F-BFA7-979697B207C5}" destId="{3ABD5BE9-EE7A-415D-AE25-5B5A7AB2E944}" srcOrd="0" destOrd="0" presId="urn:microsoft.com/office/officeart/2005/8/layout/hierarchy1"/>
    <dgm:cxn modelId="{E1FF5ED5-D6E0-4C96-8E3E-02940167509F}" type="presParOf" srcId="{A886B860-6D10-479F-BFA7-979697B207C5}" destId="{355F340B-7A1F-4457-BD94-346AA379D2FA}" srcOrd="1" destOrd="0" presId="urn:microsoft.com/office/officeart/2005/8/layout/hierarchy1"/>
    <dgm:cxn modelId="{CE09AE83-9B04-49A7-BBD1-53C27FD4D1E2}" type="presParOf" srcId="{39AC179D-0E6E-4C5E-80D0-C4DF6345CAFF}" destId="{3335FAAF-F3D9-4424-98B0-D6B5DFDD060E}" srcOrd="1" destOrd="0" presId="urn:microsoft.com/office/officeart/2005/8/layout/hierarchy1"/>
    <dgm:cxn modelId="{34DEB04F-C973-4F5C-B549-356E06296F4E}" type="presParOf" srcId="{3335FAAF-F3D9-4424-98B0-D6B5DFDD060E}" destId="{E38FDAB0-216E-4C1F-96C1-1C8775196C70}" srcOrd="0" destOrd="0" presId="urn:microsoft.com/office/officeart/2005/8/layout/hierarchy1"/>
    <dgm:cxn modelId="{7B8C3CF0-3BBA-44ED-B14C-B47FBA60F0DB}" type="presParOf" srcId="{3335FAAF-F3D9-4424-98B0-D6B5DFDD060E}" destId="{4BA706A0-9B60-4FA4-80CD-249A1F6C4BB0}" srcOrd="1" destOrd="0" presId="urn:microsoft.com/office/officeart/2005/8/layout/hierarchy1"/>
    <dgm:cxn modelId="{6F397D27-5761-4EBD-87BB-EE087C7CF23B}" type="presParOf" srcId="{4BA706A0-9B60-4FA4-80CD-249A1F6C4BB0}" destId="{C56D1122-D31F-4AAB-894B-4E00BD7855E6}" srcOrd="0" destOrd="0" presId="urn:microsoft.com/office/officeart/2005/8/layout/hierarchy1"/>
    <dgm:cxn modelId="{AB00EBCE-6EE1-47FB-9E4F-F0429A91EE07}" type="presParOf" srcId="{C56D1122-D31F-4AAB-894B-4E00BD7855E6}" destId="{F48AD050-360D-4D89-9141-5AE0F0979EF5}" srcOrd="0" destOrd="0" presId="urn:microsoft.com/office/officeart/2005/8/layout/hierarchy1"/>
    <dgm:cxn modelId="{CD7D03D6-3463-4210-A04F-9A759DA9E6AC}" type="presParOf" srcId="{C56D1122-D31F-4AAB-894B-4E00BD7855E6}" destId="{E3C329FD-9707-4EF0-8B7A-9503CDD71DCB}" srcOrd="1" destOrd="0" presId="urn:microsoft.com/office/officeart/2005/8/layout/hierarchy1"/>
    <dgm:cxn modelId="{98AB64E8-4289-4832-8B87-4B4CA2665D30}" type="presParOf" srcId="{4BA706A0-9B60-4FA4-80CD-249A1F6C4BB0}" destId="{03B567EF-A277-470A-83E6-01D07961031C}" srcOrd="1" destOrd="0" presId="urn:microsoft.com/office/officeart/2005/8/layout/hierarchy1"/>
    <dgm:cxn modelId="{9225D3BE-DE09-4EAD-9368-A6B167CD7D62}" type="presParOf" srcId="{DEE3F031-8C90-4352-95F1-8A48D40690D8}" destId="{5F4E5190-7616-4936-9C91-533914E8BAFF}" srcOrd="2" destOrd="0" presId="urn:microsoft.com/office/officeart/2005/8/layout/hierarchy1"/>
    <dgm:cxn modelId="{877D2B22-0E1A-4C34-B834-57C7B65BEC7D}" type="presParOf" srcId="{DEE3F031-8C90-4352-95F1-8A48D40690D8}" destId="{B2993513-D27C-44A8-BE0D-F2329DA3E9D1}" srcOrd="3" destOrd="0" presId="urn:microsoft.com/office/officeart/2005/8/layout/hierarchy1"/>
    <dgm:cxn modelId="{EC0749C8-040C-47E8-956F-EB576164115B}" type="presParOf" srcId="{B2993513-D27C-44A8-BE0D-F2329DA3E9D1}" destId="{54CDACC4-A572-4C44-BCDC-F54999C99E0C}" srcOrd="0" destOrd="0" presId="urn:microsoft.com/office/officeart/2005/8/layout/hierarchy1"/>
    <dgm:cxn modelId="{0A7B4D33-A276-4899-AE06-F72BFEED61F1}" type="presParOf" srcId="{54CDACC4-A572-4C44-BCDC-F54999C99E0C}" destId="{50647547-B460-4968-99D5-D81AF9481BA3}" srcOrd="0" destOrd="0" presId="urn:microsoft.com/office/officeart/2005/8/layout/hierarchy1"/>
    <dgm:cxn modelId="{961D1062-F496-4ADF-B41C-A3647AAC0496}" type="presParOf" srcId="{54CDACC4-A572-4C44-BCDC-F54999C99E0C}" destId="{5F24679A-8E5F-484F-B916-EBF6544E0F44}" srcOrd="1" destOrd="0" presId="urn:microsoft.com/office/officeart/2005/8/layout/hierarchy1"/>
    <dgm:cxn modelId="{DB917E04-C1BA-4720-91E8-17CF8B2AD490}" type="presParOf" srcId="{B2993513-D27C-44A8-BE0D-F2329DA3E9D1}" destId="{6A6CE84E-8B5A-40F9-BE50-73D527B9EB15}" srcOrd="1" destOrd="0" presId="urn:microsoft.com/office/officeart/2005/8/layout/hierarchy1"/>
    <dgm:cxn modelId="{7F9A9A52-DA51-40F0-847F-8B6819D177EA}" type="presParOf" srcId="{6A6CE84E-8B5A-40F9-BE50-73D527B9EB15}" destId="{7D2F69C1-4E0E-41A8-8AAC-F87E0CA53145}" srcOrd="0" destOrd="0" presId="urn:microsoft.com/office/officeart/2005/8/layout/hierarchy1"/>
    <dgm:cxn modelId="{CC091C52-9D18-4F68-BC22-B2AD2E166E88}" type="presParOf" srcId="{6A6CE84E-8B5A-40F9-BE50-73D527B9EB15}" destId="{78C27AC6-8E43-4D47-B5EA-9712EA5D5DF3}" srcOrd="1" destOrd="0" presId="urn:microsoft.com/office/officeart/2005/8/layout/hierarchy1"/>
    <dgm:cxn modelId="{F2D11989-3561-490B-A37D-2D973612C42B}" type="presParOf" srcId="{78C27AC6-8E43-4D47-B5EA-9712EA5D5DF3}" destId="{203D22A3-7A42-40FD-A82E-231F9C697AC9}" srcOrd="0" destOrd="0" presId="urn:microsoft.com/office/officeart/2005/8/layout/hierarchy1"/>
    <dgm:cxn modelId="{4A7605AC-BD69-4827-A803-14D71BF7ACF1}" type="presParOf" srcId="{203D22A3-7A42-40FD-A82E-231F9C697AC9}" destId="{3FB90BD4-0E9F-4976-88E0-539071874D89}" srcOrd="0" destOrd="0" presId="urn:microsoft.com/office/officeart/2005/8/layout/hierarchy1"/>
    <dgm:cxn modelId="{2BDDCECE-A16B-44C3-8A52-4DFB51F49642}" type="presParOf" srcId="{203D22A3-7A42-40FD-A82E-231F9C697AC9}" destId="{734AAC83-7A78-4069-A2A2-0F5147E82B97}" srcOrd="1" destOrd="0" presId="urn:microsoft.com/office/officeart/2005/8/layout/hierarchy1"/>
    <dgm:cxn modelId="{118AA767-F19F-44B8-B0F0-44BEE6A5DD58}" type="presParOf" srcId="{78C27AC6-8E43-4D47-B5EA-9712EA5D5DF3}" destId="{100C1CC3-6030-45ED-AA01-1A4E24249579}" srcOrd="1" destOrd="0" presId="urn:microsoft.com/office/officeart/2005/8/layout/hierarchy1"/>
    <dgm:cxn modelId="{49040508-103D-4CEA-9E3E-A2B7D00039F4}" type="presParOf" srcId="{DEE3F031-8C90-4352-95F1-8A48D40690D8}" destId="{6DEE7988-F962-461A-9990-2AB3C3C3F881}" srcOrd="4" destOrd="0" presId="urn:microsoft.com/office/officeart/2005/8/layout/hierarchy1"/>
    <dgm:cxn modelId="{4DC659D2-0E4A-424D-9106-F80512067CFE}" type="presParOf" srcId="{DEE3F031-8C90-4352-95F1-8A48D40690D8}" destId="{663968D7-A46B-4F84-BA9B-18B45019CB4A}" srcOrd="5" destOrd="0" presId="urn:microsoft.com/office/officeart/2005/8/layout/hierarchy1"/>
    <dgm:cxn modelId="{9A880A9D-4FB6-4727-A040-5BE621977AAC}" type="presParOf" srcId="{663968D7-A46B-4F84-BA9B-18B45019CB4A}" destId="{4D7A941A-9478-4DF3-BF81-6EBE01C708BF}" srcOrd="0" destOrd="0" presId="urn:microsoft.com/office/officeart/2005/8/layout/hierarchy1"/>
    <dgm:cxn modelId="{4998FA6C-A9EB-4312-A3ED-1A2EA407A42D}" type="presParOf" srcId="{4D7A941A-9478-4DF3-BF81-6EBE01C708BF}" destId="{D120C4B3-8CE9-4B85-965A-D51A9FE90615}" srcOrd="0" destOrd="0" presId="urn:microsoft.com/office/officeart/2005/8/layout/hierarchy1"/>
    <dgm:cxn modelId="{90B1DD74-CAEB-449F-A1DF-CB80EF93BA89}" type="presParOf" srcId="{4D7A941A-9478-4DF3-BF81-6EBE01C708BF}" destId="{3DFAA352-A8E9-42DF-9803-FC4BB9C83135}" srcOrd="1" destOrd="0" presId="urn:microsoft.com/office/officeart/2005/8/layout/hierarchy1"/>
    <dgm:cxn modelId="{164AEBB1-0AE8-4BED-92A1-53A55647ACF8}" type="presParOf" srcId="{663968D7-A46B-4F84-BA9B-18B45019CB4A}" destId="{6C9CFA28-AC2C-46A1-9FF0-4F62302EEDA0}" srcOrd="1" destOrd="0" presId="urn:microsoft.com/office/officeart/2005/8/layout/hierarchy1"/>
    <dgm:cxn modelId="{2970ABBB-C409-4162-A345-E253DD89B55E}" type="presParOf" srcId="{6C9CFA28-AC2C-46A1-9FF0-4F62302EEDA0}" destId="{F4225BA3-7960-489C-95B5-B55A37F04FAD}" srcOrd="0" destOrd="0" presId="urn:microsoft.com/office/officeart/2005/8/layout/hierarchy1"/>
    <dgm:cxn modelId="{77B5553E-82B9-4AF4-8EAA-5CCAF4A3F26F}" type="presParOf" srcId="{6C9CFA28-AC2C-46A1-9FF0-4F62302EEDA0}" destId="{D83D1532-5011-4DA0-B61C-D403030F569A}" srcOrd="1" destOrd="0" presId="urn:microsoft.com/office/officeart/2005/8/layout/hierarchy1"/>
    <dgm:cxn modelId="{73CCB50C-07AA-495F-BEAB-51BCBBE49FC5}" type="presParOf" srcId="{D83D1532-5011-4DA0-B61C-D403030F569A}" destId="{0818364A-D237-40AC-931E-50CC8B976CAF}" srcOrd="0" destOrd="0" presId="urn:microsoft.com/office/officeart/2005/8/layout/hierarchy1"/>
    <dgm:cxn modelId="{857D2B14-9F79-4DC2-A87D-A99653E4F23A}" type="presParOf" srcId="{0818364A-D237-40AC-931E-50CC8B976CAF}" destId="{F63754AB-AAAE-4C9A-A1CD-1ACF04CB6B13}" srcOrd="0" destOrd="0" presId="urn:microsoft.com/office/officeart/2005/8/layout/hierarchy1"/>
    <dgm:cxn modelId="{D167A076-0935-4BA9-9F13-CAE309B444F0}" type="presParOf" srcId="{0818364A-D237-40AC-931E-50CC8B976CAF}" destId="{89B5CBBC-777F-4F8E-86E9-6DE36CB070CC}" srcOrd="1" destOrd="0" presId="urn:microsoft.com/office/officeart/2005/8/layout/hierarchy1"/>
    <dgm:cxn modelId="{4A651AB7-30B2-493C-A7ED-9391D84C62B3}" type="presParOf" srcId="{D83D1532-5011-4DA0-B61C-D403030F569A}" destId="{396A4155-A28E-4448-BB03-24BDA5535B33}" srcOrd="1" destOrd="0" presId="urn:microsoft.com/office/officeart/2005/8/layout/hierarchy1"/>
    <dgm:cxn modelId="{F483AB8F-BD77-404C-B1E2-2BCF901E9309}" type="presParOf" srcId="{DEE3F031-8C90-4352-95F1-8A48D40690D8}" destId="{38E3106B-056E-4B1C-A0F1-44E4140EC50F}" srcOrd="6" destOrd="0" presId="urn:microsoft.com/office/officeart/2005/8/layout/hierarchy1"/>
    <dgm:cxn modelId="{A6C42079-F983-4BD7-885F-3E1ECFF724A4}" type="presParOf" srcId="{DEE3F031-8C90-4352-95F1-8A48D40690D8}" destId="{0BDE22F7-097E-4081-AC2C-A04C1B347208}" srcOrd="7" destOrd="0" presId="urn:microsoft.com/office/officeart/2005/8/layout/hierarchy1"/>
    <dgm:cxn modelId="{FD4C2A7A-B835-4566-BCE1-CE44D14C1D2C}" type="presParOf" srcId="{0BDE22F7-097E-4081-AC2C-A04C1B347208}" destId="{399DD44D-61A1-40D0-B51D-4E8B06E8E07E}" srcOrd="0" destOrd="0" presId="urn:microsoft.com/office/officeart/2005/8/layout/hierarchy1"/>
    <dgm:cxn modelId="{74CEBC1E-8EF6-4D16-8F60-0C4D1AAFF8D5}" type="presParOf" srcId="{399DD44D-61A1-40D0-B51D-4E8B06E8E07E}" destId="{C03C7A79-61EB-4BB2-9244-D6588D51BD7B}" srcOrd="0" destOrd="0" presId="urn:microsoft.com/office/officeart/2005/8/layout/hierarchy1"/>
    <dgm:cxn modelId="{45D4D371-5863-45F9-B99F-2F2B928F39C1}" type="presParOf" srcId="{399DD44D-61A1-40D0-B51D-4E8B06E8E07E}" destId="{D2C98DE1-C700-4F1F-A4AA-8A0C20AA190C}" srcOrd="1" destOrd="0" presId="urn:microsoft.com/office/officeart/2005/8/layout/hierarchy1"/>
    <dgm:cxn modelId="{CA91AB98-5A20-4791-BFC6-71F5F603AF29}" type="presParOf" srcId="{0BDE22F7-097E-4081-AC2C-A04C1B347208}" destId="{7137862F-25F6-4D42-B340-F5BF8DD93EDE}" srcOrd="1" destOrd="0" presId="urn:microsoft.com/office/officeart/2005/8/layout/hierarchy1"/>
    <dgm:cxn modelId="{EBC5FB9D-3EAA-4687-AE19-D41A96992952}" type="presParOf" srcId="{7137862F-25F6-4D42-B340-F5BF8DD93EDE}" destId="{1C98D2F6-24BA-4F79-9567-F5ED515919D2}" srcOrd="0" destOrd="0" presId="urn:microsoft.com/office/officeart/2005/8/layout/hierarchy1"/>
    <dgm:cxn modelId="{9E14098D-B5B2-48E3-8BCA-1E7809ED5FC5}" type="presParOf" srcId="{7137862F-25F6-4D42-B340-F5BF8DD93EDE}" destId="{634E8DCA-13E6-4E99-98C8-884D7FEEF2EC}" srcOrd="1" destOrd="0" presId="urn:microsoft.com/office/officeart/2005/8/layout/hierarchy1"/>
    <dgm:cxn modelId="{79F9F35E-4DAF-4A66-B609-21D94B6BF341}" type="presParOf" srcId="{634E8DCA-13E6-4E99-98C8-884D7FEEF2EC}" destId="{DFD6E5A2-C886-45B6-B26A-2D362B4F3ED3}" srcOrd="0" destOrd="0" presId="urn:microsoft.com/office/officeart/2005/8/layout/hierarchy1"/>
    <dgm:cxn modelId="{48734555-C271-408D-ABC7-EB28BA23DC1E}" type="presParOf" srcId="{DFD6E5A2-C886-45B6-B26A-2D362B4F3ED3}" destId="{82D02916-82A5-4ADF-82F5-8C0E446357A9}" srcOrd="0" destOrd="0" presId="urn:microsoft.com/office/officeart/2005/8/layout/hierarchy1"/>
    <dgm:cxn modelId="{1C0FB145-9B08-4196-869C-F9D737F5225F}" type="presParOf" srcId="{DFD6E5A2-C886-45B6-B26A-2D362B4F3ED3}" destId="{7CB46889-97FF-46E3-BC78-D1F8D0D223A3}" srcOrd="1" destOrd="0" presId="urn:microsoft.com/office/officeart/2005/8/layout/hierarchy1"/>
    <dgm:cxn modelId="{3DC0A7E4-1000-4060-8BF0-C2B2405A484B}" type="presParOf" srcId="{634E8DCA-13E6-4E99-98C8-884D7FEEF2EC}" destId="{F2ED7D34-244A-4120-8F84-24551407E71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15F54F-2A04-4E4F-B789-B34A212EF9F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06115580-3DEB-4F97-84E2-2F9CE8376CC0}">
      <dgm:prSet phldrT="[Texto]"/>
      <dgm:spPr/>
      <dgm:t>
        <a:bodyPr/>
        <a:lstStyle/>
        <a:p>
          <a:r>
            <a:rPr lang="es-ES" dirty="0" smtClean="0"/>
            <a:t>COMANDANTE</a:t>
          </a:r>
          <a:endParaRPr lang="es-ES" dirty="0"/>
        </a:p>
      </dgm:t>
    </dgm:pt>
    <dgm:pt modelId="{5B5CDC72-3A98-43E6-959E-4515467B9633}" type="parTrans" cxnId="{F9B0240F-BC12-469F-890D-C3B253C48A96}">
      <dgm:prSet/>
      <dgm:spPr/>
      <dgm:t>
        <a:bodyPr/>
        <a:lstStyle/>
        <a:p>
          <a:endParaRPr lang="es-ES"/>
        </a:p>
      </dgm:t>
    </dgm:pt>
    <dgm:pt modelId="{35AAA806-BE8A-4627-8B05-3D47DD68B6B9}" type="sibTrans" cxnId="{F9B0240F-BC12-469F-890D-C3B253C48A96}">
      <dgm:prSet/>
      <dgm:spPr/>
      <dgm:t>
        <a:bodyPr/>
        <a:lstStyle/>
        <a:p>
          <a:endParaRPr lang="es-ES"/>
        </a:p>
      </dgm:t>
    </dgm:pt>
    <dgm:pt modelId="{537F7985-BAAF-4388-8160-A0DD2D02A966}">
      <dgm:prSet phldrT="[Texto]"/>
      <dgm:spPr/>
      <dgm:t>
        <a:bodyPr/>
        <a:lstStyle/>
        <a:p>
          <a:r>
            <a:rPr lang="es-ES" dirty="0" smtClean="0"/>
            <a:t>DEPARTAMENTO DE LOGÍSTICA</a:t>
          </a:r>
          <a:endParaRPr lang="es-ES" dirty="0"/>
        </a:p>
      </dgm:t>
    </dgm:pt>
    <dgm:pt modelId="{D8BC6B3E-3A25-4C4D-84E2-30C7AD77F9BD}" type="sibTrans" cxnId="{F3BD5A9C-9744-4A4D-8157-018915BAAD7B}">
      <dgm:prSet/>
      <dgm:spPr/>
      <dgm:t>
        <a:bodyPr/>
        <a:lstStyle/>
        <a:p>
          <a:endParaRPr lang="es-ES"/>
        </a:p>
      </dgm:t>
    </dgm:pt>
    <dgm:pt modelId="{817E1237-9DFF-400A-99E2-F0A41425DCA7}" type="parTrans" cxnId="{F3BD5A9C-9744-4A4D-8157-018915BAAD7B}">
      <dgm:prSet/>
      <dgm:spPr>
        <a:ln w="38100"/>
      </dgm:spPr>
      <dgm:t>
        <a:bodyPr/>
        <a:lstStyle/>
        <a:p>
          <a:endParaRPr lang="es-ES"/>
        </a:p>
      </dgm:t>
    </dgm:pt>
    <dgm:pt modelId="{8FF16ECC-C3AB-4933-AB1B-30A7529B1FC7}">
      <dgm:prSet phldrT="[Texto]"/>
      <dgm:spPr/>
      <dgm:t>
        <a:bodyPr/>
        <a:lstStyle/>
        <a:p>
          <a:r>
            <a:rPr lang="es-ES" dirty="0" smtClean="0"/>
            <a:t>II COMANDANTE</a:t>
          </a:r>
          <a:endParaRPr lang="es-ES" dirty="0"/>
        </a:p>
      </dgm:t>
    </dgm:pt>
    <dgm:pt modelId="{5384188D-7776-4E58-BAE5-5CAADC906DE8}" type="sibTrans" cxnId="{3DE066E1-CCEF-44FE-97B4-8C180647FC6D}">
      <dgm:prSet/>
      <dgm:spPr/>
      <dgm:t>
        <a:bodyPr/>
        <a:lstStyle/>
        <a:p>
          <a:endParaRPr lang="es-ES"/>
        </a:p>
      </dgm:t>
    </dgm:pt>
    <dgm:pt modelId="{22846D68-10CB-4F82-BA03-35318DB271F6}" type="parTrans" cxnId="{3DE066E1-CCEF-44FE-97B4-8C180647FC6D}">
      <dgm:prSet/>
      <dgm:spPr>
        <a:ln w="38100"/>
      </dgm:spPr>
      <dgm:t>
        <a:bodyPr/>
        <a:lstStyle/>
        <a:p>
          <a:endParaRPr lang="es-ES"/>
        </a:p>
      </dgm:t>
    </dgm:pt>
    <dgm:pt modelId="{8E5FB4E3-9467-45F6-9160-9BA26F4D37D4}">
      <dgm:prSet/>
      <dgm:spPr/>
      <dgm:t>
        <a:bodyPr/>
        <a:lstStyle/>
        <a:p>
          <a:r>
            <a:rPr lang="es-ES" dirty="0" smtClean="0"/>
            <a:t>DIVISIÓN DE SANIDAD</a:t>
          </a:r>
          <a:endParaRPr lang="es-ES" dirty="0"/>
        </a:p>
      </dgm:t>
    </dgm:pt>
    <dgm:pt modelId="{FCCDB4C3-D8CA-446D-8480-E2F43234A19B}" type="parTrans" cxnId="{66831B92-B978-431F-8ADF-441473E2C53F}">
      <dgm:prSet/>
      <dgm:spPr>
        <a:ln w="38100"/>
      </dgm:spPr>
      <dgm:t>
        <a:bodyPr/>
        <a:lstStyle/>
        <a:p>
          <a:endParaRPr lang="es-ES"/>
        </a:p>
      </dgm:t>
    </dgm:pt>
    <dgm:pt modelId="{68BC8A01-C14B-4A2F-9E83-C3C1A35DB753}" type="sibTrans" cxnId="{66831B92-B978-431F-8ADF-441473E2C53F}">
      <dgm:prSet/>
      <dgm:spPr/>
      <dgm:t>
        <a:bodyPr/>
        <a:lstStyle/>
        <a:p>
          <a:endParaRPr lang="es-ES"/>
        </a:p>
      </dgm:t>
    </dgm:pt>
    <dgm:pt modelId="{DFBB96E5-AACA-4091-83C3-F6D7F5DFAE00}" type="pres">
      <dgm:prSet presAssocID="{6115F54F-2A04-4E4F-B789-B34A212EF9F8}" presName="hierChild1" presStyleCnt="0">
        <dgm:presLayoutVars>
          <dgm:chPref val="1"/>
          <dgm:dir/>
          <dgm:animOne val="branch"/>
          <dgm:animLvl val="lvl"/>
          <dgm:resizeHandles/>
        </dgm:presLayoutVars>
      </dgm:prSet>
      <dgm:spPr/>
      <dgm:t>
        <a:bodyPr/>
        <a:lstStyle/>
        <a:p>
          <a:endParaRPr lang="es-ES"/>
        </a:p>
      </dgm:t>
    </dgm:pt>
    <dgm:pt modelId="{3C271A9B-C349-441B-AB8A-7A0A01E92DF9}" type="pres">
      <dgm:prSet presAssocID="{06115580-3DEB-4F97-84E2-2F9CE8376CC0}" presName="hierRoot1" presStyleCnt="0"/>
      <dgm:spPr/>
    </dgm:pt>
    <dgm:pt modelId="{9145DE72-0883-450F-90F0-31BEB37877D2}" type="pres">
      <dgm:prSet presAssocID="{06115580-3DEB-4F97-84E2-2F9CE8376CC0}" presName="composite" presStyleCnt="0"/>
      <dgm:spPr/>
    </dgm:pt>
    <dgm:pt modelId="{7A93E5CF-505A-4216-9871-CA9974502B96}" type="pres">
      <dgm:prSet presAssocID="{06115580-3DEB-4F97-84E2-2F9CE8376CC0}" presName="background" presStyleLbl="node0" presStyleIdx="0" presStyleCnt="1"/>
      <dgm:spPr/>
    </dgm:pt>
    <dgm:pt modelId="{8D96FC99-D493-48F6-9E08-A869C67B1212}" type="pres">
      <dgm:prSet presAssocID="{06115580-3DEB-4F97-84E2-2F9CE8376CC0}" presName="text" presStyleLbl="fgAcc0" presStyleIdx="0" presStyleCnt="1" custScaleX="178421" custLinFactX="-36937" custLinFactNeighborX="-100000" custLinFactNeighborY="14120">
        <dgm:presLayoutVars>
          <dgm:chPref val="3"/>
        </dgm:presLayoutVars>
      </dgm:prSet>
      <dgm:spPr/>
      <dgm:t>
        <a:bodyPr/>
        <a:lstStyle/>
        <a:p>
          <a:endParaRPr lang="es-ES"/>
        </a:p>
      </dgm:t>
    </dgm:pt>
    <dgm:pt modelId="{9A514C9A-DEB0-470B-85B9-169DFEE5CD75}" type="pres">
      <dgm:prSet presAssocID="{06115580-3DEB-4F97-84E2-2F9CE8376CC0}" presName="hierChild2" presStyleCnt="0"/>
      <dgm:spPr/>
    </dgm:pt>
    <dgm:pt modelId="{DFE86179-4664-42E2-8E3C-6B6BF68AE7DA}" type="pres">
      <dgm:prSet presAssocID="{22846D68-10CB-4F82-BA03-35318DB271F6}" presName="Name10" presStyleLbl="parChTrans1D2" presStyleIdx="0" presStyleCnt="1"/>
      <dgm:spPr/>
      <dgm:t>
        <a:bodyPr/>
        <a:lstStyle/>
        <a:p>
          <a:endParaRPr lang="es-ES"/>
        </a:p>
      </dgm:t>
    </dgm:pt>
    <dgm:pt modelId="{DD08C2C2-6096-4197-AE36-03652EB46783}" type="pres">
      <dgm:prSet presAssocID="{8FF16ECC-C3AB-4933-AB1B-30A7529B1FC7}" presName="hierRoot2" presStyleCnt="0"/>
      <dgm:spPr/>
    </dgm:pt>
    <dgm:pt modelId="{A9D747D8-7B34-4D00-8C71-8461E70438C0}" type="pres">
      <dgm:prSet presAssocID="{8FF16ECC-C3AB-4933-AB1B-30A7529B1FC7}" presName="composite2" presStyleCnt="0"/>
      <dgm:spPr/>
    </dgm:pt>
    <dgm:pt modelId="{A9097817-9F27-43C9-B510-F8343FB82C85}" type="pres">
      <dgm:prSet presAssocID="{8FF16ECC-C3AB-4933-AB1B-30A7529B1FC7}" presName="background2" presStyleLbl="node2" presStyleIdx="0" presStyleCnt="1"/>
      <dgm:spPr/>
    </dgm:pt>
    <dgm:pt modelId="{7403F1E4-F2E5-4EF6-B483-F47CE0E0EE12}" type="pres">
      <dgm:prSet presAssocID="{8FF16ECC-C3AB-4933-AB1B-30A7529B1FC7}" presName="text2" presStyleLbl="fgAcc2" presStyleIdx="0" presStyleCnt="1" custScaleX="169140" custLinFactX="-36937" custLinFactNeighborX="-100000" custLinFactNeighborY="14120">
        <dgm:presLayoutVars>
          <dgm:chPref val="3"/>
        </dgm:presLayoutVars>
      </dgm:prSet>
      <dgm:spPr/>
      <dgm:t>
        <a:bodyPr/>
        <a:lstStyle/>
        <a:p>
          <a:endParaRPr lang="es-ES"/>
        </a:p>
      </dgm:t>
    </dgm:pt>
    <dgm:pt modelId="{056163EB-EF7A-49D6-A72B-D8227D376E2F}" type="pres">
      <dgm:prSet presAssocID="{8FF16ECC-C3AB-4933-AB1B-30A7529B1FC7}" presName="hierChild3" presStyleCnt="0"/>
      <dgm:spPr/>
    </dgm:pt>
    <dgm:pt modelId="{0CFF171E-DC19-4BEA-9762-98684A903C82}" type="pres">
      <dgm:prSet presAssocID="{817E1237-9DFF-400A-99E2-F0A41425DCA7}" presName="Name17" presStyleLbl="parChTrans1D3" presStyleIdx="0" presStyleCnt="1"/>
      <dgm:spPr/>
      <dgm:t>
        <a:bodyPr/>
        <a:lstStyle/>
        <a:p>
          <a:endParaRPr lang="es-ES"/>
        </a:p>
      </dgm:t>
    </dgm:pt>
    <dgm:pt modelId="{1B21D705-2107-48D0-AF6D-B2A9643D5076}" type="pres">
      <dgm:prSet presAssocID="{537F7985-BAAF-4388-8160-A0DD2D02A966}" presName="hierRoot3" presStyleCnt="0"/>
      <dgm:spPr/>
    </dgm:pt>
    <dgm:pt modelId="{93B9F15D-9AAC-4814-BF42-13257092C8F4}" type="pres">
      <dgm:prSet presAssocID="{537F7985-BAAF-4388-8160-A0DD2D02A966}" presName="composite3" presStyleCnt="0"/>
      <dgm:spPr/>
    </dgm:pt>
    <dgm:pt modelId="{D0AD30CF-3BF6-49E8-B974-212267ED8FC7}" type="pres">
      <dgm:prSet presAssocID="{537F7985-BAAF-4388-8160-A0DD2D02A966}" presName="background3" presStyleLbl="node3" presStyleIdx="0" presStyleCnt="1"/>
      <dgm:spPr/>
    </dgm:pt>
    <dgm:pt modelId="{012CEFD0-21C4-41E1-85FA-97125FE0D247}" type="pres">
      <dgm:prSet presAssocID="{537F7985-BAAF-4388-8160-A0DD2D02A966}" presName="text3" presStyleLbl="fgAcc3" presStyleIdx="0" presStyleCnt="1" custScaleX="150578" custLinFactX="32037" custLinFactY="-2098" custLinFactNeighborX="100000" custLinFactNeighborY="-100000">
        <dgm:presLayoutVars>
          <dgm:chPref val="3"/>
        </dgm:presLayoutVars>
      </dgm:prSet>
      <dgm:spPr/>
      <dgm:t>
        <a:bodyPr/>
        <a:lstStyle/>
        <a:p>
          <a:endParaRPr lang="es-ES"/>
        </a:p>
      </dgm:t>
    </dgm:pt>
    <dgm:pt modelId="{E68FB09D-37DA-4AF8-8E7D-73AAB5C59B6B}" type="pres">
      <dgm:prSet presAssocID="{537F7985-BAAF-4388-8160-A0DD2D02A966}" presName="hierChild4" presStyleCnt="0"/>
      <dgm:spPr/>
    </dgm:pt>
    <dgm:pt modelId="{F2F8393B-3A2D-4827-ABF9-F49724CA576A}" type="pres">
      <dgm:prSet presAssocID="{FCCDB4C3-D8CA-446D-8480-E2F43234A19B}" presName="Name23" presStyleLbl="parChTrans1D4" presStyleIdx="0" presStyleCnt="1"/>
      <dgm:spPr/>
      <dgm:t>
        <a:bodyPr/>
        <a:lstStyle/>
        <a:p>
          <a:endParaRPr lang="es-ES"/>
        </a:p>
      </dgm:t>
    </dgm:pt>
    <dgm:pt modelId="{80A55163-35C9-4160-B64D-A6D28CC92383}" type="pres">
      <dgm:prSet presAssocID="{8E5FB4E3-9467-45F6-9160-9BA26F4D37D4}" presName="hierRoot4" presStyleCnt="0"/>
      <dgm:spPr/>
    </dgm:pt>
    <dgm:pt modelId="{F5064D65-DC82-406A-AA04-E5BB503DFE3B}" type="pres">
      <dgm:prSet presAssocID="{8E5FB4E3-9467-45F6-9160-9BA26F4D37D4}" presName="composite4" presStyleCnt="0"/>
      <dgm:spPr/>
    </dgm:pt>
    <dgm:pt modelId="{E8BE6123-5544-45FE-9013-2FD10E0CABA8}" type="pres">
      <dgm:prSet presAssocID="{8E5FB4E3-9467-45F6-9160-9BA26F4D37D4}" presName="background4" presStyleLbl="node4" presStyleIdx="0" presStyleCnt="1"/>
      <dgm:spPr/>
    </dgm:pt>
    <dgm:pt modelId="{CB2834C0-7CD5-4F15-B196-C82CD27CD457}" type="pres">
      <dgm:prSet presAssocID="{8E5FB4E3-9467-45F6-9160-9BA26F4D37D4}" presName="text4" presStyleLbl="fgAcc4" presStyleIdx="0" presStyleCnt="1" custScaleX="159859" custLinFactX="32037" custLinFactY="-2098" custLinFactNeighborX="100000" custLinFactNeighborY="-100000">
        <dgm:presLayoutVars>
          <dgm:chPref val="3"/>
        </dgm:presLayoutVars>
      </dgm:prSet>
      <dgm:spPr/>
      <dgm:t>
        <a:bodyPr/>
        <a:lstStyle/>
        <a:p>
          <a:endParaRPr lang="es-ES"/>
        </a:p>
      </dgm:t>
    </dgm:pt>
    <dgm:pt modelId="{30126097-105C-4125-A668-3F02AB579B89}" type="pres">
      <dgm:prSet presAssocID="{8E5FB4E3-9467-45F6-9160-9BA26F4D37D4}" presName="hierChild5" presStyleCnt="0"/>
      <dgm:spPr/>
    </dgm:pt>
  </dgm:ptLst>
  <dgm:cxnLst>
    <dgm:cxn modelId="{C3F9AA02-750D-4CD4-96AE-20F5DDCF2AE8}" type="presOf" srcId="{FCCDB4C3-D8CA-446D-8480-E2F43234A19B}" destId="{F2F8393B-3A2D-4827-ABF9-F49724CA576A}" srcOrd="0" destOrd="0" presId="urn:microsoft.com/office/officeart/2005/8/layout/hierarchy1"/>
    <dgm:cxn modelId="{01EED730-8726-4FEB-B33F-BFC0BB64F3A2}" type="presOf" srcId="{6115F54F-2A04-4E4F-B789-B34A212EF9F8}" destId="{DFBB96E5-AACA-4091-83C3-F6D7F5DFAE00}" srcOrd="0" destOrd="0" presId="urn:microsoft.com/office/officeart/2005/8/layout/hierarchy1"/>
    <dgm:cxn modelId="{4201B7F9-6B32-4369-A645-733B59FD6FD0}" type="presOf" srcId="{06115580-3DEB-4F97-84E2-2F9CE8376CC0}" destId="{8D96FC99-D493-48F6-9E08-A869C67B1212}" srcOrd="0" destOrd="0" presId="urn:microsoft.com/office/officeart/2005/8/layout/hierarchy1"/>
    <dgm:cxn modelId="{66831B92-B978-431F-8ADF-441473E2C53F}" srcId="{537F7985-BAAF-4388-8160-A0DD2D02A966}" destId="{8E5FB4E3-9467-45F6-9160-9BA26F4D37D4}" srcOrd="0" destOrd="0" parTransId="{FCCDB4C3-D8CA-446D-8480-E2F43234A19B}" sibTransId="{68BC8A01-C14B-4A2F-9E83-C3C1A35DB753}"/>
    <dgm:cxn modelId="{5B8698A7-1DB2-4B91-AC5D-ABF5E185A4E2}" type="presOf" srcId="{8E5FB4E3-9467-45F6-9160-9BA26F4D37D4}" destId="{CB2834C0-7CD5-4F15-B196-C82CD27CD457}" srcOrd="0" destOrd="0" presId="urn:microsoft.com/office/officeart/2005/8/layout/hierarchy1"/>
    <dgm:cxn modelId="{5CCE5E50-FC8A-42BF-87A5-D7FC0A5E2EE3}" type="presOf" srcId="{22846D68-10CB-4F82-BA03-35318DB271F6}" destId="{DFE86179-4664-42E2-8E3C-6B6BF68AE7DA}" srcOrd="0" destOrd="0" presId="urn:microsoft.com/office/officeart/2005/8/layout/hierarchy1"/>
    <dgm:cxn modelId="{23ADB999-5865-4B8B-8968-FA0FF966B8C9}" type="presOf" srcId="{817E1237-9DFF-400A-99E2-F0A41425DCA7}" destId="{0CFF171E-DC19-4BEA-9762-98684A903C82}" srcOrd="0" destOrd="0" presId="urn:microsoft.com/office/officeart/2005/8/layout/hierarchy1"/>
    <dgm:cxn modelId="{887222FF-9E02-49E7-8E65-6078F930BD5E}" type="presOf" srcId="{537F7985-BAAF-4388-8160-A0DD2D02A966}" destId="{012CEFD0-21C4-41E1-85FA-97125FE0D247}" srcOrd="0" destOrd="0" presId="urn:microsoft.com/office/officeart/2005/8/layout/hierarchy1"/>
    <dgm:cxn modelId="{1F019C1A-8F00-4AEE-986C-7BCD17B3D6B1}" type="presOf" srcId="{8FF16ECC-C3AB-4933-AB1B-30A7529B1FC7}" destId="{7403F1E4-F2E5-4EF6-B483-F47CE0E0EE12}" srcOrd="0" destOrd="0" presId="urn:microsoft.com/office/officeart/2005/8/layout/hierarchy1"/>
    <dgm:cxn modelId="{F9B0240F-BC12-469F-890D-C3B253C48A96}" srcId="{6115F54F-2A04-4E4F-B789-B34A212EF9F8}" destId="{06115580-3DEB-4F97-84E2-2F9CE8376CC0}" srcOrd="0" destOrd="0" parTransId="{5B5CDC72-3A98-43E6-959E-4515467B9633}" sibTransId="{35AAA806-BE8A-4627-8B05-3D47DD68B6B9}"/>
    <dgm:cxn modelId="{F3BD5A9C-9744-4A4D-8157-018915BAAD7B}" srcId="{8FF16ECC-C3AB-4933-AB1B-30A7529B1FC7}" destId="{537F7985-BAAF-4388-8160-A0DD2D02A966}" srcOrd="0" destOrd="0" parTransId="{817E1237-9DFF-400A-99E2-F0A41425DCA7}" sibTransId="{D8BC6B3E-3A25-4C4D-84E2-30C7AD77F9BD}"/>
    <dgm:cxn modelId="{3DE066E1-CCEF-44FE-97B4-8C180647FC6D}" srcId="{06115580-3DEB-4F97-84E2-2F9CE8376CC0}" destId="{8FF16ECC-C3AB-4933-AB1B-30A7529B1FC7}" srcOrd="0" destOrd="0" parTransId="{22846D68-10CB-4F82-BA03-35318DB271F6}" sibTransId="{5384188D-7776-4E58-BAE5-5CAADC906DE8}"/>
    <dgm:cxn modelId="{393CF872-FE18-4D28-AE4B-7A154619B525}" type="presParOf" srcId="{DFBB96E5-AACA-4091-83C3-F6D7F5DFAE00}" destId="{3C271A9B-C349-441B-AB8A-7A0A01E92DF9}" srcOrd="0" destOrd="0" presId="urn:microsoft.com/office/officeart/2005/8/layout/hierarchy1"/>
    <dgm:cxn modelId="{4D7E0813-550A-4DC0-BAC7-7E5630951867}" type="presParOf" srcId="{3C271A9B-C349-441B-AB8A-7A0A01E92DF9}" destId="{9145DE72-0883-450F-90F0-31BEB37877D2}" srcOrd="0" destOrd="0" presId="urn:microsoft.com/office/officeart/2005/8/layout/hierarchy1"/>
    <dgm:cxn modelId="{0CC294D6-3543-4D5D-9EE5-4E3A5198F7C8}" type="presParOf" srcId="{9145DE72-0883-450F-90F0-31BEB37877D2}" destId="{7A93E5CF-505A-4216-9871-CA9974502B96}" srcOrd="0" destOrd="0" presId="urn:microsoft.com/office/officeart/2005/8/layout/hierarchy1"/>
    <dgm:cxn modelId="{EE4DF14A-F67F-4FB1-A040-D81FE89D4E99}" type="presParOf" srcId="{9145DE72-0883-450F-90F0-31BEB37877D2}" destId="{8D96FC99-D493-48F6-9E08-A869C67B1212}" srcOrd="1" destOrd="0" presId="urn:microsoft.com/office/officeart/2005/8/layout/hierarchy1"/>
    <dgm:cxn modelId="{E45D279B-9BA4-4768-9CB5-19D3B6249D9C}" type="presParOf" srcId="{3C271A9B-C349-441B-AB8A-7A0A01E92DF9}" destId="{9A514C9A-DEB0-470B-85B9-169DFEE5CD75}" srcOrd="1" destOrd="0" presId="urn:microsoft.com/office/officeart/2005/8/layout/hierarchy1"/>
    <dgm:cxn modelId="{54AD9AFC-255F-4B90-BD16-AC3FD1F93ED8}" type="presParOf" srcId="{9A514C9A-DEB0-470B-85B9-169DFEE5CD75}" destId="{DFE86179-4664-42E2-8E3C-6B6BF68AE7DA}" srcOrd="0" destOrd="0" presId="urn:microsoft.com/office/officeart/2005/8/layout/hierarchy1"/>
    <dgm:cxn modelId="{4EA828B2-DB2F-4FB6-AC88-25633C34B143}" type="presParOf" srcId="{9A514C9A-DEB0-470B-85B9-169DFEE5CD75}" destId="{DD08C2C2-6096-4197-AE36-03652EB46783}" srcOrd="1" destOrd="0" presId="urn:microsoft.com/office/officeart/2005/8/layout/hierarchy1"/>
    <dgm:cxn modelId="{E91E0CCF-1D2C-4402-88F1-40E3DA2B9AB6}" type="presParOf" srcId="{DD08C2C2-6096-4197-AE36-03652EB46783}" destId="{A9D747D8-7B34-4D00-8C71-8461E70438C0}" srcOrd="0" destOrd="0" presId="urn:microsoft.com/office/officeart/2005/8/layout/hierarchy1"/>
    <dgm:cxn modelId="{5082B5E9-F204-4A7F-AA93-E8BFA8D608FA}" type="presParOf" srcId="{A9D747D8-7B34-4D00-8C71-8461E70438C0}" destId="{A9097817-9F27-43C9-B510-F8343FB82C85}" srcOrd="0" destOrd="0" presId="urn:microsoft.com/office/officeart/2005/8/layout/hierarchy1"/>
    <dgm:cxn modelId="{CCF5446A-AEC9-4E6E-88F3-F33234967A51}" type="presParOf" srcId="{A9D747D8-7B34-4D00-8C71-8461E70438C0}" destId="{7403F1E4-F2E5-4EF6-B483-F47CE0E0EE12}" srcOrd="1" destOrd="0" presId="urn:microsoft.com/office/officeart/2005/8/layout/hierarchy1"/>
    <dgm:cxn modelId="{4E6109B6-FCA3-49E4-9237-1254629F7646}" type="presParOf" srcId="{DD08C2C2-6096-4197-AE36-03652EB46783}" destId="{056163EB-EF7A-49D6-A72B-D8227D376E2F}" srcOrd="1" destOrd="0" presId="urn:microsoft.com/office/officeart/2005/8/layout/hierarchy1"/>
    <dgm:cxn modelId="{8DC32899-572E-4F57-9138-29351DBEC0AF}" type="presParOf" srcId="{056163EB-EF7A-49D6-A72B-D8227D376E2F}" destId="{0CFF171E-DC19-4BEA-9762-98684A903C82}" srcOrd="0" destOrd="0" presId="urn:microsoft.com/office/officeart/2005/8/layout/hierarchy1"/>
    <dgm:cxn modelId="{12C04B03-21AF-4E59-8DD6-3F5AF8DBAE58}" type="presParOf" srcId="{056163EB-EF7A-49D6-A72B-D8227D376E2F}" destId="{1B21D705-2107-48D0-AF6D-B2A9643D5076}" srcOrd="1" destOrd="0" presId="urn:microsoft.com/office/officeart/2005/8/layout/hierarchy1"/>
    <dgm:cxn modelId="{C53CDAC8-CE89-4AEF-A081-D0ACDBC04DED}" type="presParOf" srcId="{1B21D705-2107-48D0-AF6D-B2A9643D5076}" destId="{93B9F15D-9AAC-4814-BF42-13257092C8F4}" srcOrd="0" destOrd="0" presId="urn:microsoft.com/office/officeart/2005/8/layout/hierarchy1"/>
    <dgm:cxn modelId="{F14DE8C6-B2FC-453E-AEFD-AA953D5E9F15}" type="presParOf" srcId="{93B9F15D-9AAC-4814-BF42-13257092C8F4}" destId="{D0AD30CF-3BF6-49E8-B974-212267ED8FC7}" srcOrd="0" destOrd="0" presId="urn:microsoft.com/office/officeart/2005/8/layout/hierarchy1"/>
    <dgm:cxn modelId="{53D7C156-5C91-4556-B497-DB8154ABC342}" type="presParOf" srcId="{93B9F15D-9AAC-4814-BF42-13257092C8F4}" destId="{012CEFD0-21C4-41E1-85FA-97125FE0D247}" srcOrd="1" destOrd="0" presId="urn:microsoft.com/office/officeart/2005/8/layout/hierarchy1"/>
    <dgm:cxn modelId="{0256F5DA-235B-48D2-89B5-280F7A342C1B}" type="presParOf" srcId="{1B21D705-2107-48D0-AF6D-B2A9643D5076}" destId="{E68FB09D-37DA-4AF8-8E7D-73AAB5C59B6B}" srcOrd="1" destOrd="0" presId="urn:microsoft.com/office/officeart/2005/8/layout/hierarchy1"/>
    <dgm:cxn modelId="{7C77A6A4-9B08-439B-B120-96B23F2D9B0B}" type="presParOf" srcId="{E68FB09D-37DA-4AF8-8E7D-73AAB5C59B6B}" destId="{F2F8393B-3A2D-4827-ABF9-F49724CA576A}" srcOrd="0" destOrd="0" presId="urn:microsoft.com/office/officeart/2005/8/layout/hierarchy1"/>
    <dgm:cxn modelId="{F53622CE-8F32-42A9-A23D-1A4B2299F1E1}" type="presParOf" srcId="{E68FB09D-37DA-4AF8-8E7D-73AAB5C59B6B}" destId="{80A55163-35C9-4160-B64D-A6D28CC92383}" srcOrd="1" destOrd="0" presId="urn:microsoft.com/office/officeart/2005/8/layout/hierarchy1"/>
    <dgm:cxn modelId="{E90F9492-E6E6-4606-B771-6CC28B072AAC}" type="presParOf" srcId="{80A55163-35C9-4160-B64D-A6D28CC92383}" destId="{F5064D65-DC82-406A-AA04-E5BB503DFE3B}" srcOrd="0" destOrd="0" presId="urn:microsoft.com/office/officeart/2005/8/layout/hierarchy1"/>
    <dgm:cxn modelId="{2E6285C7-08B2-4379-BB7E-159827FFC00D}" type="presParOf" srcId="{F5064D65-DC82-406A-AA04-E5BB503DFE3B}" destId="{E8BE6123-5544-45FE-9013-2FD10E0CABA8}" srcOrd="0" destOrd="0" presId="urn:microsoft.com/office/officeart/2005/8/layout/hierarchy1"/>
    <dgm:cxn modelId="{30A4B7DD-623B-4F33-9C4D-C59775619474}" type="presParOf" srcId="{F5064D65-DC82-406A-AA04-E5BB503DFE3B}" destId="{CB2834C0-7CD5-4F15-B196-C82CD27CD457}" srcOrd="1" destOrd="0" presId="urn:microsoft.com/office/officeart/2005/8/layout/hierarchy1"/>
    <dgm:cxn modelId="{20FF78FE-12A1-4941-B4E6-3B1E8936B592}" type="presParOf" srcId="{80A55163-35C9-4160-B64D-A6D28CC92383}" destId="{30126097-105C-4125-A668-3F02AB579B89}"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0FDCE8-C540-42F9-B98B-C10955CD35B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6F828E95-3B71-44F0-A2CE-D2FC41821321}">
      <dgm:prSet phldrT="[Texto]"/>
      <dgm:spPr/>
      <dgm:t>
        <a:bodyPr/>
        <a:lstStyle/>
        <a:p>
          <a:r>
            <a:rPr lang="es-ES" dirty="0" smtClean="0"/>
            <a:t>DEPARTAMENTO DE SANIDAD</a:t>
          </a:r>
          <a:endParaRPr lang="es-ES" dirty="0"/>
        </a:p>
      </dgm:t>
    </dgm:pt>
    <dgm:pt modelId="{14E7D3CD-E566-408C-A047-4D076C5A20EB}" type="parTrans" cxnId="{DF50116D-C0F4-4E39-8E32-5313ED651079}">
      <dgm:prSet/>
      <dgm:spPr/>
      <dgm:t>
        <a:bodyPr/>
        <a:lstStyle/>
        <a:p>
          <a:endParaRPr lang="es-ES"/>
        </a:p>
      </dgm:t>
    </dgm:pt>
    <dgm:pt modelId="{0C34C178-172F-4056-B904-5A2EA8288F3B}" type="sibTrans" cxnId="{DF50116D-C0F4-4E39-8E32-5313ED651079}">
      <dgm:prSet/>
      <dgm:spPr/>
      <dgm:t>
        <a:bodyPr/>
        <a:lstStyle/>
        <a:p>
          <a:endParaRPr lang="es-ES"/>
        </a:p>
      </dgm:t>
    </dgm:pt>
    <dgm:pt modelId="{5CA215B1-90AF-4382-9934-82A67F1B892E}">
      <dgm:prSet phldrT="[Texto]"/>
      <dgm:spPr/>
      <dgm:t>
        <a:bodyPr/>
        <a:lstStyle/>
        <a:p>
          <a:r>
            <a:rPr lang="es-ES" dirty="0" smtClean="0"/>
            <a:t>OFICIAL MÉDICO</a:t>
          </a:r>
          <a:endParaRPr lang="es-ES" dirty="0"/>
        </a:p>
      </dgm:t>
    </dgm:pt>
    <dgm:pt modelId="{D69C86C2-27CC-4FFB-8F38-4172933B54B1}" type="parTrans" cxnId="{624032CB-A7BF-4D1F-8AE2-CD463AECA427}">
      <dgm:prSet/>
      <dgm:spPr/>
      <dgm:t>
        <a:bodyPr/>
        <a:lstStyle/>
        <a:p>
          <a:endParaRPr lang="es-ES"/>
        </a:p>
      </dgm:t>
    </dgm:pt>
    <dgm:pt modelId="{6D7FCAAC-2A40-4194-B00F-E2005578B8EF}" type="sibTrans" cxnId="{624032CB-A7BF-4D1F-8AE2-CD463AECA427}">
      <dgm:prSet/>
      <dgm:spPr/>
      <dgm:t>
        <a:bodyPr/>
        <a:lstStyle/>
        <a:p>
          <a:endParaRPr lang="es-ES"/>
        </a:p>
      </dgm:t>
    </dgm:pt>
    <dgm:pt modelId="{52AC5B07-C760-413E-AEDC-2FCE549DFF34}">
      <dgm:prSet phldrT="[Texto]"/>
      <dgm:spPr/>
      <dgm:t>
        <a:bodyPr/>
        <a:lstStyle/>
        <a:p>
          <a:r>
            <a:rPr lang="es-ES" dirty="0" smtClean="0"/>
            <a:t>ENFERMERO Y/O ENFERMERA</a:t>
          </a:r>
          <a:endParaRPr lang="es-ES" dirty="0"/>
        </a:p>
      </dgm:t>
    </dgm:pt>
    <dgm:pt modelId="{97757D5F-2F6D-47DD-B818-407CAA78CD74}" type="parTrans" cxnId="{FE8B0F4E-C764-4419-80A7-0305355CAC21}">
      <dgm:prSet/>
      <dgm:spPr/>
      <dgm:t>
        <a:bodyPr/>
        <a:lstStyle/>
        <a:p>
          <a:endParaRPr lang="es-ES"/>
        </a:p>
      </dgm:t>
    </dgm:pt>
    <dgm:pt modelId="{D36ECECB-2928-4094-8637-1820751CE9A8}" type="sibTrans" cxnId="{FE8B0F4E-C764-4419-80A7-0305355CAC21}">
      <dgm:prSet/>
      <dgm:spPr/>
      <dgm:t>
        <a:bodyPr/>
        <a:lstStyle/>
        <a:p>
          <a:endParaRPr lang="es-ES"/>
        </a:p>
      </dgm:t>
    </dgm:pt>
    <dgm:pt modelId="{68CF8186-31FB-46B6-BB53-5E9CD1D3FB76}">
      <dgm:prSet phldrT="[Texto]"/>
      <dgm:spPr/>
      <dgm:t>
        <a:bodyPr/>
        <a:lstStyle/>
        <a:p>
          <a:r>
            <a:rPr lang="es-ES" dirty="0" smtClean="0"/>
            <a:t>OFICIAL</a:t>
          </a:r>
        </a:p>
        <a:p>
          <a:r>
            <a:rPr lang="es-ES" dirty="0" smtClean="0"/>
            <a:t>ODONTÓLOGO</a:t>
          </a:r>
          <a:endParaRPr lang="es-ES" dirty="0"/>
        </a:p>
      </dgm:t>
    </dgm:pt>
    <dgm:pt modelId="{800AFF8F-ED64-4B02-B755-644192946A26}" type="parTrans" cxnId="{1EFCB89D-ADBD-40C2-9325-67C0901EA3D2}">
      <dgm:prSet/>
      <dgm:spPr/>
      <dgm:t>
        <a:bodyPr/>
        <a:lstStyle/>
        <a:p>
          <a:endParaRPr lang="es-ES"/>
        </a:p>
      </dgm:t>
    </dgm:pt>
    <dgm:pt modelId="{A4EA5E36-9C52-40A8-982E-D4ACC05BEE95}" type="sibTrans" cxnId="{1EFCB89D-ADBD-40C2-9325-67C0901EA3D2}">
      <dgm:prSet/>
      <dgm:spPr/>
      <dgm:t>
        <a:bodyPr/>
        <a:lstStyle/>
        <a:p>
          <a:endParaRPr lang="es-ES"/>
        </a:p>
      </dgm:t>
    </dgm:pt>
    <dgm:pt modelId="{E5A62105-5A1C-41B9-97FA-D07B0130A208}" type="pres">
      <dgm:prSet presAssocID="{F70FDCE8-C540-42F9-B98B-C10955CD35B3}" presName="hierChild1" presStyleCnt="0">
        <dgm:presLayoutVars>
          <dgm:chPref val="1"/>
          <dgm:dir/>
          <dgm:animOne val="branch"/>
          <dgm:animLvl val="lvl"/>
          <dgm:resizeHandles/>
        </dgm:presLayoutVars>
      </dgm:prSet>
      <dgm:spPr/>
      <dgm:t>
        <a:bodyPr/>
        <a:lstStyle/>
        <a:p>
          <a:endParaRPr lang="es-ES"/>
        </a:p>
      </dgm:t>
    </dgm:pt>
    <dgm:pt modelId="{D12D9C45-9ED2-42B4-B47C-4F699D93BE67}" type="pres">
      <dgm:prSet presAssocID="{6F828E95-3B71-44F0-A2CE-D2FC41821321}" presName="hierRoot1" presStyleCnt="0"/>
      <dgm:spPr/>
    </dgm:pt>
    <dgm:pt modelId="{AC60A8FF-9908-441E-93E2-179AC6170564}" type="pres">
      <dgm:prSet presAssocID="{6F828E95-3B71-44F0-A2CE-D2FC41821321}" presName="composite" presStyleCnt="0"/>
      <dgm:spPr/>
    </dgm:pt>
    <dgm:pt modelId="{DA98DB48-FF83-4157-A40E-A708BD8B146F}" type="pres">
      <dgm:prSet presAssocID="{6F828E95-3B71-44F0-A2CE-D2FC41821321}" presName="background" presStyleLbl="node0" presStyleIdx="0" presStyleCnt="1"/>
      <dgm:spPr/>
    </dgm:pt>
    <dgm:pt modelId="{0785621C-1C03-4916-8BD4-3D39B4CDA00E}" type="pres">
      <dgm:prSet presAssocID="{6F828E95-3B71-44F0-A2CE-D2FC41821321}" presName="text" presStyleLbl="fgAcc0" presStyleIdx="0" presStyleCnt="1" custScaleX="228686" custScaleY="62710">
        <dgm:presLayoutVars>
          <dgm:chPref val="3"/>
        </dgm:presLayoutVars>
      </dgm:prSet>
      <dgm:spPr/>
      <dgm:t>
        <a:bodyPr/>
        <a:lstStyle/>
        <a:p>
          <a:endParaRPr lang="es-ES"/>
        </a:p>
      </dgm:t>
    </dgm:pt>
    <dgm:pt modelId="{733E63AA-3C27-4536-84A5-C02A12D51FD2}" type="pres">
      <dgm:prSet presAssocID="{6F828E95-3B71-44F0-A2CE-D2FC41821321}" presName="hierChild2" presStyleCnt="0"/>
      <dgm:spPr/>
    </dgm:pt>
    <dgm:pt modelId="{D92F3803-43E6-4F25-9B5D-407CDCAA4705}" type="pres">
      <dgm:prSet presAssocID="{D69C86C2-27CC-4FFB-8F38-4172933B54B1}" presName="Name10" presStyleLbl="parChTrans1D2" presStyleIdx="0" presStyleCnt="2"/>
      <dgm:spPr/>
      <dgm:t>
        <a:bodyPr/>
        <a:lstStyle/>
        <a:p>
          <a:endParaRPr lang="es-ES"/>
        </a:p>
      </dgm:t>
    </dgm:pt>
    <dgm:pt modelId="{B366BB6E-1CD2-471F-92A9-19C640B818D3}" type="pres">
      <dgm:prSet presAssocID="{5CA215B1-90AF-4382-9934-82A67F1B892E}" presName="hierRoot2" presStyleCnt="0"/>
      <dgm:spPr/>
    </dgm:pt>
    <dgm:pt modelId="{48460FBB-F56D-40D1-BAA2-0F1C2D6D5B7B}" type="pres">
      <dgm:prSet presAssocID="{5CA215B1-90AF-4382-9934-82A67F1B892E}" presName="composite2" presStyleCnt="0"/>
      <dgm:spPr/>
    </dgm:pt>
    <dgm:pt modelId="{124B323E-ABDD-4AFA-BFBC-F6DFCBBCE995}" type="pres">
      <dgm:prSet presAssocID="{5CA215B1-90AF-4382-9934-82A67F1B892E}" presName="background2" presStyleLbl="node2" presStyleIdx="0" presStyleCnt="2"/>
      <dgm:spPr/>
    </dgm:pt>
    <dgm:pt modelId="{55B36D33-01E7-4791-8ED9-0F7E2C21E0AF}" type="pres">
      <dgm:prSet presAssocID="{5CA215B1-90AF-4382-9934-82A67F1B892E}" presName="text2" presStyleLbl="fgAcc2" presStyleIdx="0" presStyleCnt="2">
        <dgm:presLayoutVars>
          <dgm:chPref val="3"/>
        </dgm:presLayoutVars>
      </dgm:prSet>
      <dgm:spPr/>
      <dgm:t>
        <a:bodyPr/>
        <a:lstStyle/>
        <a:p>
          <a:endParaRPr lang="es-ES"/>
        </a:p>
      </dgm:t>
    </dgm:pt>
    <dgm:pt modelId="{0AAFF721-C107-492A-9BE3-A1474AA060AF}" type="pres">
      <dgm:prSet presAssocID="{5CA215B1-90AF-4382-9934-82A67F1B892E}" presName="hierChild3" presStyleCnt="0"/>
      <dgm:spPr/>
    </dgm:pt>
    <dgm:pt modelId="{9268302A-87FF-4848-B4A5-72C843788706}" type="pres">
      <dgm:prSet presAssocID="{97757D5F-2F6D-47DD-B818-407CAA78CD74}" presName="Name17" presStyleLbl="parChTrans1D3" presStyleIdx="0" presStyleCnt="1"/>
      <dgm:spPr/>
      <dgm:t>
        <a:bodyPr/>
        <a:lstStyle/>
        <a:p>
          <a:endParaRPr lang="es-ES"/>
        </a:p>
      </dgm:t>
    </dgm:pt>
    <dgm:pt modelId="{D03D2469-CBEC-4154-95AB-024C04D6DEB6}" type="pres">
      <dgm:prSet presAssocID="{52AC5B07-C760-413E-AEDC-2FCE549DFF34}" presName="hierRoot3" presStyleCnt="0"/>
      <dgm:spPr/>
    </dgm:pt>
    <dgm:pt modelId="{1CEBA08E-3887-4D19-988C-89E4F0875E8B}" type="pres">
      <dgm:prSet presAssocID="{52AC5B07-C760-413E-AEDC-2FCE549DFF34}" presName="composite3" presStyleCnt="0"/>
      <dgm:spPr/>
    </dgm:pt>
    <dgm:pt modelId="{54E8AE70-ECF8-440A-9E74-0C9399CB936A}" type="pres">
      <dgm:prSet presAssocID="{52AC5B07-C760-413E-AEDC-2FCE549DFF34}" presName="background3" presStyleLbl="node3" presStyleIdx="0" presStyleCnt="1"/>
      <dgm:spPr/>
    </dgm:pt>
    <dgm:pt modelId="{A72DDC55-F0D0-4D75-B46A-0B8E10A7F0AC}" type="pres">
      <dgm:prSet presAssocID="{52AC5B07-C760-413E-AEDC-2FCE549DFF34}" presName="text3" presStyleLbl="fgAcc3" presStyleIdx="0" presStyleCnt="1">
        <dgm:presLayoutVars>
          <dgm:chPref val="3"/>
        </dgm:presLayoutVars>
      </dgm:prSet>
      <dgm:spPr/>
      <dgm:t>
        <a:bodyPr/>
        <a:lstStyle/>
        <a:p>
          <a:endParaRPr lang="es-ES"/>
        </a:p>
      </dgm:t>
    </dgm:pt>
    <dgm:pt modelId="{A3CAA778-8382-4E11-AEB5-41B943BAEFE2}" type="pres">
      <dgm:prSet presAssocID="{52AC5B07-C760-413E-AEDC-2FCE549DFF34}" presName="hierChild4" presStyleCnt="0"/>
      <dgm:spPr/>
    </dgm:pt>
    <dgm:pt modelId="{36B5672A-6246-4A1F-952F-70A603F5321A}" type="pres">
      <dgm:prSet presAssocID="{800AFF8F-ED64-4B02-B755-644192946A26}" presName="Name10" presStyleLbl="parChTrans1D2" presStyleIdx="1" presStyleCnt="2"/>
      <dgm:spPr/>
      <dgm:t>
        <a:bodyPr/>
        <a:lstStyle/>
        <a:p>
          <a:endParaRPr lang="es-ES"/>
        </a:p>
      </dgm:t>
    </dgm:pt>
    <dgm:pt modelId="{3AB2C48A-862F-41A6-95D2-7772D3CFDC7F}" type="pres">
      <dgm:prSet presAssocID="{68CF8186-31FB-46B6-BB53-5E9CD1D3FB76}" presName="hierRoot2" presStyleCnt="0"/>
      <dgm:spPr/>
    </dgm:pt>
    <dgm:pt modelId="{A6227224-F367-49FF-A3EC-9F974F5680BA}" type="pres">
      <dgm:prSet presAssocID="{68CF8186-31FB-46B6-BB53-5E9CD1D3FB76}" presName="composite2" presStyleCnt="0"/>
      <dgm:spPr/>
    </dgm:pt>
    <dgm:pt modelId="{A33EA6F4-BACE-4170-BD72-32562FC9F266}" type="pres">
      <dgm:prSet presAssocID="{68CF8186-31FB-46B6-BB53-5E9CD1D3FB76}" presName="background2" presStyleLbl="node2" presStyleIdx="1" presStyleCnt="2"/>
      <dgm:spPr/>
    </dgm:pt>
    <dgm:pt modelId="{5CB47D0C-22A3-4A59-8654-67A63BCF41B5}" type="pres">
      <dgm:prSet presAssocID="{68CF8186-31FB-46B6-BB53-5E9CD1D3FB76}" presName="text2" presStyleLbl="fgAcc2" presStyleIdx="1" presStyleCnt="2">
        <dgm:presLayoutVars>
          <dgm:chPref val="3"/>
        </dgm:presLayoutVars>
      </dgm:prSet>
      <dgm:spPr/>
      <dgm:t>
        <a:bodyPr/>
        <a:lstStyle/>
        <a:p>
          <a:endParaRPr lang="es-ES"/>
        </a:p>
      </dgm:t>
    </dgm:pt>
    <dgm:pt modelId="{AAE6CECE-DBB1-436D-9993-721365FA08C2}" type="pres">
      <dgm:prSet presAssocID="{68CF8186-31FB-46B6-BB53-5E9CD1D3FB76}" presName="hierChild3" presStyleCnt="0"/>
      <dgm:spPr/>
    </dgm:pt>
  </dgm:ptLst>
  <dgm:cxnLst>
    <dgm:cxn modelId="{077280CB-FBB6-4156-AB1E-4A9045233AE7}" type="presOf" srcId="{6F828E95-3B71-44F0-A2CE-D2FC41821321}" destId="{0785621C-1C03-4916-8BD4-3D39B4CDA00E}" srcOrd="0" destOrd="0" presId="urn:microsoft.com/office/officeart/2005/8/layout/hierarchy1"/>
    <dgm:cxn modelId="{624032CB-A7BF-4D1F-8AE2-CD463AECA427}" srcId="{6F828E95-3B71-44F0-A2CE-D2FC41821321}" destId="{5CA215B1-90AF-4382-9934-82A67F1B892E}" srcOrd="0" destOrd="0" parTransId="{D69C86C2-27CC-4FFB-8F38-4172933B54B1}" sibTransId="{6D7FCAAC-2A40-4194-B00F-E2005578B8EF}"/>
    <dgm:cxn modelId="{3BBA78E8-FB95-4ED2-AD05-9A124C45330A}" type="presOf" srcId="{800AFF8F-ED64-4B02-B755-644192946A26}" destId="{36B5672A-6246-4A1F-952F-70A603F5321A}" srcOrd="0" destOrd="0" presId="urn:microsoft.com/office/officeart/2005/8/layout/hierarchy1"/>
    <dgm:cxn modelId="{019EA840-00DF-450E-B8C8-B924EB7D5A7C}" type="presOf" srcId="{F70FDCE8-C540-42F9-B98B-C10955CD35B3}" destId="{E5A62105-5A1C-41B9-97FA-D07B0130A208}" srcOrd="0" destOrd="0" presId="urn:microsoft.com/office/officeart/2005/8/layout/hierarchy1"/>
    <dgm:cxn modelId="{000CE29B-7497-4785-838F-411960158AAD}" type="presOf" srcId="{52AC5B07-C760-413E-AEDC-2FCE549DFF34}" destId="{A72DDC55-F0D0-4D75-B46A-0B8E10A7F0AC}" srcOrd="0" destOrd="0" presId="urn:microsoft.com/office/officeart/2005/8/layout/hierarchy1"/>
    <dgm:cxn modelId="{ACEFDEE6-A4A8-4B58-8B05-68F2160CAB0A}" type="presOf" srcId="{D69C86C2-27CC-4FFB-8F38-4172933B54B1}" destId="{D92F3803-43E6-4F25-9B5D-407CDCAA4705}" srcOrd="0" destOrd="0" presId="urn:microsoft.com/office/officeart/2005/8/layout/hierarchy1"/>
    <dgm:cxn modelId="{6DAFB7FD-C900-4173-A4BA-7A662CD90C5F}" type="presOf" srcId="{97757D5F-2F6D-47DD-B818-407CAA78CD74}" destId="{9268302A-87FF-4848-B4A5-72C843788706}" srcOrd="0" destOrd="0" presId="urn:microsoft.com/office/officeart/2005/8/layout/hierarchy1"/>
    <dgm:cxn modelId="{510C717A-37E0-4ABC-9A08-35EA05AB8366}" type="presOf" srcId="{68CF8186-31FB-46B6-BB53-5E9CD1D3FB76}" destId="{5CB47D0C-22A3-4A59-8654-67A63BCF41B5}" srcOrd="0" destOrd="0" presId="urn:microsoft.com/office/officeart/2005/8/layout/hierarchy1"/>
    <dgm:cxn modelId="{DF50116D-C0F4-4E39-8E32-5313ED651079}" srcId="{F70FDCE8-C540-42F9-B98B-C10955CD35B3}" destId="{6F828E95-3B71-44F0-A2CE-D2FC41821321}" srcOrd="0" destOrd="0" parTransId="{14E7D3CD-E566-408C-A047-4D076C5A20EB}" sibTransId="{0C34C178-172F-4056-B904-5A2EA8288F3B}"/>
    <dgm:cxn modelId="{FE8B0F4E-C764-4419-80A7-0305355CAC21}" srcId="{5CA215B1-90AF-4382-9934-82A67F1B892E}" destId="{52AC5B07-C760-413E-AEDC-2FCE549DFF34}" srcOrd="0" destOrd="0" parTransId="{97757D5F-2F6D-47DD-B818-407CAA78CD74}" sibTransId="{D36ECECB-2928-4094-8637-1820751CE9A8}"/>
    <dgm:cxn modelId="{733A2066-7840-4014-B5C7-CA0C730837F7}" type="presOf" srcId="{5CA215B1-90AF-4382-9934-82A67F1B892E}" destId="{55B36D33-01E7-4791-8ED9-0F7E2C21E0AF}" srcOrd="0" destOrd="0" presId="urn:microsoft.com/office/officeart/2005/8/layout/hierarchy1"/>
    <dgm:cxn modelId="{1EFCB89D-ADBD-40C2-9325-67C0901EA3D2}" srcId="{6F828E95-3B71-44F0-A2CE-D2FC41821321}" destId="{68CF8186-31FB-46B6-BB53-5E9CD1D3FB76}" srcOrd="1" destOrd="0" parTransId="{800AFF8F-ED64-4B02-B755-644192946A26}" sibTransId="{A4EA5E36-9C52-40A8-982E-D4ACC05BEE95}"/>
    <dgm:cxn modelId="{92ADB845-97CC-466D-BDAD-3CA43D698D77}" type="presParOf" srcId="{E5A62105-5A1C-41B9-97FA-D07B0130A208}" destId="{D12D9C45-9ED2-42B4-B47C-4F699D93BE67}" srcOrd="0" destOrd="0" presId="urn:microsoft.com/office/officeart/2005/8/layout/hierarchy1"/>
    <dgm:cxn modelId="{A14CC252-7A20-4EE7-A3A3-FAEDF1BAF881}" type="presParOf" srcId="{D12D9C45-9ED2-42B4-B47C-4F699D93BE67}" destId="{AC60A8FF-9908-441E-93E2-179AC6170564}" srcOrd="0" destOrd="0" presId="urn:microsoft.com/office/officeart/2005/8/layout/hierarchy1"/>
    <dgm:cxn modelId="{69B45A93-2657-44E1-94DB-148F0994A6CA}" type="presParOf" srcId="{AC60A8FF-9908-441E-93E2-179AC6170564}" destId="{DA98DB48-FF83-4157-A40E-A708BD8B146F}" srcOrd="0" destOrd="0" presId="urn:microsoft.com/office/officeart/2005/8/layout/hierarchy1"/>
    <dgm:cxn modelId="{71DE5815-80B2-47B7-910E-E84C5A1BC35B}" type="presParOf" srcId="{AC60A8FF-9908-441E-93E2-179AC6170564}" destId="{0785621C-1C03-4916-8BD4-3D39B4CDA00E}" srcOrd="1" destOrd="0" presId="urn:microsoft.com/office/officeart/2005/8/layout/hierarchy1"/>
    <dgm:cxn modelId="{E83269C0-702E-45DD-8B5F-AFC41DA701B5}" type="presParOf" srcId="{D12D9C45-9ED2-42B4-B47C-4F699D93BE67}" destId="{733E63AA-3C27-4536-84A5-C02A12D51FD2}" srcOrd="1" destOrd="0" presId="urn:microsoft.com/office/officeart/2005/8/layout/hierarchy1"/>
    <dgm:cxn modelId="{6E846B3C-13DE-4EC0-9B10-645DA323A732}" type="presParOf" srcId="{733E63AA-3C27-4536-84A5-C02A12D51FD2}" destId="{D92F3803-43E6-4F25-9B5D-407CDCAA4705}" srcOrd="0" destOrd="0" presId="urn:microsoft.com/office/officeart/2005/8/layout/hierarchy1"/>
    <dgm:cxn modelId="{D2FAB998-E295-457E-A0E4-6FEDA70CA285}" type="presParOf" srcId="{733E63AA-3C27-4536-84A5-C02A12D51FD2}" destId="{B366BB6E-1CD2-471F-92A9-19C640B818D3}" srcOrd="1" destOrd="0" presId="urn:microsoft.com/office/officeart/2005/8/layout/hierarchy1"/>
    <dgm:cxn modelId="{3330CCB2-440E-48D9-B38D-D6E221FF8BFA}" type="presParOf" srcId="{B366BB6E-1CD2-471F-92A9-19C640B818D3}" destId="{48460FBB-F56D-40D1-BAA2-0F1C2D6D5B7B}" srcOrd="0" destOrd="0" presId="urn:microsoft.com/office/officeart/2005/8/layout/hierarchy1"/>
    <dgm:cxn modelId="{F2243E28-6B82-442E-9500-62C05FDEF992}" type="presParOf" srcId="{48460FBB-F56D-40D1-BAA2-0F1C2D6D5B7B}" destId="{124B323E-ABDD-4AFA-BFBC-F6DFCBBCE995}" srcOrd="0" destOrd="0" presId="urn:microsoft.com/office/officeart/2005/8/layout/hierarchy1"/>
    <dgm:cxn modelId="{C3D8CEEE-D9DD-47CE-AC25-2A11FC89A3D6}" type="presParOf" srcId="{48460FBB-F56D-40D1-BAA2-0F1C2D6D5B7B}" destId="{55B36D33-01E7-4791-8ED9-0F7E2C21E0AF}" srcOrd="1" destOrd="0" presId="urn:microsoft.com/office/officeart/2005/8/layout/hierarchy1"/>
    <dgm:cxn modelId="{55397F12-A15C-4E14-8481-29DFACA0B671}" type="presParOf" srcId="{B366BB6E-1CD2-471F-92A9-19C640B818D3}" destId="{0AAFF721-C107-492A-9BE3-A1474AA060AF}" srcOrd="1" destOrd="0" presId="urn:microsoft.com/office/officeart/2005/8/layout/hierarchy1"/>
    <dgm:cxn modelId="{AF63F8BA-BCFD-4709-9CDB-BA66DF7C42EE}" type="presParOf" srcId="{0AAFF721-C107-492A-9BE3-A1474AA060AF}" destId="{9268302A-87FF-4848-B4A5-72C843788706}" srcOrd="0" destOrd="0" presId="urn:microsoft.com/office/officeart/2005/8/layout/hierarchy1"/>
    <dgm:cxn modelId="{6B9FC850-E229-4B6D-B72A-1FA68B65CA58}" type="presParOf" srcId="{0AAFF721-C107-492A-9BE3-A1474AA060AF}" destId="{D03D2469-CBEC-4154-95AB-024C04D6DEB6}" srcOrd="1" destOrd="0" presId="urn:microsoft.com/office/officeart/2005/8/layout/hierarchy1"/>
    <dgm:cxn modelId="{A0666BAC-0ECA-43AF-8DED-1C4AF35DE226}" type="presParOf" srcId="{D03D2469-CBEC-4154-95AB-024C04D6DEB6}" destId="{1CEBA08E-3887-4D19-988C-89E4F0875E8B}" srcOrd="0" destOrd="0" presId="urn:microsoft.com/office/officeart/2005/8/layout/hierarchy1"/>
    <dgm:cxn modelId="{B9F0FE3D-6944-47A8-B776-C0E299FB1036}" type="presParOf" srcId="{1CEBA08E-3887-4D19-988C-89E4F0875E8B}" destId="{54E8AE70-ECF8-440A-9E74-0C9399CB936A}" srcOrd="0" destOrd="0" presId="urn:microsoft.com/office/officeart/2005/8/layout/hierarchy1"/>
    <dgm:cxn modelId="{AE0E7666-5A64-4F6E-BEC4-5ED7440B4B97}" type="presParOf" srcId="{1CEBA08E-3887-4D19-988C-89E4F0875E8B}" destId="{A72DDC55-F0D0-4D75-B46A-0B8E10A7F0AC}" srcOrd="1" destOrd="0" presId="urn:microsoft.com/office/officeart/2005/8/layout/hierarchy1"/>
    <dgm:cxn modelId="{E721C70D-CC0A-4E8B-893C-84142E2C706B}" type="presParOf" srcId="{D03D2469-CBEC-4154-95AB-024C04D6DEB6}" destId="{A3CAA778-8382-4E11-AEB5-41B943BAEFE2}" srcOrd="1" destOrd="0" presId="urn:microsoft.com/office/officeart/2005/8/layout/hierarchy1"/>
    <dgm:cxn modelId="{2E0C105C-8315-48EA-AD21-1E1A6427E884}" type="presParOf" srcId="{733E63AA-3C27-4536-84A5-C02A12D51FD2}" destId="{36B5672A-6246-4A1F-952F-70A603F5321A}" srcOrd="2" destOrd="0" presId="urn:microsoft.com/office/officeart/2005/8/layout/hierarchy1"/>
    <dgm:cxn modelId="{732476F4-B2F0-4BE8-909D-79455C7E1A13}" type="presParOf" srcId="{733E63AA-3C27-4536-84A5-C02A12D51FD2}" destId="{3AB2C48A-862F-41A6-95D2-7772D3CFDC7F}" srcOrd="3" destOrd="0" presId="urn:microsoft.com/office/officeart/2005/8/layout/hierarchy1"/>
    <dgm:cxn modelId="{31E6DDB3-7BC3-4DF2-915E-736F5E3CA716}" type="presParOf" srcId="{3AB2C48A-862F-41A6-95D2-7772D3CFDC7F}" destId="{A6227224-F367-49FF-A3EC-9F974F5680BA}" srcOrd="0" destOrd="0" presId="urn:microsoft.com/office/officeart/2005/8/layout/hierarchy1"/>
    <dgm:cxn modelId="{67070A34-5727-4804-B718-AD8833DF2C8C}" type="presParOf" srcId="{A6227224-F367-49FF-A3EC-9F974F5680BA}" destId="{A33EA6F4-BACE-4170-BD72-32562FC9F266}" srcOrd="0" destOrd="0" presId="urn:microsoft.com/office/officeart/2005/8/layout/hierarchy1"/>
    <dgm:cxn modelId="{280DA6C0-8879-410D-A0F6-FF628EEC11B5}" type="presParOf" srcId="{A6227224-F367-49FF-A3EC-9F974F5680BA}" destId="{5CB47D0C-22A3-4A59-8654-67A63BCF41B5}" srcOrd="1" destOrd="0" presId="urn:microsoft.com/office/officeart/2005/8/layout/hierarchy1"/>
    <dgm:cxn modelId="{98737CA5-67F9-4460-A53E-8792812EB0AC}" type="presParOf" srcId="{3AB2C48A-862F-41A6-95D2-7772D3CFDC7F}" destId="{AAE6CECE-DBB1-436D-9993-721365FA08C2}"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112759-223F-485B-8824-A64BD05115B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S"/>
        </a:p>
      </dgm:t>
    </dgm:pt>
    <dgm:pt modelId="{138514E9-0411-478F-91EF-670C81AEB9BA}">
      <dgm:prSet phldrT="[Texto]"/>
      <dgm:spPr>
        <a:solidFill>
          <a:schemeClr val="accent1">
            <a:hueOff val="0"/>
            <a:satOff val="0"/>
            <a:lumOff val="0"/>
            <a:alpha val="50000"/>
          </a:schemeClr>
        </a:solidFill>
      </dgm:spPr>
      <dgm:t>
        <a:bodyPr/>
        <a:lstStyle/>
        <a:p>
          <a:r>
            <a:rPr lang="es-ES" b="1" dirty="0" smtClean="0">
              <a:solidFill>
                <a:srgbClr val="000000"/>
              </a:solidFill>
            </a:rPr>
            <a:t>ALCANCE DE LA INVESTIGACIÓN</a:t>
          </a:r>
          <a:endParaRPr lang="es-ES" b="1" dirty="0">
            <a:solidFill>
              <a:srgbClr val="000000"/>
            </a:solidFill>
          </a:endParaRPr>
        </a:p>
      </dgm:t>
    </dgm:pt>
    <dgm:pt modelId="{2166821D-0771-440B-9231-26EFEA938C9B}" type="parTrans" cxnId="{A55DB223-9406-42F4-B9AF-208222DBA7BB}">
      <dgm:prSet/>
      <dgm:spPr/>
      <dgm:t>
        <a:bodyPr/>
        <a:lstStyle/>
        <a:p>
          <a:endParaRPr lang="es-ES"/>
        </a:p>
      </dgm:t>
    </dgm:pt>
    <dgm:pt modelId="{46993A66-3DA3-4644-89A3-087558DE5D96}" type="sibTrans" cxnId="{A55DB223-9406-42F4-B9AF-208222DBA7BB}">
      <dgm:prSet/>
      <dgm:spPr/>
      <dgm:t>
        <a:bodyPr/>
        <a:lstStyle/>
        <a:p>
          <a:endParaRPr lang="es-ES"/>
        </a:p>
      </dgm:t>
    </dgm:pt>
    <dgm:pt modelId="{8D7D9D12-3217-4A5A-81F8-1F777CFCB9E9}">
      <dgm:prSet phldrT="[Texto]"/>
      <dgm:spPr>
        <a:solidFill>
          <a:schemeClr val="lt1">
            <a:hueOff val="0"/>
            <a:satOff val="0"/>
            <a:lumOff val="0"/>
            <a:alpha val="60000"/>
          </a:schemeClr>
        </a:solidFill>
      </dgm:spPr>
      <dgm:t>
        <a:bodyPr/>
        <a:lstStyle/>
        <a:p>
          <a:pPr algn="just"/>
          <a:r>
            <a:rPr lang="es-ES" dirty="0" smtClean="0">
              <a:solidFill>
                <a:srgbClr val="000000"/>
              </a:solidFill>
            </a:rPr>
            <a:t>Necesidades y requerimientos que tiene el Buque Escuela Guayas dentro del elemento funcional logístico Sanidad.</a:t>
          </a:r>
          <a:endParaRPr lang="es-ES" dirty="0">
            <a:solidFill>
              <a:srgbClr val="000000"/>
            </a:solidFill>
          </a:endParaRPr>
        </a:p>
      </dgm:t>
    </dgm:pt>
    <dgm:pt modelId="{207B1B52-BB74-440A-96C6-7BDAD49A9734}" type="parTrans" cxnId="{57109596-50DF-47A2-A837-F8FF6D79224F}">
      <dgm:prSet/>
      <dgm:spPr/>
      <dgm:t>
        <a:bodyPr/>
        <a:lstStyle/>
        <a:p>
          <a:endParaRPr lang="es-ES"/>
        </a:p>
      </dgm:t>
    </dgm:pt>
    <dgm:pt modelId="{F195CB61-0E6D-47C2-84DF-97A857C1A86A}" type="sibTrans" cxnId="{57109596-50DF-47A2-A837-F8FF6D79224F}">
      <dgm:prSet/>
      <dgm:spPr/>
      <dgm:t>
        <a:bodyPr/>
        <a:lstStyle/>
        <a:p>
          <a:endParaRPr lang="es-ES"/>
        </a:p>
      </dgm:t>
    </dgm:pt>
    <dgm:pt modelId="{A742FCC3-E3DF-439A-BD9D-42689C5B6842}">
      <dgm:prSet phldrT="[Texto]"/>
      <dgm:spPr>
        <a:solidFill>
          <a:schemeClr val="lt1">
            <a:hueOff val="0"/>
            <a:satOff val="0"/>
            <a:lumOff val="0"/>
            <a:alpha val="60000"/>
          </a:schemeClr>
        </a:solidFill>
      </dgm:spPr>
      <dgm:t>
        <a:bodyPr/>
        <a:lstStyle/>
        <a:p>
          <a:pPr algn="l"/>
          <a:r>
            <a:rPr lang="es-ES" dirty="0" smtClean="0">
              <a:solidFill>
                <a:srgbClr val="000000"/>
              </a:solidFill>
            </a:rPr>
            <a:t>medicina preventiva, control sanitario, charlas médicas, vacunas y saneamiento ambiental.</a:t>
          </a:r>
          <a:endParaRPr lang="es-ES" dirty="0">
            <a:solidFill>
              <a:srgbClr val="000000"/>
            </a:solidFill>
          </a:endParaRPr>
        </a:p>
      </dgm:t>
    </dgm:pt>
    <dgm:pt modelId="{9A41FE44-E191-4B5C-93BC-D6A646118A70}" type="parTrans" cxnId="{5085B07A-6BE8-4A36-8564-2E3F19B54C1D}">
      <dgm:prSet/>
      <dgm:spPr/>
      <dgm:t>
        <a:bodyPr/>
        <a:lstStyle/>
        <a:p>
          <a:endParaRPr lang="es-ES"/>
        </a:p>
      </dgm:t>
    </dgm:pt>
    <dgm:pt modelId="{AD62EC74-C1C5-4AB1-8976-F4A71B20D2F1}" type="sibTrans" cxnId="{5085B07A-6BE8-4A36-8564-2E3F19B54C1D}">
      <dgm:prSet/>
      <dgm:spPr/>
      <dgm:t>
        <a:bodyPr/>
        <a:lstStyle/>
        <a:p>
          <a:endParaRPr lang="es-ES"/>
        </a:p>
      </dgm:t>
    </dgm:pt>
    <dgm:pt modelId="{F77C533C-26BF-4898-BC13-6D6B17CC5095}">
      <dgm:prSet/>
      <dgm:spPr>
        <a:solidFill>
          <a:schemeClr val="lt1">
            <a:hueOff val="0"/>
            <a:satOff val="0"/>
            <a:lumOff val="0"/>
            <a:alpha val="60000"/>
          </a:schemeClr>
        </a:solidFill>
      </dgm:spPr>
      <dgm:t>
        <a:bodyPr/>
        <a:lstStyle/>
        <a:p>
          <a:pPr algn="just"/>
          <a:r>
            <a:rPr lang="es-ES" dirty="0" smtClean="0">
              <a:solidFill>
                <a:srgbClr val="000000"/>
              </a:solidFill>
            </a:rPr>
            <a:t>Las actividades realizadas por la división de sanidad a bordo del Buque Escuela Guayas en el Crucero Internacional Atlántico 2012 II fase.</a:t>
          </a:r>
          <a:endParaRPr lang="es-ES" dirty="0">
            <a:solidFill>
              <a:srgbClr val="000000"/>
            </a:solidFill>
          </a:endParaRPr>
        </a:p>
      </dgm:t>
    </dgm:pt>
    <dgm:pt modelId="{63C2DB62-AD48-44D1-B1F4-EEF31EBF4C5C}" type="parTrans" cxnId="{64D0994E-EC3C-4242-A9B8-2F5DEE652F2E}">
      <dgm:prSet/>
      <dgm:spPr/>
      <dgm:t>
        <a:bodyPr/>
        <a:lstStyle/>
        <a:p>
          <a:endParaRPr lang="es-ES"/>
        </a:p>
      </dgm:t>
    </dgm:pt>
    <dgm:pt modelId="{E6AA17DF-2A2E-4B7A-97E7-B804ACCFA190}" type="sibTrans" cxnId="{64D0994E-EC3C-4242-A9B8-2F5DEE652F2E}">
      <dgm:prSet/>
      <dgm:spPr/>
      <dgm:t>
        <a:bodyPr/>
        <a:lstStyle/>
        <a:p>
          <a:endParaRPr lang="es-ES"/>
        </a:p>
      </dgm:t>
    </dgm:pt>
    <dgm:pt modelId="{D49D3E58-C7C5-4544-A4FF-1A2BF66937A6}" type="pres">
      <dgm:prSet presAssocID="{82112759-223F-485B-8824-A64BD05115B5}" presName="diagram" presStyleCnt="0">
        <dgm:presLayoutVars>
          <dgm:chPref val="1"/>
          <dgm:dir/>
          <dgm:animOne val="branch"/>
          <dgm:animLvl val="lvl"/>
          <dgm:resizeHandles/>
        </dgm:presLayoutVars>
      </dgm:prSet>
      <dgm:spPr/>
      <dgm:t>
        <a:bodyPr/>
        <a:lstStyle/>
        <a:p>
          <a:endParaRPr lang="es-ES"/>
        </a:p>
      </dgm:t>
    </dgm:pt>
    <dgm:pt modelId="{EBC3BF0B-774C-42EB-A892-FB5073EFB8B1}" type="pres">
      <dgm:prSet presAssocID="{138514E9-0411-478F-91EF-670C81AEB9BA}" presName="root" presStyleCnt="0"/>
      <dgm:spPr/>
    </dgm:pt>
    <dgm:pt modelId="{5A5F0668-2F41-49B2-AF45-5313DCA9779E}" type="pres">
      <dgm:prSet presAssocID="{138514E9-0411-478F-91EF-670C81AEB9BA}" presName="rootComposite" presStyleCnt="0"/>
      <dgm:spPr/>
    </dgm:pt>
    <dgm:pt modelId="{CFCCF636-6263-4BCB-AF1E-4057628B19AC}" type="pres">
      <dgm:prSet presAssocID="{138514E9-0411-478F-91EF-670C81AEB9BA}" presName="rootText" presStyleLbl="node1" presStyleIdx="0" presStyleCnt="1" custScaleX="222153" custScaleY="39689"/>
      <dgm:spPr/>
      <dgm:t>
        <a:bodyPr/>
        <a:lstStyle/>
        <a:p>
          <a:endParaRPr lang="es-ES"/>
        </a:p>
      </dgm:t>
    </dgm:pt>
    <dgm:pt modelId="{AF3293CF-89F2-4A8A-9672-2EAEF103A8AA}" type="pres">
      <dgm:prSet presAssocID="{138514E9-0411-478F-91EF-670C81AEB9BA}" presName="rootConnector" presStyleLbl="node1" presStyleIdx="0" presStyleCnt="1"/>
      <dgm:spPr/>
      <dgm:t>
        <a:bodyPr/>
        <a:lstStyle/>
        <a:p>
          <a:endParaRPr lang="es-ES"/>
        </a:p>
      </dgm:t>
    </dgm:pt>
    <dgm:pt modelId="{3AEA7A2C-1A86-4533-B6A8-892DA87FEBAA}" type="pres">
      <dgm:prSet presAssocID="{138514E9-0411-478F-91EF-670C81AEB9BA}" presName="childShape" presStyleCnt="0"/>
      <dgm:spPr/>
    </dgm:pt>
    <dgm:pt modelId="{72C8F566-94F1-4A46-854D-E913072C4FBD}" type="pres">
      <dgm:prSet presAssocID="{207B1B52-BB74-440A-96C6-7BDAD49A9734}" presName="Name13" presStyleLbl="parChTrans1D2" presStyleIdx="0" presStyleCnt="3"/>
      <dgm:spPr/>
      <dgm:t>
        <a:bodyPr/>
        <a:lstStyle/>
        <a:p>
          <a:endParaRPr lang="es-ES"/>
        </a:p>
      </dgm:t>
    </dgm:pt>
    <dgm:pt modelId="{0D0E2C37-7B4B-41D5-A1AE-4281122C83A2}" type="pres">
      <dgm:prSet presAssocID="{8D7D9D12-3217-4A5A-81F8-1F777CFCB9E9}" presName="childText" presStyleLbl="bgAcc1" presStyleIdx="0" presStyleCnt="3" custScaleX="276009">
        <dgm:presLayoutVars>
          <dgm:bulletEnabled val="1"/>
        </dgm:presLayoutVars>
      </dgm:prSet>
      <dgm:spPr/>
      <dgm:t>
        <a:bodyPr/>
        <a:lstStyle/>
        <a:p>
          <a:endParaRPr lang="es-ES"/>
        </a:p>
      </dgm:t>
    </dgm:pt>
    <dgm:pt modelId="{B3CF61D3-773B-40B4-A1D8-CDBBF96D0B37}" type="pres">
      <dgm:prSet presAssocID="{63C2DB62-AD48-44D1-B1F4-EEF31EBF4C5C}" presName="Name13" presStyleLbl="parChTrans1D2" presStyleIdx="1" presStyleCnt="3"/>
      <dgm:spPr/>
      <dgm:t>
        <a:bodyPr/>
        <a:lstStyle/>
        <a:p>
          <a:endParaRPr lang="es-ES"/>
        </a:p>
      </dgm:t>
    </dgm:pt>
    <dgm:pt modelId="{B04B8D51-2451-4CAD-8A81-35E9FD8ED296}" type="pres">
      <dgm:prSet presAssocID="{F77C533C-26BF-4898-BC13-6D6B17CC5095}" presName="childText" presStyleLbl="bgAcc1" presStyleIdx="1" presStyleCnt="3" custScaleX="276009">
        <dgm:presLayoutVars>
          <dgm:bulletEnabled val="1"/>
        </dgm:presLayoutVars>
      </dgm:prSet>
      <dgm:spPr/>
      <dgm:t>
        <a:bodyPr/>
        <a:lstStyle/>
        <a:p>
          <a:endParaRPr lang="es-ES"/>
        </a:p>
      </dgm:t>
    </dgm:pt>
    <dgm:pt modelId="{C21E60B0-9B78-4616-B4F2-BCD4FDC9DB31}" type="pres">
      <dgm:prSet presAssocID="{9A41FE44-E191-4B5C-93BC-D6A646118A70}" presName="Name13" presStyleLbl="parChTrans1D2" presStyleIdx="2" presStyleCnt="3"/>
      <dgm:spPr/>
      <dgm:t>
        <a:bodyPr/>
        <a:lstStyle/>
        <a:p>
          <a:endParaRPr lang="es-ES"/>
        </a:p>
      </dgm:t>
    </dgm:pt>
    <dgm:pt modelId="{CCE5DCDA-B778-4DD3-B915-97A369BDFB55}" type="pres">
      <dgm:prSet presAssocID="{A742FCC3-E3DF-439A-BD9D-42689C5B6842}" presName="childText" presStyleLbl="bgAcc1" presStyleIdx="2" presStyleCnt="3" custScaleX="276009" custScaleY="54493">
        <dgm:presLayoutVars>
          <dgm:bulletEnabled val="1"/>
        </dgm:presLayoutVars>
      </dgm:prSet>
      <dgm:spPr/>
      <dgm:t>
        <a:bodyPr/>
        <a:lstStyle/>
        <a:p>
          <a:endParaRPr lang="es-ES"/>
        </a:p>
      </dgm:t>
    </dgm:pt>
  </dgm:ptLst>
  <dgm:cxnLst>
    <dgm:cxn modelId="{5CDDDD7A-2691-45B1-8674-F5A0B23E876C}" type="presOf" srcId="{8D7D9D12-3217-4A5A-81F8-1F777CFCB9E9}" destId="{0D0E2C37-7B4B-41D5-A1AE-4281122C83A2}" srcOrd="0" destOrd="0" presId="urn:microsoft.com/office/officeart/2005/8/layout/hierarchy3"/>
    <dgm:cxn modelId="{5085B07A-6BE8-4A36-8564-2E3F19B54C1D}" srcId="{138514E9-0411-478F-91EF-670C81AEB9BA}" destId="{A742FCC3-E3DF-439A-BD9D-42689C5B6842}" srcOrd="2" destOrd="0" parTransId="{9A41FE44-E191-4B5C-93BC-D6A646118A70}" sibTransId="{AD62EC74-C1C5-4AB1-8976-F4A71B20D2F1}"/>
    <dgm:cxn modelId="{27F788A6-6DE1-43FD-9E6B-8AB6842B134D}" type="presOf" srcId="{F77C533C-26BF-4898-BC13-6D6B17CC5095}" destId="{B04B8D51-2451-4CAD-8A81-35E9FD8ED296}" srcOrd="0" destOrd="0" presId="urn:microsoft.com/office/officeart/2005/8/layout/hierarchy3"/>
    <dgm:cxn modelId="{738C5952-86DE-41CA-88C3-0E4CE1F9E9C5}" type="presOf" srcId="{A742FCC3-E3DF-439A-BD9D-42689C5B6842}" destId="{CCE5DCDA-B778-4DD3-B915-97A369BDFB55}" srcOrd="0" destOrd="0" presId="urn:microsoft.com/office/officeart/2005/8/layout/hierarchy3"/>
    <dgm:cxn modelId="{64D0994E-EC3C-4242-A9B8-2F5DEE652F2E}" srcId="{138514E9-0411-478F-91EF-670C81AEB9BA}" destId="{F77C533C-26BF-4898-BC13-6D6B17CC5095}" srcOrd="1" destOrd="0" parTransId="{63C2DB62-AD48-44D1-B1F4-EEF31EBF4C5C}" sibTransId="{E6AA17DF-2A2E-4B7A-97E7-B804ACCFA190}"/>
    <dgm:cxn modelId="{A55DB223-9406-42F4-B9AF-208222DBA7BB}" srcId="{82112759-223F-485B-8824-A64BD05115B5}" destId="{138514E9-0411-478F-91EF-670C81AEB9BA}" srcOrd="0" destOrd="0" parTransId="{2166821D-0771-440B-9231-26EFEA938C9B}" sibTransId="{46993A66-3DA3-4644-89A3-087558DE5D96}"/>
    <dgm:cxn modelId="{35E52DB7-C867-454C-92A6-04AE345A0758}" type="presOf" srcId="{82112759-223F-485B-8824-A64BD05115B5}" destId="{D49D3E58-C7C5-4544-A4FF-1A2BF66937A6}" srcOrd="0" destOrd="0" presId="urn:microsoft.com/office/officeart/2005/8/layout/hierarchy3"/>
    <dgm:cxn modelId="{5C68C0AC-9A85-44B8-8196-613B71FCA4A9}" type="presOf" srcId="{9A41FE44-E191-4B5C-93BC-D6A646118A70}" destId="{C21E60B0-9B78-4616-B4F2-BCD4FDC9DB31}" srcOrd="0" destOrd="0" presId="urn:microsoft.com/office/officeart/2005/8/layout/hierarchy3"/>
    <dgm:cxn modelId="{EBC20876-BC98-427F-BA6A-8D36B7A08378}" type="presOf" srcId="{207B1B52-BB74-440A-96C6-7BDAD49A9734}" destId="{72C8F566-94F1-4A46-854D-E913072C4FBD}" srcOrd="0" destOrd="0" presId="urn:microsoft.com/office/officeart/2005/8/layout/hierarchy3"/>
    <dgm:cxn modelId="{D081232D-4039-411B-93DA-A47C7EFDD1D5}" type="presOf" srcId="{63C2DB62-AD48-44D1-B1F4-EEF31EBF4C5C}" destId="{B3CF61D3-773B-40B4-A1D8-CDBBF96D0B37}" srcOrd="0" destOrd="0" presId="urn:microsoft.com/office/officeart/2005/8/layout/hierarchy3"/>
    <dgm:cxn modelId="{9DB01396-A2DB-4927-AEE2-63C5844C8BA5}" type="presOf" srcId="{138514E9-0411-478F-91EF-670C81AEB9BA}" destId="{AF3293CF-89F2-4A8A-9672-2EAEF103A8AA}" srcOrd="1" destOrd="0" presId="urn:microsoft.com/office/officeart/2005/8/layout/hierarchy3"/>
    <dgm:cxn modelId="{E0A46428-4F11-4773-A0C4-489BAC447020}" type="presOf" srcId="{138514E9-0411-478F-91EF-670C81AEB9BA}" destId="{CFCCF636-6263-4BCB-AF1E-4057628B19AC}" srcOrd="0" destOrd="0" presId="urn:microsoft.com/office/officeart/2005/8/layout/hierarchy3"/>
    <dgm:cxn modelId="{57109596-50DF-47A2-A837-F8FF6D79224F}" srcId="{138514E9-0411-478F-91EF-670C81AEB9BA}" destId="{8D7D9D12-3217-4A5A-81F8-1F777CFCB9E9}" srcOrd="0" destOrd="0" parTransId="{207B1B52-BB74-440A-96C6-7BDAD49A9734}" sibTransId="{F195CB61-0E6D-47C2-84DF-97A857C1A86A}"/>
    <dgm:cxn modelId="{0CA4484A-1C70-4844-8368-71E56D8D7A9E}" type="presParOf" srcId="{D49D3E58-C7C5-4544-A4FF-1A2BF66937A6}" destId="{EBC3BF0B-774C-42EB-A892-FB5073EFB8B1}" srcOrd="0" destOrd="0" presId="urn:microsoft.com/office/officeart/2005/8/layout/hierarchy3"/>
    <dgm:cxn modelId="{D219105E-9491-4B45-B611-53210A909C59}" type="presParOf" srcId="{EBC3BF0B-774C-42EB-A892-FB5073EFB8B1}" destId="{5A5F0668-2F41-49B2-AF45-5313DCA9779E}" srcOrd="0" destOrd="0" presId="urn:microsoft.com/office/officeart/2005/8/layout/hierarchy3"/>
    <dgm:cxn modelId="{414E7C21-44B3-41B6-B75D-8D40C973B925}" type="presParOf" srcId="{5A5F0668-2F41-49B2-AF45-5313DCA9779E}" destId="{CFCCF636-6263-4BCB-AF1E-4057628B19AC}" srcOrd="0" destOrd="0" presId="urn:microsoft.com/office/officeart/2005/8/layout/hierarchy3"/>
    <dgm:cxn modelId="{DBE690B8-3801-462D-8FFD-C422AEE4E83F}" type="presParOf" srcId="{5A5F0668-2F41-49B2-AF45-5313DCA9779E}" destId="{AF3293CF-89F2-4A8A-9672-2EAEF103A8AA}" srcOrd="1" destOrd="0" presId="urn:microsoft.com/office/officeart/2005/8/layout/hierarchy3"/>
    <dgm:cxn modelId="{EBAAAEB5-6901-4C75-84D7-F8EA9929B77B}" type="presParOf" srcId="{EBC3BF0B-774C-42EB-A892-FB5073EFB8B1}" destId="{3AEA7A2C-1A86-4533-B6A8-892DA87FEBAA}" srcOrd="1" destOrd="0" presId="urn:microsoft.com/office/officeart/2005/8/layout/hierarchy3"/>
    <dgm:cxn modelId="{1D539BD8-233F-470D-BE25-2A877E182F92}" type="presParOf" srcId="{3AEA7A2C-1A86-4533-B6A8-892DA87FEBAA}" destId="{72C8F566-94F1-4A46-854D-E913072C4FBD}" srcOrd="0" destOrd="0" presId="urn:microsoft.com/office/officeart/2005/8/layout/hierarchy3"/>
    <dgm:cxn modelId="{936E5E78-A7B9-4633-A8B1-1F3EED82DC21}" type="presParOf" srcId="{3AEA7A2C-1A86-4533-B6A8-892DA87FEBAA}" destId="{0D0E2C37-7B4B-41D5-A1AE-4281122C83A2}" srcOrd="1" destOrd="0" presId="urn:microsoft.com/office/officeart/2005/8/layout/hierarchy3"/>
    <dgm:cxn modelId="{6A6E0E9F-C575-4915-B450-7954BA60CF67}" type="presParOf" srcId="{3AEA7A2C-1A86-4533-B6A8-892DA87FEBAA}" destId="{B3CF61D3-773B-40B4-A1D8-CDBBF96D0B37}" srcOrd="2" destOrd="0" presId="urn:microsoft.com/office/officeart/2005/8/layout/hierarchy3"/>
    <dgm:cxn modelId="{34C8EEE5-57E9-4589-946F-5C2040222D00}" type="presParOf" srcId="{3AEA7A2C-1A86-4533-B6A8-892DA87FEBAA}" destId="{B04B8D51-2451-4CAD-8A81-35E9FD8ED296}" srcOrd="3" destOrd="0" presId="urn:microsoft.com/office/officeart/2005/8/layout/hierarchy3"/>
    <dgm:cxn modelId="{A5ED02DF-9707-4491-A2CA-C1B9F7957D16}" type="presParOf" srcId="{3AEA7A2C-1A86-4533-B6A8-892DA87FEBAA}" destId="{C21E60B0-9B78-4616-B4F2-BCD4FDC9DB31}" srcOrd="4" destOrd="0" presId="urn:microsoft.com/office/officeart/2005/8/layout/hierarchy3"/>
    <dgm:cxn modelId="{F83C5371-407F-4397-A06D-E7E9C2354C92}" type="presParOf" srcId="{3AEA7A2C-1A86-4533-B6A8-892DA87FEBAA}" destId="{CCE5DCDA-B778-4DD3-B915-97A369BDFB55}"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4309C9-4A69-408A-B653-C49C77567F46}"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ES"/>
        </a:p>
      </dgm:t>
    </dgm:pt>
    <dgm:pt modelId="{DCC85B07-8EE5-46EB-9B3E-4AFF414613C6}">
      <dgm:prSet phldrT="[Texto]" custT="1"/>
      <dgm:spPr>
        <a:solidFill>
          <a:schemeClr val="accent1">
            <a:hueOff val="0"/>
            <a:satOff val="0"/>
            <a:lumOff val="0"/>
            <a:alpha val="50000"/>
          </a:schemeClr>
        </a:solidFill>
      </dgm:spPr>
      <dgm:t>
        <a:bodyPr/>
        <a:lstStyle/>
        <a:p>
          <a:r>
            <a:rPr lang="es-ES" sz="2000" b="1" dirty="0" smtClean="0">
              <a:solidFill>
                <a:srgbClr val="000000"/>
              </a:solidFill>
            </a:rPr>
            <a:t>DESCRIPCIÓN</a:t>
          </a:r>
          <a:endParaRPr lang="es-ES" sz="2000" b="1" dirty="0">
            <a:solidFill>
              <a:srgbClr val="000000"/>
            </a:solidFill>
          </a:endParaRPr>
        </a:p>
      </dgm:t>
    </dgm:pt>
    <dgm:pt modelId="{EF3197B4-7BD7-4C4E-BBE3-607DF019BD54}" type="parTrans" cxnId="{CE75115A-7A8F-46FE-94B5-D49F371855FC}">
      <dgm:prSet/>
      <dgm:spPr/>
      <dgm:t>
        <a:bodyPr/>
        <a:lstStyle/>
        <a:p>
          <a:endParaRPr lang="es-ES"/>
        </a:p>
      </dgm:t>
    </dgm:pt>
    <dgm:pt modelId="{DCBDE60F-C350-4F28-8776-B747B0086323}" type="sibTrans" cxnId="{CE75115A-7A8F-46FE-94B5-D49F371855FC}">
      <dgm:prSet/>
      <dgm:spPr/>
      <dgm:t>
        <a:bodyPr/>
        <a:lstStyle/>
        <a:p>
          <a:endParaRPr lang="es-ES"/>
        </a:p>
      </dgm:t>
    </dgm:pt>
    <dgm:pt modelId="{221A53BC-B7F1-42E1-96F4-BC5E982AF881}">
      <dgm:prSet phldrT="[Texto]" custT="1"/>
      <dgm:spPr>
        <a:solidFill>
          <a:schemeClr val="lt1">
            <a:hueOff val="0"/>
            <a:satOff val="0"/>
            <a:lumOff val="0"/>
            <a:alpha val="50000"/>
          </a:schemeClr>
        </a:solidFill>
      </dgm:spPr>
      <dgm:t>
        <a:bodyPr/>
        <a:lstStyle/>
        <a:p>
          <a:pPr algn="just"/>
          <a:r>
            <a:rPr lang="es-ES" sz="1800" b="1" dirty="0" smtClean="0">
              <a:solidFill>
                <a:srgbClr val="000000"/>
              </a:solidFill>
            </a:rPr>
            <a:t>Después de realizar un análisis de la situación de la División de sanidad del Buque Escuela Guayas se puede evidenciar la existencia de ciertas limitaciones y conflictos en el elemento funcional logístico sanidad, por tal motivo se propone la elaboración del plan de mejoras de las falencias encontradas.</a:t>
          </a:r>
          <a:endParaRPr lang="es-ES" sz="1800" b="1" dirty="0">
            <a:solidFill>
              <a:srgbClr val="000000"/>
            </a:solidFill>
          </a:endParaRPr>
        </a:p>
      </dgm:t>
    </dgm:pt>
    <dgm:pt modelId="{2A4D7E53-8F5C-4026-83C6-99DF2066EB91}" type="parTrans" cxnId="{3D51DFEF-EE9C-49B4-9B95-323DFEE5C305}">
      <dgm:prSet/>
      <dgm:spPr/>
      <dgm:t>
        <a:bodyPr/>
        <a:lstStyle/>
        <a:p>
          <a:endParaRPr lang="es-ES"/>
        </a:p>
      </dgm:t>
    </dgm:pt>
    <dgm:pt modelId="{F3EDC9BB-D387-43D5-8B9B-B235E439244D}" type="sibTrans" cxnId="{3D51DFEF-EE9C-49B4-9B95-323DFEE5C305}">
      <dgm:prSet/>
      <dgm:spPr/>
      <dgm:t>
        <a:bodyPr/>
        <a:lstStyle/>
        <a:p>
          <a:endParaRPr lang="es-ES"/>
        </a:p>
      </dgm:t>
    </dgm:pt>
    <dgm:pt modelId="{5CA12A16-B588-4381-9327-BCC249075B07}">
      <dgm:prSet phldrT="[Texto]" custT="1"/>
      <dgm:spPr>
        <a:solidFill>
          <a:schemeClr val="accent1">
            <a:hueOff val="0"/>
            <a:satOff val="0"/>
            <a:lumOff val="0"/>
            <a:alpha val="50000"/>
          </a:schemeClr>
        </a:solidFill>
      </dgm:spPr>
      <dgm:t>
        <a:bodyPr/>
        <a:lstStyle/>
        <a:p>
          <a:r>
            <a:rPr lang="es-ES" sz="2000" b="1" dirty="0" smtClean="0">
              <a:solidFill>
                <a:srgbClr val="000000"/>
              </a:solidFill>
            </a:rPr>
            <a:t>OBJETIVO</a:t>
          </a:r>
          <a:endParaRPr lang="es-ES" sz="2000" b="1" dirty="0">
            <a:solidFill>
              <a:srgbClr val="000000"/>
            </a:solidFill>
          </a:endParaRPr>
        </a:p>
      </dgm:t>
    </dgm:pt>
    <dgm:pt modelId="{F2289CC0-07DA-4BC9-9956-28785E46352B}" type="parTrans" cxnId="{4502CEB7-2141-4A6F-AE4C-2DB399DA111C}">
      <dgm:prSet/>
      <dgm:spPr/>
      <dgm:t>
        <a:bodyPr/>
        <a:lstStyle/>
        <a:p>
          <a:endParaRPr lang="es-ES"/>
        </a:p>
      </dgm:t>
    </dgm:pt>
    <dgm:pt modelId="{35673756-7C79-4B83-8086-7570C4E7A820}" type="sibTrans" cxnId="{4502CEB7-2141-4A6F-AE4C-2DB399DA111C}">
      <dgm:prSet/>
      <dgm:spPr/>
      <dgm:t>
        <a:bodyPr/>
        <a:lstStyle/>
        <a:p>
          <a:endParaRPr lang="es-ES"/>
        </a:p>
      </dgm:t>
    </dgm:pt>
    <dgm:pt modelId="{E29CE5EC-96B2-4D32-9DB3-057C7C0C0759}">
      <dgm:prSet phldrT="[Texto]" custT="1"/>
      <dgm:spPr>
        <a:solidFill>
          <a:schemeClr val="lt1">
            <a:hueOff val="0"/>
            <a:satOff val="0"/>
            <a:lumOff val="0"/>
            <a:alpha val="50000"/>
          </a:schemeClr>
        </a:solidFill>
      </dgm:spPr>
      <dgm:t>
        <a:bodyPr/>
        <a:lstStyle/>
        <a:p>
          <a:pPr algn="just"/>
          <a:r>
            <a:rPr lang="es-ES" sz="1800" b="1" dirty="0" smtClean="0">
              <a:solidFill>
                <a:srgbClr val="000000"/>
              </a:solidFill>
            </a:rPr>
            <a:t>Realizar un mejoramiento al elemento funcional logístico sanidad utilizado en el Buque Escuela Guayas mediante la aplicación de un plan de mejoras a la División de sanidad para que sirva de apoyo logístico a la misión del Buque Escuela Guayas</a:t>
          </a:r>
          <a:endParaRPr lang="es-ES" sz="1800" b="1" dirty="0">
            <a:solidFill>
              <a:srgbClr val="000000"/>
            </a:solidFill>
          </a:endParaRPr>
        </a:p>
      </dgm:t>
    </dgm:pt>
    <dgm:pt modelId="{364A8D5B-A568-4669-9F12-48639CC57EFA}" type="parTrans" cxnId="{49AD9554-7052-4A66-97CC-B6F6FE5E2E65}">
      <dgm:prSet/>
      <dgm:spPr/>
      <dgm:t>
        <a:bodyPr/>
        <a:lstStyle/>
        <a:p>
          <a:endParaRPr lang="es-ES"/>
        </a:p>
      </dgm:t>
    </dgm:pt>
    <dgm:pt modelId="{EDDA7AC6-B023-482F-925E-D0BEC5B7CD34}" type="sibTrans" cxnId="{49AD9554-7052-4A66-97CC-B6F6FE5E2E65}">
      <dgm:prSet/>
      <dgm:spPr/>
      <dgm:t>
        <a:bodyPr/>
        <a:lstStyle/>
        <a:p>
          <a:endParaRPr lang="es-ES"/>
        </a:p>
      </dgm:t>
    </dgm:pt>
    <dgm:pt modelId="{D70775BD-F587-4827-8657-E56F0B189AE2}">
      <dgm:prSet phldrT="[Texto]" custT="1"/>
      <dgm:spPr>
        <a:solidFill>
          <a:schemeClr val="accent1">
            <a:hueOff val="0"/>
            <a:satOff val="0"/>
            <a:lumOff val="0"/>
            <a:alpha val="50000"/>
          </a:schemeClr>
        </a:solidFill>
      </dgm:spPr>
      <dgm:t>
        <a:bodyPr/>
        <a:lstStyle/>
        <a:p>
          <a:r>
            <a:rPr lang="es-ES" sz="2000" b="1" dirty="0" smtClean="0">
              <a:solidFill>
                <a:srgbClr val="000000"/>
              </a:solidFill>
            </a:rPr>
            <a:t>ALCANCE</a:t>
          </a:r>
          <a:endParaRPr lang="es-ES" sz="2000" b="1" dirty="0">
            <a:solidFill>
              <a:srgbClr val="000000"/>
            </a:solidFill>
          </a:endParaRPr>
        </a:p>
      </dgm:t>
    </dgm:pt>
    <dgm:pt modelId="{917602BA-2F18-44B3-9093-5D1A41E77C15}" type="parTrans" cxnId="{11D65DF1-A8BD-4FBB-AB0A-CF231660FA9A}">
      <dgm:prSet/>
      <dgm:spPr/>
      <dgm:t>
        <a:bodyPr/>
        <a:lstStyle/>
        <a:p>
          <a:endParaRPr lang="es-ES"/>
        </a:p>
      </dgm:t>
    </dgm:pt>
    <dgm:pt modelId="{306E7B7D-EAE4-4DC4-A19C-37D48A0D34F4}" type="sibTrans" cxnId="{11D65DF1-A8BD-4FBB-AB0A-CF231660FA9A}">
      <dgm:prSet/>
      <dgm:spPr/>
      <dgm:t>
        <a:bodyPr/>
        <a:lstStyle/>
        <a:p>
          <a:endParaRPr lang="es-ES"/>
        </a:p>
      </dgm:t>
    </dgm:pt>
    <dgm:pt modelId="{A01F80CF-9090-403B-80F8-4F72648E5D33}">
      <dgm:prSet phldrT="[Texto]" custT="1"/>
      <dgm:spPr>
        <a:solidFill>
          <a:schemeClr val="lt1">
            <a:hueOff val="0"/>
            <a:satOff val="0"/>
            <a:lumOff val="0"/>
            <a:alpha val="50000"/>
          </a:schemeClr>
        </a:solidFill>
      </dgm:spPr>
      <dgm:t>
        <a:bodyPr/>
        <a:lstStyle/>
        <a:p>
          <a:pPr algn="just"/>
          <a:r>
            <a:rPr lang="es-ES" sz="1600" b="1" dirty="0" smtClean="0">
              <a:solidFill>
                <a:srgbClr val="000000"/>
              </a:solidFill>
            </a:rPr>
            <a:t>Recursos Humanos</a:t>
          </a:r>
          <a:endParaRPr lang="es-ES" sz="1600" b="1" dirty="0">
            <a:solidFill>
              <a:srgbClr val="000000"/>
            </a:solidFill>
          </a:endParaRPr>
        </a:p>
      </dgm:t>
    </dgm:pt>
    <dgm:pt modelId="{A2C40FE0-4A71-4634-8887-27B21E622FA9}" type="parTrans" cxnId="{98AD5B46-7E92-4DA5-ACCB-F8F52D30C50C}">
      <dgm:prSet/>
      <dgm:spPr/>
      <dgm:t>
        <a:bodyPr/>
        <a:lstStyle/>
        <a:p>
          <a:endParaRPr lang="es-ES"/>
        </a:p>
      </dgm:t>
    </dgm:pt>
    <dgm:pt modelId="{64E80AEA-F674-4C24-B6B4-3D8E74A04883}" type="sibTrans" cxnId="{98AD5B46-7E92-4DA5-ACCB-F8F52D30C50C}">
      <dgm:prSet/>
      <dgm:spPr/>
      <dgm:t>
        <a:bodyPr/>
        <a:lstStyle/>
        <a:p>
          <a:endParaRPr lang="es-ES"/>
        </a:p>
      </dgm:t>
    </dgm:pt>
    <dgm:pt modelId="{E724E4A8-176A-4A93-A322-0B359F83F48D}">
      <dgm:prSet phldrT="[Texto]" custT="1"/>
      <dgm:spPr>
        <a:solidFill>
          <a:schemeClr val="lt1">
            <a:hueOff val="0"/>
            <a:satOff val="0"/>
            <a:lumOff val="0"/>
            <a:alpha val="50000"/>
          </a:schemeClr>
        </a:solidFill>
      </dgm:spPr>
      <dgm:t>
        <a:bodyPr/>
        <a:lstStyle/>
        <a:p>
          <a:pPr algn="just"/>
          <a:r>
            <a:rPr lang="es-ES" sz="1600" b="1" dirty="0" smtClean="0">
              <a:solidFill>
                <a:srgbClr val="000000"/>
              </a:solidFill>
            </a:rPr>
            <a:t>Recursos Materiales</a:t>
          </a:r>
          <a:endParaRPr lang="es-ES" sz="1600" b="1" dirty="0">
            <a:solidFill>
              <a:srgbClr val="000000"/>
            </a:solidFill>
          </a:endParaRPr>
        </a:p>
      </dgm:t>
    </dgm:pt>
    <dgm:pt modelId="{01E96CDD-BA20-4159-9874-39E1FF468D4A}" type="parTrans" cxnId="{092052E6-66AA-4E9F-BEC9-A793D76A82BD}">
      <dgm:prSet/>
      <dgm:spPr/>
      <dgm:t>
        <a:bodyPr/>
        <a:lstStyle/>
        <a:p>
          <a:endParaRPr lang="es-ES"/>
        </a:p>
      </dgm:t>
    </dgm:pt>
    <dgm:pt modelId="{AC75B5EB-A17E-4962-992F-C4E180EE3842}" type="sibTrans" cxnId="{092052E6-66AA-4E9F-BEC9-A793D76A82BD}">
      <dgm:prSet/>
      <dgm:spPr/>
      <dgm:t>
        <a:bodyPr/>
        <a:lstStyle/>
        <a:p>
          <a:endParaRPr lang="es-ES"/>
        </a:p>
      </dgm:t>
    </dgm:pt>
    <dgm:pt modelId="{30D8741B-C277-4A78-808F-4761BDA41113}">
      <dgm:prSet phldrT="[Texto]" custT="1"/>
      <dgm:spPr>
        <a:solidFill>
          <a:schemeClr val="lt1">
            <a:hueOff val="0"/>
            <a:satOff val="0"/>
            <a:lumOff val="0"/>
            <a:alpha val="50000"/>
          </a:schemeClr>
        </a:solidFill>
      </dgm:spPr>
      <dgm:t>
        <a:bodyPr/>
        <a:lstStyle/>
        <a:p>
          <a:pPr algn="just"/>
          <a:r>
            <a:rPr lang="es-ES" sz="1600" b="1" dirty="0" smtClean="0">
              <a:solidFill>
                <a:srgbClr val="000000"/>
              </a:solidFill>
            </a:rPr>
            <a:t>Área y Ubicación de la enfermería</a:t>
          </a:r>
          <a:endParaRPr lang="es-ES" sz="1600" b="1" dirty="0">
            <a:solidFill>
              <a:srgbClr val="000000"/>
            </a:solidFill>
          </a:endParaRPr>
        </a:p>
      </dgm:t>
    </dgm:pt>
    <dgm:pt modelId="{4BC43864-96BE-426A-BD79-DEA550EDFDC1}" type="parTrans" cxnId="{77D85C28-C830-410A-A7E1-B36856FBC261}">
      <dgm:prSet/>
      <dgm:spPr/>
      <dgm:t>
        <a:bodyPr/>
        <a:lstStyle/>
        <a:p>
          <a:endParaRPr lang="es-ES"/>
        </a:p>
      </dgm:t>
    </dgm:pt>
    <dgm:pt modelId="{6886D463-92C6-4FAA-934C-4555237A61BE}" type="sibTrans" cxnId="{77D85C28-C830-410A-A7E1-B36856FBC261}">
      <dgm:prSet/>
      <dgm:spPr/>
      <dgm:t>
        <a:bodyPr/>
        <a:lstStyle/>
        <a:p>
          <a:endParaRPr lang="es-ES"/>
        </a:p>
      </dgm:t>
    </dgm:pt>
    <dgm:pt modelId="{794A05E7-E7AD-4FD0-8EA3-4B98E3486166}" type="pres">
      <dgm:prSet presAssocID="{534309C9-4A69-408A-B653-C49C77567F46}" presName="linearFlow" presStyleCnt="0">
        <dgm:presLayoutVars>
          <dgm:dir/>
          <dgm:animLvl val="lvl"/>
          <dgm:resizeHandles val="exact"/>
        </dgm:presLayoutVars>
      </dgm:prSet>
      <dgm:spPr/>
      <dgm:t>
        <a:bodyPr/>
        <a:lstStyle/>
        <a:p>
          <a:endParaRPr lang="es-ES"/>
        </a:p>
      </dgm:t>
    </dgm:pt>
    <dgm:pt modelId="{3D963F7A-778C-42A0-9095-B7F9E05B23A6}" type="pres">
      <dgm:prSet presAssocID="{DCC85B07-8EE5-46EB-9B3E-4AFF414613C6}" presName="composite" presStyleCnt="0"/>
      <dgm:spPr/>
    </dgm:pt>
    <dgm:pt modelId="{EEEC2FAA-FE8A-408C-BE18-73D87EBAAFE9}" type="pres">
      <dgm:prSet presAssocID="{DCC85B07-8EE5-46EB-9B3E-4AFF414613C6}" presName="parentText" presStyleLbl="alignNode1" presStyleIdx="0" presStyleCnt="3" custScaleX="156884">
        <dgm:presLayoutVars>
          <dgm:chMax val="1"/>
          <dgm:bulletEnabled val="1"/>
        </dgm:presLayoutVars>
      </dgm:prSet>
      <dgm:spPr/>
      <dgm:t>
        <a:bodyPr/>
        <a:lstStyle/>
        <a:p>
          <a:endParaRPr lang="es-ES"/>
        </a:p>
      </dgm:t>
    </dgm:pt>
    <dgm:pt modelId="{A808832B-A471-487E-B7AE-C560F574FED1}" type="pres">
      <dgm:prSet presAssocID="{DCC85B07-8EE5-46EB-9B3E-4AFF414613C6}" presName="descendantText" presStyleLbl="alignAcc1" presStyleIdx="0" presStyleCnt="3" custScaleX="83959" custScaleY="191630">
        <dgm:presLayoutVars>
          <dgm:bulletEnabled val="1"/>
        </dgm:presLayoutVars>
      </dgm:prSet>
      <dgm:spPr/>
      <dgm:t>
        <a:bodyPr/>
        <a:lstStyle/>
        <a:p>
          <a:endParaRPr lang="es-ES"/>
        </a:p>
      </dgm:t>
    </dgm:pt>
    <dgm:pt modelId="{2452B2E7-7AB6-4041-85FE-BAB3CA2498C1}" type="pres">
      <dgm:prSet presAssocID="{DCBDE60F-C350-4F28-8776-B747B0086323}" presName="sp" presStyleCnt="0"/>
      <dgm:spPr/>
    </dgm:pt>
    <dgm:pt modelId="{BD61BEB2-2E16-4EDF-8866-14D32FF1AAB4}" type="pres">
      <dgm:prSet presAssocID="{5CA12A16-B588-4381-9327-BCC249075B07}" presName="composite" presStyleCnt="0"/>
      <dgm:spPr/>
    </dgm:pt>
    <dgm:pt modelId="{5D177B0A-A6C2-439B-83CC-CBA5F8B038C0}" type="pres">
      <dgm:prSet presAssocID="{5CA12A16-B588-4381-9327-BCC249075B07}" presName="parentText" presStyleLbl="alignNode1" presStyleIdx="1" presStyleCnt="3" custScaleX="153182">
        <dgm:presLayoutVars>
          <dgm:chMax val="1"/>
          <dgm:bulletEnabled val="1"/>
        </dgm:presLayoutVars>
      </dgm:prSet>
      <dgm:spPr/>
      <dgm:t>
        <a:bodyPr/>
        <a:lstStyle/>
        <a:p>
          <a:endParaRPr lang="es-ES"/>
        </a:p>
      </dgm:t>
    </dgm:pt>
    <dgm:pt modelId="{31EEDE0C-1BF2-4474-94B7-517F49FB05CE}" type="pres">
      <dgm:prSet presAssocID="{5CA12A16-B588-4381-9327-BCC249075B07}" presName="descendantText" presStyleLbl="alignAcc1" presStyleIdx="1" presStyleCnt="3" custScaleX="85390" custScaleY="185698" custLinFactNeighborX="1206" custLinFactNeighborY="19314">
        <dgm:presLayoutVars>
          <dgm:bulletEnabled val="1"/>
        </dgm:presLayoutVars>
      </dgm:prSet>
      <dgm:spPr/>
      <dgm:t>
        <a:bodyPr/>
        <a:lstStyle/>
        <a:p>
          <a:endParaRPr lang="es-ES"/>
        </a:p>
      </dgm:t>
    </dgm:pt>
    <dgm:pt modelId="{42B28C19-D66F-4F16-BFBA-B3205A67B02A}" type="pres">
      <dgm:prSet presAssocID="{35673756-7C79-4B83-8086-7570C4E7A820}" presName="sp" presStyleCnt="0"/>
      <dgm:spPr/>
    </dgm:pt>
    <dgm:pt modelId="{E8F61E35-B499-4FAC-9E70-486E36B56916}" type="pres">
      <dgm:prSet presAssocID="{D70775BD-F587-4827-8657-E56F0B189AE2}" presName="composite" presStyleCnt="0"/>
      <dgm:spPr/>
    </dgm:pt>
    <dgm:pt modelId="{A53326BB-C8D3-47D4-8A1B-5B94F98D771B}" type="pres">
      <dgm:prSet presAssocID="{D70775BD-F587-4827-8657-E56F0B189AE2}" presName="parentText" presStyleLbl="alignNode1" presStyleIdx="2" presStyleCnt="3" custScaleX="150775">
        <dgm:presLayoutVars>
          <dgm:chMax val="1"/>
          <dgm:bulletEnabled val="1"/>
        </dgm:presLayoutVars>
      </dgm:prSet>
      <dgm:spPr/>
      <dgm:t>
        <a:bodyPr/>
        <a:lstStyle/>
        <a:p>
          <a:endParaRPr lang="es-ES"/>
        </a:p>
      </dgm:t>
    </dgm:pt>
    <dgm:pt modelId="{164998DD-21CB-4487-A904-29611E7C4917}" type="pres">
      <dgm:prSet presAssocID="{D70775BD-F587-4827-8657-E56F0B189AE2}" presName="descendantText" presStyleLbl="alignAcc1" presStyleIdx="2" presStyleCnt="3" custScaleX="82950" custLinFactNeighborX="417" custLinFactNeighborY="36291">
        <dgm:presLayoutVars>
          <dgm:bulletEnabled val="1"/>
        </dgm:presLayoutVars>
      </dgm:prSet>
      <dgm:spPr/>
      <dgm:t>
        <a:bodyPr/>
        <a:lstStyle/>
        <a:p>
          <a:endParaRPr lang="es-ES"/>
        </a:p>
      </dgm:t>
    </dgm:pt>
  </dgm:ptLst>
  <dgm:cxnLst>
    <dgm:cxn modelId="{CE75115A-7A8F-46FE-94B5-D49F371855FC}" srcId="{534309C9-4A69-408A-B653-C49C77567F46}" destId="{DCC85B07-8EE5-46EB-9B3E-4AFF414613C6}" srcOrd="0" destOrd="0" parTransId="{EF3197B4-7BD7-4C4E-BBE3-607DF019BD54}" sibTransId="{DCBDE60F-C350-4F28-8776-B747B0086323}"/>
    <dgm:cxn modelId="{8C627D4E-C8A2-4F51-A7C8-7A2E1BF31AFF}" type="presOf" srcId="{221A53BC-B7F1-42E1-96F4-BC5E982AF881}" destId="{A808832B-A471-487E-B7AE-C560F574FED1}" srcOrd="0" destOrd="0" presId="urn:microsoft.com/office/officeart/2005/8/layout/chevron2"/>
    <dgm:cxn modelId="{3D51DFEF-EE9C-49B4-9B95-323DFEE5C305}" srcId="{DCC85B07-8EE5-46EB-9B3E-4AFF414613C6}" destId="{221A53BC-B7F1-42E1-96F4-BC5E982AF881}" srcOrd="0" destOrd="0" parTransId="{2A4D7E53-8F5C-4026-83C6-99DF2066EB91}" sibTransId="{F3EDC9BB-D387-43D5-8B9B-B235E439244D}"/>
    <dgm:cxn modelId="{299A2D8B-7B21-4F0C-8C96-A2B91C4B644E}" type="presOf" srcId="{E724E4A8-176A-4A93-A322-0B359F83F48D}" destId="{164998DD-21CB-4487-A904-29611E7C4917}" srcOrd="0" destOrd="1" presId="urn:microsoft.com/office/officeart/2005/8/layout/chevron2"/>
    <dgm:cxn modelId="{77D85C28-C830-410A-A7E1-B36856FBC261}" srcId="{D70775BD-F587-4827-8657-E56F0B189AE2}" destId="{30D8741B-C277-4A78-808F-4761BDA41113}" srcOrd="2" destOrd="0" parTransId="{4BC43864-96BE-426A-BD79-DEA550EDFDC1}" sibTransId="{6886D463-92C6-4FAA-934C-4555237A61BE}"/>
    <dgm:cxn modelId="{4502CEB7-2141-4A6F-AE4C-2DB399DA111C}" srcId="{534309C9-4A69-408A-B653-C49C77567F46}" destId="{5CA12A16-B588-4381-9327-BCC249075B07}" srcOrd="1" destOrd="0" parTransId="{F2289CC0-07DA-4BC9-9956-28785E46352B}" sibTransId="{35673756-7C79-4B83-8086-7570C4E7A820}"/>
    <dgm:cxn modelId="{092052E6-66AA-4E9F-BEC9-A793D76A82BD}" srcId="{D70775BD-F587-4827-8657-E56F0B189AE2}" destId="{E724E4A8-176A-4A93-A322-0B359F83F48D}" srcOrd="1" destOrd="0" parTransId="{01E96CDD-BA20-4159-9874-39E1FF468D4A}" sibTransId="{AC75B5EB-A17E-4962-992F-C4E180EE3842}"/>
    <dgm:cxn modelId="{98AD5B46-7E92-4DA5-ACCB-F8F52D30C50C}" srcId="{D70775BD-F587-4827-8657-E56F0B189AE2}" destId="{A01F80CF-9090-403B-80F8-4F72648E5D33}" srcOrd="0" destOrd="0" parTransId="{A2C40FE0-4A71-4634-8887-27B21E622FA9}" sibTransId="{64E80AEA-F674-4C24-B6B4-3D8E74A04883}"/>
    <dgm:cxn modelId="{49AD9554-7052-4A66-97CC-B6F6FE5E2E65}" srcId="{5CA12A16-B588-4381-9327-BCC249075B07}" destId="{E29CE5EC-96B2-4D32-9DB3-057C7C0C0759}" srcOrd="0" destOrd="0" parTransId="{364A8D5B-A568-4669-9F12-48639CC57EFA}" sibTransId="{EDDA7AC6-B023-482F-925E-D0BEC5B7CD34}"/>
    <dgm:cxn modelId="{7E12E394-CEA0-4BA6-9205-19843A87A886}" type="presOf" srcId="{30D8741B-C277-4A78-808F-4761BDA41113}" destId="{164998DD-21CB-4487-A904-29611E7C4917}" srcOrd="0" destOrd="2" presId="urn:microsoft.com/office/officeart/2005/8/layout/chevron2"/>
    <dgm:cxn modelId="{C2755842-142A-49FF-AA9F-BAE3D565419A}" type="presOf" srcId="{5CA12A16-B588-4381-9327-BCC249075B07}" destId="{5D177B0A-A6C2-439B-83CC-CBA5F8B038C0}" srcOrd="0" destOrd="0" presId="urn:microsoft.com/office/officeart/2005/8/layout/chevron2"/>
    <dgm:cxn modelId="{08EC409D-9187-4632-92D4-25AE4BE9A039}" type="presOf" srcId="{E29CE5EC-96B2-4D32-9DB3-057C7C0C0759}" destId="{31EEDE0C-1BF2-4474-94B7-517F49FB05CE}" srcOrd="0" destOrd="0" presId="urn:microsoft.com/office/officeart/2005/8/layout/chevron2"/>
    <dgm:cxn modelId="{F046B8A9-D529-47FD-AA4C-AFE188CF3C95}" type="presOf" srcId="{D70775BD-F587-4827-8657-E56F0B189AE2}" destId="{A53326BB-C8D3-47D4-8A1B-5B94F98D771B}" srcOrd="0" destOrd="0" presId="urn:microsoft.com/office/officeart/2005/8/layout/chevron2"/>
    <dgm:cxn modelId="{817C59C9-6DDD-496F-A73C-9D4B917EF0D3}" type="presOf" srcId="{534309C9-4A69-408A-B653-C49C77567F46}" destId="{794A05E7-E7AD-4FD0-8EA3-4B98E3486166}" srcOrd="0" destOrd="0" presId="urn:microsoft.com/office/officeart/2005/8/layout/chevron2"/>
    <dgm:cxn modelId="{E264BA0C-C4B8-40A9-98E0-09E7190EAAFE}" type="presOf" srcId="{A01F80CF-9090-403B-80F8-4F72648E5D33}" destId="{164998DD-21CB-4487-A904-29611E7C4917}" srcOrd="0" destOrd="0" presId="urn:microsoft.com/office/officeart/2005/8/layout/chevron2"/>
    <dgm:cxn modelId="{77B1622F-195C-45D5-A870-8D7B77F8523E}" type="presOf" srcId="{DCC85B07-8EE5-46EB-9B3E-4AFF414613C6}" destId="{EEEC2FAA-FE8A-408C-BE18-73D87EBAAFE9}" srcOrd="0" destOrd="0" presId="urn:microsoft.com/office/officeart/2005/8/layout/chevron2"/>
    <dgm:cxn modelId="{11D65DF1-A8BD-4FBB-AB0A-CF231660FA9A}" srcId="{534309C9-4A69-408A-B653-C49C77567F46}" destId="{D70775BD-F587-4827-8657-E56F0B189AE2}" srcOrd="2" destOrd="0" parTransId="{917602BA-2F18-44B3-9093-5D1A41E77C15}" sibTransId="{306E7B7D-EAE4-4DC4-A19C-37D48A0D34F4}"/>
    <dgm:cxn modelId="{0A98546C-7E78-4238-93A2-B2226B89CB77}" type="presParOf" srcId="{794A05E7-E7AD-4FD0-8EA3-4B98E3486166}" destId="{3D963F7A-778C-42A0-9095-B7F9E05B23A6}" srcOrd="0" destOrd="0" presId="urn:microsoft.com/office/officeart/2005/8/layout/chevron2"/>
    <dgm:cxn modelId="{907EEEFA-6AF5-44C7-B164-797C39B7848B}" type="presParOf" srcId="{3D963F7A-778C-42A0-9095-B7F9E05B23A6}" destId="{EEEC2FAA-FE8A-408C-BE18-73D87EBAAFE9}" srcOrd="0" destOrd="0" presId="urn:microsoft.com/office/officeart/2005/8/layout/chevron2"/>
    <dgm:cxn modelId="{B6127FF7-D046-433E-B483-53216324B25F}" type="presParOf" srcId="{3D963F7A-778C-42A0-9095-B7F9E05B23A6}" destId="{A808832B-A471-487E-B7AE-C560F574FED1}" srcOrd="1" destOrd="0" presId="urn:microsoft.com/office/officeart/2005/8/layout/chevron2"/>
    <dgm:cxn modelId="{7EDFC199-DBCE-4AD7-820B-41017FA26594}" type="presParOf" srcId="{794A05E7-E7AD-4FD0-8EA3-4B98E3486166}" destId="{2452B2E7-7AB6-4041-85FE-BAB3CA2498C1}" srcOrd="1" destOrd="0" presId="urn:microsoft.com/office/officeart/2005/8/layout/chevron2"/>
    <dgm:cxn modelId="{83B80F71-38EA-466C-8123-B5EB08D4A040}" type="presParOf" srcId="{794A05E7-E7AD-4FD0-8EA3-4B98E3486166}" destId="{BD61BEB2-2E16-4EDF-8866-14D32FF1AAB4}" srcOrd="2" destOrd="0" presId="urn:microsoft.com/office/officeart/2005/8/layout/chevron2"/>
    <dgm:cxn modelId="{C4905E29-B2A4-42B7-8629-EA189131DF69}" type="presParOf" srcId="{BD61BEB2-2E16-4EDF-8866-14D32FF1AAB4}" destId="{5D177B0A-A6C2-439B-83CC-CBA5F8B038C0}" srcOrd="0" destOrd="0" presId="urn:microsoft.com/office/officeart/2005/8/layout/chevron2"/>
    <dgm:cxn modelId="{00F09D2C-28CF-46D2-86D8-38483C1A0204}" type="presParOf" srcId="{BD61BEB2-2E16-4EDF-8866-14D32FF1AAB4}" destId="{31EEDE0C-1BF2-4474-94B7-517F49FB05CE}" srcOrd="1" destOrd="0" presId="urn:microsoft.com/office/officeart/2005/8/layout/chevron2"/>
    <dgm:cxn modelId="{1517BD3B-99E6-437D-9A4D-29BF0F276177}" type="presParOf" srcId="{794A05E7-E7AD-4FD0-8EA3-4B98E3486166}" destId="{42B28C19-D66F-4F16-BFBA-B3205A67B02A}" srcOrd="3" destOrd="0" presId="urn:microsoft.com/office/officeart/2005/8/layout/chevron2"/>
    <dgm:cxn modelId="{7ED61126-8798-45A6-AF0C-9BE7E0F5AEDB}" type="presParOf" srcId="{794A05E7-E7AD-4FD0-8EA3-4B98E3486166}" destId="{E8F61E35-B499-4FAC-9E70-486E36B56916}" srcOrd="4" destOrd="0" presId="urn:microsoft.com/office/officeart/2005/8/layout/chevron2"/>
    <dgm:cxn modelId="{E292083B-ABAC-4C3F-AF01-AC59D6D95520}" type="presParOf" srcId="{E8F61E35-B499-4FAC-9E70-486E36B56916}" destId="{A53326BB-C8D3-47D4-8A1B-5B94F98D771B}" srcOrd="0" destOrd="0" presId="urn:microsoft.com/office/officeart/2005/8/layout/chevron2"/>
    <dgm:cxn modelId="{17601A0A-CC92-4772-A95F-4C7939D21746}" type="presParOf" srcId="{E8F61E35-B499-4FAC-9E70-486E36B56916}" destId="{164998DD-21CB-4487-A904-29611E7C4917}"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5EBDA10-A1BE-4A38-B5D3-B05A721654F1}"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s-ES"/>
        </a:p>
      </dgm:t>
    </dgm:pt>
    <dgm:pt modelId="{9ED39396-957F-4D8C-AD82-DE4AC4939E7E}">
      <dgm:prSet phldrT="[Texto]" custT="1"/>
      <dgm:spPr>
        <a:solidFill>
          <a:schemeClr val="tx2">
            <a:lumMod val="20000"/>
            <a:lumOff val="80000"/>
            <a:alpha val="50000"/>
          </a:schemeClr>
        </a:solidFill>
      </dgm:spPr>
      <dgm:t>
        <a:bodyPr/>
        <a:lstStyle/>
        <a:p>
          <a:pPr algn="just"/>
          <a:r>
            <a:rPr lang="es-ES" sz="2400" b="1" dirty="0" smtClean="0">
              <a:solidFill>
                <a:srgbClr val="000000"/>
              </a:solidFill>
            </a:rPr>
            <a:t>Oficial </a:t>
          </a:r>
          <a:r>
            <a:rPr lang="es-ES" sz="2400" b="1" dirty="0" smtClean="0">
              <a:solidFill>
                <a:srgbClr val="000000"/>
              </a:solidFill>
            </a:rPr>
            <a:t>Médico en </a:t>
          </a:r>
          <a:r>
            <a:rPr lang="es-ES" sz="2400" b="1" dirty="0" smtClean="0">
              <a:solidFill>
                <a:srgbClr val="000000"/>
              </a:solidFill>
            </a:rPr>
            <a:t>el grado </a:t>
          </a:r>
          <a:r>
            <a:rPr lang="es-ES" sz="2400" b="1" dirty="0" smtClean="0">
              <a:solidFill>
                <a:srgbClr val="000000"/>
              </a:solidFill>
            </a:rPr>
            <a:t>de TNNV </a:t>
          </a:r>
          <a:r>
            <a:rPr lang="es-ES" sz="2400" b="1" dirty="0" smtClean="0">
              <a:solidFill>
                <a:srgbClr val="000000"/>
              </a:solidFill>
            </a:rPr>
            <a:t>en las especialidades de: </a:t>
          </a:r>
        </a:p>
        <a:p>
          <a:pPr algn="l"/>
          <a:r>
            <a:rPr lang="es-ES" sz="2400" b="1" dirty="0" smtClean="0">
              <a:solidFill>
                <a:srgbClr val="000000"/>
              </a:solidFill>
            </a:rPr>
            <a:t>Emergencia</a:t>
          </a:r>
        </a:p>
        <a:p>
          <a:pPr algn="l"/>
          <a:r>
            <a:rPr lang="es-ES" sz="2400" b="1" dirty="0" smtClean="0">
              <a:solidFill>
                <a:srgbClr val="000000"/>
              </a:solidFill>
            </a:rPr>
            <a:t>Medicina General</a:t>
          </a:r>
          <a:endParaRPr lang="es-ES" sz="2400" b="1" dirty="0">
            <a:solidFill>
              <a:srgbClr val="000000"/>
            </a:solidFill>
          </a:endParaRPr>
        </a:p>
      </dgm:t>
    </dgm:pt>
    <dgm:pt modelId="{89031341-11F1-4823-B6B4-DA5390189321}" type="parTrans" cxnId="{F008E6CC-1AD1-45F4-B8DF-5D444E773E22}">
      <dgm:prSet/>
      <dgm:spPr/>
      <dgm:t>
        <a:bodyPr/>
        <a:lstStyle/>
        <a:p>
          <a:endParaRPr lang="es-ES"/>
        </a:p>
      </dgm:t>
    </dgm:pt>
    <dgm:pt modelId="{A241BD6E-2BAA-4C82-95B7-E07A5BF290AB}" type="sibTrans" cxnId="{F008E6CC-1AD1-45F4-B8DF-5D444E773E22}">
      <dgm:prSet/>
      <dgm:spPr/>
      <dgm:t>
        <a:bodyPr/>
        <a:lstStyle/>
        <a:p>
          <a:endParaRPr lang="es-ES"/>
        </a:p>
      </dgm:t>
    </dgm:pt>
    <dgm:pt modelId="{66455A3D-98DE-487F-A2AC-DFEF013C9AB0}">
      <dgm:prSet phldrT="[Texto]" custT="1"/>
      <dgm:spPr>
        <a:solidFill>
          <a:schemeClr val="tx2">
            <a:lumMod val="20000"/>
            <a:lumOff val="80000"/>
            <a:alpha val="50000"/>
          </a:schemeClr>
        </a:solidFill>
      </dgm:spPr>
      <dgm:t>
        <a:bodyPr/>
        <a:lstStyle/>
        <a:p>
          <a:pPr algn="just"/>
          <a:r>
            <a:rPr lang="es-ES" sz="2400" b="1" dirty="0" smtClean="0">
              <a:solidFill>
                <a:srgbClr val="000000"/>
              </a:solidFill>
            </a:rPr>
            <a:t>Oficial Odontólogo en el grado de </a:t>
          </a:r>
          <a:r>
            <a:rPr lang="es-ES" sz="2400" b="1" dirty="0" smtClean="0">
              <a:solidFill>
                <a:srgbClr val="000000"/>
              </a:solidFill>
            </a:rPr>
            <a:t>TNFG odontología</a:t>
          </a:r>
          <a:endParaRPr lang="es-ES" sz="2400" b="1" dirty="0">
            <a:solidFill>
              <a:srgbClr val="000000"/>
            </a:solidFill>
          </a:endParaRPr>
        </a:p>
      </dgm:t>
    </dgm:pt>
    <dgm:pt modelId="{42AB289D-86D7-49EB-AEEF-4B96C0F47E01}" type="parTrans" cxnId="{93B02364-1FFE-4CC4-A592-38CA381EA44D}">
      <dgm:prSet/>
      <dgm:spPr/>
      <dgm:t>
        <a:bodyPr/>
        <a:lstStyle/>
        <a:p>
          <a:endParaRPr lang="es-ES"/>
        </a:p>
      </dgm:t>
    </dgm:pt>
    <dgm:pt modelId="{A91431AB-3969-44FE-99CA-55B6B162D368}" type="sibTrans" cxnId="{93B02364-1FFE-4CC4-A592-38CA381EA44D}">
      <dgm:prSet/>
      <dgm:spPr/>
      <dgm:t>
        <a:bodyPr/>
        <a:lstStyle/>
        <a:p>
          <a:endParaRPr lang="es-ES"/>
        </a:p>
      </dgm:t>
    </dgm:pt>
    <dgm:pt modelId="{EB72BE87-B9BE-4423-B2A0-15F06323D324}">
      <dgm:prSet phldrT="[Texto]" custT="1"/>
      <dgm:spPr>
        <a:solidFill>
          <a:schemeClr val="tx2">
            <a:lumMod val="20000"/>
            <a:lumOff val="80000"/>
            <a:alpha val="50000"/>
          </a:schemeClr>
        </a:solidFill>
      </dgm:spPr>
      <dgm:t>
        <a:bodyPr/>
        <a:lstStyle/>
        <a:p>
          <a:pPr algn="just"/>
          <a:r>
            <a:rPr lang="es-ES" sz="2400" b="1" dirty="0" smtClean="0">
              <a:solidFill>
                <a:srgbClr val="000000"/>
              </a:solidFill>
            </a:rPr>
            <a:t>Enfermero en el grado de SGOS o </a:t>
          </a:r>
          <a:r>
            <a:rPr lang="es-ES" sz="2400" b="1" dirty="0" smtClean="0">
              <a:solidFill>
                <a:srgbClr val="000000"/>
              </a:solidFill>
            </a:rPr>
            <a:t>CBOP</a:t>
          </a:r>
          <a:endParaRPr lang="es-ES" sz="2400" b="1" dirty="0">
            <a:solidFill>
              <a:srgbClr val="000000"/>
            </a:solidFill>
          </a:endParaRPr>
        </a:p>
      </dgm:t>
    </dgm:pt>
    <dgm:pt modelId="{18BA34B9-7161-4A1E-ADAF-0C272F6BB17A}" type="parTrans" cxnId="{19BB4CDF-6E2F-421D-8A16-C91E42609A53}">
      <dgm:prSet/>
      <dgm:spPr/>
      <dgm:t>
        <a:bodyPr/>
        <a:lstStyle/>
        <a:p>
          <a:endParaRPr lang="es-ES"/>
        </a:p>
      </dgm:t>
    </dgm:pt>
    <dgm:pt modelId="{ABFCA45F-4BA3-4F93-9A6F-1B5BF14E925E}" type="sibTrans" cxnId="{19BB4CDF-6E2F-421D-8A16-C91E42609A53}">
      <dgm:prSet/>
      <dgm:spPr/>
      <dgm:t>
        <a:bodyPr/>
        <a:lstStyle/>
        <a:p>
          <a:endParaRPr lang="es-ES"/>
        </a:p>
      </dgm:t>
    </dgm:pt>
    <dgm:pt modelId="{46037F99-03CE-4AC4-9413-50CEA8DBF981}">
      <dgm:prSet phldrT="[Texto]" custT="1"/>
      <dgm:spPr>
        <a:solidFill>
          <a:schemeClr val="tx2">
            <a:lumMod val="20000"/>
            <a:lumOff val="80000"/>
            <a:alpha val="50000"/>
          </a:schemeClr>
        </a:solidFill>
      </dgm:spPr>
      <dgm:t>
        <a:bodyPr/>
        <a:lstStyle/>
        <a:p>
          <a:pPr algn="ctr"/>
          <a:r>
            <a:rPr lang="es-ES" sz="2400" b="1" dirty="0" smtClean="0">
              <a:solidFill>
                <a:srgbClr val="000000"/>
              </a:solidFill>
            </a:rPr>
            <a:t>Auxiliar de </a:t>
          </a:r>
          <a:r>
            <a:rPr lang="es-ES" sz="2400" b="1" dirty="0" smtClean="0">
              <a:solidFill>
                <a:srgbClr val="000000"/>
              </a:solidFill>
            </a:rPr>
            <a:t>enfermería</a:t>
          </a:r>
          <a:endParaRPr lang="es-ES" sz="2400" b="1" dirty="0">
            <a:solidFill>
              <a:srgbClr val="000000"/>
            </a:solidFill>
          </a:endParaRPr>
        </a:p>
      </dgm:t>
    </dgm:pt>
    <dgm:pt modelId="{6C8F9CF2-3877-4B7B-8A1E-C86D54DEF566}" type="parTrans" cxnId="{5E73F7C7-A14E-4B73-A102-07B3BEE2C1F1}">
      <dgm:prSet/>
      <dgm:spPr/>
      <dgm:t>
        <a:bodyPr/>
        <a:lstStyle/>
        <a:p>
          <a:endParaRPr lang="es-ES"/>
        </a:p>
      </dgm:t>
    </dgm:pt>
    <dgm:pt modelId="{8F559337-0FF9-4619-A4B0-9AAAED2FB51A}" type="sibTrans" cxnId="{5E73F7C7-A14E-4B73-A102-07B3BEE2C1F1}">
      <dgm:prSet/>
      <dgm:spPr/>
      <dgm:t>
        <a:bodyPr/>
        <a:lstStyle/>
        <a:p>
          <a:endParaRPr lang="es-ES"/>
        </a:p>
      </dgm:t>
    </dgm:pt>
    <dgm:pt modelId="{62886A6F-3881-4CBB-92F2-6A2FBAE9022B}" type="pres">
      <dgm:prSet presAssocID="{E5EBDA10-A1BE-4A38-B5D3-B05A721654F1}" presName="matrix" presStyleCnt="0">
        <dgm:presLayoutVars>
          <dgm:chMax val="1"/>
          <dgm:dir/>
          <dgm:resizeHandles val="exact"/>
        </dgm:presLayoutVars>
      </dgm:prSet>
      <dgm:spPr/>
      <dgm:t>
        <a:bodyPr/>
        <a:lstStyle/>
        <a:p>
          <a:endParaRPr lang="es-ES"/>
        </a:p>
      </dgm:t>
    </dgm:pt>
    <dgm:pt modelId="{A065E90D-4825-40AF-9D20-AF33ADDF7727}" type="pres">
      <dgm:prSet presAssocID="{E5EBDA10-A1BE-4A38-B5D3-B05A721654F1}" presName="axisShape" presStyleLbl="bgShp" presStyleIdx="0" presStyleCnt="1"/>
      <dgm:spPr/>
    </dgm:pt>
    <dgm:pt modelId="{5E4FD5C9-EB3B-48D0-9A15-84CBD8098239}" type="pres">
      <dgm:prSet presAssocID="{E5EBDA10-A1BE-4A38-B5D3-B05A721654F1}" presName="rect1" presStyleLbl="node1" presStyleIdx="0" presStyleCnt="4" custScaleX="142066" custScaleY="98431" custLinFactNeighborX="-37683" custLinFactNeighborY="-5638">
        <dgm:presLayoutVars>
          <dgm:chMax val="0"/>
          <dgm:chPref val="0"/>
          <dgm:bulletEnabled val="1"/>
        </dgm:presLayoutVars>
      </dgm:prSet>
      <dgm:spPr/>
      <dgm:t>
        <a:bodyPr/>
        <a:lstStyle/>
        <a:p>
          <a:endParaRPr lang="es-ES"/>
        </a:p>
      </dgm:t>
    </dgm:pt>
    <dgm:pt modelId="{4967EA14-FCD2-4637-B7C2-E247937DAB23}" type="pres">
      <dgm:prSet presAssocID="{E5EBDA10-A1BE-4A38-B5D3-B05A721654F1}" presName="rect2" presStyleLbl="node1" presStyleIdx="1" presStyleCnt="4" custScaleX="133456" custScaleY="98431" custLinFactNeighborX="37905" custLinFactNeighborY="-5638">
        <dgm:presLayoutVars>
          <dgm:chMax val="0"/>
          <dgm:chPref val="0"/>
          <dgm:bulletEnabled val="1"/>
        </dgm:presLayoutVars>
      </dgm:prSet>
      <dgm:spPr/>
      <dgm:t>
        <a:bodyPr/>
        <a:lstStyle/>
        <a:p>
          <a:endParaRPr lang="es-ES"/>
        </a:p>
      </dgm:t>
    </dgm:pt>
    <dgm:pt modelId="{C3436CBF-0C46-4B9D-A4B6-354302544E13}" type="pres">
      <dgm:prSet presAssocID="{E5EBDA10-A1BE-4A38-B5D3-B05A721654F1}" presName="rect3" presStyleLbl="node1" presStyleIdx="2" presStyleCnt="4" custScaleX="138448" custScaleY="92152" custLinFactNeighborX="-37683" custLinFactNeighborY="7614">
        <dgm:presLayoutVars>
          <dgm:chMax val="0"/>
          <dgm:chPref val="0"/>
          <dgm:bulletEnabled val="1"/>
        </dgm:presLayoutVars>
      </dgm:prSet>
      <dgm:spPr/>
      <dgm:t>
        <a:bodyPr/>
        <a:lstStyle/>
        <a:p>
          <a:endParaRPr lang="es-ES"/>
        </a:p>
      </dgm:t>
    </dgm:pt>
    <dgm:pt modelId="{69B38527-8394-473F-A8B2-B1E3C5DDD452}" type="pres">
      <dgm:prSet presAssocID="{E5EBDA10-A1BE-4A38-B5D3-B05A721654F1}" presName="rect4" presStyleLbl="node1" presStyleIdx="3" presStyleCnt="4" custScaleX="127177" custScaleY="98431" custLinFactNeighborX="37905" custLinFactNeighborY="7614">
        <dgm:presLayoutVars>
          <dgm:chMax val="0"/>
          <dgm:chPref val="0"/>
          <dgm:bulletEnabled val="1"/>
        </dgm:presLayoutVars>
      </dgm:prSet>
      <dgm:spPr/>
      <dgm:t>
        <a:bodyPr/>
        <a:lstStyle/>
        <a:p>
          <a:endParaRPr lang="es-ES"/>
        </a:p>
      </dgm:t>
    </dgm:pt>
  </dgm:ptLst>
  <dgm:cxnLst>
    <dgm:cxn modelId="{F008E6CC-1AD1-45F4-B8DF-5D444E773E22}" srcId="{E5EBDA10-A1BE-4A38-B5D3-B05A721654F1}" destId="{9ED39396-957F-4D8C-AD82-DE4AC4939E7E}" srcOrd="0" destOrd="0" parTransId="{89031341-11F1-4823-B6B4-DA5390189321}" sibTransId="{A241BD6E-2BAA-4C82-95B7-E07A5BF290AB}"/>
    <dgm:cxn modelId="{B02EDC26-DBA0-4C51-A9FD-6D3BA5924036}" type="presOf" srcId="{9ED39396-957F-4D8C-AD82-DE4AC4939E7E}" destId="{5E4FD5C9-EB3B-48D0-9A15-84CBD8098239}" srcOrd="0" destOrd="0" presId="urn:microsoft.com/office/officeart/2005/8/layout/matrix2"/>
    <dgm:cxn modelId="{5E73F7C7-A14E-4B73-A102-07B3BEE2C1F1}" srcId="{E5EBDA10-A1BE-4A38-B5D3-B05A721654F1}" destId="{46037F99-03CE-4AC4-9413-50CEA8DBF981}" srcOrd="3" destOrd="0" parTransId="{6C8F9CF2-3877-4B7B-8A1E-C86D54DEF566}" sibTransId="{8F559337-0FF9-4619-A4B0-9AAAED2FB51A}"/>
    <dgm:cxn modelId="{19BB4CDF-6E2F-421D-8A16-C91E42609A53}" srcId="{E5EBDA10-A1BE-4A38-B5D3-B05A721654F1}" destId="{EB72BE87-B9BE-4423-B2A0-15F06323D324}" srcOrd="2" destOrd="0" parTransId="{18BA34B9-7161-4A1E-ADAF-0C272F6BB17A}" sibTransId="{ABFCA45F-4BA3-4F93-9A6F-1B5BF14E925E}"/>
    <dgm:cxn modelId="{F623BAC6-885D-4C81-8E30-5D74F7CCACB5}" type="presOf" srcId="{66455A3D-98DE-487F-A2AC-DFEF013C9AB0}" destId="{4967EA14-FCD2-4637-B7C2-E247937DAB23}" srcOrd="0" destOrd="0" presId="urn:microsoft.com/office/officeart/2005/8/layout/matrix2"/>
    <dgm:cxn modelId="{7CBFD2C4-56D6-4B15-ABB1-9291BF1490A3}" type="presOf" srcId="{E5EBDA10-A1BE-4A38-B5D3-B05A721654F1}" destId="{62886A6F-3881-4CBB-92F2-6A2FBAE9022B}" srcOrd="0" destOrd="0" presId="urn:microsoft.com/office/officeart/2005/8/layout/matrix2"/>
    <dgm:cxn modelId="{65707C9D-2025-4E0C-A0BF-E97E460F3B34}" type="presOf" srcId="{EB72BE87-B9BE-4423-B2A0-15F06323D324}" destId="{C3436CBF-0C46-4B9D-A4B6-354302544E13}" srcOrd="0" destOrd="0" presId="urn:microsoft.com/office/officeart/2005/8/layout/matrix2"/>
    <dgm:cxn modelId="{4F4D5DE9-AFFA-40AD-9A7F-EAC05197C1ED}" type="presOf" srcId="{46037F99-03CE-4AC4-9413-50CEA8DBF981}" destId="{69B38527-8394-473F-A8B2-B1E3C5DDD452}" srcOrd="0" destOrd="0" presId="urn:microsoft.com/office/officeart/2005/8/layout/matrix2"/>
    <dgm:cxn modelId="{93B02364-1FFE-4CC4-A592-38CA381EA44D}" srcId="{E5EBDA10-A1BE-4A38-B5D3-B05A721654F1}" destId="{66455A3D-98DE-487F-A2AC-DFEF013C9AB0}" srcOrd="1" destOrd="0" parTransId="{42AB289D-86D7-49EB-AEEF-4B96C0F47E01}" sibTransId="{A91431AB-3969-44FE-99CA-55B6B162D368}"/>
    <dgm:cxn modelId="{9BB9294C-2D7D-4E92-97DE-FDD208851EC5}" type="presParOf" srcId="{62886A6F-3881-4CBB-92F2-6A2FBAE9022B}" destId="{A065E90D-4825-40AF-9D20-AF33ADDF7727}" srcOrd="0" destOrd="0" presId="urn:microsoft.com/office/officeart/2005/8/layout/matrix2"/>
    <dgm:cxn modelId="{22103C1C-C2C9-4B79-9276-34A99484CDA1}" type="presParOf" srcId="{62886A6F-3881-4CBB-92F2-6A2FBAE9022B}" destId="{5E4FD5C9-EB3B-48D0-9A15-84CBD8098239}" srcOrd="1" destOrd="0" presId="urn:microsoft.com/office/officeart/2005/8/layout/matrix2"/>
    <dgm:cxn modelId="{ED33E60E-9F85-446A-89CA-385592DDA92E}" type="presParOf" srcId="{62886A6F-3881-4CBB-92F2-6A2FBAE9022B}" destId="{4967EA14-FCD2-4637-B7C2-E247937DAB23}" srcOrd="2" destOrd="0" presId="urn:microsoft.com/office/officeart/2005/8/layout/matrix2"/>
    <dgm:cxn modelId="{6E2AADE4-2F28-48A7-8529-C9234EA0C3B7}" type="presParOf" srcId="{62886A6F-3881-4CBB-92F2-6A2FBAE9022B}" destId="{C3436CBF-0C46-4B9D-A4B6-354302544E13}" srcOrd="3" destOrd="0" presId="urn:microsoft.com/office/officeart/2005/8/layout/matrix2"/>
    <dgm:cxn modelId="{9D3950D9-0A4D-4B02-8AA0-044B45099DF2}" type="presParOf" srcId="{62886A6F-3881-4CBB-92F2-6A2FBAE9022B}" destId="{69B38527-8394-473F-A8B2-B1E3C5DDD452}" srcOrd="4" destOrd="0" presId="urn:microsoft.com/office/officeart/2005/8/layout/matrix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6A7FC-8780-4468-9B72-ABE14BF4E991}">
      <dsp:nvSpPr>
        <dsp:cNvPr id="0" name=""/>
        <dsp:cNvSpPr/>
      </dsp:nvSpPr>
      <dsp:spPr>
        <a:xfrm>
          <a:off x="3942" y="1427925"/>
          <a:ext cx="2016604" cy="47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s-ES" sz="2400" b="1" kern="1200" dirty="0" smtClean="0">
              <a:solidFill>
                <a:srgbClr val="000000"/>
              </a:solidFill>
            </a:rPr>
            <a:t>GENERAL</a:t>
          </a:r>
          <a:endParaRPr lang="es-ES" sz="2400" b="1" kern="1200" dirty="0">
            <a:solidFill>
              <a:srgbClr val="000000"/>
            </a:solidFill>
          </a:endParaRPr>
        </a:p>
      </dsp:txBody>
      <dsp:txXfrm>
        <a:off x="3942" y="1427925"/>
        <a:ext cx="2016604" cy="475200"/>
      </dsp:txXfrm>
    </dsp:sp>
    <dsp:sp modelId="{5FA6BB57-92D8-4F73-A3E4-44F9462AF782}">
      <dsp:nvSpPr>
        <dsp:cNvPr id="0" name=""/>
        <dsp:cNvSpPr/>
      </dsp:nvSpPr>
      <dsp:spPr>
        <a:xfrm>
          <a:off x="2020547" y="388425"/>
          <a:ext cx="403320" cy="25542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F62D2C-33C5-4860-9FEB-A3BBA954526E}">
      <dsp:nvSpPr>
        <dsp:cNvPr id="0" name=""/>
        <dsp:cNvSpPr/>
      </dsp:nvSpPr>
      <dsp:spPr>
        <a:xfrm>
          <a:off x="2585196" y="388425"/>
          <a:ext cx="5485164" cy="2554200"/>
        </a:xfrm>
        <a:prstGeom prst="rect">
          <a:avLst/>
        </a:prstGeom>
        <a:solidFill>
          <a:schemeClr val="accent1">
            <a:lumMod val="60000"/>
            <a:lumOff val="40000"/>
            <a:alpha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just" defTabSz="1066800">
            <a:lnSpc>
              <a:spcPct val="90000"/>
            </a:lnSpc>
            <a:spcBef>
              <a:spcPct val="0"/>
            </a:spcBef>
            <a:spcAft>
              <a:spcPct val="15000"/>
            </a:spcAft>
            <a:buChar char="••"/>
          </a:pPr>
          <a:r>
            <a:rPr lang="es-ES" sz="2400" b="1" kern="1200" dirty="0" smtClean="0">
              <a:solidFill>
                <a:srgbClr val="000000"/>
              </a:solidFill>
            </a:rPr>
            <a:t>La mejora a los procesos de la División de sanidad del Buque Escuela Guayas, contribuirá a la prevención, conservación y mejora del estado de eficacia físico del personal embarcado en los cruceros internacionales de instrucción</a:t>
          </a:r>
          <a:endParaRPr lang="es-ES" sz="2400" b="1" kern="1200" dirty="0">
            <a:solidFill>
              <a:srgbClr val="000000"/>
            </a:solidFill>
          </a:endParaRPr>
        </a:p>
      </dsp:txBody>
      <dsp:txXfrm>
        <a:off x="2585196" y="388425"/>
        <a:ext cx="5485164" cy="2554200"/>
      </dsp:txXfrm>
    </dsp:sp>
    <dsp:sp modelId="{4A9342FB-78E9-4638-A008-3420B1B29F85}">
      <dsp:nvSpPr>
        <dsp:cNvPr id="0" name=""/>
        <dsp:cNvSpPr/>
      </dsp:nvSpPr>
      <dsp:spPr>
        <a:xfrm>
          <a:off x="3942" y="3949725"/>
          <a:ext cx="2016604" cy="47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s-ES" sz="2400" b="1" kern="1200" dirty="0" smtClean="0">
              <a:solidFill>
                <a:srgbClr val="000000"/>
              </a:solidFill>
            </a:rPr>
            <a:t>ESPECÍFICAS</a:t>
          </a:r>
          <a:endParaRPr lang="es-ES" sz="2400" b="1" kern="1200" dirty="0">
            <a:solidFill>
              <a:srgbClr val="000000"/>
            </a:solidFill>
          </a:endParaRPr>
        </a:p>
      </dsp:txBody>
      <dsp:txXfrm>
        <a:off x="3942" y="3949725"/>
        <a:ext cx="2016604" cy="475200"/>
      </dsp:txXfrm>
    </dsp:sp>
    <dsp:sp modelId="{4A9FCB1D-F26D-4FD4-800B-ABC1DEF6A1D6}">
      <dsp:nvSpPr>
        <dsp:cNvPr id="0" name=""/>
        <dsp:cNvSpPr/>
      </dsp:nvSpPr>
      <dsp:spPr>
        <a:xfrm>
          <a:off x="2020547" y="3029025"/>
          <a:ext cx="403320" cy="231659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E5547A-9401-468E-893B-B9E819A389BB}">
      <dsp:nvSpPr>
        <dsp:cNvPr id="0" name=""/>
        <dsp:cNvSpPr/>
      </dsp:nvSpPr>
      <dsp:spPr>
        <a:xfrm>
          <a:off x="2585196" y="3029025"/>
          <a:ext cx="5485164" cy="2316599"/>
        </a:xfrm>
        <a:prstGeom prst="rect">
          <a:avLst/>
        </a:prstGeom>
        <a:solidFill>
          <a:schemeClr val="accent1">
            <a:lumMod val="60000"/>
            <a:lumOff val="40000"/>
            <a:alpha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just" defTabSz="1066800">
            <a:lnSpc>
              <a:spcPct val="90000"/>
            </a:lnSpc>
            <a:spcBef>
              <a:spcPct val="0"/>
            </a:spcBef>
            <a:spcAft>
              <a:spcPct val="15000"/>
            </a:spcAft>
            <a:buChar char="••"/>
          </a:pPr>
          <a:r>
            <a:rPr lang="es-ES" sz="2400" b="1" kern="1200" dirty="0" smtClean="0">
              <a:solidFill>
                <a:srgbClr val="000000"/>
              </a:solidFill>
            </a:rPr>
            <a:t>El estricto cumplimiento de las guías funcionales del personal médico a bordo </a:t>
          </a:r>
          <a:endParaRPr lang="es-ES" sz="2400" b="1" kern="1200" dirty="0">
            <a:solidFill>
              <a:srgbClr val="000000"/>
            </a:solidFill>
          </a:endParaRPr>
        </a:p>
        <a:p>
          <a:pPr marL="228600" lvl="1" indent="-228600" algn="just" defTabSz="1066800">
            <a:lnSpc>
              <a:spcPct val="90000"/>
            </a:lnSpc>
            <a:spcBef>
              <a:spcPct val="0"/>
            </a:spcBef>
            <a:spcAft>
              <a:spcPct val="15000"/>
            </a:spcAft>
            <a:buChar char="••"/>
          </a:pPr>
          <a:r>
            <a:rPr lang="es-ES" sz="2400" b="1" kern="1200" dirty="0" smtClean="0">
              <a:solidFill>
                <a:srgbClr val="000000"/>
              </a:solidFill>
            </a:rPr>
            <a:t>La Ronda de Seguridad</a:t>
          </a:r>
          <a:endParaRPr lang="es-ES" sz="2400" b="1" kern="1200" dirty="0">
            <a:solidFill>
              <a:srgbClr val="000000"/>
            </a:solidFill>
          </a:endParaRPr>
        </a:p>
        <a:p>
          <a:pPr marL="228600" lvl="1" indent="-228600" algn="just" defTabSz="1066800">
            <a:lnSpc>
              <a:spcPct val="90000"/>
            </a:lnSpc>
            <a:spcBef>
              <a:spcPct val="0"/>
            </a:spcBef>
            <a:spcAft>
              <a:spcPct val="15000"/>
            </a:spcAft>
            <a:buChar char="••"/>
          </a:pPr>
          <a:r>
            <a:rPr lang="es-ES" sz="2400" b="1" kern="1200" dirty="0" smtClean="0">
              <a:solidFill>
                <a:srgbClr val="000000"/>
              </a:solidFill>
            </a:rPr>
            <a:t>La aplicación de las vacunas contra la fiebre amarilla y hepatitis </a:t>
          </a:r>
          <a:endParaRPr lang="es-ES" sz="2400" b="1" kern="1200" dirty="0">
            <a:solidFill>
              <a:srgbClr val="000000"/>
            </a:solidFill>
          </a:endParaRPr>
        </a:p>
      </dsp:txBody>
      <dsp:txXfrm>
        <a:off x="2585196" y="3029025"/>
        <a:ext cx="5485164" cy="23165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68EDD-1F6A-43B2-BAFD-1241BBBACDFC}">
      <dsp:nvSpPr>
        <dsp:cNvPr id="0" name=""/>
        <dsp:cNvSpPr/>
      </dsp:nvSpPr>
      <dsp:spPr>
        <a:xfrm>
          <a:off x="1071640" y="3209"/>
          <a:ext cx="2863815" cy="1718289"/>
        </a:xfrm>
        <a:prstGeom prst="rect">
          <a:avLst/>
        </a:prstGeom>
        <a:solidFill>
          <a:schemeClr val="tx1">
            <a:lumMod val="60000"/>
            <a:lumOff val="40000"/>
            <a:alpha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b="1" kern="1200" dirty="0" smtClean="0">
              <a:solidFill>
                <a:srgbClr val="000000"/>
              </a:solidFill>
            </a:rPr>
            <a:t>ZAFARRANCHOS</a:t>
          </a:r>
          <a:endParaRPr lang="es-ES" sz="2900" b="1" kern="1200" dirty="0">
            <a:solidFill>
              <a:srgbClr val="000000"/>
            </a:solidFill>
          </a:endParaRPr>
        </a:p>
      </dsp:txBody>
      <dsp:txXfrm>
        <a:off x="1071640" y="3209"/>
        <a:ext cx="2863815" cy="1718289"/>
      </dsp:txXfrm>
    </dsp:sp>
    <dsp:sp modelId="{D4DC2D05-0F8D-49EB-8576-A5C6FFD65570}">
      <dsp:nvSpPr>
        <dsp:cNvPr id="0" name=""/>
        <dsp:cNvSpPr/>
      </dsp:nvSpPr>
      <dsp:spPr>
        <a:xfrm>
          <a:off x="4221837" y="3209"/>
          <a:ext cx="2863815" cy="1718289"/>
        </a:xfrm>
        <a:prstGeom prst="rect">
          <a:avLst/>
        </a:prstGeom>
        <a:solidFill>
          <a:schemeClr val="tx1">
            <a:lumMod val="60000"/>
            <a:lumOff val="40000"/>
            <a:alpha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b="1" kern="1200" dirty="0" smtClean="0">
              <a:solidFill>
                <a:srgbClr val="000000"/>
              </a:solidFill>
            </a:rPr>
            <a:t>MEDICINA PREVENTIVA</a:t>
          </a:r>
          <a:endParaRPr lang="es-ES" sz="2900" b="1" kern="1200" dirty="0">
            <a:solidFill>
              <a:srgbClr val="000000"/>
            </a:solidFill>
          </a:endParaRPr>
        </a:p>
      </dsp:txBody>
      <dsp:txXfrm>
        <a:off x="4221837" y="3209"/>
        <a:ext cx="2863815" cy="1718289"/>
      </dsp:txXfrm>
    </dsp:sp>
    <dsp:sp modelId="{BEBC53C9-9B8E-45CE-8529-230756914DC7}">
      <dsp:nvSpPr>
        <dsp:cNvPr id="0" name=""/>
        <dsp:cNvSpPr/>
      </dsp:nvSpPr>
      <dsp:spPr>
        <a:xfrm>
          <a:off x="1071640" y="2007880"/>
          <a:ext cx="2863815" cy="1718289"/>
        </a:xfrm>
        <a:prstGeom prst="rect">
          <a:avLst/>
        </a:prstGeom>
        <a:solidFill>
          <a:schemeClr val="tx1">
            <a:lumMod val="60000"/>
            <a:lumOff val="40000"/>
            <a:alpha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b="1" kern="1200" dirty="0" smtClean="0">
              <a:solidFill>
                <a:srgbClr val="000000"/>
              </a:solidFill>
            </a:rPr>
            <a:t>PLANIFICACIÓN DEL CRUCERO</a:t>
          </a:r>
          <a:endParaRPr lang="es-ES" sz="2900" b="1" kern="1200" dirty="0">
            <a:solidFill>
              <a:srgbClr val="000000"/>
            </a:solidFill>
          </a:endParaRPr>
        </a:p>
      </dsp:txBody>
      <dsp:txXfrm>
        <a:off x="1071640" y="2007880"/>
        <a:ext cx="2863815" cy="1718289"/>
      </dsp:txXfrm>
    </dsp:sp>
    <dsp:sp modelId="{1024DC81-C6E5-4E33-9ECA-54EE2DC39EA0}">
      <dsp:nvSpPr>
        <dsp:cNvPr id="0" name=""/>
        <dsp:cNvSpPr/>
      </dsp:nvSpPr>
      <dsp:spPr>
        <a:xfrm>
          <a:off x="4221837" y="2007880"/>
          <a:ext cx="2863815" cy="1718289"/>
        </a:xfrm>
        <a:prstGeom prst="rect">
          <a:avLst/>
        </a:prstGeom>
        <a:solidFill>
          <a:schemeClr val="tx1">
            <a:lumMod val="60000"/>
            <a:lumOff val="40000"/>
            <a:alpha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b="1" kern="1200" dirty="0" smtClean="0">
              <a:solidFill>
                <a:srgbClr val="000000"/>
              </a:solidFill>
            </a:rPr>
            <a:t>RONDA DE SEGURIDAD</a:t>
          </a:r>
          <a:endParaRPr lang="es-ES" sz="2900" b="1" kern="1200" dirty="0">
            <a:solidFill>
              <a:srgbClr val="000000"/>
            </a:solidFill>
          </a:endParaRPr>
        </a:p>
      </dsp:txBody>
      <dsp:txXfrm>
        <a:off x="4221837" y="2007880"/>
        <a:ext cx="2863815" cy="1718289"/>
      </dsp:txXfrm>
    </dsp:sp>
    <dsp:sp modelId="{B296EC41-68ED-4054-86A6-DEE96DF9B282}">
      <dsp:nvSpPr>
        <dsp:cNvPr id="0" name=""/>
        <dsp:cNvSpPr/>
      </dsp:nvSpPr>
      <dsp:spPr>
        <a:xfrm>
          <a:off x="1071640" y="4012551"/>
          <a:ext cx="2863815" cy="1718289"/>
        </a:xfrm>
        <a:prstGeom prst="rect">
          <a:avLst/>
        </a:prstGeom>
        <a:solidFill>
          <a:schemeClr val="tx1">
            <a:lumMod val="60000"/>
            <a:lumOff val="40000"/>
            <a:alpha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b="1" kern="1200" dirty="0" smtClean="0">
              <a:solidFill>
                <a:srgbClr val="000000"/>
              </a:solidFill>
            </a:rPr>
            <a:t>PREVIO AL DESEMBARCO</a:t>
          </a:r>
          <a:endParaRPr lang="es-ES" sz="2900" b="1" kern="1200" dirty="0">
            <a:solidFill>
              <a:srgbClr val="000000"/>
            </a:solidFill>
          </a:endParaRPr>
        </a:p>
      </dsp:txBody>
      <dsp:txXfrm>
        <a:off x="1071640" y="4012551"/>
        <a:ext cx="2863815" cy="1718289"/>
      </dsp:txXfrm>
    </dsp:sp>
    <dsp:sp modelId="{D53CC777-9D1C-4822-AE56-CDE10D088C5E}">
      <dsp:nvSpPr>
        <dsp:cNvPr id="0" name=""/>
        <dsp:cNvSpPr/>
      </dsp:nvSpPr>
      <dsp:spPr>
        <a:xfrm>
          <a:off x="4221837" y="4012551"/>
          <a:ext cx="2863815" cy="1718289"/>
        </a:xfrm>
        <a:prstGeom prst="rect">
          <a:avLst/>
        </a:prstGeom>
        <a:solidFill>
          <a:schemeClr val="tx1">
            <a:lumMod val="60000"/>
            <a:lumOff val="40000"/>
            <a:alpha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b="1" kern="1200" dirty="0" smtClean="0">
              <a:solidFill>
                <a:srgbClr val="000000"/>
              </a:solidFill>
            </a:rPr>
            <a:t>PARÁMETROS EMITIDOS POR LA OMS</a:t>
          </a:r>
          <a:endParaRPr lang="es-ES" sz="2900" b="1" kern="1200" dirty="0">
            <a:solidFill>
              <a:srgbClr val="000000"/>
            </a:solidFill>
          </a:endParaRPr>
        </a:p>
      </dsp:txBody>
      <dsp:txXfrm>
        <a:off x="4221837" y="4012551"/>
        <a:ext cx="2863815" cy="1718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298BC-A54E-44EF-B395-2A1024E0B30A}">
      <dsp:nvSpPr>
        <dsp:cNvPr id="0" name=""/>
        <dsp:cNvSpPr/>
      </dsp:nvSpPr>
      <dsp:spPr>
        <a:xfrm>
          <a:off x="0" y="874325"/>
          <a:ext cx="2048114"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s-ES" sz="2400" b="1" kern="1200" dirty="0" smtClean="0">
              <a:solidFill>
                <a:srgbClr val="000000"/>
              </a:solidFill>
              <a:latin typeface="Arial" panose="020B0604020202020204" pitchFamily="34" charset="0"/>
              <a:cs typeface="Arial" panose="020B0604020202020204" pitchFamily="34" charset="0"/>
            </a:rPr>
            <a:t>EL BUQUE ESCUELA GUAYAS</a:t>
          </a:r>
          <a:endParaRPr lang="es-ES" sz="2400" b="1" kern="1200" dirty="0">
            <a:solidFill>
              <a:srgbClr val="000000"/>
            </a:solidFill>
            <a:latin typeface="Arial" panose="020B0604020202020204" pitchFamily="34" charset="0"/>
            <a:cs typeface="Arial" panose="020B0604020202020204" pitchFamily="34" charset="0"/>
          </a:endParaRPr>
        </a:p>
      </dsp:txBody>
      <dsp:txXfrm>
        <a:off x="0" y="874325"/>
        <a:ext cx="2048114" cy="1287000"/>
      </dsp:txXfrm>
    </dsp:sp>
    <dsp:sp modelId="{A730591E-2C60-4248-B903-181CE9C844D1}">
      <dsp:nvSpPr>
        <dsp:cNvPr id="0" name=""/>
        <dsp:cNvSpPr/>
      </dsp:nvSpPr>
      <dsp:spPr>
        <a:xfrm>
          <a:off x="2048113" y="250935"/>
          <a:ext cx="409622" cy="253378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34F6E0-3236-4F52-8F11-A0C5F44065DF}">
      <dsp:nvSpPr>
        <dsp:cNvPr id="0" name=""/>
        <dsp:cNvSpPr/>
      </dsp:nvSpPr>
      <dsp:spPr>
        <a:xfrm>
          <a:off x="2621585" y="250935"/>
          <a:ext cx="5570870" cy="2533781"/>
        </a:xfrm>
        <a:prstGeom prst="rect">
          <a:avLst/>
        </a:prstGeom>
        <a:solidFill>
          <a:schemeClr val="tx2">
            <a:lumMod val="40000"/>
            <a:lumOff val="60000"/>
            <a:alpha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just" defTabSz="1066800">
            <a:lnSpc>
              <a:spcPct val="90000"/>
            </a:lnSpc>
            <a:spcBef>
              <a:spcPct val="0"/>
            </a:spcBef>
            <a:spcAft>
              <a:spcPct val="15000"/>
            </a:spcAft>
            <a:buChar char="••"/>
          </a:pPr>
          <a:r>
            <a:rPr lang="es-ES" sz="2400" b="1" kern="1200" dirty="0" smtClean="0">
              <a:solidFill>
                <a:srgbClr val="000000"/>
              </a:solidFill>
            </a:rPr>
            <a:t>El Buque Escuela “Guayas” es un órgano de línea operativo, subordinado al Comando de Operaciones Navales, que tiene dentro de su organización a los Departamentos de Operaciones, Maniobras, Ingeniería, Logística, e Instrucción.</a:t>
          </a:r>
          <a:endParaRPr lang="es-ES" sz="2400" b="1" kern="1200" dirty="0">
            <a:solidFill>
              <a:srgbClr val="000000"/>
            </a:solidFill>
          </a:endParaRPr>
        </a:p>
      </dsp:txBody>
      <dsp:txXfrm>
        <a:off x="2621585" y="250935"/>
        <a:ext cx="5570870" cy="2533781"/>
      </dsp:txXfrm>
    </dsp:sp>
    <dsp:sp modelId="{899D8A6D-C902-4E17-A127-F68C24314154}">
      <dsp:nvSpPr>
        <dsp:cNvPr id="0" name=""/>
        <dsp:cNvSpPr/>
      </dsp:nvSpPr>
      <dsp:spPr>
        <a:xfrm>
          <a:off x="0" y="3702435"/>
          <a:ext cx="2048114"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s-ES" sz="2400" b="1" kern="1200" dirty="0" smtClean="0">
              <a:solidFill>
                <a:srgbClr val="000000"/>
              </a:solidFill>
              <a:latin typeface="Arial" panose="020B0604020202020204" pitchFamily="34" charset="0"/>
              <a:cs typeface="Arial" panose="020B0604020202020204" pitchFamily="34" charset="0"/>
            </a:rPr>
            <a:t>FUNCIÓN BÁSICA</a:t>
          </a:r>
          <a:endParaRPr lang="es-ES" sz="2400" b="1" kern="1200" dirty="0">
            <a:solidFill>
              <a:srgbClr val="000000"/>
            </a:solidFill>
            <a:latin typeface="Arial" panose="020B0604020202020204" pitchFamily="34" charset="0"/>
            <a:cs typeface="Arial" panose="020B0604020202020204" pitchFamily="34" charset="0"/>
          </a:endParaRPr>
        </a:p>
      </dsp:txBody>
      <dsp:txXfrm>
        <a:off x="0" y="3702435"/>
        <a:ext cx="2048114" cy="1287000"/>
      </dsp:txXfrm>
    </dsp:sp>
    <dsp:sp modelId="{40913072-86C2-4C45-9C07-0CED2D68EAF9}">
      <dsp:nvSpPr>
        <dsp:cNvPr id="0" name=""/>
        <dsp:cNvSpPr/>
      </dsp:nvSpPr>
      <dsp:spPr>
        <a:xfrm>
          <a:off x="2048113" y="3018716"/>
          <a:ext cx="409622" cy="265443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F67703-0F7C-461E-ACA0-AF93F489091B}">
      <dsp:nvSpPr>
        <dsp:cNvPr id="0" name=""/>
        <dsp:cNvSpPr/>
      </dsp:nvSpPr>
      <dsp:spPr>
        <a:xfrm>
          <a:off x="2621585" y="3018716"/>
          <a:ext cx="5570870" cy="2654437"/>
        </a:xfrm>
        <a:prstGeom prst="rect">
          <a:avLst/>
        </a:prstGeom>
        <a:solidFill>
          <a:schemeClr val="tx2">
            <a:lumMod val="40000"/>
            <a:lumOff val="60000"/>
            <a:alpha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just" defTabSz="1066800">
            <a:lnSpc>
              <a:spcPct val="90000"/>
            </a:lnSpc>
            <a:spcBef>
              <a:spcPct val="0"/>
            </a:spcBef>
            <a:spcAft>
              <a:spcPct val="15000"/>
            </a:spcAft>
            <a:buChar char="••"/>
          </a:pPr>
          <a:r>
            <a:rPr lang="es-ES" sz="2400" b="1" kern="1200" dirty="0" smtClean="0">
              <a:solidFill>
                <a:srgbClr val="000000"/>
              </a:solidFill>
            </a:rPr>
            <a:t>Proporcionar al personal naval embarcado, instrucción y entrenamiento en la mar y difundir la imagen del País y de la Armada en los lugares que visite, en tiempos de paz.</a:t>
          </a:r>
          <a:endParaRPr lang="es-ES" sz="2400" b="1" kern="1200" dirty="0">
            <a:solidFill>
              <a:srgbClr val="000000"/>
            </a:solidFill>
            <a:latin typeface="Arial" panose="020B0604020202020204" pitchFamily="34" charset="0"/>
            <a:cs typeface="Arial" panose="020B0604020202020204" pitchFamily="34" charset="0"/>
          </a:endParaRPr>
        </a:p>
        <a:p>
          <a:pPr marL="228600" lvl="1" indent="-228600" algn="just" defTabSz="1066800">
            <a:lnSpc>
              <a:spcPct val="90000"/>
            </a:lnSpc>
            <a:spcBef>
              <a:spcPct val="0"/>
            </a:spcBef>
            <a:spcAft>
              <a:spcPct val="15000"/>
            </a:spcAft>
            <a:buChar char="••"/>
          </a:pPr>
          <a:r>
            <a:rPr lang="es-ES" sz="2400" b="1" kern="1200" dirty="0" smtClean="0">
              <a:solidFill>
                <a:srgbClr val="000000"/>
              </a:solidFill>
            </a:rPr>
            <a:t>Desempeñarse como buque hospital en tiempo de conflicto y de guerra.</a:t>
          </a:r>
          <a:endParaRPr lang="es-ES" sz="2400" b="1" kern="1200" dirty="0">
            <a:solidFill>
              <a:srgbClr val="000000"/>
            </a:solidFill>
          </a:endParaRPr>
        </a:p>
      </dsp:txBody>
      <dsp:txXfrm>
        <a:off x="2621585" y="3018716"/>
        <a:ext cx="5570870" cy="26544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DD266-7AEA-4F79-98B4-3C94C1F010CE}">
      <dsp:nvSpPr>
        <dsp:cNvPr id="0" name=""/>
        <dsp:cNvSpPr/>
      </dsp:nvSpPr>
      <dsp:spPr>
        <a:xfrm>
          <a:off x="2382502" y="2740"/>
          <a:ext cx="5739359" cy="43048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t" anchorCtr="0">
          <a:noAutofit/>
        </a:bodyPr>
        <a:lstStyle/>
        <a:p>
          <a:pPr marL="228600" lvl="1" indent="-228600" algn="just" defTabSz="1022350">
            <a:lnSpc>
              <a:spcPct val="90000"/>
            </a:lnSpc>
            <a:spcBef>
              <a:spcPct val="0"/>
            </a:spcBef>
            <a:spcAft>
              <a:spcPct val="15000"/>
            </a:spcAft>
            <a:buChar char="••"/>
          </a:pPr>
          <a:r>
            <a:rPr lang="es-ES" sz="2300" b="1" kern="1200" dirty="0" smtClean="0">
              <a:solidFill>
                <a:srgbClr val="000000"/>
              </a:solidFill>
              <a:latin typeface="Arial" panose="020B0604020202020204" pitchFamily="34" charset="0"/>
              <a:cs typeface="Arial" panose="020B0604020202020204" pitchFamily="34" charset="0"/>
            </a:rPr>
            <a:t>Logística es la parte del arte de la guerra, que tiene por objeto proporcionar a las Fuerzas Armadas, los medios de material y servicios necesarios para satisfacer en cantidad, calidad, momento y lugar adecuado, las exigencias de la guerra</a:t>
          </a:r>
          <a:endParaRPr lang="es-ES" sz="2300" b="1" kern="1200" dirty="0">
            <a:solidFill>
              <a:srgbClr val="000000"/>
            </a:solidFill>
            <a:latin typeface="Arial" panose="020B0604020202020204" pitchFamily="34" charset="0"/>
            <a:cs typeface="Arial" panose="020B0604020202020204" pitchFamily="34" charset="0"/>
          </a:endParaRPr>
        </a:p>
      </dsp:txBody>
      <dsp:txXfrm>
        <a:off x="2382502" y="540844"/>
        <a:ext cx="4125047" cy="3228625"/>
      </dsp:txXfrm>
    </dsp:sp>
    <dsp:sp modelId="{C0B470F7-BD47-4268-93F0-73CEB727A776}">
      <dsp:nvSpPr>
        <dsp:cNvPr id="0" name=""/>
        <dsp:cNvSpPr/>
      </dsp:nvSpPr>
      <dsp:spPr>
        <a:xfrm>
          <a:off x="0" y="1618626"/>
          <a:ext cx="2347071" cy="1104495"/>
        </a:xfrm>
        <a:prstGeom prst="roundRect">
          <a:avLst/>
        </a:prstGeom>
        <a:solidFill>
          <a:schemeClr val="tx2">
            <a:lumMod val="20000"/>
            <a:lumOff val="80000"/>
            <a:alpha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just" defTabSz="1066800">
            <a:lnSpc>
              <a:spcPct val="90000"/>
            </a:lnSpc>
            <a:spcBef>
              <a:spcPct val="0"/>
            </a:spcBef>
            <a:spcAft>
              <a:spcPct val="35000"/>
            </a:spcAft>
          </a:pPr>
          <a:r>
            <a:rPr lang="es-ES" sz="2400" b="1" kern="1200" dirty="0" smtClean="0">
              <a:solidFill>
                <a:srgbClr val="000000"/>
              </a:solidFill>
              <a:latin typeface="Arial" panose="020B0604020202020204" pitchFamily="34" charset="0"/>
              <a:cs typeface="Arial" panose="020B0604020202020204" pitchFamily="34" charset="0"/>
            </a:rPr>
            <a:t>LOGÍSTICA NAVAL</a:t>
          </a:r>
          <a:endParaRPr lang="es-ES" sz="2400" b="1" kern="1200" dirty="0">
            <a:solidFill>
              <a:srgbClr val="000000"/>
            </a:solidFill>
            <a:latin typeface="Arial" panose="020B0604020202020204" pitchFamily="34" charset="0"/>
            <a:cs typeface="Arial" panose="020B0604020202020204" pitchFamily="34" charset="0"/>
          </a:endParaRPr>
        </a:p>
      </dsp:txBody>
      <dsp:txXfrm>
        <a:off x="53917" y="1672543"/>
        <a:ext cx="2239237" cy="996661"/>
      </dsp:txXfrm>
    </dsp:sp>
    <dsp:sp modelId="{A4EB4175-E1EB-432C-802F-F6AEB626BBC9}">
      <dsp:nvSpPr>
        <dsp:cNvPr id="0" name=""/>
        <dsp:cNvSpPr/>
      </dsp:nvSpPr>
      <dsp:spPr>
        <a:xfrm>
          <a:off x="2168200" y="4713698"/>
          <a:ext cx="5970111" cy="1207650"/>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just" defTabSz="889000">
            <a:lnSpc>
              <a:spcPct val="90000"/>
            </a:lnSpc>
            <a:spcBef>
              <a:spcPct val="0"/>
            </a:spcBef>
            <a:spcAft>
              <a:spcPct val="15000"/>
            </a:spcAft>
            <a:buChar char="••"/>
          </a:pPr>
          <a:r>
            <a:rPr lang="es-ES" sz="2000" b="1" kern="1200" dirty="0" smtClean="0">
              <a:solidFill>
                <a:srgbClr val="000000"/>
              </a:solidFill>
              <a:latin typeface="Arial" panose="020B0604020202020204" pitchFamily="34" charset="0"/>
              <a:cs typeface="Arial" panose="020B0604020202020204" pitchFamily="34" charset="0"/>
            </a:rPr>
            <a:t>Misión: ¿Para qué?</a:t>
          </a:r>
          <a:endParaRPr lang="es-ES" sz="2000" b="1" kern="1200" dirty="0">
            <a:solidFill>
              <a:srgbClr val="000000"/>
            </a:solidFill>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s-ES" sz="2000" b="1" kern="1200" dirty="0" smtClean="0">
              <a:solidFill>
                <a:srgbClr val="000000"/>
              </a:solidFill>
              <a:latin typeface="Arial" panose="020B0604020202020204" pitchFamily="34" charset="0"/>
              <a:cs typeface="Arial" panose="020B0604020202020204" pitchFamily="34" charset="0"/>
            </a:rPr>
            <a:t>Medio sobre los que actúa: ¿Qué?</a:t>
          </a:r>
          <a:endParaRPr lang="es-ES" sz="2000" b="1" kern="1200" dirty="0">
            <a:solidFill>
              <a:srgbClr val="000000"/>
            </a:solidFill>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s-ES" sz="2000" b="1" kern="1200" dirty="0" smtClean="0">
              <a:solidFill>
                <a:srgbClr val="000000"/>
              </a:solidFill>
              <a:latin typeface="Arial" panose="020B0604020202020204" pitchFamily="34" charset="0"/>
              <a:cs typeface="Arial" panose="020B0604020202020204" pitchFamily="34" charset="0"/>
            </a:rPr>
            <a:t>Proceso: ¿Cómo y dónde?</a:t>
          </a:r>
          <a:endParaRPr lang="es-ES" sz="2000" b="1" kern="1200" dirty="0">
            <a:solidFill>
              <a:srgbClr val="000000"/>
            </a:solidFill>
            <a:latin typeface="Arial" panose="020B0604020202020204" pitchFamily="34" charset="0"/>
            <a:cs typeface="Arial" panose="020B0604020202020204" pitchFamily="34" charset="0"/>
          </a:endParaRPr>
        </a:p>
      </dsp:txBody>
      <dsp:txXfrm>
        <a:off x="2168200" y="4864654"/>
        <a:ext cx="5517242" cy="905738"/>
      </dsp:txXfrm>
    </dsp:sp>
    <dsp:sp modelId="{E7B7780B-8F49-4C71-9120-16EA1B5BCCD8}">
      <dsp:nvSpPr>
        <dsp:cNvPr id="0" name=""/>
        <dsp:cNvSpPr/>
      </dsp:nvSpPr>
      <dsp:spPr>
        <a:xfrm>
          <a:off x="0" y="4844043"/>
          <a:ext cx="2149218" cy="964666"/>
        </a:xfrm>
        <a:prstGeom prst="roundRect">
          <a:avLst/>
        </a:prstGeom>
        <a:solidFill>
          <a:schemeClr val="tx2">
            <a:lumMod val="20000"/>
            <a:lumOff val="80000"/>
            <a:alpha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just" defTabSz="889000">
            <a:lnSpc>
              <a:spcPct val="90000"/>
            </a:lnSpc>
            <a:spcBef>
              <a:spcPct val="0"/>
            </a:spcBef>
            <a:spcAft>
              <a:spcPct val="35000"/>
            </a:spcAft>
          </a:pPr>
          <a:r>
            <a:rPr lang="es-ES" sz="2000" b="1" kern="1200" dirty="0" smtClean="0">
              <a:solidFill>
                <a:srgbClr val="000000"/>
              </a:solidFill>
              <a:latin typeface="Arial" panose="020B0604020202020204" pitchFamily="34" charset="0"/>
              <a:cs typeface="Arial" panose="020B0604020202020204" pitchFamily="34" charset="0"/>
            </a:rPr>
            <a:t>A TRAVÉS DE QUÉ</a:t>
          </a:r>
          <a:endParaRPr lang="es-ES" sz="2000" b="1" kern="1200" dirty="0">
            <a:solidFill>
              <a:srgbClr val="000000"/>
            </a:solidFill>
            <a:latin typeface="Arial" panose="020B0604020202020204" pitchFamily="34" charset="0"/>
            <a:cs typeface="Arial" panose="020B0604020202020204" pitchFamily="34" charset="0"/>
          </a:endParaRPr>
        </a:p>
      </dsp:txBody>
      <dsp:txXfrm>
        <a:off x="47091" y="4891134"/>
        <a:ext cx="2055036" cy="8704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8D2F6-24BA-4F79-9567-F5ED515919D2}">
      <dsp:nvSpPr>
        <dsp:cNvPr id="0" name=""/>
        <dsp:cNvSpPr/>
      </dsp:nvSpPr>
      <dsp:spPr>
        <a:xfrm>
          <a:off x="7079963" y="2621920"/>
          <a:ext cx="91440" cy="220502"/>
        </a:xfrm>
        <a:custGeom>
          <a:avLst/>
          <a:gdLst/>
          <a:ahLst/>
          <a:cxnLst/>
          <a:rect l="0" t="0" r="0" b="0"/>
          <a:pathLst>
            <a:path>
              <a:moveTo>
                <a:pt x="45720" y="0"/>
              </a:moveTo>
              <a:lnTo>
                <a:pt x="45720" y="220502"/>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E3106B-056E-4B1C-A0F1-44E4140EC50F}">
      <dsp:nvSpPr>
        <dsp:cNvPr id="0" name=""/>
        <dsp:cNvSpPr/>
      </dsp:nvSpPr>
      <dsp:spPr>
        <a:xfrm>
          <a:off x="4036526" y="1164106"/>
          <a:ext cx="3089157" cy="220502"/>
        </a:xfrm>
        <a:custGeom>
          <a:avLst/>
          <a:gdLst/>
          <a:ahLst/>
          <a:cxnLst/>
          <a:rect l="0" t="0" r="0" b="0"/>
          <a:pathLst>
            <a:path>
              <a:moveTo>
                <a:pt x="0" y="0"/>
              </a:moveTo>
              <a:lnTo>
                <a:pt x="0" y="150265"/>
              </a:lnTo>
              <a:lnTo>
                <a:pt x="3089157" y="150265"/>
              </a:lnTo>
              <a:lnTo>
                <a:pt x="3089157" y="22050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225BA3-7960-489C-95B5-B55A37F04FAD}">
      <dsp:nvSpPr>
        <dsp:cNvPr id="0" name=""/>
        <dsp:cNvSpPr/>
      </dsp:nvSpPr>
      <dsp:spPr>
        <a:xfrm>
          <a:off x="5020525" y="2621920"/>
          <a:ext cx="91440" cy="220502"/>
        </a:xfrm>
        <a:custGeom>
          <a:avLst/>
          <a:gdLst/>
          <a:ahLst/>
          <a:cxnLst/>
          <a:rect l="0" t="0" r="0" b="0"/>
          <a:pathLst>
            <a:path>
              <a:moveTo>
                <a:pt x="45720" y="0"/>
              </a:moveTo>
              <a:lnTo>
                <a:pt x="45720" y="220502"/>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EE7988-F962-461A-9990-2AB3C3C3F881}">
      <dsp:nvSpPr>
        <dsp:cNvPr id="0" name=""/>
        <dsp:cNvSpPr/>
      </dsp:nvSpPr>
      <dsp:spPr>
        <a:xfrm>
          <a:off x="4036526" y="1164106"/>
          <a:ext cx="1029719" cy="220502"/>
        </a:xfrm>
        <a:custGeom>
          <a:avLst/>
          <a:gdLst/>
          <a:ahLst/>
          <a:cxnLst/>
          <a:rect l="0" t="0" r="0" b="0"/>
          <a:pathLst>
            <a:path>
              <a:moveTo>
                <a:pt x="0" y="0"/>
              </a:moveTo>
              <a:lnTo>
                <a:pt x="0" y="150265"/>
              </a:lnTo>
              <a:lnTo>
                <a:pt x="1029719" y="150265"/>
              </a:lnTo>
              <a:lnTo>
                <a:pt x="1029719" y="22050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2F69C1-4E0E-41A8-8AAC-F87E0CA53145}">
      <dsp:nvSpPr>
        <dsp:cNvPr id="0" name=""/>
        <dsp:cNvSpPr/>
      </dsp:nvSpPr>
      <dsp:spPr>
        <a:xfrm>
          <a:off x="2961087" y="2621920"/>
          <a:ext cx="91440" cy="220502"/>
        </a:xfrm>
        <a:custGeom>
          <a:avLst/>
          <a:gdLst/>
          <a:ahLst/>
          <a:cxnLst/>
          <a:rect l="0" t="0" r="0" b="0"/>
          <a:pathLst>
            <a:path>
              <a:moveTo>
                <a:pt x="45720" y="0"/>
              </a:moveTo>
              <a:lnTo>
                <a:pt x="45720" y="220502"/>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4E5190-7616-4936-9C91-533914E8BAFF}">
      <dsp:nvSpPr>
        <dsp:cNvPr id="0" name=""/>
        <dsp:cNvSpPr/>
      </dsp:nvSpPr>
      <dsp:spPr>
        <a:xfrm>
          <a:off x="3006807" y="1164106"/>
          <a:ext cx="1029719" cy="220502"/>
        </a:xfrm>
        <a:custGeom>
          <a:avLst/>
          <a:gdLst/>
          <a:ahLst/>
          <a:cxnLst/>
          <a:rect l="0" t="0" r="0" b="0"/>
          <a:pathLst>
            <a:path>
              <a:moveTo>
                <a:pt x="1029719" y="0"/>
              </a:moveTo>
              <a:lnTo>
                <a:pt x="1029719" y="150265"/>
              </a:lnTo>
              <a:lnTo>
                <a:pt x="0" y="150265"/>
              </a:lnTo>
              <a:lnTo>
                <a:pt x="0" y="22050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8FDAB0-216E-4C1F-96C1-1C8775196C70}">
      <dsp:nvSpPr>
        <dsp:cNvPr id="0" name=""/>
        <dsp:cNvSpPr/>
      </dsp:nvSpPr>
      <dsp:spPr>
        <a:xfrm>
          <a:off x="901649" y="2621920"/>
          <a:ext cx="91440" cy="220502"/>
        </a:xfrm>
        <a:custGeom>
          <a:avLst/>
          <a:gdLst/>
          <a:ahLst/>
          <a:cxnLst/>
          <a:rect l="0" t="0" r="0" b="0"/>
          <a:pathLst>
            <a:path>
              <a:moveTo>
                <a:pt x="45720" y="0"/>
              </a:moveTo>
              <a:lnTo>
                <a:pt x="45720" y="220502"/>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2C1AAC-0A64-4FE7-84F6-3E45E97B61E5}">
      <dsp:nvSpPr>
        <dsp:cNvPr id="0" name=""/>
        <dsp:cNvSpPr/>
      </dsp:nvSpPr>
      <dsp:spPr>
        <a:xfrm>
          <a:off x="947369" y="1164106"/>
          <a:ext cx="3089157" cy="220502"/>
        </a:xfrm>
        <a:custGeom>
          <a:avLst/>
          <a:gdLst/>
          <a:ahLst/>
          <a:cxnLst/>
          <a:rect l="0" t="0" r="0" b="0"/>
          <a:pathLst>
            <a:path>
              <a:moveTo>
                <a:pt x="3089157" y="0"/>
              </a:moveTo>
              <a:lnTo>
                <a:pt x="3089157" y="150265"/>
              </a:lnTo>
              <a:lnTo>
                <a:pt x="0" y="150265"/>
              </a:lnTo>
              <a:lnTo>
                <a:pt x="0" y="22050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80DED2-A9F5-422C-874E-11BB08D09239}">
      <dsp:nvSpPr>
        <dsp:cNvPr id="0" name=""/>
        <dsp:cNvSpPr/>
      </dsp:nvSpPr>
      <dsp:spPr>
        <a:xfrm>
          <a:off x="1807012" y="566860"/>
          <a:ext cx="4459027" cy="5972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698627-B300-4BE9-876B-92EBAEA5B3BB}">
      <dsp:nvSpPr>
        <dsp:cNvPr id="0" name=""/>
        <dsp:cNvSpPr/>
      </dsp:nvSpPr>
      <dsp:spPr>
        <a:xfrm>
          <a:off x="1891253" y="646889"/>
          <a:ext cx="4459027" cy="5972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S" sz="2600" b="1" kern="1200"/>
            <a:t>Esquema Logístico Operativo</a:t>
          </a:r>
        </a:p>
      </dsp:txBody>
      <dsp:txXfrm>
        <a:off x="1908746" y="664382"/>
        <a:ext cx="4424041" cy="562260"/>
      </dsp:txXfrm>
    </dsp:sp>
    <dsp:sp modelId="{3ABD5BE9-EE7A-415D-AE25-5B5A7AB2E944}">
      <dsp:nvSpPr>
        <dsp:cNvPr id="0" name=""/>
        <dsp:cNvSpPr/>
      </dsp:nvSpPr>
      <dsp:spPr>
        <a:xfrm>
          <a:off x="1891" y="1384608"/>
          <a:ext cx="1890954" cy="12373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5F340B-7A1F-4457-BD94-346AA379D2FA}">
      <dsp:nvSpPr>
        <dsp:cNvPr id="0" name=""/>
        <dsp:cNvSpPr/>
      </dsp:nvSpPr>
      <dsp:spPr>
        <a:xfrm>
          <a:off x="86133" y="1464638"/>
          <a:ext cx="1890954" cy="1237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t>Funciones </a:t>
          </a:r>
          <a:r>
            <a:rPr lang="es-ES" sz="2000" b="1" kern="1200" dirty="0"/>
            <a:t>de dirección</a:t>
          </a:r>
        </a:p>
      </dsp:txBody>
      <dsp:txXfrm>
        <a:off x="122373" y="1500878"/>
        <a:ext cx="1818474" cy="1164832"/>
      </dsp:txXfrm>
    </dsp:sp>
    <dsp:sp modelId="{F48AD050-360D-4D89-9141-5AE0F0979EF5}">
      <dsp:nvSpPr>
        <dsp:cNvPr id="0" name=""/>
        <dsp:cNvSpPr/>
      </dsp:nvSpPr>
      <dsp:spPr>
        <a:xfrm>
          <a:off x="1891" y="2842423"/>
          <a:ext cx="1890954" cy="18849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C329FD-9707-4EF0-8B7A-9503CDD71DCB}">
      <dsp:nvSpPr>
        <dsp:cNvPr id="0" name=""/>
        <dsp:cNvSpPr/>
      </dsp:nvSpPr>
      <dsp:spPr>
        <a:xfrm>
          <a:off x="86133" y="2922452"/>
          <a:ext cx="1890954" cy="1884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a:t>Información Logística</a:t>
          </a:r>
        </a:p>
        <a:p>
          <a:pPr lvl="0" algn="ctr" defTabSz="889000">
            <a:lnSpc>
              <a:spcPct val="90000"/>
            </a:lnSpc>
            <a:spcBef>
              <a:spcPct val="0"/>
            </a:spcBef>
            <a:spcAft>
              <a:spcPct val="35000"/>
            </a:spcAft>
          </a:pPr>
          <a:r>
            <a:rPr lang="es-ES" sz="2000" kern="1200"/>
            <a:t>Planeamiento Logístico</a:t>
          </a:r>
        </a:p>
        <a:p>
          <a:pPr lvl="0" algn="ctr" defTabSz="889000">
            <a:lnSpc>
              <a:spcPct val="90000"/>
            </a:lnSpc>
            <a:spcBef>
              <a:spcPct val="0"/>
            </a:spcBef>
            <a:spcAft>
              <a:spcPct val="35000"/>
            </a:spcAft>
          </a:pPr>
          <a:r>
            <a:rPr lang="es-ES" sz="2000" kern="1200"/>
            <a:t>Control Logístico</a:t>
          </a:r>
        </a:p>
      </dsp:txBody>
      <dsp:txXfrm>
        <a:off x="141341" y="2977660"/>
        <a:ext cx="1780538" cy="1774534"/>
      </dsp:txXfrm>
    </dsp:sp>
    <dsp:sp modelId="{50647547-B460-4968-99D5-D81AF9481BA3}">
      <dsp:nvSpPr>
        <dsp:cNvPr id="0" name=""/>
        <dsp:cNvSpPr/>
      </dsp:nvSpPr>
      <dsp:spPr>
        <a:xfrm>
          <a:off x="2061329" y="1384608"/>
          <a:ext cx="1890954" cy="12373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24679A-8E5F-484F-B916-EBF6544E0F44}">
      <dsp:nvSpPr>
        <dsp:cNvPr id="0" name=""/>
        <dsp:cNvSpPr/>
      </dsp:nvSpPr>
      <dsp:spPr>
        <a:xfrm>
          <a:off x="2145571" y="1464638"/>
          <a:ext cx="1890954" cy="1237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a:t>Elementos funcionales logísticos</a:t>
          </a:r>
        </a:p>
      </dsp:txBody>
      <dsp:txXfrm>
        <a:off x="2181811" y="1500878"/>
        <a:ext cx="1818474" cy="1164832"/>
      </dsp:txXfrm>
    </dsp:sp>
    <dsp:sp modelId="{3FB90BD4-0E9F-4976-88E0-539071874D89}">
      <dsp:nvSpPr>
        <dsp:cNvPr id="0" name=""/>
        <dsp:cNvSpPr/>
      </dsp:nvSpPr>
      <dsp:spPr>
        <a:xfrm>
          <a:off x="2061329" y="2842423"/>
          <a:ext cx="1890954" cy="23037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4AAC83-7A78-4069-A2A2-0F5147E82B97}">
      <dsp:nvSpPr>
        <dsp:cNvPr id="0" name=""/>
        <dsp:cNvSpPr/>
      </dsp:nvSpPr>
      <dsp:spPr>
        <a:xfrm>
          <a:off x="2145571" y="2922452"/>
          <a:ext cx="1890954" cy="230378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t>Abastecimientos</a:t>
          </a:r>
        </a:p>
        <a:p>
          <a:pPr lvl="0" algn="ctr" defTabSz="711200">
            <a:lnSpc>
              <a:spcPct val="90000"/>
            </a:lnSpc>
            <a:spcBef>
              <a:spcPct val="0"/>
            </a:spcBef>
            <a:spcAft>
              <a:spcPct val="35000"/>
            </a:spcAft>
          </a:pPr>
          <a:r>
            <a:rPr lang="es-ES" sz="1600" kern="1200" dirty="0"/>
            <a:t>Mantenimiento</a:t>
          </a:r>
        </a:p>
        <a:p>
          <a:pPr lvl="0" algn="ctr" defTabSz="711200">
            <a:lnSpc>
              <a:spcPct val="90000"/>
            </a:lnSpc>
            <a:spcBef>
              <a:spcPct val="0"/>
            </a:spcBef>
            <a:spcAft>
              <a:spcPct val="35000"/>
            </a:spcAft>
          </a:pPr>
          <a:r>
            <a:rPr lang="es-ES" sz="1600" kern="1200" dirty="0"/>
            <a:t>Personal</a:t>
          </a:r>
        </a:p>
        <a:p>
          <a:pPr lvl="0" algn="ctr" defTabSz="711200">
            <a:lnSpc>
              <a:spcPct val="90000"/>
            </a:lnSpc>
            <a:spcBef>
              <a:spcPct val="0"/>
            </a:spcBef>
            <a:spcAft>
              <a:spcPct val="35000"/>
            </a:spcAft>
          </a:pPr>
          <a:r>
            <a:rPr lang="es-ES" sz="1600" kern="1200" dirty="0"/>
            <a:t>Sanidad</a:t>
          </a:r>
        </a:p>
        <a:p>
          <a:pPr lvl="0" algn="ctr" defTabSz="711200">
            <a:lnSpc>
              <a:spcPct val="90000"/>
            </a:lnSpc>
            <a:spcBef>
              <a:spcPct val="0"/>
            </a:spcBef>
            <a:spcAft>
              <a:spcPct val="35000"/>
            </a:spcAft>
          </a:pPr>
          <a:r>
            <a:rPr lang="es-ES" sz="1600" kern="1200" dirty="0"/>
            <a:t>Transporte</a:t>
          </a:r>
        </a:p>
        <a:p>
          <a:pPr lvl="0" algn="ctr" defTabSz="711200">
            <a:lnSpc>
              <a:spcPct val="90000"/>
            </a:lnSpc>
            <a:spcBef>
              <a:spcPct val="0"/>
            </a:spcBef>
            <a:spcAft>
              <a:spcPct val="35000"/>
            </a:spcAft>
          </a:pPr>
          <a:r>
            <a:rPr lang="es-ES" sz="1600" kern="1200" dirty="0" smtClean="0"/>
            <a:t>Instalaciones</a:t>
          </a:r>
          <a:endParaRPr lang="es-ES" sz="1600" kern="1200" dirty="0"/>
        </a:p>
        <a:p>
          <a:pPr lvl="0" algn="ctr" defTabSz="711200">
            <a:lnSpc>
              <a:spcPct val="90000"/>
            </a:lnSpc>
            <a:spcBef>
              <a:spcPct val="0"/>
            </a:spcBef>
            <a:spcAft>
              <a:spcPct val="35000"/>
            </a:spcAft>
          </a:pPr>
          <a:r>
            <a:rPr lang="es-ES" sz="1600" kern="1200" dirty="0"/>
            <a:t>Finanzas</a:t>
          </a:r>
        </a:p>
      </dsp:txBody>
      <dsp:txXfrm>
        <a:off x="2200955" y="2977836"/>
        <a:ext cx="1780186" cy="2193012"/>
      </dsp:txXfrm>
    </dsp:sp>
    <dsp:sp modelId="{D120C4B3-8CE9-4B85-965A-D51A9FE90615}">
      <dsp:nvSpPr>
        <dsp:cNvPr id="0" name=""/>
        <dsp:cNvSpPr/>
      </dsp:nvSpPr>
      <dsp:spPr>
        <a:xfrm>
          <a:off x="4120767" y="1384608"/>
          <a:ext cx="1890954" cy="12373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FAA352-A8E9-42DF-9803-FC4BB9C83135}">
      <dsp:nvSpPr>
        <dsp:cNvPr id="0" name=""/>
        <dsp:cNvSpPr/>
      </dsp:nvSpPr>
      <dsp:spPr>
        <a:xfrm>
          <a:off x="4205009" y="1464638"/>
          <a:ext cx="1890954" cy="1237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a:t>Ciclo logístico</a:t>
          </a:r>
        </a:p>
      </dsp:txBody>
      <dsp:txXfrm>
        <a:off x="4241249" y="1500878"/>
        <a:ext cx="1818474" cy="1164832"/>
      </dsp:txXfrm>
    </dsp:sp>
    <dsp:sp modelId="{F63754AB-AAAE-4C9A-A1CD-1ACF04CB6B13}">
      <dsp:nvSpPr>
        <dsp:cNvPr id="0" name=""/>
        <dsp:cNvSpPr/>
      </dsp:nvSpPr>
      <dsp:spPr>
        <a:xfrm>
          <a:off x="4120767" y="2842423"/>
          <a:ext cx="1890954" cy="15022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B5CBBC-777F-4F8E-86E9-6DE36CB070CC}">
      <dsp:nvSpPr>
        <dsp:cNvPr id="0" name=""/>
        <dsp:cNvSpPr/>
      </dsp:nvSpPr>
      <dsp:spPr>
        <a:xfrm>
          <a:off x="4205009" y="2922452"/>
          <a:ext cx="1890954" cy="15022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t>Determinación de necesidades</a:t>
          </a:r>
        </a:p>
        <a:p>
          <a:pPr lvl="0" algn="ctr" defTabSz="889000">
            <a:lnSpc>
              <a:spcPct val="90000"/>
            </a:lnSpc>
            <a:spcBef>
              <a:spcPct val="0"/>
            </a:spcBef>
            <a:spcAft>
              <a:spcPct val="35000"/>
            </a:spcAft>
          </a:pPr>
          <a:r>
            <a:rPr lang="es-ES" sz="2000" kern="1200" dirty="0"/>
            <a:t>Obtención</a:t>
          </a:r>
        </a:p>
        <a:p>
          <a:pPr lvl="0" algn="ctr" defTabSz="889000">
            <a:lnSpc>
              <a:spcPct val="90000"/>
            </a:lnSpc>
            <a:spcBef>
              <a:spcPct val="0"/>
            </a:spcBef>
            <a:spcAft>
              <a:spcPct val="35000"/>
            </a:spcAft>
          </a:pPr>
          <a:r>
            <a:rPr lang="es-ES" sz="2000" kern="1200" dirty="0"/>
            <a:t>Distribución</a:t>
          </a:r>
        </a:p>
      </dsp:txBody>
      <dsp:txXfrm>
        <a:off x="4249009" y="2966452"/>
        <a:ext cx="1802954" cy="1414263"/>
      </dsp:txXfrm>
    </dsp:sp>
    <dsp:sp modelId="{C03C7A79-61EB-4BB2-9244-D6588D51BD7B}">
      <dsp:nvSpPr>
        <dsp:cNvPr id="0" name=""/>
        <dsp:cNvSpPr/>
      </dsp:nvSpPr>
      <dsp:spPr>
        <a:xfrm>
          <a:off x="6180205" y="1384608"/>
          <a:ext cx="1890954" cy="12373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C98DE1-C700-4F1F-A4AA-8A0C20AA190C}">
      <dsp:nvSpPr>
        <dsp:cNvPr id="0" name=""/>
        <dsp:cNvSpPr/>
      </dsp:nvSpPr>
      <dsp:spPr>
        <a:xfrm>
          <a:off x="6264447" y="1464638"/>
          <a:ext cx="1890954" cy="1237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a:t>Organos de apoyo</a:t>
          </a:r>
        </a:p>
      </dsp:txBody>
      <dsp:txXfrm>
        <a:off x="6300687" y="1500878"/>
        <a:ext cx="1818474" cy="1164832"/>
      </dsp:txXfrm>
    </dsp:sp>
    <dsp:sp modelId="{82D02916-82A5-4ADF-82F5-8C0E446357A9}">
      <dsp:nvSpPr>
        <dsp:cNvPr id="0" name=""/>
        <dsp:cNvSpPr/>
      </dsp:nvSpPr>
      <dsp:spPr>
        <a:xfrm>
          <a:off x="6180205" y="2842423"/>
          <a:ext cx="1890954" cy="12373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B46889-97FF-46E3-BC78-D1F8D0D223A3}">
      <dsp:nvSpPr>
        <dsp:cNvPr id="0" name=""/>
        <dsp:cNvSpPr/>
      </dsp:nvSpPr>
      <dsp:spPr>
        <a:xfrm>
          <a:off x="6264447" y="2922452"/>
          <a:ext cx="1890954" cy="1237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a:t>Estáticos</a:t>
          </a:r>
        </a:p>
        <a:p>
          <a:pPr lvl="0" algn="ctr" defTabSz="889000">
            <a:lnSpc>
              <a:spcPct val="90000"/>
            </a:lnSpc>
            <a:spcBef>
              <a:spcPct val="0"/>
            </a:spcBef>
            <a:spcAft>
              <a:spcPct val="35000"/>
            </a:spcAft>
          </a:pPr>
          <a:r>
            <a:rPr lang="es-ES" sz="2000" kern="1200"/>
            <a:t>Dinámicos</a:t>
          </a:r>
        </a:p>
      </dsp:txBody>
      <dsp:txXfrm>
        <a:off x="6300687" y="2958692"/>
        <a:ext cx="1818474" cy="11648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8393B-3A2D-4827-ABF9-F49724CA576A}">
      <dsp:nvSpPr>
        <dsp:cNvPr id="0" name=""/>
        <dsp:cNvSpPr/>
      </dsp:nvSpPr>
      <dsp:spPr>
        <a:xfrm>
          <a:off x="6051383" y="2996204"/>
          <a:ext cx="91440" cy="473668"/>
        </a:xfrm>
        <a:custGeom>
          <a:avLst/>
          <a:gdLst/>
          <a:ahLst/>
          <a:cxnLst/>
          <a:rect l="0" t="0" r="0" b="0"/>
          <a:pathLst>
            <a:path>
              <a:moveTo>
                <a:pt x="45720" y="0"/>
              </a:moveTo>
              <a:lnTo>
                <a:pt x="45720" y="473668"/>
              </a:lnTo>
            </a:path>
          </a:pathLst>
        </a:custGeom>
        <a:noFill/>
        <a:ln w="38100" cap="flat" cmpd="sng" algn="ctr">
          <a:solidFill>
            <a:scrgbClr r="0" g="0" b="0">
              <a:satMod val="110000"/>
            </a:scrgbClr>
          </a:solidFill>
          <a:prstDash val="solid"/>
        </a:ln>
        <a:effectLst/>
      </dsp:spPr>
      <dsp:style>
        <a:lnRef idx="2">
          <a:scrgbClr r="0" g="0" b="0"/>
        </a:lnRef>
        <a:fillRef idx="0">
          <a:scrgbClr r="0" g="0" b="0"/>
        </a:fillRef>
        <a:effectRef idx="0">
          <a:scrgbClr r="0" g="0" b="0"/>
        </a:effectRef>
        <a:fontRef idx="minor"/>
      </dsp:style>
    </dsp:sp>
    <dsp:sp modelId="{0CFF171E-DC19-4BEA-9762-98684A903C82}">
      <dsp:nvSpPr>
        <dsp:cNvPr id="0" name=""/>
        <dsp:cNvSpPr/>
      </dsp:nvSpPr>
      <dsp:spPr>
        <a:xfrm>
          <a:off x="1716433" y="1962005"/>
          <a:ext cx="4380670" cy="728256"/>
        </a:xfrm>
        <a:custGeom>
          <a:avLst/>
          <a:gdLst/>
          <a:ahLst/>
          <a:cxnLst/>
          <a:rect l="0" t="0" r="0" b="0"/>
          <a:pathLst>
            <a:path>
              <a:moveTo>
                <a:pt x="0" y="728256"/>
              </a:moveTo>
              <a:lnTo>
                <a:pt x="4380670" y="0"/>
              </a:lnTo>
            </a:path>
          </a:pathLst>
        </a:custGeom>
        <a:noFill/>
        <a:ln w="38100" cap="flat" cmpd="sng" algn="ctr">
          <a:solidFill>
            <a:scrgbClr r="0" g="0" b="0">
              <a:satMod val="110000"/>
            </a:scrgbClr>
          </a:solidFill>
          <a:prstDash val="solid"/>
        </a:ln>
        <a:effectLst/>
      </dsp:spPr>
      <dsp:style>
        <a:lnRef idx="2">
          <a:scrgbClr r="0" g="0" b="0"/>
        </a:lnRef>
        <a:fillRef idx="0">
          <a:scrgbClr r="0" g="0" b="0"/>
        </a:fillRef>
        <a:effectRef idx="0">
          <a:scrgbClr r="0" g="0" b="0"/>
        </a:effectRef>
        <a:fontRef idx="minor"/>
      </dsp:style>
    </dsp:sp>
    <dsp:sp modelId="{DFE86179-4664-42E2-8E3C-6B6BF68AE7DA}">
      <dsp:nvSpPr>
        <dsp:cNvPr id="0" name=""/>
        <dsp:cNvSpPr/>
      </dsp:nvSpPr>
      <dsp:spPr>
        <a:xfrm>
          <a:off x="1670713" y="1182395"/>
          <a:ext cx="91440" cy="473668"/>
        </a:xfrm>
        <a:custGeom>
          <a:avLst/>
          <a:gdLst/>
          <a:ahLst/>
          <a:cxnLst/>
          <a:rect l="0" t="0" r="0" b="0"/>
          <a:pathLst>
            <a:path>
              <a:moveTo>
                <a:pt x="45720" y="0"/>
              </a:moveTo>
              <a:lnTo>
                <a:pt x="45720" y="473668"/>
              </a:lnTo>
            </a:path>
          </a:pathLst>
        </a:custGeom>
        <a:noFill/>
        <a:ln w="38100" cap="flat" cmpd="sng" algn="ctr">
          <a:solidFill>
            <a:scrgbClr r="0" g="0" b="0">
              <a:satMod val="110000"/>
            </a:scrgbClr>
          </a:solidFill>
          <a:prstDash val="solid"/>
        </a:ln>
        <a:effectLst/>
      </dsp:spPr>
      <dsp:style>
        <a:lnRef idx="2">
          <a:scrgbClr r="0" g="0" b="0"/>
        </a:lnRef>
        <a:fillRef idx="0">
          <a:scrgbClr r="0" g="0" b="0"/>
        </a:fillRef>
        <a:effectRef idx="0">
          <a:scrgbClr r="0" g="0" b="0"/>
        </a:effectRef>
        <a:fontRef idx="minor"/>
      </dsp:style>
    </dsp:sp>
    <dsp:sp modelId="{7A93E5CF-505A-4216-9871-CA9974502B96}">
      <dsp:nvSpPr>
        <dsp:cNvPr id="0" name=""/>
        <dsp:cNvSpPr/>
      </dsp:nvSpPr>
      <dsp:spPr>
        <a:xfrm>
          <a:off x="263497" y="148196"/>
          <a:ext cx="2905870" cy="10341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96FC99-D493-48F6-9E08-A869C67B1212}">
      <dsp:nvSpPr>
        <dsp:cNvPr id="0" name=""/>
        <dsp:cNvSpPr/>
      </dsp:nvSpPr>
      <dsp:spPr>
        <a:xfrm>
          <a:off x="444459" y="320110"/>
          <a:ext cx="2905870" cy="10341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S" sz="2300" kern="1200" dirty="0" smtClean="0"/>
            <a:t>COMANDANTE</a:t>
          </a:r>
          <a:endParaRPr lang="es-ES" sz="2300" kern="1200" dirty="0"/>
        </a:p>
      </dsp:txBody>
      <dsp:txXfrm>
        <a:off x="474750" y="350401"/>
        <a:ext cx="2845288" cy="973616"/>
      </dsp:txXfrm>
    </dsp:sp>
    <dsp:sp modelId="{A9097817-9F27-43C9-B510-F8343FB82C85}">
      <dsp:nvSpPr>
        <dsp:cNvPr id="0" name=""/>
        <dsp:cNvSpPr/>
      </dsp:nvSpPr>
      <dsp:spPr>
        <a:xfrm>
          <a:off x="339075" y="1656063"/>
          <a:ext cx="2754714" cy="10341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03F1E4-F2E5-4EF6-B483-F47CE0E0EE12}">
      <dsp:nvSpPr>
        <dsp:cNvPr id="0" name=""/>
        <dsp:cNvSpPr/>
      </dsp:nvSpPr>
      <dsp:spPr>
        <a:xfrm>
          <a:off x="520037" y="1827977"/>
          <a:ext cx="2754714" cy="10341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S" sz="2300" kern="1200" dirty="0" smtClean="0"/>
            <a:t>II COMANDANTE</a:t>
          </a:r>
          <a:endParaRPr lang="es-ES" sz="2300" kern="1200" dirty="0"/>
        </a:p>
      </dsp:txBody>
      <dsp:txXfrm>
        <a:off x="550328" y="1858268"/>
        <a:ext cx="2694132" cy="973616"/>
      </dsp:txXfrm>
    </dsp:sp>
    <dsp:sp modelId="{D0AD30CF-3BF6-49E8-B974-212267ED8FC7}">
      <dsp:nvSpPr>
        <dsp:cNvPr id="0" name=""/>
        <dsp:cNvSpPr/>
      </dsp:nvSpPr>
      <dsp:spPr>
        <a:xfrm>
          <a:off x="4870902" y="1962005"/>
          <a:ext cx="2452402" cy="10341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2CEFD0-21C4-41E1-85FA-97125FE0D247}">
      <dsp:nvSpPr>
        <dsp:cNvPr id="0" name=""/>
        <dsp:cNvSpPr/>
      </dsp:nvSpPr>
      <dsp:spPr>
        <a:xfrm>
          <a:off x="5051864" y="2133920"/>
          <a:ext cx="2452402" cy="10341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S" sz="2300" kern="1200" dirty="0" smtClean="0"/>
            <a:t>DEPARTAMENTO DE LOGÍSTICA</a:t>
          </a:r>
          <a:endParaRPr lang="es-ES" sz="2300" kern="1200" dirty="0"/>
        </a:p>
      </dsp:txBody>
      <dsp:txXfrm>
        <a:off x="5082155" y="2164211"/>
        <a:ext cx="2391820" cy="973616"/>
      </dsp:txXfrm>
    </dsp:sp>
    <dsp:sp modelId="{E8BE6123-5544-45FE-9013-2FD10E0CABA8}">
      <dsp:nvSpPr>
        <dsp:cNvPr id="0" name=""/>
        <dsp:cNvSpPr/>
      </dsp:nvSpPr>
      <dsp:spPr>
        <a:xfrm>
          <a:off x="4795324" y="3469873"/>
          <a:ext cx="2603558" cy="10341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2834C0-7CD5-4F15-B196-C82CD27CD457}">
      <dsp:nvSpPr>
        <dsp:cNvPr id="0" name=""/>
        <dsp:cNvSpPr/>
      </dsp:nvSpPr>
      <dsp:spPr>
        <a:xfrm>
          <a:off x="4976286" y="3641787"/>
          <a:ext cx="2603558" cy="10341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S" sz="2300" kern="1200" dirty="0" smtClean="0"/>
            <a:t>DIVISIÓN DE SANIDAD</a:t>
          </a:r>
          <a:endParaRPr lang="es-ES" sz="2300" kern="1200" dirty="0"/>
        </a:p>
      </dsp:txBody>
      <dsp:txXfrm>
        <a:off x="5006577" y="3672078"/>
        <a:ext cx="2542976" cy="9736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5672A-6246-4A1F-952F-70A603F5321A}">
      <dsp:nvSpPr>
        <dsp:cNvPr id="0" name=""/>
        <dsp:cNvSpPr/>
      </dsp:nvSpPr>
      <dsp:spPr>
        <a:xfrm>
          <a:off x="3943422" y="969670"/>
          <a:ext cx="1487471" cy="707901"/>
        </a:xfrm>
        <a:custGeom>
          <a:avLst/>
          <a:gdLst/>
          <a:ahLst/>
          <a:cxnLst/>
          <a:rect l="0" t="0" r="0" b="0"/>
          <a:pathLst>
            <a:path>
              <a:moveTo>
                <a:pt x="0" y="0"/>
              </a:moveTo>
              <a:lnTo>
                <a:pt x="0" y="482414"/>
              </a:lnTo>
              <a:lnTo>
                <a:pt x="1487471" y="482414"/>
              </a:lnTo>
              <a:lnTo>
                <a:pt x="1487471" y="70790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68302A-87FF-4848-B4A5-72C843788706}">
      <dsp:nvSpPr>
        <dsp:cNvPr id="0" name=""/>
        <dsp:cNvSpPr/>
      </dsp:nvSpPr>
      <dsp:spPr>
        <a:xfrm>
          <a:off x="2410230" y="3223190"/>
          <a:ext cx="91440" cy="707901"/>
        </a:xfrm>
        <a:custGeom>
          <a:avLst/>
          <a:gdLst/>
          <a:ahLst/>
          <a:cxnLst/>
          <a:rect l="0" t="0" r="0" b="0"/>
          <a:pathLst>
            <a:path>
              <a:moveTo>
                <a:pt x="45720" y="0"/>
              </a:moveTo>
              <a:lnTo>
                <a:pt x="45720" y="70790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2F3803-43E6-4F25-9B5D-407CDCAA4705}">
      <dsp:nvSpPr>
        <dsp:cNvPr id="0" name=""/>
        <dsp:cNvSpPr/>
      </dsp:nvSpPr>
      <dsp:spPr>
        <a:xfrm>
          <a:off x="2455950" y="969670"/>
          <a:ext cx="1487471" cy="707901"/>
        </a:xfrm>
        <a:custGeom>
          <a:avLst/>
          <a:gdLst/>
          <a:ahLst/>
          <a:cxnLst/>
          <a:rect l="0" t="0" r="0" b="0"/>
          <a:pathLst>
            <a:path>
              <a:moveTo>
                <a:pt x="1487471" y="0"/>
              </a:moveTo>
              <a:lnTo>
                <a:pt x="1487471" y="482414"/>
              </a:lnTo>
              <a:lnTo>
                <a:pt x="0" y="482414"/>
              </a:lnTo>
              <a:lnTo>
                <a:pt x="0" y="70790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98DB48-FF83-4157-A40E-A708BD8B146F}">
      <dsp:nvSpPr>
        <dsp:cNvPr id="0" name=""/>
        <dsp:cNvSpPr/>
      </dsp:nvSpPr>
      <dsp:spPr>
        <a:xfrm>
          <a:off x="1160263" y="413"/>
          <a:ext cx="5566318" cy="9692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85621C-1C03-4916-8BD4-3D39B4CDA00E}">
      <dsp:nvSpPr>
        <dsp:cNvPr id="0" name=""/>
        <dsp:cNvSpPr/>
      </dsp:nvSpPr>
      <dsp:spPr>
        <a:xfrm>
          <a:off x="1430712" y="257340"/>
          <a:ext cx="5566318" cy="9692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S" sz="2600" kern="1200" dirty="0" smtClean="0"/>
            <a:t>DEPARTAMENTO DE SANIDAD</a:t>
          </a:r>
          <a:endParaRPr lang="es-ES" sz="2600" kern="1200" dirty="0"/>
        </a:p>
      </dsp:txBody>
      <dsp:txXfrm>
        <a:off x="1459101" y="285729"/>
        <a:ext cx="5509540" cy="912479"/>
      </dsp:txXfrm>
    </dsp:sp>
    <dsp:sp modelId="{124B323E-ABDD-4AFA-BFBC-F6DFCBBCE995}">
      <dsp:nvSpPr>
        <dsp:cNvPr id="0" name=""/>
        <dsp:cNvSpPr/>
      </dsp:nvSpPr>
      <dsp:spPr>
        <a:xfrm>
          <a:off x="1238928" y="1677572"/>
          <a:ext cx="2434044" cy="15456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B36D33-01E7-4791-8ED9-0F7E2C21E0AF}">
      <dsp:nvSpPr>
        <dsp:cNvPr id="0" name=""/>
        <dsp:cNvSpPr/>
      </dsp:nvSpPr>
      <dsp:spPr>
        <a:xfrm>
          <a:off x="1509378" y="1934498"/>
          <a:ext cx="2434044" cy="15456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S" sz="2600" kern="1200" dirty="0" smtClean="0"/>
            <a:t>OFICIAL MÉDICO</a:t>
          </a:r>
          <a:endParaRPr lang="es-ES" sz="2600" kern="1200" dirty="0"/>
        </a:p>
      </dsp:txBody>
      <dsp:txXfrm>
        <a:off x="1554648" y="1979768"/>
        <a:ext cx="2343504" cy="1455078"/>
      </dsp:txXfrm>
    </dsp:sp>
    <dsp:sp modelId="{54E8AE70-ECF8-440A-9E74-0C9399CB936A}">
      <dsp:nvSpPr>
        <dsp:cNvPr id="0" name=""/>
        <dsp:cNvSpPr/>
      </dsp:nvSpPr>
      <dsp:spPr>
        <a:xfrm>
          <a:off x="1238928" y="3931091"/>
          <a:ext cx="2434044" cy="15456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2DDC55-F0D0-4D75-B46A-0B8E10A7F0AC}">
      <dsp:nvSpPr>
        <dsp:cNvPr id="0" name=""/>
        <dsp:cNvSpPr/>
      </dsp:nvSpPr>
      <dsp:spPr>
        <a:xfrm>
          <a:off x="1509378" y="4188018"/>
          <a:ext cx="2434044" cy="15456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S" sz="2600" kern="1200" dirty="0" smtClean="0"/>
            <a:t>ENFERMERO Y/O ENFERMERA</a:t>
          </a:r>
          <a:endParaRPr lang="es-ES" sz="2600" kern="1200" dirty="0"/>
        </a:p>
      </dsp:txBody>
      <dsp:txXfrm>
        <a:off x="1554648" y="4233288"/>
        <a:ext cx="2343504" cy="1455078"/>
      </dsp:txXfrm>
    </dsp:sp>
    <dsp:sp modelId="{A33EA6F4-BACE-4170-BD72-32562FC9F266}">
      <dsp:nvSpPr>
        <dsp:cNvPr id="0" name=""/>
        <dsp:cNvSpPr/>
      </dsp:nvSpPr>
      <dsp:spPr>
        <a:xfrm>
          <a:off x="4213871" y="1677572"/>
          <a:ext cx="2434044" cy="15456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B47D0C-22A3-4A59-8654-67A63BCF41B5}">
      <dsp:nvSpPr>
        <dsp:cNvPr id="0" name=""/>
        <dsp:cNvSpPr/>
      </dsp:nvSpPr>
      <dsp:spPr>
        <a:xfrm>
          <a:off x="4484321" y="1934498"/>
          <a:ext cx="2434044" cy="15456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S" sz="2600" kern="1200" dirty="0" smtClean="0"/>
            <a:t>OFICIAL</a:t>
          </a:r>
        </a:p>
        <a:p>
          <a:pPr lvl="0" algn="ctr" defTabSz="1155700">
            <a:lnSpc>
              <a:spcPct val="90000"/>
            </a:lnSpc>
            <a:spcBef>
              <a:spcPct val="0"/>
            </a:spcBef>
            <a:spcAft>
              <a:spcPct val="35000"/>
            </a:spcAft>
          </a:pPr>
          <a:r>
            <a:rPr lang="es-ES" sz="2600" kern="1200" dirty="0" smtClean="0"/>
            <a:t>ODONTÓLOGO</a:t>
          </a:r>
          <a:endParaRPr lang="es-ES" sz="2600" kern="1200" dirty="0"/>
        </a:p>
      </dsp:txBody>
      <dsp:txXfrm>
        <a:off x="4529591" y="1979768"/>
        <a:ext cx="2343504" cy="14550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CF636-6263-4BCB-AF1E-4057628B19AC}">
      <dsp:nvSpPr>
        <dsp:cNvPr id="0" name=""/>
        <dsp:cNvSpPr/>
      </dsp:nvSpPr>
      <dsp:spPr>
        <a:xfrm>
          <a:off x="717" y="57888"/>
          <a:ext cx="6761523" cy="603993"/>
        </a:xfrm>
        <a:prstGeom prst="roundRect">
          <a:avLst>
            <a:gd name="adj" fmla="val 10000"/>
          </a:avLst>
        </a:prstGeom>
        <a:solidFill>
          <a:schemeClr val="accent1">
            <a:hueOff val="0"/>
            <a:satOff val="0"/>
            <a:lumOff val="0"/>
            <a:alpha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lvl="0" algn="ctr" defTabSz="1511300">
            <a:lnSpc>
              <a:spcPct val="90000"/>
            </a:lnSpc>
            <a:spcBef>
              <a:spcPct val="0"/>
            </a:spcBef>
            <a:spcAft>
              <a:spcPct val="35000"/>
            </a:spcAft>
          </a:pPr>
          <a:r>
            <a:rPr lang="es-ES" sz="3400" b="1" kern="1200" dirty="0" smtClean="0">
              <a:solidFill>
                <a:srgbClr val="000000"/>
              </a:solidFill>
            </a:rPr>
            <a:t>ALCANCE DE LA INVESTIGACIÓN</a:t>
          </a:r>
          <a:endParaRPr lang="es-ES" sz="3400" b="1" kern="1200" dirty="0">
            <a:solidFill>
              <a:srgbClr val="000000"/>
            </a:solidFill>
          </a:endParaRPr>
        </a:p>
      </dsp:txBody>
      <dsp:txXfrm>
        <a:off x="18407" y="75578"/>
        <a:ext cx="6726143" cy="568613"/>
      </dsp:txXfrm>
    </dsp:sp>
    <dsp:sp modelId="{72C8F566-94F1-4A46-854D-E913072C4FBD}">
      <dsp:nvSpPr>
        <dsp:cNvPr id="0" name=""/>
        <dsp:cNvSpPr/>
      </dsp:nvSpPr>
      <dsp:spPr>
        <a:xfrm>
          <a:off x="676870" y="661881"/>
          <a:ext cx="676152" cy="1141362"/>
        </a:xfrm>
        <a:custGeom>
          <a:avLst/>
          <a:gdLst/>
          <a:ahLst/>
          <a:cxnLst/>
          <a:rect l="0" t="0" r="0" b="0"/>
          <a:pathLst>
            <a:path>
              <a:moveTo>
                <a:pt x="0" y="0"/>
              </a:moveTo>
              <a:lnTo>
                <a:pt x="0" y="1141362"/>
              </a:lnTo>
              <a:lnTo>
                <a:pt x="676152" y="114136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0E2C37-7B4B-41D5-A1AE-4281122C83A2}">
      <dsp:nvSpPr>
        <dsp:cNvPr id="0" name=""/>
        <dsp:cNvSpPr/>
      </dsp:nvSpPr>
      <dsp:spPr>
        <a:xfrm>
          <a:off x="1353022" y="1042336"/>
          <a:ext cx="6720562" cy="1521816"/>
        </a:xfrm>
        <a:prstGeom prst="roundRect">
          <a:avLst>
            <a:gd name="adj" fmla="val 10000"/>
          </a:avLst>
        </a:prstGeom>
        <a:solidFill>
          <a:schemeClr val="lt1">
            <a:hueOff val="0"/>
            <a:satOff val="0"/>
            <a:lumOff val="0"/>
            <a:alpha val="6000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just" defTabSz="1111250">
            <a:lnSpc>
              <a:spcPct val="90000"/>
            </a:lnSpc>
            <a:spcBef>
              <a:spcPct val="0"/>
            </a:spcBef>
            <a:spcAft>
              <a:spcPct val="35000"/>
            </a:spcAft>
          </a:pPr>
          <a:r>
            <a:rPr lang="es-ES" sz="2500" kern="1200" dirty="0" smtClean="0">
              <a:solidFill>
                <a:srgbClr val="000000"/>
              </a:solidFill>
            </a:rPr>
            <a:t>Necesidades y requerimientos que tiene el Buque Escuela Guayas dentro del elemento funcional logístico Sanidad.</a:t>
          </a:r>
          <a:endParaRPr lang="es-ES" sz="2500" kern="1200" dirty="0">
            <a:solidFill>
              <a:srgbClr val="000000"/>
            </a:solidFill>
          </a:endParaRPr>
        </a:p>
      </dsp:txBody>
      <dsp:txXfrm>
        <a:off x="1397594" y="1086908"/>
        <a:ext cx="6631418" cy="1432672"/>
      </dsp:txXfrm>
    </dsp:sp>
    <dsp:sp modelId="{B3CF61D3-773B-40B4-A1D8-CDBBF96D0B37}">
      <dsp:nvSpPr>
        <dsp:cNvPr id="0" name=""/>
        <dsp:cNvSpPr/>
      </dsp:nvSpPr>
      <dsp:spPr>
        <a:xfrm>
          <a:off x="676870" y="661881"/>
          <a:ext cx="676152" cy="3043633"/>
        </a:xfrm>
        <a:custGeom>
          <a:avLst/>
          <a:gdLst/>
          <a:ahLst/>
          <a:cxnLst/>
          <a:rect l="0" t="0" r="0" b="0"/>
          <a:pathLst>
            <a:path>
              <a:moveTo>
                <a:pt x="0" y="0"/>
              </a:moveTo>
              <a:lnTo>
                <a:pt x="0" y="3043633"/>
              </a:lnTo>
              <a:lnTo>
                <a:pt x="676152" y="304363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4B8D51-2451-4CAD-8A81-35E9FD8ED296}">
      <dsp:nvSpPr>
        <dsp:cNvPr id="0" name=""/>
        <dsp:cNvSpPr/>
      </dsp:nvSpPr>
      <dsp:spPr>
        <a:xfrm>
          <a:off x="1353022" y="2944607"/>
          <a:ext cx="6720562" cy="1521816"/>
        </a:xfrm>
        <a:prstGeom prst="roundRect">
          <a:avLst>
            <a:gd name="adj" fmla="val 10000"/>
          </a:avLst>
        </a:prstGeom>
        <a:solidFill>
          <a:schemeClr val="lt1">
            <a:hueOff val="0"/>
            <a:satOff val="0"/>
            <a:lumOff val="0"/>
            <a:alpha val="6000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just" defTabSz="1111250">
            <a:lnSpc>
              <a:spcPct val="90000"/>
            </a:lnSpc>
            <a:spcBef>
              <a:spcPct val="0"/>
            </a:spcBef>
            <a:spcAft>
              <a:spcPct val="35000"/>
            </a:spcAft>
          </a:pPr>
          <a:r>
            <a:rPr lang="es-ES" sz="2500" kern="1200" dirty="0" smtClean="0">
              <a:solidFill>
                <a:srgbClr val="000000"/>
              </a:solidFill>
            </a:rPr>
            <a:t>Las actividades realizadas por la división de sanidad a bordo del Buque Escuela Guayas en el Crucero Internacional Atlántico 2012 II fase.</a:t>
          </a:r>
          <a:endParaRPr lang="es-ES" sz="2500" kern="1200" dirty="0">
            <a:solidFill>
              <a:srgbClr val="000000"/>
            </a:solidFill>
          </a:endParaRPr>
        </a:p>
      </dsp:txBody>
      <dsp:txXfrm>
        <a:off x="1397594" y="2989179"/>
        <a:ext cx="6631418" cy="1432672"/>
      </dsp:txXfrm>
    </dsp:sp>
    <dsp:sp modelId="{C21E60B0-9B78-4616-B4F2-BCD4FDC9DB31}">
      <dsp:nvSpPr>
        <dsp:cNvPr id="0" name=""/>
        <dsp:cNvSpPr/>
      </dsp:nvSpPr>
      <dsp:spPr>
        <a:xfrm>
          <a:off x="676870" y="661881"/>
          <a:ext cx="676152" cy="4599638"/>
        </a:xfrm>
        <a:custGeom>
          <a:avLst/>
          <a:gdLst/>
          <a:ahLst/>
          <a:cxnLst/>
          <a:rect l="0" t="0" r="0" b="0"/>
          <a:pathLst>
            <a:path>
              <a:moveTo>
                <a:pt x="0" y="0"/>
              </a:moveTo>
              <a:lnTo>
                <a:pt x="0" y="4599638"/>
              </a:lnTo>
              <a:lnTo>
                <a:pt x="676152" y="459963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E5DCDA-B778-4DD3-B915-97A369BDFB55}">
      <dsp:nvSpPr>
        <dsp:cNvPr id="0" name=""/>
        <dsp:cNvSpPr/>
      </dsp:nvSpPr>
      <dsp:spPr>
        <a:xfrm>
          <a:off x="1353022" y="4846878"/>
          <a:ext cx="6720562" cy="829283"/>
        </a:xfrm>
        <a:prstGeom prst="roundRect">
          <a:avLst>
            <a:gd name="adj" fmla="val 10000"/>
          </a:avLst>
        </a:prstGeom>
        <a:solidFill>
          <a:schemeClr val="lt1">
            <a:hueOff val="0"/>
            <a:satOff val="0"/>
            <a:lumOff val="0"/>
            <a:alpha val="6000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l" defTabSz="1111250">
            <a:lnSpc>
              <a:spcPct val="90000"/>
            </a:lnSpc>
            <a:spcBef>
              <a:spcPct val="0"/>
            </a:spcBef>
            <a:spcAft>
              <a:spcPct val="35000"/>
            </a:spcAft>
          </a:pPr>
          <a:r>
            <a:rPr lang="es-ES" sz="2500" kern="1200" dirty="0" smtClean="0">
              <a:solidFill>
                <a:srgbClr val="000000"/>
              </a:solidFill>
            </a:rPr>
            <a:t>medicina preventiva, control sanitario, charlas médicas, vacunas y saneamiento ambiental.</a:t>
          </a:r>
          <a:endParaRPr lang="es-ES" sz="2500" kern="1200" dirty="0">
            <a:solidFill>
              <a:srgbClr val="000000"/>
            </a:solidFill>
          </a:endParaRPr>
        </a:p>
      </dsp:txBody>
      <dsp:txXfrm>
        <a:off x="1377311" y="4871167"/>
        <a:ext cx="6671984" cy="7807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C2FAA-FE8A-408C-BE18-73D87EBAAFE9}">
      <dsp:nvSpPr>
        <dsp:cNvPr id="0" name=""/>
        <dsp:cNvSpPr/>
      </dsp:nvSpPr>
      <dsp:spPr>
        <a:xfrm rot="5400000">
          <a:off x="193560" y="500668"/>
          <a:ext cx="1571676" cy="1725995"/>
        </a:xfrm>
        <a:prstGeom prst="chevron">
          <a:avLst/>
        </a:prstGeom>
        <a:solidFill>
          <a:schemeClr val="accent1">
            <a:hueOff val="0"/>
            <a:satOff val="0"/>
            <a:lumOff val="0"/>
            <a:alpha val="5000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solidFill>
                <a:srgbClr val="000000"/>
              </a:solidFill>
            </a:rPr>
            <a:t>DESCRIPCIÓN</a:t>
          </a:r>
          <a:endParaRPr lang="es-ES" sz="2000" b="1" kern="1200" dirty="0">
            <a:solidFill>
              <a:srgbClr val="000000"/>
            </a:solidFill>
          </a:endParaRPr>
        </a:p>
      </dsp:txBody>
      <dsp:txXfrm rot="-5400000">
        <a:off x="116401" y="577827"/>
        <a:ext cx="1725995" cy="1571676"/>
      </dsp:txXfrm>
    </dsp:sp>
    <dsp:sp modelId="{A808832B-A471-487E-B7AE-C560F574FED1}">
      <dsp:nvSpPr>
        <dsp:cNvPr id="0" name=""/>
        <dsp:cNvSpPr/>
      </dsp:nvSpPr>
      <dsp:spPr>
        <a:xfrm rot="5400000">
          <a:off x="3823325" y="-1659246"/>
          <a:ext cx="1958701" cy="5496276"/>
        </a:xfrm>
        <a:prstGeom prst="round2SameRect">
          <a:avLst/>
        </a:prstGeom>
        <a:solidFill>
          <a:schemeClr val="lt1">
            <a:hueOff val="0"/>
            <a:satOff val="0"/>
            <a:lumOff val="0"/>
            <a:alpha val="5000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es-ES" sz="1800" b="1" kern="1200" dirty="0" smtClean="0">
              <a:solidFill>
                <a:srgbClr val="000000"/>
              </a:solidFill>
            </a:rPr>
            <a:t>Después de realizar un análisis de la situación de la División de sanidad del Buque Escuela Guayas se puede evidenciar la existencia de ciertas limitaciones y conflictos en el elemento funcional logístico sanidad, por tal motivo se propone la elaboración del plan de mejoras de las falencias encontradas.</a:t>
          </a:r>
          <a:endParaRPr lang="es-ES" sz="1800" b="1" kern="1200" dirty="0">
            <a:solidFill>
              <a:srgbClr val="000000"/>
            </a:solidFill>
          </a:endParaRPr>
        </a:p>
      </dsp:txBody>
      <dsp:txXfrm rot="-5400000">
        <a:off x="2054538" y="205157"/>
        <a:ext cx="5400660" cy="1767469"/>
      </dsp:txXfrm>
    </dsp:sp>
    <dsp:sp modelId="{5D177B0A-A6C2-439B-83CC-CBA5F8B038C0}">
      <dsp:nvSpPr>
        <dsp:cNvPr id="0" name=""/>
        <dsp:cNvSpPr/>
      </dsp:nvSpPr>
      <dsp:spPr>
        <a:xfrm rot="5400000">
          <a:off x="173196" y="2378369"/>
          <a:ext cx="1571676" cy="1685267"/>
        </a:xfrm>
        <a:prstGeom prst="chevron">
          <a:avLst/>
        </a:prstGeom>
        <a:solidFill>
          <a:schemeClr val="accent1">
            <a:hueOff val="0"/>
            <a:satOff val="0"/>
            <a:lumOff val="0"/>
            <a:alpha val="5000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solidFill>
                <a:srgbClr val="000000"/>
              </a:solidFill>
            </a:rPr>
            <a:t>OBJETIVO</a:t>
          </a:r>
          <a:endParaRPr lang="es-ES" sz="2000" b="1" kern="1200" dirty="0">
            <a:solidFill>
              <a:srgbClr val="000000"/>
            </a:solidFill>
          </a:endParaRPr>
        </a:p>
      </dsp:txBody>
      <dsp:txXfrm rot="-5400000">
        <a:off x="116401" y="2435164"/>
        <a:ext cx="1685267" cy="1571676"/>
      </dsp:txXfrm>
    </dsp:sp>
    <dsp:sp modelId="{31EEDE0C-1BF2-4474-94B7-517F49FB05CE}">
      <dsp:nvSpPr>
        <dsp:cNvPr id="0" name=""/>
        <dsp:cNvSpPr/>
      </dsp:nvSpPr>
      <dsp:spPr>
        <a:xfrm rot="5400000">
          <a:off x="3969859" y="300654"/>
          <a:ext cx="1897071" cy="5685230"/>
        </a:xfrm>
        <a:prstGeom prst="round2SameRect">
          <a:avLst/>
        </a:prstGeom>
        <a:solidFill>
          <a:schemeClr val="lt1">
            <a:hueOff val="0"/>
            <a:satOff val="0"/>
            <a:lumOff val="0"/>
            <a:alpha val="5000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es-ES" sz="1800" b="1" kern="1200" dirty="0" smtClean="0">
              <a:solidFill>
                <a:srgbClr val="000000"/>
              </a:solidFill>
            </a:rPr>
            <a:t>Realizar un mejoramiento al elemento funcional logístico sanidad utilizado en el Buque Escuela Guayas mediante la aplicación de un plan de mejoras a la División de sanidad para que sirva de apoyo logístico a la misión del Buque Escuela Guayas</a:t>
          </a:r>
          <a:endParaRPr lang="es-ES" sz="1800" b="1" kern="1200" dirty="0">
            <a:solidFill>
              <a:srgbClr val="000000"/>
            </a:solidFill>
          </a:endParaRPr>
        </a:p>
      </dsp:txBody>
      <dsp:txXfrm rot="-5400000">
        <a:off x="2075780" y="2287341"/>
        <a:ext cx="5592623" cy="1711857"/>
      </dsp:txXfrm>
    </dsp:sp>
    <dsp:sp modelId="{A53326BB-C8D3-47D4-8A1B-5B94F98D771B}">
      <dsp:nvSpPr>
        <dsp:cNvPr id="0" name=""/>
        <dsp:cNvSpPr/>
      </dsp:nvSpPr>
      <dsp:spPr>
        <a:xfrm rot="5400000">
          <a:off x="159956" y="3811205"/>
          <a:ext cx="1571676" cy="1658786"/>
        </a:xfrm>
        <a:prstGeom prst="chevron">
          <a:avLst/>
        </a:prstGeom>
        <a:solidFill>
          <a:schemeClr val="accent1">
            <a:hueOff val="0"/>
            <a:satOff val="0"/>
            <a:lumOff val="0"/>
            <a:alpha val="5000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solidFill>
                <a:srgbClr val="000000"/>
              </a:solidFill>
            </a:rPr>
            <a:t>ALCANCE</a:t>
          </a:r>
          <a:endParaRPr lang="es-ES" sz="2000" b="1" kern="1200" dirty="0">
            <a:solidFill>
              <a:srgbClr val="000000"/>
            </a:solidFill>
          </a:endParaRPr>
        </a:p>
      </dsp:txBody>
      <dsp:txXfrm rot="-5400000">
        <a:off x="116401" y="3854760"/>
        <a:ext cx="1658786" cy="1571676"/>
      </dsp:txXfrm>
    </dsp:sp>
    <dsp:sp modelId="{164998DD-21CB-4487-A904-29611E7C4917}">
      <dsp:nvSpPr>
        <dsp:cNvPr id="0" name=""/>
        <dsp:cNvSpPr/>
      </dsp:nvSpPr>
      <dsp:spPr>
        <a:xfrm rot="5400000">
          <a:off x="4245910" y="2053818"/>
          <a:ext cx="1021589" cy="5364964"/>
        </a:xfrm>
        <a:prstGeom prst="round2SameRect">
          <a:avLst/>
        </a:prstGeom>
        <a:solidFill>
          <a:schemeClr val="lt1">
            <a:hueOff val="0"/>
            <a:satOff val="0"/>
            <a:lumOff val="0"/>
            <a:alpha val="5000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r>
            <a:rPr lang="es-ES" sz="1600" b="1" kern="1200" dirty="0" smtClean="0">
              <a:solidFill>
                <a:srgbClr val="000000"/>
              </a:solidFill>
            </a:rPr>
            <a:t>Recursos Humanos</a:t>
          </a:r>
          <a:endParaRPr lang="es-ES" sz="1600" b="1" kern="1200" dirty="0">
            <a:solidFill>
              <a:srgbClr val="000000"/>
            </a:solidFill>
          </a:endParaRPr>
        </a:p>
        <a:p>
          <a:pPr marL="171450" lvl="1" indent="-171450" algn="just" defTabSz="711200">
            <a:lnSpc>
              <a:spcPct val="90000"/>
            </a:lnSpc>
            <a:spcBef>
              <a:spcPct val="0"/>
            </a:spcBef>
            <a:spcAft>
              <a:spcPct val="15000"/>
            </a:spcAft>
            <a:buChar char="••"/>
          </a:pPr>
          <a:r>
            <a:rPr lang="es-ES" sz="1600" b="1" kern="1200" dirty="0" smtClean="0">
              <a:solidFill>
                <a:srgbClr val="000000"/>
              </a:solidFill>
            </a:rPr>
            <a:t>Recursos Materiales</a:t>
          </a:r>
          <a:endParaRPr lang="es-ES" sz="1600" b="1" kern="1200" dirty="0">
            <a:solidFill>
              <a:srgbClr val="000000"/>
            </a:solidFill>
          </a:endParaRPr>
        </a:p>
        <a:p>
          <a:pPr marL="171450" lvl="1" indent="-171450" algn="just" defTabSz="711200">
            <a:lnSpc>
              <a:spcPct val="90000"/>
            </a:lnSpc>
            <a:spcBef>
              <a:spcPct val="0"/>
            </a:spcBef>
            <a:spcAft>
              <a:spcPct val="15000"/>
            </a:spcAft>
            <a:buChar char="••"/>
          </a:pPr>
          <a:r>
            <a:rPr lang="es-ES" sz="1600" b="1" kern="1200" dirty="0" smtClean="0">
              <a:solidFill>
                <a:srgbClr val="000000"/>
              </a:solidFill>
            </a:rPr>
            <a:t>Área y Ubicación de la enfermería</a:t>
          </a:r>
          <a:endParaRPr lang="es-ES" sz="1600" b="1" kern="1200" dirty="0">
            <a:solidFill>
              <a:srgbClr val="000000"/>
            </a:solidFill>
          </a:endParaRPr>
        </a:p>
      </dsp:txBody>
      <dsp:txXfrm rot="-5400000">
        <a:off x="2074223" y="4275375"/>
        <a:ext cx="5315094" cy="9218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65E90D-4825-40AF-9D20-AF33ADDF7727}">
      <dsp:nvSpPr>
        <dsp:cNvPr id="0" name=""/>
        <dsp:cNvSpPr/>
      </dsp:nvSpPr>
      <dsp:spPr>
        <a:xfrm>
          <a:off x="1260993" y="0"/>
          <a:ext cx="5734048" cy="5734048"/>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4FD5C9-EB3B-48D0-9A15-84CBD8098239}">
      <dsp:nvSpPr>
        <dsp:cNvPr id="0" name=""/>
        <dsp:cNvSpPr/>
      </dsp:nvSpPr>
      <dsp:spPr>
        <a:xfrm>
          <a:off x="286985" y="261392"/>
          <a:ext cx="3258453" cy="2257632"/>
        </a:xfrm>
        <a:prstGeom prst="roundRect">
          <a:avLst/>
        </a:prstGeom>
        <a:solidFill>
          <a:schemeClr val="tx2">
            <a:lumMod val="20000"/>
            <a:lumOff val="80000"/>
            <a:alpha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ES" sz="2400" b="1" kern="1200" dirty="0" smtClean="0">
              <a:solidFill>
                <a:srgbClr val="000000"/>
              </a:solidFill>
            </a:rPr>
            <a:t>Oficial </a:t>
          </a:r>
          <a:r>
            <a:rPr lang="es-ES" sz="2400" b="1" kern="1200" dirty="0" smtClean="0">
              <a:solidFill>
                <a:srgbClr val="000000"/>
              </a:solidFill>
            </a:rPr>
            <a:t>Médico en </a:t>
          </a:r>
          <a:r>
            <a:rPr lang="es-ES" sz="2400" b="1" kern="1200" dirty="0" smtClean="0">
              <a:solidFill>
                <a:srgbClr val="000000"/>
              </a:solidFill>
            </a:rPr>
            <a:t>el grado </a:t>
          </a:r>
          <a:r>
            <a:rPr lang="es-ES" sz="2400" b="1" kern="1200" dirty="0" smtClean="0">
              <a:solidFill>
                <a:srgbClr val="000000"/>
              </a:solidFill>
            </a:rPr>
            <a:t>de TNNV </a:t>
          </a:r>
          <a:r>
            <a:rPr lang="es-ES" sz="2400" b="1" kern="1200" dirty="0" smtClean="0">
              <a:solidFill>
                <a:srgbClr val="000000"/>
              </a:solidFill>
            </a:rPr>
            <a:t>en las especialidades de: </a:t>
          </a:r>
        </a:p>
        <a:p>
          <a:pPr lvl="0" algn="l" defTabSz="1066800">
            <a:lnSpc>
              <a:spcPct val="90000"/>
            </a:lnSpc>
            <a:spcBef>
              <a:spcPct val="0"/>
            </a:spcBef>
            <a:spcAft>
              <a:spcPct val="35000"/>
            </a:spcAft>
          </a:pPr>
          <a:r>
            <a:rPr lang="es-ES" sz="2400" b="1" kern="1200" dirty="0" smtClean="0">
              <a:solidFill>
                <a:srgbClr val="000000"/>
              </a:solidFill>
            </a:rPr>
            <a:t>Emergencia</a:t>
          </a:r>
        </a:p>
        <a:p>
          <a:pPr lvl="0" algn="l" defTabSz="1066800">
            <a:lnSpc>
              <a:spcPct val="90000"/>
            </a:lnSpc>
            <a:spcBef>
              <a:spcPct val="0"/>
            </a:spcBef>
            <a:spcAft>
              <a:spcPct val="35000"/>
            </a:spcAft>
          </a:pPr>
          <a:r>
            <a:rPr lang="es-ES" sz="2400" b="1" kern="1200" dirty="0" smtClean="0">
              <a:solidFill>
                <a:srgbClr val="000000"/>
              </a:solidFill>
            </a:rPr>
            <a:t>Medicina General</a:t>
          </a:r>
          <a:endParaRPr lang="es-ES" sz="2400" b="1" kern="1200" dirty="0">
            <a:solidFill>
              <a:srgbClr val="000000"/>
            </a:solidFill>
          </a:endParaRPr>
        </a:p>
      </dsp:txBody>
      <dsp:txXfrm>
        <a:off x="397194" y="371601"/>
        <a:ext cx="3038035" cy="2037214"/>
      </dsp:txXfrm>
    </dsp:sp>
    <dsp:sp modelId="{4967EA14-FCD2-4637-B7C2-E247937DAB23}">
      <dsp:nvSpPr>
        <dsp:cNvPr id="0" name=""/>
        <dsp:cNvSpPr/>
      </dsp:nvSpPr>
      <dsp:spPr>
        <a:xfrm>
          <a:off x="4814429" y="261392"/>
          <a:ext cx="3060972" cy="2257632"/>
        </a:xfrm>
        <a:prstGeom prst="roundRect">
          <a:avLst/>
        </a:prstGeom>
        <a:solidFill>
          <a:schemeClr val="tx2">
            <a:lumMod val="20000"/>
            <a:lumOff val="80000"/>
            <a:alpha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ES" sz="2400" b="1" kern="1200" dirty="0" smtClean="0">
              <a:solidFill>
                <a:srgbClr val="000000"/>
              </a:solidFill>
            </a:rPr>
            <a:t>Oficial Odontólogo en el grado de </a:t>
          </a:r>
          <a:r>
            <a:rPr lang="es-ES" sz="2400" b="1" kern="1200" dirty="0" smtClean="0">
              <a:solidFill>
                <a:srgbClr val="000000"/>
              </a:solidFill>
            </a:rPr>
            <a:t>TNFG odontología</a:t>
          </a:r>
          <a:endParaRPr lang="es-ES" sz="2400" b="1" kern="1200" dirty="0">
            <a:solidFill>
              <a:srgbClr val="000000"/>
            </a:solidFill>
          </a:endParaRPr>
        </a:p>
      </dsp:txBody>
      <dsp:txXfrm>
        <a:off x="4924638" y="371601"/>
        <a:ext cx="2840554" cy="2037214"/>
      </dsp:txXfrm>
    </dsp:sp>
    <dsp:sp modelId="{C3436CBF-0C46-4B9D-A4B6-354302544E13}">
      <dsp:nvSpPr>
        <dsp:cNvPr id="0" name=""/>
        <dsp:cNvSpPr/>
      </dsp:nvSpPr>
      <dsp:spPr>
        <a:xfrm>
          <a:off x="328476" y="3332353"/>
          <a:ext cx="3175469" cy="2113615"/>
        </a:xfrm>
        <a:prstGeom prst="roundRect">
          <a:avLst/>
        </a:prstGeom>
        <a:solidFill>
          <a:schemeClr val="tx2">
            <a:lumMod val="20000"/>
            <a:lumOff val="80000"/>
            <a:alpha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ES" sz="2400" b="1" kern="1200" dirty="0" smtClean="0">
              <a:solidFill>
                <a:srgbClr val="000000"/>
              </a:solidFill>
            </a:rPr>
            <a:t>Enfermero en el grado de SGOS o </a:t>
          </a:r>
          <a:r>
            <a:rPr lang="es-ES" sz="2400" b="1" kern="1200" dirty="0" smtClean="0">
              <a:solidFill>
                <a:srgbClr val="000000"/>
              </a:solidFill>
            </a:rPr>
            <a:t>CBOP</a:t>
          </a:r>
          <a:endParaRPr lang="es-ES" sz="2400" b="1" kern="1200" dirty="0">
            <a:solidFill>
              <a:srgbClr val="000000"/>
            </a:solidFill>
          </a:endParaRPr>
        </a:p>
      </dsp:txBody>
      <dsp:txXfrm>
        <a:off x="431654" y="3435531"/>
        <a:ext cx="2969113" cy="1907259"/>
      </dsp:txXfrm>
    </dsp:sp>
    <dsp:sp modelId="{69B38527-8394-473F-A8B2-B1E3C5DDD452}">
      <dsp:nvSpPr>
        <dsp:cNvPr id="0" name=""/>
        <dsp:cNvSpPr/>
      </dsp:nvSpPr>
      <dsp:spPr>
        <a:xfrm>
          <a:off x="4886437" y="3260345"/>
          <a:ext cx="2916956" cy="2257632"/>
        </a:xfrm>
        <a:prstGeom prst="roundRect">
          <a:avLst/>
        </a:prstGeom>
        <a:solidFill>
          <a:schemeClr val="tx2">
            <a:lumMod val="20000"/>
            <a:lumOff val="80000"/>
            <a:alpha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b="1" kern="1200" dirty="0" smtClean="0">
              <a:solidFill>
                <a:srgbClr val="000000"/>
              </a:solidFill>
            </a:rPr>
            <a:t>Auxiliar de </a:t>
          </a:r>
          <a:r>
            <a:rPr lang="es-ES" sz="2400" b="1" kern="1200" dirty="0" smtClean="0">
              <a:solidFill>
                <a:srgbClr val="000000"/>
              </a:solidFill>
            </a:rPr>
            <a:t>enfermería</a:t>
          </a:r>
          <a:endParaRPr lang="es-ES" sz="2400" b="1" kern="1200" dirty="0">
            <a:solidFill>
              <a:srgbClr val="000000"/>
            </a:solidFill>
          </a:endParaRPr>
        </a:p>
      </dsp:txBody>
      <dsp:txXfrm>
        <a:off x="4996646" y="3370554"/>
        <a:ext cx="2696538" cy="2037214"/>
      </dsp:txXfrm>
    </dsp:sp>
  </dsp:spTree>
</dsp:drawing>
</file>

<file path=ppt/diagrams/layout1.xml><?xml version="1.0" encoding="utf-8"?>
<dgm:layoutDef xmlns:dgm="http://schemas.openxmlformats.org/drawingml/2006/diagram" xmlns:a="http://schemas.openxmlformats.org/drawingml/2006/main" uniqueId="urn:diagrams.loki3.com/BracketList+Icon">
  <dgm:title val="Lista de llaves verticales"/>
  <dgm:desc val="Se usa para mostrar bloques de información agrupados. Funciona bien con gran cantidad de texto de nivel 2."/>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Icon">
  <dgm:title val="Lista de llaves verticales"/>
  <dgm:desc val="Se usa para mostrar bloques de información agrupados. Funciona bien con gran cantidad de texto de nivel 2."/>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41C5A6-0318-416F-B649-433C7619E8E0}" type="datetimeFigureOut">
              <a:rPr lang="es-ES" smtClean="0"/>
              <a:t>30/11/2013</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s-ES" smtClean="0"/>
              <a:t>GM3/AB Jonathan Israel Pacheco Bedón</a:t>
            </a:r>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BA56367-D6FC-42CC-981A-C0F5DD6DD2CF}" type="slidenum">
              <a:rPr lang="es-ES" smtClean="0"/>
              <a:t>‹Nº›</a:t>
            </a:fld>
            <a:endParaRPr lang="es-ES"/>
          </a:p>
        </p:txBody>
      </p:sp>
    </p:spTree>
    <p:extLst>
      <p:ext uri="{BB962C8B-B14F-4D97-AF65-F5344CB8AC3E}">
        <p14:creationId xmlns:p14="http://schemas.microsoft.com/office/powerpoint/2010/main" val="237794337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C7ECE9-19CA-4E7A-8CFC-ADB914EB90C7}" type="datetimeFigureOut">
              <a:rPr lang="es-ES" smtClean="0"/>
              <a:t>30/11/2013</a:t>
            </a:fld>
            <a:endParaRPr lang="es-ES"/>
          </a:p>
        </p:txBody>
      </p:sp>
      <p:sp>
        <p:nvSpPr>
          <p:cNvPr id="4" name="3 Marcador de imagen de diapositiva"/>
          <p:cNvSpPr>
            <a:spLocks noGrp="1" noRot="1" noChangeAspect="1"/>
          </p:cNvSpPr>
          <p:nvPr>
            <p:ph type="sldImg" idx="2"/>
          </p:nvPr>
        </p:nvSpPr>
        <p:spPr>
          <a:xfrm>
            <a:off x="1285875" y="685800"/>
            <a:ext cx="428625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s-ES" smtClean="0"/>
              <a:t>GM3/AB Jonathan Israel Pacheco Bedón</a:t>
            </a: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A3BC0A-C4FB-445E-8F00-F4DB014EA9E1}" type="slidenum">
              <a:rPr lang="es-ES" smtClean="0"/>
              <a:t>‹Nº›</a:t>
            </a:fld>
            <a:endParaRPr lang="es-ES"/>
          </a:p>
        </p:txBody>
      </p:sp>
    </p:spTree>
    <p:extLst>
      <p:ext uri="{BB962C8B-B14F-4D97-AF65-F5344CB8AC3E}">
        <p14:creationId xmlns:p14="http://schemas.microsoft.com/office/powerpoint/2010/main" val="1657191179"/>
      </p:ext>
    </p:extLst>
  </p:cSld>
  <p:clrMap bg1="lt1" tx1="dk1" bg2="lt2" tx2="dk2" accent1="accent1" accent2="accent2" accent3="accent3" accent4="accent4" accent5="accent5" accent6="accent6" hlink="hlink" folHlink="folHlink"/>
  <p:hf hdr="0" dt="0"/>
  <p:notesStyle>
    <a:lvl1pPr marL="0" algn="l" defTabSz="740664" rtl="0" eaLnBrk="1" latinLnBrk="0" hangingPunct="1">
      <a:defRPr sz="1000" kern="1200">
        <a:solidFill>
          <a:schemeClr val="tx1"/>
        </a:solidFill>
        <a:latin typeface="+mn-lt"/>
        <a:ea typeface="+mn-ea"/>
        <a:cs typeface="+mn-cs"/>
      </a:defRPr>
    </a:lvl1pPr>
    <a:lvl2pPr marL="370332" algn="l" defTabSz="740664" rtl="0" eaLnBrk="1" latinLnBrk="0" hangingPunct="1">
      <a:defRPr sz="1000" kern="1200">
        <a:solidFill>
          <a:schemeClr val="tx1"/>
        </a:solidFill>
        <a:latin typeface="+mn-lt"/>
        <a:ea typeface="+mn-ea"/>
        <a:cs typeface="+mn-cs"/>
      </a:defRPr>
    </a:lvl2pPr>
    <a:lvl3pPr marL="740664" algn="l" defTabSz="740664" rtl="0" eaLnBrk="1" latinLnBrk="0" hangingPunct="1">
      <a:defRPr sz="1000" kern="1200">
        <a:solidFill>
          <a:schemeClr val="tx1"/>
        </a:solidFill>
        <a:latin typeface="+mn-lt"/>
        <a:ea typeface="+mn-ea"/>
        <a:cs typeface="+mn-cs"/>
      </a:defRPr>
    </a:lvl3pPr>
    <a:lvl4pPr marL="1110996" algn="l" defTabSz="740664" rtl="0" eaLnBrk="1" latinLnBrk="0" hangingPunct="1">
      <a:defRPr sz="1000" kern="1200">
        <a:solidFill>
          <a:schemeClr val="tx1"/>
        </a:solidFill>
        <a:latin typeface="+mn-lt"/>
        <a:ea typeface="+mn-ea"/>
        <a:cs typeface="+mn-cs"/>
      </a:defRPr>
    </a:lvl4pPr>
    <a:lvl5pPr marL="1481328" algn="l" defTabSz="740664" rtl="0" eaLnBrk="1" latinLnBrk="0" hangingPunct="1">
      <a:defRPr sz="1000" kern="1200">
        <a:solidFill>
          <a:schemeClr val="tx1"/>
        </a:solidFill>
        <a:latin typeface="+mn-lt"/>
        <a:ea typeface="+mn-ea"/>
        <a:cs typeface="+mn-cs"/>
      </a:defRPr>
    </a:lvl5pPr>
    <a:lvl6pPr marL="1851660" algn="l" defTabSz="740664" rtl="0" eaLnBrk="1" latinLnBrk="0" hangingPunct="1">
      <a:defRPr sz="1000" kern="1200">
        <a:solidFill>
          <a:schemeClr val="tx1"/>
        </a:solidFill>
        <a:latin typeface="+mn-lt"/>
        <a:ea typeface="+mn-ea"/>
        <a:cs typeface="+mn-cs"/>
      </a:defRPr>
    </a:lvl6pPr>
    <a:lvl7pPr marL="2221992" algn="l" defTabSz="740664" rtl="0" eaLnBrk="1" latinLnBrk="0" hangingPunct="1">
      <a:defRPr sz="1000" kern="1200">
        <a:solidFill>
          <a:schemeClr val="tx1"/>
        </a:solidFill>
        <a:latin typeface="+mn-lt"/>
        <a:ea typeface="+mn-ea"/>
        <a:cs typeface="+mn-cs"/>
      </a:defRPr>
    </a:lvl7pPr>
    <a:lvl8pPr marL="2592324" algn="l" defTabSz="740664" rtl="0" eaLnBrk="1" latinLnBrk="0" hangingPunct="1">
      <a:defRPr sz="1000" kern="1200">
        <a:solidFill>
          <a:schemeClr val="tx1"/>
        </a:solidFill>
        <a:latin typeface="+mn-lt"/>
        <a:ea typeface="+mn-ea"/>
        <a:cs typeface="+mn-cs"/>
      </a:defRPr>
    </a:lvl8pPr>
    <a:lvl9pPr marL="2962656" algn="l" defTabSz="740664"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dirty="0"/>
          </a:p>
        </p:txBody>
      </p:sp>
      <p:sp>
        <p:nvSpPr>
          <p:cNvPr id="4" name="3 Marcador de pie de página"/>
          <p:cNvSpPr>
            <a:spLocks noGrp="1"/>
          </p:cNvSpPr>
          <p:nvPr>
            <p:ph type="ftr" sz="quarter" idx="10"/>
          </p:nvPr>
        </p:nvSpPr>
        <p:spPr/>
        <p:txBody>
          <a:bodyPr/>
          <a:lstStyle/>
          <a:p>
            <a:r>
              <a:rPr lang="es-ES" smtClean="0"/>
              <a:t>GM3/AB Jonathan Israel Pacheco Bedón</a:t>
            </a:r>
            <a:endParaRPr lang="es-ES"/>
          </a:p>
        </p:txBody>
      </p:sp>
      <p:sp>
        <p:nvSpPr>
          <p:cNvPr id="5" name="4 Marcador de número de diapositiva"/>
          <p:cNvSpPr>
            <a:spLocks noGrp="1"/>
          </p:cNvSpPr>
          <p:nvPr>
            <p:ph type="sldNum" sz="quarter" idx="11"/>
          </p:nvPr>
        </p:nvSpPr>
        <p:spPr/>
        <p:txBody>
          <a:bodyPr/>
          <a:lstStyle/>
          <a:p>
            <a:fld id="{6CA3BC0A-C4FB-445E-8F00-F4DB014EA9E1}" type="slidenum">
              <a:rPr lang="es-ES" smtClean="0"/>
              <a:t>1</a:t>
            </a:fld>
            <a:endParaRPr lang="es-ES"/>
          </a:p>
        </p:txBody>
      </p:sp>
    </p:spTree>
    <p:extLst>
      <p:ext uri="{BB962C8B-B14F-4D97-AF65-F5344CB8AC3E}">
        <p14:creationId xmlns:p14="http://schemas.microsoft.com/office/powerpoint/2010/main" val="1125337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CA3BC0A-C4FB-445E-8F00-F4DB014EA9E1}" type="slidenum">
              <a:rPr lang="es-ES" smtClean="0"/>
              <a:t>20</a:t>
            </a:fld>
            <a:endParaRPr lang="es-ES"/>
          </a:p>
        </p:txBody>
      </p:sp>
      <p:sp>
        <p:nvSpPr>
          <p:cNvPr id="5" name="4 Marcador de pie de página"/>
          <p:cNvSpPr>
            <a:spLocks noGrp="1"/>
          </p:cNvSpPr>
          <p:nvPr>
            <p:ph type="ftr" sz="quarter" idx="11"/>
          </p:nvPr>
        </p:nvSpPr>
        <p:spPr/>
        <p:txBody>
          <a:bodyPr/>
          <a:lstStyle/>
          <a:p>
            <a:r>
              <a:rPr lang="es-ES" smtClean="0"/>
              <a:t>GM3/AB Jonathan Israel Pacheco Bedón</a:t>
            </a:r>
            <a:endParaRPr lang="es-ES"/>
          </a:p>
        </p:txBody>
      </p:sp>
    </p:spTree>
    <p:extLst>
      <p:ext uri="{BB962C8B-B14F-4D97-AF65-F5344CB8AC3E}">
        <p14:creationId xmlns:p14="http://schemas.microsoft.com/office/powerpoint/2010/main" val="2282988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6CA3BC0A-C4FB-445E-8F00-F4DB014EA9E1}" type="slidenum">
              <a:rPr lang="es-ES" smtClean="0"/>
              <a:t>21</a:t>
            </a:fld>
            <a:endParaRPr lang="es-ES"/>
          </a:p>
        </p:txBody>
      </p:sp>
      <p:sp>
        <p:nvSpPr>
          <p:cNvPr id="5" name="4 Marcador de pie de página"/>
          <p:cNvSpPr>
            <a:spLocks noGrp="1"/>
          </p:cNvSpPr>
          <p:nvPr>
            <p:ph type="ftr" sz="quarter" idx="11"/>
          </p:nvPr>
        </p:nvSpPr>
        <p:spPr/>
        <p:txBody>
          <a:bodyPr/>
          <a:lstStyle/>
          <a:p>
            <a:r>
              <a:rPr lang="es-ES" smtClean="0"/>
              <a:t>GM3/AB Jonathan Israel Pacheco Bedón</a:t>
            </a:r>
            <a:endParaRPr lang="es-ES"/>
          </a:p>
        </p:txBody>
      </p:sp>
    </p:spTree>
    <p:extLst>
      <p:ext uri="{BB962C8B-B14F-4D97-AF65-F5344CB8AC3E}">
        <p14:creationId xmlns:p14="http://schemas.microsoft.com/office/powerpoint/2010/main" val="3707916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6CA3BC0A-C4FB-445E-8F00-F4DB014EA9E1}" type="slidenum">
              <a:rPr lang="es-ES" smtClean="0"/>
              <a:t>22</a:t>
            </a:fld>
            <a:endParaRPr lang="es-ES"/>
          </a:p>
        </p:txBody>
      </p:sp>
      <p:sp>
        <p:nvSpPr>
          <p:cNvPr id="5" name="4 Marcador de pie de página"/>
          <p:cNvSpPr>
            <a:spLocks noGrp="1"/>
          </p:cNvSpPr>
          <p:nvPr>
            <p:ph type="ftr" sz="quarter" idx="11"/>
          </p:nvPr>
        </p:nvSpPr>
        <p:spPr/>
        <p:txBody>
          <a:bodyPr/>
          <a:lstStyle/>
          <a:p>
            <a:r>
              <a:rPr lang="es-ES" smtClean="0"/>
              <a:t>GM3/AB Jonathan Israel Pacheco Bedón</a:t>
            </a:r>
            <a:endParaRPr lang="es-ES"/>
          </a:p>
        </p:txBody>
      </p:sp>
    </p:spTree>
    <p:extLst>
      <p:ext uri="{BB962C8B-B14F-4D97-AF65-F5344CB8AC3E}">
        <p14:creationId xmlns:p14="http://schemas.microsoft.com/office/powerpoint/2010/main" val="3707916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6CA3BC0A-C4FB-445E-8F00-F4DB014EA9E1}" type="slidenum">
              <a:rPr lang="es-ES" smtClean="0"/>
              <a:t>23</a:t>
            </a:fld>
            <a:endParaRPr lang="es-ES"/>
          </a:p>
        </p:txBody>
      </p:sp>
      <p:sp>
        <p:nvSpPr>
          <p:cNvPr id="5" name="4 Marcador de pie de página"/>
          <p:cNvSpPr>
            <a:spLocks noGrp="1"/>
          </p:cNvSpPr>
          <p:nvPr>
            <p:ph type="ftr" sz="quarter" idx="11"/>
          </p:nvPr>
        </p:nvSpPr>
        <p:spPr/>
        <p:txBody>
          <a:bodyPr/>
          <a:lstStyle/>
          <a:p>
            <a:r>
              <a:rPr lang="es-ES" smtClean="0"/>
              <a:t>GM3/AB Jonathan Israel Pacheco Bedón</a:t>
            </a:r>
            <a:endParaRPr lang="es-ES"/>
          </a:p>
        </p:txBody>
      </p:sp>
    </p:spTree>
    <p:extLst>
      <p:ext uri="{BB962C8B-B14F-4D97-AF65-F5344CB8AC3E}">
        <p14:creationId xmlns:p14="http://schemas.microsoft.com/office/powerpoint/2010/main" val="3707916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CA3BC0A-C4FB-445E-8F00-F4DB014EA9E1}" type="slidenum">
              <a:rPr lang="es-ES" smtClean="0"/>
              <a:t>24</a:t>
            </a:fld>
            <a:endParaRPr lang="es-ES"/>
          </a:p>
        </p:txBody>
      </p:sp>
      <p:sp>
        <p:nvSpPr>
          <p:cNvPr id="5" name="4 Marcador de pie de página"/>
          <p:cNvSpPr>
            <a:spLocks noGrp="1"/>
          </p:cNvSpPr>
          <p:nvPr>
            <p:ph type="ftr" sz="quarter" idx="11"/>
          </p:nvPr>
        </p:nvSpPr>
        <p:spPr/>
        <p:txBody>
          <a:bodyPr/>
          <a:lstStyle/>
          <a:p>
            <a:r>
              <a:rPr lang="es-ES" smtClean="0"/>
              <a:t>GM3/AB Jonathan Israel Pacheco Bedón</a:t>
            </a:r>
            <a:endParaRPr lang="es-ES"/>
          </a:p>
        </p:txBody>
      </p:sp>
    </p:spTree>
    <p:extLst>
      <p:ext uri="{BB962C8B-B14F-4D97-AF65-F5344CB8AC3E}">
        <p14:creationId xmlns:p14="http://schemas.microsoft.com/office/powerpoint/2010/main" val="2282988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CA3BC0A-C4FB-445E-8F00-F4DB014EA9E1}" type="slidenum">
              <a:rPr lang="es-ES" smtClean="0"/>
              <a:t>25</a:t>
            </a:fld>
            <a:endParaRPr lang="es-ES"/>
          </a:p>
        </p:txBody>
      </p:sp>
      <p:sp>
        <p:nvSpPr>
          <p:cNvPr id="5" name="4 Marcador de pie de página"/>
          <p:cNvSpPr>
            <a:spLocks noGrp="1"/>
          </p:cNvSpPr>
          <p:nvPr>
            <p:ph type="ftr" sz="quarter" idx="11"/>
          </p:nvPr>
        </p:nvSpPr>
        <p:spPr/>
        <p:txBody>
          <a:bodyPr/>
          <a:lstStyle/>
          <a:p>
            <a:r>
              <a:rPr lang="es-ES" smtClean="0"/>
              <a:t>GM3/AB Jonathan Israel Pacheco Bedón</a:t>
            </a:r>
            <a:endParaRPr lang="es-ES"/>
          </a:p>
        </p:txBody>
      </p:sp>
    </p:spTree>
    <p:extLst>
      <p:ext uri="{BB962C8B-B14F-4D97-AF65-F5344CB8AC3E}">
        <p14:creationId xmlns:p14="http://schemas.microsoft.com/office/powerpoint/2010/main" val="2282988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CA3BC0A-C4FB-445E-8F00-F4DB014EA9E1}" type="slidenum">
              <a:rPr lang="es-ES" smtClean="0"/>
              <a:t>26</a:t>
            </a:fld>
            <a:endParaRPr lang="es-ES"/>
          </a:p>
        </p:txBody>
      </p:sp>
      <p:sp>
        <p:nvSpPr>
          <p:cNvPr id="5" name="4 Marcador de pie de página"/>
          <p:cNvSpPr>
            <a:spLocks noGrp="1"/>
          </p:cNvSpPr>
          <p:nvPr>
            <p:ph type="ftr" sz="quarter" idx="11"/>
          </p:nvPr>
        </p:nvSpPr>
        <p:spPr/>
        <p:txBody>
          <a:bodyPr/>
          <a:lstStyle/>
          <a:p>
            <a:r>
              <a:rPr lang="es-ES" smtClean="0"/>
              <a:t>GM3/AB Jonathan Israel Pacheco Bedón</a:t>
            </a:r>
            <a:endParaRPr lang="es-ES"/>
          </a:p>
        </p:txBody>
      </p:sp>
    </p:spTree>
    <p:extLst>
      <p:ext uri="{BB962C8B-B14F-4D97-AF65-F5344CB8AC3E}">
        <p14:creationId xmlns:p14="http://schemas.microsoft.com/office/powerpoint/2010/main" val="2282988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CA3BC0A-C4FB-445E-8F00-F4DB014EA9E1}" type="slidenum">
              <a:rPr lang="es-ES" smtClean="0"/>
              <a:t>27</a:t>
            </a:fld>
            <a:endParaRPr lang="es-ES"/>
          </a:p>
        </p:txBody>
      </p:sp>
      <p:sp>
        <p:nvSpPr>
          <p:cNvPr id="5" name="4 Marcador de pie de página"/>
          <p:cNvSpPr>
            <a:spLocks noGrp="1"/>
          </p:cNvSpPr>
          <p:nvPr>
            <p:ph type="ftr" sz="quarter" idx="11"/>
          </p:nvPr>
        </p:nvSpPr>
        <p:spPr/>
        <p:txBody>
          <a:bodyPr/>
          <a:lstStyle/>
          <a:p>
            <a:r>
              <a:rPr lang="es-ES" smtClean="0"/>
              <a:t>GM3/AB Jonathan Israel Pacheco Bedón</a:t>
            </a:r>
            <a:endParaRPr lang="es-ES"/>
          </a:p>
        </p:txBody>
      </p:sp>
    </p:spTree>
    <p:extLst>
      <p:ext uri="{BB962C8B-B14F-4D97-AF65-F5344CB8AC3E}">
        <p14:creationId xmlns:p14="http://schemas.microsoft.com/office/powerpoint/2010/main" val="2282988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CA3BC0A-C4FB-445E-8F00-F4DB014EA9E1}" type="slidenum">
              <a:rPr lang="es-ES" smtClean="0"/>
              <a:t>28</a:t>
            </a:fld>
            <a:endParaRPr lang="es-ES"/>
          </a:p>
        </p:txBody>
      </p:sp>
      <p:sp>
        <p:nvSpPr>
          <p:cNvPr id="5" name="4 Marcador de pie de página"/>
          <p:cNvSpPr>
            <a:spLocks noGrp="1"/>
          </p:cNvSpPr>
          <p:nvPr>
            <p:ph type="ftr" sz="quarter" idx="11"/>
          </p:nvPr>
        </p:nvSpPr>
        <p:spPr/>
        <p:txBody>
          <a:bodyPr/>
          <a:lstStyle/>
          <a:p>
            <a:r>
              <a:rPr lang="es-ES" smtClean="0"/>
              <a:t>GM3/AB Jonathan Israel Pacheco Bedón</a:t>
            </a:r>
            <a:endParaRPr lang="es-ES"/>
          </a:p>
        </p:txBody>
      </p:sp>
    </p:spTree>
    <p:extLst>
      <p:ext uri="{BB962C8B-B14F-4D97-AF65-F5344CB8AC3E}">
        <p14:creationId xmlns:p14="http://schemas.microsoft.com/office/powerpoint/2010/main" val="2282988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CA3BC0A-C4FB-445E-8F00-F4DB014EA9E1}" type="slidenum">
              <a:rPr lang="es-ES" smtClean="0"/>
              <a:t>29</a:t>
            </a:fld>
            <a:endParaRPr lang="es-ES"/>
          </a:p>
        </p:txBody>
      </p:sp>
      <p:sp>
        <p:nvSpPr>
          <p:cNvPr id="5" name="4 Marcador de pie de página"/>
          <p:cNvSpPr>
            <a:spLocks noGrp="1"/>
          </p:cNvSpPr>
          <p:nvPr>
            <p:ph type="ftr" sz="quarter" idx="11"/>
          </p:nvPr>
        </p:nvSpPr>
        <p:spPr/>
        <p:txBody>
          <a:bodyPr/>
          <a:lstStyle/>
          <a:p>
            <a:r>
              <a:rPr lang="es-ES" smtClean="0"/>
              <a:t>GM3/AB Jonathan Israel Pacheco Bedón</a:t>
            </a:r>
            <a:endParaRPr lang="es-ES"/>
          </a:p>
        </p:txBody>
      </p:sp>
    </p:spTree>
    <p:extLst>
      <p:ext uri="{BB962C8B-B14F-4D97-AF65-F5344CB8AC3E}">
        <p14:creationId xmlns:p14="http://schemas.microsoft.com/office/powerpoint/2010/main" val="2282988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dirty="0"/>
          </a:p>
        </p:txBody>
      </p:sp>
      <p:sp>
        <p:nvSpPr>
          <p:cNvPr id="4" name="3 Marcador de pie de página"/>
          <p:cNvSpPr>
            <a:spLocks noGrp="1"/>
          </p:cNvSpPr>
          <p:nvPr>
            <p:ph type="ftr" sz="quarter" idx="10"/>
          </p:nvPr>
        </p:nvSpPr>
        <p:spPr/>
        <p:txBody>
          <a:bodyPr/>
          <a:lstStyle/>
          <a:p>
            <a:r>
              <a:rPr lang="es-ES" smtClean="0"/>
              <a:t>GM3/AB Jonathan Israel Pacheco Bedón</a:t>
            </a:r>
            <a:endParaRPr lang="es-ES"/>
          </a:p>
        </p:txBody>
      </p:sp>
      <p:sp>
        <p:nvSpPr>
          <p:cNvPr id="5" name="4 Marcador de número de diapositiva"/>
          <p:cNvSpPr>
            <a:spLocks noGrp="1"/>
          </p:cNvSpPr>
          <p:nvPr>
            <p:ph type="sldNum" sz="quarter" idx="11"/>
          </p:nvPr>
        </p:nvSpPr>
        <p:spPr/>
        <p:txBody>
          <a:bodyPr/>
          <a:lstStyle/>
          <a:p>
            <a:fld id="{6CA3BC0A-C4FB-445E-8F00-F4DB014EA9E1}" type="slidenum">
              <a:rPr lang="es-ES" smtClean="0"/>
              <a:t>6</a:t>
            </a:fld>
            <a:endParaRPr lang="es-ES"/>
          </a:p>
        </p:txBody>
      </p:sp>
    </p:spTree>
    <p:extLst>
      <p:ext uri="{BB962C8B-B14F-4D97-AF65-F5344CB8AC3E}">
        <p14:creationId xmlns:p14="http://schemas.microsoft.com/office/powerpoint/2010/main" val="2155468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CA3BC0A-C4FB-445E-8F00-F4DB014EA9E1}" type="slidenum">
              <a:rPr lang="es-ES" smtClean="0"/>
              <a:t>30</a:t>
            </a:fld>
            <a:endParaRPr lang="es-ES"/>
          </a:p>
        </p:txBody>
      </p:sp>
      <p:sp>
        <p:nvSpPr>
          <p:cNvPr id="5" name="4 Marcador de pie de página"/>
          <p:cNvSpPr>
            <a:spLocks noGrp="1"/>
          </p:cNvSpPr>
          <p:nvPr>
            <p:ph type="ftr" sz="quarter" idx="11"/>
          </p:nvPr>
        </p:nvSpPr>
        <p:spPr/>
        <p:txBody>
          <a:bodyPr/>
          <a:lstStyle/>
          <a:p>
            <a:r>
              <a:rPr lang="es-ES" smtClean="0"/>
              <a:t>GM3/AB Jonathan Israel Pacheco Bedón</a:t>
            </a:r>
            <a:endParaRPr lang="es-ES"/>
          </a:p>
        </p:txBody>
      </p:sp>
    </p:spTree>
    <p:extLst>
      <p:ext uri="{BB962C8B-B14F-4D97-AF65-F5344CB8AC3E}">
        <p14:creationId xmlns:p14="http://schemas.microsoft.com/office/powerpoint/2010/main" val="2282988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CA3BC0A-C4FB-445E-8F00-F4DB014EA9E1}" type="slidenum">
              <a:rPr lang="es-ES" smtClean="0"/>
              <a:t>31</a:t>
            </a:fld>
            <a:endParaRPr lang="es-ES"/>
          </a:p>
        </p:txBody>
      </p:sp>
      <p:sp>
        <p:nvSpPr>
          <p:cNvPr id="5" name="4 Marcador de pie de página"/>
          <p:cNvSpPr>
            <a:spLocks noGrp="1"/>
          </p:cNvSpPr>
          <p:nvPr>
            <p:ph type="ftr" sz="quarter" idx="11"/>
          </p:nvPr>
        </p:nvSpPr>
        <p:spPr/>
        <p:txBody>
          <a:bodyPr/>
          <a:lstStyle/>
          <a:p>
            <a:r>
              <a:rPr lang="es-ES" smtClean="0"/>
              <a:t>GM3/AB Jonathan Israel Pacheco Bedón</a:t>
            </a:r>
            <a:endParaRPr lang="es-ES"/>
          </a:p>
        </p:txBody>
      </p:sp>
    </p:spTree>
    <p:extLst>
      <p:ext uri="{BB962C8B-B14F-4D97-AF65-F5344CB8AC3E}">
        <p14:creationId xmlns:p14="http://schemas.microsoft.com/office/powerpoint/2010/main" val="2282988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CA3BC0A-C4FB-445E-8F00-F4DB014EA9E1}" type="slidenum">
              <a:rPr lang="es-ES" smtClean="0"/>
              <a:t>13</a:t>
            </a:fld>
            <a:endParaRPr lang="es-ES"/>
          </a:p>
        </p:txBody>
      </p:sp>
      <p:sp>
        <p:nvSpPr>
          <p:cNvPr id="5" name="4 Marcador de pie de página"/>
          <p:cNvSpPr>
            <a:spLocks noGrp="1"/>
          </p:cNvSpPr>
          <p:nvPr>
            <p:ph type="ftr" sz="quarter" idx="11"/>
          </p:nvPr>
        </p:nvSpPr>
        <p:spPr/>
        <p:txBody>
          <a:bodyPr/>
          <a:lstStyle/>
          <a:p>
            <a:r>
              <a:rPr lang="es-ES" smtClean="0"/>
              <a:t>GM3/AB Jonathan Israel Pacheco Bedón</a:t>
            </a:r>
            <a:endParaRPr lang="es-ES"/>
          </a:p>
        </p:txBody>
      </p:sp>
    </p:spTree>
    <p:extLst>
      <p:ext uri="{BB962C8B-B14F-4D97-AF65-F5344CB8AC3E}">
        <p14:creationId xmlns:p14="http://schemas.microsoft.com/office/powerpoint/2010/main" val="2282988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CA3BC0A-C4FB-445E-8F00-F4DB014EA9E1}" type="slidenum">
              <a:rPr lang="es-ES" smtClean="0"/>
              <a:t>14</a:t>
            </a:fld>
            <a:endParaRPr lang="es-ES"/>
          </a:p>
        </p:txBody>
      </p:sp>
      <p:sp>
        <p:nvSpPr>
          <p:cNvPr id="5" name="4 Marcador de pie de página"/>
          <p:cNvSpPr>
            <a:spLocks noGrp="1"/>
          </p:cNvSpPr>
          <p:nvPr>
            <p:ph type="ftr" sz="quarter" idx="11"/>
          </p:nvPr>
        </p:nvSpPr>
        <p:spPr/>
        <p:txBody>
          <a:bodyPr/>
          <a:lstStyle/>
          <a:p>
            <a:r>
              <a:rPr lang="es-ES" smtClean="0"/>
              <a:t>GM3/AB Jonathan Israel Pacheco Bedón</a:t>
            </a:r>
            <a:endParaRPr lang="es-ES"/>
          </a:p>
        </p:txBody>
      </p:sp>
    </p:spTree>
    <p:extLst>
      <p:ext uri="{BB962C8B-B14F-4D97-AF65-F5344CB8AC3E}">
        <p14:creationId xmlns:p14="http://schemas.microsoft.com/office/powerpoint/2010/main" val="2282988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CA3BC0A-C4FB-445E-8F00-F4DB014EA9E1}" type="slidenum">
              <a:rPr lang="es-ES" smtClean="0"/>
              <a:t>15</a:t>
            </a:fld>
            <a:endParaRPr lang="es-ES"/>
          </a:p>
        </p:txBody>
      </p:sp>
      <p:sp>
        <p:nvSpPr>
          <p:cNvPr id="5" name="4 Marcador de pie de página"/>
          <p:cNvSpPr>
            <a:spLocks noGrp="1"/>
          </p:cNvSpPr>
          <p:nvPr>
            <p:ph type="ftr" sz="quarter" idx="11"/>
          </p:nvPr>
        </p:nvSpPr>
        <p:spPr/>
        <p:txBody>
          <a:bodyPr/>
          <a:lstStyle/>
          <a:p>
            <a:r>
              <a:rPr lang="es-ES" smtClean="0"/>
              <a:t>GM3/AB Jonathan Israel Pacheco Bedón</a:t>
            </a:r>
            <a:endParaRPr lang="es-ES"/>
          </a:p>
        </p:txBody>
      </p:sp>
    </p:spTree>
    <p:extLst>
      <p:ext uri="{BB962C8B-B14F-4D97-AF65-F5344CB8AC3E}">
        <p14:creationId xmlns:p14="http://schemas.microsoft.com/office/powerpoint/2010/main" val="2282988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6CA3BC0A-C4FB-445E-8F00-F4DB014EA9E1}" type="slidenum">
              <a:rPr lang="es-ES" smtClean="0"/>
              <a:t>16</a:t>
            </a:fld>
            <a:endParaRPr lang="es-ES"/>
          </a:p>
        </p:txBody>
      </p:sp>
      <p:sp>
        <p:nvSpPr>
          <p:cNvPr id="5" name="4 Marcador de pie de página"/>
          <p:cNvSpPr>
            <a:spLocks noGrp="1"/>
          </p:cNvSpPr>
          <p:nvPr>
            <p:ph type="ftr" sz="quarter" idx="11"/>
          </p:nvPr>
        </p:nvSpPr>
        <p:spPr/>
        <p:txBody>
          <a:bodyPr/>
          <a:lstStyle/>
          <a:p>
            <a:r>
              <a:rPr lang="es-ES" smtClean="0"/>
              <a:t>GM3/AB Jonathan Israel Pacheco Bedón</a:t>
            </a:r>
            <a:endParaRPr lang="es-ES"/>
          </a:p>
        </p:txBody>
      </p:sp>
    </p:spTree>
    <p:extLst>
      <p:ext uri="{BB962C8B-B14F-4D97-AF65-F5344CB8AC3E}">
        <p14:creationId xmlns:p14="http://schemas.microsoft.com/office/powerpoint/2010/main" val="3707916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6CA3BC0A-C4FB-445E-8F00-F4DB014EA9E1}" type="slidenum">
              <a:rPr lang="es-ES" smtClean="0"/>
              <a:t>17</a:t>
            </a:fld>
            <a:endParaRPr lang="es-ES"/>
          </a:p>
        </p:txBody>
      </p:sp>
      <p:sp>
        <p:nvSpPr>
          <p:cNvPr id="5" name="4 Marcador de pie de página"/>
          <p:cNvSpPr>
            <a:spLocks noGrp="1"/>
          </p:cNvSpPr>
          <p:nvPr>
            <p:ph type="ftr" sz="quarter" idx="11"/>
          </p:nvPr>
        </p:nvSpPr>
        <p:spPr/>
        <p:txBody>
          <a:bodyPr/>
          <a:lstStyle/>
          <a:p>
            <a:r>
              <a:rPr lang="es-ES" smtClean="0"/>
              <a:t>GM3/AB Jonathan Israel Pacheco Bedón</a:t>
            </a:r>
            <a:endParaRPr lang="es-ES"/>
          </a:p>
        </p:txBody>
      </p:sp>
    </p:spTree>
    <p:extLst>
      <p:ext uri="{BB962C8B-B14F-4D97-AF65-F5344CB8AC3E}">
        <p14:creationId xmlns:p14="http://schemas.microsoft.com/office/powerpoint/2010/main" val="3707916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6CA3BC0A-C4FB-445E-8F00-F4DB014EA9E1}" type="slidenum">
              <a:rPr lang="es-ES" smtClean="0"/>
              <a:t>18</a:t>
            </a:fld>
            <a:endParaRPr lang="es-ES"/>
          </a:p>
        </p:txBody>
      </p:sp>
      <p:sp>
        <p:nvSpPr>
          <p:cNvPr id="5" name="4 Marcador de pie de página"/>
          <p:cNvSpPr>
            <a:spLocks noGrp="1"/>
          </p:cNvSpPr>
          <p:nvPr>
            <p:ph type="ftr" sz="quarter" idx="11"/>
          </p:nvPr>
        </p:nvSpPr>
        <p:spPr/>
        <p:txBody>
          <a:bodyPr/>
          <a:lstStyle/>
          <a:p>
            <a:r>
              <a:rPr lang="es-ES" smtClean="0"/>
              <a:t>GM3/AB Jonathan Israel Pacheco Bedón</a:t>
            </a:r>
            <a:endParaRPr lang="es-ES"/>
          </a:p>
        </p:txBody>
      </p:sp>
    </p:spTree>
    <p:extLst>
      <p:ext uri="{BB962C8B-B14F-4D97-AF65-F5344CB8AC3E}">
        <p14:creationId xmlns:p14="http://schemas.microsoft.com/office/powerpoint/2010/main" val="3707916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285875" y="685800"/>
            <a:ext cx="428625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CA3BC0A-C4FB-445E-8F00-F4DB014EA9E1}" type="slidenum">
              <a:rPr lang="es-ES" smtClean="0"/>
              <a:t>19</a:t>
            </a:fld>
            <a:endParaRPr lang="es-ES"/>
          </a:p>
        </p:txBody>
      </p:sp>
      <p:sp>
        <p:nvSpPr>
          <p:cNvPr id="5" name="4 Marcador de pie de página"/>
          <p:cNvSpPr>
            <a:spLocks noGrp="1"/>
          </p:cNvSpPr>
          <p:nvPr>
            <p:ph type="ftr" sz="quarter" idx="11"/>
          </p:nvPr>
        </p:nvSpPr>
        <p:spPr/>
        <p:txBody>
          <a:bodyPr/>
          <a:lstStyle/>
          <a:p>
            <a:r>
              <a:rPr lang="es-ES" smtClean="0"/>
              <a:t>GM3/AB Jonathan Israel Pacheco Bedón</a:t>
            </a:r>
            <a:endParaRPr lang="es-ES"/>
          </a:p>
        </p:txBody>
      </p:sp>
    </p:spTree>
    <p:extLst>
      <p:ext uri="{BB962C8B-B14F-4D97-AF65-F5344CB8AC3E}">
        <p14:creationId xmlns:p14="http://schemas.microsoft.com/office/powerpoint/2010/main" val="2282988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9" name="Picture 8" descr="Moonlight title.png"/>
          <p:cNvPicPr>
            <a:picLocks noChangeAspect="1"/>
          </p:cNvPicPr>
          <p:nvPr/>
        </p:nvPicPr>
        <p:blipFill>
          <a:blip r:embed="rId2"/>
          <a:srcRect l="6765" r="4151" b="4117"/>
          <a:stretch>
            <a:fillRect/>
          </a:stretch>
        </p:blipFill>
        <p:spPr>
          <a:xfrm>
            <a:off x="0" y="1"/>
            <a:ext cx="9001125" cy="7202267"/>
          </a:xfrm>
          <a:prstGeom prst="rect">
            <a:avLst/>
          </a:prstGeom>
        </p:spPr>
      </p:pic>
      <p:sp>
        <p:nvSpPr>
          <p:cNvPr id="2" name="Title 1"/>
          <p:cNvSpPr>
            <a:spLocks noGrp="1"/>
          </p:cNvSpPr>
          <p:nvPr>
            <p:ph type="ctrTitle"/>
          </p:nvPr>
        </p:nvSpPr>
        <p:spPr>
          <a:xfrm>
            <a:off x="750094" y="1840230"/>
            <a:ext cx="5325666" cy="1892001"/>
          </a:xfrm>
        </p:spPr>
        <p:txBody>
          <a:bodyPr vert="horz" lIns="74066" tIns="37033" rIns="74066" bIns="37033" rtlCol="0" anchor="b" anchorCtr="0">
            <a:normAutofit/>
          </a:bodyPr>
          <a:lstStyle>
            <a:lvl1pPr algn="l" defTabSz="740664" rtl="0" eaLnBrk="1" latinLnBrk="0" hangingPunct="1">
              <a:spcBef>
                <a:spcPct val="0"/>
              </a:spcBef>
              <a:buNone/>
              <a:defRPr sz="3500" kern="1200">
                <a:gradFill>
                  <a:gsLst>
                    <a:gs pos="0">
                      <a:schemeClr val="bg1"/>
                    </a:gs>
                    <a:gs pos="90000">
                      <a:schemeClr val="bg2">
                        <a:lumMod val="90000"/>
                      </a:schemeClr>
                    </a:gs>
                  </a:gsLst>
                  <a:lin ang="5400000" scaled="0"/>
                </a:gradFill>
                <a:effectLst>
                  <a:reflection blurRad="6350" stA="55000" endA="300" endPos="25500" dir="5400000" sy="-100000" algn="bl" rotWithShape="0"/>
                </a:effectLst>
                <a:latin typeface="+mj-lt"/>
                <a:ea typeface="+mj-ea"/>
                <a:cs typeface="+mj-cs"/>
              </a:defRPr>
            </a:lvl1pPr>
          </a:lstStyle>
          <a:p>
            <a:r>
              <a:rPr lang="es-ES" smtClean="0"/>
              <a:t>Haga clic para modificar el estilo de título del patrón</a:t>
            </a:r>
            <a:endParaRPr/>
          </a:p>
        </p:txBody>
      </p:sp>
      <p:sp>
        <p:nvSpPr>
          <p:cNvPr id="3" name="Subtitle 2"/>
          <p:cNvSpPr>
            <a:spLocks noGrp="1"/>
          </p:cNvSpPr>
          <p:nvPr>
            <p:ph type="subTitle" idx="1"/>
          </p:nvPr>
        </p:nvSpPr>
        <p:spPr>
          <a:xfrm>
            <a:off x="1425178" y="3920490"/>
            <a:ext cx="4650582" cy="1760220"/>
          </a:xfrm>
        </p:spPr>
        <p:txBody>
          <a:bodyPr>
            <a:normAutofit/>
          </a:bodyPr>
          <a:lstStyle>
            <a:lvl1pPr marL="0" indent="0" algn="l">
              <a:buNone/>
              <a:defRPr sz="1800" kern="1200">
                <a:gradFill>
                  <a:gsLst>
                    <a:gs pos="0">
                      <a:schemeClr val="bg1"/>
                    </a:gs>
                    <a:gs pos="90000">
                      <a:schemeClr val="bg2">
                        <a:lumMod val="90000"/>
                      </a:schemeClr>
                    </a:gs>
                  </a:gsLst>
                  <a:lin ang="5400000" scaled="0"/>
                </a:gradFill>
                <a:latin typeface="+mn-lt"/>
                <a:ea typeface="+mn-ea"/>
                <a:cs typeface="+mn-cs"/>
              </a:defRPr>
            </a:lvl1pPr>
            <a:lvl2pPr marL="370332" indent="0" algn="ctr">
              <a:buNone/>
              <a:defRPr>
                <a:solidFill>
                  <a:schemeClr val="tx1">
                    <a:tint val="75000"/>
                  </a:schemeClr>
                </a:solidFill>
              </a:defRPr>
            </a:lvl2pPr>
            <a:lvl3pPr marL="740664" indent="0" algn="ctr">
              <a:buNone/>
              <a:defRPr>
                <a:solidFill>
                  <a:schemeClr val="tx1">
                    <a:tint val="75000"/>
                  </a:schemeClr>
                </a:solidFill>
              </a:defRPr>
            </a:lvl3pPr>
            <a:lvl4pPr marL="1110996" indent="0" algn="ctr">
              <a:buNone/>
              <a:defRPr>
                <a:solidFill>
                  <a:schemeClr val="tx1">
                    <a:tint val="75000"/>
                  </a:schemeClr>
                </a:solidFill>
              </a:defRPr>
            </a:lvl4pPr>
            <a:lvl5pPr marL="1481328" indent="0" algn="ctr">
              <a:buNone/>
              <a:defRPr>
                <a:solidFill>
                  <a:schemeClr val="tx1">
                    <a:tint val="75000"/>
                  </a:schemeClr>
                </a:solidFill>
              </a:defRPr>
            </a:lvl5pPr>
            <a:lvl6pPr marL="1851660" indent="0" algn="ctr">
              <a:buNone/>
              <a:defRPr>
                <a:solidFill>
                  <a:schemeClr val="tx1">
                    <a:tint val="75000"/>
                  </a:schemeClr>
                </a:solidFill>
              </a:defRPr>
            </a:lvl6pPr>
            <a:lvl7pPr marL="2221992" indent="0" algn="ctr">
              <a:buNone/>
              <a:defRPr>
                <a:solidFill>
                  <a:schemeClr val="tx1">
                    <a:tint val="75000"/>
                  </a:schemeClr>
                </a:solidFill>
              </a:defRPr>
            </a:lvl7pPr>
            <a:lvl8pPr marL="2592324" indent="0" algn="ctr">
              <a:buNone/>
              <a:defRPr>
                <a:solidFill>
                  <a:schemeClr val="tx1">
                    <a:tint val="75000"/>
                  </a:schemeClr>
                </a:solidFill>
              </a:defRPr>
            </a:lvl8pPr>
            <a:lvl9pPr marL="2962656" indent="0" algn="ctr">
              <a:buNone/>
              <a:defRPr>
                <a:solidFill>
                  <a:schemeClr val="tx1">
                    <a:tint val="75000"/>
                  </a:schemeClr>
                </a:solidFill>
              </a:defRPr>
            </a:lvl9pPr>
          </a:lstStyle>
          <a:p>
            <a:r>
              <a:rPr lang="es-ES" smtClean="0"/>
              <a:t>Haga clic para modificar el estilo de subtítulo del patrón</a:t>
            </a:r>
            <a:endParaRPr/>
          </a:p>
        </p:txBody>
      </p:sp>
      <p:sp>
        <p:nvSpPr>
          <p:cNvPr id="4" name="Date Placeholder 3"/>
          <p:cNvSpPr>
            <a:spLocks noGrp="1"/>
          </p:cNvSpPr>
          <p:nvPr>
            <p:ph type="dt" sz="half" idx="10"/>
          </p:nvPr>
        </p:nvSpPr>
        <p:spPr>
          <a:xfrm>
            <a:off x="6750845" y="6665303"/>
            <a:ext cx="2100263" cy="192024"/>
          </a:xfrm>
        </p:spPr>
        <p:txBody>
          <a:bodyPr/>
          <a:lstStyle>
            <a:lvl1pPr algn="r">
              <a:defRPr>
                <a:solidFill>
                  <a:schemeClr val="bg2"/>
                </a:solidFill>
              </a:defRPr>
            </a:lvl1pPr>
          </a:lstStyle>
          <a:p>
            <a:fld id="{66ED5869-A60A-4006-B7CF-28A3A7EA6C09}" type="datetime1">
              <a:rPr lang="es-ES" smtClean="0"/>
              <a:t>30/11/2013</a:t>
            </a:fld>
            <a:endParaRPr lang="es-ES"/>
          </a:p>
        </p:txBody>
      </p:sp>
      <p:sp>
        <p:nvSpPr>
          <p:cNvPr id="5" name="Footer Placeholder 4"/>
          <p:cNvSpPr>
            <a:spLocks noGrp="1"/>
          </p:cNvSpPr>
          <p:nvPr>
            <p:ph type="ftr" sz="quarter" idx="11"/>
          </p:nvPr>
        </p:nvSpPr>
        <p:spPr>
          <a:xfrm>
            <a:off x="6000750" y="6871446"/>
            <a:ext cx="2850357" cy="192024"/>
          </a:xfrm>
        </p:spPr>
        <p:txBody>
          <a:bodyPr/>
          <a:lstStyle>
            <a:lvl1pPr algn="r">
              <a:defRPr>
                <a:solidFill>
                  <a:schemeClr val="bg2"/>
                </a:solidFill>
              </a:defRPr>
            </a:lvl1pPr>
          </a:lstStyle>
          <a:p>
            <a:endParaRPr lang="es-ES"/>
          </a:p>
        </p:txBody>
      </p:sp>
      <p:sp>
        <p:nvSpPr>
          <p:cNvPr id="6" name="Slide Number Placeholder 5"/>
          <p:cNvSpPr>
            <a:spLocks noGrp="1"/>
          </p:cNvSpPr>
          <p:nvPr>
            <p:ph type="sldNum" sz="quarter" idx="12"/>
          </p:nvPr>
        </p:nvSpPr>
        <p:spPr>
          <a:xfrm>
            <a:off x="225028" y="6837558"/>
            <a:ext cx="1050132" cy="225912"/>
          </a:xfrm>
        </p:spPr>
        <p:txBody>
          <a:bodyPr/>
          <a:lstStyle>
            <a:lvl1pPr>
              <a:defRPr>
                <a:solidFill>
                  <a:schemeClr val="bg2"/>
                </a:solidFill>
              </a:defRPr>
            </a:lvl1pPr>
          </a:lstStyle>
          <a:p>
            <a:fld id="{217A191E-4836-4BDD-9CC7-1DCBB0D5CB4A}"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Vertical Text Placeholder 2"/>
          <p:cNvSpPr>
            <a:spLocks noGrp="1"/>
          </p:cNvSpPr>
          <p:nvPr>
            <p:ph type="body" orient="vert" idx="1"/>
          </p:nvPr>
        </p:nvSpPr>
        <p:spPr>
          <a:xfrm>
            <a:off x="1945558" y="2080263"/>
            <a:ext cx="5242107" cy="40334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BC53FDD7-514B-4E55-B216-7BFFEC7270E1}" type="datetime1">
              <a:rPr lang="es-ES" smtClean="0"/>
              <a:t>30/11/2013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17A191E-4836-4BDD-9CC7-1DCBB0D5CB4A}"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5873" y="833440"/>
            <a:ext cx="1350169" cy="5293995"/>
          </a:xfrm>
        </p:spPr>
        <p:txBody>
          <a:bodyPr vert="eaVert"/>
          <a:lstStyle/>
          <a:p>
            <a:r>
              <a:rPr lang="es-ES" smtClean="0"/>
              <a:t>Haga clic para modificar el estilo de título del patrón</a:t>
            </a:r>
            <a:endParaRPr/>
          </a:p>
        </p:txBody>
      </p:sp>
      <p:sp>
        <p:nvSpPr>
          <p:cNvPr id="3" name="Vertical Text Placeholder 2"/>
          <p:cNvSpPr>
            <a:spLocks noGrp="1"/>
          </p:cNvSpPr>
          <p:nvPr>
            <p:ph type="body" orient="vert" idx="1"/>
          </p:nvPr>
        </p:nvSpPr>
        <p:spPr>
          <a:xfrm>
            <a:off x="1945556" y="833440"/>
            <a:ext cx="4430242" cy="529399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B38CB857-55A9-4057-9FA5-ACDB897818AA}" type="datetime1">
              <a:rPr lang="es-ES" smtClean="0"/>
              <a:t>30/11/2013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17A191E-4836-4BDD-9CC7-1DCBB0D5CB4A}"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322738B6-B2F7-44F7-9105-33030238A435}" type="datetime1">
              <a:rPr lang="es-ES" smtClean="0"/>
              <a:t>30/11/2013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17A191E-4836-4BDD-9CC7-1DCBB0D5CB4A}"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8" name="Picture 7" descr="moonlight section.png"/>
          <p:cNvPicPr>
            <a:picLocks noChangeAspect="1"/>
          </p:cNvPicPr>
          <p:nvPr/>
        </p:nvPicPr>
        <p:blipFill>
          <a:blip r:embed="rId2"/>
          <a:srcRect l="6389" r="4959" b="27051"/>
          <a:stretch>
            <a:fillRect/>
          </a:stretch>
        </p:blipFill>
        <p:spPr>
          <a:xfrm>
            <a:off x="0" y="1"/>
            <a:ext cx="9001125" cy="7201645"/>
          </a:xfrm>
          <a:prstGeom prst="rect">
            <a:avLst/>
          </a:prstGeom>
        </p:spPr>
      </p:pic>
      <p:sp>
        <p:nvSpPr>
          <p:cNvPr id="2" name="Title 1"/>
          <p:cNvSpPr>
            <a:spLocks noGrp="1"/>
          </p:cNvSpPr>
          <p:nvPr>
            <p:ph type="title"/>
          </p:nvPr>
        </p:nvSpPr>
        <p:spPr>
          <a:xfrm>
            <a:off x="675084" y="2560321"/>
            <a:ext cx="7650957" cy="1430179"/>
          </a:xfrm>
        </p:spPr>
        <p:txBody>
          <a:bodyPr vert="horz" lIns="74066" tIns="37033" rIns="74066" bIns="37033" rtlCol="0" anchor="b" anchorCtr="0">
            <a:normAutofit/>
          </a:bodyPr>
          <a:lstStyle>
            <a:lvl1pPr algn="ctr" defTabSz="740664" rtl="0" eaLnBrk="1" latinLnBrk="0" hangingPunct="1">
              <a:spcBef>
                <a:spcPct val="0"/>
              </a:spcBef>
              <a:buNone/>
              <a:defRPr sz="3500" kern="1200">
                <a:gradFill>
                  <a:gsLst>
                    <a:gs pos="0">
                      <a:schemeClr val="bg1"/>
                    </a:gs>
                    <a:gs pos="90000">
                      <a:schemeClr val="bg2">
                        <a:lumMod val="90000"/>
                      </a:schemeClr>
                    </a:gs>
                  </a:gsLst>
                  <a:lin ang="5400000" scaled="0"/>
                </a:gradFill>
                <a:effectLst>
                  <a:reflection blurRad="6350" stA="55000" endA="300" endPos="25500" dir="5400000" sy="-100000" algn="bl" rotWithShape="0"/>
                </a:effectLst>
                <a:latin typeface="+mj-lt"/>
                <a:ea typeface="+mj-ea"/>
                <a:cs typeface="+mj-cs"/>
              </a:defRPr>
            </a:lvl1pPr>
          </a:lstStyle>
          <a:p>
            <a:r>
              <a:rPr lang="es-ES" smtClean="0"/>
              <a:t>Haga clic para modificar el estilo de título del patrón</a:t>
            </a:r>
            <a:endParaRPr/>
          </a:p>
        </p:txBody>
      </p:sp>
      <p:sp>
        <p:nvSpPr>
          <p:cNvPr id="3" name="Text Placeholder 2"/>
          <p:cNvSpPr>
            <a:spLocks noGrp="1"/>
          </p:cNvSpPr>
          <p:nvPr>
            <p:ph type="body" idx="1"/>
          </p:nvPr>
        </p:nvSpPr>
        <p:spPr>
          <a:xfrm>
            <a:off x="675084" y="4080511"/>
            <a:ext cx="7650957" cy="988359"/>
          </a:xfrm>
        </p:spPr>
        <p:txBody>
          <a:bodyPr anchor="t" anchorCtr="0">
            <a:normAutofit/>
          </a:bodyPr>
          <a:lstStyle>
            <a:lvl1pPr marL="0" indent="0" algn="ctr">
              <a:buNone/>
              <a:defRPr sz="1600" kern="1200">
                <a:gradFill>
                  <a:gsLst>
                    <a:gs pos="0">
                      <a:schemeClr val="bg1"/>
                    </a:gs>
                    <a:gs pos="90000">
                      <a:schemeClr val="bg2">
                        <a:lumMod val="90000"/>
                      </a:schemeClr>
                    </a:gs>
                  </a:gsLst>
                  <a:lin ang="5400000" scaled="0"/>
                </a:gradFill>
                <a:latin typeface="+mn-lt"/>
                <a:ea typeface="+mn-ea"/>
                <a:cs typeface="+mn-cs"/>
              </a:defRPr>
            </a:lvl1pPr>
            <a:lvl2pPr marL="370332" indent="0">
              <a:buNone/>
              <a:defRPr sz="1400">
                <a:solidFill>
                  <a:schemeClr val="tx1">
                    <a:tint val="75000"/>
                  </a:schemeClr>
                </a:solidFill>
              </a:defRPr>
            </a:lvl2pPr>
            <a:lvl3pPr marL="740664" indent="0">
              <a:buNone/>
              <a:defRPr sz="1300">
                <a:solidFill>
                  <a:schemeClr val="tx1">
                    <a:tint val="75000"/>
                  </a:schemeClr>
                </a:solidFill>
              </a:defRPr>
            </a:lvl3pPr>
            <a:lvl4pPr marL="1110996" indent="0">
              <a:buNone/>
              <a:defRPr sz="1100">
                <a:solidFill>
                  <a:schemeClr val="tx1">
                    <a:tint val="75000"/>
                  </a:schemeClr>
                </a:solidFill>
              </a:defRPr>
            </a:lvl4pPr>
            <a:lvl5pPr marL="1481328" indent="0">
              <a:buNone/>
              <a:defRPr sz="1100">
                <a:solidFill>
                  <a:schemeClr val="tx1">
                    <a:tint val="75000"/>
                  </a:schemeClr>
                </a:solidFill>
              </a:defRPr>
            </a:lvl5pPr>
            <a:lvl6pPr marL="1851660" indent="0">
              <a:buNone/>
              <a:defRPr sz="1100">
                <a:solidFill>
                  <a:schemeClr val="tx1">
                    <a:tint val="75000"/>
                  </a:schemeClr>
                </a:solidFill>
              </a:defRPr>
            </a:lvl6pPr>
            <a:lvl7pPr marL="2221992" indent="0">
              <a:buNone/>
              <a:defRPr sz="1100">
                <a:solidFill>
                  <a:schemeClr val="tx1">
                    <a:tint val="75000"/>
                  </a:schemeClr>
                </a:solidFill>
              </a:defRPr>
            </a:lvl7pPr>
            <a:lvl8pPr marL="2592324" indent="0">
              <a:buNone/>
              <a:defRPr sz="1100">
                <a:solidFill>
                  <a:schemeClr val="tx1">
                    <a:tint val="75000"/>
                  </a:schemeClr>
                </a:solidFill>
              </a:defRPr>
            </a:lvl8pPr>
            <a:lvl9pPr marL="2962656" indent="0">
              <a:buNone/>
              <a:defRPr sz="11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3D302ED-02F7-4E82-8EF2-4D130C7998E4}" type="datetime1">
              <a:rPr lang="es-ES" smtClean="0"/>
              <a:t>30/11/2013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17A191E-4836-4BDD-9CC7-1DCBB0D5CB4A}"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moonlight - two content.png"/>
          <p:cNvPicPr>
            <a:picLocks noChangeAspect="1"/>
          </p:cNvPicPr>
          <p:nvPr/>
        </p:nvPicPr>
        <p:blipFill>
          <a:blip r:embed="rId2"/>
          <a:srcRect l="2281" t="1035" r="4562"/>
          <a:stretch>
            <a:fillRect/>
          </a:stretch>
        </p:blipFill>
        <p:spPr>
          <a:xfrm>
            <a:off x="0" y="0"/>
            <a:ext cx="9001125" cy="7197017"/>
          </a:xfrm>
          <a:prstGeom prst="rect">
            <a:avLst/>
          </a:prstGeom>
        </p:spPr>
      </p:pic>
      <p:sp>
        <p:nvSpPr>
          <p:cNvPr id="2" name="Title 1"/>
          <p:cNvSpPr>
            <a:spLocks noGrp="1"/>
          </p:cNvSpPr>
          <p:nvPr>
            <p:ph type="title"/>
          </p:nvPr>
        </p:nvSpPr>
        <p:spPr>
          <a:xfrm>
            <a:off x="1950244" y="831770"/>
            <a:ext cx="5925740" cy="848440"/>
          </a:xfrm>
        </p:spPr>
        <p:txBody>
          <a:bodyPr/>
          <a:lstStyle/>
          <a:p>
            <a:r>
              <a:rPr lang="es-ES" smtClean="0"/>
              <a:t>Haga clic para modificar el estilo de título del patrón</a:t>
            </a:r>
            <a:endParaRPr/>
          </a:p>
        </p:txBody>
      </p:sp>
      <p:sp>
        <p:nvSpPr>
          <p:cNvPr id="3" name="Content Placeholder 2"/>
          <p:cNvSpPr>
            <a:spLocks noGrp="1"/>
          </p:cNvSpPr>
          <p:nvPr>
            <p:ph sz="half" idx="1"/>
          </p:nvPr>
        </p:nvSpPr>
        <p:spPr>
          <a:xfrm>
            <a:off x="1945558" y="2103596"/>
            <a:ext cx="2925366" cy="4023837"/>
          </a:xfrm>
        </p:spPr>
        <p:txBody>
          <a:bodyPr>
            <a:normAutofit/>
          </a:bodyPr>
          <a:lstStyle>
            <a:lvl1pPr>
              <a:defRPr sz="16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Content Placeholder 3"/>
          <p:cNvSpPr>
            <a:spLocks noGrp="1"/>
          </p:cNvSpPr>
          <p:nvPr>
            <p:ph sz="half" idx="2"/>
          </p:nvPr>
        </p:nvSpPr>
        <p:spPr>
          <a:xfrm>
            <a:off x="4950619" y="2103598"/>
            <a:ext cx="2925366" cy="4023836"/>
          </a:xfrm>
        </p:spPr>
        <p:txBody>
          <a:bodyPr>
            <a:normAutofit/>
          </a:bodyPr>
          <a:lstStyle>
            <a:lvl1pPr>
              <a:defRPr sz="16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Date Placeholder 4"/>
          <p:cNvSpPr>
            <a:spLocks noGrp="1"/>
          </p:cNvSpPr>
          <p:nvPr>
            <p:ph type="dt" sz="half" idx="10"/>
          </p:nvPr>
        </p:nvSpPr>
        <p:spPr/>
        <p:txBody>
          <a:bodyPr/>
          <a:lstStyle/>
          <a:p>
            <a:fld id="{05A19266-BA39-47D7-8662-4686F742EFBD}" type="datetime1">
              <a:rPr lang="es-ES" smtClean="0"/>
              <a:t>30/11/2013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17A191E-4836-4BDD-9CC7-1DCBB0D5CB4A}"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moonlight - two content.png"/>
          <p:cNvPicPr>
            <a:picLocks noChangeAspect="1"/>
          </p:cNvPicPr>
          <p:nvPr/>
        </p:nvPicPr>
        <p:blipFill>
          <a:blip r:embed="rId2"/>
          <a:srcRect l="2281" t="1035" r="4562"/>
          <a:stretch>
            <a:fillRect/>
          </a:stretch>
        </p:blipFill>
        <p:spPr>
          <a:xfrm>
            <a:off x="0" y="0"/>
            <a:ext cx="9001125" cy="7197017"/>
          </a:xfrm>
          <a:prstGeom prst="rect">
            <a:avLst/>
          </a:prstGeom>
        </p:spPr>
      </p:pic>
      <p:sp>
        <p:nvSpPr>
          <p:cNvPr id="2" name="Title 1"/>
          <p:cNvSpPr>
            <a:spLocks noGrp="1"/>
          </p:cNvSpPr>
          <p:nvPr>
            <p:ph type="title"/>
          </p:nvPr>
        </p:nvSpPr>
        <p:spPr>
          <a:xfrm>
            <a:off x="1950244" y="831770"/>
            <a:ext cx="5925740" cy="848440"/>
          </a:xfrm>
        </p:spPr>
        <p:txBody>
          <a:bodyPr/>
          <a:lstStyle>
            <a:lvl1pPr>
              <a:defRPr/>
            </a:lvl1pPr>
          </a:lstStyle>
          <a:p>
            <a:r>
              <a:rPr lang="es-ES" smtClean="0"/>
              <a:t>Haga clic para modificar el estilo de título del patrón</a:t>
            </a:r>
            <a:endParaRPr/>
          </a:p>
        </p:txBody>
      </p:sp>
      <p:sp>
        <p:nvSpPr>
          <p:cNvPr id="3" name="Text Placeholder 2"/>
          <p:cNvSpPr>
            <a:spLocks noGrp="1"/>
          </p:cNvSpPr>
          <p:nvPr>
            <p:ph type="body" idx="1"/>
          </p:nvPr>
        </p:nvSpPr>
        <p:spPr>
          <a:xfrm>
            <a:off x="1950244" y="1786011"/>
            <a:ext cx="2925366" cy="788431"/>
          </a:xfrm>
        </p:spPr>
        <p:txBody>
          <a:bodyPr anchor="ctr" anchorCtr="0">
            <a:noAutofit/>
          </a:bodyPr>
          <a:lstStyle>
            <a:lvl1pPr marL="0" indent="0" algn="ctr">
              <a:buNone/>
              <a:defRPr sz="1800" b="0"/>
            </a:lvl1pPr>
            <a:lvl2pPr marL="370332" indent="0">
              <a:buNone/>
              <a:defRPr sz="1600" b="1"/>
            </a:lvl2pPr>
            <a:lvl3pPr marL="740664" indent="0">
              <a:buNone/>
              <a:defRPr sz="1400" b="1"/>
            </a:lvl3pPr>
            <a:lvl4pPr marL="1110996" indent="0">
              <a:buNone/>
              <a:defRPr sz="1300" b="1"/>
            </a:lvl4pPr>
            <a:lvl5pPr marL="1481328" indent="0">
              <a:buNone/>
              <a:defRPr sz="1300" b="1"/>
            </a:lvl5pPr>
            <a:lvl6pPr marL="1851660" indent="0">
              <a:buNone/>
              <a:defRPr sz="1300" b="1"/>
            </a:lvl6pPr>
            <a:lvl7pPr marL="2221992" indent="0">
              <a:buNone/>
              <a:defRPr sz="1300" b="1"/>
            </a:lvl7pPr>
            <a:lvl8pPr marL="2592324" indent="0">
              <a:buNone/>
              <a:defRPr sz="1300" b="1"/>
            </a:lvl8pPr>
            <a:lvl9pPr marL="2962656" indent="0">
              <a:buNone/>
              <a:defRPr sz="13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950244" y="2668569"/>
            <a:ext cx="2925366" cy="3458864"/>
          </a:xfrm>
        </p:spPr>
        <p:txBody>
          <a:bodyPr>
            <a:normAutofit/>
          </a:bodyPr>
          <a:lstStyle>
            <a:lvl1pPr>
              <a:defRPr sz="1400"/>
            </a:lvl1pPr>
            <a:lvl2pPr>
              <a:defRPr sz="1400"/>
            </a:lvl2pPr>
            <a:lvl3pPr>
              <a:defRPr sz="1400"/>
            </a:lvl3pPr>
            <a:lvl4pPr>
              <a:defRPr sz="1400"/>
            </a:lvl4pPr>
            <a:lvl5pPr>
              <a:defRPr sz="1400"/>
            </a:lvl5pPr>
            <a:lvl6pPr>
              <a:defRPr sz="1300"/>
            </a:lvl6pPr>
            <a:lvl7pPr>
              <a:defRPr sz="1300"/>
            </a:lvl7pPr>
            <a:lvl8pPr>
              <a:defRPr sz="1300"/>
            </a:lvl8pPr>
            <a:lvl9pPr>
              <a:defRPr sz="13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Text Placeholder 4"/>
          <p:cNvSpPr>
            <a:spLocks noGrp="1"/>
          </p:cNvSpPr>
          <p:nvPr>
            <p:ph type="body" sz="quarter" idx="3"/>
          </p:nvPr>
        </p:nvSpPr>
        <p:spPr>
          <a:xfrm>
            <a:off x="4950618" y="1786011"/>
            <a:ext cx="2925366" cy="788431"/>
          </a:xfrm>
        </p:spPr>
        <p:txBody>
          <a:bodyPr anchor="ctr" anchorCtr="0">
            <a:noAutofit/>
          </a:bodyPr>
          <a:lstStyle>
            <a:lvl1pPr marL="0" indent="0" algn="ctr">
              <a:buNone/>
              <a:defRPr sz="1800" b="0"/>
            </a:lvl1pPr>
            <a:lvl2pPr marL="370332" indent="0">
              <a:buNone/>
              <a:defRPr sz="1600" b="1"/>
            </a:lvl2pPr>
            <a:lvl3pPr marL="740664" indent="0">
              <a:buNone/>
              <a:defRPr sz="1400" b="1"/>
            </a:lvl3pPr>
            <a:lvl4pPr marL="1110996" indent="0">
              <a:buNone/>
              <a:defRPr sz="1300" b="1"/>
            </a:lvl4pPr>
            <a:lvl5pPr marL="1481328" indent="0">
              <a:buNone/>
              <a:defRPr sz="1300" b="1"/>
            </a:lvl5pPr>
            <a:lvl6pPr marL="1851660" indent="0">
              <a:buNone/>
              <a:defRPr sz="1300" b="1"/>
            </a:lvl6pPr>
            <a:lvl7pPr marL="2221992" indent="0">
              <a:buNone/>
              <a:defRPr sz="1300" b="1"/>
            </a:lvl7pPr>
            <a:lvl8pPr marL="2592324" indent="0">
              <a:buNone/>
              <a:defRPr sz="1300" b="1"/>
            </a:lvl8pPr>
            <a:lvl9pPr marL="2962656" indent="0">
              <a:buNone/>
              <a:defRPr sz="13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950619" y="2668569"/>
            <a:ext cx="2925366" cy="3458864"/>
          </a:xfrm>
        </p:spPr>
        <p:txBody>
          <a:bodyPr>
            <a:normAutofit/>
          </a:bodyPr>
          <a:lstStyle>
            <a:lvl1pPr>
              <a:defRPr sz="1400"/>
            </a:lvl1pPr>
            <a:lvl2pPr>
              <a:defRPr sz="1400"/>
            </a:lvl2pPr>
            <a:lvl3pPr>
              <a:defRPr sz="1400"/>
            </a:lvl3pPr>
            <a:lvl4pPr>
              <a:defRPr sz="1400"/>
            </a:lvl4pPr>
            <a:lvl5pPr>
              <a:defRPr sz="1400"/>
            </a:lvl5pPr>
            <a:lvl6pPr>
              <a:defRPr sz="1300"/>
            </a:lvl6pPr>
            <a:lvl7pPr>
              <a:defRPr sz="1300"/>
            </a:lvl7pPr>
            <a:lvl8pPr>
              <a:defRPr sz="1300"/>
            </a:lvl8pPr>
            <a:lvl9pPr>
              <a:defRPr sz="13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7" name="Date Placeholder 6"/>
          <p:cNvSpPr>
            <a:spLocks noGrp="1"/>
          </p:cNvSpPr>
          <p:nvPr>
            <p:ph type="dt" sz="half" idx="10"/>
          </p:nvPr>
        </p:nvSpPr>
        <p:spPr/>
        <p:txBody>
          <a:bodyPr/>
          <a:lstStyle/>
          <a:p>
            <a:fld id="{9490F8A2-AB6E-4ACD-9B4E-8138B8B0A115}" type="datetime1">
              <a:rPr lang="es-ES" smtClean="0"/>
              <a:t>30/11/2013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217A191E-4836-4BDD-9CC7-1DCBB0D5CB4A}"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Date Placeholder 2"/>
          <p:cNvSpPr>
            <a:spLocks noGrp="1"/>
          </p:cNvSpPr>
          <p:nvPr>
            <p:ph type="dt" sz="half" idx="10"/>
          </p:nvPr>
        </p:nvSpPr>
        <p:spPr/>
        <p:txBody>
          <a:bodyPr/>
          <a:lstStyle/>
          <a:p>
            <a:fld id="{78F46103-F322-4F25-8CBC-0FDD3ED09A6B}" type="datetime1">
              <a:rPr lang="es-ES" smtClean="0"/>
              <a:t>30/11/2013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217A191E-4836-4BDD-9CC7-1DCBB0D5CB4A}"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91CE8F-9DCF-4E22-92FB-3EDAC7C7C440}" type="datetime1">
              <a:rPr lang="es-ES" smtClean="0"/>
              <a:t>30/11/2013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217A191E-4836-4BDD-9CC7-1DCBB0D5CB4A}"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moonlight - two content.png"/>
          <p:cNvPicPr>
            <a:picLocks noChangeAspect="1"/>
          </p:cNvPicPr>
          <p:nvPr/>
        </p:nvPicPr>
        <p:blipFill>
          <a:blip r:embed="rId2"/>
          <a:srcRect l="2281" t="1035" r="4562"/>
          <a:stretch>
            <a:fillRect/>
          </a:stretch>
        </p:blipFill>
        <p:spPr>
          <a:xfrm>
            <a:off x="0" y="0"/>
            <a:ext cx="9001125" cy="7197017"/>
          </a:xfrm>
          <a:prstGeom prst="rect">
            <a:avLst/>
          </a:prstGeom>
        </p:spPr>
      </p:pic>
      <p:sp>
        <p:nvSpPr>
          <p:cNvPr id="2" name="Title 1"/>
          <p:cNvSpPr>
            <a:spLocks noGrp="1"/>
          </p:cNvSpPr>
          <p:nvPr>
            <p:ph type="title"/>
          </p:nvPr>
        </p:nvSpPr>
        <p:spPr>
          <a:xfrm>
            <a:off x="297037" y="1084936"/>
            <a:ext cx="1278160" cy="2755545"/>
          </a:xfrm>
        </p:spPr>
        <p:txBody>
          <a:bodyPr anchor="t" anchorCtr="0"/>
          <a:lstStyle>
            <a:lvl1pPr algn="l">
              <a:defRPr sz="1600" b="1"/>
            </a:lvl1pPr>
          </a:lstStyle>
          <a:p>
            <a:r>
              <a:rPr lang="es-ES" smtClean="0"/>
              <a:t>Haga clic para modificar el estilo de título del patrón</a:t>
            </a:r>
            <a:endParaRPr/>
          </a:p>
        </p:txBody>
      </p:sp>
      <p:sp>
        <p:nvSpPr>
          <p:cNvPr id="3" name="Content Placeholder 2"/>
          <p:cNvSpPr>
            <a:spLocks noGrp="1"/>
          </p:cNvSpPr>
          <p:nvPr>
            <p:ph idx="1"/>
          </p:nvPr>
        </p:nvSpPr>
        <p:spPr>
          <a:xfrm>
            <a:off x="2100263" y="1440181"/>
            <a:ext cx="4875609" cy="4080510"/>
          </a:xfrm>
        </p:spPr>
        <p:txBody>
          <a:bodyPr>
            <a:normAutofit/>
          </a:bodyPr>
          <a:lstStyle>
            <a:lvl1pPr>
              <a:defRPr sz="16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Text Placeholder 3"/>
          <p:cNvSpPr>
            <a:spLocks noGrp="1"/>
          </p:cNvSpPr>
          <p:nvPr>
            <p:ph type="body" sz="half" idx="2"/>
          </p:nvPr>
        </p:nvSpPr>
        <p:spPr>
          <a:xfrm>
            <a:off x="3078385" y="5760721"/>
            <a:ext cx="4428553" cy="796899"/>
          </a:xfrm>
        </p:spPr>
        <p:txBody>
          <a:bodyPr/>
          <a:lstStyle>
            <a:lvl1pPr marL="0" indent="0">
              <a:buNone/>
              <a:defRPr sz="1100"/>
            </a:lvl1pPr>
            <a:lvl2pPr marL="370332" indent="0">
              <a:buNone/>
              <a:defRPr sz="1000"/>
            </a:lvl2pPr>
            <a:lvl3pPr marL="740664" indent="0">
              <a:buNone/>
              <a:defRPr sz="800"/>
            </a:lvl3pPr>
            <a:lvl4pPr marL="1110996" indent="0">
              <a:buNone/>
              <a:defRPr sz="700"/>
            </a:lvl4pPr>
            <a:lvl5pPr marL="1481328" indent="0">
              <a:buNone/>
              <a:defRPr sz="700"/>
            </a:lvl5pPr>
            <a:lvl6pPr marL="1851660" indent="0">
              <a:buNone/>
              <a:defRPr sz="700"/>
            </a:lvl6pPr>
            <a:lvl7pPr marL="2221992" indent="0">
              <a:buNone/>
              <a:defRPr sz="700"/>
            </a:lvl7pPr>
            <a:lvl8pPr marL="2592324" indent="0">
              <a:buNone/>
              <a:defRPr sz="700"/>
            </a:lvl8pPr>
            <a:lvl9pPr marL="2962656" indent="0">
              <a:buNone/>
              <a:defRPr sz="7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9C46755-4FCD-491F-B6CB-97508CB8B38F}" type="datetime1">
              <a:rPr lang="es-ES" smtClean="0"/>
              <a:t>30/11/2013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17A191E-4836-4BDD-9CC7-1DCBB0D5CB4A}"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moonlight - two content.png"/>
          <p:cNvPicPr>
            <a:picLocks noChangeAspect="1"/>
          </p:cNvPicPr>
          <p:nvPr/>
        </p:nvPicPr>
        <p:blipFill>
          <a:blip r:embed="rId2"/>
          <a:srcRect l="2281" t="1035" r="4562"/>
          <a:stretch>
            <a:fillRect/>
          </a:stretch>
        </p:blipFill>
        <p:spPr>
          <a:xfrm>
            <a:off x="0" y="0"/>
            <a:ext cx="9001125" cy="7197017"/>
          </a:xfrm>
          <a:prstGeom prst="rect">
            <a:avLst/>
          </a:prstGeom>
        </p:spPr>
      </p:pic>
      <p:sp>
        <p:nvSpPr>
          <p:cNvPr id="2" name="Title 1"/>
          <p:cNvSpPr>
            <a:spLocks noGrp="1"/>
          </p:cNvSpPr>
          <p:nvPr>
            <p:ph type="title"/>
          </p:nvPr>
        </p:nvSpPr>
        <p:spPr>
          <a:xfrm>
            <a:off x="300038" y="1085136"/>
            <a:ext cx="1275159" cy="2755345"/>
          </a:xfrm>
        </p:spPr>
        <p:txBody>
          <a:bodyPr anchor="t" anchorCtr="0"/>
          <a:lstStyle>
            <a:lvl1pPr algn="l">
              <a:defRPr sz="1600" b="1"/>
            </a:lvl1pPr>
          </a:lstStyle>
          <a:p>
            <a:r>
              <a:rPr lang="es-ES" smtClean="0"/>
              <a:t>Haga clic para modificar el estilo de título del patrón</a:t>
            </a:r>
            <a:endParaRPr/>
          </a:p>
        </p:txBody>
      </p:sp>
      <p:sp>
        <p:nvSpPr>
          <p:cNvPr id="3" name="Picture Placeholder 2"/>
          <p:cNvSpPr>
            <a:spLocks noGrp="1"/>
          </p:cNvSpPr>
          <p:nvPr>
            <p:ph type="pic" idx="1"/>
          </p:nvPr>
        </p:nvSpPr>
        <p:spPr>
          <a:xfrm>
            <a:off x="1875235" y="960121"/>
            <a:ext cx="5400675" cy="4720590"/>
          </a:xfrm>
          <a:prstGeom prst="ellipse">
            <a:avLst/>
          </a:prstGeom>
          <a:effectLst>
            <a:innerShdw blurRad="254000">
              <a:schemeClr val="tx1"/>
            </a:innerShdw>
            <a:softEdge rad="127000"/>
          </a:effectLst>
        </p:spPr>
        <p:txBody>
          <a:bodyPr/>
          <a:lstStyle>
            <a:lvl1pPr marL="0" indent="0">
              <a:buNone/>
              <a:defRPr sz="2600"/>
            </a:lvl1pPr>
            <a:lvl2pPr marL="370332" indent="0">
              <a:buNone/>
              <a:defRPr sz="2300"/>
            </a:lvl2pPr>
            <a:lvl3pPr marL="740664" indent="0">
              <a:buNone/>
              <a:defRPr sz="1900"/>
            </a:lvl3pPr>
            <a:lvl4pPr marL="1110996" indent="0">
              <a:buNone/>
              <a:defRPr sz="1600"/>
            </a:lvl4pPr>
            <a:lvl5pPr marL="1481328" indent="0">
              <a:buNone/>
              <a:defRPr sz="1600"/>
            </a:lvl5pPr>
            <a:lvl6pPr marL="1851660" indent="0">
              <a:buNone/>
              <a:defRPr sz="1600"/>
            </a:lvl6pPr>
            <a:lvl7pPr marL="2221992" indent="0">
              <a:buNone/>
              <a:defRPr sz="1600"/>
            </a:lvl7pPr>
            <a:lvl8pPr marL="2592324" indent="0">
              <a:buNone/>
              <a:defRPr sz="1600"/>
            </a:lvl8pPr>
            <a:lvl9pPr marL="2962656" indent="0">
              <a:buNone/>
              <a:defRPr sz="1600"/>
            </a:lvl9pPr>
          </a:lstStyle>
          <a:p>
            <a:r>
              <a:rPr lang="es-ES" smtClean="0"/>
              <a:t>Haga clic en el icono para agregar una imagen</a:t>
            </a:r>
            <a:endParaRPr/>
          </a:p>
        </p:txBody>
      </p:sp>
      <p:sp>
        <p:nvSpPr>
          <p:cNvPr id="4" name="Text Placeholder 3"/>
          <p:cNvSpPr>
            <a:spLocks noGrp="1"/>
          </p:cNvSpPr>
          <p:nvPr>
            <p:ph type="body" sz="half" idx="2"/>
          </p:nvPr>
        </p:nvSpPr>
        <p:spPr>
          <a:xfrm>
            <a:off x="3075385" y="5760720"/>
            <a:ext cx="4425553" cy="800100"/>
          </a:xfrm>
        </p:spPr>
        <p:txBody>
          <a:bodyPr/>
          <a:lstStyle>
            <a:lvl1pPr marL="0" indent="0">
              <a:buNone/>
              <a:defRPr sz="1100"/>
            </a:lvl1pPr>
            <a:lvl2pPr marL="370332" indent="0">
              <a:buNone/>
              <a:defRPr sz="1000"/>
            </a:lvl2pPr>
            <a:lvl3pPr marL="740664" indent="0">
              <a:buNone/>
              <a:defRPr sz="800"/>
            </a:lvl3pPr>
            <a:lvl4pPr marL="1110996" indent="0">
              <a:buNone/>
              <a:defRPr sz="700"/>
            </a:lvl4pPr>
            <a:lvl5pPr marL="1481328" indent="0">
              <a:buNone/>
              <a:defRPr sz="700"/>
            </a:lvl5pPr>
            <a:lvl6pPr marL="1851660" indent="0">
              <a:buNone/>
              <a:defRPr sz="700"/>
            </a:lvl6pPr>
            <a:lvl7pPr marL="2221992" indent="0">
              <a:buNone/>
              <a:defRPr sz="700"/>
            </a:lvl7pPr>
            <a:lvl8pPr marL="2592324" indent="0">
              <a:buNone/>
              <a:defRPr sz="700"/>
            </a:lvl8pPr>
            <a:lvl9pPr marL="2962656" indent="0">
              <a:buNone/>
              <a:defRPr sz="7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13B8412-36E5-4107-B832-9BDA60036D2E}" type="datetime1">
              <a:rPr lang="es-ES" smtClean="0"/>
              <a:t>30/11/2013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17A191E-4836-4BDD-9CC7-1DCBB0D5CB4A}"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5000"/>
          </a:schemeClr>
        </a:solidFill>
        <a:effectLst/>
      </p:bgPr>
    </p:bg>
    <p:spTree>
      <p:nvGrpSpPr>
        <p:cNvPr id="1" name=""/>
        <p:cNvGrpSpPr/>
        <p:nvPr/>
      </p:nvGrpSpPr>
      <p:grpSpPr>
        <a:xfrm>
          <a:off x="0" y="0"/>
          <a:ext cx="0" cy="0"/>
          <a:chOff x="0" y="0"/>
          <a:chExt cx="0" cy="0"/>
        </a:xfrm>
      </p:grpSpPr>
      <p:pic>
        <p:nvPicPr>
          <p:cNvPr id="12" name="Picture 11" descr="moonlight master 2.png"/>
          <p:cNvPicPr>
            <a:picLocks noChangeAspect="1"/>
          </p:cNvPicPr>
          <p:nvPr/>
        </p:nvPicPr>
        <p:blipFill>
          <a:blip r:embed="rId13"/>
          <a:srcRect l="2391" t="1099" r="1988"/>
          <a:stretch>
            <a:fillRect/>
          </a:stretch>
        </p:blipFill>
        <p:spPr>
          <a:xfrm>
            <a:off x="0" y="0"/>
            <a:ext cx="9001125" cy="7200900"/>
          </a:xfrm>
          <a:prstGeom prst="rect">
            <a:avLst/>
          </a:prstGeom>
        </p:spPr>
      </p:pic>
      <p:sp>
        <p:nvSpPr>
          <p:cNvPr id="2" name="Title Placeholder 1"/>
          <p:cNvSpPr>
            <a:spLocks noGrp="1"/>
          </p:cNvSpPr>
          <p:nvPr>
            <p:ph type="title"/>
          </p:nvPr>
        </p:nvSpPr>
        <p:spPr>
          <a:xfrm>
            <a:off x="1950245" y="831770"/>
            <a:ext cx="5228570" cy="848440"/>
          </a:xfrm>
          <a:prstGeom prst="rect">
            <a:avLst/>
          </a:prstGeom>
        </p:spPr>
        <p:txBody>
          <a:bodyPr vert="horz" lIns="74066" tIns="37033" rIns="74066" bIns="37033" rtlCol="0" anchor="ctr">
            <a:normAutofit/>
          </a:bodyPr>
          <a:lstStyle/>
          <a:p>
            <a:r>
              <a:rPr lang="es-ES" smtClean="0"/>
              <a:t>Haga clic para modificar el estilo de título del patrón</a:t>
            </a:r>
            <a:endParaRPr/>
          </a:p>
        </p:txBody>
      </p:sp>
      <p:sp>
        <p:nvSpPr>
          <p:cNvPr id="3" name="Text Placeholder 2"/>
          <p:cNvSpPr>
            <a:spLocks noGrp="1"/>
          </p:cNvSpPr>
          <p:nvPr>
            <p:ph type="body" idx="1"/>
          </p:nvPr>
        </p:nvSpPr>
        <p:spPr>
          <a:xfrm>
            <a:off x="2250283" y="2080263"/>
            <a:ext cx="4937382" cy="4033444"/>
          </a:xfrm>
          <a:prstGeom prst="rect">
            <a:avLst/>
          </a:prstGeom>
        </p:spPr>
        <p:txBody>
          <a:bodyPr vert="horz" lIns="74066" tIns="37033" rIns="74066" bIns="37033"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2"/>
          </p:nvPr>
        </p:nvSpPr>
        <p:spPr>
          <a:xfrm>
            <a:off x="225029" y="6665303"/>
            <a:ext cx="2100263" cy="192024"/>
          </a:xfrm>
          <a:prstGeom prst="rect">
            <a:avLst/>
          </a:prstGeom>
        </p:spPr>
        <p:txBody>
          <a:bodyPr vert="horz" lIns="74066" tIns="37033" rIns="74066" bIns="37033" rtlCol="0" anchor="ctr"/>
          <a:lstStyle>
            <a:lvl1pPr algn="l">
              <a:defRPr sz="900">
                <a:solidFill>
                  <a:schemeClr val="bg2"/>
                </a:solidFill>
              </a:defRPr>
            </a:lvl1pPr>
          </a:lstStyle>
          <a:p>
            <a:fld id="{D1611E1C-F1C1-4946-A43F-43C019B4C2B2}" type="datetime1">
              <a:rPr lang="es-ES" smtClean="0"/>
              <a:t>30/11/2013</a:t>
            </a:fld>
            <a:endParaRPr lang="es-ES"/>
          </a:p>
        </p:txBody>
      </p:sp>
      <p:sp>
        <p:nvSpPr>
          <p:cNvPr id="5" name="Footer Placeholder 4"/>
          <p:cNvSpPr>
            <a:spLocks noGrp="1"/>
          </p:cNvSpPr>
          <p:nvPr>
            <p:ph type="ftr" sz="quarter" idx="3"/>
          </p:nvPr>
        </p:nvSpPr>
        <p:spPr>
          <a:xfrm>
            <a:off x="225028" y="6871446"/>
            <a:ext cx="2850357" cy="192024"/>
          </a:xfrm>
          <a:prstGeom prst="rect">
            <a:avLst/>
          </a:prstGeom>
        </p:spPr>
        <p:txBody>
          <a:bodyPr vert="horz" lIns="74066" tIns="37033" rIns="74066" bIns="37033" rtlCol="0" anchor="ctr"/>
          <a:lstStyle>
            <a:lvl1pPr algn="l">
              <a:defRPr sz="900">
                <a:solidFill>
                  <a:schemeClr val="bg2"/>
                </a:solidFill>
              </a:defRPr>
            </a:lvl1pPr>
          </a:lstStyle>
          <a:p>
            <a:endParaRPr lang="es-ES"/>
          </a:p>
        </p:txBody>
      </p:sp>
      <p:sp>
        <p:nvSpPr>
          <p:cNvPr id="6" name="Slide Number Placeholder 5"/>
          <p:cNvSpPr>
            <a:spLocks noGrp="1"/>
          </p:cNvSpPr>
          <p:nvPr>
            <p:ph type="sldNum" sz="quarter" idx="4"/>
          </p:nvPr>
        </p:nvSpPr>
        <p:spPr>
          <a:xfrm>
            <a:off x="225028" y="6334908"/>
            <a:ext cx="1050132" cy="225912"/>
          </a:xfrm>
          <a:prstGeom prst="rect">
            <a:avLst/>
          </a:prstGeom>
        </p:spPr>
        <p:txBody>
          <a:bodyPr vert="horz" lIns="74066" tIns="37033" rIns="74066" bIns="37033" rtlCol="0" anchor="ctr"/>
          <a:lstStyle>
            <a:lvl1pPr algn="l">
              <a:defRPr sz="1100">
                <a:solidFill>
                  <a:schemeClr val="bg2"/>
                </a:solidFill>
              </a:defRPr>
            </a:lvl1pPr>
          </a:lstStyle>
          <a:p>
            <a:fld id="{217A191E-4836-4BDD-9CC7-1DCBB0D5CB4A}"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hdr="0" ftr="0" dt="0"/>
  <p:txStyles>
    <p:titleStyle>
      <a:lvl1pPr algn="l" defTabSz="740664" rtl="0" eaLnBrk="1" latinLnBrk="0" hangingPunct="1">
        <a:spcBef>
          <a:spcPct val="0"/>
        </a:spcBef>
        <a:buNone/>
        <a:defRPr sz="2900" kern="1200">
          <a:gradFill>
            <a:gsLst>
              <a:gs pos="0">
                <a:schemeClr val="bg1"/>
              </a:gs>
              <a:gs pos="90000">
                <a:schemeClr val="bg2">
                  <a:lumMod val="90000"/>
                </a:schemeClr>
              </a:gs>
            </a:gsLst>
            <a:lin ang="5400000" scaled="0"/>
          </a:gradFill>
          <a:effectLst>
            <a:reflection blurRad="6350" stA="55000" endA="300" endPos="25500" dir="5400000" sy="-100000" algn="bl" rotWithShape="0"/>
          </a:effectLst>
          <a:latin typeface="+mj-lt"/>
          <a:ea typeface="+mj-ea"/>
          <a:cs typeface="+mj-cs"/>
        </a:defRPr>
      </a:lvl1pPr>
    </p:titleStyle>
    <p:bodyStyle>
      <a:lvl1pPr marL="185166" indent="-185166" algn="l" defTabSz="740664" rtl="0" eaLnBrk="1" latinLnBrk="0" hangingPunct="1">
        <a:spcBef>
          <a:spcPts val="972"/>
        </a:spcBef>
        <a:buClr>
          <a:schemeClr val="bg2"/>
        </a:buClr>
        <a:buFontTx/>
        <a:buBlip>
          <a:blip r:embed="rId14"/>
        </a:buBlip>
        <a:defRPr sz="1800" kern="1200">
          <a:gradFill>
            <a:gsLst>
              <a:gs pos="0">
                <a:schemeClr val="bg1"/>
              </a:gs>
              <a:gs pos="90000">
                <a:schemeClr val="bg2">
                  <a:lumMod val="90000"/>
                </a:schemeClr>
              </a:gs>
            </a:gsLst>
            <a:lin ang="5400000" scaled="0"/>
          </a:gradFill>
          <a:latin typeface="+mn-lt"/>
          <a:ea typeface="+mn-ea"/>
          <a:cs typeface="+mn-cs"/>
        </a:defRPr>
      </a:lvl1pPr>
      <a:lvl2pPr marL="370332" indent="-185166" algn="l" defTabSz="740664" rtl="0" eaLnBrk="1" latinLnBrk="0" hangingPunct="1">
        <a:spcBef>
          <a:spcPts val="972"/>
        </a:spcBef>
        <a:buFontTx/>
        <a:buBlip>
          <a:blip r:embed="rId15"/>
        </a:buBlip>
        <a:defRPr sz="1600" kern="1200">
          <a:gradFill>
            <a:gsLst>
              <a:gs pos="0">
                <a:schemeClr val="bg1"/>
              </a:gs>
              <a:gs pos="90000">
                <a:schemeClr val="bg2">
                  <a:lumMod val="90000"/>
                </a:schemeClr>
              </a:gs>
            </a:gsLst>
            <a:lin ang="5400000" scaled="0"/>
          </a:gradFill>
          <a:latin typeface="+mn-lt"/>
          <a:ea typeface="+mn-ea"/>
          <a:cs typeface="+mn-cs"/>
        </a:defRPr>
      </a:lvl2pPr>
      <a:lvl3pPr marL="555498" indent="-185166" algn="l" defTabSz="740664" rtl="0" eaLnBrk="1" latinLnBrk="0" hangingPunct="1">
        <a:spcBef>
          <a:spcPts val="972"/>
        </a:spcBef>
        <a:buFontTx/>
        <a:buBlip>
          <a:blip r:embed="rId15"/>
        </a:buBlip>
        <a:defRPr sz="1600" kern="1200">
          <a:gradFill>
            <a:gsLst>
              <a:gs pos="0">
                <a:schemeClr val="bg1"/>
              </a:gs>
              <a:gs pos="90000">
                <a:schemeClr val="bg2">
                  <a:lumMod val="90000"/>
                </a:schemeClr>
              </a:gs>
            </a:gsLst>
            <a:lin ang="5400000" scaled="0"/>
          </a:gradFill>
          <a:latin typeface="+mn-lt"/>
          <a:ea typeface="+mn-ea"/>
          <a:cs typeface="+mn-cs"/>
        </a:defRPr>
      </a:lvl3pPr>
      <a:lvl4pPr marL="740664" indent="-185166" algn="l" defTabSz="740664" rtl="0" eaLnBrk="1" latinLnBrk="0" hangingPunct="1">
        <a:spcBef>
          <a:spcPts val="972"/>
        </a:spcBef>
        <a:buFontTx/>
        <a:buBlip>
          <a:blip r:embed="rId15"/>
        </a:buBlip>
        <a:defRPr sz="1600" kern="1200">
          <a:gradFill>
            <a:gsLst>
              <a:gs pos="0">
                <a:schemeClr val="bg1"/>
              </a:gs>
              <a:gs pos="90000">
                <a:schemeClr val="bg2">
                  <a:lumMod val="90000"/>
                </a:schemeClr>
              </a:gs>
            </a:gsLst>
            <a:lin ang="5400000" scaled="0"/>
          </a:gradFill>
          <a:latin typeface="+mn-lt"/>
          <a:ea typeface="+mn-ea"/>
          <a:cs typeface="+mn-cs"/>
        </a:defRPr>
      </a:lvl4pPr>
      <a:lvl5pPr marL="925830" indent="-185166" algn="l" defTabSz="740664" rtl="0" eaLnBrk="1" latinLnBrk="0" hangingPunct="1">
        <a:spcBef>
          <a:spcPts val="972"/>
        </a:spcBef>
        <a:buFontTx/>
        <a:buBlip>
          <a:blip r:embed="rId15"/>
        </a:buBlip>
        <a:defRPr sz="1600" kern="1200">
          <a:gradFill>
            <a:gsLst>
              <a:gs pos="0">
                <a:schemeClr val="bg1"/>
              </a:gs>
              <a:gs pos="90000">
                <a:schemeClr val="bg2">
                  <a:lumMod val="90000"/>
                </a:schemeClr>
              </a:gs>
            </a:gsLst>
            <a:lin ang="5400000" scaled="0"/>
          </a:gradFill>
          <a:latin typeface="+mn-lt"/>
          <a:ea typeface="+mn-ea"/>
          <a:cs typeface="+mn-cs"/>
        </a:defRPr>
      </a:lvl5pPr>
      <a:lvl6pPr marL="2036826" indent="-185166" algn="l" defTabSz="74066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407158" indent="-185166" algn="l" defTabSz="74066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77490" indent="-185166" algn="l" defTabSz="74066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47822" indent="-185166" algn="l" defTabSz="740664"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a:defPPr>
      <a:lvl1pPr marL="0" algn="l" defTabSz="740664" rtl="0" eaLnBrk="1" latinLnBrk="0" hangingPunct="1">
        <a:defRPr sz="1400" kern="1200">
          <a:solidFill>
            <a:schemeClr val="tx1"/>
          </a:solidFill>
          <a:latin typeface="+mn-lt"/>
          <a:ea typeface="+mn-ea"/>
          <a:cs typeface="+mn-cs"/>
        </a:defRPr>
      </a:lvl1pPr>
      <a:lvl2pPr marL="370332" algn="l" defTabSz="740664" rtl="0" eaLnBrk="1" latinLnBrk="0" hangingPunct="1">
        <a:defRPr sz="1400" kern="1200">
          <a:solidFill>
            <a:schemeClr val="tx1"/>
          </a:solidFill>
          <a:latin typeface="+mn-lt"/>
          <a:ea typeface="+mn-ea"/>
          <a:cs typeface="+mn-cs"/>
        </a:defRPr>
      </a:lvl2pPr>
      <a:lvl3pPr marL="740664" algn="l" defTabSz="740664" rtl="0" eaLnBrk="1" latinLnBrk="0" hangingPunct="1">
        <a:defRPr sz="1400" kern="1200">
          <a:solidFill>
            <a:schemeClr val="tx1"/>
          </a:solidFill>
          <a:latin typeface="+mn-lt"/>
          <a:ea typeface="+mn-ea"/>
          <a:cs typeface="+mn-cs"/>
        </a:defRPr>
      </a:lvl3pPr>
      <a:lvl4pPr marL="1110996" algn="l" defTabSz="740664" rtl="0" eaLnBrk="1" latinLnBrk="0" hangingPunct="1">
        <a:defRPr sz="1400" kern="1200">
          <a:solidFill>
            <a:schemeClr val="tx1"/>
          </a:solidFill>
          <a:latin typeface="+mn-lt"/>
          <a:ea typeface="+mn-ea"/>
          <a:cs typeface="+mn-cs"/>
        </a:defRPr>
      </a:lvl4pPr>
      <a:lvl5pPr marL="1481328" algn="l" defTabSz="740664" rtl="0" eaLnBrk="1" latinLnBrk="0" hangingPunct="1">
        <a:defRPr sz="1400" kern="1200">
          <a:solidFill>
            <a:schemeClr val="tx1"/>
          </a:solidFill>
          <a:latin typeface="+mn-lt"/>
          <a:ea typeface="+mn-ea"/>
          <a:cs typeface="+mn-cs"/>
        </a:defRPr>
      </a:lvl5pPr>
      <a:lvl6pPr marL="1851660" algn="l" defTabSz="740664" rtl="0" eaLnBrk="1" latinLnBrk="0" hangingPunct="1">
        <a:defRPr sz="1400" kern="1200">
          <a:solidFill>
            <a:schemeClr val="tx1"/>
          </a:solidFill>
          <a:latin typeface="+mn-lt"/>
          <a:ea typeface="+mn-ea"/>
          <a:cs typeface="+mn-cs"/>
        </a:defRPr>
      </a:lvl6pPr>
      <a:lvl7pPr marL="2221992" algn="l" defTabSz="740664" rtl="0" eaLnBrk="1" latinLnBrk="0" hangingPunct="1">
        <a:defRPr sz="1400" kern="1200">
          <a:solidFill>
            <a:schemeClr val="tx1"/>
          </a:solidFill>
          <a:latin typeface="+mn-lt"/>
          <a:ea typeface="+mn-ea"/>
          <a:cs typeface="+mn-cs"/>
        </a:defRPr>
      </a:lvl7pPr>
      <a:lvl8pPr marL="2592324" algn="l" defTabSz="740664" rtl="0" eaLnBrk="1" latinLnBrk="0" hangingPunct="1">
        <a:defRPr sz="1400" kern="1200">
          <a:solidFill>
            <a:schemeClr val="tx1"/>
          </a:solidFill>
          <a:latin typeface="+mn-lt"/>
          <a:ea typeface="+mn-ea"/>
          <a:cs typeface="+mn-cs"/>
        </a:defRPr>
      </a:lvl8pPr>
      <a:lvl9pPr marL="2962656" algn="l" defTabSz="740664"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13.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28.jpeg"/><Relationship Id="rId7" Type="http://schemas.openxmlformats.org/officeDocument/2006/relationships/diagramLayout" Target="../diagrams/layout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13.png"/><Relationship Id="rId10" Type="http://schemas.microsoft.com/office/2007/relationships/diagramDrawing" Target="../diagrams/drawing5.xml"/><Relationship Id="rId4" Type="http://schemas.microsoft.com/office/2007/relationships/hdphoto" Target="../media/hdphoto7.wdp"/><Relationship Id="rId9" Type="http://schemas.openxmlformats.org/officeDocument/2006/relationships/diagramColors" Target="../diagrams/colors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9.jpeg"/><Relationship Id="rId7" Type="http://schemas.openxmlformats.org/officeDocument/2006/relationships/diagramQuickStyle" Target="../diagrams/quickStyle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3.png"/><Relationship Id="rId9" Type="http://schemas.microsoft.com/office/2007/relationships/diagramDrawing" Target="../diagrams/drawing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3.png"/><Relationship Id="rId7" Type="http://schemas.openxmlformats.org/officeDocument/2006/relationships/diagramColors" Target="../diagrams/colors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2.png"/><Relationship Id="rId7" Type="http://schemas.openxmlformats.org/officeDocument/2006/relationships/diagramLayout" Target="../diagrams/layout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Data" Target="../diagrams/data8.xml"/><Relationship Id="rId5" Type="http://schemas.openxmlformats.org/officeDocument/2006/relationships/image" Target="../media/image13.png"/><Relationship Id="rId10" Type="http://schemas.microsoft.com/office/2007/relationships/diagramDrawing" Target="../diagrams/drawing8.xml"/><Relationship Id="rId4" Type="http://schemas.openxmlformats.org/officeDocument/2006/relationships/image" Target="../media/image3.png"/><Relationship Id="rId9" Type="http://schemas.openxmlformats.org/officeDocument/2006/relationships/diagramColors" Target="../diagrams/colors8.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image" Target="../media/image2.png"/><Relationship Id="rId7" Type="http://schemas.openxmlformats.org/officeDocument/2006/relationships/diagramData" Target="../diagrams/data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11" Type="http://schemas.microsoft.com/office/2007/relationships/diagramDrawing" Target="../diagrams/drawing9.xml"/><Relationship Id="rId5" Type="http://schemas.openxmlformats.org/officeDocument/2006/relationships/image" Target="../media/image13.png"/><Relationship Id="rId10" Type="http://schemas.openxmlformats.org/officeDocument/2006/relationships/diagramColors" Target="../diagrams/colors9.xml"/><Relationship Id="rId4" Type="http://schemas.openxmlformats.org/officeDocument/2006/relationships/image" Target="../media/image3.png"/><Relationship Id="rId9"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2.png"/><Relationship Id="rId7" Type="http://schemas.openxmlformats.org/officeDocument/2006/relationships/diagramLayout" Target="../diagrams/layout10.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Data" Target="../diagrams/data10.xml"/><Relationship Id="rId5" Type="http://schemas.openxmlformats.org/officeDocument/2006/relationships/image" Target="../media/image13.png"/><Relationship Id="rId10" Type="http://schemas.microsoft.com/office/2007/relationships/diagramDrawing" Target="../diagrams/drawing10.xml"/><Relationship Id="rId4" Type="http://schemas.openxmlformats.org/officeDocument/2006/relationships/image" Target="../media/image3.png"/><Relationship Id="rId9" Type="http://schemas.openxmlformats.org/officeDocument/2006/relationships/diagramColors" Target="../diagrams/colors10.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primo\tesis de grado GM4-AB Pacheco\ZAFARRANCHOS\cd maniobras 08\TITULO\07JUN06 Fotos aéreas BESGUA (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583" y="-141683"/>
            <a:ext cx="9355858" cy="7485936"/>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p:txBody>
          <a:bodyPr/>
          <a:lstStyle/>
          <a:p>
            <a:fld id="{217A191E-4836-4BDD-9CC7-1DCBB0D5CB4A}" type="slidenum">
              <a:rPr lang="es-ES" sz="2600"/>
              <a:t>1</a:t>
            </a:fld>
            <a:endParaRPr lang="es-ES" sz="2600" dirty="0"/>
          </a:p>
        </p:txBody>
      </p:sp>
      <p:sp>
        <p:nvSpPr>
          <p:cNvPr id="5" name="4 Rectángulo redondeado"/>
          <p:cNvSpPr/>
          <p:nvPr/>
        </p:nvSpPr>
        <p:spPr>
          <a:xfrm>
            <a:off x="448959" y="4459783"/>
            <a:ext cx="8104773" cy="1056117"/>
          </a:xfrm>
          <a:prstGeom prst="roundRect">
            <a:avLst/>
          </a:prstGeom>
          <a:ln w="3175">
            <a:solidFill>
              <a:srgbClr val="FFFF00"/>
            </a:solidFill>
          </a:ln>
          <a:effectLst>
            <a:glow rad="63500">
              <a:schemeClr val="accent3">
                <a:satMod val="175000"/>
                <a:alpha val="40000"/>
              </a:scheme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lIns="74066" tIns="37033" rIns="74066" bIns="37033" rtlCol="0" anchor="ctr"/>
          <a:lstStyle/>
          <a:p>
            <a:pPr algn="just"/>
            <a:r>
              <a:rPr lang="es-ES" sz="1600" dirty="0">
                <a:effectLst>
                  <a:glow rad="228600">
                    <a:schemeClr val="accent3">
                      <a:satMod val="175000"/>
                      <a:alpha val="40000"/>
                    </a:schemeClr>
                  </a:glow>
                </a:effectLst>
              </a:rPr>
              <a:t> ELEMENTO FUNCIONAL LOGÍSTICO SANIDAD EN EL CRUCERO INTERNACIONAL ATLÁNTICO 2012 – II FASE DEL BUQUE ESCUELA GUAYAS; PROPUESTA DE MEJORA AL PROCESO PARA CRUCEROS INTERNACIONALES</a:t>
            </a:r>
            <a:endParaRPr lang="es-ES" sz="1600" dirty="0">
              <a:effectLst>
                <a:glow rad="228600">
                  <a:schemeClr val="accent3">
                    <a:satMod val="175000"/>
                    <a:alpha val="40000"/>
                  </a:schemeClr>
                </a:glow>
              </a:effectLst>
            </a:endParaRPr>
          </a:p>
        </p:txBody>
      </p:sp>
      <p:sp>
        <p:nvSpPr>
          <p:cNvPr id="3" name="Rectangle 5"/>
          <p:cNvSpPr>
            <a:spLocks noChangeArrowheads="1"/>
          </p:cNvSpPr>
          <p:nvPr/>
        </p:nvSpPr>
        <p:spPr bwMode="auto">
          <a:xfrm>
            <a:off x="1" y="133016"/>
            <a:ext cx="149643" cy="29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066" tIns="37033" rIns="74066" bIns="37033" numCol="1" anchor="ctr" anchorCtr="0" compatLnSpc="1">
            <a:prstTxWarp prst="textNoShape">
              <a:avLst/>
            </a:prstTxWarp>
            <a:spAutoFit/>
          </a:bodyPr>
          <a:lstStyle/>
          <a:p>
            <a:endParaRPr lang="es-ES"/>
          </a:p>
        </p:txBody>
      </p:sp>
      <p:sp>
        <p:nvSpPr>
          <p:cNvPr id="7" name="Rectangle 6"/>
          <p:cNvSpPr>
            <a:spLocks noChangeArrowheads="1"/>
          </p:cNvSpPr>
          <p:nvPr/>
        </p:nvSpPr>
        <p:spPr bwMode="auto">
          <a:xfrm>
            <a:off x="1" y="533066"/>
            <a:ext cx="149643" cy="29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066" tIns="37033" rIns="74066" bIns="37033" numCol="1" anchor="ctr" anchorCtr="0" compatLnSpc="1">
            <a:prstTxWarp prst="textNoShape">
              <a:avLst/>
            </a:prstTxWarp>
            <a:spAutoFit/>
          </a:bodyPr>
          <a:lstStyle/>
          <a:p>
            <a:pPr fontAlgn="base">
              <a:spcBef>
                <a:spcPct val="0"/>
              </a:spcBef>
              <a:spcAft>
                <a:spcPct val="0"/>
              </a:spcAft>
            </a:pPr>
            <a:endParaRPr lang="es-ES" altLang="es-ES">
              <a:latin typeface="Arial" pitchFamily="34" charset="0"/>
              <a:cs typeface="Arial" pitchFamily="34" charset="0"/>
            </a:endParaRPr>
          </a:p>
        </p:txBody>
      </p:sp>
      <p:sp>
        <p:nvSpPr>
          <p:cNvPr id="8" name="7 Rectángulo"/>
          <p:cNvSpPr/>
          <p:nvPr/>
        </p:nvSpPr>
        <p:spPr>
          <a:xfrm>
            <a:off x="-194979" y="-141685"/>
            <a:ext cx="9355857" cy="7442037"/>
          </a:xfrm>
          <a:prstGeom prst="rect">
            <a:avLst/>
          </a:prstGeom>
          <a:noFill/>
          <a:ln>
            <a:noFill/>
          </a:ln>
        </p:spPr>
        <p:txBody>
          <a:bodyPr wrap="square" lIns="54864" tIns="27432" rIns="54864" bIns="27432">
            <a:spAutoFit/>
          </a:bodyPr>
          <a:lstStyle/>
          <a:p>
            <a:pPr algn="ctr"/>
            <a:endParaRPr lang="es-ES" sz="2000" b="1" dirty="0">
              <a:ln w="17780" cmpd="sng">
                <a:solidFill>
                  <a:srgbClr val="FFFFFF"/>
                </a:solidFill>
                <a:prstDash val="solid"/>
                <a:miter lim="800000"/>
              </a:ln>
              <a:solidFill>
                <a:srgbClr val="000000"/>
              </a:solidFill>
              <a:effectLst>
                <a:outerShdw blurRad="50800" algn="tl" rotWithShape="0">
                  <a:srgbClr val="000000"/>
                </a:outerShdw>
              </a:effectLst>
              <a:latin typeface="Arial" panose="020B0604020202020204" pitchFamily="34" charset="0"/>
            </a:endParaRPr>
          </a:p>
          <a:p>
            <a:pPr algn="ctr"/>
            <a:endParaRPr lang="es-ES" sz="2000" dirty="0" smtClean="0">
              <a:solidFill>
                <a:schemeClr val="lt1"/>
              </a:solidFill>
              <a:effectLst>
                <a:glow rad="228600">
                  <a:schemeClr val="accent3">
                    <a:satMod val="175000"/>
                    <a:alpha val="40000"/>
                  </a:schemeClr>
                </a:glow>
              </a:effectLst>
            </a:endParaRPr>
          </a:p>
          <a:p>
            <a:pPr algn="ctr"/>
            <a:endParaRPr lang="es-ES" sz="2000" dirty="0" smtClean="0">
              <a:solidFill>
                <a:schemeClr val="lt1"/>
              </a:solidFill>
              <a:effectLst>
                <a:glow rad="228600">
                  <a:schemeClr val="accent3">
                    <a:satMod val="175000"/>
                    <a:alpha val="40000"/>
                  </a:schemeClr>
                </a:glow>
              </a:effectLst>
            </a:endParaRPr>
          </a:p>
          <a:p>
            <a:pPr algn="ctr"/>
            <a:endParaRPr lang="es-ES" sz="2000" dirty="0" smtClean="0">
              <a:solidFill>
                <a:schemeClr val="lt1"/>
              </a:solidFill>
              <a:effectLst>
                <a:glow rad="228600">
                  <a:schemeClr val="accent3">
                    <a:satMod val="175000"/>
                    <a:alpha val="40000"/>
                  </a:schemeClr>
                </a:glow>
              </a:effectLst>
            </a:endParaRPr>
          </a:p>
          <a:p>
            <a:pPr algn="ctr"/>
            <a:r>
              <a:rPr lang="es-ES" sz="2000" dirty="0" smtClean="0">
                <a:solidFill>
                  <a:schemeClr val="lt1"/>
                </a:solidFill>
                <a:effectLst>
                  <a:glow rad="228600">
                    <a:schemeClr val="accent3">
                      <a:satMod val="175000"/>
                      <a:alpha val="40000"/>
                    </a:schemeClr>
                  </a:glow>
                </a:effectLst>
              </a:rPr>
              <a:t>DEPARTAMENTO </a:t>
            </a:r>
            <a:r>
              <a:rPr lang="es-ES" sz="2000" dirty="0">
                <a:solidFill>
                  <a:schemeClr val="lt1"/>
                </a:solidFill>
                <a:effectLst>
                  <a:glow rad="228600">
                    <a:schemeClr val="accent3">
                      <a:satMod val="175000"/>
                      <a:alpha val="40000"/>
                    </a:schemeClr>
                  </a:glow>
                </a:effectLst>
              </a:rPr>
              <a:t>DE SEGURIDAD Y </a:t>
            </a:r>
            <a:r>
              <a:rPr lang="es-ES" sz="2000" dirty="0" smtClean="0">
                <a:solidFill>
                  <a:schemeClr val="lt1"/>
                </a:solidFill>
                <a:effectLst>
                  <a:glow rad="228600">
                    <a:schemeClr val="accent3">
                      <a:satMod val="175000"/>
                      <a:alpha val="40000"/>
                    </a:schemeClr>
                  </a:glow>
                </a:effectLst>
              </a:rPr>
              <a:t>DEFENSA</a:t>
            </a:r>
            <a:r>
              <a:rPr lang="es-ES" sz="2000" dirty="0">
                <a:solidFill>
                  <a:schemeClr val="lt1"/>
                </a:solidFill>
                <a:effectLst>
                  <a:glow rad="228600">
                    <a:schemeClr val="accent3">
                      <a:satMod val="175000"/>
                      <a:alpha val="40000"/>
                    </a:schemeClr>
                  </a:glow>
                </a:effectLst>
              </a:rPr>
              <a:t/>
            </a:r>
            <a:br>
              <a:rPr lang="es-ES" sz="2000" dirty="0">
                <a:solidFill>
                  <a:schemeClr val="lt1"/>
                </a:solidFill>
                <a:effectLst>
                  <a:glow rad="228600">
                    <a:schemeClr val="accent3">
                      <a:satMod val="175000"/>
                      <a:alpha val="40000"/>
                    </a:schemeClr>
                  </a:glow>
                </a:effectLst>
              </a:rPr>
            </a:br>
            <a:r>
              <a:rPr lang="es-ES" sz="2000" dirty="0">
                <a:solidFill>
                  <a:schemeClr val="lt1"/>
                </a:solidFill>
                <a:effectLst>
                  <a:glow rad="228600">
                    <a:schemeClr val="accent3">
                      <a:satMod val="175000"/>
                      <a:alpha val="40000"/>
                    </a:schemeClr>
                  </a:glow>
                </a:effectLst>
              </a:rPr>
              <a:t/>
            </a:r>
            <a:br>
              <a:rPr lang="es-ES" sz="2000" dirty="0">
                <a:solidFill>
                  <a:schemeClr val="lt1"/>
                </a:solidFill>
                <a:effectLst>
                  <a:glow rad="228600">
                    <a:schemeClr val="accent3">
                      <a:satMod val="175000"/>
                      <a:alpha val="40000"/>
                    </a:schemeClr>
                  </a:glow>
                </a:effectLst>
              </a:rPr>
            </a:br>
            <a:r>
              <a:rPr lang="es-ES" sz="2000" dirty="0">
                <a:solidFill>
                  <a:schemeClr val="lt1"/>
                </a:solidFill>
                <a:effectLst>
                  <a:glow rad="228600">
                    <a:schemeClr val="accent3">
                      <a:satMod val="175000"/>
                      <a:alpha val="40000"/>
                    </a:schemeClr>
                  </a:glow>
                </a:effectLst>
              </a:rPr>
              <a:t> CARRERA LICENCIATURA EN LOGÍSTICA NAVAL </a:t>
            </a:r>
            <a:br>
              <a:rPr lang="es-ES" sz="2000" dirty="0">
                <a:solidFill>
                  <a:schemeClr val="lt1"/>
                </a:solidFill>
                <a:effectLst>
                  <a:glow rad="228600">
                    <a:schemeClr val="accent3">
                      <a:satMod val="175000"/>
                      <a:alpha val="40000"/>
                    </a:schemeClr>
                  </a:glow>
                </a:effectLst>
              </a:rPr>
            </a:br>
            <a:r>
              <a:rPr lang="es-ES" sz="2000" dirty="0">
                <a:solidFill>
                  <a:schemeClr val="lt1"/>
                </a:solidFill>
                <a:effectLst>
                  <a:glow rad="228600">
                    <a:schemeClr val="accent3">
                      <a:satMod val="175000"/>
                      <a:alpha val="40000"/>
                    </a:schemeClr>
                  </a:glow>
                </a:effectLst>
              </a:rPr>
              <a:t> </a:t>
            </a:r>
            <a:br>
              <a:rPr lang="es-ES" sz="2000" dirty="0">
                <a:solidFill>
                  <a:schemeClr val="lt1"/>
                </a:solidFill>
                <a:effectLst>
                  <a:glow rad="228600">
                    <a:schemeClr val="accent3">
                      <a:satMod val="175000"/>
                      <a:alpha val="40000"/>
                    </a:schemeClr>
                  </a:glow>
                </a:effectLst>
              </a:rPr>
            </a:br>
            <a:r>
              <a:rPr lang="es-ES_tradnl" sz="2000" dirty="0">
                <a:solidFill>
                  <a:schemeClr val="lt1"/>
                </a:solidFill>
                <a:effectLst>
                  <a:glow rad="228600">
                    <a:schemeClr val="accent3">
                      <a:satMod val="175000"/>
                      <a:alpha val="40000"/>
                    </a:schemeClr>
                  </a:glow>
                </a:effectLst>
              </a:rPr>
              <a:t>Tesis presentada como requisito previo a la obtención del grado de:</a:t>
            </a:r>
            <a:r>
              <a:rPr lang="es-ES" sz="2000" dirty="0">
                <a:solidFill>
                  <a:schemeClr val="lt1"/>
                </a:solidFill>
                <a:effectLst>
                  <a:glow rad="228600">
                    <a:schemeClr val="accent3">
                      <a:satMod val="175000"/>
                      <a:alpha val="40000"/>
                    </a:schemeClr>
                  </a:glow>
                </a:effectLst>
              </a:rPr>
              <a:t/>
            </a:r>
            <a:br>
              <a:rPr lang="es-ES" sz="2000" dirty="0">
                <a:solidFill>
                  <a:schemeClr val="lt1"/>
                </a:solidFill>
                <a:effectLst>
                  <a:glow rad="228600">
                    <a:schemeClr val="accent3">
                      <a:satMod val="175000"/>
                      <a:alpha val="40000"/>
                    </a:schemeClr>
                  </a:glow>
                </a:effectLst>
              </a:rPr>
            </a:br>
            <a:r>
              <a:rPr lang="es-ES" sz="2000" dirty="0">
                <a:solidFill>
                  <a:schemeClr val="lt1"/>
                </a:solidFill>
                <a:effectLst>
                  <a:glow rad="228600">
                    <a:schemeClr val="accent3">
                      <a:satMod val="175000"/>
                      <a:alpha val="40000"/>
                    </a:schemeClr>
                  </a:glow>
                </a:effectLst>
              </a:rPr>
              <a:t>LICENCIADO EN LOGÍSTICA NAVAL</a:t>
            </a:r>
            <a:br>
              <a:rPr lang="es-ES" sz="2000" dirty="0">
                <a:solidFill>
                  <a:schemeClr val="lt1"/>
                </a:solidFill>
                <a:effectLst>
                  <a:glow rad="228600">
                    <a:schemeClr val="accent3">
                      <a:satMod val="175000"/>
                      <a:alpha val="40000"/>
                    </a:schemeClr>
                  </a:glow>
                </a:effectLst>
              </a:rPr>
            </a:br>
            <a:r>
              <a:rPr lang="es-ES" sz="2000" dirty="0">
                <a:solidFill>
                  <a:schemeClr val="lt1"/>
                </a:solidFill>
                <a:effectLst>
                  <a:glow rad="228600">
                    <a:schemeClr val="accent3">
                      <a:satMod val="175000"/>
                      <a:alpha val="40000"/>
                    </a:schemeClr>
                  </a:glow>
                </a:effectLst>
              </a:rPr>
              <a:t> </a:t>
            </a:r>
            <a:br>
              <a:rPr lang="es-ES" sz="2000" dirty="0">
                <a:solidFill>
                  <a:schemeClr val="lt1"/>
                </a:solidFill>
                <a:effectLst>
                  <a:glow rad="228600">
                    <a:schemeClr val="accent3">
                      <a:satMod val="175000"/>
                      <a:alpha val="40000"/>
                    </a:schemeClr>
                  </a:glow>
                </a:effectLst>
              </a:rPr>
            </a:br>
            <a:r>
              <a:rPr lang="es-ES" sz="2000" dirty="0" smtClean="0">
                <a:solidFill>
                  <a:schemeClr val="lt1"/>
                </a:solidFill>
                <a:effectLst>
                  <a:glow rad="228600">
                    <a:schemeClr val="accent3">
                      <a:satMod val="175000"/>
                      <a:alpha val="40000"/>
                    </a:schemeClr>
                  </a:glow>
                </a:effectLst>
              </a:rPr>
              <a:t>AUTOR</a:t>
            </a:r>
            <a:r>
              <a:rPr lang="es-ES" sz="2000" dirty="0">
                <a:solidFill>
                  <a:schemeClr val="lt1"/>
                </a:solidFill>
                <a:effectLst>
                  <a:glow rad="228600">
                    <a:schemeClr val="accent3">
                      <a:satMod val="175000"/>
                      <a:alpha val="40000"/>
                    </a:schemeClr>
                  </a:glow>
                </a:effectLst>
              </a:rPr>
              <a:t/>
            </a:r>
            <a:br>
              <a:rPr lang="es-ES" sz="2000" dirty="0">
                <a:solidFill>
                  <a:schemeClr val="lt1"/>
                </a:solidFill>
                <a:effectLst>
                  <a:glow rad="228600">
                    <a:schemeClr val="accent3">
                      <a:satMod val="175000"/>
                      <a:alpha val="40000"/>
                    </a:schemeClr>
                  </a:glow>
                </a:effectLst>
              </a:rPr>
            </a:br>
            <a:r>
              <a:rPr lang="es-ES" sz="2000" dirty="0">
                <a:solidFill>
                  <a:schemeClr val="lt1"/>
                </a:solidFill>
                <a:effectLst>
                  <a:glow rad="228600">
                    <a:schemeClr val="accent3">
                      <a:satMod val="175000"/>
                      <a:alpha val="40000"/>
                    </a:schemeClr>
                  </a:glow>
                </a:effectLst>
              </a:rPr>
              <a:t/>
            </a:r>
            <a:br>
              <a:rPr lang="es-ES" sz="2000" dirty="0">
                <a:solidFill>
                  <a:schemeClr val="lt1"/>
                </a:solidFill>
                <a:effectLst>
                  <a:glow rad="228600">
                    <a:schemeClr val="accent3">
                      <a:satMod val="175000"/>
                      <a:alpha val="40000"/>
                    </a:schemeClr>
                  </a:glow>
                </a:effectLst>
              </a:rPr>
            </a:br>
            <a:r>
              <a:rPr lang="es-ES" sz="2000" dirty="0">
                <a:solidFill>
                  <a:schemeClr val="lt1"/>
                </a:solidFill>
                <a:effectLst>
                  <a:glow rad="228600">
                    <a:schemeClr val="accent3">
                      <a:satMod val="175000"/>
                      <a:alpha val="40000"/>
                    </a:schemeClr>
                  </a:glow>
                </a:effectLst>
              </a:rPr>
              <a:t> </a:t>
            </a:r>
            <a:br>
              <a:rPr lang="es-ES" sz="2000" dirty="0">
                <a:solidFill>
                  <a:schemeClr val="lt1"/>
                </a:solidFill>
                <a:effectLst>
                  <a:glow rad="228600">
                    <a:schemeClr val="accent3">
                      <a:satMod val="175000"/>
                      <a:alpha val="40000"/>
                    </a:schemeClr>
                  </a:glow>
                </a:effectLst>
              </a:rPr>
            </a:br>
            <a:r>
              <a:rPr lang="es-ES" sz="2000" dirty="0">
                <a:solidFill>
                  <a:schemeClr val="lt1"/>
                </a:solidFill>
                <a:effectLst>
                  <a:glow rad="228600">
                    <a:schemeClr val="accent3">
                      <a:satMod val="175000"/>
                      <a:alpha val="40000"/>
                    </a:schemeClr>
                  </a:glow>
                </a:effectLst>
              </a:rPr>
              <a:t>TEMA</a:t>
            </a:r>
            <a:br>
              <a:rPr lang="es-ES" sz="2000" dirty="0">
                <a:solidFill>
                  <a:schemeClr val="lt1"/>
                </a:solidFill>
                <a:effectLst>
                  <a:glow rad="228600">
                    <a:schemeClr val="accent3">
                      <a:satMod val="175000"/>
                      <a:alpha val="40000"/>
                    </a:schemeClr>
                  </a:glow>
                </a:effectLst>
              </a:rPr>
            </a:br>
            <a:r>
              <a:rPr lang="es-ES" sz="2000" dirty="0">
                <a:solidFill>
                  <a:schemeClr val="lt1"/>
                </a:solidFill>
                <a:effectLst>
                  <a:glow rad="228600">
                    <a:schemeClr val="accent3">
                      <a:satMod val="175000"/>
                      <a:alpha val="40000"/>
                    </a:schemeClr>
                  </a:glow>
                </a:effectLst>
              </a:rPr>
              <a:t/>
            </a:r>
            <a:br>
              <a:rPr lang="es-ES" sz="2000" dirty="0">
                <a:solidFill>
                  <a:schemeClr val="lt1"/>
                </a:solidFill>
                <a:effectLst>
                  <a:glow rad="228600">
                    <a:schemeClr val="accent3">
                      <a:satMod val="175000"/>
                      <a:alpha val="40000"/>
                    </a:schemeClr>
                  </a:glow>
                </a:effectLst>
              </a:rPr>
            </a:br>
            <a:r>
              <a:rPr lang="es-ES" sz="2000" dirty="0">
                <a:solidFill>
                  <a:schemeClr val="lt1"/>
                </a:solidFill>
                <a:effectLst>
                  <a:glow rad="228600">
                    <a:schemeClr val="accent3">
                      <a:satMod val="175000"/>
                      <a:alpha val="40000"/>
                    </a:schemeClr>
                  </a:glow>
                </a:effectLst>
              </a:rPr>
              <a:t/>
            </a:r>
            <a:br>
              <a:rPr lang="es-ES" sz="2000" dirty="0">
                <a:solidFill>
                  <a:schemeClr val="lt1"/>
                </a:solidFill>
                <a:effectLst>
                  <a:glow rad="228600">
                    <a:schemeClr val="accent3">
                      <a:satMod val="175000"/>
                      <a:alpha val="40000"/>
                    </a:schemeClr>
                  </a:glow>
                </a:effectLst>
              </a:rPr>
            </a:br>
            <a:r>
              <a:rPr lang="es-ES" sz="2000" dirty="0">
                <a:solidFill>
                  <a:schemeClr val="lt1"/>
                </a:solidFill>
                <a:effectLst>
                  <a:glow rad="228600">
                    <a:schemeClr val="accent3">
                      <a:satMod val="175000"/>
                      <a:alpha val="40000"/>
                    </a:schemeClr>
                  </a:glow>
                </a:effectLst>
              </a:rPr>
              <a:t/>
            </a:r>
            <a:br>
              <a:rPr lang="es-ES" sz="2000" dirty="0">
                <a:solidFill>
                  <a:schemeClr val="lt1"/>
                </a:solidFill>
                <a:effectLst>
                  <a:glow rad="228600">
                    <a:schemeClr val="accent3">
                      <a:satMod val="175000"/>
                      <a:alpha val="40000"/>
                    </a:schemeClr>
                  </a:glow>
                </a:effectLst>
              </a:rPr>
            </a:br>
            <a:r>
              <a:rPr lang="es-ES" sz="2000" dirty="0">
                <a:solidFill>
                  <a:schemeClr val="lt1"/>
                </a:solidFill>
                <a:effectLst>
                  <a:glow rad="228600">
                    <a:schemeClr val="accent3">
                      <a:satMod val="175000"/>
                      <a:alpha val="40000"/>
                    </a:schemeClr>
                  </a:glow>
                </a:effectLst>
              </a:rPr>
              <a:t/>
            </a:r>
            <a:br>
              <a:rPr lang="es-ES" sz="2000" dirty="0">
                <a:solidFill>
                  <a:schemeClr val="lt1"/>
                </a:solidFill>
                <a:effectLst>
                  <a:glow rad="228600">
                    <a:schemeClr val="accent3">
                      <a:satMod val="175000"/>
                      <a:alpha val="40000"/>
                    </a:schemeClr>
                  </a:glow>
                </a:effectLst>
              </a:rPr>
            </a:br>
            <a:r>
              <a:rPr lang="es-ES" sz="2000" dirty="0">
                <a:solidFill>
                  <a:schemeClr val="lt1"/>
                </a:solidFill>
                <a:effectLst>
                  <a:glow rad="228600">
                    <a:schemeClr val="accent3">
                      <a:satMod val="175000"/>
                      <a:alpha val="40000"/>
                    </a:schemeClr>
                  </a:glow>
                </a:effectLst>
              </a:rPr>
              <a:t/>
            </a:r>
            <a:br>
              <a:rPr lang="es-ES" sz="2000" dirty="0">
                <a:solidFill>
                  <a:schemeClr val="lt1"/>
                </a:solidFill>
                <a:effectLst>
                  <a:glow rad="228600">
                    <a:schemeClr val="accent3">
                      <a:satMod val="175000"/>
                      <a:alpha val="40000"/>
                    </a:schemeClr>
                  </a:glow>
                </a:effectLst>
              </a:rPr>
            </a:br>
            <a:r>
              <a:rPr lang="es-ES" sz="2000" dirty="0">
                <a:solidFill>
                  <a:schemeClr val="lt1"/>
                </a:solidFill>
                <a:effectLst>
                  <a:glow rad="228600">
                    <a:schemeClr val="accent3">
                      <a:satMod val="175000"/>
                      <a:alpha val="40000"/>
                    </a:schemeClr>
                  </a:glow>
                </a:effectLst>
              </a:rPr>
              <a:t>DIRECTORA</a:t>
            </a:r>
            <a:br>
              <a:rPr lang="es-ES" sz="2000" dirty="0">
                <a:solidFill>
                  <a:schemeClr val="lt1"/>
                </a:solidFill>
                <a:effectLst>
                  <a:glow rad="228600">
                    <a:schemeClr val="accent3">
                      <a:satMod val="175000"/>
                      <a:alpha val="40000"/>
                    </a:schemeClr>
                  </a:glow>
                </a:effectLst>
              </a:rPr>
            </a:br>
            <a:r>
              <a:rPr lang="es-ES" sz="2000" dirty="0">
                <a:solidFill>
                  <a:schemeClr val="lt1"/>
                </a:solidFill>
                <a:effectLst>
                  <a:glow rad="228600">
                    <a:schemeClr val="accent3">
                      <a:satMod val="175000"/>
                      <a:alpha val="40000"/>
                    </a:schemeClr>
                  </a:glow>
                </a:effectLst>
              </a:rPr>
              <a:t/>
            </a:r>
            <a:br>
              <a:rPr lang="es-ES" sz="2000" dirty="0">
                <a:solidFill>
                  <a:schemeClr val="lt1"/>
                </a:solidFill>
                <a:effectLst>
                  <a:glow rad="228600">
                    <a:schemeClr val="accent3">
                      <a:satMod val="175000"/>
                      <a:alpha val="40000"/>
                    </a:schemeClr>
                  </a:glow>
                </a:effectLst>
              </a:rPr>
            </a:br>
            <a:r>
              <a:rPr lang="es-ES" sz="2000" dirty="0">
                <a:solidFill>
                  <a:schemeClr val="lt1"/>
                </a:solidFill>
                <a:effectLst>
                  <a:glow rad="228600">
                    <a:schemeClr val="accent3">
                      <a:satMod val="175000"/>
                      <a:alpha val="40000"/>
                    </a:schemeClr>
                  </a:glow>
                </a:effectLst>
              </a:rPr>
              <a:t> </a:t>
            </a:r>
            <a:br>
              <a:rPr lang="es-ES" sz="2000" dirty="0">
                <a:solidFill>
                  <a:schemeClr val="lt1"/>
                </a:solidFill>
                <a:effectLst>
                  <a:glow rad="228600">
                    <a:schemeClr val="accent3">
                      <a:satMod val="175000"/>
                      <a:alpha val="40000"/>
                    </a:schemeClr>
                  </a:glow>
                </a:effectLst>
              </a:rPr>
            </a:br>
            <a:r>
              <a:rPr lang="es-ES" sz="2000" dirty="0">
                <a:solidFill>
                  <a:schemeClr val="lt1"/>
                </a:solidFill>
                <a:effectLst>
                  <a:glow rad="228600">
                    <a:schemeClr val="accent3">
                      <a:satMod val="175000"/>
                      <a:alpha val="40000"/>
                    </a:schemeClr>
                  </a:glow>
                </a:effectLst>
              </a:rPr>
              <a:t>SALINAS, DICIEMBRE 2013</a:t>
            </a:r>
          </a:p>
        </p:txBody>
      </p:sp>
      <p:sp>
        <p:nvSpPr>
          <p:cNvPr id="6" name="5 Rectángulo redondeado"/>
          <p:cNvSpPr/>
          <p:nvPr/>
        </p:nvSpPr>
        <p:spPr>
          <a:xfrm>
            <a:off x="2055887" y="3499866"/>
            <a:ext cx="4890918" cy="383853"/>
          </a:xfrm>
          <a:prstGeom prst="roundRect">
            <a:avLst/>
          </a:prstGeom>
          <a:ln w="3175">
            <a:solidFill>
              <a:srgbClr val="FFFF00"/>
            </a:solidFill>
          </a:ln>
          <a:effectLst>
            <a:glow rad="63500">
              <a:schemeClr val="accent3">
                <a:satMod val="175000"/>
                <a:alpha val="40000"/>
              </a:scheme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lIns="74066" tIns="37033" rIns="74066" bIns="37033" rtlCol="0" anchor="ctr"/>
          <a:lstStyle/>
          <a:p>
            <a:pPr algn="ctr"/>
            <a:r>
              <a:rPr lang="es-ES" sz="1800" dirty="0" smtClean="0">
                <a:effectLst>
                  <a:glow rad="228600">
                    <a:schemeClr val="accent3">
                      <a:satMod val="175000"/>
                      <a:alpha val="40000"/>
                    </a:schemeClr>
                  </a:glow>
                </a:effectLst>
              </a:rPr>
              <a:t>PACHECO BEDÓN JONATHAN ISRAEL</a:t>
            </a:r>
            <a:endParaRPr lang="es-ES" sz="1800" dirty="0">
              <a:effectLst>
                <a:glow rad="228600">
                  <a:schemeClr val="accent3">
                    <a:satMod val="175000"/>
                    <a:alpha val="40000"/>
                  </a:schemeClr>
                </a:glow>
              </a:effectLst>
            </a:endParaRPr>
          </a:p>
        </p:txBody>
      </p:sp>
      <p:sp>
        <p:nvSpPr>
          <p:cNvPr id="13" name="12 Rectángulo redondeado"/>
          <p:cNvSpPr/>
          <p:nvPr/>
        </p:nvSpPr>
        <p:spPr>
          <a:xfrm>
            <a:off x="1807797" y="6259983"/>
            <a:ext cx="5387098" cy="383853"/>
          </a:xfrm>
          <a:prstGeom prst="roundRect">
            <a:avLst/>
          </a:prstGeom>
          <a:ln w="3175">
            <a:solidFill>
              <a:srgbClr val="FFFF00"/>
            </a:solidFill>
          </a:ln>
          <a:effectLst>
            <a:glow rad="63500">
              <a:schemeClr val="accent3">
                <a:satMod val="175000"/>
                <a:alpha val="40000"/>
              </a:scheme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lIns="74066" tIns="37033" rIns="74066" bIns="37033" rtlCol="0" anchor="ctr"/>
          <a:lstStyle/>
          <a:p>
            <a:pPr algn="ctr"/>
            <a:r>
              <a:rPr lang="es-ES" sz="1800" dirty="0" smtClean="0">
                <a:effectLst>
                  <a:glow rad="228600">
                    <a:schemeClr val="accent3">
                      <a:satMod val="175000"/>
                      <a:alpha val="40000"/>
                    </a:schemeClr>
                  </a:glow>
                </a:effectLst>
              </a:rPr>
              <a:t>TNFG.VARGAS </a:t>
            </a:r>
            <a:r>
              <a:rPr lang="es-ES" sz="1800" dirty="0" smtClean="0">
                <a:effectLst>
                  <a:glow rad="228600">
                    <a:schemeClr val="accent3">
                      <a:satMod val="175000"/>
                      <a:alpha val="40000"/>
                    </a:schemeClr>
                  </a:glow>
                </a:effectLst>
              </a:rPr>
              <a:t>FERRUSSOLA RITA STEPHANIA, DRA</a:t>
            </a:r>
            <a:r>
              <a:rPr lang="es-ES" sz="1600" dirty="0" smtClean="0">
                <a:effectLst>
                  <a:glow rad="228600">
                    <a:schemeClr val="accent3">
                      <a:satMod val="175000"/>
                      <a:alpha val="40000"/>
                    </a:schemeClr>
                  </a:glow>
                </a:effectLst>
              </a:rPr>
              <a:t>.</a:t>
            </a:r>
            <a:endParaRPr lang="es-ES" sz="1600" dirty="0">
              <a:effectLst>
                <a:glow rad="228600">
                  <a:schemeClr val="accent3">
                    <a:satMod val="175000"/>
                    <a:alpha val="40000"/>
                  </a:schemeClr>
                </a:glow>
              </a:effectLst>
            </a:endParaRPr>
          </a:p>
        </p:txBody>
      </p:sp>
      <p:pic>
        <p:nvPicPr>
          <p:cNvPr id="3074"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138" l="0" r="100000">
                        <a14:foregroundMark x1="41176" y1="87069" x2="50000" y2="85345"/>
                        <a14:foregroundMark x1="50000" y1="85345" x2="59559" y2="87069"/>
                        <a14:foregroundMark x1="36029" y1="92241" x2="63235" y2="92241"/>
                        <a14:backgroundMark x1="27206" y1="38793" x2="27206" y2="38793"/>
                        <a14:backgroundMark x1="73529" y1="43103" x2="73529" y2="43103"/>
                        <a14:backgroundMark x1="81618" y1="58621" x2="81618" y2="58621"/>
                        <a14:backgroundMark x1="85294" y1="45690" x2="85294" y2="45690"/>
                        <a14:backgroundMark x1="36029" y1="12069" x2="36029" y2="12069"/>
                        <a14:backgroundMark x1="58088" y1="74138" x2="58088" y2="74138"/>
                        <a14:backgroundMark x1="70588" y1="67241" x2="64706" y2="69828"/>
                        <a14:backgroundMark x1="16912" y1="58621" x2="20588" y2="63793"/>
                        <a14:backgroundMark x1="13235" y1="46552" x2="13235" y2="46552"/>
                      </a14:backgroundRemoval>
                    </a14:imgEffect>
                  </a14:imgLayer>
                </a14:imgProps>
              </a:ext>
              <a:ext uri="{28A0092B-C50C-407E-A947-70E740481C1C}">
                <a14:useLocalDpi xmlns:a14="http://schemas.microsoft.com/office/drawing/2010/main" val="0"/>
              </a:ext>
            </a:extLst>
          </a:blip>
          <a:srcRect/>
          <a:stretch>
            <a:fillRect/>
          </a:stretch>
        </p:blipFill>
        <p:spPr bwMode="auto">
          <a:xfrm>
            <a:off x="15580" y="-64473"/>
            <a:ext cx="1815222" cy="1581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15 Imagen"/>
          <p:cNvPicPr/>
          <p:nvPr/>
        </p:nvPicPr>
        <p:blipFill>
          <a:blip r:embed="rId6" cstate="print">
            <a:extLst>
              <a:ext uri="{BEBA8EAE-BF5A-486C-A8C5-ECC9F3942E4B}">
                <a14:imgProps xmlns:a14="http://schemas.microsoft.com/office/drawing/2010/main">
                  <a14:imgLayer r:embed="rId7">
                    <a14:imgEffect>
                      <a14:backgroundRemoval t="0" b="61151" l="27556" r="100000">
                        <a14:foregroundMark x1="31111" y1="38129" x2="31111" y2="38129"/>
                        <a14:foregroundMark x1="48222" y1="29496" x2="48222" y2="29496"/>
                        <a14:foregroundMark x1="65778" y1="29496" x2="65778" y2="29496"/>
                        <a14:foregroundMark x1="83556" y1="37410" x2="83556" y2="37410"/>
                        <a14:foregroundMark x1="31333" y1="51799" x2="31333" y2="51799"/>
                        <a14:foregroundMark x1="42222" y1="17986" x2="42222" y2="17986"/>
                        <a14:foregroundMark x1="35333" y1="17266" x2="35333" y2="17266"/>
                        <a14:foregroundMark x1="48889" y1="19424" x2="48889" y2="19424"/>
                        <a14:foregroundMark x1="48889" y1="34532" x2="48889" y2="34532"/>
                        <a14:foregroundMark x1="59556" y1="35971" x2="59556" y2="35971"/>
                        <a14:foregroundMark x1="65111" y1="38129" x2="65111" y2="38129"/>
                      </a14:backgroundRemoval>
                    </a14:imgEffect>
                  </a14:imgLayer>
                </a14:imgProps>
              </a:ext>
              <a:ext uri="{28A0092B-C50C-407E-A947-70E740481C1C}">
                <a14:useLocalDpi xmlns:a14="http://schemas.microsoft.com/office/drawing/2010/main" val="0"/>
              </a:ext>
            </a:extLst>
          </a:blip>
          <a:srcRect/>
          <a:stretch>
            <a:fillRect/>
          </a:stretch>
        </p:blipFill>
        <p:spPr bwMode="auto">
          <a:xfrm>
            <a:off x="-176583" y="-72232"/>
            <a:ext cx="9337461" cy="1118494"/>
          </a:xfrm>
          <a:prstGeom prst="rect">
            <a:avLst/>
          </a:prstGeom>
          <a:noFill/>
          <a:ln>
            <a:noFill/>
          </a:ln>
        </p:spPr>
      </p:pic>
      <p:cxnSp>
        <p:nvCxnSpPr>
          <p:cNvPr id="15" name="14 Conector recto"/>
          <p:cNvCxnSpPr/>
          <p:nvPr/>
        </p:nvCxnSpPr>
        <p:spPr>
          <a:xfrm>
            <a:off x="2556346" y="613497"/>
            <a:ext cx="644477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16 Rectángulo redondeado"/>
          <p:cNvSpPr/>
          <p:nvPr/>
        </p:nvSpPr>
        <p:spPr>
          <a:xfrm>
            <a:off x="2556346" y="707434"/>
            <a:ext cx="6444779" cy="1948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rgbClr val="000000"/>
                </a:solidFill>
              </a:rPr>
              <a:t>UNIVERSIDAD DE LAS FUERZAS ARMADAS</a:t>
            </a:r>
          </a:p>
          <a:p>
            <a:pPr algn="ctr"/>
            <a:r>
              <a:rPr lang="es-ES" b="1" dirty="0" smtClean="0">
                <a:solidFill>
                  <a:srgbClr val="000000"/>
                </a:solidFill>
              </a:rPr>
              <a:t>INNOVACIÓN PARA LA EXELENCIA </a:t>
            </a:r>
            <a:endParaRPr lang="es-ES" b="1" dirty="0">
              <a:solidFill>
                <a:srgbClr val="000000"/>
              </a:solidFill>
            </a:endParaRPr>
          </a:p>
        </p:txBody>
      </p:sp>
      <p:cxnSp>
        <p:nvCxnSpPr>
          <p:cNvPr id="20" name="19 Conector recto"/>
          <p:cNvCxnSpPr/>
          <p:nvPr/>
        </p:nvCxnSpPr>
        <p:spPr>
          <a:xfrm>
            <a:off x="2556346" y="810360"/>
            <a:ext cx="6444779" cy="0"/>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51875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circle(in)">
                                      <p:cBhvr>
                                        <p:cTn id="13" dur="2000"/>
                                        <p:tgtEl>
                                          <p:spTgt spid="3074"/>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par>
                                <p:cTn id="17" presetID="6"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par>
                                <p:cTn id="23" presetID="6"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7" grpId="0"/>
      <p:bldP spid="8" grpId="0"/>
      <p:bldP spid="6" grpId="0" animBg="1"/>
      <p:bldP spid="13" grpId="0" animBg="1"/>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primo\fotos\international cruise\05. dublin\DSC060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7916" y="1505325"/>
            <a:ext cx="4138301" cy="527067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3" name="2 Marcador de número de diapositiva"/>
          <p:cNvSpPr>
            <a:spLocks noGrp="1"/>
          </p:cNvSpPr>
          <p:nvPr>
            <p:ph type="sldNum" sz="quarter" idx="12"/>
          </p:nvPr>
        </p:nvSpPr>
        <p:spPr/>
        <p:txBody>
          <a:bodyPr/>
          <a:lstStyle/>
          <a:p>
            <a:fld id="{217A191E-4836-4BDD-9CC7-1DCBB0D5CB4A}" type="slidenum">
              <a:rPr lang="es-ES" sz="2600"/>
              <a:t>10</a:t>
            </a:fld>
            <a:endParaRPr lang="es-ES" sz="2600" dirty="0"/>
          </a:p>
        </p:txBody>
      </p:sp>
      <p:sp>
        <p:nvSpPr>
          <p:cNvPr id="12" name="AutoShape 2"/>
          <p:cNvSpPr txBox="1">
            <a:spLocks noChangeArrowheads="1"/>
          </p:cNvSpPr>
          <p:nvPr/>
        </p:nvSpPr>
        <p:spPr bwMode="auto">
          <a:xfrm>
            <a:off x="1027302" y="366756"/>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FUNDAMENTACIÓN TEÓRICA</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3" name="12 Grupo"/>
          <p:cNvGrpSpPr/>
          <p:nvPr/>
        </p:nvGrpSpPr>
        <p:grpSpPr>
          <a:xfrm>
            <a:off x="71447" y="1483415"/>
            <a:ext cx="601443" cy="4721008"/>
            <a:chOff x="218895" y="2197"/>
            <a:chExt cx="928663" cy="4496198"/>
          </a:xfrm>
        </p:grpSpPr>
        <p:sp>
          <p:nvSpPr>
            <p:cNvPr id="14" name="13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6" name="15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CAPÍTULO I</a:t>
              </a:r>
              <a:endParaRPr lang="es-ES" sz="1800" b="1" kern="1200" dirty="0">
                <a:solidFill>
                  <a:schemeClr val="accent1"/>
                </a:solidFill>
              </a:endParaRPr>
            </a:p>
          </p:txBody>
        </p:sp>
      </p:grpSp>
      <p:pic>
        <p:nvPicPr>
          <p:cNvPr id="17" name="16 Imagen" descr="HAZ DE.png"/>
          <p:cNvPicPr>
            <a:picLocks noChangeAspect="1"/>
          </p:cNvPicPr>
          <p:nvPr/>
        </p:nvPicPr>
        <p:blipFill>
          <a:blip r:embed="rId3" cstate="print"/>
          <a:stretch>
            <a:fillRect/>
          </a:stretch>
        </p:blipFill>
        <p:spPr>
          <a:xfrm>
            <a:off x="-70353" y="225006"/>
            <a:ext cx="997176" cy="901263"/>
          </a:xfrm>
          <a:prstGeom prst="rect">
            <a:avLst/>
          </a:prstGeom>
        </p:spPr>
      </p:pic>
      <p:graphicFrame>
        <p:nvGraphicFramePr>
          <p:cNvPr id="18" name="17 Marcador de contenido"/>
          <p:cNvGraphicFramePr>
            <a:graphicFrameLocks noGrp="1"/>
          </p:cNvGraphicFramePr>
          <p:nvPr>
            <p:ph idx="1"/>
            <p:extLst>
              <p:ext uri="{D42A27DB-BD31-4B8C-83A1-F6EECF244321}">
                <p14:modId xmlns:p14="http://schemas.microsoft.com/office/powerpoint/2010/main" val="4192441731"/>
              </p:ext>
            </p:extLst>
          </p:nvPr>
        </p:nvGraphicFramePr>
        <p:xfrm>
          <a:off x="808671" y="1276812"/>
          <a:ext cx="8192456" cy="59240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127814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3000"/>
                                        <p:tgtEl>
                                          <p:spTgt spid="12"/>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3000" fill="hold"/>
                                        <p:tgtEl>
                                          <p:spTgt spid="17"/>
                                        </p:tgtEl>
                                        <p:attrNameLst>
                                          <p:attrName>ppt_w</p:attrName>
                                        </p:attrNameLst>
                                      </p:cBhvr>
                                      <p:tavLst>
                                        <p:tav tm="0" fmla="#ppt_w*sin(2.5*pi*$)">
                                          <p:val>
                                            <p:fltVal val="0"/>
                                          </p:val>
                                        </p:tav>
                                        <p:tav tm="100000">
                                          <p:val>
                                            <p:fltVal val="1"/>
                                          </p:val>
                                        </p:tav>
                                      </p:tavLst>
                                    </p:anim>
                                    <p:anim calcmode="lin" valueType="num">
                                      <p:cBhvr>
                                        <p:cTn id="12" dur="3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500"/>
                                        <p:tgtEl>
                                          <p:spTgt spid="717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Graphic spid="1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3" name="2 Marcador de número de diapositiva"/>
          <p:cNvSpPr>
            <a:spLocks noGrp="1"/>
          </p:cNvSpPr>
          <p:nvPr>
            <p:ph type="sldNum" sz="quarter" idx="12"/>
          </p:nvPr>
        </p:nvSpPr>
        <p:spPr/>
        <p:txBody>
          <a:bodyPr/>
          <a:lstStyle/>
          <a:p>
            <a:fld id="{217A191E-4836-4BDD-9CC7-1DCBB0D5CB4A}" type="slidenum">
              <a:rPr lang="es-ES" sz="2600"/>
              <a:t>11</a:t>
            </a:fld>
            <a:endParaRPr lang="es-ES" sz="26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497010888"/>
              </p:ext>
            </p:extLst>
          </p:nvPr>
        </p:nvGraphicFramePr>
        <p:xfrm>
          <a:off x="843833" y="1276812"/>
          <a:ext cx="8157294" cy="59240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AutoShape 2"/>
          <p:cNvSpPr txBox="1">
            <a:spLocks noChangeArrowheads="1"/>
          </p:cNvSpPr>
          <p:nvPr/>
        </p:nvSpPr>
        <p:spPr bwMode="auto">
          <a:xfrm>
            <a:off x="1027302" y="366756"/>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FUNDAMENTACIÓN TEÓRICA</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6" name="15 Grupo"/>
          <p:cNvGrpSpPr/>
          <p:nvPr/>
        </p:nvGrpSpPr>
        <p:grpSpPr>
          <a:xfrm>
            <a:off x="71447" y="1483415"/>
            <a:ext cx="601443" cy="4721008"/>
            <a:chOff x="218895" y="2197"/>
            <a:chExt cx="928663" cy="4496198"/>
          </a:xfrm>
        </p:grpSpPr>
        <p:sp>
          <p:nvSpPr>
            <p:cNvPr id="17" name="16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8" name="17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CAPÍTULO I</a:t>
              </a:r>
              <a:endParaRPr lang="es-ES" sz="1800" b="1" kern="1200" dirty="0">
                <a:solidFill>
                  <a:schemeClr val="accent1"/>
                </a:solidFill>
              </a:endParaRPr>
            </a:p>
          </p:txBody>
        </p:sp>
      </p:grpSp>
      <p:pic>
        <p:nvPicPr>
          <p:cNvPr id="19" name="18 Imagen" descr="HAZ DE.png"/>
          <p:cNvPicPr>
            <a:picLocks noChangeAspect="1"/>
          </p:cNvPicPr>
          <p:nvPr/>
        </p:nvPicPr>
        <p:blipFill>
          <a:blip r:embed="rId7" cstate="print"/>
          <a:stretch>
            <a:fillRect/>
          </a:stretch>
        </p:blipFill>
        <p:spPr>
          <a:xfrm>
            <a:off x="-70353" y="225006"/>
            <a:ext cx="997176" cy="901263"/>
          </a:xfrm>
          <a:prstGeom prst="rect">
            <a:avLst/>
          </a:prstGeom>
        </p:spPr>
      </p:pic>
    </p:spTree>
    <p:extLst>
      <p:ext uri="{BB962C8B-B14F-4D97-AF65-F5344CB8AC3E}">
        <p14:creationId xmlns:p14="http://schemas.microsoft.com/office/powerpoint/2010/main" val="3572852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3000"/>
                                        <p:tgtEl>
                                          <p:spTgt spid="14"/>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3000" fill="hold"/>
                                        <p:tgtEl>
                                          <p:spTgt spid="19"/>
                                        </p:tgtEl>
                                        <p:attrNameLst>
                                          <p:attrName>ppt_w</p:attrName>
                                        </p:attrNameLst>
                                      </p:cBhvr>
                                      <p:tavLst>
                                        <p:tav tm="0" fmla="#ppt_w*sin(2.5*pi*$)">
                                          <p:val>
                                            <p:fltVal val="0"/>
                                          </p:val>
                                        </p:tav>
                                        <p:tav tm="100000">
                                          <p:val>
                                            <p:fltVal val="1"/>
                                          </p:val>
                                        </p:tav>
                                      </p:tavLst>
                                    </p:anim>
                                    <p:anim calcmode="lin" valueType="num">
                                      <p:cBhvr>
                                        <p:cTn id="12" dur="3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graphicEl>
                                              <a:dgm id="{C0B470F7-BD47-4268-93F0-73CEB727A776}"/>
                                            </p:graphicEl>
                                          </p:spTgt>
                                        </p:tgtEl>
                                        <p:attrNameLst>
                                          <p:attrName>style.visibility</p:attrName>
                                        </p:attrNameLst>
                                      </p:cBhvr>
                                      <p:to>
                                        <p:strVal val="visible"/>
                                      </p:to>
                                    </p:set>
                                    <p:anim calcmode="lin" valueType="num">
                                      <p:cBhvr>
                                        <p:cTn id="17" dur="500" fill="hold"/>
                                        <p:tgtEl>
                                          <p:spTgt spid="4">
                                            <p:graphicEl>
                                              <a:dgm id="{C0B470F7-BD47-4268-93F0-73CEB727A776}"/>
                                            </p:graphicEl>
                                          </p:spTgt>
                                        </p:tgtEl>
                                        <p:attrNameLst>
                                          <p:attrName>ppt_w</p:attrName>
                                        </p:attrNameLst>
                                      </p:cBhvr>
                                      <p:tavLst>
                                        <p:tav tm="0">
                                          <p:val>
                                            <p:fltVal val="0"/>
                                          </p:val>
                                        </p:tav>
                                        <p:tav tm="100000">
                                          <p:val>
                                            <p:strVal val="#ppt_w"/>
                                          </p:val>
                                        </p:tav>
                                      </p:tavLst>
                                    </p:anim>
                                    <p:anim calcmode="lin" valueType="num">
                                      <p:cBhvr>
                                        <p:cTn id="18" dur="500" fill="hold"/>
                                        <p:tgtEl>
                                          <p:spTgt spid="4">
                                            <p:graphicEl>
                                              <a:dgm id="{C0B470F7-BD47-4268-93F0-73CEB727A776}"/>
                                            </p:graphicEl>
                                          </p:spTgt>
                                        </p:tgtEl>
                                        <p:attrNameLst>
                                          <p:attrName>ppt_h</p:attrName>
                                        </p:attrNameLst>
                                      </p:cBhvr>
                                      <p:tavLst>
                                        <p:tav tm="0">
                                          <p:val>
                                            <p:fltVal val="0"/>
                                          </p:val>
                                        </p:tav>
                                        <p:tav tm="100000">
                                          <p:val>
                                            <p:strVal val="#ppt_h"/>
                                          </p:val>
                                        </p:tav>
                                      </p:tavLst>
                                    </p:anim>
                                    <p:animEffect transition="in" filter="fade">
                                      <p:cBhvr>
                                        <p:cTn id="19" dur="500"/>
                                        <p:tgtEl>
                                          <p:spTgt spid="4">
                                            <p:graphicEl>
                                              <a:dgm id="{C0B470F7-BD47-4268-93F0-73CEB727A776}"/>
                                            </p:graphic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graphicEl>
                                              <a:dgm id="{2F8DD266-7AEA-4F79-98B4-3C94C1F010CE}"/>
                                            </p:graphicEl>
                                          </p:spTgt>
                                        </p:tgtEl>
                                        <p:attrNameLst>
                                          <p:attrName>style.visibility</p:attrName>
                                        </p:attrNameLst>
                                      </p:cBhvr>
                                      <p:to>
                                        <p:strVal val="visible"/>
                                      </p:to>
                                    </p:set>
                                    <p:anim calcmode="lin" valueType="num">
                                      <p:cBhvr>
                                        <p:cTn id="22" dur="500" fill="hold"/>
                                        <p:tgtEl>
                                          <p:spTgt spid="4">
                                            <p:graphicEl>
                                              <a:dgm id="{2F8DD266-7AEA-4F79-98B4-3C94C1F010CE}"/>
                                            </p:graphicEl>
                                          </p:spTgt>
                                        </p:tgtEl>
                                        <p:attrNameLst>
                                          <p:attrName>ppt_w</p:attrName>
                                        </p:attrNameLst>
                                      </p:cBhvr>
                                      <p:tavLst>
                                        <p:tav tm="0">
                                          <p:val>
                                            <p:fltVal val="0"/>
                                          </p:val>
                                        </p:tav>
                                        <p:tav tm="100000">
                                          <p:val>
                                            <p:strVal val="#ppt_w"/>
                                          </p:val>
                                        </p:tav>
                                      </p:tavLst>
                                    </p:anim>
                                    <p:anim calcmode="lin" valueType="num">
                                      <p:cBhvr>
                                        <p:cTn id="23" dur="500" fill="hold"/>
                                        <p:tgtEl>
                                          <p:spTgt spid="4">
                                            <p:graphicEl>
                                              <a:dgm id="{2F8DD266-7AEA-4F79-98B4-3C94C1F010CE}"/>
                                            </p:graphicEl>
                                          </p:spTgt>
                                        </p:tgtEl>
                                        <p:attrNameLst>
                                          <p:attrName>ppt_h</p:attrName>
                                        </p:attrNameLst>
                                      </p:cBhvr>
                                      <p:tavLst>
                                        <p:tav tm="0">
                                          <p:val>
                                            <p:fltVal val="0"/>
                                          </p:val>
                                        </p:tav>
                                        <p:tav tm="100000">
                                          <p:val>
                                            <p:strVal val="#ppt_h"/>
                                          </p:val>
                                        </p:tav>
                                      </p:tavLst>
                                    </p:anim>
                                    <p:animEffect transition="in" filter="fade">
                                      <p:cBhvr>
                                        <p:cTn id="24" dur="500"/>
                                        <p:tgtEl>
                                          <p:spTgt spid="4">
                                            <p:graphicEl>
                                              <a:dgm id="{2F8DD266-7AEA-4F79-98B4-3C94C1F010CE}"/>
                                            </p:graphic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
                                            <p:graphicEl>
                                              <a:dgm id="{E7B7780B-8F49-4C71-9120-16EA1B5BCCD8}"/>
                                            </p:graphicEl>
                                          </p:spTgt>
                                        </p:tgtEl>
                                        <p:attrNameLst>
                                          <p:attrName>style.visibility</p:attrName>
                                        </p:attrNameLst>
                                      </p:cBhvr>
                                      <p:to>
                                        <p:strVal val="visible"/>
                                      </p:to>
                                    </p:set>
                                    <p:anim calcmode="lin" valueType="num">
                                      <p:cBhvr>
                                        <p:cTn id="27" dur="500" fill="hold"/>
                                        <p:tgtEl>
                                          <p:spTgt spid="4">
                                            <p:graphicEl>
                                              <a:dgm id="{E7B7780B-8F49-4C71-9120-16EA1B5BCCD8}"/>
                                            </p:graphicEl>
                                          </p:spTgt>
                                        </p:tgtEl>
                                        <p:attrNameLst>
                                          <p:attrName>ppt_w</p:attrName>
                                        </p:attrNameLst>
                                      </p:cBhvr>
                                      <p:tavLst>
                                        <p:tav tm="0">
                                          <p:val>
                                            <p:fltVal val="0"/>
                                          </p:val>
                                        </p:tav>
                                        <p:tav tm="100000">
                                          <p:val>
                                            <p:strVal val="#ppt_w"/>
                                          </p:val>
                                        </p:tav>
                                      </p:tavLst>
                                    </p:anim>
                                    <p:anim calcmode="lin" valueType="num">
                                      <p:cBhvr>
                                        <p:cTn id="28" dur="500" fill="hold"/>
                                        <p:tgtEl>
                                          <p:spTgt spid="4">
                                            <p:graphicEl>
                                              <a:dgm id="{E7B7780B-8F49-4C71-9120-16EA1B5BCCD8}"/>
                                            </p:graphicEl>
                                          </p:spTgt>
                                        </p:tgtEl>
                                        <p:attrNameLst>
                                          <p:attrName>ppt_h</p:attrName>
                                        </p:attrNameLst>
                                      </p:cBhvr>
                                      <p:tavLst>
                                        <p:tav tm="0">
                                          <p:val>
                                            <p:fltVal val="0"/>
                                          </p:val>
                                        </p:tav>
                                        <p:tav tm="100000">
                                          <p:val>
                                            <p:strVal val="#ppt_h"/>
                                          </p:val>
                                        </p:tav>
                                      </p:tavLst>
                                    </p:anim>
                                    <p:animEffect transition="in" filter="fade">
                                      <p:cBhvr>
                                        <p:cTn id="29" dur="500"/>
                                        <p:tgtEl>
                                          <p:spTgt spid="4">
                                            <p:graphicEl>
                                              <a:dgm id="{E7B7780B-8F49-4C71-9120-16EA1B5BCCD8}"/>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
                                            <p:graphicEl>
                                              <a:dgm id="{A4EB4175-E1EB-432C-802F-F6AEB626BBC9}"/>
                                            </p:graphicEl>
                                          </p:spTgt>
                                        </p:tgtEl>
                                        <p:attrNameLst>
                                          <p:attrName>style.visibility</p:attrName>
                                        </p:attrNameLst>
                                      </p:cBhvr>
                                      <p:to>
                                        <p:strVal val="visible"/>
                                      </p:to>
                                    </p:set>
                                    <p:anim calcmode="lin" valueType="num">
                                      <p:cBhvr>
                                        <p:cTn id="32" dur="500" fill="hold"/>
                                        <p:tgtEl>
                                          <p:spTgt spid="4">
                                            <p:graphicEl>
                                              <a:dgm id="{A4EB4175-E1EB-432C-802F-F6AEB626BBC9}"/>
                                            </p:graphicEl>
                                          </p:spTgt>
                                        </p:tgtEl>
                                        <p:attrNameLst>
                                          <p:attrName>ppt_w</p:attrName>
                                        </p:attrNameLst>
                                      </p:cBhvr>
                                      <p:tavLst>
                                        <p:tav tm="0">
                                          <p:val>
                                            <p:fltVal val="0"/>
                                          </p:val>
                                        </p:tav>
                                        <p:tav tm="100000">
                                          <p:val>
                                            <p:strVal val="#ppt_w"/>
                                          </p:val>
                                        </p:tav>
                                      </p:tavLst>
                                    </p:anim>
                                    <p:anim calcmode="lin" valueType="num">
                                      <p:cBhvr>
                                        <p:cTn id="33" dur="500" fill="hold"/>
                                        <p:tgtEl>
                                          <p:spTgt spid="4">
                                            <p:graphicEl>
                                              <a:dgm id="{A4EB4175-E1EB-432C-802F-F6AEB626BBC9}"/>
                                            </p:graphicEl>
                                          </p:spTgt>
                                        </p:tgtEl>
                                        <p:attrNameLst>
                                          <p:attrName>ppt_h</p:attrName>
                                        </p:attrNameLst>
                                      </p:cBhvr>
                                      <p:tavLst>
                                        <p:tav tm="0">
                                          <p:val>
                                            <p:fltVal val="0"/>
                                          </p:val>
                                        </p:tav>
                                        <p:tav tm="100000">
                                          <p:val>
                                            <p:strVal val="#ppt_h"/>
                                          </p:val>
                                        </p:tav>
                                      </p:tavLst>
                                    </p:anim>
                                    <p:animEffect transition="in" filter="fade">
                                      <p:cBhvr>
                                        <p:cTn id="34" dur="500"/>
                                        <p:tgtEl>
                                          <p:spTgt spid="4">
                                            <p:graphicEl>
                                              <a:dgm id="{A4EB4175-E1EB-432C-802F-F6AEB626BBC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p:bldSub>
      </p:bldGraphic>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 name="1 Marcador de número de diapositiva"/>
          <p:cNvSpPr>
            <a:spLocks noGrp="1"/>
          </p:cNvSpPr>
          <p:nvPr>
            <p:ph type="sldNum" sz="quarter" idx="12"/>
          </p:nvPr>
        </p:nvSpPr>
        <p:spPr/>
        <p:txBody>
          <a:bodyPr/>
          <a:lstStyle/>
          <a:p>
            <a:fld id="{217A191E-4836-4BDD-9CC7-1DCBB0D5CB4A}" type="slidenum">
              <a:rPr lang="es-ES" sz="2600"/>
              <a:t>12</a:t>
            </a:fld>
            <a:endParaRPr lang="es-ES" sz="2600"/>
          </a:p>
        </p:txBody>
      </p:sp>
      <p:sp>
        <p:nvSpPr>
          <p:cNvPr id="3" name="2 Marcador de contenido"/>
          <p:cNvSpPr>
            <a:spLocks noGrp="1"/>
          </p:cNvSpPr>
          <p:nvPr>
            <p:ph idx="1"/>
          </p:nvPr>
        </p:nvSpPr>
        <p:spPr/>
        <p:txBody>
          <a:bodyPr/>
          <a:lstStyle/>
          <a:p>
            <a:endParaRPr lang="es-ES"/>
          </a:p>
        </p:txBody>
      </p:sp>
      <p:graphicFrame>
        <p:nvGraphicFramePr>
          <p:cNvPr id="18" name="17 Diagrama"/>
          <p:cNvGraphicFramePr/>
          <p:nvPr>
            <p:extLst>
              <p:ext uri="{D42A27DB-BD31-4B8C-83A1-F6EECF244321}">
                <p14:modId xmlns:p14="http://schemas.microsoft.com/office/powerpoint/2010/main" val="2724175086"/>
              </p:ext>
            </p:extLst>
          </p:nvPr>
        </p:nvGraphicFramePr>
        <p:xfrm>
          <a:off x="843833" y="1407807"/>
          <a:ext cx="8157294" cy="57930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AutoShape 2"/>
          <p:cNvSpPr txBox="1">
            <a:spLocks noChangeArrowheads="1"/>
          </p:cNvSpPr>
          <p:nvPr/>
        </p:nvSpPr>
        <p:spPr bwMode="auto">
          <a:xfrm>
            <a:off x="1027302" y="366756"/>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FUNDAMENTACIÓN TEÓRICA</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20" name="19 Grupo"/>
          <p:cNvGrpSpPr/>
          <p:nvPr/>
        </p:nvGrpSpPr>
        <p:grpSpPr>
          <a:xfrm>
            <a:off x="71447" y="1483415"/>
            <a:ext cx="601443" cy="4721008"/>
            <a:chOff x="218895" y="2197"/>
            <a:chExt cx="928663" cy="4496198"/>
          </a:xfrm>
        </p:grpSpPr>
        <p:sp>
          <p:nvSpPr>
            <p:cNvPr id="21" name="20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22" name="21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CAPÍTULO I</a:t>
              </a:r>
              <a:endParaRPr lang="es-ES" sz="1800" b="1" kern="1200" dirty="0">
                <a:solidFill>
                  <a:schemeClr val="accent1"/>
                </a:solidFill>
              </a:endParaRPr>
            </a:p>
          </p:txBody>
        </p:sp>
      </p:grpSp>
      <p:pic>
        <p:nvPicPr>
          <p:cNvPr id="23" name="22 Imagen" descr="HAZ DE.png"/>
          <p:cNvPicPr>
            <a:picLocks noChangeAspect="1"/>
          </p:cNvPicPr>
          <p:nvPr/>
        </p:nvPicPr>
        <p:blipFill>
          <a:blip r:embed="rId7" cstate="print"/>
          <a:stretch>
            <a:fillRect/>
          </a:stretch>
        </p:blipFill>
        <p:spPr>
          <a:xfrm>
            <a:off x="-70353" y="225006"/>
            <a:ext cx="997176" cy="901263"/>
          </a:xfrm>
          <a:prstGeom prst="rect">
            <a:avLst/>
          </a:prstGeom>
        </p:spPr>
      </p:pic>
    </p:spTree>
    <p:extLst>
      <p:ext uri="{BB962C8B-B14F-4D97-AF65-F5344CB8AC3E}">
        <p14:creationId xmlns:p14="http://schemas.microsoft.com/office/powerpoint/2010/main" val="3915502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3000"/>
                                        <p:tgtEl>
                                          <p:spTgt spid="19"/>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3000" fill="hold"/>
                                        <p:tgtEl>
                                          <p:spTgt spid="23"/>
                                        </p:tgtEl>
                                        <p:attrNameLst>
                                          <p:attrName>ppt_w</p:attrName>
                                        </p:attrNameLst>
                                      </p:cBhvr>
                                      <p:tavLst>
                                        <p:tav tm="0" fmla="#ppt_w*sin(2.5*pi*$)">
                                          <p:val>
                                            <p:fltVal val="0"/>
                                          </p:val>
                                        </p:tav>
                                        <p:tav tm="100000">
                                          <p:val>
                                            <p:fltVal val="1"/>
                                          </p:val>
                                        </p:tav>
                                      </p:tavLst>
                                    </p:anim>
                                    <p:anim calcmode="lin" valueType="num">
                                      <p:cBhvr>
                                        <p:cTn id="12" dur="3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 name="1 Marcador de número de diapositiva"/>
          <p:cNvSpPr>
            <a:spLocks noGrp="1"/>
          </p:cNvSpPr>
          <p:nvPr>
            <p:ph type="sldNum" sz="quarter" idx="12"/>
          </p:nvPr>
        </p:nvSpPr>
        <p:spPr/>
        <p:txBody>
          <a:bodyPr/>
          <a:lstStyle/>
          <a:p>
            <a:fld id="{217A191E-4836-4BDD-9CC7-1DCBB0D5CB4A}" type="slidenum">
              <a:rPr lang="es-ES" sz="2600"/>
              <a:t>13</a:t>
            </a:fld>
            <a:endParaRPr lang="es-ES" sz="2600" dirty="0"/>
          </a:p>
        </p:txBody>
      </p:sp>
      <p:sp>
        <p:nvSpPr>
          <p:cNvPr id="18" name="AutoShape 2"/>
          <p:cNvSpPr txBox="1">
            <a:spLocks noChangeArrowheads="1"/>
          </p:cNvSpPr>
          <p:nvPr/>
        </p:nvSpPr>
        <p:spPr bwMode="auto">
          <a:xfrm>
            <a:off x="1027302" y="366756"/>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FUNDAMENTACIÓN TEÓRICA</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9" name="18 Grupo"/>
          <p:cNvGrpSpPr/>
          <p:nvPr/>
        </p:nvGrpSpPr>
        <p:grpSpPr>
          <a:xfrm>
            <a:off x="71447" y="1483415"/>
            <a:ext cx="601443" cy="4721008"/>
            <a:chOff x="218895" y="2197"/>
            <a:chExt cx="928663" cy="4496198"/>
          </a:xfrm>
        </p:grpSpPr>
        <p:sp>
          <p:nvSpPr>
            <p:cNvPr id="20" name="19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21" name="20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CAPÍTULO I</a:t>
              </a:r>
              <a:endParaRPr lang="es-ES" sz="1800" b="1" kern="1200" dirty="0">
                <a:solidFill>
                  <a:schemeClr val="accent1"/>
                </a:solidFill>
              </a:endParaRPr>
            </a:p>
          </p:txBody>
        </p:sp>
      </p:grpSp>
      <p:pic>
        <p:nvPicPr>
          <p:cNvPr id="22" name="21 Imagen" descr="HAZ DE.png"/>
          <p:cNvPicPr>
            <a:picLocks noChangeAspect="1"/>
          </p:cNvPicPr>
          <p:nvPr/>
        </p:nvPicPr>
        <p:blipFill>
          <a:blip r:embed="rId3" cstate="print"/>
          <a:stretch>
            <a:fillRect/>
          </a:stretch>
        </p:blipFill>
        <p:spPr>
          <a:xfrm>
            <a:off x="-70353" y="225006"/>
            <a:ext cx="997176" cy="901263"/>
          </a:xfrm>
          <a:prstGeom prst="rect">
            <a:avLst/>
          </a:prstGeom>
        </p:spPr>
      </p:pic>
      <p:sp>
        <p:nvSpPr>
          <p:cNvPr id="4" name="3 Rectángulo redondeado"/>
          <p:cNvSpPr/>
          <p:nvPr/>
        </p:nvSpPr>
        <p:spPr>
          <a:xfrm>
            <a:off x="1169068" y="1634633"/>
            <a:ext cx="3331495" cy="5216979"/>
          </a:xfrm>
          <a:prstGeom prst="roundRect">
            <a:avLst/>
          </a:prstGeom>
          <a:solidFill>
            <a:schemeClr val="tx2">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algn="ctr"/>
            <a:r>
              <a:rPr lang="es-ES_tradnl" sz="1900" b="1" dirty="0">
                <a:solidFill>
                  <a:srgbClr val="000000"/>
                </a:solidFill>
              </a:rPr>
              <a:t>ELEMENTO FUNCIONAL LOGÍSTICO SANIDAD</a:t>
            </a:r>
          </a:p>
          <a:p>
            <a:pPr algn="ctr"/>
            <a:endParaRPr lang="es-ES_tradnl" sz="1900" dirty="0">
              <a:solidFill>
                <a:srgbClr val="000000"/>
              </a:solidFill>
            </a:endParaRPr>
          </a:p>
          <a:p>
            <a:pPr algn="just"/>
            <a:r>
              <a:rPr lang="es-ES_tradnl" sz="1900" dirty="0">
                <a:solidFill>
                  <a:srgbClr val="000000"/>
                </a:solidFill>
              </a:rPr>
              <a:t>Atender </a:t>
            </a:r>
            <a:r>
              <a:rPr lang="es-ES_tradnl" sz="1900" dirty="0">
                <a:solidFill>
                  <a:srgbClr val="000000"/>
                </a:solidFill>
              </a:rPr>
              <a:t>a la conservación y mejora del estado de eficacia física del potencial humano militar</a:t>
            </a:r>
            <a:endParaRPr lang="es-ES" sz="1900" dirty="0">
              <a:solidFill>
                <a:srgbClr val="000000"/>
              </a:solidFill>
            </a:endParaRPr>
          </a:p>
        </p:txBody>
      </p:sp>
      <p:pic>
        <p:nvPicPr>
          <p:cNvPr id="8194" name="Picture 2" descr="C:\Users\Jonattan\Desktop\DSC_03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817" y="1861457"/>
            <a:ext cx="3752847" cy="478641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45" b="95028" l="8974" r="86538"/>
                    </a14:imgEffect>
                  </a14:imgLayer>
                </a14:imgProps>
              </a:ext>
              <a:ext uri="{28A0092B-C50C-407E-A947-70E740481C1C}">
                <a14:useLocalDpi xmlns:a14="http://schemas.microsoft.com/office/drawing/2010/main" val="0"/>
              </a:ext>
            </a:extLst>
          </a:blip>
          <a:srcRect/>
          <a:stretch>
            <a:fillRect/>
          </a:stretch>
        </p:blipFill>
        <p:spPr bwMode="auto">
          <a:xfrm rot="21057908">
            <a:off x="5581677" y="4970759"/>
            <a:ext cx="1169068" cy="1674553"/>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89302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3000"/>
                                        <p:tgtEl>
                                          <p:spTgt spid="18"/>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3000" fill="hold"/>
                                        <p:tgtEl>
                                          <p:spTgt spid="22"/>
                                        </p:tgtEl>
                                        <p:attrNameLst>
                                          <p:attrName>ppt_w</p:attrName>
                                        </p:attrNameLst>
                                      </p:cBhvr>
                                      <p:tavLst>
                                        <p:tav tm="0" fmla="#ppt_w*sin(2.5*pi*$)">
                                          <p:val>
                                            <p:fltVal val="0"/>
                                          </p:val>
                                        </p:tav>
                                        <p:tav tm="100000">
                                          <p:val>
                                            <p:fltVal val="1"/>
                                          </p:val>
                                        </p:tav>
                                      </p:tavLst>
                                    </p:anim>
                                    <p:anim calcmode="lin" valueType="num">
                                      <p:cBhvr>
                                        <p:cTn id="12" dur="3000" fill="hold"/>
                                        <p:tgtEl>
                                          <p:spTgt spid="22"/>
                                        </p:tgtEl>
                                        <p:attrNameLst>
                                          <p:attrName>ppt_h</p:attrName>
                                        </p:attrNameLst>
                                      </p:cBhvr>
                                      <p:tavLst>
                                        <p:tav tm="0">
                                          <p:val>
                                            <p:strVal val="#ppt_h"/>
                                          </p:val>
                                        </p:tav>
                                        <p:tav tm="100000">
                                          <p:val>
                                            <p:strVal val="#ppt_h"/>
                                          </p:val>
                                        </p:tav>
                                      </p:tavLst>
                                    </p:anim>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194"/>
                                        </p:tgtEl>
                                        <p:attrNameLst>
                                          <p:attrName>style.visibility</p:attrName>
                                        </p:attrNameLst>
                                      </p:cBhvr>
                                      <p:to>
                                        <p:strVal val="visible"/>
                                      </p:to>
                                    </p:set>
                                    <p:anim calcmode="lin" valueType="num">
                                      <p:cBhvr additive="base">
                                        <p:cTn id="20" dur="500" fill="hold"/>
                                        <p:tgtEl>
                                          <p:spTgt spid="8194"/>
                                        </p:tgtEl>
                                        <p:attrNameLst>
                                          <p:attrName>ppt_x</p:attrName>
                                        </p:attrNameLst>
                                      </p:cBhvr>
                                      <p:tavLst>
                                        <p:tav tm="0">
                                          <p:val>
                                            <p:strVal val="#ppt_x"/>
                                          </p:val>
                                        </p:tav>
                                        <p:tav tm="100000">
                                          <p:val>
                                            <p:strVal val="#ppt_x"/>
                                          </p:val>
                                        </p:tav>
                                      </p:tavLst>
                                    </p:anim>
                                    <p:anim calcmode="lin" valueType="num">
                                      <p:cBhvr additive="base">
                                        <p:cTn id="21" dur="500" fill="hold"/>
                                        <p:tgtEl>
                                          <p:spTgt spid="819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1" name="9 Marcador de contenido"/>
          <p:cNvSpPr txBox="1">
            <a:spLocks/>
          </p:cNvSpPr>
          <p:nvPr/>
        </p:nvSpPr>
        <p:spPr>
          <a:xfrm>
            <a:off x="5160974" y="1483415"/>
            <a:ext cx="3840153" cy="4990155"/>
          </a:xfrm>
          <a:prstGeom prst="rect">
            <a:avLst/>
          </a:prstGeom>
        </p:spPr>
        <p:txBody>
          <a:bodyPr vert="horz" lIns="74066" tIns="37033" rIns="74066" bIns="37033" rtlCol="0">
            <a:normAutofit/>
          </a:bodyPr>
          <a:lstStyle>
            <a:lvl1pPr marL="228600" indent="-228600" algn="l" defTabSz="914400" rtl="0" eaLnBrk="1" latinLnBrk="0" hangingPunct="1">
              <a:spcBef>
                <a:spcPts val="1200"/>
              </a:spcBef>
              <a:buClr>
                <a:schemeClr val="bg2"/>
              </a:buClr>
              <a:buFontTx/>
              <a:buBlip>
                <a:blip r:embed="rId3"/>
              </a:buBlip>
              <a:defRPr sz="2200" kern="1200">
                <a:gradFill>
                  <a:gsLst>
                    <a:gs pos="0">
                      <a:schemeClr val="bg1"/>
                    </a:gs>
                    <a:gs pos="90000">
                      <a:schemeClr val="bg2">
                        <a:lumMod val="90000"/>
                      </a:schemeClr>
                    </a:gs>
                  </a:gsLst>
                  <a:lin ang="5400000" scaled="0"/>
                </a:gradFill>
                <a:latin typeface="+mn-lt"/>
                <a:ea typeface="+mn-ea"/>
                <a:cs typeface="+mn-cs"/>
              </a:defRPr>
            </a:lvl1pPr>
            <a:lvl2pPr marL="4572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2pPr>
            <a:lvl3pPr marL="6858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3pPr>
            <a:lvl4pPr marL="9144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4pPr>
            <a:lvl5pPr marL="11430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s-ES" dirty="0"/>
          </a:p>
        </p:txBody>
      </p:sp>
      <p:sp>
        <p:nvSpPr>
          <p:cNvPr id="2" name="1 Marcador de número de diapositiva"/>
          <p:cNvSpPr>
            <a:spLocks noGrp="1"/>
          </p:cNvSpPr>
          <p:nvPr>
            <p:ph type="sldNum" sz="quarter" idx="12"/>
          </p:nvPr>
        </p:nvSpPr>
        <p:spPr/>
        <p:txBody>
          <a:bodyPr/>
          <a:lstStyle/>
          <a:p>
            <a:fld id="{217A191E-4836-4BDD-9CC7-1DCBB0D5CB4A}" type="slidenum">
              <a:rPr lang="es-ES" sz="2600"/>
              <a:t>14</a:t>
            </a:fld>
            <a:endParaRPr lang="es-ES" sz="2600"/>
          </a:p>
        </p:txBody>
      </p:sp>
      <p:sp>
        <p:nvSpPr>
          <p:cNvPr id="13" name="AutoShape 2"/>
          <p:cNvSpPr txBox="1">
            <a:spLocks noChangeArrowheads="1"/>
          </p:cNvSpPr>
          <p:nvPr/>
        </p:nvSpPr>
        <p:spPr bwMode="auto">
          <a:xfrm>
            <a:off x="1027302" y="366756"/>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FUNDAMENTACIÓN TEÓRICA</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4" name="13 Grupo"/>
          <p:cNvGrpSpPr/>
          <p:nvPr/>
        </p:nvGrpSpPr>
        <p:grpSpPr>
          <a:xfrm>
            <a:off x="71447" y="1483415"/>
            <a:ext cx="601443" cy="4721008"/>
            <a:chOff x="218895" y="2197"/>
            <a:chExt cx="928663" cy="4496198"/>
          </a:xfrm>
        </p:grpSpPr>
        <p:sp>
          <p:nvSpPr>
            <p:cNvPr id="17" name="16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8" name="17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CAPÍTULO I</a:t>
              </a:r>
              <a:endParaRPr lang="es-ES" sz="1800" b="1" kern="1200" dirty="0">
                <a:solidFill>
                  <a:schemeClr val="accent1"/>
                </a:solidFill>
              </a:endParaRPr>
            </a:p>
          </p:txBody>
        </p:sp>
      </p:grpSp>
      <p:pic>
        <p:nvPicPr>
          <p:cNvPr id="19" name="18 Imagen" descr="HAZ DE.png"/>
          <p:cNvPicPr>
            <a:picLocks noChangeAspect="1"/>
          </p:cNvPicPr>
          <p:nvPr/>
        </p:nvPicPr>
        <p:blipFill>
          <a:blip r:embed="rId5" cstate="print"/>
          <a:stretch>
            <a:fillRect/>
          </a:stretch>
        </p:blipFill>
        <p:spPr>
          <a:xfrm>
            <a:off x="-70353" y="225006"/>
            <a:ext cx="997176" cy="901263"/>
          </a:xfrm>
          <a:prstGeom prst="rect">
            <a:avLst/>
          </a:prstGeom>
        </p:spPr>
      </p:pic>
      <p:pic>
        <p:nvPicPr>
          <p:cNvPr id="10242" name="Picture 2" descr="C:\Users\Jonattan\Desktop\DSC_0304.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27302" y="1823656"/>
            <a:ext cx="3615027" cy="491454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3 Rectángulo redondeado"/>
          <p:cNvSpPr/>
          <p:nvPr/>
        </p:nvSpPr>
        <p:spPr>
          <a:xfrm>
            <a:off x="5160976" y="2390717"/>
            <a:ext cx="3437819" cy="4234071"/>
          </a:xfrm>
          <a:prstGeom prst="round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algn="just"/>
            <a:r>
              <a:rPr lang="es-ES" sz="1600" b="1" dirty="0">
                <a:solidFill>
                  <a:schemeClr val="bg1"/>
                </a:solidFill>
              </a:rPr>
              <a:t>Mantener en excelente condiciones psicofísicas al Personal a bordo del Buque Escuela Guayas.  La atención es de tipo integral básica, mediante la colaboración y utilización de todos los recursos existentes en la atención médica, la promoción, la </a:t>
            </a:r>
            <a:r>
              <a:rPr lang="es-ES" sz="1600" b="1" dirty="0">
                <a:solidFill>
                  <a:schemeClr val="bg1"/>
                </a:solidFill>
              </a:rPr>
              <a:t>prevención </a:t>
            </a:r>
            <a:r>
              <a:rPr lang="es-ES" sz="1600" b="1" dirty="0">
                <a:solidFill>
                  <a:schemeClr val="bg1"/>
                </a:solidFill>
              </a:rPr>
              <a:t>en el desarrollo de la </a:t>
            </a:r>
            <a:r>
              <a:rPr lang="es-ES" sz="1600" b="1" dirty="0">
                <a:solidFill>
                  <a:schemeClr val="bg1"/>
                </a:solidFill>
              </a:rPr>
              <a:t>unidad.</a:t>
            </a:r>
            <a:endParaRPr lang="es-ES" sz="1600" b="1" dirty="0">
              <a:solidFill>
                <a:schemeClr val="bg1"/>
              </a:solidFill>
            </a:endParaRPr>
          </a:p>
        </p:txBody>
      </p:sp>
      <p:sp>
        <p:nvSpPr>
          <p:cNvPr id="8" name="7 Rectángulo redondeado"/>
          <p:cNvSpPr/>
          <p:nvPr/>
        </p:nvSpPr>
        <p:spPr>
          <a:xfrm>
            <a:off x="5160976" y="1505326"/>
            <a:ext cx="3437819" cy="658566"/>
          </a:xfrm>
          <a:prstGeom prst="round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algn="ctr"/>
            <a:r>
              <a:rPr lang="es-ES" sz="1900" b="1" dirty="0"/>
              <a:t>FUNCIÓN BÁSICA</a:t>
            </a:r>
            <a:endParaRPr lang="es-ES" sz="1900" b="1" dirty="0"/>
          </a:p>
        </p:txBody>
      </p:sp>
    </p:spTree>
    <p:extLst>
      <p:ext uri="{BB962C8B-B14F-4D97-AF65-F5344CB8AC3E}">
        <p14:creationId xmlns:p14="http://schemas.microsoft.com/office/powerpoint/2010/main" val="23383231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3000"/>
                                        <p:tgtEl>
                                          <p:spTgt spid="13"/>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3000" fill="hold"/>
                                        <p:tgtEl>
                                          <p:spTgt spid="19"/>
                                        </p:tgtEl>
                                        <p:attrNameLst>
                                          <p:attrName>ppt_w</p:attrName>
                                        </p:attrNameLst>
                                      </p:cBhvr>
                                      <p:tavLst>
                                        <p:tav tm="0" fmla="#ppt_w*sin(2.5*pi*$)">
                                          <p:val>
                                            <p:fltVal val="0"/>
                                          </p:val>
                                        </p:tav>
                                        <p:tav tm="100000">
                                          <p:val>
                                            <p:fltVal val="1"/>
                                          </p:val>
                                        </p:tav>
                                      </p:tavLst>
                                    </p:anim>
                                    <p:anim calcmode="lin" valueType="num">
                                      <p:cBhvr>
                                        <p:cTn id="12" dur="3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nodePh="1">
                                  <p:stCondLst>
                                    <p:cond delay="0"/>
                                  </p:stCondLst>
                                  <p:endCondLst>
                                    <p:cond evt="begin" delay="0">
                                      <p:tn val="15"/>
                                    </p:cond>
                                  </p:end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80">
                                          <p:stCondLst>
                                            <p:cond delay="0"/>
                                          </p:stCondLst>
                                        </p:cTn>
                                        <p:tgtEl>
                                          <p:spTgt spid="11"/>
                                        </p:tgtEl>
                                      </p:cBhvr>
                                    </p:animEffect>
                                    <p:anim calcmode="lin" valueType="num">
                                      <p:cBhvr>
                                        <p:cTn id="1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3" dur="26">
                                          <p:stCondLst>
                                            <p:cond delay="650"/>
                                          </p:stCondLst>
                                        </p:cTn>
                                        <p:tgtEl>
                                          <p:spTgt spid="11"/>
                                        </p:tgtEl>
                                      </p:cBhvr>
                                      <p:to x="100000" y="60000"/>
                                    </p:animScale>
                                    <p:animScale>
                                      <p:cBhvr>
                                        <p:cTn id="24" dur="166" decel="50000">
                                          <p:stCondLst>
                                            <p:cond delay="676"/>
                                          </p:stCondLst>
                                        </p:cTn>
                                        <p:tgtEl>
                                          <p:spTgt spid="11"/>
                                        </p:tgtEl>
                                      </p:cBhvr>
                                      <p:to x="100000" y="100000"/>
                                    </p:animScale>
                                    <p:animScale>
                                      <p:cBhvr>
                                        <p:cTn id="25" dur="26">
                                          <p:stCondLst>
                                            <p:cond delay="1312"/>
                                          </p:stCondLst>
                                        </p:cTn>
                                        <p:tgtEl>
                                          <p:spTgt spid="11"/>
                                        </p:tgtEl>
                                      </p:cBhvr>
                                      <p:to x="100000" y="80000"/>
                                    </p:animScale>
                                    <p:animScale>
                                      <p:cBhvr>
                                        <p:cTn id="26" dur="166" decel="50000">
                                          <p:stCondLst>
                                            <p:cond delay="1338"/>
                                          </p:stCondLst>
                                        </p:cTn>
                                        <p:tgtEl>
                                          <p:spTgt spid="11"/>
                                        </p:tgtEl>
                                      </p:cBhvr>
                                      <p:to x="100000" y="100000"/>
                                    </p:animScale>
                                    <p:animScale>
                                      <p:cBhvr>
                                        <p:cTn id="27" dur="26">
                                          <p:stCondLst>
                                            <p:cond delay="1642"/>
                                          </p:stCondLst>
                                        </p:cTn>
                                        <p:tgtEl>
                                          <p:spTgt spid="11"/>
                                        </p:tgtEl>
                                      </p:cBhvr>
                                      <p:to x="100000" y="90000"/>
                                    </p:animScale>
                                    <p:animScale>
                                      <p:cBhvr>
                                        <p:cTn id="28" dur="166" decel="50000">
                                          <p:stCondLst>
                                            <p:cond delay="1668"/>
                                          </p:stCondLst>
                                        </p:cTn>
                                        <p:tgtEl>
                                          <p:spTgt spid="11"/>
                                        </p:tgtEl>
                                      </p:cBhvr>
                                      <p:to x="100000" y="100000"/>
                                    </p:animScale>
                                    <p:animScale>
                                      <p:cBhvr>
                                        <p:cTn id="29" dur="26">
                                          <p:stCondLst>
                                            <p:cond delay="1808"/>
                                          </p:stCondLst>
                                        </p:cTn>
                                        <p:tgtEl>
                                          <p:spTgt spid="11"/>
                                        </p:tgtEl>
                                      </p:cBhvr>
                                      <p:to x="100000" y="95000"/>
                                    </p:animScale>
                                    <p:animScale>
                                      <p:cBhvr>
                                        <p:cTn id="30" dur="166" decel="50000">
                                          <p:stCondLst>
                                            <p:cond delay="1834"/>
                                          </p:stCondLst>
                                        </p:cTn>
                                        <p:tgtEl>
                                          <p:spTgt spid="11"/>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10242"/>
                                        </p:tgtEl>
                                        <p:attrNameLst>
                                          <p:attrName>style.visibility</p:attrName>
                                        </p:attrNameLst>
                                      </p:cBhvr>
                                      <p:to>
                                        <p:strVal val="visible"/>
                                      </p:to>
                                    </p:set>
                                    <p:animEffect transition="in" filter="wipe(down)">
                                      <p:cBhvr>
                                        <p:cTn id="33" dur="580">
                                          <p:stCondLst>
                                            <p:cond delay="0"/>
                                          </p:stCondLst>
                                        </p:cTn>
                                        <p:tgtEl>
                                          <p:spTgt spid="10242"/>
                                        </p:tgtEl>
                                      </p:cBhvr>
                                    </p:animEffect>
                                    <p:anim calcmode="lin" valueType="num">
                                      <p:cBhvr>
                                        <p:cTn id="34" dur="1822" tmFilter="0,0; 0.14,0.36; 0.43,0.73; 0.71,0.91; 1.0,1.0">
                                          <p:stCondLst>
                                            <p:cond delay="0"/>
                                          </p:stCondLst>
                                        </p:cTn>
                                        <p:tgtEl>
                                          <p:spTgt spid="10242"/>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0242"/>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0242"/>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0242"/>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0242"/>
                                        </p:tgtEl>
                                        <p:attrNameLst>
                                          <p:attrName>ppt_y</p:attrName>
                                        </p:attrNameLst>
                                      </p:cBhvr>
                                      <p:tavLst>
                                        <p:tav tm="0" fmla="#ppt_y-sin(pi*$)/81">
                                          <p:val>
                                            <p:fltVal val="0"/>
                                          </p:val>
                                        </p:tav>
                                        <p:tav tm="100000">
                                          <p:val>
                                            <p:fltVal val="1"/>
                                          </p:val>
                                        </p:tav>
                                      </p:tavLst>
                                    </p:anim>
                                    <p:animScale>
                                      <p:cBhvr>
                                        <p:cTn id="39" dur="26">
                                          <p:stCondLst>
                                            <p:cond delay="650"/>
                                          </p:stCondLst>
                                        </p:cTn>
                                        <p:tgtEl>
                                          <p:spTgt spid="10242"/>
                                        </p:tgtEl>
                                      </p:cBhvr>
                                      <p:to x="100000" y="60000"/>
                                    </p:animScale>
                                    <p:animScale>
                                      <p:cBhvr>
                                        <p:cTn id="40" dur="166" decel="50000">
                                          <p:stCondLst>
                                            <p:cond delay="676"/>
                                          </p:stCondLst>
                                        </p:cTn>
                                        <p:tgtEl>
                                          <p:spTgt spid="10242"/>
                                        </p:tgtEl>
                                      </p:cBhvr>
                                      <p:to x="100000" y="100000"/>
                                    </p:animScale>
                                    <p:animScale>
                                      <p:cBhvr>
                                        <p:cTn id="41" dur="26">
                                          <p:stCondLst>
                                            <p:cond delay="1312"/>
                                          </p:stCondLst>
                                        </p:cTn>
                                        <p:tgtEl>
                                          <p:spTgt spid="10242"/>
                                        </p:tgtEl>
                                      </p:cBhvr>
                                      <p:to x="100000" y="80000"/>
                                    </p:animScale>
                                    <p:animScale>
                                      <p:cBhvr>
                                        <p:cTn id="42" dur="166" decel="50000">
                                          <p:stCondLst>
                                            <p:cond delay="1338"/>
                                          </p:stCondLst>
                                        </p:cTn>
                                        <p:tgtEl>
                                          <p:spTgt spid="10242"/>
                                        </p:tgtEl>
                                      </p:cBhvr>
                                      <p:to x="100000" y="100000"/>
                                    </p:animScale>
                                    <p:animScale>
                                      <p:cBhvr>
                                        <p:cTn id="43" dur="26">
                                          <p:stCondLst>
                                            <p:cond delay="1642"/>
                                          </p:stCondLst>
                                        </p:cTn>
                                        <p:tgtEl>
                                          <p:spTgt spid="10242"/>
                                        </p:tgtEl>
                                      </p:cBhvr>
                                      <p:to x="100000" y="90000"/>
                                    </p:animScale>
                                    <p:animScale>
                                      <p:cBhvr>
                                        <p:cTn id="44" dur="166" decel="50000">
                                          <p:stCondLst>
                                            <p:cond delay="1668"/>
                                          </p:stCondLst>
                                        </p:cTn>
                                        <p:tgtEl>
                                          <p:spTgt spid="10242"/>
                                        </p:tgtEl>
                                      </p:cBhvr>
                                      <p:to x="100000" y="100000"/>
                                    </p:animScale>
                                    <p:animScale>
                                      <p:cBhvr>
                                        <p:cTn id="45" dur="26">
                                          <p:stCondLst>
                                            <p:cond delay="1808"/>
                                          </p:stCondLst>
                                        </p:cTn>
                                        <p:tgtEl>
                                          <p:spTgt spid="10242"/>
                                        </p:tgtEl>
                                      </p:cBhvr>
                                      <p:to x="100000" y="95000"/>
                                    </p:animScale>
                                    <p:animScale>
                                      <p:cBhvr>
                                        <p:cTn id="46" dur="166" decel="50000">
                                          <p:stCondLst>
                                            <p:cond delay="1834"/>
                                          </p:stCondLst>
                                        </p:cTn>
                                        <p:tgtEl>
                                          <p:spTgt spid="10242"/>
                                        </p:tgtEl>
                                      </p:cBhvr>
                                      <p:to x="100000" y="100000"/>
                                    </p:animScale>
                                  </p:childTnLst>
                                </p:cTn>
                              </p:par>
                              <p:par>
                                <p:cTn id="47" presetID="26"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down)">
                                      <p:cBhvr>
                                        <p:cTn id="49" dur="580">
                                          <p:stCondLst>
                                            <p:cond delay="0"/>
                                          </p:stCondLst>
                                        </p:cTn>
                                        <p:tgtEl>
                                          <p:spTgt spid="4"/>
                                        </p:tgtEl>
                                      </p:cBhvr>
                                    </p:animEffect>
                                    <p:anim calcmode="lin" valueType="num">
                                      <p:cBhvr>
                                        <p:cTn id="5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5" dur="26">
                                          <p:stCondLst>
                                            <p:cond delay="650"/>
                                          </p:stCondLst>
                                        </p:cTn>
                                        <p:tgtEl>
                                          <p:spTgt spid="4"/>
                                        </p:tgtEl>
                                      </p:cBhvr>
                                      <p:to x="100000" y="60000"/>
                                    </p:animScale>
                                    <p:animScale>
                                      <p:cBhvr>
                                        <p:cTn id="56" dur="166" decel="50000">
                                          <p:stCondLst>
                                            <p:cond delay="676"/>
                                          </p:stCondLst>
                                        </p:cTn>
                                        <p:tgtEl>
                                          <p:spTgt spid="4"/>
                                        </p:tgtEl>
                                      </p:cBhvr>
                                      <p:to x="100000" y="100000"/>
                                    </p:animScale>
                                    <p:animScale>
                                      <p:cBhvr>
                                        <p:cTn id="57" dur="26">
                                          <p:stCondLst>
                                            <p:cond delay="1312"/>
                                          </p:stCondLst>
                                        </p:cTn>
                                        <p:tgtEl>
                                          <p:spTgt spid="4"/>
                                        </p:tgtEl>
                                      </p:cBhvr>
                                      <p:to x="100000" y="80000"/>
                                    </p:animScale>
                                    <p:animScale>
                                      <p:cBhvr>
                                        <p:cTn id="58" dur="166" decel="50000">
                                          <p:stCondLst>
                                            <p:cond delay="1338"/>
                                          </p:stCondLst>
                                        </p:cTn>
                                        <p:tgtEl>
                                          <p:spTgt spid="4"/>
                                        </p:tgtEl>
                                      </p:cBhvr>
                                      <p:to x="100000" y="100000"/>
                                    </p:animScale>
                                    <p:animScale>
                                      <p:cBhvr>
                                        <p:cTn id="59" dur="26">
                                          <p:stCondLst>
                                            <p:cond delay="1642"/>
                                          </p:stCondLst>
                                        </p:cTn>
                                        <p:tgtEl>
                                          <p:spTgt spid="4"/>
                                        </p:tgtEl>
                                      </p:cBhvr>
                                      <p:to x="100000" y="90000"/>
                                    </p:animScale>
                                    <p:animScale>
                                      <p:cBhvr>
                                        <p:cTn id="60" dur="166" decel="50000">
                                          <p:stCondLst>
                                            <p:cond delay="1668"/>
                                          </p:stCondLst>
                                        </p:cTn>
                                        <p:tgtEl>
                                          <p:spTgt spid="4"/>
                                        </p:tgtEl>
                                      </p:cBhvr>
                                      <p:to x="100000" y="100000"/>
                                    </p:animScale>
                                    <p:animScale>
                                      <p:cBhvr>
                                        <p:cTn id="61" dur="26">
                                          <p:stCondLst>
                                            <p:cond delay="1808"/>
                                          </p:stCondLst>
                                        </p:cTn>
                                        <p:tgtEl>
                                          <p:spTgt spid="4"/>
                                        </p:tgtEl>
                                      </p:cBhvr>
                                      <p:to x="100000" y="95000"/>
                                    </p:animScale>
                                    <p:animScale>
                                      <p:cBhvr>
                                        <p:cTn id="62" dur="166" decel="50000">
                                          <p:stCondLst>
                                            <p:cond delay="1834"/>
                                          </p:stCondLst>
                                        </p:cTn>
                                        <p:tgtEl>
                                          <p:spTgt spid="4"/>
                                        </p:tgtEl>
                                      </p:cBhvr>
                                      <p:to x="100000" y="100000"/>
                                    </p:animScale>
                                  </p:childTnLst>
                                </p:cTn>
                              </p:par>
                              <p:par>
                                <p:cTn id="63" presetID="26"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down)">
                                      <p:cBhvr>
                                        <p:cTn id="65" dur="580">
                                          <p:stCondLst>
                                            <p:cond delay="0"/>
                                          </p:stCondLst>
                                        </p:cTn>
                                        <p:tgtEl>
                                          <p:spTgt spid="8"/>
                                        </p:tgtEl>
                                      </p:cBhvr>
                                    </p:animEffect>
                                    <p:anim calcmode="lin" valueType="num">
                                      <p:cBhvr>
                                        <p:cTn id="6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1" dur="26">
                                          <p:stCondLst>
                                            <p:cond delay="650"/>
                                          </p:stCondLst>
                                        </p:cTn>
                                        <p:tgtEl>
                                          <p:spTgt spid="8"/>
                                        </p:tgtEl>
                                      </p:cBhvr>
                                      <p:to x="100000" y="60000"/>
                                    </p:animScale>
                                    <p:animScale>
                                      <p:cBhvr>
                                        <p:cTn id="72" dur="166" decel="50000">
                                          <p:stCondLst>
                                            <p:cond delay="676"/>
                                          </p:stCondLst>
                                        </p:cTn>
                                        <p:tgtEl>
                                          <p:spTgt spid="8"/>
                                        </p:tgtEl>
                                      </p:cBhvr>
                                      <p:to x="100000" y="100000"/>
                                    </p:animScale>
                                    <p:animScale>
                                      <p:cBhvr>
                                        <p:cTn id="73" dur="26">
                                          <p:stCondLst>
                                            <p:cond delay="1312"/>
                                          </p:stCondLst>
                                        </p:cTn>
                                        <p:tgtEl>
                                          <p:spTgt spid="8"/>
                                        </p:tgtEl>
                                      </p:cBhvr>
                                      <p:to x="100000" y="80000"/>
                                    </p:animScale>
                                    <p:animScale>
                                      <p:cBhvr>
                                        <p:cTn id="74" dur="166" decel="50000">
                                          <p:stCondLst>
                                            <p:cond delay="1338"/>
                                          </p:stCondLst>
                                        </p:cTn>
                                        <p:tgtEl>
                                          <p:spTgt spid="8"/>
                                        </p:tgtEl>
                                      </p:cBhvr>
                                      <p:to x="100000" y="100000"/>
                                    </p:animScale>
                                    <p:animScale>
                                      <p:cBhvr>
                                        <p:cTn id="75" dur="26">
                                          <p:stCondLst>
                                            <p:cond delay="1642"/>
                                          </p:stCondLst>
                                        </p:cTn>
                                        <p:tgtEl>
                                          <p:spTgt spid="8"/>
                                        </p:tgtEl>
                                      </p:cBhvr>
                                      <p:to x="100000" y="90000"/>
                                    </p:animScale>
                                    <p:animScale>
                                      <p:cBhvr>
                                        <p:cTn id="76" dur="166" decel="50000">
                                          <p:stCondLst>
                                            <p:cond delay="1668"/>
                                          </p:stCondLst>
                                        </p:cTn>
                                        <p:tgtEl>
                                          <p:spTgt spid="8"/>
                                        </p:tgtEl>
                                      </p:cBhvr>
                                      <p:to x="100000" y="100000"/>
                                    </p:animScale>
                                    <p:animScale>
                                      <p:cBhvr>
                                        <p:cTn id="77" dur="26">
                                          <p:stCondLst>
                                            <p:cond delay="1808"/>
                                          </p:stCondLst>
                                        </p:cTn>
                                        <p:tgtEl>
                                          <p:spTgt spid="8"/>
                                        </p:tgtEl>
                                      </p:cBhvr>
                                      <p:to x="100000" y="95000"/>
                                    </p:animScale>
                                    <p:animScale>
                                      <p:cBhvr>
                                        <p:cTn id="7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4"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onattan\Desktop\DSC_0305.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6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303194" y="1563085"/>
            <a:ext cx="4762560" cy="521897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 name="1 Marcador de número de diapositiva"/>
          <p:cNvSpPr>
            <a:spLocks noGrp="1"/>
          </p:cNvSpPr>
          <p:nvPr>
            <p:ph type="sldNum" sz="quarter" idx="12"/>
          </p:nvPr>
        </p:nvSpPr>
        <p:spPr/>
        <p:txBody>
          <a:bodyPr/>
          <a:lstStyle/>
          <a:p>
            <a:fld id="{217A191E-4836-4BDD-9CC7-1DCBB0D5CB4A}" type="slidenum">
              <a:rPr lang="es-ES" sz="2600"/>
              <a:t>15</a:t>
            </a:fld>
            <a:endParaRPr lang="es-ES" sz="2600" dirty="0"/>
          </a:p>
        </p:txBody>
      </p:sp>
      <p:sp>
        <p:nvSpPr>
          <p:cNvPr id="11" name="AutoShape 2"/>
          <p:cNvSpPr txBox="1">
            <a:spLocks noChangeArrowheads="1"/>
          </p:cNvSpPr>
          <p:nvPr/>
        </p:nvSpPr>
        <p:spPr bwMode="auto">
          <a:xfrm>
            <a:off x="1027302" y="366756"/>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FUNDAMENTACIÓN TEÓRICA</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2" name="11 Grupo"/>
          <p:cNvGrpSpPr/>
          <p:nvPr/>
        </p:nvGrpSpPr>
        <p:grpSpPr>
          <a:xfrm>
            <a:off x="71447" y="1483415"/>
            <a:ext cx="601443" cy="4721008"/>
            <a:chOff x="218895" y="2197"/>
            <a:chExt cx="928663" cy="4496198"/>
          </a:xfrm>
        </p:grpSpPr>
        <p:sp>
          <p:nvSpPr>
            <p:cNvPr id="13" name="12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4" name="13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CAPÍTULO I</a:t>
              </a:r>
              <a:endParaRPr lang="es-ES" sz="1800" b="1" kern="1200" dirty="0">
                <a:solidFill>
                  <a:schemeClr val="accent1"/>
                </a:solidFill>
              </a:endParaRPr>
            </a:p>
          </p:txBody>
        </p:sp>
      </p:grpSp>
      <p:pic>
        <p:nvPicPr>
          <p:cNvPr id="15" name="14 Imagen" descr="HAZ DE.png"/>
          <p:cNvPicPr>
            <a:picLocks noChangeAspect="1"/>
          </p:cNvPicPr>
          <p:nvPr/>
        </p:nvPicPr>
        <p:blipFill>
          <a:blip r:embed="rId5" cstate="print"/>
          <a:stretch>
            <a:fillRect/>
          </a:stretch>
        </p:blipFill>
        <p:spPr>
          <a:xfrm>
            <a:off x="-70353" y="225006"/>
            <a:ext cx="997176" cy="901263"/>
          </a:xfrm>
          <a:prstGeom prst="rect">
            <a:avLst/>
          </a:prstGeom>
        </p:spPr>
      </p:pic>
      <p:graphicFrame>
        <p:nvGraphicFramePr>
          <p:cNvPr id="9" name="8 Diagrama"/>
          <p:cNvGraphicFramePr/>
          <p:nvPr>
            <p:extLst>
              <p:ext uri="{D42A27DB-BD31-4B8C-83A1-F6EECF244321}">
                <p14:modId xmlns:p14="http://schemas.microsoft.com/office/powerpoint/2010/main" val="1447393392"/>
              </p:ext>
            </p:extLst>
          </p:nvPr>
        </p:nvGraphicFramePr>
        <p:xfrm>
          <a:off x="926823" y="1466852"/>
          <a:ext cx="8074303" cy="57340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365369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3000"/>
                                        <p:tgtEl>
                                          <p:spTgt spid="11"/>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3000" fill="hold"/>
                                        <p:tgtEl>
                                          <p:spTgt spid="15"/>
                                        </p:tgtEl>
                                        <p:attrNameLst>
                                          <p:attrName>ppt_w</p:attrName>
                                        </p:attrNameLst>
                                      </p:cBhvr>
                                      <p:tavLst>
                                        <p:tav tm="0" fmla="#ppt_w*sin(2.5*pi*$)">
                                          <p:val>
                                            <p:fltVal val="0"/>
                                          </p:val>
                                        </p:tav>
                                        <p:tav tm="100000">
                                          <p:val>
                                            <p:fltVal val="1"/>
                                          </p:val>
                                        </p:tav>
                                      </p:tavLst>
                                    </p:anim>
                                    <p:anim calcmode="lin" valueType="num">
                                      <p:cBhvr>
                                        <p:cTn id="12" dur="3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wheel(1)">
                                      <p:cBhvr>
                                        <p:cTn id="17" dur="2000"/>
                                        <p:tgtEl>
                                          <p:spTgt spid="112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Graphic spid="9"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TOSHIBA L305\Desktop\ENFERMERIA\P10004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546" y="1534911"/>
            <a:ext cx="5528864" cy="5100637"/>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4" name="3 Marcador de número de diapositiva"/>
          <p:cNvSpPr>
            <a:spLocks noGrp="1"/>
          </p:cNvSpPr>
          <p:nvPr>
            <p:ph type="sldNum" sz="quarter" idx="12"/>
          </p:nvPr>
        </p:nvSpPr>
        <p:spPr/>
        <p:txBody>
          <a:bodyPr/>
          <a:lstStyle/>
          <a:p>
            <a:fld id="{217A191E-4836-4BDD-9CC7-1DCBB0D5CB4A}" type="slidenum">
              <a:rPr lang="es-ES" smtClean="0"/>
              <a:t>16</a:t>
            </a:fld>
            <a:endParaRPr lang="es-ES"/>
          </a:p>
        </p:txBody>
      </p:sp>
      <p:sp>
        <p:nvSpPr>
          <p:cNvPr id="14" name="AutoShape 2"/>
          <p:cNvSpPr txBox="1">
            <a:spLocks noChangeArrowheads="1"/>
          </p:cNvSpPr>
          <p:nvPr/>
        </p:nvSpPr>
        <p:spPr bwMode="auto">
          <a:xfrm>
            <a:off x="1027302" y="366756"/>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FUNDAMENTACIÓN TEÓRICA</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6" name="15 Grupo"/>
          <p:cNvGrpSpPr/>
          <p:nvPr/>
        </p:nvGrpSpPr>
        <p:grpSpPr>
          <a:xfrm>
            <a:off x="71447" y="1483415"/>
            <a:ext cx="601443" cy="4721008"/>
            <a:chOff x="218895" y="2197"/>
            <a:chExt cx="928663" cy="4496198"/>
          </a:xfrm>
        </p:grpSpPr>
        <p:sp>
          <p:nvSpPr>
            <p:cNvPr id="18" name="17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20" name="19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CAPÍTULO I</a:t>
              </a:r>
              <a:endParaRPr lang="es-ES" sz="1800" b="1" kern="1200" dirty="0">
                <a:solidFill>
                  <a:schemeClr val="accent1"/>
                </a:solidFill>
              </a:endParaRPr>
            </a:p>
          </p:txBody>
        </p:sp>
      </p:grpSp>
      <p:pic>
        <p:nvPicPr>
          <p:cNvPr id="21" name="20 Imagen" descr="HAZ DE.png"/>
          <p:cNvPicPr>
            <a:picLocks noChangeAspect="1"/>
          </p:cNvPicPr>
          <p:nvPr/>
        </p:nvPicPr>
        <p:blipFill>
          <a:blip r:embed="rId4" cstate="print"/>
          <a:stretch>
            <a:fillRect/>
          </a:stretch>
        </p:blipFill>
        <p:spPr>
          <a:xfrm>
            <a:off x="-70353" y="225006"/>
            <a:ext cx="997176" cy="901263"/>
          </a:xfrm>
          <a:prstGeom prst="rect">
            <a:avLst/>
          </a:prstGeom>
        </p:spPr>
      </p:pic>
      <p:graphicFrame>
        <p:nvGraphicFramePr>
          <p:cNvPr id="8" name="7 Diagrama"/>
          <p:cNvGraphicFramePr/>
          <p:nvPr>
            <p:extLst>
              <p:ext uri="{D42A27DB-BD31-4B8C-83A1-F6EECF244321}">
                <p14:modId xmlns:p14="http://schemas.microsoft.com/office/powerpoint/2010/main" val="1055401137"/>
              </p:ext>
            </p:extLst>
          </p:nvPr>
        </p:nvGraphicFramePr>
        <p:xfrm>
          <a:off x="843833" y="1466852"/>
          <a:ext cx="8157294" cy="57340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017402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3000"/>
                                        <p:tgtEl>
                                          <p:spTgt spid="14"/>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3000" fill="hold"/>
                                        <p:tgtEl>
                                          <p:spTgt spid="21"/>
                                        </p:tgtEl>
                                        <p:attrNameLst>
                                          <p:attrName>ppt_w</p:attrName>
                                        </p:attrNameLst>
                                      </p:cBhvr>
                                      <p:tavLst>
                                        <p:tav tm="0" fmla="#ppt_w*sin(2.5*pi*$)">
                                          <p:val>
                                            <p:fltVal val="0"/>
                                          </p:val>
                                        </p:tav>
                                        <p:tav tm="100000">
                                          <p:val>
                                            <p:fltVal val="1"/>
                                          </p:val>
                                        </p:tav>
                                      </p:tavLst>
                                    </p:anim>
                                    <p:anim calcmode="lin" valueType="num">
                                      <p:cBhvr>
                                        <p:cTn id="12" dur="3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80">
                                          <p:stCondLst>
                                            <p:cond delay="0"/>
                                          </p:stCondLst>
                                        </p:cTn>
                                        <p:tgtEl>
                                          <p:spTgt spid="22"/>
                                        </p:tgtEl>
                                      </p:cBhvr>
                                    </p:animEffect>
                                    <p:anim calcmode="lin" valueType="num">
                                      <p:cBhvr>
                                        <p:cTn id="1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3" dur="26">
                                          <p:stCondLst>
                                            <p:cond delay="650"/>
                                          </p:stCondLst>
                                        </p:cTn>
                                        <p:tgtEl>
                                          <p:spTgt spid="22"/>
                                        </p:tgtEl>
                                      </p:cBhvr>
                                      <p:to x="100000" y="60000"/>
                                    </p:animScale>
                                    <p:animScale>
                                      <p:cBhvr>
                                        <p:cTn id="24" dur="166" decel="50000">
                                          <p:stCondLst>
                                            <p:cond delay="676"/>
                                          </p:stCondLst>
                                        </p:cTn>
                                        <p:tgtEl>
                                          <p:spTgt spid="22"/>
                                        </p:tgtEl>
                                      </p:cBhvr>
                                      <p:to x="100000" y="100000"/>
                                    </p:animScale>
                                    <p:animScale>
                                      <p:cBhvr>
                                        <p:cTn id="25" dur="26">
                                          <p:stCondLst>
                                            <p:cond delay="1312"/>
                                          </p:stCondLst>
                                        </p:cTn>
                                        <p:tgtEl>
                                          <p:spTgt spid="22"/>
                                        </p:tgtEl>
                                      </p:cBhvr>
                                      <p:to x="100000" y="80000"/>
                                    </p:animScale>
                                    <p:animScale>
                                      <p:cBhvr>
                                        <p:cTn id="26" dur="166" decel="50000">
                                          <p:stCondLst>
                                            <p:cond delay="1338"/>
                                          </p:stCondLst>
                                        </p:cTn>
                                        <p:tgtEl>
                                          <p:spTgt spid="22"/>
                                        </p:tgtEl>
                                      </p:cBhvr>
                                      <p:to x="100000" y="100000"/>
                                    </p:animScale>
                                    <p:animScale>
                                      <p:cBhvr>
                                        <p:cTn id="27" dur="26">
                                          <p:stCondLst>
                                            <p:cond delay="1642"/>
                                          </p:stCondLst>
                                        </p:cTn>
                                        <p:tgtEl>
                                          <p:spTgt spid="22"/>
                                        </p:tgtEl>
                                      </p:cBhvr>
                                      <p:to x="100000" y="90000"/>
                                    </p:animScale>
                                    <p:animScale>
                                      <p:cBhvr>
                                        <p:cTn id="28" dur="166" decel="50000">
                                          <p:stCondLst>
                                            <p:cond delay="1668"/>
                                          </p:stCondLst>
                                        </p:cTn>
                                        <p:tgtEl>
                                          <p:spTgt spid="22"/>
                                        </p:tgtEl>
                                      </p:cBhvr>
                                      <p:to x="100000" y="100000"/>
                                    </p:animScale>
                                    <p:animScale>
                                      <p:cBhvr>
                                        <p:cTn id="29" dur="26">
                                          <p:stCondLst>
                                            <p:cond delay="1808"/>
                                          </p:stCondLst>
                                        </p:cTn>
                                        <p:tgtEl>
                                          <p:spTgt spid="22"/>
                                        </p:tgtEl>
                                      </p:cBhvr>
                                      <p:to x="100000" y="95000"/>
                                    </p:animScale>
                                    <p:animScale>
                                      <p:cBhvr>
                                        <p:cTn id="30" dur="166" decel="50000">
                                          <p:stCondLst>
                                            <p:cond delay="1834"/>
                                          </p:stCondLst>
                                        </p:cTn>
                                        <p:tgtEl>
                                          <p:spTgt spid="22"/>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0"/>
                                        <p:tgtEl>
                                          <p:spTgt spid="8"/>
                                        </p:tgtEl>
                                      </p:cBhvr>
                                    </p:animEffect>
                                    <p:anim calcmode="lin" valueType="num">
                                      <p:cBhvr>
                                        <p:cTn id="36" dur="2000" fill="hold"/>
                                        <p:tgtEl>
                                          <p:spTgt spid="8"/>
                                        </p:tgtEl>
                                        <p:attrNameLst>
                                          <p:attrName>ppt_w</p:attrName>
                                        </p:attrNameLst>
                                      </p:cBhvr>
                                      <p:tavLst>
                                        <p:tav tm="0" fmla="#ppt_w*sin(2.5*pi*$)">
                                          <p:val>
                                            <p:fltVal val="0"/>
                                          </p:val>
                                        </p:tav>
                                        <p:tav tm="100000">
                                          <p:val>
                                            <p:fltVal val="1"/>
                                          </p:val>
                                        </p:tav>
                                      </p:tavLst>
                                    </p:anim>
                                    <p:anim calcmode="lin" valueType="num">
                                      <p:cBhvr>
                                        <p:cTn id="37"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Graphic spid="8"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4" name="3 Marcador de número de diapositiva"/>
          <p:cNvSpPr>
            <a:spLocks noGrp="1"/>
          </p:cNvSpPr>
          <p:nvPr>
            <p:ph type="sldNum" sz="quarter" idx="12"/>
          </p:nvPr>
        </p:nvSpPr>
        <p:spPr/>
        <p:txBody>
          <a:bodyPr/>
          <a:lstStyle/>
          <a:p>
            <a:fld id="{217A191E-4836-4BDD-9CC7-1DCBB0D5CB4A}" type="slidenum">
              <a:rPr lang="es-ES" sz="2600"/>
              <a:t>17</a:t>
            </a:fld>
            <a:endParaRPr lang="es-ES" sz="2600" dirty="0"/>
          </a:p>
        </p:txBody>
      </p:sp>
      <p:sp>
        <p:nvSpPr>
          <p:cNvPr id="39" name="AutoShape 2"/>
          <p:cNvSpPr txBox="1">
            <a:spLocks noChangeArrowheads="1"/>
          </p:cNvSpPr>
          <p:nvPr/>
        </p:nvSpPr>
        <p:spPr bwMode="auto">
          <a:xfrm>
            <a:off x="1027302" y="366756"/>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FUNDAMENTACIÓN TEÓRICA</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40" name="39 Grupo"/>
          <p:cNvGrpSpPr/>
          <p:nvPr/>
        </p:nvGrpSpPr>
        <p:grpSpPr>
          <a:xfrm>
            <a:off x="71447" y="1483415"/>
            <a:ext cx="601443" cy="4721008"/>
            <a:chOff x="218895" y="2197"/>
            <a:chExt cx="928663" cy="4496198"/>
          </a:xfrm>
        </p:grpSpPr>
        <p:sp>
          <p:nvSpPr>
            <p:cNvPr id="41" name="40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47" name="46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CAPÍTULO I</a:t>
              </a:r>
              <a:endParaRPr lang="es-ES" sz="1800" b="1" kern="1200" dirty="0">
                <a:solidFill>
                  <a:schemeClr val="accent1"/>
                </a:solidFill>
              </a:endParaRPr>
            </a:p>
          </p:txBody>
        </p:sp>
      </p:grpSp>
      <p:pic>
        <p:nvPicPr>
          <p:cNvPr id="58" name="57 Imagen" descr="HAZ DE.png"/>
          <p:cNvPicPr>
            <a:picLocks noChangeAspect="1"/>
          </p:cNvPicPr>
          <p:nvPr/>
        </p:nvPicPr>
        <p:blipFill>
          <a:blip r:embed="rId3" cstate="print"/>
          <a:stretch>
            <a:fillRect/>
          </a:stretch>
        </p:blipFill>
        <p:spPr>
          <a:xfrm>
            <a:off x="-70353" y="225006"/>
            <a:ext cx="997176" cy="901263"/>
          </a:xfrm>
          <a:prstGeom prst="rect">
            <a:avLst/>
          </a:prstGeom>
        </p:spPr>
      </p:pic>
      <p:sp>
        <p:nvSpPr>
          <p:cNvPr id="13" name="12 Rectángulo redondeado"/>
          <p:cNvSpPr/>
          <p:nvPr/>
        </p:nvSpPr>
        <p:spPr>
          <a:xfrm>
            <a:off x="1700690" y="1332199"/>
            <a:ext cx="6450342" cy="529259"/>
          </a:xfrm>
          <a:prstGeom prst="roundRect">
            <a:avLst/>
          </a:prstGeom>
          <a:solidFill>
            <a:schemeClr val="tx2">
              <a:lumMod val="40000"/>
              <a:lumOff val="6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algn="ctr"/>
            <a:r>
              <a:rPr lang="es-ES" sz="2300" b="1" dirty="0" smtClean="0">
                <a:solidFill>
                  <a:srgbClr val="000000"/>
                </a:solidFill>
              </a:rPr>
              <a:t>ORGANIZACIÓN MUNDIAL DE LA SALUD</a:t>
            </a:r>
            <a:endParaRPr lang="es-ES" sz="2300" b="1" dirty="0">
              <a:solidFill>
                <a:srgbClr val="000000"/>
              </a:solidFill>
            </a:endParaRPr>
          </a:p>
        </p:txBody>
      </p:sp>
      <p:sp>
        <p:nvSpPr>
          <p:cNvPr id="16" name="15 Rectángulo redondeado"/>
          <p:cNvSpPr/>
          <p:nvPr/>
        </p:nvSpPr>
        <p:spPr>
          <a:xfrm>
            <a:off x="885536" y="1972669"/>
            <a:ext cx="3471010" cy="5188227"/>
          </a:xfrm>
          <a:prstGeom prst="roundRect">
            <a:avLst/>
          </a:prstGeom>
          <a:solidFill>
            <a:schemeClr val="tx2">
              <a:lumMod val="40000"/>
              <a:lumOff val="6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algn="just"/>
            <a:r>
              <a:rPr lang="es-ES" sz="2400" b="1" dirty="0">
                <a:solidFill>
                  <a:srgbClr val="000000"/>
                </a:solidFill>
              </a:rPr>
              <a:t>Es la autoridad directiva y coordinadora de la acción sanitaria en el sistema de las Naciones Unidas. Es responsable de desempeñar una función de liderazgo en los asuntos sanitarios mundiales</a:t>
            </a:r>
            <a:endParaRPr lang="es-ES" sz="2000" b="1" dirty="0">
              <a:solidFill>
                <a:srgbClr val="000000"/>
              </a:solidFill>
            </a:endParaRPr>
          </a:p>
        </p:txBody>
      </p:sp>
      <p:sp>
        <p:nvSpPr>
          <p:cNvPr id="59" name="58 Rectángulo redondeado"/>
          <p:cNvSpPr/>
          <p:nvPr/>
        </p:nvSpPr>
        <p:spPr>
          <a:xfrm>
            <a:off x="4356546" y="2520330"/>
            <a:ext cx="4467873" cy="4620563"/>
          </a:xfrm>
          <a:prstGeom prst="roundRect">
            <a:avLst/>
          </a:prstGeom>
          <a:solidFill>
            <a:schemeClr val="tx2">
              <a:lumMod val="40000"/>
              <a:lumOff val="6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algn="just"/>
            <a:r>
              <a:rPr lang="es-ES" sz="2400" b="1" dirty="0">
                <a:solidFill>
                  <a:srgbClr val="000000"/>
                </a:solidFill>
              </a:rPr>
              <a:t>El fin principal de la Guía de sanidad a bordo</a:t>
            </a:r>
            <a:r>
              <a:rPr lang="es-ES" sz="2400" b="1" i="1" dirty="0">
                <a:solidFill>
                  <a:srgbClr val="000000"/>
                </a:solidFill>
              </a:rPr>
              <a:t> </a:t>
            </a:r>
            <a:r>
              <a:rPr lang="es-ES" sz="2400" b="1" dirty="0">
                <a:solidFill>
                  <a:srgbClr val="000000"/>
                </a:solidFill>
              </a:rPr>
              <a:t>revisada es presentar la relevancia de los buques para la salud pública en términos de enfermedad, y destacar la importancia de aplicar las medidas de control adecuadas. </a:t>
            </a:r>
          </a:p>
        </p:txBody>
      </p:sp>
      <p:sp>
        <p:nvSpPr>
          <p:cNvPr id="14" name="13 Rectángulo redondeado"/>
          <p:cNvSpPr/>
          <p:nvPr/>
        </p:nvSpPr>
        <p:spPr>
          <a:xfrm>
            <a:off x="4386832" y="1952971"/>
            <a:ext cx="4437587" cy="529259"/>
          </a:xfrm>
          <a:prstGeom prst="roundRect">
            <a:avLst/>
          </a:prstGeom>
          <a:solidFill>
            <a:schemeClr val="tx2">
              <a:lumMod val="40000"/>
              <a:lumOff val="6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algn="ctr"/>
            <a:r>
              <a:rPr lang="es-ES" sz="2300" b="1" dirty="0" smtClean="0">
                <a:solidFill>
                  <a:srgbClr val="000000"/>
                </a:solidFill>
              </a:rPr>
              <a:t>GUÍA DE SANIDAD A BORDO</a:t>
            </a:r>
            <a:endParaRPr lang="es-ES" sz="2300" b="1" dirty="0">
              <a:solidFill>
                <a:srgbClr val="000000"/>
              </a:solidFill>
            </a:endParaRPr>
          </a:p>
        </p:txBody>
      </p:sp>
    </p:spTree>
    <p:extLst>
      <p:ext uri="{BB962C8B-B14F-4D97-AF65-F5344CB8AC3E}">
        <p14:creationId xmlns:p14="http://schemas.microsoft.com/office/powerpoint/2010/main" val="16434062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amond(in)">
                                      <p:cBhvr>
                                        <p:cTn id="7" dur="3000"/>
                                        <p:tgtEl>
                                          <p:spTgt spid="39"/>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p:cTn id="11" dur="3000" fill="hold"/>
                                        <p:tgtEl>
                                          <p:spTgt spid="58"/>
                                        </p:tgtEl>
                                        <p:attrNameLst>
                                          <p:attrName>ppt_w</p:attrName>
                                        </p:attrNameLst>
                                      </p:cBhvr>
                                      <p:tavLst>
                                        <p:tav tm="0" fmla="#ppt_w*sin(2.5*pi*$)">
                                          <p:val>
                                            <p:fltVal val="0"/>
                                          </p:val>
                                        </p:tav>
                                        <p:tav tm="100000">
                                          <p:val>
                                            <p:fltVal val="1"/>
                                          </p:val>
                                        </p:tav>
                                      </p:tavLst>
                                    </p:anim>
                                    <p:anim calcmode="lin" valueType="num">
                                      <p:cBhvr>
                                        <p:cTn id="12" dur="3000" fill="hold"/>
                                        <p:tgtEl>
                                          <p:spTgt spid="58"/>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500" fill="hold"/>
                                        <p:tgtEl>
                                          <p:spTgt spid="59"/>
                                        </p:tgtEl>
                                        <p:attrNameLst>
                                          <p:attrName>ppt_w</p:attrName>
                                        </p:attrNameLst>
                                      </p:cBhvr>
                                      <p:tavLst>
                                        <p:tav tm="0">
                                          <p:val>
                                            <p:fltVal val="0"/>
                                          </p:val>
                                        </p:tav>
                                        <p:tav tm="100000">
                                          <p:val>
                                            <p:strVal val="#ppt_w"/>
                                          </p:val>
                                        </p:tav>
                                      </p:tavLst>
                                    </p:anim>
                                    <p:anim calcmode="lin" valueType="num">
                                      <p:cBhvr>
                                        <p:cTn id="28" dur="500" fill="hold"/>
                                        <p:tgtEl>
                                          <p:spTgt spid="59"/>
                                        </p:tgtEl>
                                        <p:attrNameLst>
                                          <p:attrName>ppt_h</p:attrName>
                                        </p:attrNameLst>
                                      </p:cBhvr>
                                      <p:tavLst>
                                        <p:tav tm="0">
                                          <p:val>
                                            <p:fltVal val="0"/>
                                          </p:val>
                                        </p:tav>
                                        <p:tav tm="100000">
                                          <p:val>
                                            <p:strVal val="#ppt_h"/>
                                          </p:val>
                                        </p:tav>
                                      </p:tavLst>
                                    </p:anim>
                                    <p:animEffect transition="in" filter="fade">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3" grpId="0" animBg="1"/>
      <p:bldP spid="16" grpId="0" animBg="1"/>
      <p:bldP spid="59"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4" name="3 Marcador de número de diapositiva"/>
          <p:cNvSpPr>
            <a:spLocks noGrp="1"/>
          </p:cNvSpPr>
          <p:nvPr>
            <p:ph type="sldNum" sz="quarter" idx="12"/>
          </p:nvPr>
        </p:nvSpPr>
        <p:spPr/>
        <p:txBody>
          <a:bodyPr/>
          <a:lstStyle/>
          <a:p>
            <a:fld id="{217A191E-4836-4BDD-9CC7-1DCBB0D5CB4A}" type="slidenum">
              <a:rPr lang="es-ES" sz="2600"/>
              <a:t>18</a:t>
            </a:fld>
            <a:endParaRPr lang="es-ES" sz="2600"/>
          </a:p>
        </p:txBody>
      </p:sp>
      <p:cxnSp>
        <p:nvCxnSpPr>
          <p:cNvPr id="20" name="19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2" name="2 Marcador de número de diapositiva"/>
          <p:cNvSpPr txBox="1">
            <a:spLocks/>
          </p:cNvSpPr>
          <p:nvPr/>
        </p:nvSpPr>
        <p:spPr>
          <a:xfrm>
            <a:off x="225028" y="6334908"/>
            <a:ext cx="1050132" cy="225912"/>
          </a:xfrm>
          <a:prstGeom prst="rect">
            <a:avLst/>
          </a:prstGeom>
        </p:spPr>
        <p:txBody>
          <a:bodyPr vert="horz" lIns="74066" tIns="37033" rIns="74066" bIns="37033" rtlCol="0" anchor="ctr"/>
          <a:lstStyle>
            <a:defPPr>
              <a:defRPr lang="es-ES"/>
            </a:defPPr>
            <a:lvl1pPr marL="0" algn="l" defTabSz="914400" rtl="0" eaLnBrk="1" latinLnBrk="0" hangingPunct="1">
              <a:defRPr sz="13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7A191E-4836-4BDD-9CC7-1DCBB0D5CB4A}" type="slidenum">
              <a:rPr lang="es-ES" sz="2600"/>
              <a:pPr/>
              <a:t>18</a:t>
            </a:fld>
            <a:endParaRPr lang="es-ES" sz="2600" dirty="0"/>
          </a:p>
        </p:txBody>
      </p:sp>
      <p:pic>
        <p:nvPicPr>
          <p:cNvPr id="23" name="Picture 2" descr="E:\primo\tesis de grado GM4-AB Pacheco\images\3271925259_a538ec2664.jpg"/>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0" y="1"/>
            <a:ext cx="9001125" cy="7209667"/>
          </a:xfrm>
          <a:prstGeom prst="rect">
            <a:avLst/>
          </a:prstGeom>
          <a:noFill/>
          <a:extLst>
            <a:ext uri="{909E8E84-426E-40DD-AFC4-6F175D3DCCD1}">
              <a14:hiddenFill xmlns:a14="http://schemas.microsoft.com/office/drawing/2010/main">
                <a:solidFill>
                  <a:srgbClr val="FFFFFF"/>
                </a:solidFill>
              </a14:hiddenFill>
            </a:ext>
          </a:extLst>
        </p:spPr>
      </p:pic>
      <p:sp>
        <p:nvSpPr>
          <p:cNvPr id="24" name="23 Rectángulo"/>
          <p:cNvSpPr/>
          <p:nvPr/>
        </p:nvSpPr>
        <p:spPr>
          <a:xfrm>
            <a:off x="1358721" y="2776380"/>
            <a:ext cx="6726700" cy="1875282"/>
          </a:xfrm>
          <a:prstGeom prst="rect">
            <a:avLst/>
          </a:prstGeom>
          <a:noFill/>
        </p:spPr>
        <p:txBody>
          <a:bodyPr wrap="none" lIns="74066" tIns="37033" rIns="74066" bIns="37033">
            <a:spAutoFit/>
          </a:bodyPr>
          <a:lstStyle/>
          <a:p>
            <a:pPr algn="ctr"/>
            <a:r>
              <a:rPr lang="es-ES" sz="39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CAPÍTULO II</a:t>
            </a:r>
          </a:p>
          <a:p>
            <a:pPr algn="ctr"/>
            <a:r>
              <a:rPr lang="es-ES" sz="39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DIAGNÓSTICO DEL PROBLEMA</a:t>
            </a:r>
          </a:p>
          <a:p>
            <a:pPr algn="ctr"/>
            <a:endParaRPr lang="es-ES" sz="39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5" name="24 Imagen" descr="PIOCHA.png"/>
          <p:cNvPicPr>
            <a:picLocks noChangeAspect="1"/>
          </p:cNvPicPr>
          <p:nvPr/>
        </p:nvPicPr>
        <p:blipFill>
          <a:blip r:embed="rId5"/>
          <a:stretch>
            <a:fillRect/>
          </a:stretch>
        </p:blipFill>
        <p:spPr>
          <a:xfrm>
            <a:off x="2232312" y="4129710"/>
            <a:ext cx="4323855" cy="2570685"/>
          </a:xfrm>
          <a:prstGeom prst="rect">
            <a:avLst/>
          </a:prstGeom>
          <a:ln>
            <a:noFill/>
          </a:ln>
          <a:effectLst>
            <a:outerShdw blurRad="190500" algn="tl" rotWithShape="0">
              <a:srgbClr val="000000">
                <a:alpha val="70000"/>
              </a:srgbClr>
            </a:outerShdw>
          </a:effectLst>
        </p:spPr>
      </p:pic>
      <p:pic>
        <p:nvPicPr>
          <p:cNvPr id="26" name="Picture 4" descr="C:\Documents and Settings\Jorgito\Escritorio\AGUENA GEORGE\ABUELITO\ENSAYO IMPRESION\PRESENTACION TNFG-AB CORDOVA\az.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70497">
            <a:off x="672833" y="1320353"/>
            <a:ext cx="1993033" cy="194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7109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 name="1 Marcador de número de diapositiva"/>
          <p:cNvSpPr>
            <a:spLocks noGrp="1"/>
          </p:cNvSpPr>
          <p:nvPr>
            <p:ph type="sldNum" sz="quarter" idx="12"/>
          </p:nvPr>
        </p:nvSpPr>
        <p:spPr/>
        <p:txBody>
          <a:bodyPr/>
          <a:lstStyle/>
          <a:p>
            <a:fld id="{217A191E-4836-4BDD-9CC7-1DCBB0D5CB4A}" type="slidenum">
              <a:rPr lang="es-ES" sz="2600"/>
              <a:t>19</a:t>
            </a:fld>
            <a:endParaRPr lang="es-ES" sz="2600"/>
          </a:p>
        </p:txBody>
      </p:sp>
      <p:sp>
        <p:nvSpPr>
          <p:cNvPr id="10" name="AutoShape 2"/>
          <p:cNvSpPr txBox="1">
            <a:spLocks noChangeArrowheads="1"/>
          </p:cNvSpPr>
          <p:nvPr/>
        </p:nvSpPr>
        <p:spPr bwMode="auto">
          <a:xfrm>
            <a:off x="1027302" y="366757"/>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DIAGNÓSTICO DEL PROBLEMA</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1" name="10 Grupo"/>
          <p:cNvGrpSpPr/>
          <p:nvPr/>
        </p:nvGrpSpPr>
        <p:grpSpPr>
          <a:xfrm>
            <a:off x="71447" y="1483415"/>
            <a:ext cx="601443" cy="4721008"/>
            <a:chOff x="218895" y="2197"/>
            <a:chExt cx="928663" cy="4496198"/>
          </a:xfrm>
        </p:grpSpPr>
        <p:sp>
          <p:nvSpPr>
            <p:cNvPr id="12" name="11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3" name="12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CAPÍTULO II</a:t>
              </a:r>
              <a:endParaRPr lang="es-ES" sz="1800" b="1" kern="1200" dirty="0">
                <a:solidFill>
                  <a:schemeClr val="accent1"/>
                </a:solidFill>
              </a:endParaRPr>
            </a:p>
          </p:txBody>
        </p:sp>
      </p:grpSp>
      <p:pic>
        <p:nvPicPr>
          <p:cNvPr id="14" name="13 Imagen" descr="HAZ DE.png"/>
          <p:cNvPicPr>
            <a:picLocks noChangeAspect="1"/>
          </p:cNvPicPr>
          <p:nvPr/>
        </p:nvPicPr>
        <p:blipFill>
          <a:blip r:embed="rId3" cstate="print"/>
          <a:stretch>
            <a:fillRect/>
          </a:stretch>
        </p:blipFill>
        <p:spPr>
          <a:xfrm>
            <a:off x="-70353" y="225006"/>
            <a:ext cx="997176" cy="901263"/>
          </a:xfrm>
          <a:prstGeom prst="rect">
            <a:avLst/>
          </a:prstGeom>
        </p:spPr>
      </p:pic>
      <p:graphicFrame>
        <p:nvGraphicFramePr>
          <p:cNvPr id="4" name="3 Diagrama"/>
          <p:cNvGraphicFramePr/>
          <p:nvPr>
            <p:extLst>
              <p:ext uri="{D42A27DB-BD31-4B8C-83A1-F6EECF244321}">
                <p14:modId xmlns:p14="http://schemas.microsoft.com/office/powerpoint/2010/main" val="4031132010"/>
              </p:ext>
            </p:extLst>
          </p:nvPr>
        </p:nvGraphicFramePr>
        <p:xfrm>
          <a:off x="926823" y="1466852"/>
          <a:ext cx="8074303" cy="5734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161463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3000"/>
                                        <p:tgtEl>
                                          <p:spTgt spid="10"/>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3000" fill="hold"/>
                                        <p:tgtEl>
                                          <p:spTgt spid="14"/>
                                        </p:tgtEl>
                                        <p:attrNameLst>
                                          <p:attrName>ppt_w</p:attrName>
                                        </p:attrNameLst>
                                      </p:cBhvr>
                                      <p:tavLst>
                                        <p:tav tm="0" fmla="#ppt_w*sin(2.5*pi*$)">
                                          <p:val>
                                            <p:fltVal val="0"/>
                                          </p:val>
                                        </p:tav>
                                        <p:tav tm="100000">
                                          <p:val>
                                            <p:fltVal val="1"/>
                                          </p:val>
                                        </p:tav>
                                      </p:tavLst>
                                    </p:anim>
                                    <p:anim calcmode="lin" valueType="num">
                                      <p:cBhvr>
                                        <p:cTn id="12" dur="3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rimo\tesis de grado GM4-AB Pacheco\ZAFARRANCHOS\cd maniobras 08\DCP_11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0" y="-6942"/>
            <a:ext cx="9083800" cy="7207817"/>
          </a:xfrm>
          <a:prstGeom prst="rect">
            <a:avLst/>
          </a:prstGeom>
          <a:noFill/>
          <a:extLst>
            <a:ext uri="{909E8E84-426E-40DD-AFC4-6F175D3DCCD1}">
              <a14:hiddenFill xmlns:a14="http://schemas.microsoft.com/office/drawing/2010/main">
                <a:solidFill>
                  <a:srgbClr val="FFFFFF"/>
                </a:solidFill>
              </a14:hiddenFill>
            </a:ext>
          </a:extLst>
        </p:spPr>
      </p:pic>
      <p:sp>
        <p:nvSpPr>
          <p:cNvPr id="5" name="4 Marcador de contenido"/>
          <p:cNvSpPr>
            <a:spLocks noGrp="1"/>
          </p:cNvSpPr>
          <p:nvPr>
            <p:ph sz="half" idx="1"/>
          </p:nvPr>
        </p:nvSpPr>
        <p:spPr>
          <a:xfrm>
            <a:off x="1945558" y="1992386"/>
            <a:ext cx="2925366" cy="4023837"/>
          </a:xfrm>
        </p:spPr>
        <p:txBody>
          <a:bodyPr/>
          <a:lstStyle/>
          <a:p>
            <a:endParaRPr lang="es-ES" dirty="0"/>
          </a:p>
        </p:txBody>
      </p:sp>
      <p:sp>
        <p:nvSpPr>
          <p:cNvPr id="7" name="6 Rectángulo redondeado"/>
          <p:cNvSpPr/>
          <p:nvPr/>
        </p:nvSpPr>
        <p:spPr>
          <a:xfrm>
            <a:off x="351577" y="225005"/>
            <a:ext cx="4786932" cy="6675881"/>
          </a:xfrm>
          <a:prstGeom prst="roundRect">
            <a:avLst>
              <a:gd name="adj" fmla="val 3743"/>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3500000" scaled="1"/>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algn="ctr"/>
            <a:endParaRPr lang="es-EC" dirty="0"/>
          </a:p>
        </p:txBody>
      </p:sp>
      <p:sp>
        <p:nvSpPr>
          <p:cNvPr id="8" name="7 Rectángulo redondeado"/>
          <p:cNvSpPr/>
          <p:nvPr/>
        </p:nvSpPr>
        <p:spPr>
          <a:xfrm>
            <a:off x="562543" y="450035"/>
            <a:ext cx="4368503" cy="825109"/>
          </a:xfrm>
          <a:prstGeom prst="roundRect">
            <a:avLst/>
          </a:prstGeom>
          <a:ln>
            <a:solidFill>
              <a:srgbClr val="FFFF00"/>
            </a:solidFill>
          </a:ln>
          <a:effectLst>
            <a:glow rad="101600">
              <a:srgbClr val="FFFF00">
                <a:alpha val="60000"/>
              </a:srgb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lIns="74066" tIns="37033" rIns="74066" bIns="37033" rtlCol="0" anchor="ctr"/>
          <a:lstStyle/>
          <a:p>
            <a:pPr algn="ctr"/>
            <a:r>
              <a:rPr lang="es-MX" sz="3200" dirty="0">
                <a:effectLst>
                  <a:glow rad="101600">
                    <a:srgbClr val="E5DB59">
                      <a:alpha val="60000"/>
                    </a:srgbClr>
                  </a:glow>
                </a:effectLst>
                <a:latin typeface="Rockwell Extra Bold" pitchFamily="18" charset="0"/>
              </a:rPr>
              <a:t>AGENDA</a:t>
            </a:r>
            <a:endParaRPr lang="es-ES" sz="3200" dirty="0">
              <a:effectLst>
                <a:glow rad="101600">
                  <a:srgbClr val="E5DB59">
                    <a:alpha val="60000"/>
                  </a:srgbClr>
                </a:glow>
              </a:effectLst>
              <a:latin typeface="Rockwell Extra Bold" pitchFamily="18" charset="0"/>
            </a:endParaRPr>
          </a:p>
        </p:txBody>
      </p:sp>
      <p:sp>
        <p:nvSpPr>
          <p:cNvPr id="9" name="8 Rectángulo redondeado"/>
          <p:cNvSpPr/>
          <p:nvPr/>
        </p:nvSpPr>
        <p:spPr>
          <a:xfrm>
            <a:off x="852356" y="1407810"/>
            <a:ext cx="4073506" cy="335823"/>
          </a:xfrm>
          <a:prstGeom prst="roundRect">
            <a:avLst/>
          </a:prstGeom>
          <a:ln>
            <a:solidFill>
              <a:srgbClr val="FFFF00"/>
            </a:solidFill>
          </a:ln>
          <a:effectLst>
            <a:glow rad="63500">
              <a:schemeClr val="accent3">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lIns="74066" tIns="37033" rIns="74066" bIns="37033" rtlCol="0" anchor="ctr"/>
          <a:lstStyle/>
          <a:p>
            <a:r>
              <a:rPr lang="es-MX" sz="1600" b="1" dirty="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INTRODUCCIÓN</a:t>
            </a:r>
            <a:endParaRPr lang="es-ES" sz="1600" b="1" dirty="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endParaRPr>
          </a:p>
        </p:txBody>
      </p:sp>
      <p:sp>
        <p:nvSpPr>
          <p:cNvPr id="10" name="9 Rectángulo redondeado"/>
          <p:cNvSpPr/>
          <p:nvPr/>
        </p:nvSpPr>
        <p:spPr>
          <a:xfrm>
            <a:off x="852356" y="1825853"/>
            <a:ext cx="4073506" cy="907301"/>
          </a:xfrm>
          <a:prstGeom prst="roundRect">
            <a:avLst/>
          </a:prstGeom>
          <a:ln>
            <a:solidFill>
              <a:srgbClr val="FFFF00"/>
            </a:solidFill>
          </a:ln>
          <a:effectLst>
            <a:glow rad="63500">
              <a:schemeClr val="accent3">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lIns="74066" tIns="37033" rIns="74066" bIns="37033" rtlCol="0" anchor="ctr"/>
          <a:lstStyle/>
          <a:p>
            <a:r>
              <a:rPr lang="es-MX" sz="1600" b="1" dirty="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CAPÍTULO I: FUNDAMENTACIÓN TEÓRICA</a:t>
            </a:r>
            <a:endParaRPr lang="es-ES" sz="1600" b="1" dirty="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endParaRPr>
          </a:p>
        </p:txBody>
      </p:sp>
      <p:sp>
        <p:nvSpPr>
          <p:cNvPr id="11" name="10 Rectángulo redondeado"/>
          <p:cNvSpPr/>
          <p:nvPr/>
        </p:nvSpPr>
        <p:spPr>
          <a:xfrm>
            <a:off x="852356" y="2828766"/>
            <a:ext cx="4073506" cy="1149727"/>
          </a:xfrm>
          <a:prstGeom prst="roundRect">
            <a:avLst/>
          </a:prstGeom>
          <a:ln>
            <a:solidFill>
              <a:srgbClr val="FFFF00"/>
            </a:solidFill>
          </a:ln>
          <a:effectLst>
            <a:glow rad="63500">
              <a:schemeClr val="accent3">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lIns="74066" tIns="37033" rIns="74066" bIns="37033" rtlCol="0" anchor="ctr"/>
          <a:lstStyle/>
          <a:p>
            <a:r>
              <a:rPr lang="es-MX" sz="1600" b="1" dirty="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CAPÍTULO II: </a:t>
            </a:r>
          </a:p>
          <a:p>
            <a:r>
              <a:rPr lang="es-MX" sz="1600" b="1" dirty="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DIAGNÓSTICO DEL PROBLEMA</a:t>
            </a:r>
            <a:endParaRPr lang="es-ES" sz="1600" b="1" dirty="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endParaRPr>
          </a:p>
        </p:txBody>
      </p:sp>
      <p:sp>
        <p:nvSpPr>
          <p:cNvPr id="12" name="11 Rectángulo redondeado"/>
          <p:cNvSpPr/>
          <p:nvPr/>
        </p:nvSpPr>
        <p:spPr>
          <a:xfrm>
            <a:off x="852356" y="4049700"/>
            <a:ext cx="4073506" cy="1667787"/>
          </a:xfrm>
          <a:prstGeom prst="roundRect">
            <a:avLst/>
          </a:prstGeom>
          <a:ln>
            <a:solidFill>
              <a:srgbClr val="FFFF00"/>
            </a:solidFill>
          </a:ln>
          <a:effectLst>
            <a:glow rad="63500">
              <a:schemeClr val="accent3">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lIns="74066" tIns="37033" rIns="74066" bIns="37033" rtlCol="0" anchor="ctr"/>
          <a:lstStyle/>
          <a:p>
            <a:r>
              <a:rPr lang="es-MX" sz="1600" b="1" dirty="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CAPÍTULO III: </a:t>
            </a:r>
          </a:p>
          <a:p>
            <a:r>
              <a:rPr lang="es-MX" sz="1600" b="1" dirty="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PROPUESTA DE MEJORA PARA LA DIVISIÓN DE SANIDAD DEL BUQUE ESCUELA GUAYAS</a:t>
            </a:r>
            <a:endParaRPr lang="es-ES" sz="1600" b="1" dirty="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endParaRPr>
          </a:p>
        </p:txBody>
      </p:sp>
      <p:pic>
        <p:nvPicPr>
          <p:cNvPr id="14" name="Picture 38" descr="Imagen45"/>
          <p:cNvPicPr>
            <a:picLocks noChangeAspect="1" noChangeArrowheads="1" noCrop="1"/>
          </p:cNvPicPr>
          <p:nvPr/>
        </p:nvPicPr>
        <p:blipFill>
          <a:blip r:embed="rId3"/>
          <a:srcRect/>
          <a:stretch>
            <a:fillRect/>
          </a:stretch>
        </p:blipFill>
        <p:spPr bwMode="auto">
          <a:xfrm>
            <a:off x="289781" y="1332199"/>
            <a:ext cx="534442" cy="426720"/>
          </a:xfrm>
          <a:prstGeom prst="rect">
            <a:avLst/>
          </a:prstGeom>
          <a:noFill/>
        </p:spPr>
      </p:pic>
      <p:pic>
        <p:nvPicPr>
          <p:cNvPr id="15" name="Picture 38" descr="Imagen45"/>
          <p:cNvPicPr>
            <a:picLocks noChangeAspect="1" noChangeArrowheads="1" noCrop="1"/>
          </p:cNvPicPr>
          <p:nvPr/>
        </p:nvPicPr>
        <p:blipFill>
          <a:blip r:embed="rId3"/>
          <a:srcRect/>
          <a:stretch>
            <a:fillRect/>
          </a:stretch>
        </p:blipFill>
        <p:spPr bwMode="auto">
          <a:xfrm>
            <a:off x="289781" y="1873309"/>
            <a:ext cx="534442" cy="426720"/>
          </a:xfrm>
          <a:prstGeom prst="rect">
            <a:avLst/>
          </a:prstGeom>
          <a:noFill/>
        </p:spPr>
      </p:pic>
      <p:pic>
        <p:nvPicPr>
          <p:cNvPr id="17" name="Picture 38" descr="Imagen45"/>
          <p:cNvPicPr>
            <a:picLocks noChangeAspect="1" noChangeArrowheads="1" noCrop="1"/>
          </p:cNvPicPr>
          <p:nvPr/>
        </p:nvPicPr>
        <p:blipFill>
          <a:blip r:embed="rId3"/>
          <a:srcRect/>
          <a:stretch>
            <a:fillRect/>
          </a:stretch>
        </p:blipFill>
        <p:spPr bwMode="auto">
          <a:xfrm>
            <a:off x="289781" y="4670298"/>
            <a:ext cx="534442" cy="426720"/>
          </a:xfrm>
          <a:prstGeom prst="rect">
            <a:avLst/>
          </a:prstGeom>
          <a:noFill/>
        </p:spPr>
      </p:pic>
      <p:sp>
        <p:nvSpPr>
          <p:cNvPr id="26" name="25 Rectángulo redondeado"/>
          <p:cNvSpPr/>
          <p:nvPr/>
        </p:nvSpPr>
        <p:spPr>
          <a:xfrm>
            <a:off x="845698" y="5828222"/>
            <a:ext cx="4073506" cy="298510"/>
          </a:xfrm>
          <a:prstGeom prst="roundRect">
            <a:avLst/>
          </a:prstGeom>
          <a:ln>
            <a:solidFill>
              <a:srgbClr val="FFFF00"/>
            </a:solidFill>
          </a:ln>
          <a:effectLst>
            <a:glow rad="63500">
              <a:schemeClr val="accent3">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lIns="74066" tIns="37033" rIns="74066" bIns="37033" rtlCol="0" anchor="ctr"/>
          <a:lstStyle/>
          <a:p>
            <a:r>
              <a:rPr lang="es-MX" sz="1600" b="1" dirty="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CONCLUSIONES</a:t>
            </a:r>
            <a:endParaRPr lang="es-ES" sz="1600" b="1" dirty="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endParaRPr>
          </a:p>
        </p:txBody>
      </p:sp>
      <p:pic>
        <p:nvPicPr>
          <p:cNvPr id="27" name="Picture 38" descr="Imagen45"/>
          <p:cNvPicPr>
            <a:picLocks noChangeAspect="1" noChangeArrowheads="1" noCrop="1"/>
          </p:cNvPicPr>
          <p:nvPr/>
        </p:nvPicPr>
        <p:blipFill>
          <a:blip r:embed="rId3"/>
          <a:srcRect/>
          <a:stretch>
            <a:fillRect/>
          </a:stretch>
        </p:blipFill>
        <p:spPr bwMode="auto">
          <a:xfrm>
            <a:off x="283123" y="5780179"/>
            <a:ext cx="534442" cy="426720"/>
          </a:xfrm>
          <a:prstGeom prst="rect">
            <a:avLst/>
          </a:prstGeom>
          <a:noFill/>
        </p:spPr>
      </p:pic>
      <p:sp>
        <p:nvSpPr>
          <p:cNvPr id="28" name="27 Rectángulo redondeado"/>
          <p:cNvSpPr/>
          <p:nvPr/>
        </p:nvSpPr>
        <p:spPr>
          <a:xfrm>
            <a:off x="857541" y="6250670"/>
            <a:ext cx="4073506" cy="298510"/>
          </a:xfrm>
          <a:prstGeom prst="roundRect">
            <a:avLst/>
          </a:prstGeom>
          <a:ln>
            <a:solidFill>
              <a:srgbClr val="FFFF00"/>
            </a:solidFill>
          </a:ln>
          <a:effectLst>
            <a:glow rad="63500">
              <a:schemeClr val="accent3">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lIns="74066" tIns="37033" rIns="74066" bIns="37033" rtlCol="0" anchor="ctr"/>
          <a:lstStyle/>
          <a:p>
            <a:r>
              <a:rPr lang="es-MX" sz="1600" b="1" dirty="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RECOMENDACIONES</a:t>
            </a:r>
            <a:endParaRPr lang="es-ES" sz="1600" b="1" dirty="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endParaRPr>
          </a:p>
        </p:txBody>
      </p:sp>
      <p:pic>
        <p:nvPicPr>
          <p:cNvPr id="29" name="Picture 38" descr="Imagen45"/>
          <p:cNvPicPr>
            <a:picLocks noChangeAspect="1" noChangeArrowheads="1" noCrop="1"/>
          </p:cNvPicPr>
          <p:nvPr/>
        </p:nvPicPr>
        <p:blipFill>
          <a:blip r:embed="rId3"/>
          <a:srcRect/>
          <a:stretch>
            <a:fillRect/>
          </a:stretch>
        </p:blipFill>
        <p:spPr bwMode="auto">
          <a:xfrm>
            <a:off x="294967" y="6269273"/>
            <a:ext cx="534442" cy="426720"/>
          </a:xfrm>
          <a:prstGeom prst="rect">
            <a:avLst/>
          </a:prstGeom>
          <a:noFill/>
        </p:spPr>
      </p:pic>
      <p:sp>
        <p:nvSpPr>
          <p:cNvPr id="2" name="1 Marcador de número de diapositiva"/>
          <p:cNvSpPr>
            <a:spLocks noGrp="1"/>
          </p:cNvSpPr>
          <p:nvPr>
            <p:ph type="sldNum" sz="quarter" idx="12"/>
          </p:nvPr>
        </p:nvSpPr>
        <p:spPr>
          <a:xfrm>
            <a:off x="225028" y="6550091"/>
            <a:ext cx="1050132" cy="225912"/>
          </a:xfrm>
        </p:spPr>
        <p:txBody>
          <a:bodyPr/>
          <a:lstStyle/>
          <a:p>
            <a:fld id="{217A191E-4836-4BDD-9CC7-1DCBB0D5CB4A}" type="slidenum">
              <a:rPr lang="es-ES" smtClean="0"/>
              <a:t>2</a:t>
            </a:fld>
            <a:endParaRPr lang="es-ES" dirty="0"/>
          </a:p>
        </p:txBody>
      </p:sp>
      <p:pic>
        <p:nvPicPr>
          <p:cNvPr id="31" name="Picture 5" descr="mano1"/>
          <p:cNvPicPr>
            <a:picLocks noChangeAspect="1" noChangeArrowheads="1"/>
          </p:cNvPicPr>
          <p:nvPr/>
        </p:nvPicPr>
        <p:blipFill>
          <a:blip r:embed="rId4"/>
          <a:srcRect/>
          <a:stretch>
            <a:fillRect/>
          </a:stretch>
        </p:blipFill>
        <p:spPr bwMode="auto">
          <a:xfrm>
            <a:off x="4182621" y="-20027"/>
            <a:ext cx="4925331" cy="7305287"/>
          </a:xfrm>
          <a:prstGeom prst="rect">
            <a:avLst/>
          </a:prstGeom>
          <a:noFill/>
        </p:spPr>
      </p:pic>
      <p:pic>
        <p:nvPicPr>
          <p:cNvPr id="32" name="Picture 38" descr="Imagen45"/>
          <p:cNvPicPr>
            <a:picLocks noChangeAspect="1" noChangeArrowheads="1" noCrop="1"/>
          </p:cNvPicPr>
          <p:nvPr/>
        </p:nvPicPr>
        <p:blipFill>
          <a:blip r:embed="rId3"/>
          <a:srcRect/>
          <a:stretch>
            <a:fillRect/>
          </a:stretch>
        </p:blipFill>
        <p:spPr bwMode="auto">
          <a:xfrm>
            <a:off x="283123" y="2995584"/>
            <a:ext cx="534442" cy="426720"/>
          </a:xfrm>
          <a:prstGeom prst="rect">
            <a:avLst/>
          </a:prstGeom>
          <a:noFill/>
        </p:spPr>
      </p:pic>
      <p:pic>
        <p:nvPicPr>
          <p:cNvPr id="33" name="32 Imagen" descr="HAZ DE.png"/>
          <p:cNvPicPr>
            <a:picLocks noChangeAspect="1"/>
          </p:cNvPicPr>
          <p:nvPr/>
        </p:nvPicPr>
        <p:blipFill>
          <a:blip r:embed="rId5" cstate="print"/>
          <a:stretch>
            <a:fillRect/>
          </a:stretch>
        </p:blipFill>
        <p:spPr>
          <a:xfrm>
            <a:off x="7335879" y="6008066"/>
            <a:ext cx="1351590" cy="1221589"/>
          </a:xfrm>
          <a:prstGeom prst="rect">
            <a:avLst/>
          </a:prstGeom>
        </p:spPr>
      </p:pic>
    </p:spTree>
    <p:extLst>
      <p:ext uri="{BB962C8B-B14F-4D97-AF65-F5344CB8AC3E}">
        <p14:creationId xmlns:p14="http://schemas.microsoft.com/office/powerpoint/2010/main" val="19095300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par>
                          <p:cTn id="17" fill="hold">
                            <p:stCondLst>
                              <p:cond delay="2000"/>
                            </p:stCondLst>
                            <p:childTnLst>
                              <p:par>
                                <p:cTn id="18" presetID="55"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par>
                          <p:cTn id="23" fill="hold">
                            <p:stCondLst>
                              <p:cond delay="3000"/>
                            </p:stCondLst>
                            <p:childTnLst>
                              <p:par>
                                <p:cTn id="24" presetID="55"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0.70"/>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p:stCondLst>
                              <p:cond delay="4000"/>
                            </p:stCondLst>
                            <p:childTnLst>
                              <p:par>
                                <p:cTn id="30" presetID="55"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par>
                          <p:cTn id="35" fill="hold">
                            <p:stCondLst>
                              <p:cond delay="5000"/>
                            </p:stCondLst>
                            <p:childTnLst>
                              <p:par>
                                <p:cTn id="36" presetID="55"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1000" fill="hold"/>
                                        <p:tgtEl>
                                          <p:spTgt spid="26"/>
                                        </p:tgtEl>
                                        <p:attrNameLst>
                                          <p:attrName>ppt_w</p:attrName>
                                        </p:attrNameLst>
                                      </p:cBhvr>
                                      <p:tavLst>
                                        <p:tav tm="0">
                                          <p:val>
                                            <p:strVal val="#ppt_w*0.70"/>
                                          </p:val>
                                        </p:tav>
                                        <p:tav tm="100000">
                                          <p:val>
                                            <p:strVal val="#ppt_w"/>
                                          </p:val>
                                        </p:tav>
                                      </p:tavLst>
                                    </p:anim>
                                    <p:anim calcmode="lin" valueType="num">
                                      <p:cBhvr>
                                        <p:cTn id="39" dur="1000" fill="hold"/>
                                        <p:tgtEl>
                                          <p:spTgt spid="26"/>
                                        </p:tgtEl>
                                        <p:attrNameLst>
                                          <p:attrName>ppt_h</p:attrName>
                                        </p:attrNameLst>
                                      </p:cBhvr>
                                      <p:tavLst>
                                        <p:tav tm="0">
                                          <p:val>
                                            <p:strVal val="#ppt_h"/>
                                          </p:val>
                                        </p:tav>
                                        <p:tav tm="100000">
                                          <p:val>
                                            <p:strVal val="#ppt_h"/>
                                          </p:val>
                                        </p:tav>
                                      </p:tavLst>
                                    </p:anim>
                                    <p:animEffect transition="in" filter="fade">
                                      <p:cBhvr>
                                        <p:cTn id="40" dur="1000"/>
                                        <p:tgtEl>
                                          <p:spTgt spid="26"/>
                                        </p:tgtEl>
                                      </p:cBhvr>
                                    </p:animEffect>
                                  </p:childTnLst>
                                </p:cTn>
                              </p:par>
                            </p:childTnLst>
                          </p:cTn>
                        </p:par>
                        <p:par>
                          <p:cTn id="41" fill="hold">
                            <p:stCondLst>
                              <p:cond delay="6000"/>
                            </p:stCondLst>
                            <p:childTnLst>
                              <p:par>
                                <p:cTn id="42" presetID="55" presetClass="entr" presetSubtype="0"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1000" fill="hold"/>
                                        <p:tgtEl>
                                          <p:spTgt spid="28"/>
                                        </p:tgtEl>
                                        <p:attrNameLst>
                                          <p:attrName>ppt_w</p:attrName>
                                        </p:attrNameLst>
                                      </p:cBhvr>
                                      <p:tavLst>
                                        <p:tav tm="0">
                                          <p:val>
                                            <p:strVal val="#ppt_w*0.70"/>
                                          </p:val>
                                        </p:tav>
                                        <p:tav tm="100000">
                                          <p:val>
                                            <p:strVal val="#ppt_w"/>
                                          </p:val>
                                        </p:tav>
                                      </p:tavLst>
                                    </p:anim>
                                    <p:anim calcmode="lin" valueType="num">
                                      <p:cBhvr>
                                        <p:cTn id="45" dur="1000" fill="hold"/>
                                        <p:tgtEl>
                                          <p:spTgt spid="28"/>
                                        </p:tgtEl>
                                        <p:attrNameLst>
                                          <p:attrName>ppt_h</p:attrName>
                                        </p:attrNameLst>
                                      </p:cBhvr>
                                      <p:tavLst>
                                        <p:tav tm="0">
                                          <p:val>
                                            <p:strVal val="#ppt_h"/>
                                          </p:val>
                                        </p:tav>
                                        <p:tav tm="100000">
                                          <p:val>
                                            <p:strVal val="#ppt_h"/>
                                          </p:val>
                                        </p:tav>
                                      </p:tavLst>
                                    </p:anim>
                                    <p:animEffect transition="in" filter="fade">
                                      <p:cBhvr>
                                        <p:cTn id="46" dur="1000"/>
                                        <p:tgtEl>
                                          <p:spTgt spid="28"/>
                                        </p:tgtEl>
                                      </p:cBhvr>
                                    </p:animEffect>
                                  </p:childTnLst>
                                </p:cTn>
                              </p:par>
                            </p:childTnLst>
                          </p:cTn>
                        </p:par>
                        <p:par>
                          <p:cTn id="47" fill="hold">
                            <p:stCondLst>
                              <p:cond delay="7000"/>
                            </p:stCondLst>
                            <p:childTnLst>
                              <p:par>
                                <p:cTn id="48" presetID="19" presetClass="entr" presetSubtype="10" repeatCount="indefinite" fill="hold" nodeType="after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3000" fill="hold"/>
                                        <p:tgtEl>
                                          <p:spTgt spid="33"/>
                                        </p:tgtEl>
                                        <p:attrNameLst>
                                          <p:attrName>ppt_w</p:attrName>
                                        </p:attrNameLst>
                                      </p:cBhvr>
                                      <p:tavLst>
                                        <p:tav tm="0" fmla="#ppt_w*sin(2.5*pi*$)">
                                          <p:val>
                                            <p:fltVal val="0"/>
                                          </p:val>
                                        </p:tav>
                                        <p:tav tm="100000">
                                          <p:val>
                                            <p:fltVal val="1"/>
                                          </p:val>
                                        </p:tav>
                                      </p:tavLst>
                                    </p:anim>
                                    <p:anim calcmode="lin" valueType="num">
                                      <p:cBhvr>
                                        <p:cTn id="51" dur="3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26"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primo\tesis de grado GM4-AB Pacheco\ZAFARRANCHOS\imagenes\MANIOBRA 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779" y="2012674"/>
            <a:ext cx="5604677" cy="4483741"/>
          </a:xfrm>
          <a:prstGeom prst="rect">
            <a:avLst/>
          </a:prstGeom>
          <a:noFill/>
          <a:effectLst>
            <a:glow>
              <a:schemeClr val="accent1"/>
            </a:glow>
            <a:softEdge rad="317500"/>
          </a:effectLst>
        </p:spPr>
      </p:pic>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 name="1 Marcador de número de diapositiva"/>
          <p:cNvSpPr>
            <a:spLocks noGrp="1"/>
          </p:cNvSpPr>
          <p:nvPr>
            <p:ph type="sldNum" sz="quarter" idx="12"/>
          </p:nvPr>
        </p:nvSpPr>
        <p:spPr/>
        <p:txBody>
          <a:bodyPr/>
          <a:lstStyle/>
          <a:p>
            <a:fld id="{217A191E-4836-4BDD-9CC7-1DCBB0D5CB4A}" type="slidenum">
              <a:rPr lang="es-ES" sz="2600"/>
              <a:t>20</a:t>
            </a:fld>
            <a:endParaRPr lang="es-ES" sz="2600"/>
          </a:p>
        </p:txBody>
      </p:sp>
      <p:sp>
        <p:nvSpPr>
          <p:cNvPr id="11" name="AutoShape 2"/>
          <p:cNvSpPr txBox="1">
            <a:spLocks noChangeArrowheads="1"/>
          </p:cNvSpPr>
          <p:nvPr/>
        </p:nvSpPr>
        <p:spPr bwMode="auto">
          <a:xfrm>
            <a:off x="1027302" y="366757"/>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DIAGNÓSTICO DEL PROBLEMA</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2" name="11 Grupo"/>
          <p:cNvGrpSpPr/>
          <p:nvPr/>
        </p:nvGrpSpPr>
        <p:grpSpPr>
          <a:xfrm>
            <a:off x="71447" y="1483415"/>
            <a:ext cx="601443" cy="4721008"/>
            <a:chOff x="218895" y="2197"/>
            <a:chExt cx="928663" cy="4496198"/>
          </a:xfrm>
        </p:grpSpPr>
        <p:sp>
          <p:nvSpPr>
            <p:cNvPr id="13" name="12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4" name="13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CAPÍTULO II</a:t>
              </a:r>
              <a:endParaRPr lang="es-ES" sz="1800" b="1" kern="1200" dirty="0">
                <a:solidFill>
                  <a:schemeClr val="accent1"/>
                </a:solidFill>
              </a:endParaRPr>
            </a:p>
          </p:txBody>
        </p:sp>
      </p:grpSp>
      <p:pic>
        <p:nvPicPr>
          <p:cNvPr id="15" name="14 Imagen" descr="HAZ DE.png"/>
          <p:cNvPicPr>
            <a:picLocks noChangeAspect="1"/>
          </p:cNvPicPr>
          <p:nvPr/>
        </p:nvPicPr>
        <p:blipFill>
          <a:blip r:embed="rId4" cstate="print"/>
          <a:stretch>
            <a:fillRect/>
          </a:stretch>
        </p:blipFill>
        <p:spPr>
          <a:xfrm>
            <a:off x="-70353" y="225006"/>
            <a:ext cx="997176" cy="901263"/>
          </a:xfrm>
          <a:prstGeom prst="rect">
            <a:avLst/>
          </a:prstGeom>
        </p:spPr>
      </p:pic>
      <p:graphicFrame>
        <p:nvGraphicFramePr>
          <p:cNvPr id="7" name="6 Tabla"/>
          <p:cNvGraphicFramePr>
            <a:graphicFrameLocks noGrp="1"/>
          </p:cNvGraphicFramePr>
          <p:nvPr>
            <p:extLst>
              <p:ext uri="{D42A27DB-BD31-4B8C-83A1-F6EECF244321}">
                <p14:modId xmlns:p14="http://schemas.microsoft.com/office/powerpoint/2010/main" val="972060138"/>
              </p:ext>
            </p:extLst>
          </p:nvPr>
        </p:nvGraphicFramePr>
        <p:xfrm>
          <a:off x="926823" y="2713511"/>
          <a:ext cx="4293819" cy="2615133"/>
        </p:xfrm>
        <a:graphic>
          <a:graphicData uri="http://schemas.openxmlformats.org/drawingml/2006/table">
            <a:tbl>
              <a:tblPr firstRow="1" firstCol="1" bandRow="1">
                <a:tableStyleId>{5C22544A-7EE6-4342-B048-85BDC9FD1C3A}</a:tableStyleId>
              </a:tblPr>
              <a:tblGrid>
                <a:gridCol w="2493619"/>
                <a:gridCol w="1800200"/>
              </a:tblGrid>
              <a:tr h="499723">
                <a:tc>
                  <a:txBody>
                    <a:bodyPr/>
                    <a:lstStyle/>
                    <a:p>
                      <a:pPr indent="161925" algn="ctr">
                        <a:spcAft>
                          <a:spcPts val="0"/>
                        </a:spcAft>
                      </a:pPr>
                      <a:r>
                        <a:rPr lang="es-ES" sz="2400" b="1" dirty="0">
                          <a:solidFill>
                            <a:schemeClr val="bg1"/>
                          </a:solidFill>
                          <a:effectLst/>
                        </a:rPr>
                        <a:t>Población</a:t>
                      </a:r>
                      <a:endParaRPr lang="es-ES" sz="1600" b="1" dirty="0">
                        <a:solidFill>
                          <a:schemeClr val="bg1"/>
                        </a:solidFill>
                        <a:effectLst/>
                        <a:latin typeface="Arial"/>
                        <a:ea typeface="Calibri"/>
                        <a:cs typeface="Times New Roman"/>
                      </a:endParaRPr>
                    </a:p>
                  </a:txBody>
                  <a:tcPr marL="68580" marR="68580" marT="0" marB="0">
                    <a:solidFill>
                      <a:schemeClr val="accent1"/>
                    </a:solidFill>
                  </a:tcPr>
                </a:tc>
                <a:tc>
                  <a:txBody>
                    <a:bodyPr/>
                    <a:lstStyle/>
                    <a:p>
                      <a:pPr indent="161925" algn="ctr">
                        <a:spcAft>
                          <a:spcPts val="0"/>
                        </a:spcAft>
                      </a:pPr>
                      <a:r>
                        <a:rPr lang="es-ES" sz="2400" b="1" dirty="0">
                          <a:solidFill>
                            <a:schemeClr val="bg1"/>
                          </a:solidFill>
                          <a:effectLst/>
                        </a:rPr>
                        <a:t>Frecuencia</a:t>
                      </a:r>
                      <a:endParaRPr lang="es-ES" sz="1600" b="1" dirty="0">
                        <a:solidFill>
                          <a:schemeClr val="bg1"/>
                        </a:solidFill>
                        <a:effectLst/>
                        <a:latin typeface="Arial"/>
                        <a:ea typeface="Calibri"/>
                        <a:cs typeface="Times New Roman"/>
                      </a:endParaRPr>
                    </a:p>
                  </a:txBody>
                  <a:tcPr marL="68580" marR="68580" marT="0" marB="0">
                    <a:solidFill>
                      <a:schemeClr val="accent1"/>
                    </a:solidFill>
                  </a:tcPr>
                </a:tc>
              </a:tr>
              <a:tr h="423082">
                <a:tc>
                  <a:txBody>
                    <a:bodyPr/>
                    <a:lstStyle/>
                    <a:p>
                      <a:pPr indent="161925" algn="ctr">
                        <a:spcAft>
                          <a:spcPts val="0"/>
                        </a:spcAft>
                      </a:pPr>
                      <a:r>
                        <a:rPr lang="es-ES" sz="2400" b="1" dirty="0">
                          <a:solidFill>
                            <a:schemeClr val="bg1"/>
                          </a:solidFill>
                          <a:effectLst/>
                        </a:rPr>
                        <a:t>Oficiales</a:t>
                      </a:r>
                      <a:endParaRPr lang="es-ES" sz="1600" b="1" dirty="0">
                        <a:solidFill>
                          <a:schemeClr val="bg1"/>
                        </a:solidFill>
                        <a:effectLst/>
                        <a:latin typeface="Arial"/>
                        <a:ea typeface="Calibri"/>
                        <a:cs typeface="Times New Roman"/>
                      </a:endParaRPr>
                    </a:p>
                  </a:txBody>
                  <a:tcPr marL="68580" marR="68580" marT="0" marB="0">
                    <a:solidFill>
                      <a:schemeClr val="accent1"/>
                    </a:solidFill>
                  </a:tcPr>
                </a:tc>
                <a:tc>
                  <a:txBody>
                    <a:bodyPr/>
                    <a:lstStyle/>
                    <a:p>
                      <a:pPr indent="161925" algn="ctr">
                        <a:spcAft>
                          <a:spcPts val="0"/>
                        </a:spcAft>
                      </a:pPr>
                      <a:r>
                        <a:rPr lang="es-ES" sz="2400" b="1" dirty="0">
                          <a:solidFill>
                            <a:srgbClr val="000000"/>
                          </a:solidFill>
                          <a:effectLst/>
                        </a:rPr>
                        <a:t>15</a:t>
                      </a:r>
                      <a:endParaRPr lang="es-ES" sz="1600" b="1" dirty="0">
                        <a:solidFill>
                          <a:srgbClr val="000000"/>
                        </a:solidFill>
                        <a:effectLst/>
                        <a:latin typeface="Arial"/>
                        <a:ea typeface="Calibri"/>
                        <a:cs typeface="Times New Roman"/>
                      </a:endParaRPr>
                    </a:p>
                  </a:txBody>
                  <a:tcPr marL="68580" marR="68580" marT="0" marB="0">
                    <a:solidFill>
                      <a:schemeClr val="tx1">
                        <a:lumMod val="60000"/>
                        <a:lumOff val="40000"/>
                      </a:schemeClr>
                    </a:solidFill>
                  </a:tcPr>
                </a:tc>
              </a:tr>
              <a:tr h="423082">
                <a:tc>
                  <a:txBody>
                    <a:bodyPr/>
                    <a:lstStyle/>
                    <a:p>
                      <a:pPr indent="161925" algn="ctr">
                        <a:spcAft>
                          <a:spcPts val="0"/>
                        </a:spcAft>
                      </a:pPr>
                      <a:r>
                        <a:rPr lang="es-ES" sz="2400" b="1">
                          <a:solidFill>
                            <a:schemeClr val="bg1"/>
                          </a:solidFill>
                          <a:effectLst/>
                        </a:rPr>
                        <a:t>Guardiamarinas</a:t>
                      </a:r>
                      <a:endParaRPr lang="es-ES" sz="1600" b="1">
                        <a:solidFill>
                          <a:schemeClr val="bg1"/>
                        </a:solidFill>
                        <a:effectLst/>
                        <a:latin typeface="Arial"/>
                        <a:ea typeface="Calibri"/>
                        <a:cs typeface="Times New Roman"/>
                      </a:endParaRPr>
                    </a:p>
                  </a:txBody>
                  <a:tcPr marL="68580" marR="68580" marT="0" marB="0">
                    <a:solidFill>
                      <a:schemeClr val="accent1"/>
                    </a:solidFill>
                  </a:tcPr>
                </a:tc>
                <a:tc>
                  <a:txBody>
                    <a:bodyPr/>
                    <a:lstStyle/>
                    <a:p>
                      <a:pPr indent="161925" algn="ctr">
                        <a:spcAft>
                          <a:spcPts val="0"/>
                        </a:spcAft>
                      </a:pPr>
                      <a:r>
                        <a:rPr lang="es-ES" sz="2400" b="1" dirty="0">
                          <a:solidFill>
                            <a:srgbClr val="000000"/>
                          </a:solidFill>
                          <a:effectLst/>
                        </a:rPr>
                        <a:t>64</a:t>
                      </a:r>
                      <a:endParaRPr lang="es-ES" sz="1600" b="1" dirty="0">
                        <a:solidFill>
                          <a:srgbClr val="000000"/>
                        </a:solidFill>
                        <a:effectLst/>
                        <a:latin typeface="Arial"/>
                        <a:ea typeface="Calibri"/>
                        <a:cs typeface="Times New Roman"/>
                      </a:endParaRPr>
                    </a:p>
                  </a:txBody>
                  <a:tcPr marL="68580" marR="68580" marT="0" marB="0">
                    <a:solidFill>
                      <a:schemeClr val="tx1">
                        <a:lumMod val="60000"/>
                        <a:lumOff val="40000"/>
                      </a:schemeClr>
                    </a:solidFill>
                  </a:tcPr>
                </a:tc>
              </a:tr>
              <a:tr h="423082">
                <a:tc>
                  <a:txBody>
                    <a:bodyPr/>
                    <a:lstStyle/>
                    <a:p>
                      <a:pPr indent="161925" algn="ctr">
                        <a:spcAft>
                          <a:spcPts val="0"/>
                        </a:spcAft>
                      </a:pPr>
                      <a:r>
                        <a:rPr lang="es-ES" sz="2400" b="1">
                          <a:solidFill>
                            <a:schemeClr val="bg1"/>
                          </a:solidFill>
                          <a:effectLst/>
                        </a:rPr>
                        <a:t>Tripulantes</a:t>
                      </a:r>
                      <a:endParaRPr lang="es-ES" sz="1600" b="1">
                        <a:solidFill>
                          <a:schemeClr val="bg1"/>
                        </a:solidFill>
                        <a:effectLst/>
                        <a:latin typeface="Arial"/>
                        <a:ea typeface="Calibri"/>
                        <a:cs typeface="Times New Roman"/>
                      </a:endParaRPr>
                    </a:p>
                  </a:txBody>
                  <a:tcPr marL="68580" marR="68580" marT="0" marB="0">
                    <a:solidFill>
                      <a:schemeClr val="accent1"/>
                    </a:solidFill>
                  </a:tcPr>
                </a:tc>
                <a:tc>
                  <a:txBody>
                    <a:bodyPr/>
                    <a:lstStyle/>
                    <a:p>
                      <a:pPr indent="161925" algn="ctr">
                        <a:spcAft>
                          <a:spcPts val="0"/>
                        </a:spcAft>
                      </a:pPr>
                      <a:r>
                        <a:rPr lang="es-ES" sz="2400" b="1" dirty="0">
                          <a:solidFill>
                            <a:srgbClr val="000000"/>
                          </a:solidFill>
                          <a:effectLst/>
                        </a:rPr>
                        <a:t>87</a:t>
                      </a:r>
                      <a:endParaRPr lang="es-ES" sz="1600" b="1" dirty="0">
                        <a:solidFill>
                          <a:srgbClr val="000000"/>
                        </a:solidFill>
                        <a:effectLst/>
                        <a:latin typeface="Arial"/>
                        <a:ea typeface="Calibri"/>
                        <a:cs typeface="Times New Roman"/>
                      </a:endParaRPr>
                    </a:p>
                  </a:txBody>
                  <a:tcPr marL="68580" marR="68580" marT="0" marB="0">
                    <a:solidFill>
                      <a:schemeClr val="tx1">
                        <a:lumMod val="60000"/>
                        <a:lumOff val="40000"/>
                      </a:schemeClr>
                    </a:solidFill>
                  </a:tcPr>
                </a:tc>
              </a:tr>
              <a:tr h="423082">
                <a:tc>
                  <a:txBody>
                    <a:bodyPr/>
                    <a:lstStyle/>
                    <a:p>
                      <a:pPr indent="161925" algn="ctr">
                        <a:spcAft>
                          <a:spcPts val="0"/>
                        </a:spcAft>
                      </a:pPr>
                      <a:r>
                        <a:rPr lang="es-ES" sz="2400" b="1">
                          <a:solidFill>
                            <a:schemeClr val="bg1"/>
                          </a:solidFill>
                          <a:effectLst/>
                        </a:rPr>
                        <a:t>Servidor público</a:t>
                      </a:r>
                      <a:endParaRPr lang="es-ES" sz="1600" b="1">
                        <a:solidFill>
                          <a:schemeClr val="bg1"/>
                        </a:solidFill>
                        <a:effectLst/>
                        <a:latin typeface="Arial"/>
                        <a:ea typeface="Calibri"/>
                        <a:cs typeface="Times New Roman"/>
                      </a:endParaRPr>
                    </a:p>
                  </a:txBody>
                  <a:tcPr marL="68580" marR="68580" marT="0" marB="0">
                    <a:solidFill>
                      <a:schemeClr val="accent1"/>
                    </a:solidFill>
                  </a:tcPr>
                </a:tc>
                <a:tc>
                  <a:txBody>
                    <a:bodyPr/>
                    <a:lstStyle/>
                    <a:p>
                      <a:pPr indent="161925" algn="ctr">
                        <a:spcAft>
                          <a:spcPts val="0"/>
                        </a:spcAft>
                      </a:pPr>
                      <a:r>
                        <a:rPr lang="es-ES" sz="2400" b="1" dirty="0">
                          <a:solidFill>
                            <a:srgbClr val="000000"/>
                          </a:solidFill>
                          <a:effectLst/>
                        </a:rPr>
                        <a:t>1</a:t>
                      </a:r>
                      <a:endParaRPr lang="es-ES" sz="1600" b="1" dirty="0">
                        <a:solidFill>
                          <a:srgbClr val="000000"/>
                        </a:solidFill>
                        <a:effectLst/>
                        <a:latin typeface="Arial"/>
                        <a:ea typeface="Calibri"/>
                        <a:cs typeface="Times New Roman"/>
                      </a:endParaRPr>
                    </a:p>
                  </a:txBody>
                  <a:tcPr marL="68580" marR="68580" marT="0" marB="0">
                    <a:solidFill>
                      <a:schemeClr val="tx1">
                        <a:lumMod val="60000"/>
                        <a:lumOff val="40000"/>
                      </a:schemeClr>
                    </a:solidFill>
                  </a:tcPr>
                </a:tc>
              </a:tr>
              <a:tr h="423082">
                <a:tc>
                  <a:txBody>
                    <a:bodyPr/>
                    <a:lstStyle/>
                    <a:p>
                      <a:pPr indent="161925" algn="ctr">
                        <a:spcAft>
                          <a:spcPts val="0"/>
                        </a:spcAft>
                      </a:pPr>
                      <a:r>
                        <a:rPr lang="es-ES" sz="2400" b="1" dirty="0">
                          <a:solidFill>
                            <a:schemeClr val="bg1"/>
                          </a:solidFill>
                          <a:effectLst/>
                        </a:rPr>
                        <a:t>TOTAL</a:t>
                      </a:r>
                      <a:endParaRPr lang="es-ES" sz="1600" b="1" dirty="0">
                        <a:solidFill>
                          <a:schemeClr val="bg1"/>
                        </a:solidFill>
                        <a:effectLst/>
                        <a:latin typeface="Arial"/>
                        <a:ea typeface="Calibri"/>
                        <a:cs typeface="Times New Roman"/>
                      </a:endParaRPr>
                    </a:p>
                  </a:txBody>
                  <a:tcPr marL="68580" marR="68580" marT="0" marB="0">
                    <a:solidFill>
                      <a:schemeClr val="accent1"/>
                    </a:solidFill>
                  </a:tcPr>
                </a:tc>
                <a:tc>
                  <a:txBody>
                    <a:bodyPr/>
                    <a:lstStyle/>
                    <a:p>
                      <a:pPr indent="161925" algn="ctr">
                        <a:spcAft>
                          <a:spcPts val="0"/>
                        </a:spcAft>
                      </a:pPr>
                      <a:r>
                        <a:rPr lang="es-ES" sz="2400" b="1" dirty="0">
                          <a:solidFill>
                            <a:srgbClr val="000000"/>
                          </a:solidFill>
                          <a:effectLst/>
                        </a:rPr>
                        <a:t>167</a:t>
                      </a:r>
                      <a:endParaRPr lang="es-ES" sz="1600" b="1" dirty="0">
                        <a:solidFill>
                          <a:srgbClr val="000000"/>
                        </a:solidFill>
                        <a:effectLst/>
                        <a:latin typeface="Arial"/>
                        <a:ea typeface="Calibri"/>
                        <a:cs typeface="Times New Roman"/>
                      </a:endParaRPr>
                    </a:p>
                  </a:txBody>
                  <a:tcPr marL="68580" marR="68580" marT="0" marB="0">
                    <a:solidFill>
                      <a:schemeClr val="tx1">
                        <a:lumMod val="60000"/>
                        <a:lumOff val="40000"/>
                      </a:schemeClr>
                    </a:solidFill>
                  </a:tcPr>
                </a:tc>
              </a:tr>
            </a:tbl>
          </a:graphicData>
        </a:graphic>
      </p:graphicFrame>
      <p:sp>
        <p:nvSpPr>
          <p:cNvPr id="8" name="7 Rectángulo redondeado"/>
          <p:cNvSpPr/>
          <p:nvPr/>
        </p:nvSpPr>
        <p:spPr>
          <a:xfrm>
            <a:off x="1948779" y="1800250"/>
            <a:ext cx="5604677" cy="720080"/>
          </a:xfrm>
          <a:prstGeom prst="roundRect">
            <a:avLst/>
          </a:prstGeom>
          <a:solidFill>
            <a:schemeClr val="bg2">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solidFill>
                  <a:srgbClr val="000000"/>
                </a:solidFill>
              </a:rPr>
              <a:t>Población y Muestra</a:t>
            </a:r>
            <a:endParaRPr lang="es-ES" sz="3200" b="1" dirty="0">
              <a:solidFill>
                <a:srgbClr val="000000"/>
              </a:solidFill>
            </a:endParaRPr>
          </a:p>
        </p:txBody>
      </p:sp>
      <p:sp>
        <p:nvSpPr>
          <p:cNvPr id="9" name="8 Rectángulo redondeado"/>
          <p:cNvSpPr/>
          <p:nvPr/>
        </p:nvSpPr>
        <p:spPr>
          <a:xfrm>
            <a:off x="5508674" y="2736353"/>
            <a:ext cx="3096344" cy="2664297"/>
          </a:xfrm>
          <a:prstGeom prst="roundRect">
            <a:avLst>
              <a:gd name="adj" fmla="val 11376"/>
            </a:avLst>
          </a:prstGeom>
          <a:solidFill>
            <a:schemeClr val="tx2">
              <a:lumMod val="40000"/>
              <a:lumOff val="6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rgbClr val="000000"/>
                </a:solidFill>
              </a:rPr>
              <a:t>Muestreo por conglomerados es decir a la población se la dividió por grupos y se tomo la población total de la muestra:</a:t>
            </a:r>
          </a:p>
          <a:p>
            <a:pPr marL="285750" indent="-285750" algn="just">
              <a:buFont typeface="Arial" panose="020B0604020202020204" pitchFamily="34" charset="0"/>
              <a:buChar char="•"/>
            </a:pPr>
            <a:r>
              <a:rPr lang="es-ES" sz="2000" b="1" dirty="0" smtClean="0">
                <a:solidFill>
                  <a:srgbClr val="000000"/>
                </a:solidFill>
              </a:rPr>
              <a:t>64 Guardiamarinas para encuesta</a:t>
            </a:r>
          </a:p>
        </p:txBody>
      </p:sp>
      <p:sp>
        <p:nvSpPr>
          <p:cNvPr id="16" name="15 Rectángulo redondeado"/>
          <p:cNvSpPr/>
          <p:nvPr/>
        </p:nvSpPr>
        <p:spPr>
          <a:xfrm>
            <a:off x="926823" y="5616674"/>
            <a:ext cx="7678195" cy="1440161"/>
          </a:xfrm>
          <a:prstGeom prst="roundRect">
            <a:avLst/>
          </a:prstGeom>
          <a:solidFill>
            <a:schemeClr val="tx2">
              <a:lumMod val="40000"/>
              <a:lumOff val="6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400" b="1" dirty="0" smtClean="0">
                <a:solidFill>
                  <a:srgbClr val="000000"/>
                </a:solidFill>
              </a:rPr>
              <a:t>Se entrevistó al personal de labora en la División de Sanidad del Buque Escuela Guayas:</a:t>
            </a:r>
          </a:p>
          <a:p>
            <a:pPr marL="285750" indent="-285750" algn="ctr">
              <a:buFont typeface="Arial" panose="020B0604020202020204" pitchFamily="34" charset="0"/>
              <a:buChar char="•"/>
            </a:pPr>
            <a:r>
              <a:rPr lang="es-ES" sz="2400" b="1" dirty="0" smtClean="0">
                <a:solidFill>
                  <a:srgbClr val="000000"/>
                </a:solidFill>
              </a:rPr>
              <a:t>02 Oficiales</a:t>
            </a:r>
          </a:p>
          <a:p>
            <a:pPr marL="285750" indent="-285750" algn="ctr">
              <a:buFont typeface="Arial" panose="020B0604020202020204" pitchFamily="34" charset="0"/>
              <a:buChar char="•"/>
            </a:pPr>
            <a:r>
              <a:rPr lang="es-ES" sz="2400" b="1" dirty="0" smtClean="0">
                <a:solidFill>
                  <a:srgbClr val="000000"/>
                </a:solidFill>
              </a:rPr>
              <a:t>01 Tripulante</a:t>
            </a:r>
          </a:p>
        </p:txBody>
      </p:sp>
    </p:spTree>
    <p:extLst>
      <p:ext uri="{BB962C8B-B14F-4D97-AF65-F5344CB8AC3E}">
        <p14:creationId xmlns:p14="http://schemas.microsoft.com/office/powerpoint/2010/main" val="10880936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3000"/>
                                        <p:tgtEl>
                                          <p:spTgt spid="11"/>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3000" fill="hold"/>
                                        <p:tgtEl>
                                          <p:spTgt spid="15"/>
                                        </p:tgtEl>
                                        <p:attrNameLst>
                                          <p:attrName>ppt_w</p:attrName>
                                        </p:attrNameLst>
                                      </p:cBhvr>
                                      <p:tavLst>
                                        <p:tav tm="0" fmla="#ppt_w*sin(2.5*pi*$)">
                                          <p:val>
                                            <p:fltVal val="0"/>
                                          </p:val>
                                        </p:tav>
                                        <p:tav tm="100000">
                                          <p:val>
                                            <p:fltVal val="1"/>
                                          </p:val>
                                        </p:tav>
                                      </p:tavLst>
                                    </p:anim>
                                    <p:anim calcmode="lin" valueType="num">
                                      <p:cBhvr>
                                        <p:cTn id="12" dur="3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1000" fill="hold"/>
                                        <p:tgtEl>
                                          <p:spTgt spid="16"/>
                                        </p:tgtEl>
                                        <p:attrNameLst>
                                          <p:attrName>ppt_w</p:attrName>
                                        </p:attrNameLst>
                                      </p:cBhvr>
                                      <p:tavLst>
                                        <p:tav tm="0">
                                          <p:val>
                                            <p:fltVal val="0"/>
                                          </p:val>
                                        </p:tav>
                                        <p:tav tm="100000">
                                          <p:val>
                                            <p:strVal val="#ppt_w"/>
                                          </p:val>
                                        </p:tav>
                                      </p:tavLst>
                                    </p:anim>
                                    <p:anim calcmode="lin" valueType="num">
                                      <p:cBhvr>
                                        <p:cTn id="36" dur="1000" fill="hold"/>
                                        <p:tgtEl>
                                          <p:spTgt spid="16"/>
                                        </p:tgtEl>
                                        <p:attrNameLst>
                                          <p:attrName>ppt_h</p:attrName>
                                        </p:attrNameLst>
                                      </p:cBhvr>
                                      <p:tavLst>
                                        <p:tav tm="0">
                                          <p:val>
                                            <p:fltVal val="0"/>
                                          </p:val>
                                        </p:tav>
                                        <p:tav tm="100000">
                                          <p:val>
                                            <p:strVal val="#ppt_h"/>
                                          </p:val>
                                        </p:tav>
                                      </p:tavLst>
                                    </p:anim>
                                    <p:anim calcmode="lin" valueType="num">
                                      <p:cBhvr>
                                        <p:cTn id="37" dur="1000" fill="hold"/>
                                        <p:tgtEl>
                                          <p:spTgt spid="16"/>
                                        </p:tgtEl>
                                        <p:attrNameLst>
                                          <p:attrName>style.rotation</p:attrName>
                                        </p:attrNameLst>
                                      </p:cBhvr>
                                      <p:tavLst>
                                        <p:tav tm="0">
                                          <p:val>
                                            <p:fltVal val="90"/>
                                          </p:val>
                                        </p:tav>
                                        <p:tav tm="100000">
                                          <p:val>
                                            <p:fltVal val="0"/>
                                          </p:val>
                                        </p:tav>
                                      </p:tavLst>
                                    </p:anim>
                                    <p:animEffect transition="in" filter="fade">
                                      <p:cBhvr>
                                        <p:cTn id="3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4" name="3 Marcador de número de diapositiva"/>
          <p:cNvSpPr>
            <a:spLocks noGrp="1"/>
          </p:cNvSpPr>
          <p:nvPr>
            <p:ph type="sldNum" sz="quarter" idx="12"/>
          </p:nvPr>
        </p:nvSpPr>
        <p:spPr/>
        <p:txBody>
          <a:bodyPr/>
          <a:lstStyle/>
          <a:p>
            <a:fld id="{217A191E-4836-4BDD-9CC7-1DCBB0D5CB4A}" type="slidenum">
              <a:rPr lang="es-ES" sz="2600"/>
              <a:t>21</a:t>
            </a:fld>
            <a:endParaRPr lang="es-ES" sz="2600" dirty="0"/>
          </a:p>
        </p:txBody>
      </p:sp>
      <p:sp>
        <p:nvSpPr>
          <p:cNvPr id="20" name="AutoShape 2"/>
          <p:cNvSpPr txBox="1">
            <a:spLocks noChangeArrowheads="1"/>
          </p:cNvSpPr>
          <p:nvPr/>
        </p:nvSpPr>
        <p:spPr bwMode="auto">
          <a:xfrm>
            <a:off x="1027302" y="366757"/>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smtClean="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SATISFACCIÓN, UBICACIÓN Y COFRE SANITARIO</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24" name="23 Grupo"/>
          <p:cNvGrpSpPr/>
          <p:nvPr/>
        </p:nvGrpSpPr>
        <p:grpSpPr>
          <a:xfrm>
            <a:off x="71447" y="1483415"/>
            <a:ext cx="601443" cy="4721008"/>
            <a:chOff x="218895" y="2197"/>
            <a:chExt cx="928663" cy="4496198"/>
          </a:xfrm>
        </p:grpSpPr>
        <p:sp>
          <p:nvSpPr>
            <p:cNvPr id="25" name="24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26" name="25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CAPÍTULO II</a:t>
              </a:r>
              <a:endParaRPr lang="es-ES" sz="1800" b="1" kern="1200" dirty="0">
                <a:solidFill>
                  <a:schemeClr val="accent1"/>
                </a:solidFill>
              </a:endParaRPr>
            </a:p>
          </p:txBody>
        </p:sp>
      </p:grpSp>
      <p:pic>
        <p:nvPicPr>
          <p:cNvPr id="27" name="26 Imagen" descr="HAZ DE.png"/>
          <p:cNvPicPr>
            <a:picLocks noChangeAspect="1"/>
          </p:cNvPicPr>
          <p:nvPr/>
        </p:nvPicPr>
        <p:blipFill>
          <a:blip r:embed="rId3" cstate="print"/>
          <a:stretch>
            <a:fillRect/>
          </a:stretch>
        </p:blipFill>
        <p:spPr>
          <a:xfrm>
            <a:off x="-70353" y="225006"/>
            <a:ext cx="997176" cy="901263"/>
          </a:xfrm>
          <a:prstGeom prst="rect">
            <a:avLst/>
          </a:prstGeom>
        </p:spPr>
      </p:pic>
      <p:graphicFrame>
        <p:nvGraphicFramePr>
          <p:cNvPr id="12" name="11 Gráfico"/>
          <p:cNvGraphicFramePr/>
          <p:nvPr>
            <p:extLst>
              <p:ext uri="{D42A27DB-BD31-4B8C-83A1-F6EECF244321}">
                <p14:modId xmlns:p14="http://schemas.microsoft.com/office/powerpoint/2010/main" val="3619399505"/>
              </p:ext>
            </p:extLst>
          </p:nvPr>
        </p:nvGraphicFramePr>
        <p:xfrm>
          <a:off x="1027302" y="1483415"/>
          <a:ext cx="3898558" cy="25490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12 Gráfico"/>
          <p:cNvGraphicFramePr/>
          <p:nvPr>
            <p:extLst>
              <p:ext uri="{D42A27DB-BD31-4B8C-83A1-F6EECF244321}">
                <p14:modId xmlns:p14="http://schemas.microsoft.com/office/powerpoint/2010/main" val="2556097005"/>
              </p:ext>
            </p:extLst>
          </p:nvPr>
        </p:nvGraphicFramePr>
        <p:xfrm>
          <a:off x="4925860" y="1483415"/>
          <a:ext cx="3898559" cy="25490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13 Gráfico"/>
          <p:cNvGraphicFramePr/>
          <p:nvPr>
            <p:extLst>
              <p:ext uri="{D42A27DB-BD31-4B8C-83A1-F6EECF244321}">
                <p14:modId xmlns:p14="http://schemas.microsoft.com/office/powerpoint/2010/main" val="3884986454"/>
              </p:ext>
            </p:extLst>
          </p:nvPr>
        </p:nvGraphicFramePr>
        <p:xfrm>
          <a:off x="1027301" y="4032498"/>
          <a:ext cx="7797117" cy="302433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9869943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in)">
                                      <p:cBhvr>
                                        <p:cTn id="7" dur="3000"/>
                                        <p:tgtEl>
                                          <p:spTgt spid="20"/>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3000" fill="hold"/>
                                        <p:tgtEl>
                                          <p:spTgt spid="27"/>
                                        </p:tgtEl>
                                        <p:attrNameLst>
                                          <p:attrName>ppt_w</p:attrName>
                                        </p:attrNameLst>
                                      </p:cBhvr>
                                      <p:tavLst>
                                        <p:tav tm="0" fmla="#ppt_w*sin(2.5*pi*$)">
                                          <p:val>
                                            <p:fltVal val="0"/>
                                          </p:val>
                                        </p:tav>
                                        <p:tav tm="100000">
                                          <p:val>
                                            <p:fltVal val="1"/>
                                          </p:val>
                                        </p:tav>
                                      </p:tavLst>
                                    </p:anim>
                                    <p:anim calcmode="lin" valueType="num">
                                      <p:cBhvr>
                                        <p:cTn id="12" dur="3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heel(1)">
                                      <p:cBhvr>
                                        <p:cTn id="20" dur="2000"/>
                                        <p:tgtEl>
                                          <p:spTgt spid="13"/>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Graphic spid="12" grpId="0">
        <p:bldAsOne/>
      </p:bldGraphic>
      <p:bldGraphic spid="13" grpId="0">
        <p:bldAsOne/>
      </p:bldGraphic>
      <p:bldGraphic spid="1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4" name="3 Marcador de número de diapositiva"/>
          <p:cNvSpPr>
            <a:spLocks noGrp="1"/>
          </p:cNvSpPr>
          <p:nvPr>
            <p:ph type="sldNum" sz="quarter" idx="12"/>
          </p:nvPr>
        </p:nvSpPr>
        <p:spPr/>
        <p:txBody>
          <a:bodyPr/>
          <a:lstStyle/>
          <a:p>
            <a:fld id="{217A191E-4836-4BDD-9CC7-1DCBB0D5CB4A}" type="slidenum">
              <a:rPr lang="es-ES" sz="2600"/>
              <a:t>22</a:t>
            </a:fld>
            <a:endParaRPr lang="es-ES" sz="2600" dirty="0"/>
          </a:p>
        </p:txBody>
      </p:sp>
      <p:sp>
        <p:nvSpPr>
          <p:cNvPr id="20" name="AutoShape 2"/>
          <p:cNvSpPr txBox="1">
            <a:spLocks noChangeArrowheads="1"/>
          </p:cNvSpPr>
          <p:nvPr/>
        </p:nvSpPr>
        <p:spPr bwMode="auto">
          <a:xfrm>
            <a:off x="1027302" y="366757"/>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smtClean="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TIPOS DE ATENCIONES Y PERSONAL ATENDIDO  </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24" name="23 Grupo"/>
          <p:cNvGrpSpPr/>
          <p:nvPr/>
        </p:nvGrpSpPr>
        <p:grpSpPr>
          <a:xfrm>
            <a:off x="71447" y="1483415"/>
            <a:ext cx="601443" cy="4721008"/>
            <a:chOff x="218895" y="2197"/>
            <a:chExt cx="928663" cy="4496198"/>
          </a:xfrm>
        </p:grpSpPr>
        <p:sp>
          <p:nvSpPr>
            <p:cNvPr id="25" name="24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26" name="25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CAPÍTULO II</a:t>
              </a:r>
              <a:endParaRPr lang="es-ES" sz="1800" b="1" kern="1200" dirty="0">
                <a:solidFill>
                  <a:schemeClr val="accent1"/>
                </a:solidFill>
              </a:endParaRPr>
            </a:p>
          </p:txBody>
        </p:sp>
      </p:grpSp>
      <p:pic>
        <p:nvPicPr>
          <p:cNvPr id="27" name="26 Imagen" descr="HAZ DE.png"/>
          <p:cNvPicPr>
            <a:picLocks noChangeAspect="1"/>
          </p:cNvPicPr>
          <p:nvPr/>
        </p:nvPicPr>
        <p:blipFill>
          <a:blip r:embed="rId3" cstate="print"/>
          <a:stretch>
            <a:fillRect/>
          </a:stretch>
        </p:blipFill>
        <p:spPr>
          <a:xfrm>
            <a:off x="-70353" y="225006"/>
            <a:ext cx="997176" cy="901263"/>
          </a:xfrm>
          <a:prstGeom prst="rect">
            <a:avLst/>
          </a:prstGeom>
        </p:spPr>
      </p:pic>
      <p:graphicFrame>
        <p:nvGraphicFramePr>
          <p:cNvPr id="29" name="1 Gráfico"/>
          <p:cNvGraphicFramePr>
            <a:graphicFrameLocks/>
          </p:cNvGraphicFramePr>
          <p:nvPr>
            <p:extLst>
              <p:ext uri="{D42A27DB-BD31-4B8C-83A1-F6EECF244321}">
                <p14:modId xmlns:p14="http://schemas.microsoft.com/office/powerpoint/2010/main" val="3110980753"/>
              </p:ext>
            </p:extLst>
          </p:nvPr>
        </p:nvGraphicFramePr>
        <p:xfrm>
          <a:off x="1027303" y="1505327"/>
          <a:ext cx="3898558" cy="54218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2 Gráfico"/>
          <p:cNvGraphicFramePr>
            <a:graphicFrameLocks/>
          </p:cNvGraphicFramePr>
          <p:nvPr>
            <p:extLst>
              <p:ext uri="{D42A27DB-BD31-4B8C-83A1-F6EECF244321}">
                <p14:modId xmlns:p14="http://schemas.microsoft.com/office/powerpoint/2010/main" val="35231886"/>
              </p:ext>
            </p:extLst>
          </p:nvPr>
        </p:nvGraphicFramePr>
        <p:xfrm>
          <a:off x="4788594" y="1505325"/>
          <a:ext cx="4035825" cy="549750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941161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in)">
                                      <p:cBhvr>
                                        <p:cTn id="7" dur="3000"/>
                                        <p:tgtEl>
                                          <p:spTgt spid="20"/>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3000" fill="hold"/>
                                        <p:tgtEl>
                                          <p:spTgt spid="27"/>
                                        </p:tgtEl>
                                        <p:attrNameLst>
                                          <p:attrName>ppt_w</p:attrName>
                                        </p:attrNameLst>
                                      </p:cBhvr>
                                      <p:tavLst>
                                        <p:tav tm="0" fmla="#ppt_w*sin(2.5*pi*$)">
                                          <p:val>
                                            <p:fltVal val="0"/>
                                          </p:val>
                                        </p:tav>
                                        <p:tav tm="100000">
                                          <p:val>
                                            <p:fltVal val="1"/>
                                          </p:val>
                                        </p:tav>
                                      </p:tavLst>
                                    </p:anim>
                                    <p:anim calcmode="lin" valueType="num">
                                      <p:cBhvr>
                                        <p:cTn id="12" dur="3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Graphic spid="29" grpId="0">
        <p:bldAsOne/>
      </p:bldGraphic>
      <p:bldGraphic spid="11"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4" name="3 Marcador de número de diapositiva"/>
          <p:cNvSpPr>
            <a:spLocks noGrp="1"/>
          </p:cNvSpPr>
          <p:nvPr>
            <p:ph type="sldNum" sz="quarter" idx="12"/>
          </p:nvPr>
        </p:nvSpPr>
        <p:spPr/>
        <p:txBody>
          <a:bodyPr/>
          <a:lstStyle/>
          <a:p>
            <a:fld id="{217A191E-4836-4BDD-9CC7-1DCBB0D5CB4A}" type="slidenum">
              <a:rPr lang="es-ES" sz="2600"/>
              <a:t>23</a:t>
            </a:fld>
            <a:endParaRPr lang="es-ES" sz="2600" dirty="0"/>
          </a:p>
        </p:txBody>
      </p:sp>
      <p:sp>
        <p:nvSpPr>
          <p:cNvPr id="36" name="AutoShape 2"/>
          <p:cNvSpPr txBox="1">
            <a:spLocks noChangeArrowheads="1"/>
          </p:cNvSpPr>
          <p:nvPr/>
        </p:nvSpPr>
        <p:spPr bwMode="auto">
          <a:xfrm>
            <a:off x="1027302" y="366757"/>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PORCENTAJE DE PATOLOGÍAS</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37" name="36 Grupo"/>
          <p:cNvGrpSpPr/>
          <p:nvPr/>
        </p:nvGrpSpPr>
        <p:grpSpPr>
          <a:xfrm>
            <a:off x="71447" y="1483415"/>
            <a:ext cx="601443" cy="4721008"/>
            <a:chOff x="218895" y="2197"/>
            <a:chExt cx="928663" cy="4496198"/>
          </a:xfrm>
        </p:grpSpPr>
        <p:sp>
          <p:nvSpPr>
            <p:cNvPr id="38" name="37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41" name="40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CAPÍTULO II</a:t>
              </a:r>
              <a:endParaRPr lang="es-ES" sz="1800" b="1" kern="1200" dirty="0">
                <a:solidFill>
                  <a:schemeClr val="accent1"/>
                </a:solidFill>
              </a:endParaRPr>
            </a:p>
          </p:txBody>
        </p:sp>
      </p:grpSp>
      <p:pic>
        <p:nvPicPr>
          <p:cNvPr id="42" name="41 Imagen" descr="HAZ DE.png"/>
          <p:cNvPicPr>
            <a:picLocks noChangeAspect="1"/>
          </p:cNvPicPr>
          <p:nvPr/>
        </p:nvPicPr>
        <p:blipFill>
          <a:blip r:embed="rId3" cstate="print"/>
          <a:stretch>
            <a:fillRect/>
          </a:stretch>
        </p:blipFill>
        <p:spPr>
          <a:xfrm>
            <a:off x="-70353" y="225006"/>
            <a:ext cx="997176" cy="901263"/>
          </a:xfrm>
          <a:prstGeom prst="rect">
            <a:avLst/>
          </a:prstGeom>
        </p:spPr>
      </p:pic>
      <p:graphicFrame>
        <p:nvGraphicFramePr>
          <p:cNvPr id="43" name="1 Gráfico"/>
          <p:cNvGraphicFramePr>
            <a:graphicFrameLocks/>
          </p:cNvGraphicFramePr>
          <p:nvPr>
            <p:extLst>
              <p:ext uri="{D42A27DB-BD31-4B8C-83A1-F6EECF244321}">
                <p14:modId xmlns:p14="http://schemas.microsoft.com/office/powerpoint/2010/main" val="1864543774"/>
              </p:ext>
            </p:extLst>
          </p:nvPr>
        </p:nvGraphicFramePr>
        <p:xfrm>
          <a:off x="926823" y="1435181"/>
          <a:ext cx="8074303" cy="576572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419644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amond(in)">
                                      <p:cBhvr>
                                        <p:cTn id="7" dur="3000"/>
                                        <p:tgtEl>
                                          <p:spTgt spid="36"/>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3000" fill="hold"/>
                                        <p:tgtEl>
                                          <p:spTgt spid="42"/>
                                        </p:tgtEl>
                                        <p:attrNameLst>
                                          <p:attrName>ppt_w</p:attrName>
                                        </p:attrNameLst>
                                      </p:cBhvr>
                                      <p:tavLst>
                                        <p:tav tm="0" fmla="#ppt_w*sin(2.5*pi*$)">
                                          <p:val>
                                            <p:fltVal val="0"/>
                                          </p:val>
                                        </p:tav>
                                        <p:tav tm="100000">
                                          <p:val>
                                            <p:fltVal val="1"/>
                                          </p:val>
                                        </p:tav>
                                      </p:tavLst>
                                    </p:anim>
                                    <p:anim calcmode="lin" valueType="num">
                                      <p:cBhvr>
                                        <p:cTn id="12" dur="3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Graphic spid="43"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3" name="2 Marcador de contenido"/>
          <p:cNvSpPr>
            <a:spLocks noGrp="1"/>
          </p:cNvSpPr>
          <p:nvPr>
            <p:ph idx="1"/>
          </p:nvPr>
        </p:nvSpPr>
        <p:spPr/>
        <p:txBody>
          <a:bodyPr/>
          <a:lstStyle/>
          <a:p>
            <a:endParaRPr lang="es-ES"/>
          </a:p>
        </p:txBody>
      </p:sp>
      <p:cxnSp>
        <p:nvCxnSpPr>
          <p:cNvPr id="15" name="1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0" name="2 Marcador de número de diapositiva"/>
          <p:cNvSpPr txBox="1">
            <a:spLocks/>
          </p:cNvSpPr>
          <p:nvPr/>
        </p:nvSpPr>
        <p:spPr>
          <a:xfrm>
            <a:off x="225028" y="6474483"/>
            <a:ext cx="1050132" cy="225912"/>
          </a:xfrm>
          <a:prstGeom prst="rect">
            <a:avLst/>
          </a:prstGeom>
        </p:spPr>
        <p:txBody>
          <a:bodyPr vert="horz" lIns="74066" tIns="37033" rIns="74066" bIns="37033" rtlCol="0" anchor="ctr"/>
          <a:lstStyle>
            <a:defPPr>
              <a:defRPr lang="es-ES"/>
            </a:defPPr>
            <a:lvl1pPr marL="0" algn="l" defTabSz="914400" rtl="0" eaLnBrk="1" latinLnBrk="0" hangingPunct="1">
              <a:defRPr sz="13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7A191E-4836-4BDD-9CC7-1DCBB0D5CB4A}" type="slidenum">
              <a:rPr lang="es-ES" sz="2600"/>
              <a:pPr/>
              <a:t>24</a:t>
            </a:fld>
            <a:endParaRPr lang="es-ES" sz="2600" dirty="0"/>
          </a:p>
        </p:txBody>
      </p:sp>
      <p:pic>
        <p:nvPicPr>
          <p:cNvPr id="21" name="Picture 2" descr="E:\primo\tesis de grado GM4-AB Pacheco\images\3271925259_a538ec2664.jpg"/>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0" y="1"/>
            <a:ext cx="9001125" cy="7209667"/>
          </a:xfrm>
          <a:prstGeom prst="rect">
            <a:avLst/>
          </a:prstGeom>
          <a:noFill/>
          <a:extLst>
            <a:ext uri="{909E8E84-426E-40DD-AFC4-6F175D3DCCD1}">
              <a14:hiddenFill xmlns:a14="http://schemas.microsoft.com/office/drawing/2010/main">
                <a:solidFill>
                  <a:srgbClr val="FFFFFF"/>
                </a:solidFill>
              </a14:hiddenFill>
            </a:ext>
          </a:extLst>
        </p:spPr>
      </p:pic>
      <p:sp>
        <p:nvSpPr>
          <p:cNvPr id="22" name="21 Rectángulo"/>
          <p:cNvSpPr/>
          <p:nvPr/>
        </p:nvSpPr>
        <p:spPr>
          <a:xfrm>
            <a:off x="873904" y="1893768"/>
            <a:ext cx="7253318" cy="3075611"/>
          </a:xfrm>
          <a:prstGeom prst="rect">
            <a:avLst/>
          </a:prstGeom>
          <a:noFill/>
        </p:spPr>
        <p:txBody>
          <a:bodyPr wrap="none" lIns="74066" tIns="37033" rIns="74066" bIns="37033">
            <a:spAutoFit/>
          </a:bodyPr>
          <a:lstStyle/>
          <a:p>
            <a:pPr algn="ctr"/>
            <a:r>
              <a:rPr lang="es-ES" sz="39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CAPÍTULO III</a:t>
            </a:r>
          </a:p>
          <a:p>
            <a:pPr algn="ctr"/>
            <a:r>
              <a:rPr lang="es-ES" sz="39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PROPUESTA DE MEJORA PARA</a:t>
            </a:r>
          </a:p>
          <a:p>
            <a:pPr algn="ctr"/>
            <a:r>
              <a:rPr lang="es-ES" sz="39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EL DEPARTAMENTO DE SANIDAD</a:t>
            </a:r>
          </a:p>
          <a:p>
            <a:pPr algn="ctr"/>
            <a:r>
              <a:rPr lang="es-ES" sz="39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DEL BUQUE ESCUELA GUAYAS</a:t>
            </a:r>
          </a:p>
          <a:p>
            <a:pPr algn="ctr"/>
            <a:endParaRPr lang="es-ES" sz="39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3" name="22 Imagen" descr="PIOCHA.png"/>
          <p:cNvPicPr>
            <a:picLocks noChangeAspect="1"/>
          </p:cNvPicPr>
          <p:nvPr/>
        </p:nvPicPr>
        <p:blipFill>
          <a:blip r:embed="rId5"/>
          <a:stretch>
            <a:fillRect/>
          </a:stretch>
        </p:blipFill>
        <p:spPr>
          <a:xfrm>
            <a:off x="2090545" y="4507752"/>
            <a:ext cx="4323855" cy="2570685"/>
          </a:xfrm>
          <a:prstGeom prst="rect">
            <a:avLst/>
          </a:prstGeom>
          <a:ln>
            <a:noFill/>
          </a:ln>
          <a:effectLst>
            <a:outerShdw blurRad="190500" algn="tl" rotWithShape="0">
              <a:srgbClr val="000000">
                <a:alpha val="70000"/>
              </a:srgbClr>
            </a:outerShdw>
          </a:effectLst>
        </p:spPr>
      </p:pic>
      <p:pic>
        <p:nvPicPr>
          <p:cNvPr id="24" name="Picture 4" descr="C:\Documents and Settings\Jorgito\Escritorio\AGUENA GEORGE\ABUELITO\ENSAYO IMPRESION\PRESENTACION TNFG-AB CORDOVA\az.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70497">
            <a:off x="672833" y="359731"/>
            <a:ext cx="1993033" cy="194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2547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2" name="9 Marcador de contenido"/>
          <p:cNvSpPr txBox="1">
            <a:spLocks/>
          </p:cNvSpPr>
          <p:nvPr/>
        </p:nvSpPr>
        <p:spPr>
          <a:xfrm>
            <a:off x="5138509" y="1483415"/>
            <a:ext cx="3645589" cy="4990155"/>
          </a:xfrm>
          <a:prstGeom prst="rect">
            <a:avLst/>
          </a:prstGeom>
        </p:spPr>
        <p:txBody>
          <a:bodyPr vert="horz" lIns="74066" tIns="37033" rIns="74066" bIns="37033" rtlCol="0">
            <a:normAutofit/>
          </a:bodyPr>
          <a:lstStyle>
            <a:lvl1pPr marL="228600" indent="-228600" algn="l" defTabSz="914400" rtl="0" eaLnBrk="1" latinLnBrk="0" hangingPunct="1">
              <a:spcBef>
                <a:spcPts val="1200"/>
              </a:spcBef>
              <a:buClr>
                <a:schemeClr val="bg2"/>
              </a:buClr>
              <a:buFontTx/>
              <a:buBlip>
                <a:blip r:embed="rId3"/>
              </a:buBlip>
              <a:defRPr sz="2200" kern="1200">
                <a:gradFill>
                  <a:gsLst>
                    <a:gs pos="0">
                      <a:schemeClr val="bg1"/>
                    </a:gs>
                    <a:gs pos="90000">
                      <a:schemeClr val="bg2">
                        <a:lumMod val="90000"/>
                      </a:schemeClr>
                    </a:gs>
                  </a:gsLst>
                  <a:lin ang="5400000" scaled="0"/>
                </a:gradFill>
                <a:latin typeface="+mn-lt"/>
                <a:ea typeface="+mn-ea"/>
                <a:cs typeface="+mn-cs"/>
              </a:defRPr>
            </a:lvl1pPr>
            <a:lvl2pPr marL="4572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2pPr>
            <a:lvl3pPr marL="6858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3pPr>
            <a:lvl4pPr marL="9144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4pPr>
            <a:lvl5pPr marL="11430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Char char="•"/>
            </a:pPr>
            <a:endParaRPr lang="es-ES" sz="2900" dirty="0"/>
          </a:p>
        </p:txBody>
      </p:sp>
      <p:sp>
        <p:nvSpPr>
          <p:cNvPr id="11" name="9 Marcador de contenido"/>
          <p:cNvSpPr txBox="1">
            <a:spLocks/>
          </p:cNvSpPr>
          <p:nvPr/>
        </p:nvSpPr>
        <p:spPr>
          <a:xfrm>
            <a:off x="5160974" y="1483415"/>
            <a:ext cx="3840153" cy="4990155"/>
          </a:xfrm>
          <a:prstGeom prst="rect">
            <a:avLst/>
          </a:prstGeom>
        </p:spPr>
        <p:txBody>
          <a:bodyPr vert="horz" lIns="74066" tIns="37033" rIns="74066" bIns="37033" rtlCol="0">
            <a:normAutofit/>
          </a:bodyPr>
          <a:lstStyle>
            <a:lvl1pPr marL="228600" indent="-228600" algn="l" defTabSz="914400" rtl="0" eaLnBrk="1" latinLnBrk="0" hangingPunct="1">
              <a:spcBef>
                <a:spcPts val="1200"/>
              </a:spcBef>
              <a:buClr>
                <a:schemeClr val="bg2"/>
              </a:buClr>
              <a:buFontTx/>
              <a:buBlip>
                <a:blip r:embed="rId3"/>
              </a:buBlip>
              <a:defRPr sz="2200" kern="1200">
                <a:gradFill>
                  <a:gsLst>
                    <a:gs pos="0">
                      <a:schemeClr val="bg1"/>
                    </a:gs>
                    <a:gs pos="90000">
                      <a:schemeClr val="bg2">
                        <a:lumMod val="90000"/>
                      </a:schemeClr>
                    </a:gs>
                  </a:gsLst>
                  <a:lin ang="5400000" scaled="0"/>
                </a:gradFill>
                <a:latin typeface="+mn-lt"/>
                <a:ea typeface="+mn-ea"/>
                <a:cs typeface="+mn-cs"/>
              </a:defRPr>
            </a:lvl1pPr>
            <a:lvl2pPr marL="4572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2pPr>
            <a:lvl3pPr marL="6858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3pPr>
            <a:lvl4pPr marL="9144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4pPr>
            <a:lvl5pPr marL="11430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s-ES" dirty="0"/>
          </a:p>
        </p:txBody>
      </p:sp>
      <p:sp>
        <p:nvSpPr>
          <p:cNvPr id="2" name="1 Marcador de número de diapositiva"/>
          <p:cNvSpPr>
            <a:spLocks noGrp="1"/>
          </p:cNvSpPr>
          <p:nvPr>
            <p:ph type="sldNum" sz="quarter" idx="12"/>
          </p:nvPr>
        </p:nvSpPr>
        <p:spPr/>
        <p:txBody>
          <a:bodyPr/>
          <a:lstStyle/>
          <a:p>
            <a:fld id="{217A191E-4836-4BDD-9CC7-1DCBB0D5CB4A}" type="slidenum">
              <a:rPr lang="es-ES" sz="2600"/>
              <a:t>25</a:t>
            </a:fld>
            <a:endParaRPr lang="es-ES" sz="2600" dirty="0"/>
          </a:p>
        </p:txBody>
      </p:sp>
      <p:sp>
        <p:nvSpPr>
          <p:cNvPr id="14" name="AutoShape 2"/>
          <p:cNvSpPr txBox="1">
            <a:spLocks noChangeArrowheads="1"/>
          </p:cNvSpPr>
          <p:nvPr/>
        </p:nvSpPr>
        <p:spPr bwMode="auto">
          <a:xfrm>
            <a:off x="1027302" y="366757"/>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DESARROLLO DE LA PROPUESTA</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5" name="14 Grupo"/>
          <p:cNvGrpSpPr/>
          <p:nvPr/>
        </p:nvGrpSpPr>
        <p:grpSpPr>
          <a:xfrm>
            <a:off x="71447" y="1483415"/>
            <a:ext cx="601443" cy="4721008"/>
            <a:chOff x="218895" y="2197"/>
            <a:chExt cx="928663" cy="4496198"/>
          </a:xfrm>
        </p:grpSpPr>
        <p:sp>
          <p:nvSpPr>
            <p:cNvPr id="16" name="15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7" name="16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CAPÍTULO III</a:t>
              </a:r>
              <a:endParaRPr lang="es-ES" sz="1800" b="1" kern="1200" dirty="0">
                <a:solidFill>
                  <a:schemeClr val="accent1"/>
                </a:solidFill>
              </a:endParaRPr>
            </a:p>
          </p:txBody>
        </p:sp>
      </p:grpSp>
      <p:pic>
        <p:nvPicPr>
          <p:cNvPr id="18" name="17 Imagen" descr="HAZ DE.png"/>
          <p:cNvPicPr>
            <a:picLocks noChangeAspect="1"/>
          </p:cNvPicPr>
          <p:nvPr/>
        </p:nvPicPr>
        <p:blipFill>
          <a:blip r:embed="rId5" cstate="print"/>
          <a:stretch>
            <a:fillRect/>
          </a:stretch>
        </p:blipFill>
        <p:spPr>
          <a:xfrm>
            <a:off x="-70353" y="225006"/>
            <a:ext cx="997176" cy="901263"/>
          </a:xfrm>
          <a:prstGeom prst="rect">
            <a:avLst/>
          </a:prstGeom>
        </p:spPr>
      </p:pic>
      <p:graphicFrame>
        <p:nvGraphicFramePr>
          <p:cNvPr id="8" name="7 Diagrama"/>
          <p:cNvGraphicFramePr/>
          <p:nvPr>
            <p:extLst>
              <p:ext uri="{D42A27DB-BD31-4B8C-83A1-F6EECF244321}">
                <p14:modId xmlns:p14="http://schemas.microsoft.com/office/powerpoint/2010/main" val="3567637914"/>
              </p:ext>
            </p:extLst>
          </p:nvPr>
        </p:nvGraphicFramePr>
        <p:xfrm>
          <a:off x="1027302" y="1466852"/>
          <a:ext cx="7797117" cy="55359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3516333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3000"/>
                                        <p:tgtEl>
                                          <p:spTgt spid="14"/>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3000" fill="hold"/>
                                        <p:tgtEl>
                                          <p:spTgt spid="18"/>
                                        </p:tgtEl>
                                        <p:attrNameLst>
                                          <p:attrName>ppt_w</p:attrName>
                                        </p:attrNameLst>
                                      </p:cBhvr>
                                      <p:tavLst>
                                        <p:tav tm="0" fmla="#ppt_w*sin(2.5*pi*$)">
                                          <p:val>
                                            <p:fltVal val="0"/>
                                          </p:val>
                                        </p:tav>
                                        <p:tav tm="100000">
                                          <p:val>
                                            <p:fltVal val="1"/>
                                          </p:val>
                                        </p:tav>
                                      </p:tavLst>
                                    </p:anim>
                                    <p:anim calcmode="lin" valueType="num">
                                      <p:cBhvr>
                                        <p:cTn id="12" dur="3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anim calcmode="lin" valueType="num">
                                      <p:cBhvr>
                                        <p:cTn id="18" dur="2000" fill="hold"/>
                                        <p:tgtEl>
                                          <p:spTgt spid="8"/>
                                        </p:tgtEl>
                                        <p:attrNameLst>
                                          <p:attrName>ppt_w</p:attrName>
                                        </p:attrNameLst>
                                      </p:cBhvr>
                                      <p:tavLst>
                                        <p:tav tm="0" fmla="#ppt_w*sin(2.5*pi*$)">
                                          <p:val>
                                            <p:fltVal val="0"/>
                                          </p:val>
                                        </p:tav>
                                        <p:tav tm="100000">
                                          <p:val>
                                            <p:fltVal val="1"/>
                                          </p:val>
                                        </p:tav>
                                      </p:tavLst>
                                    </p:anim>
                                    <p:anim calcmode="lin" valueType="num">
                                      <p:cBhvr>
                                        <p:cTn id="1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Graphic spid="8"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2" name="9 Marcador de contenido"/>
          <p:cNvSpPr txBox="1">
            <a:spLocks/>
          </p:cNvSpPr>
          <p:nvPr/>
        </p:nvSpPr>
        <p:spPr>
          <a:xfrm>
            <a:off x="5138509" y="1483415"/>
            <a:ext cx="3645589" cy="4990155"/>
          </a:xfrm>
          <a:prstGeom prst="rect">
            <a:avLst/>
          </a:prstGeom>
        </p:spPr>
        <p:txBody>
          <a:bodyPr vert="horz" lIns="74066" tIns="37033" rIns="74066" bIns="37033" rtlCol="0">
            <a:normAutofit/>
          </a:bodyPr>
          <a:lstStyle>
            <a:lvl1pPr marL="228600" indent="-228600" algn="l" defTabSz="914400" rtl="0" eaLnBrk="1" latinLnBrk="0" hangingPunct="1">
              <a:spcBef>
                <a:spcPts val="1200"/>
              </a:spcBef>
              <a:buClr>
                <a:schemeClr val="bg2"/>
              </a:buClr>
              <a:buFontTx/>
              <a:buBlip>
                <a:blip r:embed="rId3"/>
              </a:buBlip>
              <a:defRPr sz="2200" kern="1200">
                <a:gradFill>
                  <a:gsLst>
                    <a:gs pos="0">
                      <a:schemeClr val="bg1"/>
                    </a:gs>
                    <a:gs pos="90000">
                      <a:schemeClr val="bg2">
                        <a:lumMod val="90000"/>
                      </a:schemeClr>
                    </a:gs>
                  </a:gsLst>
                  <a:lin ang="5400000" scaled="0"/>
                </a:gradFill>
                <a:latin typeface="+mn-lt"/>
                <a:ea typeface="+mn-ea"/>
                <a:cs typeface="+mn-cs"/>
              </a:defRPr>
            </a:lvl1pPr>
            <a:lvl2pPr marL="4572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2pPr>
            <a:lvl3pPr marL="6858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3pPr>
            <a:lvl4pPr marL="9144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4pPr>
            <a:lvl5pPr marL="11430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Char char="•"/>
            </a:pPr>
            <a:endParaRPr lang="es-ES" sz="2900" dirty="0"/>
          </a:p>
        </p:txBody>
      </p:sp>
      <p:sp>
        <p:nvSpPr>
          <p:cNvPr id="11" name="9 Marcador de contenido"/>
          <p:cNvSpPr txBox="1">
            <a:spLocks/>
          </p:cNvSpPr>
          <p:nvPr/>
        </p:nvSpPr>
        <p:spPr>
          <a:xfrm>
            <a:off x="5160974" y="1483415"/>
            <a:ext cx="3840153" cy="4990155"/>
          </a:xfrm>
          <a:prstGeom prst="rect">
            <a:avLst/>
          </a:prstGeom>
        </p:spPr>
        <p:txBody>
          <a:bodyPr vert="horz" lIns="74066" tIns="37033" rIns="74066" bIns="37033" rtlCol="0">
            <a:normAutofit/>
          </a:bodyPr>
          <a:lstStyle>
            <a:lvl1pPr marL="228600" indent="-228600" algn="l" defTabSz="914400" rtl="0" eaLnBrk="1" latinLnBrk="0" hangingPunct="1">
              <a:spcBef>
                <a:spcPts val="1200"/>
              </a:spcBef>
              <a:buClr>
                <a:schemeClr val="bg2"/>
              </a:buClr>
              <a:buFontTx/>
              <a:buBlip>
                <a:blip r:embed="rId3"/>
              </a:buBlip>
              <a:defRPr sz="2200" kern="1200">
                <a:gradFill>
                  <a:gsLst>
                    <a:gs pos="0">
                      <a:schemeClr val="bg1"/>
                    </a:gs>
                    <a:gs pos="90000">
                      <a:schemeClr val="bg2">
                        <a:lumMod val="90000"/>
                      </a:schemeClr>
                    </a:gs>
                  </a:gsLst>
                  <a:lin ang="5400000" scaled="0"/>
                </a:gradFill>
                <a:latin typeface="+mn-lt"/>
                <a:ea typeface="+mn-ea"/>
                <a:cs typeface="+mn-cs"/>
              </a:defRPr>
            </a:lvl1pPr>
            <a:lvl2pPr marL="4572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2pPr>
            <a:lvl3pPr marL="6858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3pPr>
            <a:lvl4pPr marL="9144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4pPr>
            <a:lvl5pPr marL="11430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s-ES" dirty="0"/>
          </a:p>
        </p:txBody>
      </p:sp>
      <p:sp>
        <p:nvSpPr>
          <p:cNvPr id="2" name="1 Marcador de número de diapositiva"/>
          <p:cNvSpPr>
            <a:spLocks noGrp="1"/>
          </p:cNvSpPr>
          <p:nvPr>
            <p:ph type="sldNum" sz="quarter" idx="12"/>
          </p:nvPr>
        </p:nvSpPr>
        <p:spPr/>
        <p:txBody>
          <a:bodyPr/>
          <a:lstStyle/>
          <a:p>
            <a:fld id="{217A191E-4836-4BDD-9CC7-1DCBB0D5CB4A}" type="slidenum">
              <a:rPr lang="es-ES" sz="2600"/>
              <a:t>26</a:t>
            </a:fld>
            <a:endParaRPr lang="es-ES" sz="2600"/>
          </a:p>
        </p:txBody>
      </p:sp>
      <p:sp>
        <p:nvSpPr>
          <p:cNvPr id="10" name="AutoShape 2"/>
          <p:cNvSpPr txBox="1">
            <a:spLocks noChangeArrowheads="1"/>
          </p:cNvSpPr>
          <p:nvPr/>
        </p:nvSpPr>
        <p:spPr bwMode="auto">
          <a:xfrm>
            <a:off x="1027302" y="366756"/>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smtClean="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RECURSOS HUMANOS</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4" name="13 Grupo"/>
          <p:cNvGrpSpPr/>
          <p:nvPr/>
        </p:nvGrpSpPr>
        <p:grpSpPr>
          <a:xfrm>
            <a:off x="71447" y="1483415"/>
            <a:ext cx="601443" cy="4721008"/>
            <a:chOff x="218895" y="2197"/>
            <a:chExt cx="928663" cy="4496198"/>
          </a:xfrm>
        </p:grpSpPr>
        <p:sp>
          <p:nvSpPr>
            <p:cNvPr id="15" name="14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6" name="15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CAPÍTULO III</a:t>
              </a:r>
              <a:endParaRPr lang="es-ES" sz="1800" b="1" kern="1200" dirty="0">
                <a:solidFill>
                  <a:schemeClr val="accent1"/>
                </a:solidFill>
              </a:endParaRPr>
            </a:p>
          </p:txBody>
        </p:sp>
      </p:grpSp>
      <p:pic>
        <p:nvPicPr>
          <p:cNvPr id="17" name="16 Imagen" descr="HAZ DE.png"/>
          <p:cNvPicPr>
            <a:picLocks noChangeAspect="1"/>
          </p:cNvPicPr>
          <p:nvPr/>
        </p:nvPicPr>
        <p:blipFill>
          <a:blip r:embed="rId5" cstate="print"/>
          <a:stretch>
            <a:fillRect/>
          </a:stretch>
        </p:blipFill>
        <p:spPr>
          <a:xfrm>
            <a:off x="-70353" y="225006"/>
            <a:ext cx="997176" cy="901263"/>
          </a:xfrm>
          <a:prstGeom prst="rect">
            <a:avLst/>
          </a:prstGeom>
        </p:spPr>
      </p:pic>
      <p:pic>
        <p:nvPicPr>
          <p:cNvPr id="1026" name="Picture 2" descr="E:\primo\tesis de grado GM4-AB Pacheco\ZAFARRANCHOS\imagenes\EMERGENCIA 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9662" y="2163891"/>
            <a:ext cx="5528864" cy="396724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graphicFrame>
        <p:nvGraphicFramePr>
          <p:cNvPr id="19" name="18 Diagrama"/>
          <p:cNvGraphicFramePr/>
          <p:nvPr>
            <p:extLst>
              <p:ext uri="{D42A27DB-BD31-4B8C-83A1-F6EECF244321}">
                <p14:modId xmlns:p14="http://schemas.microsoft.com/office/powerpoint/2010/main" val="2823318641"/>
              </p:ext>
            </p:extLst>
          </p:nvPr>
        </p:nvGraphicFramePr>
        <p:xfrm>
          <a:off x="843831" y="1466852"/>
          <a:ext cx="8157295" cy="57340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932395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3000"/>
                                        <p:tgtEl>
                                          <p:spTgt spid="10"/>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3000" fill="hold"/>
                                        <p:tgtEl>
                                          <p:spTgt spid="17"/>
                                        </p:tgtEl>
                                        <p:attrNameLst>
                                          <p:attrName>ppt_w</p:attrName>
                                        </p:attrNameLst>
                                      </p:cBhvr>
                                      <p:tavLst>
                                        <p:tav tm="0" fmla="#ppt_w*sin(2.5*pi*$)">
                                          <p:val>
                                            <p:fltVal val="0"/>
                                          </p:val>
                                        </p:tav>
                                        <p:tav tm="100000">
                                          <p:val>
                                            <p:fltVal val="1"/>
                                          </p:val>
                                        </p:tav>
                                      </p:tavLst>
                                    </p:anim>
                                    <p:anim calcmode="lin" valueType="num">
                                      <p:cBhvr>
                                        <p:cTn id="12" dur="3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19"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2" name="9 Marcador de contenido"/>
          <p:cNvSpPr txBox="1">
            <a:spLocks/>
          </p:cNvSpPr>
          <p:nvPr/>
        </p:nvSpPr>
        <p:spPr>
          <a:xfrm>
            <a:off x="5138509" y="1483415"/>
            <a:ext cx="3645589" cy="4990155"/>
          </a:xfrm>
          <a:prstGeom prst="rect">
            <a:avLst/>
          </a:prstGeom>
        </p:spPr>
        <p:txBody>
          <a:bodyPr vert="horz" lIns="74066" tIns="37033" rIns="74066" bIns="37033" rtlCol="0">
            <a:normAutofit/>
          </a:bodyPr>
          <a:lstStyle>
            <a:lvl1pPr marL="228600" indent="-228600" algn="l" defTabSz="914400" rtl="0" eaLnBrk="1" latinLnBrk="0" hangingPunct="1">
              <a:spcBef>
                <a:spcPts val="1200"/>
              </a:spcBef>
              <a:buClr>
                <a:schemeClr val="bg2"/>
              </a:buClr>
              <a:buFontTx/>
              <a:buBlip>
                <a:blip r:embed="rId3"/>
              </a:buBlip>
              <a:defRPr sz="2200" kern="1200">
                <a:gradFill>
                  <a:gsLst>
                    <a:gs pos="0">
                      <a:schemeClr val="bg1"/>
                    </a:gs>
                    <a:gs pos="90000">
                      <a:schemeClr val="bg2">
                        <a:lumMod val="90000"/>
                      </a:schemeClr>
                    </a:gs>
                  </a:gsLst>
                  <a:lin ang="5400000" scaled="0"/>
                </a:gradFill>
                <a:latin typeface="+mn-lt"/>
                <a:ea typeface="+mn-ea"/>
                <a:cs typeface="+mn-cs"/>
              </a:defRPr>
            </a:lvl1pPr>
            <a:lvl2pPr marL="4572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2pPr>
            <a:lvl3pPr marL="6858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3pPr>
            <a:lvl4pPr marL="9144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4pPr>
            <a:lvl5pPr marL="11430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Char char="•"/>
            </a:pPr>
            <a:endParaRPr lang="es-ES" sz="2900" dirty="0"/>
          </a:p>
        </p:txBody>
      </p:sp>
      <p:sp>
        <p:nvSpPr>
          <p:cNvPr id="11" name="9 Marcador de contenido"/>
          <p:cNvSpPr txBox="1">
            <a:spLocks/>
          </p:cNvSpPr>
          <p:nvPr/>
        </p:nvSpPr>
        <p:spPr>
          <a:xfrm>
            <a:off x="5160974" y="1483415"/>
            <a:ext cx="3840153" cy="4990155"/>
          </a:xfrm>
          <a:prstGeom prst="rect">
            <a:avLst/>
          </a:prstGeom>
        </p:spPr>
        <p:txBody>
          <a:bodyPr vert="horz" lIns="74066" tIns="37033" rIns="74066" bIns="37033" rtlCol="0">
            <a:normAutofit/>
          </a:bodyPr>
          <a:lstStyle>
            <a:lvl1pPr marL="228600" indent="-228600" algn="l" defTabSz="914400" rtl="0" eaLnBrk="1" latinLnBrk="0" hangingPunct="1">
              <a:spcBef>
                <a:spcPts val="1200"/>
              </a:spcBef>
              <a:buClr>
                <a:schemeClr val="bg2"/>
              </a:buClr>
              <a:buFontTx/>
              <a:buBlip>
                <a:blip r:embed="rId3"/>
              </a:buBlip>
              <a:defRPr sz="2200" kern="1200">
                <a:gradFill>
                  <a:gsLst>
                    <a:gs pos="0">
                      <a:schemeClr val="bg1"/>
                    </a:gs>
                    <a:gs pos="90000">
                      <a:schemeClr val="bg2">
                        <a:lumMod val="90000"/>
                      </a:schemeClr>
                    </a:gs>
                  </a:gsLst>
                  <a:lin ang="5400000" scaled="0"/>
                </a:gradFill>
                <a:latin typeface="+mn-lt"/>
                <a:ea typeface="+mn-ea"/>
                <a:cs typeface="+mn-cs"/>
              </a:defRPr>
            </a:lvl1pPr>
            <a:lvl2pPr marL="4572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2pPr>
            <a:lvl3pPr marL="6858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3pPr>
            <a:lvl4pPr marL="9144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4pPr>
            <a:lvl5pPr marL="11430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s-ES" dirty="0"/>
          </a:p>
        </p:txBody>
      </p:sp>
      <p:sp>
        <p:nvSpPr>
          <p:cNvPr id="2" name="1 Marcador de número de diapositiva"/>
          <p:cNvSpPr>
            <a:spLocks noGrp="1"/>
          </p:cNvSpPr>
          <p:nvPr>
            <p:ph type="sldNum" sz="quarter" idx="12"/>
          </p:nvPr>
        </p:nvSpPr>
        <p:spPr/>
        <p:txBody>
          <a:bodyPr/>
          <a:lstStyle/>
          <a:p>
            <a:fld id="{217A191E-4836-4BDD-9CC7-1DCBB0D5CB4A}" type="slidenum">
              <a:rPr lang="es-ES" sz="2600"/>
              <a:t>27</a:t>
            </a:fld>
            <a:endParaRPr lang="es-ES" sz="2600"/>
          </a:p>
        </p:txBody>
      </p:sp>
      <p:sp>
        <p:nvSpPr>
          <p:cNvPr id="10" name="AutoShape 2"/>
          <p:cNvSpPr txBox="1">
            <a:spLocks noChangeArrowheads="1"/>
          </p:cNvSpPr>
          <p:nvPr/>
        </p:nvSpPr>
        <p:spPr bwMode="auto">
          <a:xfrm>
            <a:off x="1027302" y="366756"/>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GUÍAS FUNCIONALES</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4" name="13 Grupo"/>
          <p:cNvGrpSpPr/>
          <p:nvPr/>
        </p:nvGrpSpPr>
        <p:grpSpPr>
          <a:xfrm>
            <a:off x="71447" y="1483415"/>
            <a:ext cx="601443" cy="4721008"/>
            <a:chOff x="218895" y="2197"/>
            <a:chExt cx="928663" cy="4496198"/>
          </a:xfrm>
        </p:grpSpPr>
        <p:sp>
          <p:nvSpPr>
            <p:cNvPr id="15" name="14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6" name="15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CAPÍTULO III</a:t>
              </a:r>
              <a:endParaRPr lang="es-ES" sz="1800" b="1" kern="1200" dirty="0">
                <a:solidFill>
                  <a:schemeClr val="accent1"/>
                </a:solidFill>
              </a:endParaRPr>
            </a:p>
          </p:txBody>
        </p:sp>
      </p:grpSp>
      <p:pic>
        <p:nvPicPr>
          <p:cNvPr id="17" name="16 Imagen" descr="HAZ DE.png"/>
          <p:cNvPicPr>
            <a:picLocks noChangeAspect="1"/>
          </p:cNvPicPr>
          <p:nvPr/>
        </p:nvPicPr>
        <p:blipFill>
          <a:blip r:embed="rId5" cstate="print"/>
          <a:stretch>
            <a:fillRect/>
          </a:stretch>
        </p:blipFill>
        <p:spPr>
          <a:xfrm>
            <a:off x="-70353" y="225006"/>
            <a:ext cx="997176" cy="901263"/>
          </a:xfrm>
          <a:prstGeom prst="rect">
            <a:avLst/>
          </a:prstGeom>
        </p:spPr>
      </p:pic>
      <p:graphicFrame>
        <p:nvGraphicFramePr>
          <p:cNvPr id="3" name="2 Diagrama"/>
          <p:cNvGraphicFramePr/>
          <p:nvPr>
            <p:extLst>
              <p:ext uri="{D42A27DB-BD31-4B8C-83A1-F6EECF244321}">
                <p14:modId xmlns:p14="http://schemas.microsoft.com/office/powerpoint/2010/main" val="3345007845"/>
              </p:ext>
            </p:extLst>
          </p:nvPr>
        </p:nvGraphicFramePr>
        <p:xfrm>
          <a:off x="843833" y="1466852"/>
          <a:ext cx="8157294" cy="57340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3299543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3000"/>
                                        <p:tgtEl>
                                          <p:spTgt spid="10"/>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3000" fill="hold"/>
                                        <p:tgtEl>
                                          <p:spTgt spid="17"/>
                                        </p:tgtEl>
                                        <p:attrNameLst>
                                          <p:attrName>ppt_w</p:attrName>
                                        </p:attrNameLst>
                                      </p:cBhvr>
                                      <p:tavLst>
                                        <p:tav tm="0" fmla="#ppt_w*sin(2.5*pi*$)">
                                          <p:val>
                                            <p:fltVal val="0"/>
                                          </p:val>
                                        </p:tav>
                                        <p:tav tm="100000">
                                          <p:val>
                                            <p:fltVal val="1"/>
                                          </p:val>
                                        </p:tav>
                                      </p:tavLst>
                                    </p:anim>
                                    <p:anim calcmode="lin" valueType="num">
                                      <p:cBhvr>
                                        <p:cTn id="12" dur="3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3"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2" name="9 Marcador de contenido"/>
          <p:cNvSpPr txBox="1">
            <a:spLocks/>
          </p:cNvSpPr>
          <p:nvPr/>
        </p:nvSpPr>
        <p:spPr>
          <a:xfrm>
            <a:off x="5138509" y="1483415"/>
            <a:ext cx="3645589" cy="4990155"/>
          </a:xfrm>
          <a:prstGeom prst="rect">
            <a:avLst/>
          </a:prstGeom>
        </p:spPr>
        <p:txBody>
          <a:bodyPr vert="horz" lIns="74066" tIns="37033" rIns="74066" bIns="37033" rtlCol="0">
            <a:normAutofit/>
          </a:bodyPr>
          <a:lstStyle>
            <a:lvl1pPr marL="228600" indent="-228600" algn="l" defTabSz="914400" rtl="0" eaLnBrk="1" latinLnBrk="0" hangingPunct="1">
              <a:spcBef>
                <a:spcPts val="1200"/>
              </a:spcBef>
              <a:buClr>
                <a:schemeClr val="bg2"/>
              </a:buClr>
              <a:buFontTx/>
              <a:buBlip>
                <a:blip r:embed="rId3"/>
              </a:buBlip>
              <a:defRPr sz="2200" kern="1200">
                <a:gradFill>
                  <a:gsLst>
                    <a:gs pos="0">
                      <a:schemeClr val="bg1"/>
                    </a:gs>
                    <a:gs pos="90000">
                      <a:schemeClr val="bg2">
                        <a:lumMod val="90000"/>
                      </a:schemeClr>
                    </a:gs>
                  </a:gsLst>
                  <a:lin ang="5400000" scaled="0"/>
                </a:gradFill>
                <a:latin typeface="+mn-lt"/>
                <a:ea typeface="+mn-ea"/>
                <a:cs typeface="+mn-cs"/>
              </a:defRPr>
            </a:lvl1pPr>
            <a:lvl2pPr marL="4572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2pPr>
            <a:lvl3pPr marL="6858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3pPr>
            <a:lvl4pPr marL="9144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4pPr>
            <a:lvl5pPr marL="11430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Char char="•"/>
            </a:pPr>
            <a:endParaRPr lang="es-ES" sz="2900" dirty="0"/>
          </a:p>
        </p:txBody>
      </p:sp>
      <p:sp>
        <p:nvSpPr>
          <p:cNvPr id="11" name="9 Marcador de contenido"/>
          <p:cNvSpPr txBox="1">
            <a:spLocks/>
          </p:cNvSpPr>
          <p:nvPr/>
        </p:nvSpPr>
        <p:spPr>
          <a:xfrm>
            <a:off x="5160974" y="1483415"/>
            <a:ext cx="3840153" cy="4990155"/>
          </a:xfrm>
          <a:prstGeom prst="rect">
            <a:avLst/>
          </a:prstGeom>
        </p:spPr>
        <p:txBody>
          <a:bodyPr vert="horz" lIns="74066" tIns="37033" rIns="74066" bIns="37033" rtlCol="0">
            <a:normAutofit/>
          </a:bodyPr>
          <a:lstStyle>
            <a:lvl1pPr marL="228600" indent="-228600" algn="l" defTabSz="914400" rtl="0" eaLnBrk="1" latinLnBrk="0" hangingPunct="1">
              <a:spcBef>
                <a:spcPts val="1200"/>
              </a:spcBef>
              <a:buClr>
                <a:schemeClr val="bg2"/>
              </a:buClr>
              <a:buFontTx/>
              <a:buBlip>
                <a:blip r:embed="rId3"/>
              </a:buBlip>
              <a:defRPr sz="2200" kern="1200">
                <a:gradFill>
                  <a:gsLst>
                    <a:gs pos="0">
                      <a:schemeClr val="bg1"/>
                    </a:gs>
                    <a:gs pos="90000">
                      <a:schemeClr val="bg2">
                        <a:lumMod val="90000"/>
                      </a:schemeClr>
                    </a:gs>
                  </a:gsLst>
                  <a:lin ang="5400000" scaled="0"/>
                </a:gradFill>
                <a:latin typeface="+mn-lt"/>
                <a:ea typeface="+mn-ea"/>
                <a:cs typeface="+mn-cs"/>
              </a:defRPr>
            </a:lvl1pPr>
            <a:lvl2pPr marL="4572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2pPr>
            <a:lvl3pPr marL="6858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3pPr>
            <a:lvl4pPr marL="9144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4pPr>
            <a:lvl5pPr marL="11430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s-ES" dirty="0"/>
          </a:p>
        </p:txBody>
      </p:sp>
      <p:sp>
        <p:nvSpPr>
          <p:cNvPr id="2" name="1 Marcador de número de diapositiva"/>
          <p:cNvSpPr>
            <a:spLocks noGrp="1"/>
          </p:cNvSpPr>
          <p:nvPr>
            <p:ph type="sldNum" sz="quarter" idx="12"/>
          </p:nvPr>
        </p:nvSpPr>
        <p:spPr/>
        <p:txBody>
          <a:bodyPr/>
          <a:lstStyle/>
          <a:p>
            <a:fld id="{217A191E-4836-4BDD-9CC7-1DCBB0D5CB4A}" type="slidenum">
              <a:rPr lang="es-ES" sz="2600"/>
              <a:t>28</a:t>
            </a:fld>
            <a:endParaRPr lang="es-ES" sz="2600"/>
          </a:p>
        </p:txBody>
      </p:sp>
      <p:sp>
        <p:nvSpPr>
          <p:cNvPr id="10" name="AutoShape 2"/>
          <p:cNvSpPr txBox="1">
            <a:spLocks noChangeArrowheads="1"/>
          </p:cNvSpPr>
          <p:nvPr/>
        </p:nvSpPr>
        <p:spPr bwMode="auto">
          <a:xfrm>
            <a:off x="1027302" y="366756"/>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smtClean="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RECURSOS MATERIALES</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4" name="13 Grupo"/>
          <p:cNvGrpSpPr/>
          <p:nvPr/>
        </p:nvGrpSpPr>
        <p:grpSpPr>
          <a:xfrm>
            <a:off x="71447" y="1483415"/>
            <a:ext cx="601443" cy="4721008"/>
            <a:chOff x="218895" y="2197"/>
            <a:chExt cx="928663" cy="4496198"/>
          </a:xfrm>
        </p:grpSpPr>
        <p:sp>
          <p:nvSpPr>
            <p:cNvPr id="15" name="14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6" name="15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CAPÍTULO III</a:t>
              </a:r>
              <a:endParaRPr lang="es-ES" sz="1800" b="1" kern="1200" dirty="0">
                <a:solidFill>
                  <a:schemeClr val="accent1"/>
                </a:solidFill>
              </a:endParaRPr>
            </a:p>
          </p:txBody>
        </p:sp>
      </p:grpSp>
      <p:pic>
        <p:nvPicPr>
          <p:cNvPr id="17" name="16 Imagen" descr="HAZ DE.png"/>
          <p:cNvPicPr>
            <a:picLocks noChangeAspect="1"/>
          </p:cNvPicPr>
          <p:nvPr/>
        </p:nvPicPr>
        <p:blipFill>
          <a:blip r:embed="rId5" cstate="print"/>
          <a:stretch>
            <a:fillRect/>
          </a:stretch>
        </p:blipFill>
        <p:spPr>
          <a:xfrm>
            <a:off x="-70353" y="225006"/>
            <a:ext cx="997176" cy="901263"/>
          </a:xfrm>
          <a:prstGeom prst="rect">
            <a:avLst/>
          </a:prstGeom>
        </p:spPr>
      </p:pic>
      <p:sp>
        <p:nvSpPr>
          <p:cNvPr id="8" name="7 Rectángulo redondeado"/>
          <p:cNvSpPr/>
          <p:nvPr/>
        </p:nvSpPr>
        <p:spPr>
          <a:xfrm>
            <a:off x="1081729" y="1600254"/>
            <a:ext cx="7702371" cy="2680673"/>
          </a:xfrm>
          <a:prstGeom prst="roundRect">
            <a:avLst/>
          </a:prstGeom>
          <a:solidFill>
            <a:schemeClr val="bg1">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algn="just">
              <a:lnSpc>
                <a:spcPct val="150000"/>
              </a:lnSpc>
            </a:pPr>
            <a:r>
              <a:rPr lang="es-ES" sz="1800" b="1" dirty="0">
                <a:solidFill>
                  <a:srgbClr val="000000"/>
                </a:solidFill>
              </a:rPr>
              <a:t>El Buque Escuela Guayas está en la obligación de llevar un cofre sanitario, la cantidad deberá depender del número total del personal que se va a embarcar en relación al total de días de navegación, debiendo mantenerlos en perfecto estado, </a:t>
            </a:r>
            <a:r>
              <a:rPr lang="es-ES" sz="1800" b="1" dirty="0" smtClean="0">
                <a:solidFill>
                  <a:srgbClr val="000000"/>
                </a:solidFill>
              </a:rPr>
              <a:t>deberá </a:t>
            </a:r>
            <a:r>
              <a:rPr lang="es-ES" sz="1800" b="1" dirty="0">
                <a:solidFill>
                  <a:srgbClr val="000000"/>
                </a:solidFill>
              </a:rPr>
              <a:t>ser actualizada dependiendo a los nuevos descubrimientos médicos o regulaciones emitidas por la </a:t>
            </a:r>
            <a:r>
              <a:rPr lang="es-EC" sz="1800" b="1" dirty="0">
                <a:solidFill>
                  <a:srgbClr val="000000"/>
                </a:solidFill>
              </a:rPr>
              <a:t>Organización Mundial de la Salud</a:t>
            </a:r>
            <a:endParaRPr lang="es-ES" sz="1700" b="1" dirty="0">
              <a:solidFill>
                <a:srgbClr val="000000"/>
              </a:solidFill>
              <a:latin typeface="Arial"/>
              <a:ea typeface="Calibri"/>
              <a:cs typeface="Times New Roman"/>
            </a:endParaRPr>
          </a:p>
        </p:txBody>
      </p:sp>
      <p:sp>
        <p:nvSpPr>
          <p:cNvPr id="9" name="8 Rectángulo redondeado"/>
          <p:cNvSpPr/>
          <p:nvPr/>
        </p:nvSpPr>
        <p:spPr>
          <a:xfrm>
            <a:off x="1081729" y="4507751"/>
            <a:ext cx="7702371" cy="2455072"/>
          </a:xfrm>
          <a:prstGeom prst="roundRect">
            <a:avLst/>
          </a:prstGeom>
          <a:solidFill>
            <a:schemeClr val="bg1">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algn="just">
              <a:lnSpc>
                <a:spcPct val="200000"/>
              </a:lnSpc>
              <a:spcBef>
                <a:spcPts val="972"/>
              </a:spcBef>
              <a:spcAft>
                <a:spcPts val="972"/>
              </a:spcAft>
            </a:pPr>
            <a:r>
              <a:rPr lang="es-ES" sz="2000" b="1" dirty="0">
                <a:solidFill>
                  <a:srgbClr val="000000"/>
                </a:solidFill>
              </a:rPr>
              <a:t>El cofre sanitario debe estar acompañado obligatoriamente de una guía médica firmada por el Sr. </a:t>
            </a:r>
            <a:r>
              <a:rPr lang="es-ES" sz="2000" b="1" dirty="0">
                <a:solidFill>
                  <a:srgbClr val="000000"/>
                </a:solidFill>
              </a:rPr>
              <a:t>Comandante del buque en la cual explique el modo de empleo suficientemente </a:t>
            </a:r>
            <a:r>
              <a:rPr lang="es-ES" sz="2000" b="1" dirty="0" smtClean="0">
                <a:solidFill>
                  <a:srgbClr val="000000"/>
                </a:solidFill>
              </a:rPr>
              <a:t>detallado.</a:t>
            </a:r>
            <a:endParaRPr lang="es-ES" sz="2000" b="1" dirty="0">
              <a:solidFill>
                <a:srgbClr val="000000"/>
              </a:solidFill>
            </a:endParaRPr>
          </a:p>
        </p:txBody>
      </p:sp>
    </p:spTree>
    <p:extLst>
      <p:ext uri="{BB962C8B-B14F-4D97-AF65-F5344CB8AC3E}">
        <p14:creationId xmlns:p14="http://schemas.microsoft.com/office/powerpoint/2010/main" val="31270069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3000"/>
                                        <p:tgtEl>
                                          <p:spTgt spid="10"/>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3000" fill="hold"/>
                                        <p:tgtEl>
                                          <p:spTgt spid="17"/>
                                        </p:tgtEl>
                                        <p:attrNameLst>
                                          <p:attrName>ppt_w</p:attrName>
                                        </p:attrNameLst>
                                      </p:cBhvr>
                                      <p:tavLst>
                                        <p:tav tm="0" fmla="#ppt_w*sin(2.5*pi*$)">
                                          <p:val>
                                            <p:fltVal val="0"/>
                                          </p:val>
                                        </p:tav>
                                        <p:tav tm="100000">
                                          <p:val>
                                            <p:fltVal val="1"/>
                                          </p:val>
                                        </p:tav>
                                      </p:tavLst>
                                    </p:anim>
                                    <p:anim calcmode="lin" valueType="num">
                                      <p:cBhvr>
                                        <p:cTn id="12" dur="3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1027302" y="1710242"/>
            <a:ext cx="7513585" cy="4914546"/>
          </a:xfrm>
          <a:prstGeom prst="round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marL="231458" indent="-231458" algn="just">
              <a:buFont typeface="Arial" panose="020B0604020202020204" pitchFamily="34" charset="0"/>
              <a:buChar char="•"/>
            </a:pPr>
            <a:r>
              <a:rPr lang="es-ES" sz="2800" b="1" dirty="0">
                <a:solidFill>
                  <a:srgbClr val="000000"/>
                </a:solidFill>
              </a:rPr>
              <a:t>La enfermería debe ubicarse en la cubierta Alcázar en el lugar donde actualmente se ubica el gimnasio, esto sería un cambio de lugares en vista de que la enfermería es un lugar que es de vital importancia en una emergencia manteniendo la facilidad de acceso y con un mayor área de su nueva ubicación.</a:t>
            </a:r>
            <a:endParaRPr lang="es-ES" sz="2400" b="1" dirty="0">
              <a:solidFill>
                <a:srgbClr val="000000"/>
              </a:solidFill>
            </a:endParaRPr>
          </a:p>
        </p:txBody>
      </p:sp>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2" name="9 Marcador de contenido"/>
          <p:cNvSpPr txBox="1">
            <a:spLocks/>
          </p:cNvSpPr>
          <p:nvPr/>
        </p:nvSpPr>
        <p:spPr>
          <a:xfrm>
            <a:off x="5138509" y="1483415"/>
            <a:ext cx="3645589" cy="4990155"/>
          </a:xfrm>
          <a:prstGeom prst="rect">
            <a:avLst/>
          </a:prstGeom>
        </p:spPr>
        <p:txBody>
          <a:bodyPr vert="horz" lIns="74066" tIns="37033" rIns="74066" bIns="37033" rtlCol="0">
            <a:normAutofit/>
          </a:bodyPr>
          <a:lstStyle>
            <a:lvl1pPr marL="228600" indent="-228600" algn="l" defTabSz="914400" rtl="0" eaLnBrk="1" latinLnBrk="0" hangingPunct="1">
              <a:spcBef>
                <a:spcPts val="1200"/>
              </a:spcBef>
              <a:buClr>
                <a:schemeClr val="bg2"/>
              </a:buClr>
              <a:buFontTx/>
              <a:buBlip>
                <a:blip r:embed="rId3"/>
              </a:buBlip>
              <a:defRPr sz="2200" kern="1200">
                <a:gradFill>
                  <a:gsLst>
                    <a:gs pos="0">
                      <a:schemeClr val="bg1"/>
                    </a:gs>
                    <a:gs pos="90000">
                      <a:schemeClr val="bg2">
                        <a:lumMod val="90000"/>
                      </a:schemeClr>
                    </a:gs>
                  </a:gsLst>
                  <a:lin ang="5400000" scaled="0"/>
                </a:gradFill>
                <a:latin typeface="+mn-lt"/>
                <a:ea typeface="+mn-ea"/>
                <a:cs typeface="+mn-cs"/>
              </a:defRPr>
            </a:lvl1pPr>
            <a:lvl2pPr marL="4572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2pPr>
            <a:lvl3pPr marL="6858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3pPr>
            <a:lvl4pPr marL="9144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4pPr>
            <a:lvl5pPr marL="11430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Char char="•"/>
            </a:pPr>
            <a:endParaRPr lang="es-ES" sz="2900" dirty="0"/>
          </a:p>
        </p:txBody>
      </p:sp>
      <p:sp>
        <p:nvSpPr>
          <p:cNvPr id="11" name="9 Marcador de contenido"/>
          <p:cNvSpPr txBox="1">
            <a:spLocks/>
          </p:cNvSpPr>
          <p:nvPr/>
        </p:nvSpPr>
        <p:spPr>
          <a:xfrm>
            <a:off x="5160974" y="1483415"/>
            <a:ext cx="3840153" cy="4990155"/>
          </a:xfrm>
          <a:prstGeom prst="rect">
            <a:avLst/>
          </a:prstGeom>
        </p:spPr>
        <p:txBody>
          <a:bodyPr vert="horz" lIns="74066" tIns="37033" rIns="74066" bIns="37033" rtlCol="0">
            <a:normAutofit/>
          </a:bodyPr>
          <a:lstStyle>
            <a:lvl1pPr marL="228600" indent="-228600" algn="l" defTabSz="914400" rtl="0" eaLnBrk="1" latinLnBrk="0" hangingPunct="1">
              <a:spcBef>
                <a:spcPts val="1200"/>
              </a:spcBef>
              <a:buClr>
                <a:schemeClr val="bg2"/>
              </a:buClr>
              <a:buFontTx/>
              <a:buBlip>
                <a:blip r:embed="rId3"/>
              </a:buBlip>
              <a:defRPr sz="2200" kern="1200">
                <a:gradFill>
                  <a:gsLst>
                    <a:gs pos="0">
                      <a:schemeClr val="bg1"/>
                    </a:gs>
                    <a:gs pos="90000">
                      <a:schemeClr val="bg2">
                        <a:lumMod val="90000"/>
                      </a:schemeClr>
                    </a:gs>
                  </a:gsLst>
                  <a:lin ang="5400000" scaled="0"/>
                </a:gradFill>
                <a:latin typeface="+mn-lt"/>
                <a:ea typeface="+mn-ea"/>
                <a:cs typeface="+mn-cs"/>
              </a:defRPr>
            </a:lvl1pPr>
            <a:lvl2pPr marL="4572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2pPr>
            <a:lvl3pPr marL="6858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3pPr>
            <a:lvl4pPr marL="9144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4pPr>
            <a:lvl5pPr marL="11430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s-ES" dirty="0"/>
          </a:p>
        </p:txBody>
      </p:sp>
      <p:sp>
        <p:nvSpPr>
          <p:cNvPr id="2" name="1 Marcador de número de diapositiva"/>
          <p:cNvSpPr>
            <a:spLocks noGrp="1"/>
          </p:cNvSpPr>
          <p:nvPr>
            <p:ph type="sldNum" sz="quarter" idx="12"/>
          </p:nvPr>
        </p:nvSpPr>
        <p:spPr/>
        <p:txBody>
          <a:bodyPr/>
          <a:lstStyle/>
          <a:p>
            <a:fld id="{217A191E-4836-4BDD-9CC7-1DCBB0D5CB4A}" type="slidenum">
              <a:rPr lang="es-ES" sz="2600"/>
              <a:t>29</a:t>
            </a:fld>
            <a:endParaRPr lang="es-ES" sz="2600"/>
          </a:p>
        </p:txBody>
      </p:sp>
      <p:sp>
        <p:nvSpPr>
          <p:cNvPr id="10" name="AutoShape 2"/>
          <p:cNvSpPr txBox="1">
            <a:spLocks noChangeArrowheads="1"/>
          </p:cNvSpPr>
          <p:nvPr/>
        </p:nvSpPr>
        <p:spPr bwMode="auto">
          <a:xfrm>
            <a:off x="1027302" y="366757"/>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UBICACIÓN DE LA ENFERMERÍA</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4" name="13 Grupo"/>
          <p:cNvGrpSpPr/>
          <p:nvPr/>
        </p:nvGrpSpPr>
        <p:grpSpPr>
          <a:xfrm>
            <a:off x="71447" y="1483415"/>
            <a:ext cx="601443" cy="4721008"/>
            <a:chOff x="218895" y="2197"/>
            <a:chExt cx="928663" cy="4496198"/>
          </a:xfrm>
        </p:grpSpPr>
        <p:sp>
          <p:nvSpPr>
            <p:cNvPr id="15" name="14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6" name="15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2000" b="1" dirty="0" smtClean="0">
                  <a:solidFill>
                    <a:schemeClr val="accent1"/>
                  </a:solidFill>
                </a:rPr>
                <a:t>CAPÍTULO III</a:t>
              </a:r>
              <a:endParaRPr lang="es-ES" sz="2000" b="1" kern="1200" dirty="0">
                <a:solidFill>
                  <a:schemeClr val="accent1"/>
                </a:solidFill>
              </a:endParaRPr>
            </a:p>
          </p:txBody>
        </p:sp>
      </p:grpSp>
      <p:pic>
        <p:nvPicPr>
          <p:cNvPr id="17" name="16 Imagen" descr="HAZ DE.png"/>
          <p:cNvPicPr>
            <a:picLocks noChangeAspect="1"/>
          </p:cNvPicPr>
          <p:nvPr/>
        </p:nvPicPr>
        <p:blipFill>
          <a:blip r:embed="rId5" cstate="print"/>
          <a:stretch>
            <a:fillRect/>
          </a:stretch>
        </p:blipFill>
        <p:spPr>
          <a:xfrm>
            <a:off x="-70353" y="225006"/>
            <a:ext cx="997176" cy="901263"/>
          </a:xfrm>
          <a:prstGeom prst="rect">
            <a:avLst/>
          </a:prstGeom>
        </p:spPr>
      </p:pic>
    </p:spTree>
    <p:extLst>
      <p:ext uri="{BB962C8B-B14F-4D97-AF65-F5344CB8AC3E}">
        <p14:creationId xmlns:p14="http://schemas.microsoft.com/office/powerpoint/2010/main" val="32508321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3000"/>
                                        <p:tgtEl>
                                          <p:spTgt spid="10"/>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3000" fill="hold"/>
                                        <p:tgtEl>
                                          <p:spTgt spid="17"/>
                                        </p:tgtEl>
                                        <p:attrNameLst>
                                          <p:attrName>ppt_w</p:attrName>
                                        </p:attrNameLst>
                                      </p:cBhvr>
                                      <p:tavLst>
                                        <p:tav tm="0" fmla="#ppt_w*sin(2.5*pi*$)">
                                          <p:val>
                                            <p:fltVal val="0"/>
                                          </p:val>
                                        </p:tav>
                                        <p:tav tm="100000">
                                          <p:val>
                                            <p:fltVal val="1"/>
                                          </p:val>
                                        </p:tav>
                                      </p:tavLst>
                                    </p:anim>
                                    <p:anim calcmode="lin" valueType="num">
                                      <p:cBhvr>
                                        <p:cTn id="12" dur="3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7" name="AutoShape 2"/>
          <p:cNvSpPr txBox="1">
            <a:spLocks noChangeArrowheads="1"/>
          </p:cNvSpPr>
          <p:nvPr/>
        </p:nvSpPr>
        <p:spPr bwMode="auto">
          <a:xfrm>
            <a:off x="1027302" y="366756"/>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INTRODUCCIÓN</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sp>
        <p:nvSpPr>
          <p:cNvPr id="2" name="1 Marcador de número de diapositiva"/>
          <p:cNvSpPr>
            <a:spLocks noGrp="1"/>
          </p:cNvSpPr>
          <p:nvPr>
            <p:ph type="sldNum" sz="quarter" idx="12"/>
          </p:nvPr>
        </p:nvSpPr>
        <p:spPr/>
        <p:txBody>
          <a:bodyPr/>
          <a:lstStyle/>
          <a:p>
            <a:fld id="{217A191E-4836-4BDD-9CC7-1DCBB0D5CB4A}" type="slidenum">
              <a:rPr lang="es-ES" sz="2600"/>
              <a:t>3</a:t>
            </a:fld>
            <a:endParaRPr lang="es-ES" sz="2600" dirty="0"/>
          </a:p>
        </p:txBody>
      </p:sp>
      <p:grpSp>
        <p:nvGrpSpPr>
          <p:cNvPr id="16" name="15 Grupo"/>
          <p:cNvGrpSpPr/>
          <p:nvPr/>
        </p:nvGrpSpPr>
        <p:grpSpPr>
          <a:xfrm>
            <a:off x="71447" y="1483415"/>
            <a:ext cx="601443" cy="4721008"/>
            <a:chOff x="218895" y="2197"/>
            <a:chExt cx="928663" cy="4496198"/>
          </a:xfrm>
        </p:grpSpPr>
        <p:sp>
          <p:nvSpPr>
            <p:cNvPr id="18" name="17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9" name="18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INTRODUCCIÓN</a:t>
              </a:r>
              <a:endParaRPr lang="es-ES" sz="1800" b="1" kern="1200" dirty="0">
                <a:solidFill>
                  <a:schemeClr val="accent1"/>
                </a:solidFill>
              </a:endParaRPr>
            </a:p>
          </p:txBody>
        </p:sp>
      </p:grpSp>
      <p:pic>
        <p:nvPicPr>
          <p:cNvPr id="20" name="19 Imagen" descr="HAZ DE.png"/>
          <p:cNvPicPr>
            <a:picLocks noChangeAspect="1"/>
          </p:cNvPicPr>
          <p:nvPr/>
        </p:nvPicPr>
        <p:blipFill>
          <a:blip r:embed="rId2" cstate="print"/>
          <a:stretch>
            <a:fillRect/>
          </a:stretch>
        </p:blipFill>
        <p:spPr>
          <a:xfrm>
            <a:off x="-70353" y="225006"/>
            <a:ext cx="997176" cy="901263"/>
          </a:xfrm>
          <a:prstGeom prst="rect">
            <a:avLst/>
          </a:prstGeom>
        </p:spPr>
      </p:pic>
      <p:pic>
        <p:nvPicPr>
          <p:cNvPr id="21" name="20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0835" y="1634632"/>
            <a:ext cx="2374465" cy="26956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21 Imagen" descr="LOGO GUAYAS"/>
          <p:cNvPicPr/>
          <p:nvPr/>
        </p:nvPicPr>
        <p:blipFill>
          <a:blip r:embed="rId4">
            <a:extLst>
              <a:ext uri="{28A0092B-C50C-407E-A947-70E740481C1C}">
                <a14:useLocalDpi xmlns:a14="http://schemas.microsoft.com/office/drawing/2010/main" val="0"/>
              </a:ext>
            </a:extLst>
          </a:blip>
          <a:srcRect/>
          <a:stretch>
            <a:fillRect/>
          </a:stretch>
        </p:blipFill>
        <p:spPr bwMode="auto">
          <a:xfrm>
            <a:off x="1200025" y="4658969"/>
            <a:ext cx="2945368" cy="2281619"/>
          </a:xfrm>
          <a:prstGeom prst="rect">
            <a:avLst/>
          </a:prstGeom>
          <a:noFill/>
          <a:ln>
            <a:noFill/>
          </a:ln>
        </p:spPr>
      </p:pic>
      <p:pic>
        <p:nvPicPr>
          <p:cNvPr id="23" name="22 Imagen"/>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145395" y="2012674"/>
            <a:ext cx="1560178" cy="1020282"/>
          </a:xfrm>
          <a:prstGeom prst="rect">
            <a:avLst/>
          </a:prstGeom>
          <a:noFill/>
          <a:ln>
            <a:noFill/>
          </a:ln>
          <a:effectLst>
            <a:softEdge rad="127000"/>
          </a:effectLst>
        </p:spPr>
      </p:pic>
      <p:pic>
        <p:nvPicPr>
          <p:cNvPr id="24" name="23 Imagen"/>
          <p:cNvPicPr/>
          <p:nvPr/>
        </p:nvPicPr>
        <p:blipFill>
          <a:blip r:embed="rId7"/>
          <a:stretch>
            <a:fillRect/>
          </a:stretch>
        </p:blipFill>
        <p:spPr>
          <a:xfrm>
            <a:off x="5847338" y="4633341"/>
            <a:ext cx="2788459" cy="2281617"/>
          </a:xfrm>
          <a:prstGeom prst="rect">
            <a:avLst/>
          </a:prstGeom>
          <a:effectLst>
            <a:softEdge rad="127000"/>
          </a:effectLst>
        </p:spPr>
      </p:pic>
      <p:pic>
        <p:nvPicPr>
          <p:cNvPr id="3075" name="Picture 3" descr="E:\primo\tesis de grado GM4-AB Pacheco\images\Especialidad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5283" y="2012674"/>
            <a:ext cx="1775222" cy="13068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1857779" y="3319504"/>
            <a:ext cx="5942831" cy="1152007"/>
          </a:xfrm>
          <a:prstGeom prst="rect">
            <a:avLst/>
          </a:prstGeom>
          <a:noFill/>
        </p:spPr>
        <p:txBody>
          <a:bodyPr wrap="none" lIns="74066" tIns="37033" rIns="74066" bIns="37033">
            <a:spAutoFit/>
          </a:bodyPr>
          <a:lstStyle/>
          <a:p>
            <a:pPr algn="ctr"/>
            <a:r>
              <a:rPr lang="es-ES" sz="3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DIVISÓN DE SANIDAD</a:t>
            </a:r>
          </a:p>
          <a:p>
            <a:pPr algn="ctr"/>
            <a:r>
              <a:rPr lang="es-ES" sz="3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DEL BUQUE ESCUELA GUAYAS</a:t>
            </a:r>
            <a:endParaRPr lang="es-ES" sz="3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2968558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3000"/>
                                        <p:tgtEl>
                                          <p:spTgt spid="7"/>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3000" fill="hold"/>
                                        <p:tgtEl>
                                          <p:spTgt spid="20"/>
                                        </p:tgtEl>
                                        <p:attrNameLst>
                                          <p:attrName>ppt_w</p:attrName>
                                        </p:attrNameLst>
                                      </p:cBhvr>
                                      <p:tavLst>
                                        <p:tav tm="0" fmla="#ppt_w*sin(2.5*pi*$)">
                                          <p:val>
                                            <p:fltVal val="0"/>
                                          </p:val>
                                        </p:tav>
                                        <p:tav tm="100000">
                                          <p:val>
                                            <p:fltVal val="1"/>
                                          </p:val>
                                        </p:tav>
                                      </p:tavLst>
                                    </p:anim>
                                    <p:anim calcmode="lin" valueType="num">
                                      <p:cBhvr>
                                        <p:cTn id="12" dur="3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par>
                                <p:cTn id="18" presetID="6" presetClass="entr" presetSubtype="1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par>
                                <p:cTn id="21" presetID="6" presetClass="entr" presetSubtype="16" fill="hold" nodeType="withEffect">
                                  <p:stCondLst>
                                    <p:cond delay="0"/>
                                  </p:stCondLst>
                                  <p:childTnLst>
                                    <p:set>
                                      <p:cBhvr>
                                        <p:cTn id="22" dur="1" fill="hold">
                                          <p:stCondLst>
                                            <p:cond delay="0"/>
                                          </p:stCondLst>
                                        </p:cTn>
                                        <p:tgtEl>
                                          <p:spTgt spid="3075"/>
                                        </p:tgtEl>
                                        <p:attrNameLst>
                                          <p:attrName>style.visibility</p:attrName>
                                        </p:attrNameLst>
                                      </p:cBhvr>
                                      <p:to>
                                        <p:strVal val="visible"/>
                                      </p:to>
                                    </p:set>
                                    <p:animEffect transition="in" filter="circle(in)">
                                      <p:cBhvr>
                                        <p:cTn id="23" dur="2000"/>
                                        <p:tgtEl>
                                          <p:spTgt spid="3075"/>
                                        </p:tgtEl>
                                      </p:cBhvr>
                                    </p:animEffect>
                                  </p:childTnLst>
                                </p:cTn>
                              </p:par>
                              <p:par>
                                <p:cTn id="24" presetID="6"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circle(in)">
                                      <p:cBhvr>
                                        <p:cTn id="26" dur="2000"/>
                                        <p:tgtEl>
                                          <p:spTgt spid="24"/>
                                        </p:tgtEl>
                                      </p:cBhvr>
                                    </p:animEffect>
                                  </p:childTnLst>
                                </p:cTn>
                              </p:par>
                              <p:par>
                                <p:cTn id="27" presetID="6" presetClass="entr" presetSubtype="16"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ircle(in)">
                                      <p:cBhvr>
                                        <p:cTn id="29" dur="20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style.rotation</p:attrName>
                                        </p:attrNameLst>
                                      </p:cBhvr>
                                      <p:tavLst>
                                        <p:tav tm="0">
                                          <p:val>
                                            <p:fltVal val="90"/>
                                          </p:val>
                                        </p:tav>
                                        <p:tav tm="100000">
                                          <p:val>
                                            <p:fltVal val="0"/>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1" name="9 Marcador de contenido"/>
          <p:cNvSpPr txBox="1">
            <a:spLocks/>
          </p:cNvSpPr>
          <p:nvPr/>
        </p:nvSpPr>
        <p:spPr>
          <a:xfrm>
            <a:off x="5160974" y="1483415"/>
            <a:ext cx="3840153" cy="4990155"/>
          </a:xfrm>
          <a:prstGeom prst="rect">
            <a:avLst/>
          </a:prstGeom>
        </p:spPr>
        <p:txBody>
          <a:bodyPr vert="horz" lIns="74066" tIns="37033" rIns="74066" bIns="37033" rtlCol="0">
            <a:normAutofit/>
          </a:bodyPr>
          <a:lstStyle>
            <a:lvl1pPr marL="228600" indent="-228600" algn="l" defTabSz="914400" rtl="0" eaLnBrk="1" latinLnBrk="0" hangingPunct="1">
              <a:spcBef>
                <a:spcPts val="1200"/>
              </a:spcBef>
              <a:buClr>
                <a:schemeClr val="bg2"/>
              </a:buClr>
              <a:buFontTx/>
              <a:buBlip>
                <a:blip r:embed="rId3"/>
              </a:buBlip>
              <a:defRPr sz="2200" kern="1200">
                <a:gradFill>
                  <a:gsLst>
                    <a:gs pos="0">
                      <a:schemeClr val="bg1"/>
                    </a:gs>
                    <a:gs pos="90000">
                      <a:schemeClr val="bg2">
                        <a:lumMod val="90000"/>
                      </a:schemeClr>
                    </a:gs>
                  </a:gsLst>
                  <a:lin ang="5400000" scaled="0"/>
                </a:gradFill>
                <a:latin typeface="+mn-lt"/>
                <a:ea typeface="+mn-ea"/>
                <a:cs typeface="+mn-cs"/>
              </a:defRPr>
            </a:lvl1pPr>
            <a:lvl2pPr marL="4572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2pPr>
            <a:lvl3pPr marL="6858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3pPr>
            <a:lvl4pPr marL="9144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4pPr>
            <a:lvl5pPr marL="11430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s-ES" dirty="0"/>
          </a:p>
        </p:txBody>
      </p:sp>
      <p:sp>
        <p:nvSpPr>
          <p:cNvPr id="2" name="1 Marcador de número de diapositiva"/>
          <p:cNvSpPr>
            <a:spLocks noGrp="1"/>
          </p:cNvSpPr>
          <p:nvPr>
            <p:ph type="sldNum" sz="quarter" idx="12"/>
          </p:nvPr>
        </p:nvSpPr>
        <p:spPr/>
        <p:txBody>
          <a:bodyPr/>
          <a:lstStyle/>
          <a:p>
            <a:fld id="{217A191E-4836-4BDD-9CC7-1DCBB0D5CB4A}" type="slidenum">
              <a:rPr lang="es-ES" sz="2600"/>
              <a:t>30</a:t>
            </a:fld>
            <a:endParaRPr lang="es-ES" sz="2600"/>
          </a:p>
        </p:txBody>
      </p:sp>
      <p:sp>
        <p:nvSpPr>
          <p:cNvPr id="10" name="AutoShape 2"/>
          <p:cNvSpPr txBox="1">
            <a:spLocks noChangeArrowheads="1"/>
          </p:cNvSpPr>
          <p:nvPr/>
        </p:nvSpPr>
        <p:spPr bwMode="auto">
          <a:xfrm>
            <a:off x="1027302" y="366756"/>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CONCLUSIONES</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4" name="13 Grupo"/>
          <p:cNvGrpSpPr/>
          <p:nvPr/>
        </p:nvGrpSpPr>
        <p:grpSpPr>
          <a:xfrm>
            <a:off x="71447" y="1483415"/>
            <a:ext cx="601443" cy="4721008"/>
            <a:chOff x="218895" y="2197"/>
            <a:chExt cx="928663" cy="4496198"/>
          </a:xfrm>
        </p:grpSpPr>
        <p:sp>
          <p:nvSpPr>
            <p:cNvPr id="15" name="14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6" name="15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CONCLUSIONES</a:t>
              </a:r>
              <a:endParaRPr lang="es-ES" sz="1800" b="1" kern="1200" dirty="0">
                <a:solidFill>
                  <a:schemeClr val="accent1"/>
                </a:solidFill>
              </a:endParaRPr>
            </a:p>
          </p:txBody>
        </p:sp>
      </p:grpSp>
      <p:pic>
        <p:nvPicPr>
          <p:cNvPr id="17" name="16 Imagen" descr="HAZ DE.png"/>
          <p:cNvPicPr>
            <a:picLocks noChangeAspect="1"/>
          </p:cNvPicPr>
          <p:nvPr/>
        </p:nvPicPr>
        <p:blipFill>
          <a:blip r:embed="rId5" cstate="print"/>
          <a:stretch>
            <a:fillRect/>
          </a:stretch>
        </p:blipFill>
        <p:spPr>
          <a:xfrm>
            <a:off x="-70353" y="225006"/>
            <a:ext cx="997176" cy="901263"/>
          </a:xfrm>
          <a:prstGeom prst="rect">
            <a:avLst/>
          </a:prstGeom>
        </p:spPr>
      </p:pic>
      <p:sp>
        <p:nvSpPr>
          <p:cNvPr id="8" name="7 Rectángulo redondeado"/>
          <p:cNvSpPr/>
          <p:nvPr/>
        </p:nvSpPr>
        <p:spPr>
          <a:xfrm>
            <a:off x="1027302" y="1505325"/>
            <a:ext cx="7797117" cy="5346287"/>
          </a:xfrm>
          <a:prstGeom prst="roundRect">
            <a:avLst>
              <a:gd name="adj" fmla="val 12035"/>
            </a:avLst>
          </a:prstGeom>
          <a:solidFill>
            <a:schemeClr val="bg1">
              <a:lumMod val="6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lvl="0" algn="just"/>
            <a:r>
              <a:rPr lang="es-ES" sz="1850" b="1" dirty="0">
                <a:solidFill>
                  <a:srgbClr val="000000"/>
                </a:solidFill>
              </a:rPr>
              <a:t>El mayor porcentaje de patologías presentadas fueron de enfermedades tipo respiratorias en un 36% debido que la flora bacteriana variaba en cada puerto por el cambio climático, continuando las de tipo muscular en un 17% ya que el personal a bordo trabaja en las maniobras lascando y cobrando los cabos ejerciendo su fuerza en la región lumbar.</a:t>
            </a:r>
          </a:p>
          <a:p>
            <a:pPr algn="just"/>
            <a:r>
              <a:rPr lang="es-ES" sz="1850" b="1" dirty="0">
                <a:solidFill>
                  <a:srgbClr val="000000"/>
                </a:solidFill>
              </a:rPr>
              <a:t> </a:t>
            </a:r>
          </a:p>
          <a:p>
            <a:pPr lvl="0" algn="just"/>
            <a:r>
              <a:rPr lang="es-ES" sz="1850" b="1" dirty="0">
                <a:solidFill>
                  <a:srgbClr val="000000"/>
                </a:solidFill>
              </a:rPr>
              <a:t>Dentro del régimen diario se consideró el cumplimiento de inspecciones sanitarias y ronda de seguridad por parte del Sr. II Comandante, Oficial Médico asistido por el enfermero lo que permitió comprobar el estado de higiene y salubridad del Buque Escuela Guayas.</a:t>
            </a:r>
          </a:p>
          <a:p>
            <a:pPr algn="just"/>
            <a:r>
              <a:rPr lang="es-ES" sz="1850" b="1" dirty="0">
                <a:solidFill>
                  <a:srgbClr val="000000"/>
                </a:solidFill>
              </a:rPr>
              <a:t> </a:t>
            </a:r>
          </a:p>
          <a:p>
            <a:pPr lvl="0" algn="just"/>
            <a:r>
              <a:rPr lang="es-ES" sz="1850" b="1" dirty="0">
                <a:solidFill>
                  <a:srgbClr val="000000"/>
                </a:solidFill>
              </a:rPr>
              <a:t>La elaboración de un plan de mejoras a los procesos de la División de sanidad del Buque Escuela Guayas incluyendo la Guía de sanidad a bordo emitida por la Organización Mundial de la Salud permitirá prevenir necesidades, enfermedades y accidentes que afecten al cumplimiento eficaz en futuros cruceros internacionales</a:t>
            </a:r>
            <a:r>
              <a:rPr lang="es-ES" sz="1850" b="1" dirty="0" smtClean="0">
                <a:solidFill>
                  <a:srgbClr val="000000"/>
                </a:solidFill>
              </a:rPr>
              <a:t>.</a:t>
            </a:r>
            <a:endParaRPr lang="es-ES" sz="1850" b="1" dirty="0">
              <a:solidFill>
                <a:srgbClr val="000000"/>
              </a:solidFill>
            </a:endParaRPr>
          </a:p>
        </p:txBody>
      </p:sp>
    </p:spTree>
    <p:extLst>
      <p:ext uri="{BB962C8B-B14F-4D97-AF65-F5344CB8AC3E}">
        <p14:creationId xmlns:p14="http://schemas.microsoft.com/office/powerpoint/2010/main" val="27906704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3000"/>
                                        <p:tgtEl>
                                          <p:spTgt spid="10"/>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3000" fill="hold"/>
                                        <p:tgtEl>
                                          <p:spTgt spid="17"/>
                                        </p:tgtEl>
                                        <p:attrNameLst>
                                          <p:attrName>ppt_w</p:attrName>
                                        </p:attrNameLst>
                                      </p:cBhvr>
                                      <p:tavLst>
                                        <p:tav tm="0" fmla="#ppt_w*sin(2.5*pi*$)">
                                          <p:val>
                                            <p:fltVal val="0"/>
                                          </p:val>
                                        </p:tav>
                                        <p:tav tm="100000">
                                          <p:val>
                                            <p:fltVal val="1"/>
                                          </p:val>
                                        </p:tav>
                                      </p:tavLst>
                                    </p:anim>
                                    <p:anim calcmode="lin" valueType="num">
                                      <p:cBhvr>
                                        <p:cTn id="12" dur="3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2" name="9 Marcador de contenido"/>
          <p:cNvSpPr txBox="1">
            <a:spLocks/>
          </p:cNvSpPr>
          <p:nvPr/>
        </p:nvSpPr>
        <p:spPr>
          <a:xfrm>
            <a:off x="5138509" y="1483415"/>
            <a:ext cx="3645589" cy="4990155"/>
          </a:xfrm>
          <a:prstGeom prst="rect">
            <a:avLst/>
          </a:prstGeom>
        </p:spPr>
        <p:txBody>
          <a:bodyPr vert="horz" lIns="74066" tIns="37033" rIns="74066" bIns="37033" rtlCol="0">
            <a:normAutofit/>
          </a:bodyPr>
          <a:lstStyle>
            <a:lvl1pPr marL="228600" indent="-228600" algn="l" defTabSz="914400" rtl="0" eaLnBrk="1" latinLnBrk="0" hangingPunct="1">
              <a:spcBef>
                <a:spcPts val="1200"/>
              </a:spcBef>
              <a:buClr>
                <a:schemeClr val="bg2"/>
              </a:buClr>
              <a:buFontTx/>
              <a:buBlip>
                <a:blip r:embed="rId3"/>
              </a:buBlip>
              <a:defRPr sz="2200" kern="1200">
                <a:gradFill>
                  <a:gsLst>
                    <a:gs pos="0">
                      <a:schemeClr val="bg1"/>
                    </a:gs>
                    <a:gs pos="90000">
                      <a:schemeClr val="bg2">
                        <a:lumMod val="90000"/>
                      </a:schemeClr>
                    </a:gs>
                  </a:gsLst>
                  <a:lin ang="5400000" scaled="0"/>
                </a:gradFill>
                <a:latin typeface="+mn-lt"/>
                <a:ea typeface="+mn-ea"/>
                <a:cs typeface="+mn-cs"/>
              </a:defRPr>
            </a:lvl1pPr>
            <a:lvl2pPr marL="4572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2pPr>
            <a:lvl3pPr marL="6858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3pPr>
            <a:lvl4pPr marL="9144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4pPr>
            <a:lvl5pPr marL="11430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Char char="•"/>
            </a:pPr>
            <a:endParaRPr lang="es-ES" sz="2900" dirty="0"/>
          </a:p>
        </p:txBody>
      </p:sp>
      <p:sp>
        <p:nvSpPr>
          <p:cNvPr id="11" name="9 Marcador de contenido"/>
          <p:cNvSpPr txBox="1">
            <a:spLocks/>
          </p:cNvSpPr>
          <p:nvPr/>
        </p:nvSpPr>
        <p:spPr>
          <a:xfrm>
            <a:off x="5160974" y="1483415"/>
            <a:ext cx="3840153" cy="4990155"/>
          </a:xfrm>
          <a:prstGeom prst="rect">
            <a:avLst/>
          </a:prstGeom>
        </p:spPr>
        <p:txBody>
          <a:bodyPr vert="horz" lIns="74066" tIns="37033" rIns="74066" bIns="37033" rtlCol="0">
            <a:normAutofit/>
          </a:bodyPr>
          <a:lstStyle>
            <a:lvl1pPr marL="228600" indent="-228600" algn="l" defTabSz="914400" rtl="0" eaLnBrk="1" latinLnBrk="0" hangingPunct="1">
              <a:spcBef>
                <a:spcPts val="1200"/>
              </a:spcBef>
              <a:buClr>
                <a:schemeClr val="bg2"/>
              </a:buClr>
              <a:buFontTx/>
              <a:buBlip>
                <a:blip r:embed="rId3"/>
              </a:buBlip>
              <a:defRPr sz="2200" kern="1200">
                <a:gradFill>
                  <a:gsLst>
                    <a:gs pos="0">
                      <a:schemeClr val="bg1"/>
                    </a:gs>
                    <a:gs pos="90000">
                      <a:schemeClr val="bg2">
                        <a:lumMod val="90000"/>
                      </a:schemeClr>
                    </a:gs>
                  </a:gsLst>
                  <a:lin ang="5400000" scaled="0"/>
                </a:gradFill>
                <a:latin typeface="+mn-lt"/>
                <a:ea typeface="+mn-ea"/>
                <a:cs typeface="+mn-cs"/>
              </a:defRPr>
            </a:lvl1pPr>
            <a:lvl2pPr marL="4572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2pPr>
            <a:lvl3pPr marL="6858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3pPr>
            <a:lvl4pPr marL="9144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4pPr>
            <a:lvl5pPr marL="1143000" indent="-228600" algn="l" defTabSz="914400" rtl="0" eaLnBrk="1" latinLnBrk="0" hangingPunct="1">
              <a:spcBef>
                <a:spcPts val="1200"/>
              </a:spcBef>
              <a:buFontTx/>
              <a:buBlip>
                <a:blip r:embed="rId4"/>
              </a:buBlip>
              <a:defRPr sz="2000" kern="1200">
                <a:gradFill>
                  <a:gsLst>
                    <a:gs pos="0">
                      <a:schemeClr val="bg1"/>
                    </a:gs>
                    <a:gs pos="90000">
                      <a:schemeClr val="bg2">
                        <a:lumMod val="90000"/>
                      </a:schemeClr>
                    </a:gs>
                  </a:gsLst>
                  <a:lin ang="5400000" scaled="0"/>
                </a:gra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s-ES" dirty="0"/>
          </a:p>
        </p:txBody>
      </p:sp>
      <p:sp>
        <p:nvSpPr>
          <p:cNvPr id="2" name="1 Marcador de número de diapositiva"/>
          <p:cNvSpPr>
            <a:spLocks noGrp="1"/>
          </p:cNvSpPr>
          <p:nvPr>
            <p:ph type="sldNum" sz="quarter" idx="12"/>
          </p:nvPr>
        </p:nvSpPr>
        <p:spPr/>
        <p:txBody>
          <a:bodyPr/>
          <a:lstStyle/>
          <a:p>
            <a:fld id="{217A191E-4836-4BDD-9CC7-1DCBB0D5CB4A}" type="slidenum">
              <a:rPr lang="es-ES" sz="2600"/>
              <a:t>31</a:t>
            </a:fld>
            <a:endParaRPr lang="es-ES" sz="2600"/>
          </a:p>
        </p:txBody>
      </p:sp>
      <p:sp>
        <p:nvSpPr>
          <p:cNvPr id="10" name="AutoShape 2"/>
          <p:cNvSpPr txBox="1">
            <a:spLocks noChangeArrowheads="1"/>
          </p:cNvSpPr>
          <p:nvPr/>
        </p:nvSpPr>
        <p:spPr bwMode="auto">
          <a:xfrm>
            <a:off x="1027302" y="366756"/>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RECOMENDACIONES</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4" name="13 Grupo"/>
          <p:cNvGrpSpPr/>
          <p:nvPr/>
        </p:nvGrpSpPr>
        <p:grpSpPr>
          <a:xfrm>
            <a:off x="34942" y="1276811"/>
            <a:ext cx="601443" cy="5196759"/>
            <a:chOff x="-3280" y="-194569"/>
            <a:chExt cx="928663" cy="4949294"/>
          </a:xfrm>
        </p:grpSpPr>
        <p:sp>
          <p:nvSpPr>
            <p:cNvPr id="15" name="14 Rectángulo redondeado"/>
            <p:cNvSpPr/>
            <p:nvPr/>
          </p:nvSpPr>
          <p:spPr>
            <a:xfrm>
              <a:off x="-3280"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6" name="15 Rectángulo"/>
            <p:cNvSpPr/>
            <p:nvPr/>
          </p:nvSpPr>
          <p:spPr>
            <a:xfrm>
              <a:off x="53084" y="-194569"/>
              <a:ext cx="837995" cy="49492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600" b="1" dirty="0">
                  <a:solidFill>
                    <a:schemeClr val="accent1"/>
                  </a:solidFill>
                </a:rPr>
                <a:t>RECOMENDACIONES</a:t>
              </a:r>
              <a:endParaRPr lang="es-ES" sz="1600" b="1" dirty="0">
                <a:solidFill>
                  <a:schemeClr val="accent1"/>
                </a:solidFill>
              </a:endParaRPr>
            </a:p>
          </p:txBody>
        </p:sp>
      </p:grpSp>
      <p:pic>
        <p:nvPicPr>
          <p:cNvPr id="17" name="16 Imagen" descr="HAZ DE.png"/>
          <p:cNvPicPr>
            <a:picLocks noChangeAspect="1"/>
          </p:cNvPicPr>
          <p:nvPr/>
        </p:nvPicPr>
        <p:blipFill>
          <a:blip r:embed="rId5" cstate="print"/>
          <a:stretch>
            <a:fillRect/>
          </a:stretch>
        </p:blipFill>
        <p:spPr>
          <a:xfrm>
            <a:off x="-70353" y="225006"/>
            <a:ext cx="997176" cy="901263"/>
          </a:xfrm>
          <a:prstGeom prst="rect">
            <a:avLst/>
          </a:prstGeom>
        </p:spPr>
      </p:pic>
      <p:sp>
        <p:nvSpPr>
          <p:cNvPr id="18" name="17 Rectángulo redondeado"/>
          <p:cNvSpPr/>
          <p:nvPr/>
        </p:nvSpPr>
        <p:spPr>
          <a:xfrm>
            <a:off x="1027302" y="1505325"/>
            <a:ext cx="7797117" cy="5346287"/>
          </a:xfrm>
          <a:prstGeom prst="roundRect">
            <a:avLst/>
          </a:prstGeom>
          <a:solidFill>
            <a:schemeClr val="bg1">
              <a:lumMod val="6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lvl="0" algn="just"/>
            <a:r>
              <a:rPr lang="es-ES" sz="2000" b="1" dirty="0">
                <a:solidFill>
                  <a:srgbClr val="000000"/>
                </a:solidFill>
              </a:rPr>
              <a:t>Realizar campañas continuas de prevención para patologías de tipo respiratorias, en vista que la flora bacteriana varía en cada puerto con el objetivo de reducir el porcentaje de este tipo de patologías.</a:t>
            </a:r>
          </a:p>
          <a:p>
            <a:pPr algn="just"/>
            <a:r>
              <a:rPr lang="es-ES" sz="2000" b="1" dirty="0">
                <a:solidFill>
                  <a:srgbClr val="000000"/>
                </a:solidFill>
              </a:rPr>
              <a:t> </a:t>
            </a:r>
          </a:p>
          <a:p>
            <a:pPr lvl="0" algn="just"/>
            <a:r>
              <a:rPr lang="es-ES" sz="2000" b="1" dirty="0">
                <a:solidFill>
                  <a:srgbClr val="000000"/>
                </a:solidFill>
              </a:rPr>
              <a:t>Controlar el fiel cumplimiento de las disposiciones y políticas emitidas por la </a:t>
            </a:r>
            <a:r>
              <a:rPr lang="es-EC" sz="2000" b="1" dirty="0">
                <a:solidFill>
                  <a:srgbClr val="000000"/>
                </a:solidFill>
              </a:rPr>
              <a:t>Organización Mundial de la Salud </a:t>
            </a:r>
            <a:r>
              <a:rPr lang="es-ES" sz="2000" b="1" dirty="0">
                <a:solidFill>
                  <a:srgbClr val="000000"/>
                </a:solidFill>
              </a:rPr>
              <a:t>con la finalidad de fortalecer las actividades funcionales y administrativas del personal de médicos y paramédicos a bordo de la unidad.</a:t>
            </a:r>
          </a:p>
          <a:p>
            <a:pPr algn="just"/>
            <a:r>
              <a:rPr lang="es-ES" sz="2000" b="1" dirty="0">
                <a:solidFill>
                  <a:srgbClr val="000000"/>
                </a:solidFill>
              </a:rPr>
              <a:t> </a:t>
            </a:r>
          </a:p>
          <a:p>
            <a:pPr lvl="0" algn="just"/>
            <a:r>
              <a:rPr lang="es-ES" sz="2000" b="1" dirty="0">
                <a:solidFill>
                  <a:srgbClr val="000000"/>
                </a:solidFill>
              </a:rPr>
              <a:t>Poner en práctica la propuesta de Mejoras a los procesos de la División de sanidad del Buque Escuela Guayas con la finalidad de minimizar los riesgos que conllevan el incumplimiento de las normas y procedimientos sanitarios y de seguridad a bordo del Buque Escuela Guayas</a:t>
            </a:r>
            <a:r>
              <a:rPr lang="es-ES" sz="2000" b="1" dirty="0" smtClean="0">
                <a:solidFill>
                  <a:srgbClr val="000000"/>
                </a:solidFill>
              </a:rPr>
              <a:t>.</a:t>
            </a:r>
            <a:endParaRPr lang="es-ES" sz="2000" b="1" dirty="0">
              <a:solidFill>
                <a:srgbClr val="000000"/>
              </a:solidFill>
            </a:endParaRPr>
          </a:p>
        </p:txBody>
      </p:sp>
    </p:spTree>
    <p:extLst>
      <p:ext uri="{BB962C8B-B14F-4D97-AF65-F5344CB8AC3E}">
        <p14:creationId xmlns:p14="http://schemas.microsoft.com/office/powerpoint/2010/main" val="27906704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3000"/>
                                        <p:tgtEl>
                                          <p:spTgt spid="10"/>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3000" fill="hold"/>
                                        <p:tgtEl>
                                          <p:spTgt spid="17"/>
                                        </p:tgtEl>
                                        <p:attrNameLst>
                                          <p:attrName>ppt_w</p:attrName>
                                        </p:attrNameLst>
                                      </p:cBhvr>
                                      <p:tavLst>
                                        <p:tav tm="0" fmla="#ppt_w*sin(2.5*pi*$)">
                                          <p:val>
                                            <p:fltVal val="0"/>
                                          </p:val>
                                        </p:tav>
                                        <p:tav tm="100000">
                                          <p:val>
                                            <p:fltVal val="1"/>
                                          </p:val>
                                        </p:tav>
                                      </p:tavLst>
                                    </p:anim>
                                    <p:anim calcmode="lin" valueType="num">
                                      <p:cBhvr>
                                        <p:cTn id="12" dur="3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5" descr="True_Love_Forever,_Red_R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07648"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3"/>
          <p:cNvSpPr>
            <a:spLocks noChangeArrowheads="1"/>
          </p:cNvSpPr>
          <p:nvPr/>
        </p:nvSpPr>
        <p:spPr bwMode="auto">
          <a:xfrm>
            <a:off x="142206" y="205716"/>
            <a:ext cx="6403612" cy="1275118"/>
          </a:xfrm>
          <a:prstGeom prst="rect">
            <a:avLst/>
          </a:prstGeom>
          <a:noFill/>
          <a:ln w="9525">
            <a:noFill/>
            <a:miter lim="800000"/>
            <a:headEnd/>
            <a:tailEnd/>
          </a:ln>
          <a:effectLst>
            <a:outerShdw dist="35921" dir="2700000" algn="ctr" rotWithShape="0">
              <a:schemeClr val="tx1"/>
            </a:outerShdw>
          </a:effectLst>
        </p:spPr>
        <p:txBody>
          <a:bodyPr wrap="square" lIns="74066" tIns="37033" rIns="74066" bIns="37033" anchor="ctr">
            <a:spAutoFit/>
          </a:bodyPr>
          <a:lstStyle/>
          <a:p>
            <a:pPr algn="ctr">
              <a:defRPr/>
            </a:pPr>
            <a:r>
              <a:rPr lang="es-ES" sz="2600" dirty="0">
                <a:solidFill>
                  <a:schemeClr val="bg1"/>
                </a:solidFill>
              </a:rPr>
              <a:t>“La logística es el tallo del que florece la rosa de la victoria”</a:t>
            </a:r>
            <a:endParaRPr lang="en-US" sz="2600" dirty="0">
              <a:solidFill>
                <a:schemeClr val="bg1"/>
              </a:solidFill>
            </a:endParaRPr>
          </a:p>
          <a:p>
            <a:pPr algn="ctr">
              <a:defRPr/>
            </a:pPr>
            <a:r>
              <a:rPr lang="en-GB" sz="2600" dirty="0">
                <a:solidFill>
                  <a:schemeClr val="bg1"/>
                </a:solidFill>
              </a:rPr>
              <a:t>Almirante Ernest K. King, USN</a:t>
            </a:r>
          </a:p>
        </p:txBody>
      </p:sp>
      <p:sp>
        <p:nvSpPr>
          <p:cNvPr id="10" name="9 CuadroTexto"/>
          <p:cNvSpPr txBox="1"/>
          <p:nvPr/>
        </p:nvSpPr>
        <p:spPr>
          <a:xfrm>
            <a:off x="1089023" y="3613765"/>
            <a:ext cx="6680570" cy="2783223"/>
          </a:xfrm>
          <a:prstGeom prst="rect">
            <a:avLst/>
          </a:prstGeom>
          <a:solidFill>
            <a:schemeClr val="accent4">
              <a:alpha val="22000"/>
            </a:schemeClr>
          </a:solidFill>
          <a:ln/>
        </p:spPr>
        <p:style>
          <a:lnRef idx="3">
            <a:schemeClr val="lt1"/>
          </a:lnRef>
          <a:fillRef idx="1">
            <a:schemeClr val="accent4"/>
          </a:fillRef>
          <a:effectRef idx="1">
            <a:schemeClr val="accent4"/>
          </a:effectRef>
          <a:fontRef idx="minor">
            <a:schemeClr val="lt1"/>
          </a:fontRef>
        </p:style>
        <p:txBody>
          <a:bodyPr wrap="square" lIns="74066" tIns="37033" rIns="74066" bIns="37033" rtlCol="0">
            <a:spAutoFit/>
          </a:bodyPr>
          <a:lstStyle/>
          <a:p>
            <a:pPr algn="ctr"/>
            <a:r>
              <a:rPr lang="es-MX" sz="4400" b="1" spc="41"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lgerian" pitchFamily="82" charset="0"/>
              </a:rPr>
              <a:t>GRACIAS </a:t>
            </a:r>
          </a:p>
          <a:p>
            <a:pPr algn="ctr"/>
            <a:r>
              <a:rPr lang="es-MX" sz="4400" b="1" spc="41"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lgerian" pitchFamily="82" charset="0"/>
              </a:rPr>
              <a:t>POR </a:t>
            </a:r>
          </a:p>
          <a:p>
            <a:pPr algn="ctr"/>
            <a:r>
              <a:rPr lang="es-MX" sz="4400" b="1" spc="41"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lgerian" pitchFamily="82" charset="0"/>
              </a:rPr>
              <a:t>SU </a:t>
            </a:r>
          </a:p>
          <a:p>
            <a:pPr algn="ctr"/>
            <a:r>
              <a:rPr lang="es-MX" sz="4400" b="1" spc="41"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lgerian" pitchFamily="82" charset="0"/>
              </a:rPr>
              <a:t>ATENCIÓN</a:t>
            </a:r>
          </a:p>
        </p:txBody>
      </p:sp>
      <p:sp>
        <p:nvSpPr>
          <p:cNvPr id="12" name="11 Marcador de número de diapositiva"/>
          <p:cNvSpPr>
            <a:spLocks noGrp="1"/>
          </p:cNvSpPr>
          <p:nvPr>
            <p:ph type="sldNum" sz="quarter" idx="12"/>
          </p:nvPr>
        </p:nvSpPr>
        <p:spPr>
          <a:xfrm>
            <a:off x="-1476790" y="6600848"/>
            <a:ext cx="2100263" cy="383381"/>
          </a:xfrm>
        </p:spPr>
        <p:txBody>
          <a:bodyPr/>
          <a:lstStyle/>
          <a:p>
            <a:fld id="{D3BAE397-4641-4B78-9ECC-58069C38E2A2}" type="slidenum">
              <a:rPr lang="es-ES" smtClean="0"/>
              <a:pPr/>
              <a:t>32</a:t>
            </a:fld>
            <a:endParaRPr lang="es-ES" dirty="0"/>
          </a:p>
        </p:txBody>
      </p:sp>
      <p:pic>
        <p:nvPicPr>
          <p:cNvPr id="7" name="6 Imagen" descr="HAZ DE.png"/>
          <p:cNvPicPr>
            <a:picLocks noChangeAspect="1"/>
          </p:cNvPicPr>
          <p:nvPr/>
        </p:nvPicPr>
        <p:blipFill>
          <a:blip r:embed="rId3" cstate="print"/>
          <a:stretch>
            <a:fillRect/>
          </a:stretch>
        </p:blipFill>
        <p:spPr>
          <a:xfrm>
            <a:off x="222142" y="1691362"/>
            <a:ext cx="1733763" cy="1567001"/>
          </a:xfrm>
          <a:prstGeom prst="rect">
            <a:avLst/>
          </a:prstGeom>
        </p:spPr>
      </p:pic>
    </p:spTree>
    <p:extLst>
      <p:ext uri="{BB962C8B-B14F-4D97-AF65-F5344CB8AC3E}">
        <p14:creationId xmlns:p14="http://schemas.microsoft.com/office/powerpoint/2010/main" val="38897961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ID="19" presetClass="entr" presetSubtype="10" repeatCount="indefinite"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0" fill="hold"/>
                                        <p:tgtEl>
                                          <p:spTgt spid="7"/>
                                        </p:tgtEl>
                                        <p:attrNameLst>
                                          <p:attrName>ppt_w</p:attrName>
                                        </p:attrNameLst>
                                      </p:cBhvr>
                                      <p:tavLst>
                                        <p:tav tm="0" fmla="#ppt_w*sin(2.5*pi*$)">
                                          <p:val>
                                            <p:fltVal val="0"/>
                                          </p:val>
                                        </p:tav>
                                        <p:tav tm="100000">
                                          <p:val>
                                            <p:fltVal val="1"/>
                                          </p:val>
                                        </p:tav>
                                      </p:tavLst>
                                    </p:anim>
                                    <p:anim calcmode="lin" valueType="num">
                                      <p:cBhvr>
                                        <p:cTn id="13" dur="3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3" name="2 Marcador de número de diapositiva"/>
          <p:cNvSpPr>
            <a:spLocks noGrp="1"/>
          </p:cNvSpPr>
          <p:nvPr>
            <p:ph type="sldNum" sz="quarter" idx="12"/>
          </p:nvPr>
        </p:nvSpPr>
        <p:spPr/>
        <p:txBody>
          <a:bodyPr/>
          <a:lstStyle/>
          <a:p>
            <a:fld id="{217A191E-4836-4BDD-9CC7-1DCBB0D5CB4A}" type="slidenum">
              <a:rPr lang="es-ES" sz="2600"/>
              <a:t>4</a:t>
            </a:fld>
            <a:endParaRPr lang="es-ES" sz="2600" dirty="0"/>
          </a:p>
        </p:txBody>
      </p:sp>
      <p:sp>
        <p:nvSpPr>
          <p:cNvPr id="11" name="AutoShape 2"/>
          <p:cNvSpPr txBox="1">
            <a:spLocks noChangeArrowheads="1"/>
          </p:cNvSpPr>
          <p:nvPr/>
        </p:nvSpPr>
        <p:spPr bwMode="auto">
          <a:xfrm>
            <a:off x="1027302" y="366757"/>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JUSTIFICACIÓN DEL PROBLEMA</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2" name="11 Grupo"/>
          <p:cNvGrpSpPr/>
          <p:nvPr/>
        </p:nvGrpSpPr>
        <p:grpSpPr>
          <a:xfrm>
            <a:off x="71447" y="1483415"/>
            <a:ext cx="601443" cy="4721008"/>
            <a:chOff x="218895" y="2197"/>
            <a:chExt cx="928663" cy="4496198"/>
          </a:xfrm>
        </p:grpSpPr>
        <p:sp>
          <p:nvSpPr>
            <p:cNvPr id="13" name="12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4" name="13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INTRODUCCIÓN</a:t>
              </a:r>
              <a:endParaRPr lang="es-ES" sz="1800" b="1" kern="1200" dirty="0">
                <a:solidFill>
                  <a:schemeClr val="accent1"/>
                </a:solidFill>
              </a:endParaRPr>
            </a:p>
          </p:txBody>
        </p:sp>
      </p:grpSp>
      <p:pic>
        <p:nvPicPr>
          <p:cNvPr id="15" name="14 Imagen" descr="HAZ DE.png"/>
          <p:cNvPicPr>
            <a:picLocks noChangeAspect="1"/>
          </p:cNvPicPr>
          <p:nvPr/>
        </p:nvPicPr>
        <p:blipFill>
          <a:blip r:embed="rId2" cstate="print"/>
          <a:stretch>
            <a:fillRect/>
          </a:stretch>
        </p:blipFill>
        <p:spPr>
          <a:xfrm>
            <a:off x="-70353" y="225006"/>
            <a:ext cx="997176" cy="901263"/>
          </a:xfrm>
          <a:prstGeom prst="rect">
            <a:avLst/>
          </a:prstGeom>
        </p:spPr>
      </p:pic>
      <p:sp>
        <p:nvSpPr>
          <p:cNvPr id="4" name="3 Rectángulo redondeado"/>
          <p:cNvSpPr/>
          <p:nvPr/>
        </p:nvSpPr>
        <p:spPr>
          <a:xfrm>
            <a:off x="4713211" y="1505326"/>
            <a:ext cx="4111207" cy="2312903"/>
          </a:xfrm>
          <a:prstGeom prst="roundRect">
            <a:avLst/>
          </a:prstGeom>
          <a:solidFill>
            <a:schemeClr val="tx2">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algn="just"/>
            <a:r>
              <a:rPr lang="es-ES" sz="1800" b="1" dirty="0">
                <a:solidFill>
                  <a:srgbClr val="000000"/>
                </a:solidFill>
              </a:rPr>
              <a:t>El Buque Escuela Guayas es la embarcación itinerante del Ecuador por los mares del mundo y como tal está sujeto a largos periodos de embarque en alta mar y en puerto lo que supone se convierte en un reto para el equipo que conforma la división de </a:t>
            </a:r>
            <a:r>
              <a:rPr lang="es-ES" sz="1800" b="1" dirty="0" smtClean="0">
                <a:solidFill>
                  <a:srgbClr val="000000"/>
                </a:solidFill>
              </a:rPr>
              <a:t>sanidad.</a:t>
            </a:r>
            <a:endParaRPr lang="es-ES" sz="1800" b="1" dirty="0">
              <a:solidFill>
                <a:srgbClr val="000000"/>
              </a:solidFill>
              <a:latin typeface="Arial" panose="020B0604020202020204" pitchFamily="34" charset="0"/>
              <a:cs typeface="Arial" panose="020B0604020202020204" pitchFamily="34" charset="0"/>
            </a:endParaRPr>
          </a:p>
        </p:txBody>
      </p:sp>
      <p:sp>
        <p:nvSpPr>
          <p:cNvPr id="8" name="7 Rectángulo redondeado"/>
          <p:cNvSpPr/>
          <p:nvPr/>
        </p:nvSpPr>
        <p:spPr>
          <a:xfrm>
            <a:off x="1027302" y="4503413"/>
            <a:ext cx="4394738" cy="2499415"/>
          </a:xfrm>
          <a:prstGeom prst="roundRect">
            <a:avLst/>
          </a:prstGeom>
          <a:solidFill>
            <a:schemeClr val="tx2">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algn="just"/>
            <a:r>
              <a:rPr lang="es-ES" sz="1800" b="1" dirty="0">
                <a:solidFill>
                  <a:srgbClr val="000000"/>
                </a:solidFill>
              </a:rPr>
              <a:t>Es así que al realizar un análisis de las actividades que cumplió la División de sanidad en el Crucero internacional de instrucción Atlántico 2012 II fase, se puede observar la omisión y falta de  procesos y medios para mantener un nivel ideal de salud </a:t>
            </a:r>
            <a:endParaRPr lang="es-ES" sz="1800" b="1" dirty="0">
              <a:solidFill>
                <a:srgbClr val="000000"/>
              </a:solidFill>
              <a:latin typeface="Arial" panose="020B0604020202020204" pitchFamily="34" charset="0"/>
              <a:cs typeface="Arial" panose="020B0604020202020204" pitchFamily="34" charset="0"/>
            </a:endParaRPr>
          </a:p>
        </p:txBody>
      </p:sp>
      <p:pic>
        <p:nvPicPr>
          <p:cNvPr id="5122" name="Picture 2" descr="E:\primo\tesis de grado GM4-AB Pacheco\images\foto_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823" y="1483415"/>
            <a:ext cx="3786389" cy="301999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691" y="3843920"/>
            <a:ext cx="3189729" cy="3158908"/>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1954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3000"/>
                                        <p:tgtEl>
                                          <p:spTgt spid="11"/>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3000" fill="hold"/>
                                        <p:tgtEl>
                                          <p:spTgt spid="15"/>
                                        </p:tgtEl>
                                        <p:attrNameLst>
                                          <p:attrName>ppt_w</p:attrName>
                                        </p:attrNameLst>
                                      </p:cBhvr>
                                      <p:tavLst>
                                        <p:tav tm="0" fmla="#ppt_w*sin(2.5*pi*$)">
                                          <p:val>
                                            <p:fltVal val="0"/>
                                          </p:val>
                                        </p:tav>
                                        <p:tav tm="100000">
                                          <p:val>
                                            <p:fltVal val="1"/>
                                          </p:val>
                                        </p:tav>
                                      </p:tavLst>
                                    </p:anim>
                                    <p:anim calcmode="lin" valueType="num">
                                      <p:cBhvr>
                                        <p:cTn id="12" dur="3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2000"/>
                                        <p:tgtEl>
                                          <p:spTgt spid="5122"/>
                                        </p:tgtEl>
                                      </p:cBhvr>
                                    </p:animEffect>
                                    <p:anim calcmode="lin" valueType="num">
                                      <p:cBhvr>
                                        <p:cTn id="18" dur="2000" fill="hold"/>
                                        <p:tgtEl>
                                          <p:spTgt spid="5122"/>
                                        </p:tgtEl>
                                        <p:attrNameLst>
                                          <p:attrName>ppt_w</p:attrName>
                                        </p:attrNameLst>
                                      </p:cBhvr>
                                      <p:tavLst>
                                        <p:tav tm="0" fmla="#ppt_w*sin(2.5*pi*$)">
                                          <p:val>
                                            <p:fltVal val="0"/>
                                          </p:val>
                                        </p:tav>
                                        <p:tav tm="100000">
                                          <p:val>
                                            <p:fltVal val="1"/>
                                          </p:val>
                                        </p:tav>
                                      </p:tavLst>
                                    </p:anim>
                                    <p:anim calcmode="lin" valueType="num">
                                      <p:cBhvr>
                                        <p:cTn id="19" dur="2000" fill="hold"/>
                                        <p:tgtEl>
                                          <p:spTgt spid="51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anim calcmode="lin" valueType="num">
                                      <p:cBhvr>
                                        <p:cTn id="23" dur="2000" fill="hold"/>
                                        <p:tgtEl>
                                          <p:spTgt spid="4"/>
                                        </p:tgtEl>
                                        <p:attrNameLst>
                                          <p:attrName>ppt_w</p:attrName>
                                        </p:attrNameLst>
                                      </p:cBhvr>
                                      <p:tavLst>
                                        <p:tav tm="0" fmla="#ppt_w*sin(2.5*pi*$)">
                                          <p:val>
                                            <p:fltVal val="0"/>
                                          </p:val>
                                        </p:tav>
                                        <p:tav tm="100000">
                                          <p:val>
                                            <p:fltVal val="1"/>
                                          </p:val>
                                        </p:tav>
                                      </p:tavLst>
                                    </p:anim>
                                    <p:anim calcmode="lin" valueType="num">
                                      <p:cBhvr>
                                        <p:cTn id="24" dur="2000" fill="hold"/>
                                        <p:tgtEl>
                                          <p:spTgt spid="4"/>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anim calcmode="lin" valueType="num">
                                      <p:cBhvr>
                                        <p:cTn id="28" dur="2000" fill="hold"/>
                                        <p:tgtEl>
                                          <p:spTgt spid="8"/>
                                        </p:tgtEl>
                                        <p:attrNameLst>
                                          <p:attrName>ppt_w</p:attrName>
                                        </p:attrNameLst>
                                      </p:cBhvr>
                                      <p:tavLst>
                                        <p:tav tm="0" fmla="#ppt_w*sin(2.5*pi*$)">
                                          <p:val>
                                            <p:fltVal val="0"/>
                                          </p:val>
                                        </p:tav>
                                        <p:tav tm="100000">
                                          <p:val>
                                            <p:fltVal val="1"/>
                                          </p:val>
                                        </p:tav>
                                      </p:tavLst>
                                    </p:anim>
                                    <p:anim calcmode="lin" valueType="num">
                                      <p:cBhvr>
                                        <p:cTn id="29" dur="2000" fill="hold"/>
                                        <p:tgtEl>
                                          <p:spTgt spid="8"/>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5123"/>
                                        </p:tgtEl>
                                        <p:attrNameLst>
                                          <p:attrName>style.visibility</p:attrName>
                                        </p:attrNameLst>
                                      </p:cBhvr>
                                      <p:to>
                                        <p:strVal val="visible"/>
                                      </p:to>
                                    </p:set>
                                    <p:animEffect transition="in" filter="fade">
                                      <p:cBhvr>
                                        <p:cTn id="32" dur="2000"/>
                                        <p:tgtEl>
                                          <p:spTgt spid="5123"/>
                                        </p:tgtEl>
                                      </p:cBhvr>
                                    </p:animEffect>
                                    <p:anim calcmode="lin" valueType="num">
                                      <p:cBhvr>
                                        <p:cTn id="33" dur="2000" fill="hold"/>
                                        <p:tgtEl>
                                          <p:spTgt spid="5123"/>
                                        </p:tgtEl>
                                        <p:attrNameLst>
                                          <p:attrName>ppt_w</p:attrName>
                                        </p:attrNameLst>
                                      </p:cBhvr>
                                      <p:tavLst>
                                        <p:tav tm="0" fmla="#ppt_w*sin(2.5*pi*$)">
                                          <p:val>
                                            <p:fltVal val="0"/>
                                          </p:val>
                                        </p:tav>
                                        <p:tav tm="100000">
                                          <p:val>
                                            <p:fltVal val="1"/>
                                          </p:val>
                                        </p:tav>
                                      </p:tavLst>
                                    </p:anim>
                                    <p:anim calcmode="lin" valueType="num">
                                      <p:cBhvr>
                                        <p:cTn id="34" dur="2000" fill="hold"/>
                                        <p:tgtEl>
                                          <p:spTgt spid="51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 name="1 Marcador de número de diapositiva"/>
          <p:cNvSpPr>
            <a:spLocks noGrp="1"/>
          </p:cNvSpPr>
          <p:nvPr>
            <p:ph type="sldNum" sz="quarter" idx="12"/>
          </p:nvPr>
        </p:nvSpPr>
        <p:spPr/>
        <p:txBody>
          <a:bodyPr/>
          <a:lstStyle/>
          <a:p>
            <a:fld id="{217A191E-4836-4BDD-9CC7-1DCBB0D5CB4A}" type="slidenum">
              <a:rPr lang="es-ES" sz="2600"/>
              <a:t>5</a:t>
            </a:fld>
            <a:endParaRPr lang="es-ES" sz="2600" dirty="0"/>
          </a:p>
        </p:txBody>
      </p:sp>
      <p:sp>
        <p:nvSpPr>
          <p:cNvPr id="10" name="AutoShape 2"/>
          <p:cNvSpPr txBox="1">
            <a:spLocks noChangeArrowheads="1"/>
          </p:cNvSpPr>
          <p:nvPr/>
        </p:nvSpPr>
        <p:spPr bwMode="auto">
          <a:xfrm>
            <a:off x="1027302" y="366756"/>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DEFINICIÓN DEL PROBLEMA</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1" name="10 Grupo"/>
          <p:cNvGrpSpPr/>
          <p:nvPr/>
        </p:nvGrpSpPr>
        <p:grpSpPr>
          <a:xfrm>
            <a:off x="71447" y="1483415"/>
            <a:ext cx="601443" cy="4721008"/>
            <a:chOff x="218895" y="2197"/>
            <a:chExt cx="928663" cy="4496198"/>
          </a:xfrm>
        </p:grpSpPr>
        <p:sp>
          <p:nvSpPr>
            <p:cNvPr id="12" name="11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3" name="12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INTRODUCCIÓN</a:t>
              </a:r>
              <a:endParaRPr lang="es-ES" sz="1800" b="1" kern="1200" dirty="0">
                <a:solidFill>
                  <a:schemeClr val="accent1"/>
                </a:solidFill>
              </a:endParaRPr>
            </a:p>
          </p:txBody>
        </p:sp>
      </p:grpSp>
      <p:pic>
        <p:nvPicPr>
          <p:cNvPr id="14" name="13 Imagen" descr="HAZ DE.png"/>
          <p:cNvPicPr>
            <a:picLocks noChangeAspect="1"/>
          </p:cNvPicPr>
          <p:nvPr/>
        </p:nvPicPr>
        <p:blipFill>
          <a:blip r:embed="rId2" cstate="print"/>
          <a:stretch>
            <a:fillRect/>
          </a:stretch>
        </p:blipFill>
        <p:spPr>
          <a:xfrm>
            <a:off x="-70353" y="225006"/>
            <a:ext cx="997176" cy="901263"/>
          </a:xfrm>
          <a:prstGeom prst="rect">
            <a:avLst/>
          </a:prstGeom>
        </p:spPr>
      </p:pic>
      <p:sp>
        <p:nvSpPr>
          <p:cNvPr id="4" name="3 Rectángulo redondeado"/>
          <p:cNvSpPr/>
          <p:nvPr/>
        </p:nvSpPr>
        <p:spPr>
          <a:xfrm>
            <a:off x="1310834" y="2315109"/>
            <a:ext cx="7017405" cy="3816023"/>
          </a:xfrm>
          <a:prstGeom prst="roundRect">
            <a:avLst/>
          </a:prstGeom>
          <a:solidFill>
            <a:schemeClr val="tx2">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spcCol="0" rtlCol="0" anchor="ctr"/>
          <a:lstStyle/>
          <a:p>
            <a:pPr algn="just"/>
            <a:r>
              <a:rPr lang="es-ES" sz="1900" b="1" dirty="0">
                <a:solidFill>
                  <a:srgbClr val="000000"/>
                </a:solidFill>
              </a:rPr>
              <a:t>Al establecer un marco de rendimiento de la División de sanidad del Buque Escuela Guayas en el crucero internacional Atlántico 2012 II fase; están instauradas una serie de protocolos tanto para el abastecimiento y ejecución de la función sanitaria que se pudo constatar mediante la carpeta de actividades, revistas sanitarias y con las fichas técnicas de observación, los mismos que no se llevan a cabo de manera eficaz y </a:t>
            </a:r>
            <a:r>
              <a:rPr lang="es-ES" sz="1900" b="1" dirty="0">
                <a:solidFill>
                  <a:srgbClr val="000000"/>
                </a:solidFill>
              </a:rPr>
              <a:t>eficiente.</a:t>
            </a:r>
          </a:p>
        </p:txBody>
      </p:sp>
    </p:spTree>
    <p:extLst>
      <p:ext uri="{BB962C8B-B14F-4D97-AF65-F5344CB8AC3E}">
        <p14:creationId xmlns:p14="http://schemas.microsoft.com/office/powerpoint/2010/main" val="24411221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3000"/>
                                        <p:tgtEl>
                                          <p:spTgt spid="10"/>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3000" fill="hold"/>
                                        <p:tgtEl>
                                          <p:spTgt spid="14"/>
                                        </p:tgtEl>
                                        <p:attrNameLst>
                                          <p:attrName>ppt_w</p:attrName>
                                        </p:attrNameLst>
                                      </p:cBhvr>
                                      <p:tavLst>
                                        <p:tav tm="0" fmla="#ppt_w*sin(2.5*pi*$)">
                                          <p:val>
                                            <p:fltVal val="0"/>
                                          </p:val>
                                        </p:tav>
                                        <p:tav tm="100000">
                                          <p:val>
                                            <p:fltVal val="1"/>
                                          </p:val>
                                        </p:tav>
                                      </p:tavLst>
                                    </p:anim>
                                    <p:anim calcmode="lin" valueType="num">
                                      <p:cBhvr>
                                        <p:cTn id="12" dur="3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3" name="2 Marcador de número de diapositiva"/>
          <p:cNvSpPr>
            <a:spLocks noGrp="1"/>
          </p:cNvSpPr>
          <p:nvPr>
            <p:ph type="sldNum" sz="quarter" idx="12"/>
          </p:nvPr>
        </p:nvSpPr>
        <p:spPr/>
        <p:txBody>
          <a:bodyPr/>
          <a:lstStyle/>
          <a:p>
            <a:fld id="{217A191E-4836-4BDD-9CC7-1DCBB0D5CB4A}" type="slidenum">
              <a:rPr lang="es-ES" sz="2600"/>
              <a:t>6</a:t>
            </a:fld>
            <a:endParaRPr lang="es-ES" sz="2600" dirty="0"/>
          </a:p>
        </p:txBody>
      </p:sp>
      <p:sp>
        <p:nvSpPr>
          <p:cNvPr id="10" name="AutoShape 2"/>
          <p:cNvSpPr txBox="1">
            <a:spLocks noChangeArrowheads="1"/>
          </p:cNvSpPr>
          <p:nvPr/>
        </p:nvSpPr>
        <p:spPr bwMode="auto">
          <a:xfrm>
            <a:off x="1027302" y="366757"/>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OBJETIVOS DE LA INVESTIGACIÓN</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2" name="11 Grupo"/>
          <p:cNvGrpSpPr/>
          <p:nvPr/>
        </p:nvGrpSpPr>
        <p:grpSpPr>
          <a:xfrm>
            <a:off x="71447" y="1483415"/>
            <a:ext cx="601443" cy="4721008"/>
            <a:chOff x="218895" y="2197"/>
            <a:chExt cx="928663" cy="4496198"/>
          </a:xfrm>
        </p:grpSpPr>
        <p:sp>
          <p:nvSpPr>
            <p:cNvPr id="13" name="12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4" name="13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INTRODUCCIÓN</a:t>
              </a:r>
              <a:endParaRPr lang="es-ES" sz="1800" b="1" kern="1200" dirty="0">
                <a:solidFill>
                  <a:schemeClr val="accent1"/>
                </a:solidFill>
              </a:endParaRPr>
            </a:p>
          </p:txBody>
        </p:sp>
      </p:grpSp>
      <p:pic>
        <p:nvPicPr>
          <p:cNvPr id="15" name="14 Imagen" descr="HAZ DE.png"/>
          <p:cNvPicPr>
            <a:picLocks noChangeAspect="1"/>
          </p:cNvPicPr>
          <p:nvPr/>
        </p:nvPicPr>
        <p:blipFill>
          <a:blip r:embed="rId3" cstate="print"/>
          <a:stretch>
            <a:fillRect/>
          </a:stretch>
        </p:blipFill>
        <p:spPr>
          <a:xfrm>
            <a:off x="-70353" y="225006"/>
            <a:ext cx="997176" cy="901263"/>
          </a:xfrm>
          <a:prstGeom prst="rect">
            <a:avLst/>
          </a:prstGeom>
        </p:spPr>
      </p:pic>
      <p:sp>
        <p:nvSpPr>
          <p:cNvPr id="4" name="3 Rectángulo redondeado"/>
          <p:cNvSpPr/>
          <p:nvPr/>
        </p:nvSpPr>
        <p:spPr>
          <a:xfrm>
            <a:off x="1452600" y="3120392"/>
            <a:ext cx="6804756" cy="2597095"/>
          </a:xfrm>
          <a:prstGeom prst="roundRect">
            <a:avLst/>
          </a:prstGeom>
          <a:solidFill>
            <a:schemeClr val="tx2">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algn="just"/>
            <a:r>
              <a:rPr lang="es-ES" sz="2300" b="1" dirty="0">
                <a:solidFill>
                  <a:srgbClr val="000000"/>
                </a:solidFill>
              </a:rPr>
              <a:t>Elaborar una propuesta de mejoras al proceso del elemento funcional logístico Sanidad, para cruceros internacionales de instrucción a bordo del Buque Escuela </a:t>
            </a:r>
            <a:r>
              <a:rPr lang="es-ES" sz="2300" b="1" dirty="0">
                <a:solidFill>
                  <a:srgbClr val="000000"/>
                </a:solidFill>
              </a:rPr>
              <a:t>Guayas.</a:t>
            </a:r>
            <a:endParaRPr lang="es-ES" sz="2300" b="1" dirty="0">
              <a:solidFill>
                <a:srgbClr val="000000"/>
              </a:solidFill>
            </a:endParaRPr>
          </a:p>
        </p:txBody>
      </p:sp>
      <p:sp>
        <p:nvSpPr>
          <p:cNvPr id="8" name="7 Trapecio"/>
          <p:cNvSpPr/>
          <p:nvPr/>
        </p:nvSpPr>
        <p:spPr>
          <a:xfrm>
            <a:off x="2870257" y="1634631"/>
            <a:ext cx="4111207" cy="638480"/>
          </a:xfrm>
          <a:prstGeom prst="trapezoid">
            <a:avLst/>
          </a:prstGeom>
          <a:solidFill>
            <a:schemeClr val="tx2">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algn="ctr"/>
            <a:r>
              <a:rPr lang="es-ES" sz="2300" b="1" dirty="0">
                <a:solidFill>
                  <a:srgbClr val="000000"/>
                </a:solidFill>
              </a:rPr>
              <a:t>OBJETIVO GENERAL</a:t>
            </a:r>
            <a:endParaRPr lang="es-ES" sz="2300" b="1" dirty="0">
              <a:solidFill>
                <a:srgbClr val="000000"/>
              </a:solidFill>
            </a:endParaRPr>
          </a:p>
        </p:txBody>
      </p:sp>
    </p:spTree>
    <p:extLst>
      <p:ext uri="{BB962C8B-B14F-4D97-AF65-F5344CB8AC3E}">
        <p14:creationId xmlns:p14="http://schemas.microsoft.com/office/powerpoint/2010/main" val="24411221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3000"/>
                                        <p:tgtEl>
                                          <p:spTgt spid="10"/>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3000" fill="hold"/>
                                        <p:tgtEl>
                                          <p:spTgt spid="15"/>
                                        </p:tgtEl>
                                        <p:attrNameLst>
                                          <p:attrName>ppt_w</p:attrName>
                                        </p:attrNameLst>
                                      </p:cBhvr>
                                      <p:tavLst>
                                        <p:tav tm="0" fmla="#ppt_w*sin(2.5*pi*$)">
                                          <p:val>
                                            <p:fltVal val="0"/>
                                          </p:val>
                                        </p:tav>
                                        <p:tav tm="100000">
                                          <p:val>
                                            <p:fltVal val="1"/>
                                          </p:val>
                                        </p:tav>
                                      </p:tavLst>
                                    </p:anim>
                                    <p:anim calcmode="lin" valueType="num">
                                      <p:cBhvr>
                                        <p:cTn id="12" dur="3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 name="1 Marcador de número de diapositiva"/>
          <p:cNvSpPr>
            <a:spLocks noGrp="1"/>
          </p:cNvSpPr>
          <p:nvPr>
            <p:ph type="sldNum" sz="quarter" idx="12"/>
          </p:nvPr>
        </p:nvSpPr>
        <p:spPr/>
        <p:txBody>
          <a:bodyPr/>
          <a:lstStyle/>
          <a:p>
            <a:fld id="{217A191E-4836-4BDD-9CC7-1DCBB0D5CB4A}" type="slidenum">
              <a:rPr lang="es-ES" sz="2600"/>
              <a:t>7</a:t>
            </a:fld>
            <a:endParaRPr lang="es-ES" sz="2600" dirty="0"/>
          </a:p>
        </p:txBody>
      </p:sp>
      <p:sp>
        <p:nvSpPr>
          <p:cNvPr id="8" name="AutoShape 2"/>
          <p:cNvSpPr txBox="1">
            <a:spLocks noChangeArrowheads="1"/>
          </p:cNvSpPr>
          <p:nvPr/>
        </p:nvSpPr>
        <p:spPr bwMode="auto">
          <a:xfrm>
            <a:off x="1027302" y="366757"/>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OBJETIVOS DE LA INVESTIGACIÓN</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0" name="9 Grupo"/>
          <p:cNvGrpSpPr/>
          <p:nvPr/>
        </p:nvGrpSpPr>
        <p:grpSpPr>
          <a:xfrm>
            <a:off x="71447" y="1483415"/>
            <a:ext cx="601443" cy="4721008"/>
            <a:chOff x="218895" y="2197"/>
            <a:chExt cx="928663" cy="4496198"/>
          </a:xfrm>
        </p:grpSpPr>
        <p:sp>
          <p:nvSpPr>
            <p:cNvPr id="11" name="10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2" name="11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INTRODUCCIÓN</a:t>
              </a:r>
              <a:endParaRPr lang="es-ES" sz="1800" b="1" kern="1200" dirty="0">
                <a:solidFill>
                  <a:schemeClr val="accent1"/>
                </a:solidFill>
              </a:endParaRPr>
            </a:p>
          </p:txBody>
        </p:sp>
      </p:grpSp>
      <p:pic>
        <p:nvPicPr>
          <p:cNvPr id="13" name="12 Imagen" descr="HAZ DE.png"/>
          <p:cNvPicPr>
            <a:picLocks noChangeAspect="1"/>
          </p:cNvPicPr>
          <p:nvPr/>
        </p:nvPicPr>
        <p:blipFill>
          <a:blip r:embed="rId2" cstate="print"/>
          <a:stretch>
            <a:fillRect/>
          </a:stretch>
        </p:blipFill>
        <p:spPr>
          <a:xfrm>
            <a:off x="-70353" y="225006"/>
            <a:ext cx="997176" cy="901263"/>
          </a:xfrm>
          <a:prstGeom prst="rect">
            <a:avLst/>
          </a:prstGeom>
        </p:spPr>
      </p:pic>
      <p:sp>
        <p:nvSpPr>
          <p:cNvPr id="14" name="13 Rectángulo redondeado"/>
          <p:cNvSpPr/>
          <p:nvPr/>
        </p:nvSpPr>
        <p:spPr>
          <a:xfrm>
            <a:off x="1452600" y="2081875"/>
            <a:ext cx="6804756" cy="1602024"/>
          </a:xfrm>
          <a:prstGeom prst="roundRect">
            <a:avLst/>
          </a:prstGeom>
          <a:solidFill>
            <a:schemeClr val="tx2">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algn="just"/>
            <a:r>
              <a:rPr lang="es-ES" sz="1900" b="1" dirty="0">
                <a:solidFill>
                  <a:srgbClr val="000000"/>
                </a:solidFill>
              </a:rPr>
              <a:t>Diagnosticar la calidad del servicio de infraestructura y atención sanitaria, aplicadas a bordo Buque Escuela Guayas en el Crucero Internacional de Instrucción Atlántico 2012</a:t>
            </a:r>
            <a:r>
              <a:rPr lang="es-ES" sz="1900" b="1" dirty="0">
                <a:solidFill>
                  <a:srgbClr val="000000"/>
                </a:solidFill>
              </a:rPr>
              <a:t>.</a:t>
            </a:r>
            <a:endParaRPr lang="es-ES" sz="1900" b="1" dirty="0">
              <a:solidFill>
                <a:srgbClr val="000000"/>
              </a:solidFill>
            </a:endParaRPr>
          </a:p>
        </p:txBody>
      </p:sp>
      <p:sp>
        <p:nvSpPr>
          <p:cNvPr id="15" name="14 Trapecio"/>
          <p:cNvSpPr/>
          <p:nvPr/>
        </p:nvSpPr>
        <p:spPr>
          <a:xfrm>
            <a:off x="2586726" y="1385309"/>
            <a:ext cx="4536504" cy="638480"/>
          </a:xfrm>
          <a:prstGeom prst="trapezoid">
            <a:avLst/>
          </a:prstGeom>
          <a:solidFill>
            <a:schemeClr val="tx2">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algn="ctr"/>
            <a:r>
              <a:rPr lang="es-ES" sz="2300" b="1" dirty="0">
                <a:solidFill>
                  <a:srgbClr val="000000"/>
                </a:solidFill>
              </a:rPr>
              <a:t>OBJETIVOS ESPECÍFICOS</a:t>
            </a:r>
            <a:endParaRPr lang="es-ES" sz="2300" b="1" dirty="0">
              <a:solidFill>
                <a:srgbClr val="000000"/>
              </a:solidFill>
            </a:endParaRPr>
          </a:p>
        </p:txBody>
      </p:sp>
      <p:sp>
        <p:nvSpPr>
          <p:cNvPr id="16" name="15 Rectángulo redondeado"/>
          <p:cNvSpPr/>
          <p:nvPr/>
        </p:nvSpPr>
        <p:spPr>
          <a:xfrm>
            <a:off x="1027302" y="3767347"/>
            <a:ext cx="7584468" cy="1647704"/>
          </a:xfrm>
          <a:prstGeom prst="roundRect">
            <a:avLst/>
          </a:prstGeom>
          <a:solidFill>
            <a:schemeClr val="tx2">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algn="just"/>
            <a:r>
              <a:rPr lang="es-ES" sz="1900" b="1" dirty="0">
                <a:solidFill>
                  <a:srgbClr val="000000"/>
                </a:solidFill>
              </a:rPr>
              <a:t>Comparar procesos que ejecuta la División de sanidad en el Buque Escuela Guayas con los parámetros de cumplimiento emitidos por la Organización Mundial de la Salud</a:t>
            </a:r>
            <a:r>
              <a:rPr lang="es-ES" sz="1900" b="1" dirty="0">
                <a:solidFill>
                  <a:srgbClr val="000000"/>
                </a:solidFill>
              </a:rPr>
              <a:t>.</a:t>
            </a:r>
            <a:endParaRPr lang="es-ES" sz="1900" b="1" dirty="0">
              <a:solidFill>
                <a:srgbClr val="000000"/>
              </a:solidFill>
            </a:endParaRPr>
          </a:p>
        </p:txBody>
      </p:sp>
      <p:sp>
        <p:nvSpPr>
          <p:cNvPr id="17" name="16 Rectángulo redondeado"/>
          <p:cNvSpPr/>
          <p:nvPr/>
        </p:nvSpPr>
        <p:spPr>
          <a:xfrm>
            <a:off x="881338" y="5499464"/>
            <a:ext cx="7980587" cy="1503365"/>
          </a:xfrm>
          <a:prstGeom prst="roundRect">
            <a:avLst/>
          </a:prstGeom>
          <a:solidFill>
            <a:schemeClr val="tx2">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4066" tIns="37033" rIns="74066" bIns="37033" rtlCol="0" anchor="ctr"/>
          <a:lstStyle/>
          <a:p>
            <a:pPr algn="just"/>
            <a:r>
              <a:rPr lang="es-ES" sz="1900" b="1" dirty="0">
                <a:solidFill>
                  <a:srgbClr val="000000"/>
                </a:solidFill>
              </a:rPr>
              <a:t>Proponer un plan de mejoras, orientado a las recomendaciones de la OMS para optimizar el cumplimiento de la normativa sanitaria y de seguridad, de la División de Sanidad del Buque Escuela Guayas</a:t>
            </a:r>
            <a:r>
              <a:rPr lang="es-ES" sz="1900" b="1" dirty="0">
                <a:solidFill>
                  <a:srgbClr val="000000"/>
                </a:solidFill>
              </a:rPr>
              <a:t>.</a:t>
            </a:r>
            <a:endParaRPr lang="es-ES" sz="1900" b="1" dirty="0">
              <a:solidFill>
                <a:srgbClr val="000000"/>
              </a:solidFill>
            </a:endParaRPr>
          </a:p>
        </p:txBody>
      </p:sp>
    </p:spTree>
    <p:extLst>
      <p:ext uri="{BB962C8B-B14F-4D97-AF65-F5344CB8AC3E}">
        <p14:creationId xmlns:p14="http://schemas.microsoft.com/office/powerpoint/2010/main" val="7977090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3000"/>
                                        <p:tgtEl>
                                          <p:spTgt spid="8"/>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3000" fill="hold"/>
                                        <p:tgtEl>
                                          <p:spTgt spid="13"/>
                                        </p:tgtEl>
                                        <p:attrNameLst>
                                          <p:attrName>ppt_w</p:attrName>
                                        </p:attrNameLst>
                                      </p:cBhvr>
                                      <p:tavLst>
                                        <p:tav tm="0" fmla="#ppt_w*sin(2.5*pi*$)">
                                          <p:val>
                                            <p:fltVal val="0"/>
                                          </p:val>
                                        </p:tav>
                                        <p:tav tm="100000">
                                          <p:val>
                                            <p:fltVal val="1"/>
                                          </p:val>
                                        </p:tav>
                                      </p:tavLst>
                                    </p:anim>
                                    <p:anim calcmode="lin" valueType="num">
                                      <p:cBhvr>
                                        <p:cTn id="12" dur="3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 name="1 Marcador de número de diapositiva"/>
          <p:cNvSpPr>
            <a:spLocks noGrp="1"/>
          </p:cNvSpPr>
          <p:nvPr>
            <p:ph type="sldNum" sz="quarter" idx="12"/>
          </p:nvPr>
        </p:nvSpPr>
        <p:spPr/>
        <p:txBody>
          <a:bodyPr/>
          <a:lstStyle/>
          <a:p>
            <a:fld id="{217A191E-4836-4BDD-9CC7-1DCBB0D5CB4A}" type="slidenum">
              <a:rPr lang="es-ES" sz="2600"/>
              <a:t>8</a:t>
            </a:fld>
            <a:endParaRPr lang="es-ES" sz="2600" dirty="0"/>
          </a:p>
        </p:txBody>
      </p:sp>
      <p:sp>
        <p:nvSpPr>
          <p:cNvPr id="8" name="AutoShape 2"/>
          <p:cNvSpPr txBox="1">
            <a:spLocks noChangeArrowheads="1"/>
          </p:cNvSpPr>
          <p:nvPr/>
        </p:nvSpPr>
        <p:spPr bwMode="auto">
          <a:xfrm>
            <a:off x="1027302" y="366756"/>
            <a:ext cx="7797117" cy="474342"/>
          </a:xfrm>
          <a:prstGeom prst="roundRect">
            <a:avLst>
              <a:gd name="adj" fmla="val 16667"/>
            </a:avLst>
          </a:prstGeom>
          <a:solidFill>
            <a:schemeClr val="tx1"/>
          </a:solidFill>
          <a:ln w="3175">
            <a:solidFill>
              <a:srgbClr val="FFFF00"/>
            </a:solidFill>
            <a:round/>
            <a:headEnd/>
            <a:tailEnd/>
          </a:ln>
          <a:effectLst>
            <a:glow rad="101600">
              <a:schemeClr val="accent3">
                <a:satMod val="175000"/>
                <a:alpha val="40000"/>
              </a:schemeClr>
            </a:glow>
            <a:outerShdw dist="107763" dir="18900000" algn="ctr" rotWithShape="0">
              <a:schemeClr val="tx2"/>
            </a:outerShdw>
          </a:effectLst>
        </p:spPr>
        <p:txBody>
          <a:bodyPr vert="horz" wrap="square" lIns="74066" tIns="37033" rIns="74066" bIns="37033" rtlCol="0" anchor="ctr">
            <a:spAutoFit/>
          </a:bodyPr>
          <a:lstStyle/>
          <a:p>
            <a:pPr algn="ctr" eaLnBrk="0" hangingPunct="0">
              <a:spcBef>
                <a:spcPct val="0"/>
              </a:spcBef>
              <a:defRPr/>
            </a:pPr>
            <a:r>
              <a:rPr lang="es-ES_tradn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rPr>
              <a:t>HIPÓTESIS</a:t>
            </a:r>
            <a:endParaRPr lang="es-CL" sz="2300" b="1" dirty="0">
              <a:solidFill>
                <a:srgbClr val="FFFA25"/>
              </a:solidFill>
              <a:effectLst>
                <a:glow rad="63500">
                  <a:schemeClr val="accent3">
                    <a:satMod val="175000"/>
                    <a:alpha val="40000"/>
                  </a:schemeClr>
                </a:glow>
                <a:outerShdw blurRad="38100" dist="38100" dir="2700000" algn="tl">
                  <a:srgbClr val="000000"/>
                </a:outerShdw>
              </a:effectLst>
              <a:latin typeface="Bookman Old Style" pitchFamily="18" charset="0"/>
              <a:ea typeface="+mj-ea"/>
              <a:cs typeface="+mj-cs"/>
            </a:endParaRPr>
          </a:p>
        </p:txBody>
      </p:sp>
      <p:grpSp>
        <p:nvGrpSpPr>
          <p:cNvPr id="10" name="9 Grupo"/>
          <p:cNvGrpSpPr/>
          <p:nvPr/>
        </p:nvGrpSpPr>
        <p:grpSpPr>
          <a:xfrm>
            <a:off x="71447" y="1483415"/>
            <a:ext cx="601443" cy="4721008"/>
            <a:chOff x="218895" y="2197"/>
            <a:chExt cx="928663" cy="4496198"/>
          </a:xfrm>
        </p:grpSpPr>
        <p:sp>
          <p:nvSpPr>
            <p:cNvPr id="11" name="10 Rectángulo redondeado"/>
            <p:cNvSpPr/>
            <p:nvPr/>
          </p:nvSpPr>
          <p:spPr>
            <a:xfrm>
              <a:off x="218895" y="2197"/>
              <a:ext cx="928663" cy="4496198"/>
            </a:xfrm>
            <a:prstGeom prst="roundRect">
              <a:avLst/>
            </a:prstGeom>
            <a:noFill/>
            <a:ln>
              <a:solidFill>
                <a:srgbClr val="000000"/>
              </a:solidFill>
            </a:ln>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2" name="11 Rectángulo"/>
            <p:cNvSpPr/>
            <p:nvPr/>
          </p:nvSpPr>
          <p:spPr>
            <a:xfrm>
              <a:off x="243024" y="23063"/>
              <a:ext cx="837994" cy="4405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wordArtVert" wrap="square" lIns="91440" tIns="91440" rIns="91440" bIns="91440" numCol="1" spcCol="1270" anchor="ctr" anchorCtr="0">
              <a:noAutofit/>
            </a:bodyPr>
            <a:lstStyle/>
            <a:p>
              <a:pPr algn="ctr" defTabSz="864108">
                <a:lnSpc>
                  <a:spcPct val="90000"/>
                </a:lnSpc>
                <a:spcBef>
                  <a:spcPct val="0"/>
                </a:spcBef>
                <a:spcAft>
                  <a:spcPct val="35000"/>
                </a:spcAft>
              </a:pPr>
              <a:r>
                <a:rPr lang="es-ES" sz="1800" b="1" dirty="0" smtClean="0">
                  <a:solidFill>
                    <a:schemeClr val="accent1"/>
                  </a:solidFill>
                </a:rPr>
                <a:t>INTRODUCCIÓN</a:t>
              </a:r>
              <a:endParaRPr lang="es-ES" sz="1800" b="1" kern="1200" dirty="0">
                <a:solidFill>
                  <a:schemeClr val="accent1"/>
                </a:solidFill>
              </a:endParaRPr>
            </a:p>
          </p:txBody>
        </p:sp>
      </p:grpSp>
      <p:pic>
        <p:nvPicPr>
          <p:cNvPr id="13" name="12 Imagen" descr="HAZ DE.png"/>
          <p:cNvPicPr>
            <a:picLocks noChangeAspect="1"/>
          </p:cNvPicPr>
          <p:nvPr/>
        </p:nvPicPr>
        <p:blipFill>
          <a:blip r:embed="rId2" cstate="print"/>
          <a:stretch>
            <a:fillRect/>
          </a:stretch>
        </p:blipFill>
        <p:spPr>
          <a:xfrm>
            <a:off x="-70353" y="225006"/>
            <a:ext cx="997176" cy="901263"/>
          </a:xfrm>
          <a:prstGeom prst="rect">
            <a:avLst/>
          </a:prstGeom>
        </p:spPr>
      </p:pic>
      <p:graphicFrame>
        <p:nvGraphicFramePr>
          <p:cNvPr id="3" name="2 Diagrama"/>
          <p:cNvGraphicFramePr/>
          <p:nvPr>
            <p:extLst>
              <p:ext uri="{D42A27DB-BD31-4B8C-83A1-F6EECF244321}">
                <p14:modId xmlns:p14="http://schemas.microsoft.com/office/powerpoint/2010/main" val="908755778"/>
              </p:ext>
            </p:extLst>
          </p:nvPr>
        </p:nvGraphicFramePr>
        <p:xfrm>
          <a:off x="926823" y="1466852"/>
          <a:ext cx="8074303" cy="5734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45112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3000"/>
                                        <p:tgtEl>
                                          <p:spTgt spid="8"/>
                                        </p:tgtEl>
                                      </p:cBhvr>
                                    </p:animEffect>
                                  </p:childTnLst>
                                </p:cTn>
                              </p:par>
                            </p:childTnLst>
                          </p:cTn>
                        </p:par>
                        <p:par>
                          <p:cTn id="8" fill="hold">
                            <p:stCondLst>
                              <p:cond delay="3000"/>
                            </p:stCondLst>
                            <p:childTnLst>
                              <p:par>
                                <p:cTn id="9" presetID="19" presetClass="entr" presetSubtype="10" repeatCount="indefinite"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3000" fill="hold"/>
                                        <p:tgtEl>
                                          <p:spTgt spid="13"/>
                                        </p:tgtEl>
                                        <p:attrNameLst>
                                          <p:attrName>ppt_w</p:attrName>
                                        </p:attrNameLst>
                                      </p:cBhvr>
                                      <p:tavLst>
                                        <p:tav tm="0" fmla="#ppt_w*sin(2.5*pi*$)">
                                          <p:val>
                                            <p:fltVal val="0"/>
                                          </p:val>
                                        </p:tav>
                                        <p:tav tm="100000">
                                          <p:val>
                                            <p:fltVal val="1"/>
                                          </p:val>
                                        </p:tav>
                                      </p:tavLst>
                                    </p:anim>
                                    <p:anim calcmode="lin" valueType="num">
                                      <p:cBhvr>
                                        <p:cTn id="12" dur="3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Graphic spid="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275145"/>
            <a:ext cx="9001125" cy="1667"/>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rot="5400000">
            <a:off x="-2791781" y="3565291"/>
            <a:ext cx="7200900" cy="70323"/>
          </a:xfrm>
          <a:prstGeom prst="line">
            <a:avLst/>
          </a:prstGeom>
          <a:ln w="38100" cmpd="dbl">
            <a:solidFill>
              <a:srgbClr val="FFFF00">
                <a:alpha val="77000"/>
              </a:srgbClr>
            </a:solidFill>
          </a:ln>
          <a:effectLst>
            <a:reflection blurRad="6350" stA="50000" endA="300" endPos="555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3" name="2 Marcador de número de diapositiva"/>
          <p:cNvSpPr>
            <a:spLocks noGrp="1"/>
          </p:cNvSpPr>
          <p:nvPr>
            <p:ph type="sldNum" sz="quarter" idx="12"/>
          </p:nvPr>
        </p:nvSpPr>
        <p:spPr/>
        <p:txBody>
          <a:bodyPr/>
          <a:lstStyle/>
          <a:p>
            <a:fld id="{217A191E-4836-4BDD-9CC7-1DCBB0D5CB4A}" type="slidenum">
              <a:rPr lang="es-ES" sz="2600"/>
              <a:t>9</a:t>
            </a:fld>
            <a:endParaRPr lang="es-ES" sz="2600" dirty="0"/>
          </a:p>
        </p:txBody>
      </p:sp>
      <p:pic>
        <p:nvPicPr>
          <p:cNvPr id="6146" name="Picture 2" descr="E:\primo\tesis de grado GM4-AB Pacheco\images\3271925259_a538ec2664.jpg"/>
          <p:cNvPicPr>
            <a:picLocks noChangeAspect="1" noChangeArrowheads="1"/>
          </p:cNvPicPr>
          <p:nvPr/>
        </p:nvPicPr>
        <p:blipFill>
          <a:blip r:embed="rId2">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rcRect/>
          <a:stretch>
            <a:fillRect/>
          </a:stretch>
        </p:blipFill>
        <p:spPr bwMode="auto">
          <a:xfrm>
            <a:off x="0" y="1"/>
            <a:ext cx="9001125" cy="7209667"/>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523221" y="2776380"/>
            <a:ext cx="6397700" cy="1275118"/>
          </a:xfrm>
          <a:prstGeom prst="rect">
            <a:avLst/>
          </a:prstGeom>
          <a:noFill/>
        </p:spPr>
        <p:txBody>
          <a:bodyPr wrap="none" lIns="74066" tIns="37033" rIns="74066" bIns="37033">
            <a:spAutoFit/>
          </a:bodyPr>
          <a:lstStyle/>
          <a:p>
            <a:pPr algn="ctr"/>
            <a:r>
              <a:rPr lang="es-ES" sz="39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CAPÍTULO I</a:t>
            </a:r>
          </a:p>
          <a:p>
            <a:pPr algn="ctr"/>
            <a:r>
              <a:rPr lang="es-ES" sz="39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FUNDAMENTACIÓN TEÓRICA</a:t>
            </a:r>
            <a:endParaRPr lang="es-ES" sz="39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4" name="13 Imagen" descr="PIOCHA.png"/>
          <p:cNvPicPr>
            <a:picLocks noChangeAspect="1"/>
          </p:cNvPicPr>
          <p:nvPr/>
        </p:nvPicPr>
        <p:blipFill>
          <a:blip r:embed="rId4"/>
          <a:stretch>
            <a:fillRect/>
          </a:stretch>
        </p:blipFill>
        <p:spPr>
          <a:xfrm>
            <a:off x="2232312" y="4129710"/>
            <a:ext cx="4323855" cy="2570685"/>
          </a:xfrm>
          <a:prstGeom prst="rect">
            <a:avLst/>
          </a:prstGeom>
          <a:ln>
            <a:noFill/>
          </a:ln>
          <a:effectLst>
            <a:outerShdw blurRad="190500" algn="tl" rotWithShape="0">
              <a:srgbClr val="000000">
                <a:alpha val="70000"/>
              </a:srgbClr>
            </a:outerShdw>
          </a:effectLst>
        </p:spPr>
      </p:pic>
      <p:pic>
        <p:nvPicPr>
          <p:cNvPr id="15" name="Picture 4" descr="C:\Documents and Settings\Jorgito\Escritorio\AGUENA GEORGE\ABUELITO\ENSAYO IMPRESION\PRESENTACION TNFG-AB CORDOVA\az.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570497">
            <a:off x="672833" y="1320353"/>
            <a:ext cx="1993033" cy="194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7090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Moonlight">
  <a:themeElements>
    <a:clrScheme name="Moonlight">
      <a:dk1>
        <a:srgbClr val="595959"/>
      </a:dk1>
      <a:lt1>
        <a:srgbClr val="FFFFFF"/>
      </a:lt1>
      <a:dk2>
        <a:srgbClr val="2AB7FF"/>
      </a:dk2>
      <a:lt2>
        <a:srgbClr val="DBE5F1"/>
      </a:lt2>
      <a:accent1>
        <a:srgbClr val="20378C"/>
      </a:accent1>
      <a:accent2>
        <a:srgbClr val="A20000"/>
      </a:accent2>
      <a:accent3>
        <a:srgbClr val="534088"/>
      </a:accent3>
      <a:accent4>
        <a:srgbClr val="2D9123"/>
      </a:accent4>
      <a:accent5>
        <a:srgbClr val="7E2C80"/>
      </a:accent5>
      <a:accent6>
        <a:srgbClr val="4A4EC5"/>
      </a:accent6>
      <a:hlink>
        <a:srgbClr val="BBECFF"/>
      </a:hlink>
      <a:folHlink>
        <a:srgbClr val="DDDDDD"/>
      </a:folHlink>
    </a:clrScheme>
    <a:fontScheme name="Moonlight">
      <a:maj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onlight">
      <a:fillStyleLst>
        <a:solidFill>
          <a:schemeClr val="phClr"/>
        </a:solidFill>
        <a:gradFill rotWithShape="1">
          <a:gsLst>
            <a:gs pos="0">
              <a:schemeClr val="phClr">
                <a:tint val="90000"/>
                <a:satMod val="150000"/>
              </a:schemeClr>
            </a:gs>
            <a:gs pos="35000">
              <a:schemeClr val="phClr">
                <a:tint val="80000"/>
                <a:satMod val="200000"/>
              </a:schemeClr>
            </a:gs>
            <a:gs pos="100000">
              <a:schemeClr val="phClr">
                <a:tint val="75000"/>
                <a:satMod val="250000"/>
              </a:schemeClr>
            </a:gs>
          </a:gsLst>
          <a:path path="rect">
            <a:fillToRect l="100000" t="100000"/>
          </a:path>
        </a:gradFill>
        <a:gradFill rotWithShape="1">
          <a:gsLst>
            <a:gs pos="0">
              <a:schemeClr val="phClr">
                <a:shade val="60000"/>
                <a:satMod val="150000"/>
              </a:schemeClr>
            </a:gs>
            <a:gs pos="80000">
              <a:schemeClr val="phClr">
                <a:shade val="100000"/>
                <a:satMod val="130000"/>
              </a:schemeClr>
            </a:gs>
            <a:gs pos="100000">
              <a:schemeClr val="phClr">
                <a:tint val="90000"/>
                <a:shade val="100000"/>
                <a:satMod val="115000"/>
              </a:schemeClr>
            </a:gs>
          </a:gsLst>
          <a:path path="circle">
            <a:fillToRect l="50000" t="50000" r="50000" b="50000"/>
          </a:path>
        </a:gradFill>
      </a:fillStyleLst>
      <a:lnStyleLst>
        <a:ln w="6350" cap="flat" cmpd="sng" algn="ctr">
          <a:solidFill>
            <a:schemeClr val="phClr">
              <a:shade val="95000"/>
              <a:satMod val="115000"/>
            </a:schemeClr>
          </a:solidFill>
          <a:prstDash val="solid"/>
        </a:ln>
        <a:ln w="12700" cap="flat" cmpd="sng" algn="ctr">
          <a:solidFill>
            <a:schemeClr val="phClr">
              <a:satMod val="110000"/>
            </a:schemeClr>
          </a:solidFill>
          <a:prstDash val="solid"/>
        </a:ln>
        <a:ln w="25400" cap="flat" cmpd="sng" algn="ctr">
          <a:solidFill>
            <a:schemeClr val="phClr">
              <a:shade val="90000"/>
              <a:satMod val="115000"/>
            </a:schemeClr>
          </a:solidFill>
          <a:prstDash val="solid"/>
        </a:ln>
      </a:lnStyleLst>
      <a:effectStyleLst>
        <a:effectStyle>
          <a:effectLst>
            <a:outerShdw blurRad="50800" dist="25400" dir="5400000" sx="101000" sy="101000" algn="ctr" rotWithShape="0">
              <a:srgbClr val="000000">
                <a:alpha val="60000"/>
              </a:srgbClr>
            </a:outerShdw>
          </a:effectLst>
        </a:effectStyle>
        <a:effectStyle>
          <a:effectLst>
            <a:innerShdw blurRad="76200" dist="25400" dir="13500000">
              <a:srgbClr val="000000">
                <a:alpha val="60000"/>
              </a:srgbClr>
            </a:innerShdw>
          </a:effectLst>
          <a:scene3d>
            <a:camera prst="orthographicFront">
              <a:rot lat="0" lon="0" rev="0"/>
            </a:camera>
            <a:lightRig rig="balanced" dir="tl">
              <a:rot lat="0" lon="0" rev="4200000"/>
            </a:lightRig>
          </a:scene3d>
          <a:sp3d>
            <a:bevelT w="25400" h="12700" prst="softRound"/>
          </a:sp3d>
        </a:effectStyle>
        <a:effectStyle>
          <a:effectLst>
            <a:innerShdw blurRad="76200" dist="25400" dir="13500000">
              <a:srgbClr val="000000">
                <a:alpha val="60000"/>
              </a:srgbClr>
            </a:innerShdw>
            <a:softEdge rad="31750"/>
          </a:effectLst>
        </a:effectStyle>
      </a:effectStyleLst>
      <a:bgFillStyleLst>
        <a:solidFill>
          <a:schemeClr val="phClr"/>
        </a:solidFill>
        <a:gradFill rotWithShape="1">
          <a:gsLst>
            <a:gs pos="0">
              <a:schemeClr val="phClr">
                <a:lumMod val="90000"/>
              </a:schemeClr>
            </a:gs>
            <a:gs pos="30000">
              <a:schemeClr val="phClr">
                <a:lumMod val="75000"/>
              </a:schemeClr>
            </a:gs>
            <a:gs pos="100000">
              <a:schemeClr val="phClr">
                <a:lumMod val="10000"/>
              </a:schemeClr>
            </a:gs>
          </a:gsLst>
          <a:path path="circle">
            <a:fillToRect l="50000" t="50000" r="50000" b="50000"/>
          </a:path>
        </a:gradFill>
        <a:gradFill rotWithShape="1">
          <a:gsLst>
            <a:gs pos="0">
              <a:schemeClr val="phClr">
                <a:lumMod val="90000"/>
              </a:schemeClr>
            </a:gs>
            <a:gs pos="30000">
              <a:schemeClr val="phClr">
                <a:lumMod val="75000"/>
              </a:schemeClr>
            </a:gs>
            <a:gs pos="100000">
              <a:schemeClr val="phClr">
                <a:lumMod val="10000"/>
              </a:schemeClr>
            </a:gs>
          </a:gsLst>
          <a:path path="rect">
            <a:fillToRect l="100000" t="10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58390</TotalTime>
  <Words>1645</Words>
  <Application>Microsoft Office PowerPoint</Application>
  <PresentationFormat>Personalizado</PresentationFormat>
  <Paragraphs>281</Paragraphs>
  <Slides>32</Slides>
  <Notes>21</Notes>
  <HiddenSlides>0</HiddenSlides>
  <MMClips>0</MMClips>
  <ScaleCrop>false</ScaleCrop>
  <HeadingPairs>
    <vt:vector size="4" baseType="variant">
      <vt:variant>
        <vt:lpstr>Tema</vt:lpstr>
      </vt:variant>
      <vt:variant>
        <vt:i4>1</vt:i4>
      </vt:variant>
      <vt:variant>
        <vt:lpstr>Títulos de diapositiva</vt:lpstr>
      </vt:variant>
      <vt:variant>
        <vt:i4>32</vt:i4>
      </vt:variant>
    </vt:vector>
  </HeadingPairs>
  <TitlesOfParts>
    <vt:vector size="33" baseType="lpstr">
      <vt:lpstr>Moonlight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Jonathan</dc:creator>
  <cp:lastModifiedBy>Jonathan</cp:lastModifiedBy>
  <cp:revision>306</cp:revision>
  <dcterms:created xsi:type="dcterms:W3CDTF">2012-08-08T12:04:40Z</dcterms:created>
  <dcterms:modified xsi:type="dcterms:W3CDTF">2013-12-06T14:18:02Z</dcterms:modified>
</cp:coreProperties>
</file>