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32"/>
  </p:notes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70" r:id="rId9"/>
    <p:sldId id="260" r:id="rId10"/>
    <p:sldId id="287" r:id="rId11"/>
    <p:sldId id="286" r:id="rId12"/>
    <p:sldId id="294" r:id="rId13"/>
    <p:sldId id="293" r:id="rId14"/>
    <p:sldId id="288" r:id="rId15"/>
    <p:sldId id="290" r:id="rId16"/>
    <p:sldId id="291" r:id="rId17"/>
    <p:sldId id="292" r:id="rId18"/>
    <p:sldId id="268" r:id="rId19"/>
    <p:sldId id="274" r:id="rId20"/>
    <p:sldId id="276" r:id="rId21"/>
    <p:sldId id="277" r:id="rId22"/>
    <p:sldId id="299" r:id="rId23"/>
    <p:sldId id="295" r:id="rId24"/>
    <p:sldId id="278" r:id="rId25"/>
    <p:sldId id="296" r:id="rId26"/>
    <p:sldId id="300" r:id="rId27"/>
    <p:sldId id="301" r:id="rId28"/>
    <p:sldId id="284" r:id="rId29"/>
    <p:sldId id="281" r:id="rId30"/>
    <p:sldId id="285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92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ECA30-A3EE-45CD-A7E2-C8434BE391AE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535A103-24E9-451D-A5DD-EA13C25CF69E}">
      <dgm:prSet phldrT="[Texto]" custT="1"/>
      <dgm:spPr/>
      <dgm:t>
        <a:bodyPr/>
        <a:lstStyle/>
        <a:p>
          <a:r>
            <a:rPr lang="es-EC" sz="1600" dirty="0" smtClean="0"/>
            <a:t>La ESSUNA  es un instituto de formación que </a:t>
          </a:r>
          <a:r>
            <a:rPr lang="es-ES_tradnl" sz="1600" dirty="0" smtClean="0"/>
            <a:t>prepara Oficiales de la Marina, </a:t>
          </a:r>
          <a:endParaRPr lang="es-EC" sz="1600" dirty="0"/>
        </a:p>
      </dgm:t>
    </dgm:pt>
    <dgm:pt modelId="{677466F6-BFA5-464F-B13B-3869A64AFB9F}" type="parTrans" cxnId="{B6BF427C-E18D-4D1A-BDEF-DB8C2204C326}">
      <dgm:prSet/>
      <dgm:spPr/>
      <dgm:t>
        <a:bodyPr/>
        <a:lstStyle/>
        <a:p>
          <a:endParaRPr lang="es-EC"/>
        </a:p>
      </dgm:t>
    </dgm:pt>
    <dgm:pt modelId="{86BF5306-63B5-432A-B5AB-5DDF0852E600}" type="sibTrans" cxnId="{B6BF427C-E18D-4D1A-BDEF-DB8C2204C326}">
      <dgm:prSet/>
      <dgm:spPr/>
      <dgm:t>
        <a:bodyPr/>
        <a:lstStyle/>
        <a:p>
          <a:endParaRPr lang="es-EC"/>
        </a:p>
      </dgm:t>
    </dgm:pt>
    <dgm:pt modelId="{272E358D-B409-4C9E-B77A-59F83E5D2F04}">
      <dgm:prSet phldrT="[Texto]" custT="1"/>
      <dgm:spPr/>
      <dgm:t>
        <a:bodyPr/>
        <a:lstStyle/>
        <a:p>
          <a:r>
            <a:rPr lang="es-ES_tradnl" sz="1600" dirty="0" smtClean="0"/>
            <a:t>Para capacitar con los conocimientos básicos necesarios aplicados en la profesión naval</a:t>
          </a:r>
          <a:endParaRPr lang="es-EC" sz="1600" dirty="0"/>
        </a:p>
      </dgm:t>
    </dgm:pt>
    <dgm:pt modelId="{F6C5960F-251D-4175-9964-7169744F80C2}" type="parTrans" cxnId="{E8E9A09E-EAF0-4CB7-965B-C9418FA770C7}">
      <dgm:prSet/>
      <dgm:spPr/>
      <dgm:t>
        <a:bodyPr/>
        <a:lstStyle/>
        <a:p>
          <a:endParaRPr lang="es-EC"/>
        </a:p>
      </dgm:t>
    </dgm:pt>
    <dgm:pt modelId="{3703B021-699D-49C5-94AD-4ED40E42F4C1}" type="sibTrans" cxnId="{E8E9A09E-EAF0-4CB7-965B-C9418FA770C7}">
      <dgm:prSet/>
      <dgm:spPr/>
      <dgm:t>
        <a:bodyPr/>
        <a:lstStyle/>
        <a:p>
          <a:endParaRPr lang="es-EC"/>
        </a:p>
      </dgm:t>
    </dgm:pt>
    <dgm:pt modelId="{61265717-5B8F-4D65-8C46-9A98535E8CBB}">
      <dgm:prSet phldrT="[Texto]" custT="1"/>
      <dgm:spPr/>
      <dgm:t>
        <a:bodyPr/>
        <a:lstStyle/>
        <a:p>
          <a:r>
            <a:rPr lang="es-ES_tradnl" sz="1600" dirty="0" smtClean="0"/>
            <a:t> Así logrando un desempeño integral en la realización de sus prácticas en el mar .</a:t>
          </a:r>
          <a:endParaRPr lang="es-EC" sz="1600" dirty="0"/>
        </a:p>
      </dgm:t>
    </dgm:pt>
    <dgm:pt modelId="{63D06DC9-CE7C-4173-912D-BD5C99197244}" type="parTrans" cxnId="{7BDD1B3E-06C1-4CE1-9E70-8BFEB421DA0C}">
      <dgm:prSet/>
      <dgm:spPr/>
      <dgm:t>
        <a:bodyPr/>
        <a:lstStyle/>
        <a:p>
          <a:endParaRPr lang="es-EC"/>
        </a:p>
      </dgm:t>
    </dgm:pt>
    <dgm:pt modelId="{38C0289C-E616-492A-9CDB-7296ECA62316}" type="sibTrans" cxnId="{7BDD1B3E-06C1-4CE1-9E70-8BFEB421DA0C}">
      <dgm:prSet/>
      <dgm:spPr/>
      <dgm:t>
        <a:bodyPr/>
        <a:lstStyle/>
        <a:p>
          <a:endParaRPr lang="es-EC"/>
        </a:p>
      </dgm:t>
    </dgm:pt>
    <dgm:pt modelId="{5B8DB4CB-0766-475F-8F24-71CFCCBAF445}">
      <dgm:prSet phldrT="[Texto]" custT="1"/>
      <dgm:spPr/>
      <dgm:t>
        <a:bodyPr/>
        <a:lstStyle/>
        <a:p>
          <a:r>
            <a:rPr lang="es-EC" sz="1400" dirty="0" smtClean="0"/>
            <a:t>El </a:t>
          </a:r>
          <a:r>
            <a:rPr lang="es-ES_tradnl" sz="1400" dirty="0" smtClean="0"/>
            <a:t>Oficial de Servicios prevea necesidades logísticas para la administración de sus recursos, debido a falta de suministros y aprovisionamiento de los buques. </a:t>
          </a:r>
          <a:endParaRPr lang="es-EC" sz="1400" dirty="0"/>
        </a:p>
      </dgm:t>
    </dgm:pt>
    <dgm:pt modelId="{7C8245EC-FFC1-443A-AF36-931A5DEBCD7A}" type="parTrans" cxnId="{EA4DE4BC-ABA7-4224-976B-A5585F7A51BD}">
      <dgm:prSet/>
      <dgm:spPr/>
      <dgm:t>
        <a:bodyPr/>
        <a:lstStyle/>
        <a:p>
          <a:endParaRPr lang="es-EC"/>
        </a:p>
      </dgm:t>
    </dgm:pt>
    <dgm:pt modelId="{6879978A-8BFA-4574-B822-FB64D0FEBAFE}" type="sibTrans" cxnId="{EA4DE4BC-ABA7-4224-976B-A5585F7A51BD}">
      <dgm:prSet/>
      <dgm:spPr/>
      <dgm:t>
        <a:bodyPr/>
        <a:lstStyle/>
        <a:p>
          <a:endParaRPr lang="es-EC"/>
        </a:p>
      </dgm:t>
    </dgm:pt>
    <dgm:pt modelId="{F7EC5406-5136-4F4F-87F7-AD08998FC4E6}" type="pres">
      <dgm:prSet presAssocID="{801ECA30-A3EE-45CD-A7E2-C8434BE391AE}" presName="Name0" presStyleCnt="0">
        <dgm:presLayoutVars>
          <dgm:dir/>
          <dgm:resizeHandles val="exact"/>
        </dgm:presLayoutVars>
      </dgm:prSet>
      <dgm:spPr/>
    </dgm:pt>
    <dgm:pt modelId="{B7463219-0B1A-4A95-9B1C-AD17C7E069E6}" type="pres">
      <dgm:prSet presAssocID="{801ECA30-A3EE-45CD-A7E2-C8434BE391AE}" presName="bkgdShp" presStyleLbl="alignAccFollowNode1" presStyleIdx="0" presStyleCnt="1" custLinFactNeighborY="-24"/>
      <dgm:spPr/>
    </dgm:pt>
    <dgm:pt modelId="{BD9712AA-65CB-410E-BDF1-20C1F8AD0168}" type="pres">
      <dgm:prSet presAssocID="{801ECA30-A3EE-45CD-A7E2-C8434BE391AE}" presName="linComp" presStyleCnt="0"/>
      <dgm:spPr/>
    </dgm:pt>
    <dgm:pt modelId="{70BC900C-88D4-42A8-BAB2-6B8086D370AB}" type="pres">
      <dgm:prSet presAssocID="{8535A103-24E9-451D-A5DD-EA13C25CF69E}" presName="compNode" presStyleCnt="0"/>
      <dgm:spPr/>
    </dgm:pt>
    <dgm:pt modelId="{62F0D2A5-E2E9-40FC-A20B-BD9AC4C67C9B}" type="pres">
      <dgm:prSet presAssocID="{8535A103-24E9-451D-A5DD-EA13C25CF6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238C13-C4C5-43C1-9996-B34E4B83F258}" type="pres">
      <dgm:prSet presAssocID="{8535A103-24E9-451D-A5DD-EA13C25CF69E}" presName="invisiNode" presStyleLbl="node1" presStyleIdx="0" presStyleCnt="4"/>
      <dgm:spPr/>
    </dgm:pt>
    <dgm:pt modelId="{CF943FE6-CBA8-4F66-8B76-AF4A17035E4A}" type="pres">
      <dgm:prSet presAssocID="{8535A103-24E9-451D-A5DD-EA13C25CF69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E53FA2-9FEA-4E71-B836-36BFB3D3E672}" type="pres">
      <dgm:prSet presAssocID="{86BF5306-63B5-432A-B5AB-5DDF0852E60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BA80357-5740-40E0-893C-410EAAC7E3CC}" type="pres">
      <dgm:prSet presAssocID="{272E358D-B409-4C9E-B77A-59F83E5D2F04}" presName="compNode" presStyleCnt="0"/>
      <dgm:spPr/>
    </dgm:pt>
    <dgm:pt modelId="{D69BAB32-46D8-40C5-8B17-DB04927413E9}" type="pres">
      <dgm:prSet presAssocID="{272E358D-B409-4C9E-B77A-59F83E5D2F04}" presName="node" presStyleLbl="node1" presStyleIdx="1" presStyleCnt="4" custScaleX="1109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8F8ED-BF52-4ED4-8414-C41D750F1C3C}" type="pres">
      <dgm:prSet presAssocID="{272E358D-B409-4C9E-B77A-59F83E5D2F04}" presName="invisiNode" presStyleLbl="node1" presStyleIdx="1" presStyleCnt="4"/>
      <dgm:spPr/>
    </dgm:pt>
    <dgm:pt modelId="{D7AA0912-6008-4E48-9065-D97B00E911AA}" type="pres">
      <dgm:prSet presAssocID="{272E358D-B409-4C9E-B77A-59F83E5D2F0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3F06C3-A4CD-4D28-ADDF-514BDE8AF2E6}" type="pres">
      <dgm:prSet presAssocID="{3703B021-699D-49C5-94AD-4ED40E42F4C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A4764CC-0CC5-43BC-AA9F-8EA9491B48C5}" type="pres">
      <dgm:prSet presAssocID="{61265717-5B8F-4D65-8C46-9A98535E8CBB}" presName="compNode" presStyleCnt="0"/>
      <dgm:spPr/>
    </dgm:pt>
    <dgm:pt modelId="{B7C225EC-1BA7-4421-965C-02922A3D988E}" type="pres">
      <dgm:prSet presAssocID="{61265717-5B8F-4D65-8C46-9A98535E8C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E79A9-7D64-4FB0-A55D-5658395F0EE3}" type="pres">
      <dgm:prSet presAssocID="{61265717-5B8F-4D65-8C46-9A98535E8CBB}" presName="invisiNode" presStyleLbl="node1" presStyleIdx="2" presStyleCnt="4"/>
      <dgm:spPr/>
    </dgm:pt>
    <dgm:pt modelId="{6D8926DA-043E-4156-9A3C-C1DDFBF1F04A}" type="pres">
      <dgm:prSet presAssocID="{61265717-5B8F-4D65-8C46-9A98535E8CBB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6E37E9-677C-40BD-9C78-2EB23A1AEC0B}" type="pres">
      <dgm:prSet presAssocID="{38C0289C-E616-492A-9CDB-7296ECA6231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BA6834E-2AE8-44F8-AE87-F53A8BC13B56}" type="pres">
      <dgm:prSet presAssocID="{5B8DB4CB-0766-475F-8F24-71CFCCBAF445}" presName="compNode" presStyleCnt="0"/>
      <dgm:spPr/>
    </dgm:pt>
    <dgm:pt modelId="{104FEB1E-3ED5-4518-A3CE-E6A7D0EAEB28}" type="pres">
      <dgm:prSet presAssocID="{5B8DB4CB-0766-475F-8F24-71CFCCBAF445}" presName="node" presStyleLbl="node1" presStyleIdx="3" presStyleCnt="4" custScaleX="1269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C09B96-62C6-4C4E-93B5-7BC4510C94A2}" type="pres">
      <dgm:prSet presAssocID="{5B8DB4CB-0766-475F-8F24-71CFCCBAF445}" presName="invisiNode" presStyleLbl="node1" presStyleIdx="3" presStyleCnt="4"/>
      <dgm:spPr/>
    </dgm:pt>
    <dgm:pt modelId="{66C2A5EB-ECA7-4AF3-951E-D4C20FC97941}" type="pres">
      <dgm:prSet presAssocID="{5B8DB4CB-0766-475F-8F24-71CFCCBAF445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7A39E19-A521-4A8B-8CEC-270DCB2A18C8}" type="presOf" srcId="{8535A103-24E9-451D-A5DD-EA13C25CF69E}" destId="{62F0D2A5-E2E9-40FC-A20B-BD9AC4C67C9B}" srcOrd="0" destOrd="0" presId="urn:microsoft.com/office/officeart/2005/8/layout/pList2"/>
    <dgm:cxn modelId="{9972EDF0-8279-4CBF-97CB-C07A0DCB3C99}" type="presOf" srcId="{86BF5306-63B5-432A-B5AB-5DDF0852E600}" destId="{EAE53FA2-9FEA-4E71-B836-36BFB3D3E672}" srcOrd="0" destOrd="0" presId="urn:microsoft.com/office/officeart/2005/8/layout/pList2"/>
    <dgm:cxn modelId="{7E0C9188-6AD6-42F7-9AB7-06B88927FC16}" type="presOf" srcId="{38C0289C-E616-492A-9CDB-7296ECA62316}" destId="{716E37E9-677C-40BD-9C78-2EB23A1AEC0B}" srcOrd="0" destOrd="0" presId="urn:microsoft.com/office/officeart/2005/8/layout/pList2"/>
    <dgm:cxn modelId="{BE9A226F-FD4E-4EAA-91B4-7E9C533DDE42}" type="presOf" srcId="{61265717-5B8F-4D65-8C46-9A98535E8CBB}" destId="{B7C225EC-1BA7-4421-965C-02922A3D988E}" srcOrd="0" destOrd="0" presId="urn:microsoft.com/office/officeart/2005/8/layout/pList2"/>
    <dgm:cxn modelId="{8DCEE8AE-EEC5-48FC-897E-B29230030077}" type="presOf" srcId="{272E358D-B409-4C9E-B77A-59F83E5D2F04}" destId="{D69BAB32-46D8-40C5-8B17-DB04927413E9}" srcOrd="0" destOrd="0" presId="urn:microsoft.com/office/officeart/2005/8/layout/pList2"/>
    <dgm:cxn modelId="{122E9C3B-196E-4D2C-A260-076E72BC887C}" type="presOf" srcId="{3703B021-699D-49C5-94AD-4ED40E42F4C1}" destId="{193F06C3-A4CD-4D28-ADDF-514BDE8AF2E6}" srcOrd="0" destOrd="0" presId="urn:microsoft.com/office/officeart/2005/8/layout/pList2"/>
    <dgm:cxn modelId="{08129C83-459E-48B5-88C6-DC26C4001201}" type="presOf" srcId="{5B8DB4CB-0766-475F-8F24-71CFCCBAF445}" destId="{104FEB1E-3ED5-4518-A3CE-E6A7D0EAEB28}" srcOrd="0" destOrd="0" presId="urn:microsoft.com/office/officeart/2005/8/layout/pList2"/>
    <dgm:cxn modelId="{7BDD1B3E-06C1-4CE1-9E70-8BFEB421DA0C}" srcId="{801ECA30-A3EE-45CD-A7E2-C8434BE391AE}" destId="{61265717-5B8F-4D65-8C46-9A98535E8CBB}" srcOrd="2" destOrd="0" parTransId="{63D06DC9-CE7C-4173-912D-BD5C99197244}" sibTransId="{38C0289C-E616-492A-9CDB-7296ECA62316}"/>
    <dgm:cxn modelId="{B6BF427C-E18D-4D1A-BDEF-DB8C2204C326}" srcId="{801ECA30-A3EE-45CD-A7E2-C8434BE391AE}" destId="{8535A103-24E9-451D-A5DD-EA13C25CF69E}" srcOrd="0" destOrd="0" parTransId="{677466F6-BFA5-464F-B13B-3869A64AFB9F}" sibTransId="{86BF5306-63B5-432A-B5AB-5DDF0852E600}"/>
    <dgm:cxn modelId="{E8E9A09E-EAF0-4CB7-965B-C9418FA770C7}" srcId="{801ECA30-A3EE-45CD-A7E2-C8434BE391AE}" destId="{272E358D-B409-4C9E-B77A-59F83E5D2F04}" srcOrd="1" destOrd="0" parTransId="{F6C5960F-251D-4175-9964-7169744F80C2}" sibTransId="{3703B021-699D-49C5-94AD-4ED40E42F4C1}"/>
    <dgm:cxn modelId="{EA4DE4BC-ABA7-4224-976B-A5585F7A51BD}" srcId="{801ECA30-A3EE-45CD-A7E2-C8434BE391AE}" destId="{5B8DB4CB-0766-475F-8F24-71CFCCBAF445}" srcOrd="3" destOrd="0" parTransId="{7C8245EC-FFC1-443A-AF36-931A5DEBCD7A}" sibTransId="{6879978A-8BFA-4574-B822-FB64D0FEBAFE}"/>
    <dgm:cxn modelId="{CD52D8D4-4EA6-4FD4-9E9E-054E0A78AE5D}" type="presOf" srcId="{801ECA30-A3EE-45CD-A7E2-C8434BE391AE}" destId="{F7EC5406-5136-4F4F-87F7-AD08998FC4E6}" srcOrd="0" destOrd="0" presId="urn:microsoft.com/office/officeart/2005/8/layout/pList2"/>
    <dgm:cxn modelId="{A624E4CE-36C3-4B92-964A-8CB9074EF9B4}" type="presParOf" srcId="{F7EC5406-5136-4F4F-87F7-AD08998FC4E6}" destId="{B7463219-0B1A-4A95-9B1C-AD17C7E069E6}" srcOrd="0" destOrd="0" presId="urn:microsoft.com/office/officeart/2005/8/layout/pList2"/>
    <dgm:cxn modelId="{E5B1DFA7-7D2F-45E5-91B3-C0422FCC1221}" type="presParOf" srcId="{F7EC5406-5136-4F4F-87F7-AD08998FC4E6}" destId="{BD9712AA-65CB-410E-BDF1-20C1F8AD0168}" srcOrd="1" destOrd="0" presId="urn:microsoft.com/office/officeart/2005/8/layout/pList2"/>
    <dgm:cxn modelId="{5F0A70DD-AFF1-43A9-AE63-ABD9D1F33D97}" type="presParOf" srcId="{BD9712AA-65CB-410E-BDF1-20C1F8AD0168}" destId="{70BC900C-88D4-42A8-BAB2-6B8086D370AB}" srcOrd="0" destOrd="0" presId="urn:microsoft.com/office/officeart/2005/8/layout/pList2"/>
    <dgm:cxn modelId="{D22626CE-6E43-4B7B-9741-2110BC8B9430}" type="presParOf" srcId="{70BC900C-88D4-42A8-BAB2-6B8086D370AB}" destId="{62F0D2A5-E2E9-40FC-A20B-BD9AC4C67C9B}" srcOrd="0" destOrd="0" presId="urn:microsoft.com/office/officeart/2005/8/layout/pList2"/>
    <dgm:cxn modelId="{7F41EE1C-EF3E-4C98-AA72-EEC8439746D6}" type="presParOf" srcId="{70BC900C-88D4-42A8-BAB2-6B8086D370AB}" destId="{D4238C13-C4C5-43C1-9996-B34E4B83F258}" srcOrd="1" destOrd="0" presId="urn:microsoft.com/office/officeart/2005/8/layout/pList2"/>
    <dgm:cxn modelId="{B9B21C81-2601-46F5-8EF2-F29048CE086C}" type="presParOf" srcId="{70BC900C-88D4-42A8-BAB2-6B8086D370AB}" destId="{CF943FE6-CBA8-4F66-8B76-AF4A17035E4A}" srcOrd="2" destOrd="0" presId="urn:microsoft.com/office/officeart/2005/8/layout/pList2"/>
    <dgm:cxn modelId="{3DF0E5A2-871C-491C-A59D-226EC4037B2F}" type="presParOf" srcId="{BD9712AA-65CB-410E-BDF1-20C1F8AD0168}" destId="{EAE53FA2-9FEA-4E71-B836-36BFB3D3E672}" srcOrd="1" destOrd="0" presId="urn:microsoft.com/office/officeart/2005/8/layout/pList2"/>
    <dgm:cxn modelId="{CE25B635-F7E6-4968-9AAF-86C09C6C3EBA}" type="presParOf" srcId="{BD9712AA-65CB-410E-BDF1-20C1F8AD0168}" destId="{BBA80357-5740-40E0-893C-410EAAC7E3CC}" srcOrd="2" destOrd="0" presId="urn:microsoft.com/office/officeart/2005/8/layout/pList2"/>
    <dgm:cxn modelId="{A58B9B96-5D35-46E2-A15A-7BEFE66B43CC}" type="presParOf" srcId="{BBA80357-5740-40E0-893C-410EAAC7E3CC}" destId="{D69BAB32-46D8-40C5-8B17-DB04927413E9}" srcOrd="0" destOrd="0" presId="urn:microsoft.com/office/officeart/2005/8/layout/pList2"/>
    <dgm:cxn modelId="{6A1B903A-F5A8-4E79-8989-AA15D6DF8A77}" type="presParOf" srcId="{BBA80357-5740-40E0-893C-410EAAC7E3CC}" destId="{3B58F8ED-BF52-4ED4-8414-C41D750F1C3C}" srcOrd="1" destOrd="0" presId="urn:microsoft.com/office/officeart/2005/8/layout/pList2"/>
    <dgm:cxn modelId="{AD1E1659-203D-47CB-A432-E29D028F3ACE}" type="presParOf" srcId="{BBA80357-5740-40E0-893C-410EAAC7E3CC}" destId="{D7AA0912-6008-4E48-9065-D97B00E911AA}" srcOrd="2" destOrd="0" presId="urn:microsoft.com/office/officeart/2005/8/layout/pList2"/>
    <dgm:cxn modelId="{7A0623B6-6427-4710-9B80-33FD3F19920E}" type="presParOf" srcId="{BD9712AA-65CB-410E-BDF1-20C1F8AD0168}" destId="{193F06C3-A4CD-4D28-ADDF-514BDE8AF2E6}" srcOrd="3" destOrd="0" presId="urn:microsoft.com/office/officeart/2005/8/layout/pList2"/>
    <dgm:cxn modelId="{F943EDD3-51C8-45C6-A1F7-5889E4397DFA}" type="presParOf" srcId="{BD9712AA-65CB-410E-BDF1-20C1F8AD0168}" destId="{0A4764CC-0CC5-43BC-AA9F-8EA9491B48C5}" srcOrd="4" destOrd="0" presId="urn:microsoft.com/office/officeart/2005/8/layout/pList2"/>
    <dgm:cxn modelId="{2729D64D-C481-4BCC-B9BD-CD6FDAE36C4F}" type="presParOf" srcId="{0A4764CC-0CC5-43BC-AA9F-8EA9491B48C5}" destId="{B7C225EC-1BA7-4421-965C-02922A3D988E}" srcOrd="0" destOrd="0" presId="urn:microsoft.com/office/officeart/2005/8/layout/pList2"/>
    <dgm:cxn modelId="{4A6ADE62-F1A4-41A9-A3DA-1580E81C0C3D}" type="presParOf" srcId="{0A4764CC-0CC5-43BC-AA9F-8EA9491B48C5}" destId="{080E79A9-7D64-4FB0-A55D-5658395F0EE3}" srcOrd="1" destOrd="0" presId="urn:microsoft.com/office/officeart/2005/8/layout/pList2"/>
    <dgm:cxn modelId="{60D63B8D-237A-49E0-892E-510454493820}" type="presParOf" srcId="{0A4764CC-0CC5-43BC-AA9F-8EA9491B48C5}" destId="{6D8926DA-043E-4156-9A3C-C1DDFBF1F04A}" srcOrd="2" destOrd="0" presId="urn:microsoft.com/office/officeart/2005/8/layout/pList2"/>
    <dgm:cxn modelId="{FC15690A-235B-4327-B443-669E4B769BD3}" type="presParOf" srcId="{BD9712AA-65CB-410E-BDF1-20C1F8AD0168}" destId="{716E37E9-677C-40BD-9C78-2EB23A1AEC0B}" srcOrd="5" destOrd="0" presId="urn:microsoft.com/office/officeart/2005/8/layout/pList2"/>
    <dgm:cxn modelId="{6C642386-D0DD-428E-85BC-B973AD39ACE6}" type="presParOf" srcId="{BD9712AA-65CB-410E-BDF1-20C1F8AD0168}" destId="{9BA6834E-2AE8-44F8-AE87-F53A8BC13B56}" srcOrd="6" destOrd="0" presId="urn:microsoft.com/office/officeart/2005/8/layout/pList2"/>
    <dgm:cxn modelId="{C0E38F6F-FD7A-462D-947E-52F38886AE54}" type="presParOf" srcId="{9BA6834E-2AE8-44F8-AE87-F53A8BC13B56}" destId="{104FEB1E-3ED5-4518-A3CE-E6A7D0EAEB28}" srcOrd="0" destOrd="0" presId="urn:microsoft.com/office/officeart/2005/8/layout/pList2"/>
    <dgm:cxn modelId="{E7077F51-39F3-4EE0-8B00-EDA2247F25F8}" type="presParOf" srcId="{9BA6834E-2AE8-44F8-AE87-F53A8BC13B56}" destId="{FAC09B96-62C6-4C4E-93B5-7BC4510C94A2}" srcOrd="1" destOrd="0" presId="urn:microsoft.com/office/officeart/2005/8/layout/pList2"/>
    <dgm:cxn modelId="{76E0BB16-B14D-4DE0-BFC0-CF96E239C1AF}" type="presParOf" srcId="{9BA6834E-2AE8-44F8-AE87-F53A8BC13B56}" destId="{66C2A5EB-ECA7-4AF3-951E-D4C20FC979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522A5F-2917-4B46-9F97-2C99BB58A1C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9C46B1A-2589-4C0A-A390-0A24ED130776}">
      <dgm:prSet phldrT="[Texto]"/>
      <dgm:spPr/>
      <dgm:t>
        <a:bodyPr/>
        <a:lstStyle/>
        <a:p>
          <a:r>
            <a:rPr lang="es-EC" dirty="0" smtClean="0"/>
            <a:t>La adquisición de los víveres se convierten en perecibles.</a:t>
          </a:r>
          <a:endParaRPr lang="es-EC" dirty="0"/>
        </a:p>
      </dgm:t>
    </dgm:pt>
    <dgm:pt modelId="{CDE33B16-6AC6-404B-8D40-1A0AC46C85D6}" type="parTrans" cxnId="{2922B111-A4C0-4467-A0D0-0F96F781FA65}">
      <dgm:prSet/>
      <dgm:spPr/>
      <dgm:t>
        <a:bodyPr/>
        <a:lstStyle/>
        <a:p>
          <a:endParaRPr lang="es-EC"/>
        </a:p>
      </dgm:t>
    </dgm:pt>
    <dgm:pt modelId="{A8C9560E-DAB6-4124-ABC7-49B22E29E0AB}" type="sibTrans" cxnId="{2922B111-A4C0-4467-A0D0-0F96F781FA65}">
      <dgm:prSet/>
      <dgm:spPr/>
      <dgm:t>
        <a:bodyPr/>
        <a:lstStyle/>
        <a:p>
          <a:endParaRPr lang="es-EC"/>
        </a:p>
      </dgm:t>
    </dgm:pt>
    <dgm:pt modelId="{2EB141E4-06E4-4CD7-99E1-6F43B5BF128D}">
      <dgm:prSet phldrT="[Texto]"/>
      <dgm:spPr/>
      <dgm:t>
        <a:bodyPr/>
        <a:lstStyle/>
        <a:p>
          <a:r>
            <a:rPr lang="es-EC" dirty="0" smtClean="0"/>
            <a:t>Se clasifican y categorizan los víveres en orden de adquisición</a:t>
          </a:r>
          <a:endParaRPr lang="es-EC" dirty="0"/>
        </a:p>
      </dgm:t>
    </dgm:pt>
    <dgm:pt modelId="{84C25673-7716-4AF9-AFD7-08A07087EE8A}" type="parTrans" cxnId="{B717DF9F-D12B-4329-A6BE-5C3CB25A9A53}">
      <dgm:prSet/>
      <dgm:spPr/>
      <dgm:t>
        <a:bodyPr/>
        <a:lstStyle/>
        <a:p>
          <a:endParaRPr lang="es-EC"/>
        </a:p>
      </dgm:t>
    </dgm:pt>
    <dgm:pt modelId="{36BA4675-373D-48E3-B60C-50CE4F5B5FEF}" type="sibTrans" cxnId="{B717DF9F-D12B-4329-A6BE-5C3CB25A9A53}">
      <dgm:prSet/>
      <dgm:spPr/>
      <dgm:t>
        <a:bodyPr/>
        <a:lstStyle/>
        <a:p>
          <a:endParaRPr lang="es-EC"/>
        </a:p>
      </dgm:t>
    </dgm:pt>
    <dgm:pt modelId="{B8C3E7DF-8EB4-4D75-AE29-BA97E2EAB234}">
      <dgm:prSet phldrT="[Texto]"/>
      <dgm:spPr/>
      <dgm:t>
        <a:bodyPr/>
        <a:lstStyle/>
        <a:p>
          <a:r>
            <a:rPr lang="es-EC" dirty="0" smtClean="0"/>
            <a:t>Determinación para el consumo de los stocks que se obtuvieron inicialmente.</a:t>
          </a:r>
          <a:endParaRPr lang="es-EC" dirty="0"/>
        </a:p>
      </dgm:t>
    </dgm:pt>
    <dgm:pt modelId="{62A9BA8E-D29E-4513-9E20-4619805494EC}" type="parTrans" cxnId="{E56B3F0E-8549-4407-8C38-B80132091E25}">
      <dgm:prSet/>
      <dgm:spPr/>
      <dgm:t>
        <a:bodyPr/>
        <a:lstStyle/>
        <a:p>
          <a:endParaRPr lang="es-EC"/>
        </a:p>
      </dgm:t>
    </dgm:pt>
    <dgm:pt modelId="{FBF948C5-5C4E-4EA0-B436-318F8B64291D}" type="sibTrans" cxnId="{E56B3F0E-8549-4407-8C38-B80132091E25}">
      <dgm:prSet/>
      <dgm:spPr/>
      <dgm:t>
        <a:bodyPr/>
        <a:lstStyle/>
        <a:p>
          <a:endParaRPr lang="es-EC"/>
        </a:p>
      </dgm:t>
    </dgm:pt>
    <dgm:pt modelId="{654AC94F-A9D8-4DCC-870A-3BFE83BB30A5}" type="pres">
      <dgm:prSet presAssocID="{CB522A5F-2917-4B46-9F97-2C99BB58A1C8}" presName="Name0" presStyleCnt="0">
        <dgm:presLayoutVars>
          <dgm:dir/>
          <dgm:resizeHandles val="exact"/>
        </dgm:presLayoutVars>
      </dgm:prSet>
      <dgm:spPr/>
    </dgm:pt>
    <dgm:pt modelId="{389C2B08-DF53-4461-86AC-6EB200ECCEB1}" type="pres">
      <dgm:prSet presAssocID="{CB522A5F-2917-4B46-9F97-2C99BB58A1C8}" presName="fgShape" presStyleLbl="fgShp" presStyleIdx="0" presStyleCnt="1"/>
      <dgm:spPr/>
    </dgm:pt>
    <dgm:pt modelId="{76CDD7CC-D4D2-4550-873C-CFE42C2B21A2}" type="pres">
      <dgm:prSet presAssocID="{CB522A5F-2917-4B46-9F97-2C99BB58A1C8}" presName="linComp" presStyleCnt="0"/>
      <dgm:spPr/>
    </dgm:pt>
    <dgm:pt modelId="{E867849E-63FD-4BCF-90A6-C6F171162DEB}" type="pres">
      <dgm:prSet presAssocID="{89C46B1A-2589-4C0A-A390-0A24ED130776}" presName="compNode" presStyleCnt="0"/>
      <dgm:spPr/>
    </dgm:pt>
    <dgm:pt modelId="{5046A98B-5BAF-4969-A719-3D9EC0B8EF6E}" type="pres">
      <dgm:prSet presAssocID="{89C46B1A-2589-4C0A-A390-0A24ED130776}" presName="bkgdShape" presStyleLbl="node1" presStyleIdx="0" presStyleCnt="3"/>
      <dgm:spPr/>
      <dgm:t>
        <a:bodyPr/>
        <a:lstStyle/>
        <a:p>
          <a:endParaRPr lang="es-EC"/>
        </a:p>
      </dgm:t>
    </dgm:pt>
    <dgm:pt modelId="{B758EE57-75E0-4755-A1F8-D1EC37C43C53}" type="pres">
      <dgm:prSet presAssocID="{89C46B1A-2589-4C0A-A390-0A24ED13077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DEFC81-3DD2-4502-8236-E6E039EFA118}" type="pres">
      <dgm:prSet presAssocID="{89C46B1A-2589-4C0A-A390-0A24ED130776}" presName="invisiNode" presStyleLbl="node1" presStyleIdx="0" presStyleCnt="3"/>
      <dgm:spPr/>
    </dgm:pt>
    <dgm:pt modelId="{D482CB35-FC4C-4E67-8442-AED752D3BEF2}" type="pres">
      <dgm:prSet presAssocID="{89C46B1A-2589-4C0A-A390-0A24ED13077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9E0466-2120-4882-8BA1-6B7A5675416B}" type="pres">
      <dgm:prSet presAssocID="{A8C9560E-DAB6-4124-ABC7-49B22E29E0A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844BC97-5B61-400B-86C9-2331AC4DC28E}" type="pres">
      <dgm:prSet presAssocID="{2EB141E4-06E4-4CD7-99E1-6F43B5BF128D}" presName="compNode" presStyleCnt="0"/>
      <dgm:spPr/>
    </dgm:pt>
    <dgm:pt modelId="{E6FFC25F-A608-44B1-A608-6FA2BE5214BA}" type="pres">
      <dgm:prSet presAssocID="{2EB141E4-06E4-4CD7-99E1-6F43B5BF128D}" presName="bkgdShape" presStyleLbl="node1" presStyleIdx="1" presStyleCnt="3"/>
      <dgm:spPr/>
      <dgm:t>
        <a:bodyPr/>
        <a:lstStyle/>
        <a:p>
          <a:endParaRPr lang="es-EC"/>
        </a:p>
      </dgm:t>
    </dgm:pt>
    <dgm:pt modelId="{2E79D3CF-DBE8-462E-99ED-BFA217CD9160}" type="pres">
      <dgm:prSet presAssocID="{2EB141E4-06E4-4CD7-99E1-6F43B5BF128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31647-2092-4DAB-BA92-72F463F97044}" type="pres">
      <dgm:prSet presAssocID="{2EB141E4-06E4-4CD7-99E1-6F43B5BF128D}" presName="invisiNode" presStyleLbl="node1" presStyleIdx="1" presStyleCnt="3"/>
      <dgm:spPr/>
    </dgm:pt>
    <dgm:pt modelId="{4CE6F018-0E98-4EA3-B225-449971E68BB0}" type="pres">
      <dgm:prSet presAssocID="{2EB141E4-06E4-4CD7-99E1-6F43B5BF128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</dgm:spPr>
    </dgm:pt>
    <dgm:pt modelId="{609A187F-8FDF-4D8C-B5F8-9FFAB7C85DD9}" type="pres">
      <dgm:prSet presAssocID="{36BA4675-373D-48E3-B60C-50CE4F5B5FE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06FEC98-7CA5-43BA-84BC-F5EF268FE0E8}" type="pres">
      <dgm:prSet presAssocID="{B8C3E7DF-8EB4-4D75-AE29-BA97E2EAB234}" presName="compNode" presStyleCnt="0"/>
      <dgm:spPr/>
    </dgm:pt>
    <dgm:pt modelId="{A7397A13-1982-4A2E-B803-40BB0B2DD237}" type="pres">
      <dgm:prSet presAssocID="{B8C3E7DF-8EB4-4D75-AE29-BA97E2EAB234}" presName="bkgdShape" presStyleLbl="node1" presStyleIdx="2" presStyleCnt="3"/>
      <dgm:spPr/>
      <dgm:t>
        <a:bodyPr/>
        <a:lstStyle/>
        <a:p>
          <a:endParaRPr lang="es-EC"/>
        </a:p>
      </dgm:t>
    </dgm:pt>
    <dgm:pt modelId="{964B1D1D-DEBB-4336-A9EF-7B4B4448010C}" type="pres">
      <dgm:prSet presAssocID="{B8C3E7DF-8EB4-4D75-AE29-BA97E2EAB23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935732-CBB5-4ABE-8DFB-510595FC6100}" type="pres">
      <dgm:prSet presAssocID="{B8C3E7DF-8EB4-4D75-AE29-BA97E2EAB234}" presName="invisiNode" presStyleLbl="node1" presStyleIdx="2" presStyleCnt="3"/>
      <dgm:spPr/>
    </dgm:pt>
    <dgm:pt modelId="{113A64A7-E1F7-40FC-8575-92E98CC196D6}" type="pres">
      <dgm:prSet presAssocID="{B8C3E7DF-8EB4-4D75-AE29-BA97E2EAB23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50D0D1-9B9B-4F38-A269-0AB6B244B6EB}" type="presOf" srcId="{89C46B1A-2589-4C0A-A390-0A24ED130776}" destId="{B758EE57-75E0-4755-A1F8-D1EC37C43C53}" srcOrd="1" destOrd="0" presId="urn:microsoft.com/office/officeart/2005/8/layout/hList7"/>
    <dgm:cxn modelId="{AF50C4F1-D7C1-47DD-9310-A51ACD98924D}" type="presOf" srcId="{B8C3E7DF-8EB4-4D75-AE29-BA97E2EAB234}" destId="{964B1D1D-DEBB-4336-A9EF-7B4B4448010C}" srcOrd="1" destOrd="0" presId="urn:microsoft.com/office/officeart/2005/8/layout/hList7"/>
    <dgm:cxn modelId="{F8E43D07-51D0-4528-B512-6AC12ECF7E1A}" type="presOf" srcId="{2EB141E4-06E4-4CD7-99E1-6F43B5BF128D}" destId="{2E79D3CF-DBE8-462E-99ED-BFA217CD9160}" srcOrd="1" destOrd="0" presId="urn:microsoft.com/office/officeart/2005/8/layout/hList7"/>
    <dgm:cxn modelId="{B717DF9F-D12B-4329-A6BE-5C3CB25A9A53}" srcId="{CB522A5F-2917-4B46-9F97-2C99BB58A1C8}" destId="{2EB141E4-06E4-4CD7-99E1-6F43B5BF128D}" srcOrd="1" destOrd="0" parTransId="{84C25673-7716-4AF9-AFD7-08A07087EE8A}" sibTransId="{36BA4675-373D-48E3-B60C-50CE4F5B5FEF}"/>
    <dgm:cxn modelId="{69C58D33-D2B4-46C2-8BD3-A28E07EB612F}" type="presOf" srcId="{2EB141E4-06E4-4CD7-99E1-6F43B5BF128D}" destId="{E6FFC25F-A608-44B1-A608-6FA2BE5214BA}" srcOrd="0" destOrd="0" presId="urn:microsoft.com/office/officeart/2005/8/layout/hList7"/>
    <dgm:cxn modelId="{1730BF8D-BE00-46DA-B82E-FFFFE25AD704}" type="presOf" srcId="{36BA4675-373D-48E3-B60C-50CE4F5B5FEF}" destId="{609A187F-8FDF-4D8C-B5F8-9FFAB7C85DD9}" srcOrd="0" destOrd="0" presId="urn:microsoft.com/office/officeart/2005/8/layout/hList7"/>
    <dgm:cxn modelId="{7316B30E-49B1-4F7C-9FFF-799791E1D0F6}" type="presOf" srcId="{89C46B1A-2589-4C0A-A390-0A24ED130776}" destId="{5046A98B-5BAF-4969-A719-3D9EC0B8EF6E}" srcOrd="0" destOrd="0" presId="urn:microsoft.com/office/officeart/2005/8/layout/hList7"/>
    <dgm:cxn modelId="{2922B111-A4C0-4467-A0D0-0F96F781FA65}" srcId="{CB522A5F-2917-4B46-9F97-2C99BB58A1C8}" destId="{89C46B1A-2589-4C0A-A390-0A24ED130776}" srcOrd="0" destOrd="0" parTransId="{CDE33B16-6AC6-404B-8D40-1A0AC46C85D6}" sibTransId="{A8C9560E-DAB6-4124-ABC7-49B22E29E0AB}"/>
    <dgm:cxn modelId="{626888C6-E45F-49CD-BE7E-0F7150AD27DF}" type="presOf" srcId="{CB522A5F-2917-4B46-9F97-2C99BB58A1C8}" destId="{654AC94F-A9D8-4DCC-870A-3BFE83BB30A5}" srcOrd="0" destOrd="0" presId="urn:microsoft.com/office/officeart/2005/8/layout/hList7"/>
    <dgm:cxn modelId="{E56B3F0E-8549-4407-8C38-B80132091E25}" srcId="{CB522A5F-2917-4B46-9F97-2C99BB58A1C8}" destId="{B8C3E7DF-8EB4-4D75-AE29-BA97E2EAB234}" srcOrd="2" destOrd="0" parTransId="{62A9BA8E-D29E-4513-9E20-4619805494EC}" sibTransId="{FBF948C5-5C4E-4EA0-B436-318F8B64291D}"/>
    <dgm:cxn modelId="{191A85DE-61BE-4C97-905D-D61B6E7F77E3}" type="presOf" srcId="{B8C3E7DF-8EB4-4D75-AE29-BA97E2EAB234}" destId="{A7397A13-1982-4A2E-B803-40BB0B2DD237}" srcOrd="0" destOrd="0" presId="urn:microsoft.com/office/officeart/2005/8/layout/hList7"/>
    <dgm:cxn modelId="{CF8E4C78-CB39-46BA-934E-15143CED5911}" type="presOf" srcId="{A8C9560E-DAB6-4124-ABC7-49B22E29E0AB}" destId="{219E0466-2120-4882-8BA1-6B7A5675416B}" srcOrd="0" destOrd="0" presId="urn:microsoft.com/office/officeart/2005/8/layout/hList7"/>
    <dgm:cxn modelId="{BF8F6DD2-64D1-4D08-825B-80DA63F78075}" type="presParOf" srcId="{654AC94F-A9D8-4DCC-870A-3BFE83BB30A5}" destId="{389C2B08-DF53-4461-86AC-6EB200ECCEB1}" srcOrd="0" destOrd="0" presId="urn:microsoft.com/office/officeart/2005/8/layout/hList7"/>
    <dgm:cxn modelId="{6A245F42-D883-48D5-853E-A0FE5E767EC1}" type="presParOf" srcId="{654AC94F-A9D8-4DCC-870A-3BFE83BB30A5}" destId="{76CDD7CC-D4D2-4550-873C-CFE42C2B21A2}" srcOrd="1" destOrd="0" presId="urn:microsoft.com/office/officeart/2005/8/layout/hList7"/>
    <dgm:cxn modelId="{6213F027-BC76-4EA6-9BAE-530685490944}" type="presParOf" srcId="{76CDD7CC-D4D2-4550-873C-CFE42C2B21A2}" destId="{E867849E-63FD-4BCF-90A6-C6F171162DEB}" srcOrd="0" destOrd="0" presId="urn:microsoft.com/office/officeart/2005/8/layout/hList7"/>
    <dgm:cxn modelId="{4CC505A2-E4D5-47D0-A725-BBD37DCDC0C0}" type="presParOf" srcId="{E867849E-63FD-4BCF-90A6-C6F171162DEB}" destId="{5046A98B-5BAF-4969-A719-3D9EC0B8EF6E}" srcOrd="0" destOrd="0" presId="urn:microsoft.com/office/officeart/2005/8/layout/hList7"/>
    <dgm:cxn modelId="{DA986994-1F09-43E9-B942-4C403B49B495}" type="presParOf" srcId="{E867849E-63FD-4BCF-90A6-C6F171162DEB}" destId="{B758EE57-75E0-4755-A1F8-D1EC37C43C53}" srcOrd="1" destOrd="0" presId="urn:microsoft.com/office/officeart/2005/8/layout/hList7"/>
    <dgm:cxn modelId="{68FFE62E-EFD6-4A12-BA3E-D38B879A8447}" type="presParOf" srcId="{E867849E-63FD-4BCF-90A6-C6F171162DEB}" destId="{36DEFC81-3DD2-4502-8236-E6E039EFA118}" srcOrd="2" destOrd="0" presId="urn:microsoft.com/office/officeart/2005/8/layout/hList7"/>
    <dgm:cxn modelId="{8FDD5606-F2EC-4FDA-A46A-4E4EC39609C2}" type="presParOf" srcId="{E867849E-63FD-4BCF-90A6-C6F171162DEB}" destId="{D482CB35-FC4C-4E67-8442-AED752D3BEF2}" srcOrd="3" destOrd="0" presId="urn:microsoft.com/office/officeart/2005/8/layout/hList7"/>
    <dgm:cxn modelId="{BDA64EBE-2800-44E7-90AE-5E1C49889208}" type="presParOf" srcId="{76CDD7CC-D4D2-4550-873C-CFE42C2B21A2}" destId="{219E0466-2120-4882-8BA1-6B7A5675416B}" srcOrd="1" destOrd="0" presId="urn:microsoft.com/office/officeart/2005/8/layout/hList7"/>
    <dgm:cxn modelId="{7DFF41E3-98DC-4CBC-923A-6CBC9DAA8183}" type="presParOf" srcId="{76CDD7CC-D4D2-4550-873C-CFE42C2B21A2}" destId="{D844BC97-5B61-400B-86C9-2331AC4DC28E}" srcOrd="2" destOrd="0" presId="urn:microsoft.com/office/officeart/2005/8/layout/hList7"/>
    <dgm:cxn modelId="{526282F2-6A44-4FF4-A1EB-6A8B81E7A5F0}" type="presParOf" srcId="{D844BC97-5B61-400B-86C9-2331AC4DC28E}" destId="{E6FFC25F-A608-44B1-A608-6FA2BE5214BA}" srcOrd="0" destOrd="0" presId="urn:microsoft.com/office/officeart/2005/8/layout/hList7"/>
    <dgm:cxn modelId="{7FB7457D-7E1A-4BCC-B9B0-A7ED882BBCA4}" type="presParOf" srcId="{D844BC97-5B61-400B-86C9-2331AC4DC28E}" destId="{2E79D3CF-DBE8-462E-99ED-BFA217CD9160}" srcOrd="1" destOrd="0" presId="urn:microsoft.com/office/officeart/2005/8/layout/hList7"/>
    <dgm:cxn modelId="{0BB6A12E-87E6-450B-A59E-95F677E05808}" type="presParOf" srcId="{D844BC97-5B61-400B-86C9-2331AC4DC28E}" destId="{26D31647-2092-4DAB-BA92-72F463F97044}" srcOrd="2" destOrd="0" presId="urn:microsoft.com/office/officeart/2005/8/layout/hList7"/>
    <dgm:cxn modelId="{917C5E46-ED95-4632-94F6-D2754711201F}" type="presParOf" srcId="{D844BC97-5B61-400B-86C9-2331AC4DC28E}" destId="{4CE6F018-0E98-4EA3-B225-449971E68BB0}" srcOrd="3" destOrd="0" presId="urn:microsoft.com/office/officeart/2005/8/layout/hList7"/>
    <dgm:cxn modelId="{FAA8F3A2-52FF-4677-9987-832CE00F34F7}" type="presParOf" srcId="{76CDD7CC-D4D2-4550-873C-CFE42C2B21A2}" destId="{609A187F-8FDF-4D8C-B5F8-9FFAB7C85DD9}" srcOrd="3" destOrd="0" presId="urn:microsoft.com/office/officeart/2005/8/layout/hList7"/>
    <dgm:cxn modelId="{438D3E47-5F76-4EED-9725-7BFD4DEC6947}" type="presParOf" srcId="{76CDD7CC-D4D2-4550-873C-CFE42C2B21A2}" destId="{006FEC98-7CA5-43BA-84BC-F5EF268FE0E8}" srcOrd="4" destOrd="0" presId="urn:microsoft.com/office/officeart/2005/8/layout/hList7"/>
    <dgm:cxn modelId="{1D228FFA-B7EF-4DB2-B421-B41608238130}" type="presParOf" srcId="{006FEC98-7CA5-43BA-84BC-F5EF268FE0E8}" destId="{A7397A13-1982-4A2E-B803-40BB0B2DD237}" srcOrd="0" destOrd="0" presId="urn:microsoft.com/office/officeart/2005/8/layout/hList7"/>
    <dgm:cxn modelId="{8E007C9B-FA15-4F8D-A4E9-78211B5842F6}" type="presParOf" srcId="{006FEC98-7CA5-43BA-84BC-F5EF268FE0E8}" destId="{964B1D1D-DEBB-4336-A9EF-7B4B4448010C}" srcOrd="1" destOrd="0" presId="urn:microsoft.com/office/officeart/2005/8/layout/hList7"/>
    <dgm:cxn modelId="{A22515F5-7F99-4E6E-8A65-34289EEA9690}" type="presParOf" srcId="{006FEC98-7CA5-43BA-84BC-F5EF268FE0E8}" destId="{3E935732-CBB5-4ABE-8DFB-510595FC6100}" srcOrd="2" destOrd="0" presId="urn:microsoft.com/office/officeart/2005/8/layout/hList7"/>
    <dgm:cxn modelId="{6F163B16-C17F-49EA-838F-E9351D7C7257}" type="presParOf" srcId="{006FEC98-7CA5-43BA-84BC-F5EF268FE0E8}" destId="{113A64A7-E1F7-40FC-8575-92E98CC196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0336B7-E437-4FAA-80DD-EFBD1724F0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54E4BF-6125-4C8F-9525-03F21A11D1AB}">
      <dgm:prSet phldrT="[Texto]"/>
      <dgm:spPr/>
      <dgm:t>
        <a:bodyPr/>
        <a:lstStyle/>
        <a:p>
          <a:r>
            <a:rPr lang="es-EC" dirty="0" smtClean="0"/>
            <a:t>Saldo inicial: cantidad inicial de existencias </a:t>
          </a:r>
          <a:endParaRPr lang="es-EC" dirty="0"/>
        </a:p>
      </dgm:t>
    </dgm:pt>
    <dgm:pt modelId="{443E4A06-6902-4EA8-ACC9-48A4D795FF6A}" type="parTrans" cxnId="{A518D0DC-BC7F-481E-99E1-201C61629E9F}">
      <dgm:prSet/>
      <dgm:spPr/>
      <dgm:t>
        <a:bodyPr/>
        <a:lstStyle/>
        <a:p>
          <a:endParaRPr lang="es-EC"/>
        </a:p>
      </dgm:t>
    </dgm:pt>
    <dgm:pt modelId="{3C59EE60-DCC1-403F-8F82-2573ABF82EF8}" type="sibTrans" cxnId="{A518D0DC-BC7F-481E-99E1-201C61629E9F}">
      <dgm:prSet/>
      <dgm:spPr/>
      <dgm:t>
        <a:bodyPr/>
        <a:lstStyle/>
        <a:p>
          <a:endParaRPr lang="es-EC"/>
        </a:p>
      </dgm:t>
    </dgm:pt>
    <dgm:pt modelId="{D0630133-64A3-49CF-B9C8-D35653221B52}">
      <dgm:prSet phldrT="[Texto]"/>
      <dgm:spPr/>
      <dgm:t>
        <a:bodyPr/>
        <a:lstStyle/>
        <a:p>
          <a:r>
            <a:rPr lang="es-EC" dirty="0" smtClean="0"/>
            <a:t>Entradas: compras realizadas ingresan seguidamente</a:t>
          </a:r>
          <a:endParaRPr lang="es-EC" dirty="0"/>
        </a:p>
      </dgm:t>
    </dgm:pt>
    <dgm:pt modelId="{A71C7E42-13E8-4720-936D-4144966A0BE1}" type="parTrans" cxnId="{C279AEB7-9827-4D8E-89C4-24231C18CECE}">
      <dgm:prSet/>
      <dgm:spPr/>
      <dgm:t>
        <a:bodyPr/>
        <a:lstStyle/>
        <a:p>
          <a:endParaRPr lang="es-EC"/>
        </a:p>
      </dgm:t>
    </dgm:pt>
    <dgm:pt modelId="{347437E4-A34D-4375-91E8-B9E89D95391F}" type="sibTrans" cxnId="{C279AEB7-9827-4D8E-89C4-24231C18CECE}">
      <dgm:prSet/>
      <dgm:spPr/>
      <dgm:t>
        <a:bodyPr/>
        <a:lstStyle/>
        <a:p>
          <a:endParaRPr lang="es-EC"/>
        </a:p>
      </dgm:t>
    </dgm:pt>
    <dgm:pt modelId="{399A968D-F8AF-46FD-8BF5-67CAE07F3AE6}">
      <dgm:prSet phldrT="[Texto]"/>
      <dgm:spPr/>
      <dgm:t>
        <a:bodyPr/>
        <a:lstStyle/>
        <a:p>
          <a:r>
            <a:rPr lang="es-EC" dirty="0" smtClean="0"/>
            <a:t>Salidas: se consideran los ingresos iniciales existentes</a:t>
          </a:r>
          <a:endParaRPr lang="es-EC" dirty="0"/>
        </a:p>
      </dgm:t>
    </dgm:pt>
    <dgm:pt modelId="{92A013AC-4F2C-4D4D-8DFE-8B51465E8681}" type="parTrans" cxnId="{5A24BFE3-6F97-4381-93BD-8A12782AFCD7}">
      <dgm:prSet/>
      <dgm:spPr/>
      <dgm:t>
        <a:bodyPr/>
        <a:lstStyle/>
        <a:p>
          <a:endParaRPr lang="es-EC"/>
        </a:p>
      </dgm:t>
    </dgm:pt>
    <dgm:pt modelId="{AD7CB6C5-64ED-4C13-9D14-B7F3C93564C0}" type="sibTrans" cxnId="{5A24BFE3-6F97-4381-93BD-8A12782AFCD7}">
      <dgm:prSet/>
      <dgm:spPr/>
      <dgm:t>
        <a:bodyPr/>
        <a:lstStyle/>
        <a:p>
          <a:endParaRPr lang="es-EC"/>
        </a:p>
      </dgm:t>
    </dgm:pt>
    <dgm:pt modelId="{68AE9F37-CE0B-4393-AFEF-47D7E6EE8C22}">
      <dgm:prSet phldrT="[Texto]"/>
      <dgm:spPr/>
      <dgm:t>
        <a:bodyPr/>
        <a:lstStyle/>
        <a:p>
          <a:r>
            <a:rPr lang="es-EC" dirty="0" smtClean="0"/>
            <a:t>Saldo Final: adquisiciones realizadas recientemente</a:t>
          </a:r>
          <a:endParaRPr lang="es-EC" dirty="0"/>
        </a:p>
      </dgm:t>
    </dgm:pt>
    <dgm:pt modelId="{82538610-223C-440B-8C23-80D9381A441A}" type="parTrans" cxnId="{86082657-4829-44AE-B2E9-110C45A93D7D}">
      <dgm:prSet/>
      <dgm:spPr/>
      <dgm:t>
        <a:bodyPr/>
        <a:lstStyle/>
        <a:p>
          <a:endParaRPr lang="es-EC"/>
        </a:p>
      </dgm:t>
    </dgm:pt>
    <dgm:pt modelId="{9319E2A5-3F80-41EC-8255-DDDD37A4BE64}" type="sibTrans" cxnId="{86082657-4829-44AE-B2E9-110C45A93D7D}">
      <dgm:prSet/>
      <dgm:spPr/>
      <dgm:t>
        <a:bodyPr/>
        <a:lstStyle/>
        <a:p>
          <a:endParaRPr lang="es-EC"/>
        </a:p>
      </dgm:t>
    </dgm:pt>
    <dgm:pt modelId="{89DEB89D-4E2F-4255-B96E-788FE59B3CF6}" type="pres">
      <dgm:prSet presAssocID="{780336B7-E437-4FAA-80DD-EFBD1724F019}" presName="CompostProcess" presStyleCnt="0">
        <dgm:presLayoutVars>
          <dgm:dir/>
          <dgm:resizeHandles val="exact"/>
        </dgm:presLayoutVars>
      </dgm:prSet>
      <dgm:spPr/>
    </dgm:pt>
    <dgm:pt modelId="{EFB50CCB-0F60-4B79-8431-9FA716EA65D8}" type="pres">
      <dgm:prSet presAssocID="{780336B7-E437-4FAA-80DD-EFBD1724F019}" presName="arrow" presStyleLbl="bgShp" presStyleIdx="0" presStyleCnt="1"/>
      <dgm:spPr/>
    </dgm:pt>
    <dgm:pt modelId="{4BEDC498-7FA9-43FF-A7BF-93283CE33352}" type="pres">
      <dgm:prSet presAssocID="{780336B7-E437-4FAA-80DD-EFBD1724F019}" presName="linearProcess" presStyleCnt="0"/>
      <dgm:spPr/>
    </dgm:pt>
    <dgm:pt modelId="{85CA8134-4EB0-4557-8932-4DE4A32C99EC}" type="pres">
      <dgm:prSet presAssocID="{EA54E4BF-6125-4C8F-9525-03F21A11D1A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0B30FC-F912-46FB-8CD4-10C75AADD24B}" type="pres">
      <dgm:prSet presAssocID="{3C59EE60-DCC1-403F-8F82-2573ABF82EF8}" presName="sibTrans" presStyleCnt="0"/>
      <dgm:spPr/>
    </dgm:pt>
    <dgm:pt modelId="{512F7AC9-262D-4096-9FE1-64BC9F36223A}" type="pres">
      <dgm:prSet presAssocID="{D0630133-64A3-49CF-B9C8-D35653221B5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B514C5-DEE8-4973-8D16-BCF084C0EA7A}" type="pres">
      <dgm:prSet presAssocID="{347437E4-A34D-4375-91E8-B9E89D95391F}" presName="sibTrans" presStyleCnt="0"/>
      <dgm:spPr/>
    </dgm:pt>
    <dgm:pt modelId="{60CCDD54-E4ED-4663-9ED4-DC4F71248DA0}" type="pres">
      <dgm:prSet presAssocID="{399A968D-F8AF-46FD-8BF5-67CAE07F3AE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E5C7EA-C9F0-47DF-874A-F692E15EDDDC}" type="pres">
      <dgm:prSet presAssocID="{AD7CB6C5-64ED-4C13-9D14-B7F3C93564C0}" presName="sibTrans" presStyleCnt="0"/>
      <dgm:spPr/>
    </dgm:pt>
    <dgm:pt modelId="{8373F6F0-75A9-4293-BD69-4542CE44A44A}" type="pres">
      <dgm:prSet presAssocID="{68AE9F37-CE0B-4393-AFEF-47D7E6EE8C2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24BFE3-6F97-4381-93BD-8A12782AFCD7}" srcId="{780336B7-E437-4FAA-80DD-EFBD1724F019}" destId="{399A968D-F8AF-46FD-8BF5-67CAE07F3AE6}" srcOrd="2" destOrd="0" parTransId="{92A013AC-4F2C-4D4D-8DFE-8B51465E8681}" sibTransId="{AD7CB6C5-64ED-4C13-9D14-B7F3C93564C0}"/>
    <dgm:cxn modelId="{86082657-4829-44AE-B2E9-110C45A93D7D}" srcId="{780336B7-E437-4FAA-80DD-EFBD1724F019}" destId="{68AE9F37-CE0B-4393-AFEF-47D7E6EE8C22}" srcOrd="3" destOrd="0" parTransId="{82538610-223C-440B-8C23-80D9381A441A}" sibTransId="{9319E2A5-3F80-41EC-8255-DDDD37A4BE64}"/>
    <dgm:cxn modelId="{83DF2193-F46B-4FB0-8392-2DEF40B398B6}" type="presOf" srcId="{EA54E4BF-6125-4C8F-9525-03F21A11D1AB}" destId="{85CA8134-4EB0-4557-8932-4DE4A32C99EC}" srcOrd="0" destOrd="0" presId="urn:microsoft.com/office/officeart/2005/8/layout/hProcess9"/>
    <dgm:cxn modelId="{C279AEB7-9827-4D8E-89C4-24231C18CECE}" srcId="{780336B7-E437-4FAA-80DD-EFBD1724F019}" destId="{D0630133-64A3-49CF-B9C8-D35653221B52}" srcOrd="1" destOrd="0" parTransId="{A71C7E42-13E8-4720-936D-4144966A0BE1}" sibTransId="{347437E4-A34D-4375-91E8-B9E89D95391F}"/>
    <dgm:cxn modelId="{C44326E6-E6C0-4C0A-92FD-1E8BCD0929E9}" type="presOf" srcId="{68AE9F37-CE0B-4393-AFEF-47D7E6EE8C22}" destId="{8373F6F0-75A9-4293-BD69-4542CE44A44A}" srcOrd="0" destOrd="0" presId="urn:microsoft.com/office/officeart/2005/8/layout/hProcess9"/>
    <dgm:cxn modelId="{3E2DEF5C-FF89-4A09-A4BF-9343967AB372}" type="presOf" srcId="{399A968D-F8AF-46FD-8BF5-67CAE07F3AE6}" destId="{60CCDD54-E4ED-4663-9ED4-DC4F71248DA0}" srcOrd="0" destOrd="0" presId="urn:microsoft.com/office/officeart/2005/8/layout/hProcess9"/>
    <dgm:cxn modelId="{609158DF-C559-46EA-B217-303D24643469}" type="presOf" srcId="{780336B7-E437-4FAA-80DD-EFBD1724F019}" destId="{89DEB89D-4E2F-4255-B96E-788FE59B3CF6}" srcOrd="0" destOrd="0" presId="urn:microsoft.com/office/officeart/2005/8/layout/hProcess9"/>
    <dgm:cxn modelId="{3538265D-04C1-4A4F-B5DF-87FFF467C13A}" type="presOf" srcId="{D0630133-64A3-49CF-B9C8-D35653221B52}" destId="{512F7AC9-262D-4096-9FE1-64BC9F36223A}" srcOrd="0" destOrd="0" presId="urn:microsoft.com/office/officeart/2005/8/layout/hProcess9"/>
    <dgm:cxn modelId="{A518D0DC-BC7F-481E-99E1-201C61629E9F}" srcId="{780336B7-E437-4FAA-80DD-EFBD1724F019}" destId="{EA54E4BF-6125-4C8F-9525-03F21A11D1AB}" srcOrd="0" destOrd="0" parTransId="{443E4A06-6902-4EA8-ACC9-48A4D795FF6A}" sibTransId="{3C59EE60-DCC1-403F-8F82-2573ABF82EF8}"/>
    <dgm:cxn modelId="{1FB9095F-223F-4680-B502-5B683AED4199}" type="presParOf" srcId="{89DEB89D-4E2F-4255-B96E-788FE59B3CF6}" destId="{EFB50CCB-0F60-4B79-8431-9FA716EA65D8}" srcOrd="0" destOrd="0" presId="urn:microsoft.com/office/officeart/2005/8/layout/hProcess9"/>
    <dgm:cxn modelId="{9BD906E9-0B15-420A-8401-5B6EC4F5E8C7}" type="presParOf" srcId="{89DEB89D-4E2F-4255-B96E-788FE59B3CF6}" destId="{4BEDC498-7FA9-43FF-A7BF-93283CE33352}" srcOrd="1" destOrd="0" presId="urn:microsoft.com/office/officeart/2005/8/layout/hProcess9"/>
    <dgm:cxn modelId="{2DF7E355-CB5E-4BDE-93B7-C49DBDE437F7}" type="presParOf" srcId="{4BEDC498-7FA9-43FF-A7BF-93283CE33352}" destId="{85CA8134-4EB0-4557-8932-4DE4A32C99EC}" srcOrd="0" destOrd="0" presId="urn:microsoft.com/office/officeart/2005/8/layout/hProcess9"/>
    <dgm:cxn modelId="{3D1B6320-B689-46A8-9928-E6C4EAE815B4}" type="presParOf" srcId="{4BEDC498-7FA9-43FF-A7BF-93283CE33352}" destId="{960B30FC-F912-46FB-8CD4-10C75AADD24B}" srcOrd="1" destOrd="0" presId="urn:microsoft.com/office/officeart/2005/8/layout/hProcess9"/>
    <dgm:cxn modelId="{9428DD65-D662-4B16-8F39-F951445102EA}" type="presParOf" srcId="{4BEDC498-7FA9-43FF-A7BF-93283CE33352}" destId="{512F7AC9-262D-4096-9FE1-64BC9F36223A}" srcOrd="2" destOrd="0" presId="urn:microsoft.com/office/officeart/2005/8/layout/hProcess9"/>
    <dgm:cxn modelId="{26352DB6-DF3A-454A-A20B-3EDFF98B0049}" type="presParOf" srcId="{4BEDC498-7FA9-43FF-A7BF-93283CE33352}" destId="{56B514C5-DEE8-4973-8D16-BCF084C0EA7A}" srcOrd="3" destOrd="0" presId="urn:microsoft.com/office/officeart/2005/8/layout/hProcess9"/>
    <dgm:cxn modelId="{A5F11DA0-E43A-46C8-AF1D-8835CBF2E141}" type="presParOf" srcId="{4BEDC498-7FA9-43FF-A7BF-93283CE33352}" destId="{60CCDD54-E4ED-4663-9ED4-DC4F71248DA0}" srcOrd="4" destOrd="0" presId="urn:microsoft.com/office/officeart/2005/8/layout/hProcess9"/>
    <dgm:cxn modelId="{DAF0B992-2F81-499E-90E3-C664F8117401}" type="presParOf" srcId="{4BEDC498-7FA9-43FF-A7BF-93283CE33352}" destId="{A9E5C7EA-C9F0-47DF-874A-F692E15EDDDC}" srcOrd="5" destOrd="0" presId="urn:microsoft.com/office/officeart/2005/8/layout/hProcess9"/>
    <dgm:cxn modelId="{FFD5EDA9-71C4-4A83-8487-093F7F40E56B}" type="presParOf" srcId="{4BEDC498-7FA9-43FF-A7BF-93283CE33352}" destId="{8373F6F0-75A9-4293-BD69-4542CE44A4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ABABCA-C47F-4C06-9397-C4BF70FDD8A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5EF8EF-79CB-4037-9DC4-C7881071B928}">
      <dgm:prSet phldrT="[Texto]"/>
      <dgm:spPr/>
      <dgm:t>
        <a:bodyPr/>
        <a:lstStyle/>
        <a:p>
          <a:r>
            <a:rPr lang="es-ES_tradnl" b="1" dirty="0" smtClean="0"/>
            <a:t>Control Interno </a:t>
          </a:r>
          <a:endParaRPr lang="es-EC" dirty="0"/>
        </a:p>
      </dgm:t>
    </dgm:pt>
    <dgm:pt modelId="{52245926-08D5-4C52-8362-AB5C8049F72B}" type="parTrans" cxnId="{79454EA9-D6AF-49B5-A14F-90C19FC5B9CF}">
      <dgm:prSet/>
      <dgm:spPr/>
      <dgm:t>
        <a:bodyPr/>
        <a:lstStyle/>
        <a:p>
          <a:endParaRPr lang="es-EC"/>
        </a:p>
      </dgm:t>
    </dgm:pt>
    <dgm:pt modelId="{CAC6999F-3E07-4549-93E4-D9018ACB78FF}" type="sibTrans" cxnId="{79454EA9-D6AF-49B5-A14F-90C19FC5B9CF}">
      <dgm:prSet/>
      <dgm:spPr/>
      <dgm:t>
        <a:bodyPr/>
        <a:lstStyle/>
        <a:p>
          <a:endParaRPr lang="es-EC"/>
        </a:p>
      </dgm:t>
    </dgm:pt>
    <dgm:pt modelId="{3846F739-6556-47F6-985F-C3BD85C40674}">
      <dgm:prSet phldrT="[Texto]"/>
      <dgm:spPr/>
      <dgm:t>
        <a:bodyPr/>
        <a:lstStyle/>
        <a:p>
          <a:r>
            <a:rPr lang="es-ES_tradnl" dirty="0" smtClean="0"/>
            <a:t>Mantendrá un registro actualizado de proveedores y cotizaciones para asegurar un debido control, calidad y precios de los productos.</a:t>
          </a:r>
          <a:endParaRPr lang="es-EC" dirty="0"/>
        </a:p>
      </dgm:t>
    </dgm:pt>
    <dgm:pt modelId="{81BAD79D-FDC6-43DC-A8C4-5748E545B723}" type="parTrans" cxnId="{925CF6F0-010F-43E9-BCB9-39252460A999}">
      <dgm:prSet/>
      <dgm:spPr/>
      <dgm:t>
        <a:bodyPr/>
        <a:lstStyle/>
        <a:p>
          <a:endParaRPr lang="es-EC"/>
        </a:p>
      </dgm:t>
    </dgm:pt>
    <dgm:pt modelId="{C1642531-4130-435B-8DCA-9E255E291873}" type="sibTrans" cxnId="{925CF6F0-010F-43E9-BCB9-39252460A999}">
      <dgm:prSet/>
      <dgm:spPr/>
      <dgm:t>
        <a:bodyPr/>
        <a:lstStyle/>
        <a:p>
          <a:endParaRPr lang="es-EC"/>
        </a:p>
      </dgm:t>
    </dgm:pt>
    <dgm:pt modelId="{6035F147-F79E-4879-8F18-1EEEE2276918}">
      <dgm:prSet phldrT="[Texto]"/>
      <dgm:spPr/>
      <dgm:t>
        <a:bodyPr/>
        <a:lstStyle/>
        <a:p>
          <a:r>
            <a:rPr lang="es-ES_tradnl" dirty="0" smtClean="0"/>
            <a:t>Tomará en cuenta, para los materiales fungibles o de uso diario, el tiempo de duración</a:t>
          </a:r>
          <a:endParaRPr lang="es-EC" dirty="0"/>
        </a:p>
      </dgm:t>
    </dgm:pt>
    <dgm:pt modelId="{54A18946-69AD-4AA3-8B6E-921F5FC3B658}" type="parTrans" cxnId="{7BF46F73-33CC-43E1-AE6C-856F6E7AFD1B}">
      <dgm:prSet/>
      <dgm:spPr/>
      <dgm:t>
        <a:bodyPr/>
        <a:lstStyle/>
        <a:p>
          <a:endParaRPr lang="es-EC"/>
        </a:p>
      </dgm:t>
    </dgm:pt>
    <dgm:pt modelId="{6B1C0578-A447-41EA-AF7C-9A8C41B2442B}" type="sibTrans" cxnId="{7BF46F73-33CC-43E1-AE6C-856F6E7AFD1B}">
      <dgm:prSet/>
      <dgm:spPr/>
      <dgm:t>
        <a:bodyPr/>
        <a:lstStyle/>
        <a:p>
          <a:endParaRPr lang="es-EC"/>
        </a:p>
      </dgm:t>
    </dgm:pt>
    <dgm:pt modelId="{A83F4890-2A93-4548-8BF4-1E955C865819}">
      <dgm:prSet phldrT="[Texto]"/>
      <dgm:spPr/>
      <dgm:t>
        <a:bodyPr/>
        <a:lstStyle/>
        <a:p>
          <a:r>
            <a:rPr lang="es-ES_tradnl" b="1" dirty="0" smtClean="0"/>
            <a:t>ALMACENAMIENTO Y DISTRIBUCIÓN</a:t>
          </a:r>
          <a:endParaRPr lang="es-EC" b="1" dirty="0"/>
        </a:p>
      </dgm:t>
    </dgm:pt>
    <dgm:pt modelId="{C63716DD-69E9-4FD5-8177-399CC8ABEEB2}" type="parTrans" cxnId="{EB905D86-5B84-4ECB-B193-1BB1A0F5CEB9}">
      <dgm:prSet/>
      <dgm:spPr/>
      <dgm:t>
        <a:bodyPr/>
        <a:lstStyle/>
        <a:p>
          <a:endParaRPr lang="es-EC"/>
        </a:p>
      </dgm:t>
    </dgm:pt>
    <dgm:pt modelId="{D7FFEFC9-8648-411C-AB0A-926706415AE7}" type="sibTrans" cxnId="{EB905D86-5B84-4ECB-B193-1BB1A0F5CEB9}">
      <dgm:prSet/>
      <dgm:spPr/>
      <dgm:t>
        <a:bodyPr/>
        <a:lstStyle/>
        <a:p>
          <a:endParaRPr lang="es-EC"/>
        </a:p>
      </dgm:t>
    </dgm:pt>
    <dgm:pt modelId="{27CC9E5A-13BD-4C3B-B818-580BF43EB4D1}">
      <dgm:prSet/>
      <dgm:spPr/>
      <dgm:t>
        <a:bodyPr/>
        <a:lstStyle/>
        <a:p>
          <a:r>
            <a:rPr lang="es-EC" dirty="0" smtClean="0"/>
            <a:t>Los bienes ingresarán físicamente a través de almacén o bodega.</a:t>
          </a:r>
          <a:endParaRPr lang="es-EC" dirty="0"/>
        </a:p>
      </dgm:t>
    </dgm:pt>
    <dgm:pt modelId="{19052B81-7259-490F-9117-4C68415CD192}" type="parTrans" cxnId="{6F086068-E8C5-4F4F-94DB-529737871081}">
      <dgm:prSet/>
      <dgm:spPr/>
      <dgm:t>
        <a:bodyPr/>
        <a:lstStyle/>
        <a:p>
          <a:endParaRPr lang="es-EC"/>
        </a:p>
      </dgm:t>
    </dgm:pt>
    <dgm:pt modelId="{601987E5-8DD1-4CEC-8AA9-A543047DB88B}" type="sibTrans" cxnId="{6F086068-E8C5-4F4F-94DB-529737871081}">
      <dgm:prSet/>
      <dgm:spPr/>
      <dgm:t>
        <a:bodyPr/>
        <a:lstStyle/>
        <a:p>
          <a:endParaRPr lang="es-EC"/>
        </a:p>
      </dgm:t>
    </dgm:pt>
    <dgm:pt modelId="{DFFA4695-ACD6-4027-BFC9-BD90878037DE}">
      <dgm:prSet phldrT="[Texto]"/>
      <dgm:spPr/>
      <dgm:t>
        <a:bodyPr/>
        <a:lstStyle/>
        <a:p>
          <a:r>
            <a:rPr lang="es-EC" dirty="0" smtClean="0"/>
            <a:t>Los directivos establecerán un sistema apropiado para la conservación, seguridad, manejo y control de los bienes almacenados</a:t>
          </a:r>
          <a:endParaRPr lang="es-EC" dirty="0"/>
        </a:p>
      </dgm:t>
    </dgm:pt>
    <dgm:pt modelId="{99B68CE6-CC4A-4745-93E9-7191B35AAF44}" type="parTrans" cxnId="{16C8EE05-8491-4B7A-8197-BD11A244B436}">
      <dgm:prSet/>
      <dgm:spPr/>
      <dgm:t>
        <a:bodyPr/>
        <a:lstStyle/>
        <a:p>
          <a:endParaRPr lang="es-EC"/>
        </a:p>
      </dgm:t>
    </dgm:pt>
    <dgm:pt modelId="{38CB9487-7D38-47DE-BC34-D16CE1FF3E3F}" type="sibTrans" cxnId="{16C8EE05-8491-4B7A-8197-BD11A244B436}">
      <dgm:prSet/>
      <dgm:spPr/>
      <dgm:t>
        <a:bodyPr/>
        <a:lstStyle/>
        <a:p>
          <a:endParaRPr lang="es-EC"/>
        </a:p>
      </dgm:t>
    </dgm:pt>
    <dgm:pt modelId="{6F00180F-FBE6-467D-AD2D-8D473F71653C}">
      <dgm:prSet/>
      <dgm:spPr/>
      <dgm:t>
        <a:bodyPr/>
        <a:lstStyle/>
        <a:p>
          <a:r>
            <a:rPr lang="es-ES_tradnl" smtClean="0"/>
            <a:t>Considerará para las medicinas y otro tipo de bienes perecibles, el tiempo de caducidad.</a:t>
          </a:r>
          <a:endParaRPr lang="es-EC"/>
        </a:p>
      </dgm:t>
    </dgm:pt>
    <dgm:pt modelId="{D7DBA1D8-9FC1-4657-BA62-729D4708260C}" type="parTrans" cxnId="{E2099ED2-C2EE-4ED3-A2FF-418581E3EF7A}">
      <dgm:prSet/>
      <dgm:spPr/>
      <dgm:t>
        <a:bodyPr/>
        <a:lstStyle/>
        <a:p>
          <a:endParaRPr lang="es-EC"/>
        </a:p>
      </dgm:t>
    </dgm:pt>
    <dgm:pt modelId="{0C2DA16C-851E-4CCB-B9E1-1B436F8976F9}" type="sibTrans" cxnId="{E2099ED2-C2EE-4ED3-A2FF-418581E3EF7A}">
      <dgm:prSet/>
      <dgm:spPr/>
      <dgm:t>
        <a:bodyPr/>
        <a:lstStyle/>
        <a:p>
          <a:endParaRPr lang="es-EC"/>
        </a:p>
      </dgm:t>
    </dgm:pt>
    <dgm:pt modelId="{91FF871E-8F82-4F61-B158-47904CFF301E}">
      <dgm:prSet/>
      <dgm:spPr/>
      <dgm:t>
        <a:bodyPr/>
        <a:lstStyle/>
        <a:p>
          <a:r>
            <a:rPr lang="es-EC" dirty="0" smtClean="0"/>
            <a:t>Contarán con instalaciones seguras y tendrán el espacio físico necesario</a:t>
          </a:r>
          <a:endParaRPr lang="es-EC" dirty="0"/>
        </a:p>
      </dgm:t>
    </dgm:pt>
    <dgm:pt modelId="{54BDC8AF-F7E8-435D-98AB-C22ABC6B986C}" type="parTrans" cxnId="{C0104F50-AC2D-4AB3-9F88-C6FE23AAAF21}">
      <dgm:prSet/>
      <dgm:spPr/>
      <dgm:t>
        <a:bodyPr/>
        <a:lstStyle/>
        <a:p>
          <a:endParaRPr lang="es-EC"/>
        </a:p>
      </dgm:t>
    </dgm:pt>
    <dgm:pt modelId="{8FA4B4CC-CEF9-489A-A1AD-89E3315D4818}" type="sibTrans" cxnId="{C0104F50-AC2D-4AB3-9F88-C6FE23AAAF21}">
      <dgm:prSet/>
      <dgm:spPr/>
      <dgm:t>
        <a:bodyPr/>
        <a:lstStyle/>
        <a:p>
          <a:endParaRPr lang="es-EC"/>
        </a:p>
      </dgm:t>
    </dgm:pt>
    <dgm:pt modelId="{1ABE5175-02AD-4749-B9D7-0BDCF6264756}" type="pres">
      <dgm:prSet presAssocID="{FBABABCA-C47F-4C06-9397-C4BF70FDD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A61EB6-C2BA-48A1-A551-F9147BC75976}" type="pres">
      <dgm:prSet presAssocID="{605EF8EF-79CB-4037-9DC4-C7881071B928}" presName="vertFlow" presStyleCnt="0"/>
      <dgm:spPr/>
    </dgm:pt>
    <dgm:pt modelId="{A85E501F-1260-4D75-A1BB-62BA7744C037}" type="pres">
      <dgm:prSet presAssocID="{605EF8EF-79CB-4037-9DC4-C7881071B928}" presName="header" presStyleLbl="node1" presStyleIdx="0" presStyleCnt="2"/>
      <dgm:spPr/>
      <dgm:t>
        <a:bodyPr/>
        <a:lstStyle/>
        <a:p>
          <a:endParaRPr lang="es-EC"/>
        </a:p>
      </dgm:t>
    </dgm:pt>
    <dgm:pt modelId="{8C22A694-76E9-410B-A16F-0F6784563B87}" type="pres">
      <dgm:prSet presAssocID="{81BAD79D-FDC6-43DC-A8C4-5748E545B723}" presName="parTrans" presStyleLbl="sibTrans2D1" presStyleIdx="0" presStyleCnt="6"/>
      <dgm:spPr/>
      <dgm:t>
        <a:bodyPr/>
        <a:lstStyle/>
        <a:p>
          <a:endParaRPr lang="es-EC"/>
        </a:p>
      </dgm:t>
    </dgm:pt>
    <dgm:pt modelId="{D0D89064-17C2-4240-AB64-6A3DCDA93F96}" type="pres">
      <dgm:prSet presAssocID="{3846F739-6556-47F6-985F-C3BD85C4067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9926B-C2C4-4569-9A8A-47B9BE2D0AF1}" type="pres">
      <dgm:prSet presAssocID="{C1642531-4130-435B-8DCA-9E255E291873}" presName="sibTrans" presStyleLbl="sibTrans2D1" presStyleIdx="1" presStyleCnt="6"/>
      <dgm:spPr/>
      <dgm:t>
        <a:bodyPr/>
        <a:lstStyle/>
        <a:p>
          <a:endParaRPr lang="es-EC"/>
        </a:p>
      </dgm:t>
    </dgm:pt>
    <dgm:pt modelId="{3881FDD4-5130-4090-8FDA-3F4E8B7647FF}" type="pres">
      <dgm:prSet presAssocID="{6035F147-F79E-4879-8F18-1EEEE227691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5BDDC4-66A1-4482-9798-D9EBBC767011}" type="pres">
      <dgm:prSet presAssocID="{6B1C0578-A447-41EA-AF7C-9A8C41B2442B}" presName="sibTrans" presStyleLbl="sibTrans2D1" presStyleIdx="2" presStyleCnt="6"/>
      <dgm:spPr/>
      <dgm:t>
        <a:bodyPr/>
        <a:lstStyle/>
        <a:p>
          <a:endParaRPr lang="es-EC"/>
        </a:p>
      </dgm:t>
    </dgm:pt>
    <dgm:pt modelId="{AB05ED00-6D93-4219-90C2-DEB4755A26EA}" type="pres">
      <dgm:prSet presAssocID="{6F00180F-FBE6-467D-AD2D-8D473F71653C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52655-80E8-499F-B080-4E04B8043589}" type="pres">
      <dgm:prSet presAssocID="{605EF8EF-79CB-4037-9DC4-C7881071B928}" presName="hSp" presStyleCnt="0"/>
      <dgm:spPr/>
    </dgm:pt>
    <dgm:pt modelId="{F1478C97-7B88-49AD-959B-C9EE1D665795}" type="pres">
      <dgm:prSet presAssocID="{A83F4890-2A93-4548-8BF4-1E955C865819}" presName="vertFlow" presStyleCnt="0"/>
      <dgm:spPr/>
    </dgm:pt>
    <dgm:pt modelId="{65C91372-D1A7-423E-9C59-E13B3C8A44FE}" type="pres">
      <dgm:prSet presAssocID="{A83F4890-2A93-4548-8BF4-1E955C865819}" presName="header" presStyleLbl="node1" presStyleIdx="1" presStyleCnt="2"/>
      <dgm:spPr/>
      <dgm:t>
        <a:bodyPr/>
        <a:lstStyle/>
        <a:p>
          <a:endParaRPr lang="es-EC"/>
        </a:p>
      </dgm:t>
    </dgm:pt>
    <dgm:pt modelId="{7ABD296A-9C24-4811-B28F-8189C768D76F}" type="pres">
      <dgm:prSet presAssocID="{19052B81-7259-490F-9117-4C68415CD192}" presName="parTrans" presStyleLbl="sibTrans2D1" presStyleIdx="3" presStyleCnt="6"/>
      <dgm:spPr/>
      <dgm:t>
        <a:bodyPr/>
        <a:lstStyle/>
        <a:p>
          <a:endParaRPr lang="es-EC"/>
        </a:p>
      </dgm:t>
    </dgm:pt>
    <dgm:pt modelId="{DEEF4906-4D73-4051-B450-C2CD9ED6324C}" type="pres">
      <dgm:prSet presAssocID="{27CC9E5A-13BD-4C3B-B818-580BF43EB4D1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5FF422-5B1C-49DE-8031-4094E5BD7D38}" type="pres">
      <dgm:prSet presAssocID="{601987E5-8DD1-4CEC-8AA9-A543047DB88B}" presName="sibTrans" presStyleLbl="sibTrans2D1" presStyleIdx="4" presStyleCnt="6"/>
      <dgm:spPr/>
      <dgm:t>
        <a:bodyPr/>
        <a:lstStyle/>
        <a:p>
          <a:endParaRPr lang="es-EC"/>
        </a:p>
      </dgm:t>
    </dgm:pt>
    <dgm:pt modelId="{2BAD887F-85A3-4F74-BBC1-CB04329CDE07}" type="pres">
      <dgm:prSet presAssocID="{DFFA4695-ACD6-4027-BFC9-BD90878037DE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DB6F3-E02C-40E6-9058-743FA92DB3CE}" type="pres">
      <dgm:prSet presAssocID="{38CB9487-7D38-47DE-BC34-D16CE1FF3E3F}" presName="sibTrans" presStyleLbl="sibTrans2D1" presStyleIdx="5" presStyleCnt="6"/>
      <dgm:spPr/>
      <dgm:t>
        <a:bodyPr/>
        <a:lstStyle/>
        <a:p>
          <a:endParaRPr lang="es-EC"/>
        </a:p>
      </dgm:t>
    </dgm:pt>
    <dgm:pt modelId="{9CF7A19E-F82D-48B7-87C1-095A08E12076}" type="pres">
      <dgm:prSet presAssocID="{91FF871E-8F82-4F61-B158-47904CFF301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97B32A-D078-46BB-82C9-6A1A842D56EA}" type="presOf" srcId="{27CC9E5A-13BD-4C3B-B818-580BF43EB4D1}" destId="{DEEF4906-4D73-4051-B450-C2CD9ED6324C}" srcOrd="0" destOrd="0" presId="urn:microsoft.com/office/officeart/2005/8/layout/lProcess1"/>
    <dgm:cxn modelId="{6F086068-E8C5-4F4F-94DB-529737871081}" srcId="{A83F4890-2A93-4548-8BF4-1E955C865819}" destId="{27CC9E5A-13BD-4C3B-B818-580BF43EB4D1}" srcOrd="0" destOrd="0" parTransId="{19052B81-7259-490F-9117-4C68415CD192}" sibTransId="{601987E5-8DD1-4CEC-8AA9-A543047DB88B}"/>
    <dgm:cxn modelId="{822F5B87-8A02-4A36-B609-119A089E8675}" type="presOf" srcId="{DFFA4695-ACD6-4027-BFC9-BD90878037DE}" destId="{2BAD887F-85A3-4F74-BBC1-CB04329CDE07}" srcOrd="0" destOrd="0" presId="urn:microsoft.com/office/officeart/2005/8/layout/lProcess1"/>
    <dgm:cxn modelId="{EBA72152-A479-4AA9-BE7C-0E37324D8F35}" type="presOf" srcId="{C1642531-4130-435B-8DCA-9E255E291873}" destId="{3419926B-C2C4-4569-9A8A-47B9BE2D0AF1}" srcOrd="0" destOrd="0" presId="urn:microsoft.com/office/officeart/2005/8/layout/lProcess1"/>
    <dgm:cxn modelId="{79454EA9-D6AF-49B5-A14F-90C19FC5B9CF}" srcId="{FBABABCA-C47F-4C06-9397-C4BF70FDD8A4}" destId="{605EF8EF-79CB-4037-9DC4-C7881071B928}" srcOrd="0" destOrd="0" parTransId="{52245926-08D5-4C52-8362-AB5C8049F72B}" sibTransId="{CAC6999F-3E07-4549-93E4-D9018ACB78FF}"/>
    <dgm:cxn modelId="{F372BC1B-D12E-4764-A848-A69D4E4CB368}" type="presOf" srcId="{3846F739-6556-47F6-985F-C3BD85C40674}" destId="{D0D89064-17C2-4240-AB64-6A3DCDA93F96}" srcOrd="0" destOrd="0" presId="urn:microsoft.com/office/officeart/2005/8/layout/lProcess1"/>
    <dgm:cxn modelId="{45E8D595-FCFE-4FA0-B01C-F2E2337E24EA}" type="presOf" srcId="{6B1C0578-A447-41EA-AF7C-9A8C41B2442B}" destId="{275BDDC4-66A1-4482-9798-D9EBBC767011}" srcOrd="0" destOrd="0" presId="urn:microsoft.com/office/officeart/2005/8/layout/lProcess1"/>
    <dgm:cxn modelId="{7BF46F73-33CC-43E1-AE6C-856F6E7AFD1B}" srcId="{605EF8EF-79CB-4037-9DC4-C7881071B928}" destId="{6035F147-F79E-4879-8F18-1EEEE2276918}" srcOrd="1" destOrd="0" parTransId="{54A18946-69AD-4AA3-8B6E-921F5FC3B658}" sibTransId="{6B1C0578-A447-41EA-AF7C-9A8C41B2442B}"/>
    <dgm:cxn modelId="{E2099ED2-C2EE-4ED3-A2FF-418581E3EF7A}" srcId="{605EF8EF-79CB-4037-9DC4-C7881071B928}" destId="{6F00180F-FBE6-467D-AD2D-8D473F71653C}" srcOrd="2" destOrd="0" parTransId="{D7DBA1D8-9FC1-4657-BA62-729D4708260C}" sibTransId="{0C2DA16C-851E-4CCB-B9E1-1B436F8976F9}"/>
    <dgm:cxn modelId="{4AF92AA8-78B0-49E2-BC81-B6BB0A9A7075}" type="presOf" srcId="{91FF871E-8F82-4F61-B158-47904CFF301E}" destId="{9CF7A19E-F82D-48B7-87C1-095A08E12076}" srcOrd="0" destOrd="0" presId="urn:microsoft.com/office/officeart/2005/8/layout/lProcess1"/>
    <dgm:cxn modelId="{EB905D86-5B84-4ECB-B193-1BB1A0F5CEB9}" srcId="{FBABABCA-C47F-4C06-9397-C4BF70FDD8A4}" destId="{A83F4890-2A93-4548-8BF4-1E955C865819}" srcOrd="1" destOrd="0" parTransId="{C63716DD-69E9-4FD5-8177-399CC8ABEEB2}" sibTransId="{D7FFEFC9-8648-411C-AB0A-926706415AE7}"/>
    <dgm:cxn modelId="{250A7E90-3D7D-481B-A22F-FA6613EEC6C3}" type="presOf" srcId="{A83F4890-2A93-4548-8BF4-1E955C865819}" destId="{65C91372-D1A7-423E-9C59-E13B3C8A44FE}" srcOrd="0" destOrd="0" presId="urn:microsoft.com/office/officeart/2005/8/layout/lProcess1"/>
    <dgm:cxn modelId="{925CF6F0-010F-43E9-BCB9-39252460A999}" srcId="{605EF8EF-79CB-4037-9DC4-C7881071B928}" destId="{3846F739-6556-47F6-985F-C3BD85C40674}" srcOrd="0" destOrd="0" parTransId="{81BAD79D-FDC6-43DC-A8C4-5748E545B723}" sibTransId="{C1642531-4130-435B-8DCA-9E255E291873}"/>
    <dgm:cxn modelId="{21724F76-CEF4-4E1F-9D3D-A5F337A0F47A}" type="presOf" srcId="{6035F147-F79E-4879-8F18-1EEEE2276918}" destId="{3881FDD4-5130-4090-8FDA-3F4E8B7647FF}" srcOrd="0" destOrd="0" presId="urn:microsoft.com/office/officeart/2005/8/layout/lProcess1"/>
    <dgm:cxn modelId="{16C8EE05-8491-4B7A-8197-BD11A244B436}" srcId="{A83F4890-2A93-4548-8BF4-1E955C865819}" destId="{DFFA4695-ACD6-4027-BFC9-BD90878037DE}" srcOrd="1" destOrd="0" parTransId="{99B68CE6-CC4A-4745-93E9-7191B35AAF44}" sibTransId="{38CB9487-7D38-47DE-BC34-D16CE1FF3E3F}"/>
    <dgm:cxn modelId="{3F0F7FA5-D50B-468E-802B-86F10090EC9A}" type="presOf" srcId="{38CB9487-7D38-47DE-BC34-D16CE1FF3E3F}" destId="{5F3DB6F3-E02C-40E6-9058-743FA92DB3CE}" srcOrd="0" destOrd="0" presId="urn:microsoft.com/office/officeart/2005/8/layout/lProcess1"/>
    <dgm:cxn modelId="{D91455DB-53E7-4D6B-8F04-D0F2D2693652}" type="presOf" srcId="{601987E5-8DD1-4CEC-8AA9-A543047DB88B}" destId="{155FF422-5B1C-49DE-8031-4094E5BD7D38}" srcOrd="0" destOrd="0" presId="urn:microsoft.com/office/officeart/2005/8/layout/lProcess1"/>
    <dgm:cxn modelId="{1D519742-4C00-4EC7-95DB-85F653ABBD85}" type="presOf" srcId="{6F00180F-FBE6-467D-AD2D-8D473F71653C}" destId="{AB05ED00-6D93-4219-90C2-DEB4755A26EA}" srcOrd="0" destOrd="0" presId="urn:microsoft.com/office/officeart/2005/8/layout/lProcess1"/>
    <dgm:cxn modelId="{A6C4593F-9EDF-43F0-B813-D96CE0AA8236}" type="presOf" srcId="{19052B81-7259-490F-9117-4C68415CD192}" destId="{7ABD296A-9C24-4811-B28F-8189C768D76F}" srcOrd="0" destOrd="0" presId="urn:microsoft.com/office/officeart/2005/8/layout/lProcess1"/>
    <dgm:cxn modelId="{9FE9A793-E4F9-43EE-ABF6-8F2996025189}" type="presOf" srcId="{FBABABCA-C47F-4C06-9397-C4BF70FDD8A4}" destId="{1ABE5175-02AD-4749-B9D7-0BDCF6264756}" srcOrd="0" destOrd="0" presId="urn:microsoft.com/office/officeart/2005/8/layout/lProcess1"/>
    <dgm:cxn modelId="{8D6BBCD0-D600-4A50-AFFF-93703F6DEE85}" type="presOf" srcId="{605EF8EF-79CB-4037-9DC4-C7881071B928}" destId="{A85E501F-1260-4D75-A1BB-62BA7744C037}" srcOrd="0" destOrd="0" presId="urn:microsoft.com/office/officeart/2005/8/layout/lProcess1"/>
    <dgm:cxn modelId="{CE0DED5A-66E4-457C-9493-7A103BF7A2E0}" type="presOf" srcId="{81BAD79D-FDC6-43DC-A8C4-5748E545B723}" destId="{8C22A694-76E9-410B-A16F-0F6784563B87}" srcOrd="0" destOrd="0" presId="urn:microsoft.com/office/officeart/2005/8/layout/lProcess1"/>
    <dgm:cxn modelId="{C0104F50-AC2D-4AB3-9F88-C6FE23AAAF21}" srcId="{A83F4890-2A93-4548-8BF4-1E955C865819}" destId="{91FF871E-8F82-4F61-B158-47904CFF301E}" srcOrd="2" destOrd="0" parTransId="{54BDC8AF-F7E8-435D-98AB-C22ABC6B986C}" sibTransId="{8FA4B4CC-CEF9-489A-A1AD-89E3315D4818}"/>
    <dgm:cxn modelId="{A8D0D370-6F20-41A4-B7DF-491CAAB57E9D}" type="presParOf" srcId="{1ABE5175-02AD-4749-B9D7-0BDCF6264756}" destId="{A7A61EB6-C2BA-48A1-A551-F9147BC75976}" srcOrd="0" destOrd="0" presId="urn:microsoft.com/office/officeart/2005/8/layout/lProcess1"/>
    <dgm:cxn modelId="{08BE82EE-6DD7-460F-8A04-41337327FD1F}" type="presParOf" srcId="{A7A61EB6-C2BA-48A1-A551-F9147BC75976}" destId="{A85E501F-1260-4D75-A1BB-62BA7744C037}" srcOrd="0" destOrd="0" presId="urn:microsoft.com/office/officeart/2005/8/layout/lProcess1"/>
    <dgm:cxn modelId="{94F0DB07-FBAA-4B87-A6FC-607EB7A3BF34}" type="presParOf" srcId="{A7A61EB6-C2BA-48A1-A551-F9147BC75976}" destId="{8C22A694-76E9-410B-A16F-0F6784563B87}" srcOrd="1" destOrd="0" presId="urn:microsoft.com/office/officeart/2005/8/layout/lProcess1"/>
    <dgm:cxn modelId="{C857D771-76F3-4041-8159-67EC1195ADE1}" type="presParOf" srcId="{A7A61EB6-C2BA-48A1-A551-F9147BC75976}" destId="{D0D89064-17C2-4240-AB64-6A3DCDA93F96}" srcOrd="2" destOrd="0" presId="urn:microsoft.com/office/officeart/2005/8/layout/lProcess1"/>
    <dgm:cxn modelId="{B787ADD8-A3CF-4A54-86A6-271EFCF49D7A}" type="presParOf" srcId="{A7A61EB6-C2BA-48A1-A551-F9147BC75976}" destId="{3419926B-C2C4-4569-9A8A-47B9BE2D0AF1}" srcOrd="3" destOrd="0" presId="urn:microsoft.com/office/officeart/2005/8/layout/lProcess1"/>
    <dgm:cxn modelId="{9B5D238A-F77D-4D85-81CA-5FB4FE480375}" type="presParOf" srcId="{A7A61EB6-C2BA-48A1-A551-F9147BC75976}" destId="{3881FDD4-5130-4090-8FDA-3F4E8B7647FF}" srcOrd="4" destOrd="0" presId="urn:microsoft.com/office/officeart/2005/8/layout/lProcess1"/>
    <dgm:cxn modelId="{242FD541-089F-4484-82E1-6D22A4D59050}" type="presParOf" srcId="{A7A61EB6-C2BA-48A1-A551-F9147BC75976}" destId="{275BDDC4-66A1-4482-9798-D9EBBC767011}" srcOrd="5" destOrd="0" presId="urn:microsoft.com/office/officeart/2005/8/layout/lProcess1"/>
    <dgm:cxn modelId="{52B9B68A-DE6E-49CE-A880-4D943E2E7BE0}" type="presParOf" srcId="{A7A61EB6-C2BA-48A1-A551-F9147BC75976}" destId="{AB05ED00-6D93-4219-90C2-DEB4755A26EA}" srcOrd="6" destOrd="0" presId="urn:microsoft.com/office/officeart/2005/8/layout/lProcess1"/>
    <dgm:cxn modelId="{21A9D270-BF1A-48A6-BD79-E6E4BB376F52}" type="presParOf" srcId="{1ABE5175-02AD-4749-B9D7-0BDCF6264756}" destId="{2F752655-80E8-499F-B080-4E04B8043589}" srcOrd="1" destOrd="0" presId="urn:microsoft.com/office/officeart/2005/8/layout/lProcess1"/>
    <dgm:cxn modelId="{C0A0C613-52FA-417D-9DEF-CDB164FDEC3B}" type="presParOf" srcId="{1ABE5175-02AD-4749-B9D7-0BDCF6264756}" destId="{F1478C97-7B88-49AD-959B-C9EE1D665795}" srcOrd="2" destOrd="0" presId="urn:microsoft.com/office/officeart/2005/8/layout/lProcess1"/>
    <dgm:cxn modelId="{B6400DCB-BABD-40F2-88E4-8197ACB06629}" type="presParOf" srcId="{F1478C97-7B88-49AD-959B-C9EE1D665795}" destId="{65C91372-D1A7-423E-9C59-E13B3C8A44FE}" srcOrd="0" destOrd="0" presId="urn:microsoft.com/office/officeart/2005/8/layout/lProcess1"/>
    <dgm:cxn modelId="{74F2D99D-6C14-4023-8452-5A7D8366F004}" type="presParOf" srcId="{F1478C97-7B88-49AD-959B-C9EE1D665795}" destId="{7ABD296A-9C24-4811-B28F-8189C768D76F}" srcOrd="1" destOrd="0" presId="urn:microsoft.com/office/officeart/2005/8/layout/lProcess1"/>
    <dgm:cxn modelId="{B3EC7D21-546E-41FC-A7CB-74BDD90D4970}" type="presParOf" srcId="{F1478C97-7B88-49AD-959B-C9EE1D665795}" destId="{DEEF4906-4D73-4051-B450-C2CD9ED6324C}" srcOrd="2" destOrd="0" presId="urn:microsoft.com/office/officeart/2005/8/layout/lProcess1"/>
    <dgm:cxn modelId="{1F7B4C57-8140-41FC-95A2-7C8BF04500D5}" type="presParOf" srcId="{F1478C97-7B88-49AD-959B-C9EE1D665795}" destId="{155FF422-5B1C-49DE-8031-4094E5BD7D38}" srcOrd="3" destOrd="0" presId="urn:microsoft.com/office/officeart/2005/8/layout/lProcess1"/>
    <dgm:cxn modelId="{3C7A5F05-9D02-43CB-82E8-CEBFBB2AA1BF}" type="presParOf" srcId="{F1478C97-7B88-49AD-959B-C9EE1D665795}" destId="{2BAD887F-85A3-4F74-BBC1-CB04329CDE07}" srcOrd="4" destOrd="0" presId="urn:microsoft.com/office/officeart/2005/8/layout/lProcess1"/>
    <dgm:cxn modelId="{94D0F5F7-ACF9-4C92-95F5-FA2BE69A928B}" type="presParOf" srcId="{F1478C97-7B88-49AD-959B-C9EE1D665795}" destId="{5F3DB6F3-E02C-40E6-9058-743FA92DB3CE}" srcOrd="5" destOrd="0" presId="urn:microsoft.com/office/officeart/2005/8/layout/lProcess1"/>
    <dgm:cxn modelId="{56114DBF-61AF-42E3-B3B7-102C60A7C08E}" type="presParOf" srcId="{F1478C97-7B88-49AD-959B-C9EE1D665795}" destId="{9CF7A19E-F82D-48B7-87C1-095A08E1207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ABABCA-C47F-4C06-9397-C4BF70FDD8A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35F147-F79E-4879-8F18-1EEEE2276918}">
      <dgm:prSet phldrT="[Texto]"/>
      <dgm:spPr/>
      <dgm:t>
        <a:bodyPr/>
        <a:lstStyle/>
        <a:p>
          <a:r>
            <a:rPr lang="es-ES_tradnl" dirty="0" smtClean="0"/>
            <a:t>Implementar su propia reglamentación a la custodia física y seguridad, en cada una de las instalaciones con que cuente la entidad, con el objeto de salvaguardar los bienes del Estado. </a:t>
          </a:r>
          <a:endParaRPr lang="es-EC" dirty="0"/>
        </a:p>
      </dgm:t>
    </dgm:pt>
    <dgm:pt modelId="{6B1C0578-A447-41EA-AF7C-9A8C41B2442B}" type="sibTrans" cxnId="{7BF46F73-33CC-43E1-AE6C-856F6E7AFD1B}">
      <dgm:prSet/>
      <dgm:spPr/>
      <dgm:t>
        <a:bodyPr/>
        <a:lstStyle/>
        <a:p>
          <a:endParaRPr lang="es-EC"/>
        </a:p>
      </dgm:t>
    </dgm:pt>
    <dgm:pt modelId="{54A18946-69AD-4AA3-8B6E-921F5FC3B658}" type="parTrans" cxnId="{7BF46F73-33CC-43E1-AE6C-856F6E7AFD1B}">
      <dgm:prSet/>
      <dgm:spPr/>
      <dgm:t>
        <a:bodyPr/>
        <a:lstStyle/>
        <a:p>
          <a:endParaRPr lang="es-EC"/>
        </a:p>
      </dgm:t>
    </dgm:pt>
    <dgm:pt modelId="{3846F739-6556-47F6-985F-C3BD85C40674}">
      <dgm:prSet phldrT="[Texto]"/>
      <dgm:spPr/>
      <dgm:t>
        <a:bodyPr/>
        <a:lstStyle/>
        <a:p>
          <a:r>
            <a:rPr lang="es-EC" dirty="0" smtClean="0"/>
            <a:t>El oficial logístico será </a:t>
          </a:r>
          <a:r>
            <a:rPr lang="es-ES_tradnl" dirty="0" smtClean="0"/>
            <a:t>responsable de designar custodio de los bienes y existencias, estableciendo procedimientos que garanticen la conservación, seguridad y mantenimiento de las existencias.</a:t>
          </a:r>
          <a:endParaRPr lang="es-EC" dirty="0"/>
        </a:p>
      </dgm:t>
    </dgm:pt>
    <dgm:pt modelId="{C1642531-4130-435B-8DCA-9E255E291873}" type="sibTrans" cxnId="{925CF6F0-010F-43E9-BCB9-39252460A999}">
      <dgm:prSet/>
      <dgm:spPr/>
      <dgm:t>
        <a:bodyPr/>
        <a:lstStyle/>
        <a:p>
          <a:endParaRPr lang="es-EC"/>
        </a:p>
      </dgm:t>
    </dgm:pt>
    <dgm:pt modelId="{81BAD79D-FDC6-43DC-A8C4-5748E545B723}" type="parTrans" cxnId="{925CF6F0-010F-43E9-BCB9-39252460A999}">
      <dgm:prSet/>
      <dgm:spPr/>
      <dgm:t>
        <a:bodyPr/>
        <a:lstStyle/>
        <a:p>
          <a:endParaRPr lang="es-EC"/>
        </a:p>
      </dgm:t>
    </dgm:pt>
    <dgm:pt modelId="{605EF8EF-79CB-4037-9DC4-C7881071B928}">
      <dgm:prSet phldrT="[Texto]" custT="1"/>
      <dgm:spPr/>
      <dgm:t>
        <a:bodyPr/>
        <a:lstStyle/>
        <a:p>
          <a:r>
            <a:rPr lang="es-ES_tradnl" sz="3200" b="1" dirty="0" smtClean="0"/>
            <a:t>CUSTODIA DE EXISTENCIAS</a:t>
          </a:r>
          <a:endParaRPr lang="es-EC" sz="3200" b="1" dirty="0"/>
        </a:p>
      </dgm:t>
    </dgm:pt>
    <dgm:pt modelId="{CAC6999F-3E07-4549-93E4-D9018ACB78FF}" type="sibTrans" cxnId="{79454EA9-D6AF-49B5-A14F-90C19FC5B9CF}">
      <dgm:prSet/>
      <dgm:spPr/>
      <dgm:t>
        <a:bodyPr/>
        <a:lstStyle/>
        <a:p>
          <a:endParaRPr lang="es-EC"/>
        </a:p>
      </dgm:t>
    </dgm:pt>
    <dgm:pt modelId="{52245926-08D5-4C52-8362-AB5C8049F72B}" type="parTrans" cxnId="{79454EA9-D6AF-49B5-A14F-90C19FC5B9CF}">
      <dgm:prSet/>
      <dgm:spPr/>
      <dgm:t>
        <a:bodyPr/>
        <a:lstStyle/>
        <a:p>
          <a:endParaRPr lang="es-EC"/>
        </a:p>
      </dgm:t>
    </dgm:pt>
    <dgm:pt modelId="{1ABE5175-02AD-4749-B9D7-0BDCF6264756}" type="pres">
      <dgm:prSet presAssocID="{FBABABCA-C47F-4C06-9397-C4BF70FDD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A61EB6-C2BA-48A1-A551-F9147BC75976}" type="pres">
      <dgm:prSet presAssocID="{605EF8EF-79CB-4037-9DC4-C7881071B928}" presName="vertFlow" presStyleCnt="0"/>
      <dgm:spPr/>
    </dgm:pt>
    <dgm:pt modelId="{A85E501F-1260-4D75-A1BB-62BA7744C037}" type="pres">
      <dgm:prSet presAssocID="{605EF8EF-79CB-4037-9DC4-C7881071B928}" presName="header" presStyleLbl="node1" presStyleIdx="0" presStyleCnt="1" custLinFactNeighborX="-3101" custLinFactNeighborY="-27837"/>
      <dgm:spPr/>
      <dgm:t>
        <a:bodyPr/>
        <a:lstStyle/>
        <a:p>
          <a:endParaRPr lang="es-EC"/>
        </a:p>
      </dgm:t>
    </dgm:pt>
    <dgm:pt modelId="{8C22A694-76E9-410B-A16F-0F6784563B87}" type="pres">
      <dgm:prSet presAssocID="{81BAD79D-FDC6-43DC-A8C4-5748E545B723}" presName="parTrans" presStyleLbl="sibTrans2D1" presStyleIdx="0" presStyleCnt="2"/>
      <dgm:spPr/>
      <dgm:t>
        <a:bodyPr/>
        <a:lstStyle/>
        <a:p>
          <a:endParaRPr lang="es-EC"/>
        </a:p>
      </dgm:t>
    </dgm:pt>
    <dgm:pt modelId="{D0D89064-17C2-4240-AB64-6A3DCDA93F96}" type="pres">
      <dgm:prSet presAssocID="{3846F739-6556-47F6-985F-C3BD85C40674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9926B-C2C4-4569-9A8A-47B9BE2D0AF1}" type="pres">
      <dgm:prSet presAssocID="{C1642531-4130-435B-8DCA-9E255E29187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881FDD4-5130-4090-8FDA-3F4E8B7647FF}" type="pres">
      <dgm:prSet presAssocID="{6035F147-F79E-4879-8F18-1EEEE2276918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7C836E-AE69-4A73-B2FB-D4CBA32EF788}" type="presOf" srcId="{C1642531-4130-435B-8DCA-9E255E291873}" destId="{3419926B-C2C4-4569-9A8A-47B9BE2D0AF1}" srcOrd="0" destOrd="0" presId="urn:microsoft.com/office/officeart/2005/8/layout/lProcess1"/>
    <dgm:cxn modelId="{DA899A5A-963F-42E5-9240-B10AA26C3837}" type="presOf" srcId="{FBABABCA-C47F-4C06-9397-C4BF70FDD8A4}" destId="{1ABE5175-02AD-4749-B9D7-0BDCF6264756}" srcOrd="0" destOrd="0" presId="urn:microsoft.com/office/officeart/2005/8/layout/lProcess1"/>
    <dgm:cxn modelId="{C68AC73C-166D-430D-950E-65EC2F612D05}" type="presOf" srcId="{3846F739-6556-47F6-985F-C3BD85C40674}" destId="{D0D89064-17C2-4240-AB64-6A3DCDA93F96}" srcOrd="0" destOrd="0" presId="urn:microsoft.com/office/officeart/2005/8/layout/lProcess1"/>
    <dgm:cxn modelId="{2A0D28C7-1AB2-4C2C-B026-7315561F3055}" type="presOf" srcId="{6035F147-F79E-4879-8F18-1EEEE2276918}" destId="{3881FDD4-5130-4090-8FDA-3F4E8B7647FF}" srcOrd="0" destOrd="0" presId="urn:microsoft.com/office/officeart/2005/8/layout/lProcess1"/>
    <dgm:cxn modelId="{79454EA9-D6AF-49B5-A14F-90C19FC5B9CF}" srcId="{FBABABCA-C47F-4C06-9397-C4BF70FDD8A4}" destId="{605EF8EF-79CB-4037-9DC4-C7881071B928}" srcOrd="0" destOrd="0" parTransId="{52245926-08D5-4C52-8362-AB5C8049F72B}" sibTransId="{CAC6999F-3E07-4549-93E4-D9018ACB78FF}"/>
    <dgm:cxn modelId="{7BF46F73-33CC-43E1-AE6C-856F6E7AFD1B}" srcId="{605EF8EF-79CB-4037-9DC4-C7881071B928}" destId="{6035F147-F79E-4879-8F18-1EEEE2276918}" srcOrd="1" destOrd="0" parTransId="{54A18946-69AD-4AA3-8B6E-921F5FC3B658}" sibTransId="{6B1C0578-A447-41EA-AF7C-9A8C41B2442B}"/>
    <dgm:cxn modelId="{925CF6F0-010F-43E9-BCB9-39252460A999}" srcId="{605EF8EF-79CB-4037-9DC4-C7881071B928}" destId="{3846F739-6556-47F6-985F-C3BD85C40674}" srcOrd="0" destOrd="0" parTransId="{81BAD79D-FDC6-43DC-A8C4-5748E545B723}" sibTransId="{C1642531-4130-435B-8DCA-9E255E291873}"/>
    <dgm:cxn modelId="{9D6D1B53-E85C-469C-9763-5EB45C53CCC2}" type="presOf" srcId="{605EF8EF-79CB-4037-9DC4-C7881071B928}" destId="{A85E501F-1260-4D75-A1BB-62BA7744C037}" srcOrd="0" destOrd="0" presId="urn:microsoft.com/office/officeart/2005/8/layout/lProcess1"/>
    <dgm:cxn modelId="{4F4B98A0-BB84-4A4D-ADBF-1129D27100B1}" type="presOf" srcId="{81BAD79D-FDC6-43DC-A8C4-5748E545B723}" destId="{8C22A694-76E9-410B-A16F-0F6784563B87}" srcOrd="0" destOrd="0" presId="urn:microsoft.com/office/officeart/2005/8/layout/lProcess1"/>
    <dgm:cxn modelId="{45B8D3BD-E12E-40B7-B853-8B39A30B967C}" type="presParOf" srcId="{1ABE5175-02AD-4749-B9D7-0BDCF6264756}" destId="{A7A61EB6-C2BA-48A1-A551-F9147BC75976}" srcOrd="0" destOrd="0" presId="urn:microsoft.com/office/officeart/2005/8/layout/lProcess1"/>
    <dgm:cxn modelId="{0B28033F-1592-4569-9A70-B49BC5C906EC}" type="presParOf" srcId="{A7A61EB6-C2BA-48A1-A551-F9147BC75976}" destId="{A85E501F-1260-4D75-A1BB-62BA7744C037}" srcOrd="0" destOrd="0" presId="urn:microsoft.com/office/officeart/2005/8/layout/lProcess1"/>
    <dgm:cxn modelId="{F2844997-7202-4B9C-AA50-02DA6CE914B0}" type="presParOf" srcId="{A7A61EB6-C2BA-48A1-A551-F9147BC75976}" destId="{8C22A694-76E9-410B-A16F-0F6784563B87}" srcOrd="1" destOrd="0" presId="urn:microsoft.com/office/officeart/2005/8/layout/lProcess1"/>
    <dgm:cxn modelId="{1ACD715A-5C93-47BD-97CE-7EA9F6F362EA}" type="presParOf" srcId="{A7A61EB6-C2BA-48A1-A551-F9147BC75976}" destId="{D0D89064-17C2-4240-AB64-6A3DCDA93F96}" srcOrd="2" destOrd="0" presId="urn:microsoft.com/office/officeart/2005/8/layout/lProcess1"/>
    <dgm:cxn modelId="{6EC5EB6D-C2C6-4396-99A4-F221281A18AC}" type="presParOf" srcId="{A7A61EB6-C2BA-48A1-A551-F9147BC75976}" destId="{3419926B-C2C4-4569-9A8A-47B9BE2D0AF1}" srcOrd="3" destOrd="0" presId="urn:microsoft.com/office/officeart/2005/8/layout/lProcess1"/>
    <dgm:cxn modelId="{41A75A41-6126-41BA-823A-5DDC0EC3460C}" type="presParOf" srcId="{A7A61EB6-C2BA-48A1-A551-F9147BC75976}" destId="{3881FDD4-5130-4090-8FDA-3F4E8B7647F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32A948-9CF8-4949-AC73-56328DAE3B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F7F1ED-C4F9-4C3D-90AE-9F94B4F8D631}">
      <dgm:prSet phldrT="[Texto]" custT="1"/>
      <dgm:spPr/>
      <dgm:t>
        <a:bodyPr/>
        <a:lstStyle/>
        <a:p>
          <a:pPr algn="just"/>
          <a:r>
            <a:rPr lang="es-ES_tradnl" sz="1600" b="1" dirty="0" smtClean="0"/>
            <a:t>Existe una deficiencia en el control de inventario de víveres y de cargas líquidas, afectando su disponibilidad  y funcionalidad durante el tiempo de la navegación.</a:t>
          </a:r>
          <a:endParaRPr lang="es-EC" sz="1400" dirty="0"/>
        </a:p>
      </dgm:t>
    </dgm:pt>
    <dgm:pt modelId="{EEFA2F16-A39B-4EEA-90D3-6586FEE3C061}" type="parTrans" cxnId="{454499B1-4375-4283-9AD7-B88D0669690C}">
      <dgm:prSet/>
      <dgm:spPr/>
      <dgm:t>
        <a:bodyPr/>
        <a:lstStyle/>
        <a:p>
          <a:endParaRPr lang="es-EC"/>
        </a:p>
      </dgm:t>
    </dgm:pt>
    <dgm:pt modelId="{6EDE60A0-9AB1-4EB0-9264-C7CC81A5AA8E}" type="sibTrans" cxnId="{454499B1-4375-4283-9AD7-B88D0669690C}">
      <dgm:prSet/>
      <dgm:spPr/>
      <dgm:t>
        <a:bodyPr/>
        <a:lstStyle/>
        <a:p>
          <a:endParaRPr lang="es-EC"/>
        </a:p>
      </dgm:t>
    </dgm:pt>
    <dgm:pt modelId="{7F3459AC-FD7D-4FAF-910A-6A127063E92A}">
      <dgm:prSet phldrT="[Texto]" custT="1"/>
      <dgm:spPr/>
      <dgm:t>
        <a:bodyPr/>
        <a:lstStyle/>
        <a:p>
          <a:pPr algn="just"/>
          <a:r>
            <a:rPr lang="es-ES_tradnl" sz="1600" b="1" dirty="0" smtClean="0"/>
            <a:t>Los recursos prioritarios de mayor consumo y que se requieren de pronto reabastecimiento son: combustible, repuestos, víveres y agua, ordenados de acuerdo a mayores costos en puerto.</a:t>
          </a:r>
          <a:endParaRPr lang="es-EC" sz="1600" dirty="0">
            <a:solidFill>
              <a:schemeClr val="bg1"/>
            </a:solidFill>
          </a:endParaRPr>
        </a:p>
      </dgm:t>
    </dgm:pt>
    <dgm:pt modelId="{6A0A32F0-0890-4ACF-9D6D-40C124A29684}" type="parTrans" cxnId="{5467A2F4-2E1D-4AA8-9060-24815DD7CF6C}">
      <dgm:prSet/>
      <dgm:spPr/>
      <dgm:t>
        <a:bodyPr/>
        <a:lstStyle/>
        <a:p>
          <a:endParaRPr lang="es-EC"/>
        </a:p>
      </dgm:t>
    </dgm:pt>
    <dgm:pt modelId="{E4ACAA12-0347-4BCE-A3A3-746277A95036}" type="sibTrans" cxnId="{5467A2F4-2E1D-4AA8-9060-24815DD7CF6C}">
      <dgm:prSet/>
      <dgm:spPr/>
      <dgm:t>
        <a:bodyPr/>
        <a:lstStyle/>
        <a:p>
          <a:endParaRPr lang="es-EC"/>
        </a:p>
      </dgm:t>
    </dgm:pt>
    <dgm:pt modelId="{2B3964E9-76A0-4F72-9D81-F651C0E1767E}">
      <dgm:prSet phldrT="[Texto]"/>
      <dgm:spPr/>
      <dgm:t>
        <a:bodyPr/>
        <a:lstStyle/>
        <a:p>
          <a:pPr algn="just"/>
          <a:r>
            <a:rPr lang="es-ES_tradnl" b="1" dirty="0" smtClean="0">
              <a:solidFill>
                <a:schemeClr val="bg1"/>
              </a:solidFill>
            </a:rPr>
            <a:t>El </a:t>
          </a:r>
          <a:r>
            <a:rPr lang="es-ES_tradnl" b="1" dirty="0" smtClean="0"/>
            <a:t>método PEPS de los víveres, y el control de Inventarios digitalizados por consumo de agua y combustible, permitió obtener un control adecuado de estos productos tomando en cuenta que son bienes perecibles.</a:t>
          </a:r>
          <a:endParaRPr lang="es-EC" dirty="0">
            <a:solidFill>
              <a:schemeClr val="bg1"/>
            </a:solidFill>
          </a:endParaRPr>
        </a:p>
      </dgm:t>
    </dgm:pt>
    <dgm:pt modelId="{A7CD5068-3809-4855-8D80-BEDF748250E3}" type="parTrans" cxnId="{24524B57-FE1D-4C3F-93EC-3E127B7399EB}">
      <dgm:prSet/>
      <dgm:spPr/>
      <dgm:t>
        <a:bodyPr/>
        <a:lstStyle/>
        <a:p>
          <a:endParaRPr lang="es-EC"/>
        </a:p>
      </dgm:t>
    </dgm:pt>
    <dgm:pt modelId="{2D8E245A-5BBB-48A9-A98F-44533E180447}" type="sibTrans" cxnId="{24524B57-FE1D-4C3F-93EC-3E127B7399EB}">
      <dgm:prSet/>
      <dgm:spPr/>
      <dgm:t>
        <a:bodyPr/>
        <a:lstStyle/>
        <a:p>
          <a:endParaRPr lang="es-EC"/>
        </a:p>
      </dgm:t>
    </dgm:pt>
    <dgm:pt modelId="{39FDBE68-B682-488F-8601-AF23CE6EC7F7}" type="pres">
      <dgm:prSet presAssocID="{2B32A948-9CF8-4949-AC73-56328DAE3B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CE7E47C-83BA-40D0-BC74-B585C8ACBC7C}" type="pres">
      <dgm:prSet presAssocID="{2B32A948-9CF8-4949-AC73-56328DAE3BB2}" presName="Name1" presStyleCnt="0"/>
      <dgm:spPr/>
    </dgm:pt>
    <dgm:pt modelId="{7117CC74-6292-401E-AE96-D23EAD377981}" type="pres">
      <dgm:prSet presAssocID="{2B32A948-9CF8-4949-AC73-56328DAE3BB2}" presName="cycle" presStyleCnt="0"/>
      <dgm:spPr/>
    </dgm:pt>
    <dgm:pt modelId="{301EE06D-05BA-47A1-9922-E10ADA84A12A}" type="pres">
      <dgm:prSet presAssocID="{2B32A948-9CF8-4949-AC73-56328DAE3BB2}" presName="srcNode" presStyleLbl="node1" presStyleIdx="0" presStyleCnt="3"/>
      <dgm:spPr/>
    </dgm:pt>
    <dgm:pt modelId="{BB10D152-2B83-4CE0-B50B-BA3385DC3CF8}" type="pres">
      <dgm:prSet presAssocID="{2B32A948-9CF8-4949-AC73-56328DAE3BB2}" presName="conn" presStyleLbl="parChTrans1D2" presStyleIdx="0" presStyleCnt="1" custAng="241612"/>
      <dgm:spPr/>
      <dgm:t>
        <a:bodyPr/>
        <a:lstStyle/>
        <a:p>
          <a:endParaRPr lang="es-EC"/>
        </a:p>
      </dgm:t>
    </dgm:pt>
    <dgm:pt modelId="{17A680B7-BA5F-4F10-8B2A-D55AE1038652}" type="pres">
      <dgm:prSet presAssocID="{2B32A948-9CF8-4949-AC73-56328DAE3BB2}" presName="extraNode" presStyleLbl="node1" presStyleIdx="0" presStyleCnt="3"/>
      <dgm:spPr/>
    </dgm:pt>
    <dgm:pt modelId="{13B73BC4-8D12-4C31-B846-4C847FB89E96}" type="pres">
      <dgm:prSet presAssocID="{2B32A948-9CF8-4949-AC73-56328DAE3BB2}" presName="dstNode" presStyleLbl="node1" presStyleIdx="0" presStyleCnt="3"/>
      <dgm:spPr/>
    </dgm:pt>
    <dgm:pt modelId="{F114EB3B-E2EB-47A8-A8C5-3469F24A6986}" type="pres">
      <dgm:prSet presAssocID="{78F7F1ED-C4F9-4C3D-90AE-9F94B4F8D6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5EF32-FCC9-4A57-8117-EC93B49E1432}" type="pres">
      <dgm:prSet presAssocID="{78F7F1ED-C4F9-4C3D-90AE-9F94B4F8D631}" presName="accent_1" presStyleCnt="0"/>
      <dgm:spPr/>
    </dgm:pt>
    <dgm:pt modelId="{AA347C9A-A947-4CF1-B562-D81028E86A31}" type="pres">
      <dgm:prSet presAssocID="{78F7F1ED-C4F9-4C3D-90AE-9F94B4F8D63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CBB540-C330-4545-9256-561F3D7CA6E7}" type="pres">
      <dgm:prSet presAssocID="{7F3459AC-FD7D-4FAF-910A-6A127063E9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88FB1-8286-4FB9-AF13-6218D5888930}" type="pres">
      <dgm:prSet presAssocID="{7F3459AC-FD7D-4FAF-910A-6A127063E92A}" presName="accent_2" presStyleCnt="0"/>
      <dgm:spPr/>
    </dgm:pt>
    <dgm:pt modelId="{66A92949-3B34-413A-8CAA-F3D1949F51FE}" type="pres">
      <dgm:prSet presAssocID="{7F3459AC-FD7D-4FAF-910A-6A127063E92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A24B6C-D8C5-43B9-9CFA-D008F3BD6E26}" type="pres">
      <dgm:prSet presAssocID="{2B3964E9-76A0-4F72-9D81-F651C0E176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C362D-4395-4C6A-9AAB-A1780E24ACF7}" type="pres">
      <dgm:prSet presAssocID="{2B3964E9-76A0-4F72-9D81-F651C0E1767E}" presName="accent_3" presStyleCnt="0"/>
      <dgm:spPr/>
    </dgm:pt>
    <dgm:pt modelId="{0D6075B5-5ED6-4088-B58F-4C30206FB005}" type="pres">
      <dgm:prSet presAssocID="{2B3964E9-76A0-4F72-9D81-F651C0E176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5467A2F4-2E1D-4AA8-9060-24815DD7CF6C}" srcId="{2B32A948-9CF8-4949-AC73-56328DAE3BB2}" destId="{7F3459AC-FD7D-4FAF-910A-6A127063E92A}" srcOrd="1" destOrd="0" parTransId="{6A0A32F0-0890-4ACF-9D6D-40C124A29684}" sibTransId="{E4ACAA12-0347-4BCE-A3A3-746277A95036}"/>
    <dgm:cxn modelId="{B5912DF3-7A9E-47AD-A8A9-9BD998F706E3}" type="presOf" srcId="{2B32A948-9CF8-4949-AC73-56328DAE3BB2}" destId="{39FDBE68-B682-488F-8601-AF23CE6EC7F7}" srcOrd="0" destOrd="0" presId="urn:microsoft.com/office/officeart/2008/layout/VerticalCurvedList"/>
    <dgm:cxn modelId="{6BC4F3E7-B2F1-474C-8666-852183E806FE}" type="presOf" srcId="{2B3964E9-76A0-4F72-9D81-F651C0E1767E}" destId="{99A24B6C-D8C5-43B9-9CFA-D008F3BD6E26}" srcOrd="0" destOrd="0" presId="urn:microsoft.com/office/officeart/2008/layout/VerticalCurvedList"/>
    <dgm:cxn modelId="{24524B57-FE1D-4C3F-93EC-3E127B7399EB}" srcId="{2B32A948-9CF8-4949-AC73-56328DAE3BB2}" destId="{2B3964E9-76A0-4F72-9D81-F651C0E1767E}" srcOrd="2" destOrd="0" parTransId="{A7CD5068-3809-4855-8D80-BEDF748250E3}" sibTransId="{2D8E245A-5BBB-48A9-A98F-44533E180447}"/>
    <dgm:cxn modelId="{454499B1-4375-4283-9AD7-B88D0669690C}" srcId="{2B32A948-9CF8-4949-AC73-56328DAE3BB2}" destId="{78F7F1ED-C4F9-4C3D-90AE-9F94B4F8D631}" srcOrd="0" destOrd="0" parTransId="{EEFA2F16-A39B-4EEA-90D3-6586FEE3C061}" sibTransId="{6EDE60A0-9AB1-4EB0-9264-C7CC81A5AA8E}"/>
    <dgm:cxn modelId="{4C319355-D5DD-47C5-9891-3AA30739D1EF}" type="presOf" srcId="{7F3459AC-FD7D-4FAF-910A-6A127063E92A}" destId="{43CBB540-C330-4545-9256-561F3D7CA6E7}" srcOrd="0" destOrd="0" presId="urn:microsoft.com/office/officeart/2008/layout/VerticalCurvedList"/>
    <dgm:cxn modelId="{B161EBC6-6283-4A87-B44C-A31B741C7583}" type="presOf" srcId="{78F7F1ED-C4F9-4C3D-90AE-9F94B4F8D631}" destId="{F114EB3B-E2EB-47A8-A8C5-3469F24A6986}" srcOrd="0" destOrd="0" presId="urn:microsoft.com/office/officeart/2008/layout/VerticalCurvedList"/>
    <dgm:cxn modelId="{248AD31A-D788-4360-8C1B-1B5DC7F4485A}" type="presOf" srcId="{6EDE60A0-9AB1-4EB0-9264-C7CC81A5AA8E}" destId="{BB10D152-2B83-4CE0-B50B-BA3385DC3CF8}" srcOrd="0" destOrd="0" presId="urn:microsoft.com/office/officeart/2008/layout/VerticalCurvedList"/>
    <dgm:cxn modelId="{5049524A-8B4F-400C-BC38-92EFC2620FFD}" type="presParOf" srcId="{39FDBE68-B682-488F-8601-AF23CE6EC7F7}" destId="{2CE7E47C-83BA-40D0-BC74-B585C8ACBC7C}" srcOrd="0" destOrd="0" presId="urn:microsoft.com/office/officeart/2008/layout/VerticalCurvedList"/>
    <dgm:cxn modelId="{EEFC89BC-F2A6-422C-8FDF-C0B10849D08D}" type="presParOf" srcId="{2CE7E47C-83BA-40D0-BC74-B585C8ACBC7C}" destId="{7117CC74-6292-401E-AE96-D23EAD377981}" srcOrd="0" destOrd="0" presId="urn:microsoft.com/office/officeart/2008/layout/VerticalCurvedList"/>
    <dgm:cxn modelId="{72A051E2-180F-4A5F-94AB-AFB102E66820}" type="presParOf" srcId="{7117CC74-6292-401E-AE96-D23EAD377981}" destId="{301EE06D-05BA-47A1-9922-E10ADA84A12A}" srcOrd="0" destOrd="0" presId="urn:microsoft.com/office/officeart/2008/layout/VerticalCurvedList"/>
    <dgm:cxn modelId="{BBBF8809-CFCD-4E11-85AE-87972480BD18}" type="presParOf" srcId="{7117CC74-6292-401E-AE96-D23EAD377981}" destId="{BB10D152-2B83-4CE0-B50B-BA3385DC3CF8}" srcOrd="1" destOrd="0" presId="urn:microsoft.com/office/officeart/2008/layout/VerticalCurvedList"/>
    <dgm:cxn modelId="{D18162D8-33D4-4A66-B6FE-B7F217B398E8}" type="presParOf" srcId="{7117CC74-6292-401E-AE96-D23EAD377981}" destId="{17A680B7-BA5F-4F10-8B2A-D55AE1038652}" srcOrd="2" destOrd="0" presId="urn:microsoft.com/office/officeart/2008/layout/VerticalCurvedList"/>
    <dgm:cxn modelId="{573E868A-A1AE-44DA-9135-BF6754AFDA09}" type="presParOf" srcId="{7117CC74-6292-401E-AE96-D23EAD377981}" destId="{13B73BC4-8D12-4C31-B846-4C847FB89E96}" srcOrd="3" destOrd="0" presId="urn:microsoft.com/office/officeart/2008/layout/VerticalCurvedList"/>
    <dgm:cxn modelId="{0D759C4B-E6D8-45AF-969A-0D4076691DFD}" type="presParOf" srcId="{2CE7E47C-83BA-40D0-BC74-B585C8ACBC7C}" destId="{F114EB3B-E2EB-47A8-A8C5-3469F24A6986}" srcOrd="1" destOrd="0" presId="urn:microsoft.com/office/officeart/2008/layout/VerticalCurvedList"/>
    <dgm:cxn modelId="{A7108D9B-47DC-448F-93BD-EE5153AEBB05}" type="presParOf" srcId="{2CE7E47C-83BA-40D0-BC74-B585C8ACBC7C}" destId="{6CF5EF32-FCC9-4A57-8117-EC93B49E1432}" srcOrd="2" destOrd="0" presId="urn:microsoft.com/office/officeart/2008/layout/VerticalCurvedList"/>
    <dgm:cxn modelId="{3EB11ACF-3C6B-4F95-A505-345762B9E939}" type="presParOf" srcId="{6CF5EF32-FCC9-4A57-8117-EC93B49E1432}" destId="{AA347C9A-A947-4CF1-B562-D81028E86A31}" srcOrd="0" destOrd="0" presId="urn:microsoft.com/office/officeart/2008/layout/VerticalCurvedList"/>
    <dgm:cxn modelId="{35298799-52EC-4A08-AA95-826A465C2597}" type="presParOf" srcId="{2CE7E47C-83BA-40D0-BC74-B585C8ACBC7C}" destId="{43CBB540-C330-4545-9256-561F3D7CA6E7}" srcOrd="3" destOrd="0" presId="urn:microsoft.com/office/officeart/2008/layout/VerticalCurvedList"/>
    <dgm:cxn modelId="{EC32D389-EFD4-4561-904E-FE228F7A2453}" type="presParOf" srcId="{2CE7E47C-83BA-40D0-BC74-B585C8ACBC7C}" destId="{D5088FB1-8286-4FB9-AF13-6218D5888930}" srcOrd="4" destOrd="0" presId="urn:microsoft.com/office/officeart/2008/layout/VerticalCurvedList"/>
    <dgm:cxn modelId="{3BB776BB-A26F-49D8-8296-0465C9B3B10E}" type="presParOf" srcId="{D5088FB1-8286-4FB9-AF13-6218D5888930}" destId="{66A92949-3B34-413A-8CAA-F3D1949F51FE}" srcOrd="0" destOrd="0" presId="urn:microsoft.com/office/officeart/2008/layout/VerticalCurvedList"/>
    <dgm:cxn modelId="{EC34EE34-96AB-414A-92D6-0BAD69C36C24}" type="presParOf" srcId="{2CE7E47C-83BA-40D0-BC74-B585C8ACBC7C}" destId="{99A24B6C-D8C5-43B9-9CFA-D008F3BD6E26}" srcOrd="5" destOrd="0" presId="urn:microsoft.com/office/officeart/2008/layout/VerticalCurvedList"/>
    <dgm:cxn modelId="{3D2C7232-5401-47A0-8285-3321BBBE509F}" type="presParOf" srcId="{2CE7E47C-83BA-40D0-BC74-B585C8ACBC7C}" destId="{1DAC362D-4395-4C6A-9AAB-A1780E24ACF7}" srcOrd="6" destOrd="0" presId="urn:microsoft.com/office/officeart/2008/layout/VerticalCurvedList"/>
    <dgm:cxn modelId="{A5822F1B-9E73-4B7A-858B-F602909108FC}" type="presParOf" srcId="{1DAC362D-4395-4C6A-9AAB-A1780E24ACF7}" destId="{0D6075B5-5ED6-4088-B58F-4C30206FB0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32A948-9CF8-4949-AC73-56328DAE3B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F7F1ED-C4F9-4C3D-90AE-9F94B4F8D631}">
      <dgm:prSet phldrT="[Texto]" custT="1"/>
      <dgm:spPr/>
      <dgm:t>
        <a:bodyPr/>
        <a:lstStyle/>
        <a:p>
          <a:pPr algn="just"/>
          <a:r>
            <a:rPr lang="es-ES_tradnl" sz="1600" b="1" dirty="0" smtClean="0">
              <a:solidFill>
                <a:schemeClr val="bg1"/>
              </a:solidFill>
            </a:rPr>
            <a:t>Aplicar las normas del control interno a las existencias de víveres, agua y combustible en relación al valor  gastado en puertos para la navegación.</a:t>
          </a:r>
          <a:r>
            <a:rPr lang="es-ES_tradnl" sz="1400" b="1" dirty="0" smtClean="0">
              <a:solidFill>
                <a:schemeClr val="bg1"/>
              </a:solidFill>
            </a:rPr>
            <a:t> </a:t>
          </a:r>
          <a:endParaRPr lang="es-EC" sz="1400" dirty="0">
            <a:solidFill>
              <a:schemeClr val="bg1"/>
            </a:solidFill>
          </a:endParaRPr>
        </a:p>
      </dgm:t>
    </dgm:pt>
    <dgm:pt modelId="{EEFA2F16-A39B-4EEA-90D3-6586FEE3C061}" type="parTrans" cxnId="{454499B1-4375-4283-9AD7-B88D0669690C}">
      <dgm:prSet/>
      <dgm:spPr/>
      <dgm:t>
        <a:bodyPr/>
        <a:lstStyle/>
        <a:p>
          <a:endParaRPr lang="es-EC"/>
        </a:p>
      </dgm:t>
    </dgm:pt>
    <dgm:pt modelId="{6EDE60A0-9AB1-4EB0-9264-C7CC81A5AA8E}" type="sibTrans" cxnId="{454499B1-4375-4283-9AD7-B88D0669690C}">
      <dgm:prSet/>
      <dgm:spPr/>
      <dgm:t>
        <a:bodyPr/>
        <a:lstStyle/>
        <a:p>
          <a:endParaRPr lang="es-EC"/>
        </a:p>
      </dgm:t>
    </dgm:pt>
    <dgm:pt modelId="{7F3459AC-FD7D-4FAF-910A-6A127063E92A}">
      <dgm:prSet phldrT="[Texto]" custT="1"/>
      <dgm:spPr/>
      <dgm:t>
        <a:bodyPr/>
        <a:lstStyle/>
        <a:p>
          <a:pPr algn="just"/>
          <a:r>
            <a:rPr lang="es-ES_tradnl" sz="1600" b="1" dirty="0" smtClean="0">
              <a:solidFill>
                <a:schemeClr val="bg1"/>
              </a:solidFill>
            </a:rPr>
            <a:t>Emitir informes del consumo en relación al puerto de destino al que se ha arribado para luego realizar un análisis convalidado</a:t>
          </a:r>
          <a:endParaRPr lang="es-EC" sz="1600" dirty="0">
            <a:solidFill>
              <a:schemeClr val="bg1"/>
            </a:solidFill>
          </a:endParaRPr>
        </a:p>
      </dgm:t>
    </dgm:pt>
    <dgm:pt modelId="{6A0A32F0-0890-4ACF-9D6D-40C124A29684}" type="parTrans" cxnId="{5467A2F4-2E1D-4AA8-9060-24815DD7CF6C}">
      <dgm:prSet/>
      <dgm:spPr/>
      <dgm:t>
        <a:bodyPr/>
        <a:lstStyle/>
        <a:p>
          <a:endParaRPr lang="es-EC"/>
        </a:p>
      </dgm:t>
    </dgm:pt>
    <dgm:pt modelId="{E4ACAA12-0347-4BCE-A3A3-746277A95036}" type="sibTrans" cxnId="{5467A2F4-2E1D-4AA8-9060-24815DD7CF6C}">
      <dgm:prSet/>
      <dgm:spPr/>
      <dgm:t>
        <a:bodyPr/>
        <a:lstStyle/>
        <a:p>
          <a:endParaRPr lang="es-EC"/>
        </a:p>
      </dgm:t>
    </dgm:pt>
    <dgm:pt modelId="{2B3964E9-76A0-4F72-9D81-F651C0E1767E}">
      <dgm:prSet phldrT="[Texto]"/>
      <dgm:spPr/>
      <dgm:t>
        <a:bodyPr/>
        <a:lstStyle/>
        <a:p>
          <a:pPr algn="just"/>
          <a:r>
            <a:rPr lang="es-ES_tradnl" b="1" dirty="0" smtClean="0">
              <a:solidFill>
                <a:schemeClr val="bg1"/>
              </a:solidFill>
            </a:rPr>
            <a:t>Normar la implementación del Método PEPS, y la actualización del registro de Bitácora Electrónica para mejorar el control de inventario, facilitando el proceso del reabastecimiento logístico del Buque Escuela Guayas.</a:t>
          </a:r>
          <a:endParaRPr lang="es-EC" dirty="0">
            <a:solidFill>
              <a:schemeClr val="bg1"/>
            </a:solidFill>
          </a:endParaRPr>
        </a:p>
      </dgm:t>
    </dgm:pt>
    <dgm:pt modelId="{A7CD5068-3809-4855-8D80-BEDF748250E3}" type="parTrans" cxnId="{24524B57-FE1D-4C3F-93EC-3E127B7399EB}">
      <dgm:prSet/>
      <dgm:spPr/>
      <dgm:t>
        <a:bodyPr/>
        <a:lstStyle/>
        <a:p>
          <a:endParaRPr lang="es-EC"/>
        </a:p>
      </dgm:t>
    </dgm:pt>
    <dgm:pt modelId="{2D8E245A-5BBB-48A9-A98F-44533E180447}" type="sibTrans" cxnId="{24524B57-FE1D-4C3F-93EC-3E127B7399EB}">
      <dgm:prSet/>
      <dgm:spPr/>
      <dgm:t>
        <a:bodyPr/>
        <a:lstStyle/>
        <a:p>
          <a:endParaRPr lang="es-EC"/>
        </a:p>
      </dgm:t>
    </dgm:pt>
    <dgm:pt modelId="{39FDBE68-B682-488F-8601-AF23CE6EC7F7}" type="pres">
      <dgm:prSet presAssocID="{2B32A948-9CF8-4949-AC73-56328DAE3B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CE7E47C-83BA-40D0-BC74-B585C8ACBC7C}" type="pres">
      <dgm:prSet presAssocID="{2B32A948-9CF8-4949-AC73-56328DAE3BB2}" presName="Name1" presStyleCnt="0"/>
      <dgm:spPr/>
    </dgm:pt>
    <dgm:pt modelId="{7117CC74-6292-401E-AE96-D23EAD377981}" type="pres">
      <dgm:prSet presAssocID="{2B32A948-9CF8-4949-AC73-56328DAE3BB2}" presName="cycle" presStyleCnt="0"/>
      <dgm:spPr/>
    </dgm:pt>
    <dgm:pt modelId="{301EE06D-05BA-47A1-9922-E10ADA84A12A}" type="pres">
      <dgm:prSet presAssocID="{2B32A948-9CF8-4949-AC73-56328DAE3BB2}" presName="srcNode" presStyleLbl="node1" presStyleIdx="0" presStyleCnt="3"/>
      <dgm:spPr/>
    </dgm:pt>
    <dgm:pt modelId="{BB10D152-2B83-4CE0-B50B-BA3385DC3CF8}" type="pres">
      <dgm:prSet presAssocID="{2B32A948-9CF8-4949-AC73-56328DAE3BB2}" presName="conn" presStyleLbl="parChTrans1D2" presStyleIdx="0" presStyleCnt="1" custAng="241612"/>
      <dgm:spPr/>
      <dgm:t>
        <a:bodyPr/>
        <a:lstStyle/>
        <a:p>
          <a:endParaRPr lang="es-EC"/>
        </a:p>
      </dgm:t>
    </dgm:pt>
    <dgm:pt modelId="{17A680B7-BA5F-4F10-8B2A-D55AE1038652}" type="pres">
      <dgm:prSet presAssocID="{2B32A948-9CF8-4949-AC73-56328DAE3BB2}" presName="extraNode" presStyleLbl="node1" presStyleIdx="0" presStyleCnt="3"/>
      <dgm:spPr/>
    </dgm:pt>
    <dgm:pt modelId="{13B73BC4-8D12-4C31-B846-4C847FB89E96}" type="pres">
      <dgm:prSet presAssocID="{2B32A948-9CF8-4949-AC73-56328DAE3BB2}" presName="dstNode" presStyleLbl="node1" presStyleIdx="0" presStyleCnt="3"/>
      <dgm:spPr/>
    </dgm:pt>
    <dgm:pt modelId="{F114EB3B-E2EB-47A8-A8C5-3469F24A6986}" type="pres">
      <dgm:prSet presAssocID="{78F7F1ED-C4F9-4C3D-90AE-9F94B4F8D6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5EF32-FCC9-4A57-8117-EC93B49E1432}" type="pres">
      <dgm:prSet presAssocID="{78F7F1ED-C4F9-4C3D-90AE-9F94B4F8D631}" presName="accent_1" presStyleCnt="0"/>
      <dgm:spPr/>
    </dgm:pt>
    <dgm:pt modelId="{AA347C9A-A947-4CF1-B562-D81028E86A31}" type="pres">
      <dgm:prSet presAssocID="{78F7F1ED-C4F9-4C3D-90AE-9F94B4F8D63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CBB540-C330-4545-9256-561F3D7CA6E7}" type="pres">
      <dgm:prSet presAssocID="{7F3459AC-FD7D-4FAF-910A-6A127063E9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88FB1-8286-4FB9-AF13-6218D5888930}" type="pres">
      <dgm:prSet presAssocID="{7F3459AC-FD7D-4FAF-910A-6A127063E92A}" presName="accent_2" presStyleCnt="0"/>
      <dgm:spPr/>
    </dgm:pt>
    <dgm:pt modelId="{66A92949-3B34-413A-8CAA-F3D1949F51FE}" type="pres">
      <dgm:prSet presAssocID="{7F3459AC-FD7D-4FAF-910A-6A127063E92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A24B6C-D8C5-43B9-9CFA-D008F3BD6E26}" type="pres">
      <dgm:prSet presAssocID="{2B3964E9-76A0-4F72-9D81-F651C0E176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C362D-4395-4C6A-9AAB-A1780E24ACF7}" type="pres">
      <dgm:prSet presAssocID="{2B3964E9-76A0-4F72-9D81-F651C0E1767E}" presName="accent_3" presStyleCnt="0"/>
      <dgm:spPr/>
    </dgm:pt>
    <dgm:pt modelId="{0D6075B5-5ED6-4088-B58F-4C30206FB005}" type="pres">
      <dgm:prSet presAssocID="{2B3964E9-76A0-4F72-9D81-F651C0E176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FC22544-6EC9-4E05-BFFF-78C18D3036E0}" type="presOf" srcId="{78F7F1ED-C4F9-4C3D-90AE-9F94B4F8D631}" destId="{F114EB3B-E2EB-47A8-A8C5-3469F24A6986}" srcOrd="0" destOrd="0" presId="urn:microsoft.com/office/officeart/2008/layout/VerticalCurvedList"/>
    <dgm:cxn modelId="{84AB4630-B0CF-46DF-B534-C798A991B895}" type="presOf" srcId="{7F3459AC-FD7D-4FAF-910A-6A127063E92A}" destId="{43CBB540-C330-4545-9256-561F3D7CA6E7}" srcOrd="0" destOrd="0" presId="urn:microsoft.com/office/officeart/2008/layout/VerticalCurvedList"/>
    <dgm:cxn modelId="{5467A2F4-2E1D-4AA8-9060-24815DD7CF6C}" srcId="{2B32A948-9CF8-4949-AC73-56328DAE3BB2}" destId="{7F3459AC-FD7D-4FAF-910A-6A127063E92A}" srcOrd="1" destOrd="0" parTransId="{6A0A32F0-0890-4ACF-9D6D-40C124A29684}" sibTransId="{E4ACAA12-0347-4BCE-A3A3-746277A95036}"/>
    <dgm:cxn modelId="{CE8A630F-5879-4276-93DF-1E28055EFC3E}" type="presOf" srcId="{6EDE60A0-9AB1-4EB0-9264-C7CC81A5AA8E}" destId="{BB10D152-2B83-4CE0-B50B-BA3385DC3CF8}" srcOrd="0" destOrd="0" presId="urn:microsoft.com/office/officeart/2008/layout/VerticalCurvedList"/>
    <dgm:cxn modelId="{24524B57-FE1D-4C3F-93EC-3E127B7399EB}" srcId="{2B32A948-9CF8-4949-AC73-56328DAE3BB2}" destId="{2B3964E9-76A0-4F72-9D81-F651C0E1767E}" srcOrd="2" destOrd="0" parTransId="{A7CD5068-3809-4855-8D80-BEDF748250E3}" sibTransId="{2D8E245A-5BBB-48A9-A98F-44533E180447}"/>
    <dgm:cxn modelId="{3F62A767-B6BD-4BE7-8EF2-2456A95332A7}" type="presOf" srcId="{2B3964E9-76A0-4F72-9D81-F651C0E1767E}" destId="{99A24B6C-D8C5-43B9-9CFA-D008F3BD6E26}" srcOrd="0" destOrd="0" presId="urn:microsoft.com/office/officeart/2008/layout/VerticalCurvedList"/>
    <dgm:cxn modelId="{9D93842B-FD0F-4EA0-811E-403CF89BC483}" type="presOf" srcId="{2B32A948-9CF8-4949-AC73-56328DAE3BB2}" destId="{39FDBE68-B682-488F-8601-AF23CE6EC7F7}" srcOrd="0" destOrd="0" presId="urn:microsoft.com/office/officeart/2008/layout/VerticalCurvedList"/>
    <dgm:cxn modelId="{454499B1-4375-4283-9AD7-B88D0669690C}" srcId="{2B32A948-9CF8-4949-AC73-56328DAE3BB2}" destId="{78F7F1ED-C4F9-4C3D-90AE-9F94B4F8D631}" srcOrd="0" destOrd="0" parTransId="{EEFA2F16-A39B-4EEA-90D3-6586FEE3C061}" sibTransId="{6EDE60A0-9AB1-4EB0-9264-C7CC81A5AA8E}"/>
    <dgm:cxn modelId="{4413D15E-61C1-4095-9D87-F07F9AC1541D}" type="presParOf" srcId="{39FDBE68-B682-488F-8601-AF23CE6EC7F7}" destId="{2CE7E47C-83BA-40D0-BC74-B585C8ACBC7C}" srcOrd="0" destOrd="0" presId="urn:microsoft.com/office/officeart/2008/layout/VerticalCurvedList"/>
    <dgm:cxn modelId="{06D37C1E-D150-4A5D-8F43-7628D6E696DE}" type="presParOf" srcId="{2CE7E47C-83BA-40D0-BC74-B585C8ACBC7C}" destId="{7117CC74-6292-401E-AE96-D23EAD377981}" srcOrd="0" destOrd="0" presId="urn:microsoft.com/office/officeart/2008/layout/VerticalCurvedList"/>
    <dgm:cxn modelId="{734CE680-303A-486D-8544-84DBE7202F87}" type="presParOf" srcId="{7117CC74-6292-401E-AE96-D23EAD377981}" destId="{301EE06D-05BA-47A1-9922-E10ADA84A12A}" srcOrd="0" destOrd="0" presId="urn:microsoft.com/office/officeart/2008/layout/VerticalCurvedList"/>
    <dgm:cxn modelId="{0BC9B702-C722-48A3-BB85-3186D388FBA3}" type="presParOf" srcId="{7117CC74-6292-401E-AE96-D23EAD377981}" destId="{BB10D152-2B83-4CE0-B50B-BA3385DC3CF8}" srcOrd="1" destOrd="0" presId="urn:microsoft.com/office/officeart/2008/layout/VerticalCurvedList"/>
    <dgm:cxn modelId="{19116E2A-A606-4B91-B2C4-626AA30BA064}" type="presParOf" srcId="{7117CC74-6292-401E-AE96-D23EAD377981}" destId="{17A680B7-BA5F-4F10-8B2A-D55AE1038652}" srcOrd="2" destOrd="0" presId="urn:microsoft.com/office/officeart/2008/layout/VerticalCurvedList"/>
    <dgm:cxn modelId="{9EF14756-BAE9-4272-87E7-F02570B593B3}" type="presParOf" srcId="{7117CC74-6292-401E-AE96-D23EAD377981}" destId="{13B73BC4-8D12-4C31-B846-4C847FB89E96}" srcOrd="3" destOrd="0" presId="urn:microsoft.com/office/officeart/2008/layout/VerticalCurvedList"/>
    <dgm:cxn modelId="{7029B654-2FA1-4166-9E2C-10BDD3E5B10B}" type="presParOf" srcId="{2CE7E47C-83BA-40D0-BC74-B585C8ACBC7C}" destId="{F114EB3B-E2EB-47A8-A8C5-3469F24A6986}" srcOrd="1" destOrd="0" presId="urn:microsoft.com/office/officeart/2008/layout/VerticalCurvedList"/>
    <dgm:cxn modelId="{1E42CDDB-F242-4318-AB0E-7D987CE3501A}" type="presParOf" srcId="{2CE7E47C-83BA-40D0-BC74-B585C8ACBC7C}" destId="{6CF5EF32-FCC9-4A57-8117-EC93B49E1432}" srcOrd="2" destOrd="0" presId="urn:microsoft.com/office/officeart/2008/layout/VerticalCurvedList"/>
    <dgm:cxn modelId="{F7DAE058-6E13-444E-BD59-684959519D61}" type="presParOf" srcId="{6CF5EF32-FCC9-4A57-8117-EC93B49E1432}" destId="{AA347C9A-A947-4CF1-B562-D81028E86A31}" srcOrd="0" destOrd="0" presId="urn:microsoft.com/office/officeart/2008/layout/VerticalCurvedList"/>
    <dgm:cxn modelId="{D70E1932-D576-4A4F-9BEA-8765991C3056}" type="presParOf" srcId="{2CE7E47C-83BA-40D0-BC74-B585C8ACBC7C}" destId="{43CBB540-C330-4545-9256-561F3D7CA6E7}" srcOrd="3" destOrd="0" presId="urn:microsoft.com/office/officeart/2008/layout/VerticalCurvedList"/>
    <dgm:cxn modelId="{285693B6-7928-4845-8E51-4688A2561A7F}" type="presParOf" srcId="{2CE7E47C-83BA-40D0-BC74-B585C8ACBC7C}" destId="{D5088FB1-8286-4FB9-AF13-6218D5888930}" srcOrd="4" destOrd="0" presId="urn:microsoft.com/office/officeart/2008/layout/VerticalCurvedList"/>
    <dgm:cxn modelId="{53AFFE70-AB84-4D07-A122-5EB8EB4B6FD7}" type="presParOf" srcId="{D5088FB1-8286-4FB9-AF13-6218D5888930}" destId="{66A92949-3B34-413A-8CAA-F3D1949F51FE}" srcOrd="0" destOrd="0" presId="urn:microsoft.com/office/officeart/2008/layout/VerticalCurvedList"/>
    <dgm:cxn modelId="{9CBC4AD2-9278-4CC3-BD69-DBA35A1964F0}" type="presParOf" srcId="{2CE7E47C-83BA-40D0-BC74-B585C8ACBC7C}" destId="{99A24B6C-D8C5-43B9-9CFA-D008F3BD6E26}" srcOrd="5" destOrd="0" presId="urn:microsoft.com/office/officeart/2008/layout/VerticalCurvedList"/>
    <dgm:cxn modelId="{67BFE61A-0C78-4A75-B00A-540BFD6D19DF}" type="presParOf" srcId="{2CE7E47C-83BA-40D0-BC74-B585C8ACBC7C}" destId="{1DAC362D-4395-4C6A-9AAB-A1780E24ACF7}" srcOrd="6" destOrd="0" presId="urn:microsoft.com/office/officeart/2008/layout/VerticalCurvedList"/>
    <dgm:cxn modelId="{0245CC52-9B73-434F-AFAE-AFEEE51AD6E9}" type="presParOf" srcId="{1DAC362D-4395-4C6A-9AAB-A1780E24ACF7}" destId="{0D6075B5-5ED6-4088-B58F-4C30206FB0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79CE3-1923-4FA9-9D96-935135EB853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6C2FA4-1F1B-47B9-9EB9-3CC068218D10}">
      <dgm:prSet phldrT="[Texto]"/>
      <dgm:spPr/>
      <dgm:t>
        <a:bodyPr/>
        <a:lstStyle/>
        <a:p>
          <a:r>
            <a:rPr lang="es-EC" dirty="0" smtClean="0"/>
            <a:t>Reabastecimiento</a:t>
          </a:r>
          <a:endParaRPr lang="es-EC" dirty="0"/>
        </a:p>
      </dgm:t>
    </dgm:pt>
    <dgm:pt modelId="{5A7416A8-6EC2-4BFB-9D18-64D95209B2B4}" type="parTrans" cxnId="{07117263-9AAE-45F2-B710-BCCEAB5213EC}">
      <dgm:prSet/>
      <dgm:spPr/>
      <dgm:t>
        <a:bodyPr/>
        <a:lstStyle/>
        <a:p>
          <a:endParaRPr lang="es-EC"/>
        </a:p>
      </dgm:t>
    </dgm:pt>
    <dgm:pt modelId="{6CCAFF4C-E676-457A-8CD1-4A3C923F8E24}" type="sibTrans" cxnId="{07117263-9AAE-45F2-B710-BCCEAB5213EC}">
      <dgm:prSet/>
      <dgm:spPr/>
      <dgm:t>
        <a:bodyPr/>
        <a:lstStyle/>
        <a:p>
          <a:endParaRPr lang="es-EC"/>
        </a:p>
      </dgm:t>
    </dgm:pt>
    <dgm:pt modelId="{67F5B6A6-DDB2-4440-B7F7-1F56996B1F24}">
      <dgm:prSet phldrT="[Texto]"/>
      <dgm:spPr/>
      <dgm:t>
        <a:bodyPr/>
        <a:lstStyle/>
        <a:p>
          <a:r>
            <a:rPr lang="es-EC" dirty="0" smtClean="0"/>
            <a:t>Necesidad  de planificación</a:t>
          </a:r>
          <a:endParaRPr lang="es-EC" dirty="0"/>
        </a:p>
      </dgm:t>
    </dgm:pt>
    <dgm:pt modelId="{4E595818-971D-45EB-86D7-7D32093C2AAF}" type="parTrans" cxnId="{4C19C163-24A9-42AD-A0FC-0BAAAE07C488}">
      <dgm:prSet/>
      <dgm:spPr/>
      <dgm:t>
        <a:bodyPr/>
        <a:lstStyle/>
        <a:p>
          <a:endParaRPr lang="es-EC"/>
        </a:p>
      </dgm:t>
    </dgm:pt>
    <dgm:pt modelId="{3D41AB0A-B37B-44D6-B7FA-A6E57BE11D5A}" type="sibTrans" cxnId="{4C19C163-24A9-42AD-A0FC-0BAAAE07C488}">
      <dgm:prSet/>
      <dgm:spPr/>
      <dgm:t>
        <a:bodyPr/>
        <a:lstStyle/>
        <a:p>
          <a:endParaRPr lang="es-EC"/>
        </a:p>
      </dgm:t>
    </dgm:pt>
    <dgm:pt modelId="{E9D015F8-EA81-4CC8-A52F-3C2942B42341}">
      <dgm:prSet phldrT="[Texto]"/>
      <dgm:spPr/>
      <dgm:t>
        <a:bodyPr/>
        <a:lstStyle/>
        <a:p>
          <a:r>
            <a:rPr lang="es-ES_tradnl" dirty="0" smtClean="0"/>
            <a:t>Deficiente control de inventarios</a:t>
          </a:r>
          <a:endParaRPr lang="es-EC" dirty="0"/>
        </a:p>
      </dgm:t>
    </dgm:pt>
    <dgm:pt modelId="{98132C91-43D0-4FE1-B253-386A05491BE5}" type="parTrans" cxnId="{92C8874A-6DA3-4226-9814-B2C8703BD29F}">
      <dgm:prSet/>
      <dgm:spPr/>
      <dgm:t>
        <a:bodyPr/>
        <a:lstStyle/>
        <a:p>
          <a:endParaRPr lang="es-EC"/>
        </a:p>
      </dgm:t>
    </dgm:pt>
    <dgm:pt modelId="{725ED4A1-4166-42F0-8BC0-9853424D1B76}" type="sibTrans" cxnId="{92C8874A-6DA3-4226-9814-B2C8703BD29F}">
      <dgm:prSet/>
      <dgm:spPr/>
      <dgm:t>
        <a:bodyPr/>
        <a:lstStyle/>
        <a:p>
          <a:endParaRPr lang="es-EC"/>
        </a:p>
      </dgm:t>
    </dgm:pt>
    <dgm:pt modelId="{F6844262-2387-4CC6-92F8-8D4847D2A22A}">
      <dgm:prSet phldrT="[Texto]"/>
      <dgm:spPr/>
      <dgm:t>
        <a:bodyPr/>
        <a:lstStyle/>
        <a:p>
          <a:r>
            <a:rPr lang="es-ES_tradnl" dirty="0" smtClean="0"/>
            <a:t>Frecuente escases de los recursos </a:t>
          </a:r>
          <a:endParaRPr lang="es-EC" dirty="0"/>
        </a:p>
      </dgm:t>
    </dgm:pt>
    <dgm:pt modelId="{DA666CFC-4628-43F5-8037-433D3E1FF2F9}" type="parTrans" cxnId="{1D584529-630B-40BB-817B-67187A43134F}">
      <dgm:prSet/>
      <dgm:spPr/>
      <dgm:t>
        <a:bodyPr/>
        <a:lstStyle/>
        <a:p>
          <a:endParaRPr lang="es-EC"/>
        </a:p>
      </dgm:t>
    </dgm:pt>
    <dgm:pt modelId="{A9786F07-9648-479A-BFEE-EB75B9044A8A}" type="sibTrans" cxnId="{1D584529-630B-40BB-817B-67187A43134F}">
      <dgm:prSet/>
      <dgm:spPr/>
      <dgm:t>
        <a:bodyPr/>
        <a:lstStyle/>
        <a:p>
          <a:endParaRPr lang="es-EC"/>
        </a:p>
      </dgm:t>
    </dgm:pt>
    <dgm:pt modelId="{6C8EDEF7-8A17-4FC9-A1FB-14EE8D1564F1}" type="pres">
      <dgm:prSet presAssocID="{68D79CE3-1923-4FA9-9D96-935135EB85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A38A91F-5AC8-4431-9572-AE93A25AC306}" type="pres">
      <dgm:prSet presAssocID="{BC6C2FA4-1F1B-47B9-9EB9-3CC068218D10}" presName="singleCycle" presStyleCnt="0"/>
      <dgm:spPr/>
    </dgm:pt>
    <dgm:pt modelId="{19B55B7C-ED2D-4D04-AEDA-3C8522233CF9}" type="pres">
      <dgm:prSet presAssocID="{BC6C2FA4-1F1B-47B9-9EB9-3CC068218D10}" presName="singleCenter" presStyleLbl="node1" presStyleIdx="0" presStyleCnt="4" custScaleX="163288" custScaleY="60313" custLinFactNeighborX="-174" custLinFactNeighborY="-5949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7F9E6238-BA82-4831-93E9-D192D7BB5B84}" type="pres">
      <dgm:prSet presAssocID="{4E595818-971D-45EB-86D7-7D32093C2AAF}" presName="Name56" presStyleLbl="parChTrans1D2" presStyleIdx="0" presStyleCnt="3"/>
      <dgm:spPr/>
      <dgm:t>
        <a:bodyPr/>
        <a:lstStyle/>
        <a:p>
          <a:endParaRPr lang="es-EC"/>
        </a:p>
      </dgm:t>
    </dgm:pt>
    <dgm:pt modelId="{9A04CEFC-1BC1-40B2-91DC-BAF51589571D}" type="pres">
      <dgm:prSet presAssocID="{67F5B6A6-DDB2-4440-B7F7-1F56996B1F24}" presName="text0" presStyleLbl="node1" presStyleIdx="1" presStyleCnt="4" custScaleX="171960" custScaleY="117842" custRadScaleRad="85591" custRadScaleInc="-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49B9A-7CE2-44FA-9EA6-AF64F3C47729}" type="pres">
      <dgm:prSet presAssocID="{98132C91-43D0-4FE1-B253-386A05491BE5}" presName="Name56" presStyleLbl="parChTrans1D2" presStyleIdx="1" presStyleCnt="3"/>
      <dgm:spPr/>
      <dgm:t>
        <a:bodyPr/>
        <a:lstStyle/>
        <a:p>
          <a:endParaRPr lang="es-EC"/>
        </a:p>
      </dgm:t>
    </dgm:pt>
    <dgm:pt modelId="{AEA95CF7-DE0C-41A2-94CD-260333C990BD}" type="pres">
      <dgm:prSet presAssocID="{E9D015F8-EA81-4CC8-A52F-3C2942B42341}" presName="text0" presStyleLbl="node1" presStyleIdx="2" presStyleCnt="4" custScaleX="207390" custScaleY="1237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853A1-1210-4690-A24B-ABE2D51DC716}" type="pres">
      <dgm:prSet presAssocID="{DA666CFC-4628-43F5-8037-433D3E1FF2F9}" presName="Name56" presStyleLbl="parChTrans1D2" presStyleIdx="2" presStyleCnt="3"/>
      <dgm:spPr/>
      <dgm:t>
        <a:bodyPr/>
        <a:lstStyle/>
        <a:p>
          <a:endParaRPr lang="es-EC"/>
        </a:p>
      </dgm:t>
    </dgm:pt>
    <dgm:pt modelId="{E4E1839A-79EF-44BC-A447-955B1B5A594D}" type="pres">
      <dgm:prSet presAssocID="{F6844262-2387-4CC6-92F8-8D4847D2A22A}" presName="text0" presStyleLbl="node1" presStyleIdx="3" presStyleCnt="4" custScaleX="205554" custScaleY="1125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029156-7B96-4764-975A-B2AF13B0F2C5}" type="presOf" srcId="{E9D015F8-EA81-4CC8-A52F-3C2942B42341}" destId="{AEA95CF7-DE0C-41A2-94CD-260333C990BD}" srcOrd="0" destOrd="0" presId="urn:microsoft.com/office/officeart/2008/layout/RadialCluster"/>
    <dgm:cxn modelId="{4C19C163-24A9-42AD-A0FC-0BAAAE07C488}" srcId="{BC6C2FA4-1F1B-47B9-9EB9-3CC068218D10}" destId="{67F5B6A6-DDB2-4440-B7F7-1F56996B1F24}" srcOrd="0" destOrd="0" parTransId="{4E595818-971D-45EB-86D7-7D32093C2AAF}" sibTransId="{3D41AB0A-B37B-44D6-B7FA-A6E57BE11D5A}"/>
    <dgm:cxn modelId="{8559B61F-772C-4E5E-BBF6-64AC4D6AC365}" type="presOf" srcId="{68D79CE3-1923-4FA9-9D96-935135EB8539}" destId="{6C8EDEF7-8A17-4FC9-A1FB-14EE8D1564F1}" srcOrd="0" destOrd="0" presId="urn:microsoft.com/office/officeart/2008/layout/RadialCluster"/>
    <dgm:cxn modelId="{07117263-9AAE-45F2-B710-BCCEAB5213EC}" srcId="{68D79CE3-1923-4FA9-9D96-935135EB8539}" destId="{BC6C2FA4-1F1B-47B9-9EB9-3CC068218D10}" srcOrd="0" destOrd="0" parTransId="{5A7416A8-6EC2-4BFB-9D18-64D95209B2B4}" sibTransId="{6CCAFF4C-E676-457A-8CD1-4A3C923F8E24}"/>
    <dgm:cxn modelId="{A485524C-A171-4F21-8CF9-E87A70F24D29}" type="presOf" srcId="{DA666CFC-4628-43F5-8037-433D3E1FF2F9}" destId="{554853A1-1210-4690-A24B-ABE2D51DC716}" srcOrd="0" destOrd="0" presId="urn:microsoft.com/office/officeart/2008/layout/RadialCluster"/>
    <dgm:cxn modelId="{1D584529-630B-40BB-817B-67187A43134F}" srcId="{BC6C2FA4-1F1B-47B9-9EB9-3CC068218D10}" destId="{F6844262-2387-4CC6-92F8-8D4847D2A22A}" srcOrd="2" destOrd="0" parTransId="{DA666CFC-4628-43F5-8037-433D3E1FF2F9}" sibTransId="{A9786F07-9648-479A-BFEE-EB75B9044A8A}"/>
    <dgm:cxn modelId="{92C8874A-6DA3-4226-9814-B2C8703BD29F}" srcId="{BC6C2FA4-1F1B-47B9-9EB9-3CC068218D10}" destId="{E9D015F8-EA81-4CC8-A52F-3C2942B42341}" srcOrd="1" destOrd="0" parTransId="{98132C91-43D0-4FE1-B253-386A05491BE5}" sibTransId="{725ED4A1-4166-42F0-8BC0-9853424D1B76}"/>
    <dgm:cxn modelId="{268211EB-D5EF-4BE5-9AF6-78E6B4B73C69}" type="presOf" srcId="{67F5B6A6-DDB2-4440-B7F7-1F56996B1F24}" destId="{9A04CEFC-1BC1-40B2-91DC-BAF51589571D}" srcOrd="0" destOrd="0" presId="urn:microsoft.com/office/officeart/2008/layout/RadialCluster"/>
    <dgm:cxn modelId="{4870876A-7D23-4D3D-A5CA-108DFBB0159A}" type="presOf" srcId="{F6844262-2387-4CC6-92F8-8D4847D2A22A}" destId="{E4E1839A-79EF-44BC-A447-955B1B5A594D}" srcOrd="0" destOrd="0" presId="urn:microsoft.com/office/officeart/2008/layout/RadialCluster"/>
    <dgm:cxn modelId="{D2506AEB-1D16-4EFD-81BB-80D8866A8CD4}" type="presOf" srcId="{98132C91-43D0-4FE1-B253-386A05491BE5}" destId="{F0349B9A-7CE2-44FA-9EA6-AF64F3C47729}" srcOrd="0" destOrd="0" presId="urn:microsoft.com/office/officeart/2008/layout/RadialCluster"/>
    <dgm:cxn modelId="{13266A9A-6634-421C-8610-C3191DA05BC1}" type="presOf" srcId="{BC6C2FA4-1F1B-47B9-9EB9-3CC068218D10}" destId="{19B55B7C-ED2D-4D04-AEDA-3C8522233CF9}" srcOrd="0" destOrd="0" presId="urn:microsoft.com/office/officeart/2008/layout/RadialCluster"/>
    <dgm:cxn modelId="{B6A2C928-0A6C-4BD1-ADA2-9FF69C75AAEB}" type="presOf" srcId="{4E595818-971D-45EB-86D7-7D32093C2AAF}" destId="{7F9E6238-BA82-4831-93E9-D192D7BB5B84}" srcOrd="0" destOrd="0" presId="urn:microsoft.com/office/officeart/2008/layout/RadialCluster"/>
    <dgm:cxn modelId="{0A5EBE87-0AA0-48FC-A038-899A57B87AA6}" type="presParOf" srcId="{6C8EDEF7-8A17-4FC9-A1FB-14EE8D1564F1}" destId="{4A38A91F-5AC8-4431-9572-AE93A25AC306}" srcOrd="0" destOrd="0" presId="urn:microsoft.com/office/officeart/2008/layout/RadialCluster"/>
    <dgm:cxn modelId="{3F3A05AA-527F-4BA3-8DC0-B2A668C1A942}" type="presParOf" srcId="{4A38A91F-5AC8-4431-9572-AE93A25AC306}" destId="{19B55B7C-ED2D-4D04-AEDA-3C8522233CF9}" srcOrd="0" destOrd="0" presId="urn:microsoft.com/office/officeart/2008/layout/RadialCluster"/>
    <dgm:cxn modelId="{6D7867D8-8D99-4669-BA23-08E2640DE24A}" type="presParOf" srcId="{4A38A91F-5AC8-4431-9572-AE93A25AC306}" destId="{7F9E6238-BA82-4831-93E9-D192D7BB5B84}" srcOrd="1" destOrd="0" presId="urn:microsoft.com/office/officeart/2008/layout/RadialCluster"/>
    <dgm:cxn modelId="{0F1BDE30-FC7E-48A5-A540-CB4608CB9FAA}" type="presParOf" srcId="{4A38A91F-5AC8-4431-9572-AE93A25AC306}" destId="{9A04CEFC-1BC1-40B2-91DC-BAF51589571D}" srcOrd="2" destOrd="0" presId="urn:microsoft.com/office/officeart/2008/layout/RadialCluster"/>
    <dgm:cxn modelId="{0B891ABE-7640-4D35-895E-E79A7ED74C52}" type="presParOf" srcId="{4A38A91F-5AC8-4431-9572-AE93A25AC306}" destId="{F0349B9A-7CE2-44FA-9EA6-AF64F3C47729}" srcOrd="3" destOrd="0" presId="urn:microsoft.com/office/officeart/2008/layout/RadialCluster"/>
    <dgm:cxn modelId="{964F43FC-3F6D-4C85-AC50-B01203D3F397}" type="presParOf" srcId="{4A38A91F-5AC8-4431-9572-AE93A25AC306}" destId="{AEA95CF7-DE0C-41A2-94CD-260333C990BD}" srcOrd="4" destOrd="0" presId="urn:microsoft.com/office/officeart/2008/layout/RadialCluster"/>
    <dgm:cxn modelId="{01CB1C1A-24AA-4CC8-BB33-04CB3142D162}" type="presParOf" srcId="{4A38A91F-5AC8-4431-9572-AE93A25AC306}" destId="{554853A1-1210-4690-A24B-ABE2D51DC716}" srcOrd="5" destOrd="0" presId="urn:microsoft.com/office/officeart/2008/layout/RadialCluster"/>
    <dgm:cxn modelId="{7A23B304-03CA-49A5-832E-9D8B4154E0C9}" type="presParOf" srcId="{4A38A91F-5AC8-4431-9572-AE93A25AC306}" destId="{E4E1839A-79EF-44BC-A447-955B1B5A59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F018B-44C1-41F7-91B3-088B8084620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3EC524AD-AD04-48C6-B63B-58D5F63F3805}">
      <dgm:prSet phldrT="[Texto]"/>
      <dgm:spPr/>
      <dgm:t>
        <a:bodyPr/>
        <a:lstStyle/>
        <a:p>
          <a:r>
            <a:rPr lang="es-EC" dirty="0" smtClean="0"/>
            <a:t>La administración logística de  existencias, proceso importante del reabastecimiento, implica proyección y sistematización de inventario</a:t>
          </a:r>
          <a:endParaRPr lang="es-EC" dirty="0"/>
        </a:p>
      </dgm:t>
    </dgm:pt>
    <dgm:pt modelId="{0185E039-58CA-4410-B5F9-9C2A8804CBF0}" type="parTrans" cxnId="{6D195B32-EDE3-44B7-9839-967542B3762B}">
      <dgm:prSet/>
      <dgm:spPr/>
      <dgm:t>
        <a:bodyPr/>
        <a:lstStyle/>
        <a:p>
          <a:endParaRPr lang="es-EC"/>
        </a:p>
      </dgm:t>
    </dgm:pt>
    <dgm:pt modelId="{E293974F-D323-4141-A062-A200D6C5E125}" type="sibTrans" cxnId="{6D195B32-EDE3-44B7-9839-967542B3762B}">
      <dgm:prSet/>
      <dgm:spPr/>
      <dgm:t>
        <a:bodyPr/>
        <a:lstStyle/>
        <a:p>
          <a:endParaRPr lang="es-EC"/>
        </a:p>
      </dgm:t>
    </dgm:pt>
    <dgm:pt modelId="{6330B4AB-0E94-4CAF-8084-278103EB1233}">
      <dgm:prSet phldrT="[Texto]"/>
      <dgm:spPr/>
      <dgm:t>
        <a:bodyPr/>
        <a:lstStyle/>
        <a:p>
          <a:r>
            <a:rPr lang="es-ES_tradnl" dirty="0" smtClean="0"/>
            <a:t>Determinar un método eficaz para la obtención de los recursos primordiales del buque, proveer insumos ante escenarios previsibles</a:t>
          </a:r>
          <a:endParaRPr lang="es-EC" dirty="0"/>
        </a:p>
      </dgm:t>
    </dgm:pt>
    <dgm:pt modelId="{A8AEE788-428E-4844-B5A7-5912B3CD08C0}" type="parTrans" cxnId="{91F91B36-B648-41BA-9EA6-50A343BCEF69}">
      <dgm:prSet/>
      <dgm:spPr/>
      <dgm:t>
        <a:bodyPr/>
        <a:lstStyle/>
        <a:p>
          <a:endParaRPr lang="es-EC"/>
        </a:p>
      </dgm:t>
    </dgm:pt>
    <dgm:pt modelId="{1C579FDE-C37E-40B8-8F58-DBB7FF2FA00B}" type="sibTrans" cxnId="{91F91B36-B648-41BA-9EA6-50A343BCEF69}">
      <dgm:prSet/>
      <dgm:spPr/>
      <dgm:t>
        <a:bodyPr/>
        <a:lstStyle/>
        <a:p>
          <a:endParaRPr lang="es-EC"/>
        </a:p>
      </dgm:t>
    </dgm:pt>
    <dgm:pt modelId="{28FA3484-871F-4D5B-B3D2-42915A48D9E5}">
      <dgm:prSet phldrT="[Texto]"/>
      <dgm:spPr/>
      <dgm:t>
        <a:bodyPr/>
        <a:lstStyle/>
        <a:p>
          <a:r>
            <a:rPr lang="es-ES_tradnl" dirty="0" smtClean="0"/>
            <a:t>Mejora el desempeño logístico de la embarcación y así cumplir con éxito la travesía en el mar</a:t>
          </a:r>
          <a:endParaRPr lang="es-EC" dirty="0"/>
        </a:p>
      </dgm:t>
    </dgm:pt>
    <dgm:pt modelId="{974FF280-1217-4A9E-9798-30419E4E7415}" type="parTrans" cxnId="{DEAFDAA5-89DA-479E-8608-CE6D7FE603BC}">
      <dgm:prSet/>
      <dgm:spPr/>
      <dgm:t>
        <a:bodyPr/>
        <a:lstStyle/>
        <a:p>
          <a:endParaRPr lang="es-EC"/>
        </a:p>
      </dgm:t>
    </dgm:pt>
    <dgm:pt modelId="{FB1EC2DA-A6AE-42F0-9FB2-3C9A019F1FE5}" type="sibTrans" cxnId="{DEAFDAA5-89DA-479E-8608-CE6D7FE603BC}">
      <dgm:prSet/>
      <dgm:spPr/>
      <dgm:t>
        <a:bodyPr/>
        <a:lstStyle/>
        <a:p>
          <a:endParaRPr lang="es-EC"/>
        </a:p>
      </dgm:t>
    </dgm:pt>
    <dgm:pt modelId="{E9DEEAA1-CCA9-4360-8D74-5251C5921E4D}" type="pres">
      <dgm:prSet presAssocID="{448F018B-44C1-41F7-91B3-088B80846208}" presName="Name0" presStyleCnt="0">
        <dgm:presLayoutVars>
          <dgm:dir/>
          <dgm:resizeHandles val="exact"/>
        </dgm:presLayoutVars>
      </dgm:prSet>
      <dgm:spPr/>
    </dgm:pt>
    <dgm:pt modelId="{2D5B5DC9-107D-45C9-BD40-C20D9DC1B3CE}" type="pres">
      <dgm:prSet presAssocID="{448F018B-44C1-41F7-91B3-088B80846208}" presName="fgShape" presStyleLbl="fgShp" presStyleIdx="0" presStyleCnt="1"/>
      <dgm:spPr/>
    </dgm:pt>
    <dgm:pt modelId="{CDD2121B-AFAA-4833-A5F3-8F58ED351398}" type="pres">
      <dgm:prSet presAssocID="{448F018B-44C1-41F7-91B3-088B80846208}" presName="linComp" presStyleCnt="0"/>
      <dgm:spPr/>
    </dgm:pt>
    <dgm:pt modelId="{51E9088B-E064-488D-8763-8290380437AB}" type="pres">
      <dgm:prSet presAssocID="{3EC524AD-AD04-48C6-B63B-58D5F63F3805}" presName="compNode" presStyleCnt="0"/>
      <dgm:spPr/>
    </dgm:pt>
    <dgm:pt modelId="{9D71C9C8-C775-48AF-BEBF-D292372EC7BD}" type="pres">
      <dgm:prSet presAssocID="{3EC524AD-AD04-48C6-B63B-58D5F63F3805}" presName="bkgdShape" presStyleLbl="node1" presStyleIdx="0" presStyleCnt="3"/>
      <dgm:spPr/>
      <dgm:t>
        <a:bodyPr/>
        <a:lstStyle/>
        <a:p>
          <a:endParaRPr lang="es-EC"/>
        </a:p>
      </dgm:t>
    </dgm:pt>
    <dgm:pt modelId="{A686203F-CA0A-4DC2-92EF-F11D27954BC8}" type="pres">
      <dgm:prSet presAssocID="{3EC524AD-AD04-48C6-B63B-58D5F63F380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F8D8E-4BEB-4F18-9C9E-87FCE18A794A}" type="pres">
      <dgm:prSet presAssocID="{3EC524AD-AD04-48C6-B63B-58D5F63F3805}" presName="invisiNode" presStyleLbl="node1" presStyleIdx="0" presStyleCnt="3"/>
      <dgm:spPr/>
    </dgm:pt>
    <dgm:pt modelId="{36D00BD2-2E94-45AD-906A-68BFDB11FBE0}" type="pres">
      <dgm:prSet presAssocID="{3EC524AD-AD04-48C6-B63B-58D5F63F380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0DA1F09-6D7A-4974-BAAA-99C9A7CBFDBE}" type="pres">
      <dgm:prSet presAssocID="{E293974F-D323-4141-A062-A200D6C5E12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9977F71-8458-4B60-AF64-82458B34FAE2}" type="pres">
      <dgm:prSet presAssocID="{6330B4AB-0E94-4CAF-8084-278103EB1233}" presName="compNode" presStyleCnt="0"/>
      <dgm:spPr/>
    </dgm:pt>
    <dgm:pt modelId="{CE13EA1D-095A-4B42-BB94-6E8D26D63FB0}" type="pres">
      <dgm:prSet presAssocID="{6330B4AB-0E94-4CAF-8084-278103EB1233}" presName="bkgdShape" presStyleLbl="node1" presStyleIdx="1" presStyleCnt="3"/>
      <dgm:spPr/>
      <dgm:t>
        <a:bodyPr/>
        <a:lstStyle/>
        <a:p>
          <a:endParaRPr lang="es-EC"/>
        </a:p>
      </dgm:t>
    </dgm:pt>
    <dgm:pt modelId="{CDFB2C09-B044-426F-B668-976ED28C50A5}" type="pres">
      <dgm:prSet presAssocID="{6330B4AB-0E94-4CAF-8084-278103EB123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BDD46-F59A-4BD3-A93E-F0075DCF56BA}" type="pres">
      <dgm:prSet presAssocID="{6330B4AB-0E94-4CAF-8084-278103EB1233}" presName="invisiNode" presStyleLbl="node1" presStyleIdx="1" presStyleCnt="3"/>
      <dgm:spPr/>
    </dgm:pt>
    <dgm:pt modelId="{4197A25C-EFA4-48E0-B867-EE943E1AC697}" type="pres">
      <dgm:prSet presAssocID="{6330B4AB-0E94-4CAF-8084-278103EB123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5FE4F3-0F37-4958-951C-6BC531F64189}" type="pres">
      <dgm:prSet presAssocID="{1C579FDE-C37E-40B8-8F58-DBB7FF2FA00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8C6DAE5-D12A-4761-B2A9-5B9B7D735612}" type="pres">
      <dgm:prSet presAssocID="{28FA3484-871F-4D5B-B3D2-42915A48D9E5}" presName="compNode" presStyleCnt="0"/>
      <dgm:spPr/>
    </dgm:pt>
    <dgm:pt modelId="{D4DC4063-60DD-45C4-94E4-2CDDE8F10CF4}" type="pres">
      <dgm:prSet presAssocID="{28FA3484-871F-4D5B-B3D2-42915A48D9E5}" presName="bkgdShape" presStyleLbl="node1" presStyleIdx="2" presStyleCnt="3"/>
      <dgm:spPr/>
      <dgm:t>
        <a:bodyPr/>
        <a:lstStyle/>
        <a:p>
          <a:endParaRPr lang="es-EC"/>
        </a:p>
      </dgm:t>
    </dgm:pt>
    <dgm:pt modelId="{9A27C26D-0433-4523-8A3C-D530DDC6D7EF}" type="pres">
      <dgm:prSet presAssocID="{28FA3484-871F-4D5B-B3D2-42915A48D9E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A9F8B-44C7-4F0C-A341-43475DB46810}" type="pres">
      <dgm:prSet presAssocID="{28FA3484-871F-4D5B-B3D2-42915A48D9E5}" presName="invisiNode" presStyleLbl="node1" presStyleIdx="2" presStyleCnt="3"/>
      <dgm:spPr/>
    </dgm:pt>
    <dgm:pt modelId="{816851AF-B8E7-4CAB-A72D-0B39B196680C}" type="pres">
      <dgm:prSet presAssocID="{28FA3484-871F-4D5B-B3D2-42915A48D9E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98189D3-BA4B-455B-9CA7-EABD3D486F51}" type="presOf" srcId="{6330B4AB-0E94-4CAF-8084-278103EB1233}" destId="{CDFB2C09-B044-426F-B668-976ED28C50A5}" srcOrd="1" destOrd="0" presId="urn:microsoft.com/office/officeart/2005/8/layout/hList7"/>
    <dgm:cxn modelId="{3D7B13D4-EB57-4CFC-BEFD-6D999D5E66C6}" type="presOf" srcId="{3EC524AD-AD04-48C6-B63B-58D5F63F3805}" destId="{A686203F-CA0A-4DC2-92EF-F11D27954BC8}" srcOrd="1" destOrd="0" presId="urn:microsoft.com/office/officeart/2005/8/layout/hList7"/>
    <dgm:cxn modelId="{91F91B36-B648-41BA-9EA6-50A343BCEF69}" srcId="{448F018B-44C1-41F7-91B3-088B80846208}" destId="{6330B4AB-0E94-4CAF-8084-278103EB1233}" srcOrd="1" destOrd="0" parTransId="{A8AEE788-428E-4844-B5A7-5912B3CD08C0}" sibTransId="{1C579FDE-C37E-40B8-8F58-DBB7FF2FA00B}"/>
    <dgm:cxn modelId="{2EA15654-7448-4426-9F8B-FB36F651CD73}" type="presOf" srcId="{448F018B-44C1-41F7-91B3-088B80846208}" destId="{E9DEEAA1-CCA9-4360-8D74-5251C5921E4D}" srcOrd="0" destOrd="0" presId="urn:microsoft.com/office/officeart/2005/8/layout/hList7"/>
    <dgm:cxn modelId="{CF1BD5BE-ADEF-4E07-BD51-74E1C0BF53D8}" type="presOf" srcId="{6330B4AB-0E94-4CAF-8084-278103EB1233}" destId="{CE13EA1D-095A-4B42-BB94-6E8D26D63FB0}" srcOrd="0" destOrd="0" presId="urn:microsoft.com/office/officeart/2005/8/layout/hList7"/>
    <dgm:cxn modelId="{49F4A8E3-D9FA-4693-A06F-E23D5C1B0332}" type="presOf" srcId="{3EC524AD-AD04-48C6-B63B-58D5F63F3805}" destId="{9D71C9C8-C775-48AF-BEBF-D292372EC7BD}" srcOrd="0" destOrd="0" presId="urn:microsoft.com/office/officeart/2005/8/layout/hList7"/>
    <dgm:cxn modelId="{24FF844C-E133-4C02-AD93-285F11A3218F}" type="presOf" srcId="{28FA3484-871F-4D5B-B3D2-42915A48D9E5}" destId="{D4DC4063-60DD-45C4-94E4-2CDDE8F10CF4}" srcOrd="0" destOrd="0" presId="urn:microsoft.com/office/officeart/2005/8/layout/hList7"/>
    <dgm:cxn modelId="{DEAFDAA5-89DA-479E-8608-CE6D7FE603BC}" srcId="{448F018B-44C1-41F7-91B3-088B80846208}" destId="{28FA3484-871F-4D5B-B3D2-42915A48D9E5}" srcOrd="2" destOrd="0" parTransId="{974FF280-1217-4A9E-9798-30419E4E7415}" sibTransId="{FB1EC2DA-A6AE-42F0-9FB2-3C9A019F1FE5}"/>
    <dgm:cxn modelId="{76676982-545D-46DE-81ED-9D42C8277F5B}" type="presOf" srcId="{1C579FDE-C37E-40B8-8F58-DBB7FF2FA00B}" destId="{8A5FE4F3-0F37-4958-951C-6BC531F64189}" srcOrd="0" destOrd="0" presId="urn:microsoft.com/office/officeart/2005/8/layout/hList7"/>
    <dgm:cxn modelId="{8CA21EE2-2CA6-4237-9664-C7E1E08332EC}" type="presOf" srcId="{28FA3484-871F-4D5B-B3D2-42915A48D9E5}" destId="{9A27C26D-0433-4523-8A3C-D530DDC6D7EF}" srcOrd="1" destOrd="0" presId="urn:microsoft.com/office/officeart/2005/8/layout/hList7"/>
    <dgm:cxn modelId="{CC60C6DC-F7D2-42DB-89AB-22D2C21101F2}" type="presOf" srcId="{E293974F-D323-4141-A062-A200D6C5E125}" destId="{00DA1F09-6D7A-4974-BAAA-99C9A7CBFDBE}" srcOrd="0" destOrd="0" presId="urn:microsoft.com/office/officeart/2005/8/layout/hList7"/>
    <dgm:cxn modelId="{6D195B32-EDE3-44B7-9839-967542B3762B}" srcId="{448F018B-44C1-41F7-91B3-088B80846208}" destId="{3EC524AD-AD04-48C6-B63B-58D5F63F3805}" srcOrd="0" destOrd="0" parTransId="{0185E039-58CA-4410-B5F9-9C2A8804CBF0}" sibTransId="{E293974F-D323-4141-A062-A200D6C5E125}"/>
    <dgm:cxn modelId="{80F60F3B-8BDE-4F60-8752-E0569CB5A374}" type="presParOf" srcId="{E9DEEAA1-CCA9-4360-8D74-5251C5921E4D}" destId="{2D5B5DC9-107D-45C9-BD40-C20D9DC1B3CE}" srcOrd="0" destOrd="0" presId="urn:microsoft.com/office/officeart/2005/8/layout/hList7"/>
    <dgm:cxn modelId="{287F4C50-4562-487E-B35D-42B8304B04F9}" type="presParOf" srcId="{E9DEEAA1-CCA9-4360-8D74-5251C5921E4D}" destId="{CDD2121B-AFAA-4833-A5F3-8F58ED351398}" srcOrd="1" destOrd="0" presId="urn:microsoft.com/office/officeart/2005/8/layout/hList7"/>
    <dgm:cxn modelId="{CF38121B-BD10-473E-92ED-91B9F493987E}" type="presParOf" srcId="{CDD2121B-AFAA-4833-A5F3-8F58ED351398}" destId="{51E9088B-E064-488D-8763-8290380437AB}" srcOrd="0" destOrd="0" presId="urn:microsoft.com/office/officeart/2005/8/layout/hList7"/>
    <dgm:cxn modelId="{F8828617-C0E0-422B-ABD6-205C7FC502A2}" type="presParOf" srcId="{51E9088B-E064-488D-8763-8290380437AB}" destId="{9D71C9C8-C775-48AF-BEBF-D292372EC7BD}" srcOrd="0" destOrd="0" presId="urn:microsoft.com/office/officeart/2005/8/layout/hList7"/>
    <dgm:cxn modelId="{EB5AF212-CCF3-4362-9CE8-B8BB4335081F}" type="presParOf" srcId="{51E9088B-E064-488D-8763-8290380437AB}" destId="{A686203F-CA0A-4DC2-92EF-F11D27954BC8}" srcOrd="1" destOrd="0" presId="urn:microsoft.com/office/officeart/2005/8/layout/hList7"/>
    <dgm:cxn modelId="{CFB52BF8-CA93-4B41-B815-8D1FB996786B}" type="presParOf" srcId="{51E9088B-E064-488D-8763-8290380437AB}" destId="{5DFF8D8E-4BEB-4F18-9C9E-87FCE18A794A}" srcOrd="2" destOrd="0" presId="urn:microsoft.com/office/officeart/2005/8/layout/hList7"/>
    <dgm:cxn modelId="{BFB5314F-0546-4667-BF71-60C9A8270D63}" type="presParOf" srcId="{51E9088B-E064-488D-8763-8290380437AB}" destId="{36D00BD2-2E94-45AD-906A-68BFDB11FBE0}" srcOrd="3" destOrd="0" presId="urn:microsoft.com/office/officeart/2005/8/layout/hList7"/>
    <dgm:cxn modelId="{658DBCFD-B6F9-49CF-9A7D-F22F8A720067}" type="presParOf" srcId="{CDD2121B-AFAA-4833-A5F3-8F58ED351398}" destId="{00DA1F09-6D7A-4974-BAAA-99C9A7CBFDBE}" srcOrd="1" destOrd="0" presId="urn:microsoft.com/office/officeart/2005/8/layout/hList7"/>
    <dgm:cxn modelId="{68C99B89-A616-4C18-B23D-244A73A27B29}" type="presParOf" srcId="{CDD2121B-AFAA-4833-A5F3-8F58ED351398}" destId="{69977F71-8458-4B60-AF64-82458B34FAE2}" srcOrd="2" destOrd="0" presId="urn:microsoft.com/office/officeart/2005/8/layout/hList7"/>
    <dgm:cxn modelId="{5A3B028E-2F03-4761-8D0E-1C94170AF93E}" type="presParOf" srcId="{69977F71-8458-4B60-AF64-82458B34FAE2}" destId="{CE13EA1D-095A-4B42-BB94-6E8D26D63FB0}" srcOrd="0" destOrd="0" presId="urn:microsoft.com/office/officeart/2005/8/layout/hList7"/>
    <dgm:cxn modelId="{1F98A32F-375F-42F6-A5FF-E11658401167}" type="presParOf" srcId="{69977F71-8458-4B60-AF64-82458B34FAE2}" destId="{CDFB2C09-B044-426F-B668-976ED28C50A5}" srcOrd="1" destOrd="0" presId="urn:microsoft.com/office/officeart/2005/8/layout/hList7"/>
    <dgm:cxn modelId="{2543E07F-4516-4556-A8DD-4A4D615DA196}" type="presParOf" srcId="{69977F71-8458-4B60-AF64-82458B34FAE2}" destId="{87CBDD46-F59A-4BD3-A93E-F0075DCF56BA}" srcOrd="2" destOrd="0" presId="urn:microsoft.com/office/officeart/2005/8/layout/hList7"/>
    <dgm:cxn modelId="{3C884B46-DE34-4F31-9327-0F45C8FE0982}" type="presParOf" srcId="{69977F71-8458-4B60-AF64-82458B34FAE2}" destId="{4197A25C-EFA4-48E0-B867-EE943E1AC697}" srcOrd="3" destOrd="0" presId="urn:microsoft.com/office/officeart/2005/8/layout/hList7"/>
    <dgm:cxn modelId="{875D51D0-DCD3-4580-8632-1E16878F1F6E}" type="presParOf" srcId="{CDD2121B-AFAA-4833-A5F3-8F58ED351398}" destId="{8A5FE4F3-0F37-4958-951C-6BC531F64189}" srcOrd="3" destOrd="0" presId="urn:microsoft.com/office/officeart/2005/8/layout/hList7"/>
    <dgm:cxn modelId="{B34DB44E-5FAE-4288-BC18-BF385751BE91}" type="presParOf" srcId="{CDD2121B-AFAA-4833-A5F3-8F58ED351398}" destId="{18C6DAE5-D12A-4761-B2A9-5B9B7D735612}" srcOrd="4" destOrd="0" presId="urn:microsoft.com/office/officeart/2005/8/layout/hList7"/>
    <dgm:cxn modelId="{2E956256-DB60-4457-ACF8-5A7056C0A8BA}" type="presParOf" srcId="{18C6DAE5-D12A-4761-B2A9-5B9B7D735612}" destId="{D4DC4063-60DD-45C4-94E4-2CDDE8F10CF4}" srcOrd="0" destOrd="0" presId="urn:microsoft.com/office/officeart/2005/8/layout/hList7"/>
    <dgm:cxn modelId="{C1B6283E-ECA3-47C6-987A-09F2EFF94986}" type="presParOf" srcId="{18C6DAE5-D12A-4761-B2A9-5B9B7D735612}" destId="{9A27C26D-0433-4523-8A3C-D530DDC6D7EF}" srcOrd="1" destOrd="0" presId="urn:microsoft.com/office/officeart/2005/8/layout/hList7"/>
    <dgm:cxn modelId="{AF1CC5AF-B615-4423-90DF-8D4CC52A290F}" type="presParOf" srcId="{18C6DAE5-D12A-4761-B2A9-5B9B7D735612}" destId="{75CA9F8B-44C7-4F0C-A341-43475DB46810}" srcOrd="2" destOrd="0" presId="urn:microsoft.com/office/officeart/2005/8/layout/hList7"/>
    <dgm:cxn modelId="{A61CBF95-9BC5-4C41-975E-842BC657027A}" type="presParOf" srcId="{18C6DAE5-D12A-4761-B2A9-5B9B7D735612}" destId="{816851AF-B8E7-4CAB-A72D-0B39B19668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F24732-0490-4EE7-8FA3-4E30C4187DA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D216A5-AD79-41B2-AAF4-0D8734B18022}">
      <dgm:prSet phldrT="[Texto]"/>
      <dgm:spPr/>
      <dgm:t>
        <a:bodyPr/>
        <a:lstStyle/>
        <a:p>
          <a:pPr algn="just"/>
          <a:r>
            <a:rPr lang="es-ES_tradnl" dirty="0" smtClean="0"/>
            <a:t>IMPORTANCIA DE LA LOGÍSTICA</a:t>
          </a:r>
          <a:endParaRPr lang="es-EC" dirty="0"/>
        </a:p>
      </dgm:t>
    </dgm:pt>
    <dgm:pt modelId="{0CA11EAB-4563-4377-BF42-60CEF8FFE1F5}" type="parTrans" cxnId="{ADD1477E-5DEF-4478-A26B-39C9ED11DC4B}">
      <dgm:prSet/>
      <dgm:spPr/>
      <dgm:t>
        <a:bodyPr/>
        <a:lstStyle/>
        <a:p>
          <a:endParaRPr lang="es-EC"/>
        </a:p>
      </dgm:t>
    </dgm:pt>
    <dgm:pt modelId="{F7A8703E-F38A-490F-A096-B4B68B8EADD1}" type="sibTrans" cxnId="{ADD1477E-5DEF-4478-A26B-39C9ED11DC4B}">
      <dgm:prSet/>
      <dgm:spPr/>
      <dgm:t>
        <a:bodyPr/>
        <a:lstStyle/>
        <a:p>
          <a:endParaRPr lang="es-EC"/>
        </a:p>
      </dgm:t>
    </dgm:pt>
    <dgm:pt modelId="{34587689-DB57-4567-BBDE-F6DCDD45FBC3}">
      <dgm:prSet phldrT="[Texto]"/>
      <dgm:spPr/>
      <dgm:t>
        <a:bodyPr/>
        <a:lstStyle/>
        <a:p>
          <a:pPr algn="just"/>
          <a:r>
            <a:rPr lang="es-ES_tradnl" dirty="0" smtClean="0"/>
            <a:t>LOGÍSTICA OPERATIVA</a:t>
          </a:r>
          <a:endParaRPr lang="es-EC" dirty="0"/>
        </a:p>
      </dgm:t>
    </dgm:pt>
    <dgm:pt modelId="{BD524379-4964-4257-8165-4DCD86D84B7C}" type="parTrans" cxnId="{E7716970-C45C-412D-AB83-46F208EAFB1D}">
      <dgm:prSet/>
      <dgm:spPr/>
      <dgm:t>
        <a:bodyPr/>
        <a:lstStyle/>
        <a:p>
          <a:endParaRPr lang="es-EC"/>
        </a:p>
      </dgm:t>
    </dgm:pt>
    <dgm:pt modelId="{8468459C-8AA3-4760-9062-FB34F34EEFA1}" type="sibTrans" cxnId="{E7716970-C45C-412D-AB83-46F208EAFB1D}">
      <dgm:prSet/>
      <dgm:spPr/>
      <dgm:t>
        <a:bodyPr/>
        <a:lstStyle/>
        <a:p>
          <a:endParaRPr lang="es-EC"/>
        </a:p>
      </dgm:t>
    </dgm:pt>
    <dgm:pt modelId="{4148078E-5198-4435-AAD1-C9FF833F4693}">
      <dgm:prSet phldrT="[Texto]"/>
      <dgm:spPr/>
      <dgm:t>
        <a:bodyPr/>
        <a:lstStyle/>
        <a:p>
          <a:pPr algn="just"/>
          <a:r>
            <a:rPr lang="es-ES_tradnl" dirty="0" smtClean="0"/>
            <a:t>DISPOSICIÓN DE LOS MEDIOS LOGÍSTICOS</a:t>
          </a:r>
          <a:endParaRPr lang="es-EC" dirty="0"/>
        </a:p>
      </dgm:t>
    </dgm:pt>
    <dgm:pt modelId="{1C002D81-F0E3-4130-A1DA-F9BB5DDF53CE}" type="parTrans" cxnId="{63FEE0B8-727F-4CEE-986F-49A2D07762DA}">
      <dgm:prSet/>
      <dgm:spPr/>
      <dgm:t>
        <a:bodyPr/>
        <a:lstStyle/>
        <a:p>
          <a:endParaRPr lang="es-EC"/>
        </a:p>
      </dgm:t>
    </dgm:pt>
    <dgm:pt modelId="{4C067DD7-B844-4ED6-90C9-4C7FCFD1D760}" type="sibTrans" cxnId="{63FEE0B8-727F-4CEE-986F-49A2D07762DA}">
      <dgm:prSet/>
      <dgm:spPr/>
      <dgm:t>
        <a:bodyPr/>
        <a:lstStyle/>
        <a:p>
          <a:endParaRPr lang="es-EC"/>
        </a:p>
      </dgm:t>
    </dgm:pt>
    <dgm:pt modelId="{C5835342-BE23-47A0-96E5-B030CEB052BF}">
      <dgm:prSet phldrT="[Texto]"/>
      <dgm:spPr/>
      <dgm:t>
        <a:bodyPr/>
        <a:lstStyle/>
        <a:p>
          <a:pPr algn="just"/>
          <a:r>
            <a:rPr lang="es-EC" dirty="0" smtClean="0"/>
            <a:t>ABASTECIMIENTO</a:t>
          </a:r>
          <a:endParaRPr lang="es-EC" dirty="0"/>
        </a:p>
      </dgm:t>
    </dgm:pt>
    <dgm:pt modelId="{CC08BA8C-31F0-4DB5-9933-6353562A3DC7}" type="parTrans" cxnId="{BCE1C7EB-07E0-423E-BD8B-D6093276CCB2}">
      <dgm:prSet/>
      <dgm:spPr/>
      <dgm:t>
        <a:bodyPr/>
        <a:lstStyle/>
        <a:p>
          <a:endParaRPr lang="es-EC"/>
        </a:p>
      </dgm:t>
    </dgm:pt>
    <dgm:pt modelId="{A503F8DF-F486-4841-8090-83625C80A9D4}" type="sibTrans" cxnId="{BCE1C7EB-07E0-423E-BD8B-D6093276CCB2}">
      <dgm:prSet/>
      <dgm:spPr/>
      <dgm:t>
        <a:bodyPr/>
        <a:lstStyle/>
        <a:p>
          <a:endParaRPr lang="es-EC"/>
        </a:p>
      </dgm:t>
    </dgm:pt>
    <dgm:pt modelId="{6CFB3F3E-F6D9-44F9-8A41-03B8749F88E6}">
      <dgm:prSet phldrT="[Texto]"/>
      <dgm:spPr/>
      <dgm:t>
        <a:bodyPr/>
        <a:lstStyle/>
        <a:p>
          <a:pPr algn="just"/>
          <a:r>
            <a:rPr lang="es-EC" dirty="0" smtClean="0"/>
            <a:t>ELEMENTOS FUNCIONALES LOGÍSTICOS</a:t>
          </a:r>
          <a:endParaRPr lang="es-EC" dirty="0"/>
        </a:p>
      </dgm:t>
    </dgm:pt>
    <dgm:pt modelId="{79CA0F91-823A-4C30-AD3A-EBFF5B995D5D}" type="parTrans" cxnId="{ED0424DC-1A81-4543-89AE-3C9BD7B92FCF}">
      <dgm:prSet/>
      <dgm:spPr/>
      <dgm:t>
        <a:bodyPr/>
        <a:lstStyle/>
        <a:p>
          <a:endParaRPr lang="es-EC"/>
        </a:p>
      </dgm:t>
    </dgm:pt>
    <dgm:pt modelId="{B73C40B7-AF8F-4302-AF4A-836CA3B6288C}" type="sibTrans" cxnId="{ED0424DC-1A81-4543-89AE-3C9BD7B92FCF}">
      <dgm:prSet/>
      <dgm:spPr/>
      <dgm:t>
        <a:bodyPr/>
        <a:lstStyle/>
        <a:p>
          <a:endParaRPr lang="es-EC"/>
        </a:p>
      </dgm:t>
    </dgm:pt>
    <dgm:pt modelId="{E7F1BDF6-35EC-48EF-B254-F0B292EE4451}">
      <dgm:prSet phldrT="[Texto]"/>
      <dgm:spPr/>
      <dgm:t>
        <a:bodyPr/>
        <a:lstStyle/>
        <a:p>
          <a:endParaRPr lang="es-EC"/>
        </a:p>
      </dgm:t>
    </dgm:pt>
    <dgm:pt modelId="{2E1AC292-AFF6-475E-B277-1649C828C14D}" type="sibTrans" cxnId="{BE4F61BB-85B4-4DDE-AC96-5F6CC2EBD486}">
      <dgm:prSet/>
      <dgm:spPr/>
      <dgm:t>
        <a:bodyPr/>
        <a:lstStyle/>
        <a:p>
          <a:endParaRPr lang="es-EC"/>
        </a:p>
      </dgm:t>
    </dgm:pt>
    <dgm:pt modelId="{7F7D2391-62F6-4ACB-8FBE-B7991961CE85}" type="parTrans" cxnId="{BE4F61BB-85B4-4DDE-AC96-5F6CC2EBD486}">
      <dgm:prSet/>
      <dgm:spPr/>
      <dgm:t>
        <a:bodyPr/>
        <a:lstStyle/>
        <a:p>
          <a:endParaRPr lang="es-EC"/>
        </a:p>
      </dgm:t>
    </dgm:pt>
    <dgm:pt modelId="{55C0C2BE-6A70-4F91-927F-55EFB9AEF50B}" type="pres">
      <dgm:prSet presAssocID="{AEF24732-0490-4EE7-8FA3-4E30C4187D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5B627C-B328-42F6-87B1-72971BB16B9D}" type="pres">
      <dgm:prSet presAssocID="{AEF24732-0490-4EE7-8FA3-4E30C4187DAA}" presName="dummyMaxCanvas" presStyleCnt="0">
        <dgm:presLayoutVars/>
      </dgm:prSet>
      <dgm:spPr/>
    </dgm:pt>
    <dgm:pt modelId="{AE31808C-548E-409F-A837-BF5F6E25F04D}" type="pres">
      <dgm:prSet presAssocID="{AEF24732-0490-4EE7-8FA3-4E30C4187DAA}" presName="FiveNodes_1" presStyleLbl="node1" presStyleIdx="0" presStyleCnt="5" custScaleX="92717" custScaleY="80090" custLinFactNeighborX="3174" custLinFactNeighborY="-188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99E10-9B1D-4E0E-A712-CFB9D36DB4B4}" type="pres">
      <dgm:prSet presAssocID="{AEF24732-0490-4EE7-8FA3-4E30C4187DAA}" presName="FiveNodes_2" presStyleLbl="node1" presStyleIdx="1" presStyleCnt="5" custScaleX="91412" custScaleY="80372" custLinFactNeighborX="3642" custLinFactNeighborY="-19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C774E-D089-45DB-A2C2-E7864B7633A8}" type="pres">
      <dgm:prSet presAssocID="{AEF24732-0490-4EE7-8FA3-4E30C4187DAA}" presName="FiveNodes_3" presStyleLbl="node1" presStyleIdx="2" presStyleCnt="5" custScaleX="93456" custScaleY="82499" custLinFactNeighborX="3649" custLinFactNeighborY="-290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6F03E-59A9-460B-A36D-4F06DBD7C20F}" type="pres">
      <dgm:prSet presAssocID="{AEF24732-0490-4EE7-8FA3-4E30C4187DAA}" presName="FiveNodes_4" presStyleLbl="node1" presStyleIdx="3" presStyleCnt="5" custScaleX="93569" custScaleY="82501" custLinFactNeighborX="3408" custLinFactNeighborY="-34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94F31-9FF0-46A2-9FA6-82C1E5C3E863}" type="pres">
      <dgm:prSet presAssocID="{AEF24732-0490-4EE7-8FA3-4E30C4187DAA}" presName="FiveNodes_5" presStyleLbl="node1" presStyleIdx="4" presStyleCnt="5" custScaleX="88360" custScaleY="81212" custLinFactNeighborX="3408" custLinFactNeighborY="-35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723BE5-209F-4324-BC66-8F1E1CFBCE50}" type="pres">
      <dgm:prSet presAssocID="{AEF24732-0490-4EE7-8FA3-4E30C4187DAA}" presName="FiveConn_1-2" presStyleLbl="fgAccFollowNode1" presStyleIdx="0" presStyleCnt="4" custLinFactNeighborX="585" custLinFactNeighborY="-29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64CCB9-4F40-4D30-A82A-D8FDF19A5CBB}" type="pres">
      <dgm:prSet presAssocID="{AEF24732-0490-4EE7-8FA3-4E30C4187DAA}" presName="FiveConn_2-3" presStyleLbl="fgAccFollowNode1" presStyleIdx="1" presStyleCnt="4" custLinFactNeighborY="-35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92FA3-DA8E-4EE7-898F-7335FC3ED5E2}" type="pres">
      <dgm:prSet presAssocID="{AEF24732-0490-4EE7-8FA3-4E30C4187DAA}" presName="FiveConn_3-4" presStyleLbl="fgAccFollowNode1" presStyleIdx="2" presStyleCnt="4" custLinFactNeighborX="9950" custLinFactNeighborY="-334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CCC08-07DD-4CD6-B722-AD343132CADC}" type="pres">
      <dgm:prSet presAssocID="{AEF24732-0490-4EE7-8FA3-4E30C4187DAA}" presName="FiveConn_4-5" presStyleLbl="fgAccFollowNode1" presStyleIdx="3" presStyleCnt="4" custScaleY="88460" custLinFactNeighborX="7543" custLinFactNeighborY="-487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7912BF-9DAA-403B-BE03-1D93BF572DA0}" type="pres">
      <dgm:prSet presAssocID="{AEF24732-0490-4EE7-8FA3-4E30C4187DA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99ED91-5F16-4DA6-8A78-D8B497AEC867}" type="pres">
      <dgm:prSet presAssocID="{AEF24732-0490-4EE7-8FA3-4E30C4187DA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0AA5D8-4A1A-4F88-A7EC-6877B2CB3A5D}" type="pres">
      <dgm:prSet presAssocID="{AEF24732-0490-4EE7-8FA3-4E30C4187DA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0601F-0E13-4DBB-B734-A12C9A42EF93}" type="pres">
      <dgm:prSet presAssocID="{AEF24732-0490-4EE7-8FA3-4E30C4187DA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2D525B-E083-4837-8865-7288475EE2B0}" type="pres">
      <dgm:prSet presAssocID="{AEF24732-0490-4EE7-8FA3-4E30C4187DA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FEE0B8-727F-4CEE-986F-49A2D07762DA}" srcId="{AEF24732-0490-4EE7-8FA3-4E30C4187DAA}" destId="{4148078E-5198-4435-AAD1-C9FF833F4693}" srcOrd="2" destOrd="0" parTransId="{1C002D81-F0E3-4130-A1DA-F9BB5DDF53CE}" sibTransId="{4C067DD7-B844-4ED6-90C9-4C7FCFD1D760}"/>
    <dgm:cxn modelId="{09AD3839-B664-4E44-A822-84072CC9FCFC}" type="presOf" srcId="{8468459C-8AA3-4760-9062-FB34F34EEFA1}" destId="{5A64CCB9-4F40-4D30-A82A-D8FDF19A5CBB}" srcOrd="0" destOrd="0" presId="urn:microsoft.com/office/officeart/2005/8/layout/vProcess5"/>
    <dgm:cxn modelId="{BCE1C7EB-07E0-423E-BD8B-D6093276CCB2}" srcId="{AEF24732-0490-4EE7-8FA3-4E30C4187DAA}" destId="{C5835342-BE23-47A0-96E5-B030CEB052BF}" srcOrd="4" destOrd="0" parTransId="{CC08BA8C-31F0-4DB5-9933-6353562A3DC7}" sibTransId="{A503F8DF-F486-4841-8090-83625C80A9D4}"/>
    <dgm:cxn modelId="{82577199-BD43-487E-9F41-DFFD5F59D23E}" type="presOf" srcId="{B73C40B7-AF8F-4302-AF4A-836CA3B6288C}" destId="{53ACCC08-07DD-4CD6-B722-AD343132CADC}" srcOrd="0" destOrd="0" presId="urn:microsoft.com/office/officeart/2005/8/layout/vProcess5"/>
    <dgm:cxn modelId="{9BE93CE0-F273-42F8-9BAB-9E708326D276}" type="presOf" srcId="{2CD216A5-AD79-41B2-AAF4-0D8734B18022}" destId="{F47912BF-9DAA-403B-BE03-1D93BF572DA0}" srcOrd="1" destOrd="0" presId="urn:microsoft.com/office/officeart/2005/8/layout/vProcess5"/>
    <dgm:cxn modelId="{CC163B7D-848F-49B5-85EC-6855B11F58CD}" type="presOf" srcId="{4C067DD7-B844-4ED6-90C9-4C7FCFD1D760}" destId="{5F392FA3-DA8E-4EE7-898F-7335FC3ED5E2}" srcOrd="0" destOrd="0" presId="urn:microsoft.com/office/officeart/2005/8/layout/vProcess5"/>
    <dgm:cxn modelId="{E7716970-C45C-412D-AB83-46F208EAFB1D}" srcId="{AEF24732-0490-4EE7-8FA3-4E30C4187DAA}" destId="{34587689-DB57-4567-BBDE-F6DCDD45FBC3}" srcOrd="1" destOrd="0" parTransId="{BD524379-4964-4257-8165-4DCD86D84B7C}" sibTransId="{8468459C-8AA3-4760-9062-FB34F34EEFA1}"/>
    <dgm:cxn modelId="{91FD5376-D68D-4289-B340-72B0B36C007A}" type="presOf" srcId="{34587689-DB57-4567-BBDE-F6DCDD45FBC3}" destId="{1099ED91-5F16-4DA6-8A78-D8B497AEC867}" srcOrd="1" destOrd="0" presId="urn:microsoft.com/office/officeart/2005/8/layout/vProcess5"/>
    <dgm:cxn modelId="{30D1C505-483F-4D0D-B0E6-BA4F1294D296}" type="presOf" srcId="{C5835342-BE23-47A0-96E5-B030CEB052BF}" destId="{282D525B-E083-4837-8865-7288475EE2B0}" srcOrd="1" destOrd="0" presId="urn:microsoft.com/office/officeart/2005/8/layout/vProcess5"/>
    <dgm:cxn modelId="{BE42D823-19DF-4A35-9F3F-0A59AD7DB13F}" type="presOf" srcId="{2CD216A5-AD79-41B2-AAF4-0D8734B18022}" destId="{AE31808C-548E-409F-A837-BF5F6E25F04D}" srcOrd="0" destOrd="0" presId="urn:microsoft.com/office/officeart/2005/8/layout/vProcess5"/>
    <dgm:cxn modelId="{CBF2144D-D1C9-4798-8833-E521F113B830}" type="presOf" srcId="{4148078E-5198-4435-AAD1-C9FF833F4693}" destId="{840AA5D8-4A1A-4F88-A7EC-6877B2CB3A5D}" srcOrd="1" destOrd="0" presId="urn:microsoft.com/office/officeart/2005/8/layout/vProcess5"/>
    <dgm:cxn modelId="{82589874-D461-4D69-BF6A-D1B9D7587BBD}" type="presOf" srcId="{6CFB3F3E-F6D9-44F9-8A41-03B8749F88E6}" destId="{CCC0601F-0E13-4DBB-B734-A12C9A42EF93}" srcOrd="1" destOrd="0" presId="urn:microsoft.com/office/officeart/2005/8/layout/vProcess5"/>
    <dgm:cxn modelId="{ED0424DC-1A81-4543-89AE-3C9BD7B92FCF}" srcId="{AEF24732-0490-4EE7-8FA3-4E30C4187DAA}" destId="{6CFB3F3E-F6D9-44F9-8A41-03B8749F88E6}" srcOrd="3" destOrd="0" parTransId="{79CA0F91-823A-4C30-AD3A-EBFF5B995D5D}" sibTransId="{B73C40B7-AF8F-4302-AF4A-836CA3B6288C}"/>
    <dgm:cxn modelId="{645EF95E-7DD5-4470-9426-3CCE13BFDFF7}" type="presOf" srcId="{AEF24732-0490-4EE7-8FA3-4E30C4187DAA}" destId="{55C0C2BE-6A70-4F91-927F-55EFB9AEF50B}" srcOrd="0" destOrd="0" presId="urn:microsoft.com/office/officeart/2005/8/layout/vProcess5"/>
    <dgm:cxn modelId="{F7CA567F-AAD9-4C36-9A97-88E6BDC7700C}" type="presOf" srcId="{F7A8703E-F38A-490F-A096-B4B68B8EADD1}" destId="{FF723BE5-209F-4324-BC66-8F1E1CFBCE50}" srcOrd="0" destOrd="0" presId="urn:microsoft.com/office/officeart/2005/8/layout/vProcess5"/>
    <dgm:cxn modelId="{785DB6D4-5827-4916-95A1-F0F4B0FD2709}" type="presOf" srcId="{C5835342-BE23-47A0-96E5-B030CEB052BF}" destId="{03B94F31-9FF0-46A2-9FA6-82C1E5C3E863}" srcOrd="0" destOrd="0" presId="urn:microsoft.com/office/officeart/2005/8/layout/vProcess5"/>
    <dgm:cxn modelId="{A13AE4D7-4778-4958-95DF-CC56C015C1D8}" type="presOf" srcId="{6CFB3F3E-F6D9-44F9-8A41-03B8749F88E6}" destId="{F436F03E-59A9-460B-A36D-4F06DBD7C20F}" srcOrd="0" destOrd="0" presId="urn:microsoft.com/office/officeart/2005/8/layout/vProcess5"/>
    <dgm:cxn modelId="{BE4F61BB-85B4-4DDE-AC96-5F6CC2EBD486}" srcId="{AEF24732-0490-4EE7-8FA3-4E30C4187DAA}" destId="{E7F1BDF6-35EC-48EF-B254-F0B292EE4451}" srcOrd="5" destOrd="0" parTransId="{7F7D2391-62F6-4ACB-8FBE-B7991961CE85}" sibTransId="{2E1AC292-AFF6-475E-B277-1649C828C14D}"/>
    <dgm:cxn modelId="{7A67C282-9261-4B02-8A3E-F57B909542CF}" type="presOf" srcId="{4148078E-5198-4435-AAD1-C9FF833F4693}" destId="{26AC774E-D089-45DB-A2C2-E7864B7633A8}" srcOrd="0" destOrd="0" presId="urn:microsoft.com/office/officeart/2005/8/layout/vProcess5"/>
    <dgm:cxn modelId="{ADD1477E-5DEF-4478-A26B-39C9ED11DC4B}" srcId="{AEF24732-0490-4EE7-8FA3-4E30C4187DAA}" destId="{2CD216A5-AD79-41B2-AAF4-0D8734B18022}" srcOrd="0" destOrd="0" parTransId="{0CA11EAB-4563-4377-BF42-60CEF8FFE1F5}" sibTransId="{F7A8703E-F38A-490F-A096-B4B68B8EADD1}"/>
    <dgm:cxn modelId="{16629148-D32C-4958-ABB4-B695DB2F0AB2}" type="presOf" srcId="{34587689-DB57-4567-BBDE-F6DCDD45FBC3}" destId="{B9099E10-9B1D-4E0E-A712-CFB9D36DB4B4}" srcOrd="0" destOrd="0" presId="urn:microsoft.com/office/officeart/2005/8/layout/vProcess5"/>
    <dgm:cxn modelId="{6CF807FC-B346-49C0-83AF-8D84BB47A2D2}" type="presParOf" srcId="{55C0C2BE-6A70-4F91-927F-55EFB9AEF50B}" destId="{6C5B627C-B328-42F6-87B1-72971BB16B9D}" srcOrd="0" destOrd="0" presId="urn:microsoft.com/office/officeart/2005/8/layout/vProcess5"/>
    <dgm:cxn modelId="{65961F49-21E0-4EAF-976A-7707B172412A}" type="presParOf" srcId="{55C0C2BE-6A70-4F91-927F-55EFB9AEF50B}" destId="{AE31808C-548E-409F-A837-BF5F6E25F04D}" srcOrd="1" destOrd="0" presId="urn:microsoft.com/office/officeart/2005/8/layout/vProcess5"/>
    <dgm:cxn modelId="{9BDDF553-DB33-4301-B5DC-2F46A2FDE3D5}" type="presParOf" srcId="{55C0C2BE-6A70-4F91-927F-55EFB9AEF50B}" destId="{B9099E10-9B1D-4E0E-A712-CFB9D36DB4B4}" srcOrd="2" destOrd="0" presId="urn:microsoft.com/office/officeart/2005/8/layout/vProcess5"/>
    <dgm:cxn modelId="{00AE5B7A-5F23-4BF4-B7C9-2DD676456B39}" type="presParOf" srcId="{55C0C2BE-6A70-4F91-927F-55EFB9AEF50B}" destId="{26AC774E-D089-45DB-A2C2-E7864B7633A8}" srcOrd="3" destOrd="0" presId="urn:microsoft.com/office/officeart/2005/8/layout/vProcess5"/>
    <dgm:cxn modelId="{A835C450-EFC0-459C-9B86-C7BE6395424F}" type="presParOf" srcId="{55C0C2BE-6A70-4F91-927F-55EFB9AEF50B}" destId="{F436F03E-59A9-460B-A36D-4F06DBD7C20F}" srcOrd="4" destOrd="0" presId="urn:microsoft.com/office/officeart/2005/8/layout/vProcess5"/>
    <dgm:cxn modelId="{A9E9C027-3876-4FC0-8764-3E3EEF26CEC2}" type="presParOf" srcId="{55C0C2BE-6A70-4F91-927F-55EFB9AEF50B}" destId="{03B94F31-9FF0-46A2-9FA6-82C1E5C3E863}" srcOrd="5" destOrd="0" presId="urn:microsoft.com/office/officeart/2005/8/layout/vProcess5"/>
    <dgm:cxn modelId="{42AE1091-13E5-4874-A86E-AC86CC8BBBB4}" type="presParOf" srcId="{55C0C2BE-6A70-4F91-927F-55EFB9AEF50B}" destId="{FF723BE5-209F-4324-BC66-8F1E1CFBCE50}" srcOrd="6" destOrd="0" presId="urn:microsoft.com/office/officeart/2005/8/layout/vProcess5"/>
    <dgm:cxn modelId="{E49C7EAA-3011-43FB-B7EF-00903F434C06}" type="presParOf" srcId="{55C0C2BE-6A70-4F91-927F-55EFB9AEF50B}" destId="{5A64CCB9-4F40-4D30-A82A-D8FDF19A5CBB}" srcOrd="7" destOrd="0" presId="urn:microsoft.com/office/officeart/2005/8/layout/vProcess5"/>
    <dgm:cxn modelId="{088C0DDB-482E-4633-BE24-DF17ED8E68F1}" type="presParOf" srcId="{55C0C2BE-6A70-4F91-927F-55EFB9AEF50B}" destId="{5F392FA3-DA8E-4EE7-898F-7335FC3ED5E2}" srcOrd="8" destOrd="0" presId="urn:microsoft.com/office/officeart/2005/8/layout/vProcess5"/>
    <dgm:cxn modelId="{C5D78B92-D886-4950-8792-725431759FDA}" type="presParOf" srcId="{55C0C2BE-6A70-4F91-927F-55EFB9AEF50B}" destId="{53ACCC08-07DD-4CD6-B722-AD343132CADC}" srcOrd="9" destOrd="0" presId="urn:microsoft.com/office/officeart/2005/8/layout/vProcess5"/>
    <dgm:cxn modelId="{AAB028CF-1179-4AB4-BB87-6164815AAD86}" type="presParOf" srcId="{55C0C2BE-6A70-4F91-927F-55EFB9AEF50B}" destId="{F47912BF-9DAA-403B-BE03-1D93BF572DA0}" srcOrd="10" destOrd="0" presId="urn:microsoft.com/office/officeart/2005/8/layout/vProcess5"/>
    <dgm:cxn modelId="{8C27A0B6-8072-40CE-B47C-51C2776DA535}" type="presParOf" srcId="{55C0C2BE-6A70-4F91-927F-55EFB9AEF50B}" destId="{1099ED91-5F16-4DA6-8A78-D8B497AEC867}" srcOrd="11" destOrd="0" presId="urn:microsoft.com/office/officeart/2005/8/layout/vProcess5"/>
    <dgm:cxn modelId="{9F2340A2-AD68-47AD-9F81-6AD00578739B}" type="presParOf" srcId="{55C0C2BE-6A70-4F91-927F-55EFB9AEF50B}" destId="{840AA5D8-4A1A-4F88-A7EC-6877B2CB3A5D}" srcOrd="12" destOrd="0" presId="urn:microsoft.com/office/officeart/2005/8/layout/vProcess5"/>
    <dgm:cxn modelId="{AB23537C-BE99-48E7-AF54-9D56058FD0E4}" type="presParOf" srcId="{55C0C2BE-6A70-4F91-927F-55EFB9AEF50B}" destId="{CCC0601F-0E13-4DBB-B734-A12C9A42EF93}" srcOrd="13" destOrd="0" presId="urn:microsoft.com/office/officeart/2005/8/layout/vProcess5"/>
    <dgm:cxn modelId="{47FD0F6D-CBE4-4DA6-8D14-49E3E6A9C560}" type="presParOf" srcId="{55C0C2BE-6A70-4F91-927F-55EFB9AEF50B}" destId="{282D525B-E083-4837-8865-7288475EE2B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DBF76-5663-47C1-AC3A-60DEFBD4BF3B}" type="doc">
      <dgm:prSet loTypeId="urn:microsoft.com/office/officeart/2005/8/layout/pyramid2" loCatId="pyramid" qsTypeId="urn:microsoft.com/office/officeart/2005/8/quickstyle/simple1" qsCatId="simple" csTypeId="urn:microsoft.com/office/officeart/2005/8/colors/accent1_5" csCatId="accent1" phldr="1"/>
      <dgm:spPr/>
    </dgm:pt>
    <dgm:pt modelId="{90B3AF18-B783-4575-B7B4-2FADA78DA69D}">
      <dgm:prSet phldrT="[Texto]"/>
      <dgm:spPr>
        <a:xfrm>
          <a:off x="1990541" y="565288"/>
          <a:ext cx="2239224" cy="425034"/>
        </a:xfrm>
        <a:prstGeom prst="roundRect">
          <a:avLst/>
        </a:prstGeom>
      </dgm:spPr>
      <dgm:t>
        <a:bodyPr/>
        <a:lstStyle/>
        <a:p>
          <a:pPr algn="l"/>
          <a:r>
            <a:rPr lang="es-ES_tradnl" b="1" smtClean="0">
              <a:latin typeface="Calibri"/>
              <a:ea typeface="+mn-ea"/>
              <a:cs typeface="+mn-cs"/>
            </a:rPr>
            <a:t>Clase I: </a:t>
          </a:r>
          <a:r>
            <a:rPr lang="es-ES_tradnl" smtClean="0">
              <a:latin typeface="Calibri"/>
              <a:ea typeface="+mn-ea"/>
              <a:cs typeface="+mn-cs"/>
            </a:rPr>
            <a:t>subsistencias, víveres  y agua</a:t>
          </a:r>
          <a:endParaRPr lang="es-EC">
            <a:latin typeface="Calibri"/>
            <a:ea typeface="+mn-ea"/>
            <a:cs typeface="+mn-cs"/>
          </a:endParaRPr>
        </a:p>
      </dgm:t>
    </dgm:pt>
    <dgm:pt modelId="{1E120DF3-992F-4003-A7E6-6AA00B125F0A}" type="parTrans" cxnId="{4AA80945-32D7-4290-BAFA-116FC8D27E0C}">
      <dgm:prSet/>
      <dgm:spPr/>
      <dgm:t>
        <a:bodyPr/>
        <a:lstStyle/>
        <a:p>
          <a:endParaRPr lang="es-EC"/>
        </a:p>
      </dgm:t>
    </dgm:pt>
    <dgm:pt modelId="{2F40A99D-27F0-4CB7-8DB0-7DAE88AF26B4}" type="sibTrans" cxnId="{4AA80945-32D7-4290-BAFA-116FC8D27E0C}">
      <dgm:prSet/>
      <dgm:spPr/>
      <dgm:t>
        <a:bodyPr/>
        <a:lstStyle/>
        <a:p>
          <a:endParaRPr lang="es-EC"/>
        </a:p>
      </dgm:t>
    </dgm:pt>
    <dgm:pt modelId="{0F548623-449D-4BA7-A161-69B0AD8315E2}">
      <dgm:prSet phldrT="[Texto]"/>
      <dgm:spPr>
        <a:xfrm>
          <a:off x="1990541" y="2448714"/>
          <a:ext cx="2239224" cy="425034"/>
        </a:xfrm>
        <a:prstGeom prst="roundRect">
          <a:avLst/>
        </a:prstGeom>
      </dgm:spPr>
      <dgm:t>
        <a:bodyPr/>
        <a:lstStyle/>
        <a:p>
          <a:pPr algn="l"/>
          <a:r>
            <a:rPr lang="es-ES_tradnl" b="1" smtClean="0">
              <a:latin typeface="Calibri"/>
              <a:ea typeface="+mn-ea"/>
              <a:cs typeface="+mn-cs"/>
            </a:rPr>
            <a:t>Clase V:</a:t>
          </a:r>
          <a:r>
            <a:rPr lang="es-ES_tradnl" smtClean="0">
              <a:latin typeface="Calibri"/>
              <a:ea typeface="+mn-ea"/>
              <a:cs typeface="+mn-cs"/>
            </a:rPr>
            <a:t> munición de todo tipo</a:t>
          </a:r>
          <a:endParaRPr lang="es-EC">
            <a:latin typeface="Calibri"/>
            <a:ea typeface="+mn-ea"/>
            <a:cs typeface="+mn-cs"/>
          </a:endParaRPr>
        </a:p>
      </dgm:t>
    </dgm:pt>
    <dgm:pt modelId="{9FDA4FD1-CAAD-4FB2-900C-BCECF7D3BB8A}" type="parTrans" cxnId="{47B1B615-3E83-42FB-8567-A505F33DEE61}">
      <dgm:prSet/>
      <dgm:spPr/>
      <dgm:t>
        <a:bodyPr/>
        <a:lstStyle/>
        <a:p>
          <a:endParaRPr lang="es-EC"/>
        </a:p>
      </dgm:t>
    </dgm:pt>
    <dgm:pt modelId="{46C92916-F75E-411F-B015-6557AFA52249}" type="sibTrans" cxnId="{47B1B615-3E83-42FB-8567-A505F33DEE61}">
      <dgm:prSet/>
      <dgm:spPr/>
      <dgm:t>
        <a:bodyPr/>
        <a:lstStyle/>
        <a:p>
          <a:endParaRPr lang="es-EC"/>
        </a:p>
      </dgm:t>
    </dgm:pt>
    <dgm:pt modelId="{B58A2DAE-7F8C-4783-A1F6-C2CEBAC56616}">
      <dgm:prSet/>
      <dgm:spPr>
        <a:xfrm>
          <a:off x="1990541" y="1977858"/>
          <a:ext cx="2239224" cy="425034"/>
        </a:xfrm>
        <a:prstGeom prst="roundRect">
          <a:avLst/>
        </a:prstGeom>
      </dgm:spPr>
      <dgm:t>
        <a:bodyPr/>
        <a:lstStyle/>
        <a:p>
          <a:pPr algn="l"/>
          <a:r>
            <a:rPr lang="es-ES_tradnl" b="1" smtClean="0">
              <a:latin typeface="Calibri"/>
              <a:ea typeface="+mn-ea"/>
              <a:cs typeface="+mn-cs"/>
            </a:rPr>
            <a:t>Clase IV: </a:t>
          </a:r>
          <a:r>
            <a:rPr lang="es-ES_tradnl" smtClean="0">
              <a:latin typeface="Calibri"/>
              <a:ea typeface="+mn-ea"/>
              <a:cs typeface="+mn-cs"/>
            </a:rPr>
            <a:t>repuestos, materiales de construcción</a:t>
          </a:r>
          <a:endParaRPr lang="es-EC">
            <a:latin typeface="Calibri"/>
            <a:ea typeface="+mn-ea"/>
            <a:cs typeface="+mn-cs"/>
          </a:endParaRPr>
        </a:p>
      </dgm:t>
    </dgm:pt>
    <dgm:pt modelId="{9EB3A86B-2849-4D24-AF06-1C47D5DB0F76}" type="parTrans" cxnId="{3C30B715-E50B-4C45-A266-5D0C0FB7D483}">
      <dgm:prSet/>
      <dgm:spPr/>
      <dgm:t>
        <a:bodyPr/>
        <a:lstStyle/>
        <a:p>
          <a:endParaRPr lang="es-EC"/>
        </a:p>
      </dgm:t>
    </dgm:pt>
    <dgm:pt modelId="{E1832446-B9E0-4B2D-AA7A-6060ADC02319}" type="sibTrans" cxnId="{3C30B715-E50B-4C45-A266-5D0C0FB7D483}">
      <dgm:prSet/>
      <dgm:spPr/>
      <dgm:t>
        <a:bodyPr/>
        <a:lstStyle/>
        <a:p>
          <a:endParaRPr lang="es-EC"/>
        </a:p>
      </dgm:t>
    </dgm:pt>
    <dgm:pt modelId="{5B681D31-3B1D-42BD-A3E8-F261F30E35F0}">
      <dgm:prSet/>
      <dgm:spPr>
        <a:xfrm>
          <a:off x="1990541" y="1507001"/>
          <a:ext cx="2239224" cy="425034"/>
        </a:xfrm>
        <a:prstGeom prst="roundRect">
          <a:avLst/>
        </a:prstGeom>
      </dgm:spPr>
      <dgm:t>
        <a:bodyPr/>
        <a:lstStyle/>
        <a:p>
          <a:pPr algn="l"/>
          <a:r>
            <a:rPr lang="es-ES_tradnl" b="1" smtClean="0">
              <a:latin typeface="Calibri"/>
              <a:ea typeface="+mn-ea"/>
              <a:cs typeface="+mn-cs"/>
            </a:rPr>
            <a:t>Clase III:</a:t>
          </a:r>
          <a:r>
            <a:rPr lang="es-ES_tradnl" smtClean="0">
              <a:latin typeface="Calibri"/>
              <a:ea typeface="+mn-ea"/>
              <a:cs typeface="+mn-cs"/>
            </a:rPr>
            <a:t> combustible, lubricantes líquidos y gases</a:t>
          </a:r>
          <a:endParaRPr lang="es-EC">
            <a:latin typeface="Calibri"/>
            <a:ea typeface="+mn-ea"/>
            <a:cs typeface="+mn-cs"/>
          </a:endParaRPr>
        </a:p>
      </dgm:t>
    </dgm:pt>
    <dgm:pt modelId="{FCEB447B-1141-4A76-ACA6-B0902289DE6D}" type="parTrans" cxnId="{26EEE21E-B7BD-4337-A49C-483147FDB67B}">
      <dgm:prSet/>
      <dgm:spPr/>
      <dgm:t>
        <a:bodyPr/>
        <a:lstStyle/>
        <a:p>
          <a:endParaRPr lang="es-EC"/>
        </a:p>
      </dgm:t>
    </dgm:pt>
    <dgm:pt modelId="{E41205A5-3577-4C13-89EA-4BCD646CC007}" type="sibTrans" cxnId="{26EEE21E-B7BD-4337-A49C-483147FDB67B}">
      <dgm:prSet/>
      <dgm:spPr/>
      <dgm:t>
        <a:bodyPr/>
        <a:lstStyle/>
        <a:p>
          <a:endParaRPr lang="es-EC"/>
        </a:p>
      </dgm:t>
    </dgm:pt>
    <dgm:pt modelId="{F2422453-36C3-4B4A-BE64-57F1DE1C6B50}">
      <dgm:prSet/>
      <dgm:spPr>
        <a:xfrm>
          <a:off x="1990541" y="1025294"/>
          <a:ext cx="2239224" cy="425034"/>
        </a:xfrm>
        <a:prstGeom prst="roundRect">
          <a:avLst/>
        </a:prstGeom>
      </dgm:spPr>
      <dgm:t>
        <a:bodyPr/>
        <a:lstStyle/>
        <a:p>
          <a:pPr algn="l"/>
          <a:r>
            <a:rPr lang="es-ES_tradnl" b="1" smtClean="0">
              <a:latin typeface="Calibri"/>
              <a:ea typeface="+mn-ea"/>
              <a:cs typeface="+mn-cs"/>
            </a:rPr>
            <a:t>Clase II:</a:t>
          </a:r>
          <a:r>
            <a:rPr lang="es-ES_tradnl" smtClean="0">
              <a:latin typeface="Calibri"/>
              <a:ea typeface="+mn-ea"/>
              <a:cs typeface="+mn-cs"/>
            </a:rPr>
            <a:t> vestuario,  equipos, armas, consumo médico</a:t>
          </a:r>
          <a:endParaRPr lang="es-EC">
            <a:latin typeface="Calibri"/>
            <a:ea typeface="+mn-ea"/>
            <a:cs typeface="+mn-cs"/>
          </a:endParaRPr>
        </a:p>
      </dgm:t>
    </dgm:pt>
    <dgm:pt modelId="{CE16C2CB-D718-48FB-AEBB-0BC54E5015AC}" type="parTrans" cxnId="{4A113698-354C-4CB6-963C-A43B45733B88}">
      <dgm:prSet/>
      <dgm:spPr/>
      <dgm:t>
        <a:bodyPr/>
        <a:lstStyle/>
        <a:p>
          <a:endParaRPr lang="es-EC"/>
        </a:p>
      </dgm:t>
    </dgm:pt>
    <dgm:pt modelId="{BF9771E4-5367-41D1-AFD1-ED1399804687}" type="sibTrans" cxnId="{4A113698-354C-4CB6-963C-A43B45733B88}">
      <dgm:prSet/>
      <dgm:spPr/>
      <dgm:t>
        <a:bodyPr/>
        <a:lstStyle/>
        <a:p>
          <a:endParaRPr lang="es-EC"/>
        </a:p>
      </dgm:t>
    </dgm:pt>
    <dgm:pt modelId="{9C1EDF1A-E024-4D29-933F-79BBE7B19304}" type="pres">
      <dgm:prSet presAssocID="{FE4DBF76-5663-47C1-AC3A-60DEFBD4BF3B}" presName="compositeShape" presStyleCnt="0">
        <dgm:presLayoutVars>
          <dgm:dir/>
          <dgm:resizeHandles/>
        </dgm:presLayoutVars>
      </dgm:prSet>
      <dgm:spPr/>
    </dgm:pt>
    <dgm:pt modelId="{DB822620-55E9-4BA7-8286-9787B2F2F19B}" type="pres">
      <dgm:prSet presAssocID="{FE4DBF76-5663-47C1-AC3A-60DEFBD4BF3B}" presName="pyramid" presStyleLbl="node1" presStyleIdx="0" presStyleCnt="1" custScaleY="100000" custLinFactNeighborY="383"/>
      <dgm:spPr>
        <a:xfrm>
          <a:off x="790203" y="0"/>
          <a:ext cx="2946400" cy="2946400"/>
        </a:xfrm>
        <a:prstGeom prst="triangle">
          <a:avLst/>
        </a:prstGeom>
      </dgm:spPr>
    </dgm:pt>
    <dgm:pt modelId="{1ADC05D6-8230-486F-A62E-50EBA414D71F}" type="pres">
      <dgm:prSet presAssocID="{FE4DBF76-5663-47C1-AC3A-60DEFBD4BF3B}" presName="theList" presStyleCnt="0"/>
      <dgm:spPr/>
    </dgm:pt>
    <dgm:pt modelId="{60E612C8-1BED-42DB-947B-31B42E8B3351}" type="pres">
      <dgm:prSet presAssocID="{90B3AF18-B783-4575-B7B4-2FADA78DA69D}" presName="aNode" presStyleLbl="fgAcc1" presStyleIdx="0" presStyleCnt="5" custScaleX="116921" custScaleY="115948" custLinFactY="60945" custLinFactNeighborX="-578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967846-F6C2-4332-A265-36BEE4B12130}" type="pres">
      <dgm:prSet presAssocID="{90B3AF18-B783-4575-B7B4-2FADA78DA69D}" presName="aSpace" presStyleCnt="0"/>
      <dgm:spPr/>
    </dgm:pt>
    <dgm:pt modelId="{9E1BE437-ECC2-4568-AC1C-737D1BF10EC8}" type="pres">
      <dgm:prSet presAssocID="{F2422453-36C3-4B4A-BE64-57F1DE1C6B50}" presName="aNode" presStyleLbl="fgAcc1" presStyleIdx="1" presStyleCnt="5" custScaleX="116921" custScaleY="115948" custLinFactY="57985" custLinFactNeighborX="-578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13F380-9F0B-4C10-A304-30141C983E13}" type="pres">
      <dgm:prSet presAssocID="{F2422453-36C3-4B4A-BE64-57F1DE1C6B50}" presName="aSpace" presStyleCnt="0"/>
      <dgm:spPr/>
    </dgm:pt>
    <dgm:pt modelId="{BE9D6445-A83A-487B-B711-1024A65A7FA8}" type="pres">
      <dgm:prSet presAssocID="{5B681D31-3B1D-42BD-A3E8-F261F30E35F0}" presName="aNode" presStyleLbl="fgAcc1" presStyleIdx="2" presStyleCnt="5" custScaleX="116921" custScaleY="115948" custLinFactY="60945" custLinFactNeighborX="-578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3ECF1C-7868-4721-8B94-AF104D26E58E}" type="pres">
      <dgm:prSet presAssocID="{5B681D31-3B1D-42BD-A3E8-F261F30E35F0}" presName="aSpace" presStyleCnt="0"/>
      <dgm:spPr/>
    </dgm:pt>
    <dgm:pt modelId="{C382E24E-156C-4CC5-879E-AD3710794B7B}" type="pres">
      <dgm:prSet presAssocID="{B58A2DAE-7F8C-4783-A1F6-C2CEBAC56616}" presName="aNode" presStyleLbl="fgAcc1" presStyleIdx="3" presStyleCnt="5" custScaleX="116921" custScaleY="115948" custLinFactY="60945" custLinFactNeighborX="-578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D4F52-D2D1-46E9-BB14-5265017F7AD5}" type="pres">
      <dgm:prSet presAssocID="{B58A2DAE-7F8C-4783-A1F6-C2CEBAC56616}" presName="aSpace" presStyleCnt="0"/>
      <dgm:spPr/>
    </dgm:pt>
    <dgm:pt modelId="{87F6185C-0C1D-4007-B649-E380DA73BBFB}" type="pres">
      <dgm:prSet presAssocID="{0F548623-449D-4BA7-A161-69B0AD8315E2}" presName="aNode" presStyleLbl="fgAcc1" presStyleIdx="4" presStyleCnt="5" custScaleX="116921" custScaleY="115948" custLinFactY="60945" custLinFactNeighborX="-578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6511C2-348A-4F19-B98D-3E1916A63660}" type="pres">
      <dgm:prSet presAssocID="{0F548623-449D-4BA7-A161-69B0AD8315E2}" presName="aSpace" presStyleCnt="0"/>
      <dgm:spPr/>
    </dgm:pt>
  </dgm:ptLst>
  <dgm:cxnLst>
    <dgm:cxn modelId="{4AA80945-32D7-4290-BAFA-116FC8D27E0C}" srcId="{FE4DBF76-5663-47C1-AC3A-60DEFBD4BF3B}" destId="{90B3AF18-B783-4575-B7B4-2FADA78DA69D}" srcOrd="0" destOrd="0" parTransId="{1E120DF3-992F-4003-A7E6-6AA00B125F0A}" sibTransId="{2F40A99D-27F0-4CB7-8DB0-7DAE88AF26B4}"/>
    <dgm:cxn modelId="{47985053-124D-43C6-91C6-4CCC6115D6E2}" type="presOf" srcId="{5B681D31-3B1D-42BD-A3E8-F261F30E35F0}" destId="{BE9D6445-A83A-487B-B711-1024A65A7FA8}" srcOrd="0" destOrd="0" presId="urn:microsoft.com/office/officeart/2005/8/layout/pyramid2"/>
    <dgm:cxn modelId="{AEFE4531-695F-480B-9988-226F7D0B9327}" type="presOf" srcId="{0F548623-449D-4BA7-A161-69B0AD8315E2}" destId="{87F6185C-0C1D-4007-B649-E380DA73BBFB}" srcOrd="0" destOrd="0" presId="urn:microsoft.com/office/officeart/2005/8/layout/pyramid2"/>
    <dgm:cxn modelId="{26EEE21E-B7BD-4337-A49C-483147FDB67B}" srcId="{FE4DBF76-5663-47C1-AC3A-60DEFBD4BF3B}" destId="{5B681D31-3B1D-42BD-A3E8-F261F30E35F0}" srcOrd="2" destOrd="0" parTransId="{FCEB447B-1141-4A76-ACA6-B0902289DE6D}" sibTransId="{E41205A5-3577-4C13-89EA-4BCD646CC007}"/>
    <dgm:cxn modelId="{D276729E-9A17-4C29-AF98-4629FD8D76F5}" type="presOf" srcId="{F2422453-36C3-4B4A-BE64-57F1DE1C6B50}" destId="{9E1BE437-ECC2-4568-AC1C-737D1BF10EC8}" srcOrd="0" destOrd="0" presId="urn:microsoft.com/office/officeart/2005/8/layout/pyramid2"/>
    <dgm:cxn modelId="{3C30B715-E50B-4C45-A266-5D0C0FB7D483}" srcId="{FE4DBF76-5663-47C1-AC3A-60DEFBD4BF3B}" destId="{B58A2DAE-7F8C-4783-A1F6-C2CEBAC56616}" srcOrd="3" destOrd="0" parTransId="{9EB3A86B-2849-4D24-AF06-1C47D5DB0F76}" sibTransId="{E1832446-B9E0-4B2D-AA7A-6060ADC02319}"/>
    <dgm:cxn modelId="{47B1B615-3E83-42FB-8567-A505F33DEE61}" srcId="{FE4DBF76-5663-47C1-AC3A-60DEFBD4BF3B}" destId="{0F548623-449D-4BA7-A161-69B0AD8315E2}" srcOrd="4" destOrd="0" parTransId="{9FDA4FD1-CAAD-4FB2-900C-BCECF7D3BB8A}" sibTransId="{46C92916-F75E-411F-B015-6557AFA52249}"/>
    <dgm:cxn modelId="{DAB1059C-6A69-43EF-82E5-A82988420BEE}" type="presOf" srcId="{FE4DBF76-5663-47C1-AC3A-60DEFBD4BF3B}" destId="{9C1EDF1A-E024-4D29-933F-79BBE7B19304}" srcOrd="0" destOrd="0" presId="urn:microsoft.com/office/officeart/2005/8/layout/pyramid2"/>
    <dgm:cxn modelId="{0B9291F9-6C7B-42F4-9209-A8978CFF3327}" type="presOf" srcId="{B58A2DAE-7F8C-4783-A1F6-C2CEBAC56616}" destId="{C382E24E-156C-4CC5-879E-AD3710794B7B}" srcOrd="0" destOrd="0" presId="urn:microsoft.com/office/officeart/2005/8/layout/pyramid2"/>
    <dgm:cxn modelId="{A25737B9-EFE8-4C2E-8A52-9F2D6C5ED140}" type="presOf" srcId="{90B3AF18-B783-4575-B7B4-2FADA78DA69D}" destId="{60E612C8-1BED-42DB-947B-31B42E8B3351}" srcOrd="0" destOrd="0" presId="urn:microsoft.com/office/officeart/2005/8/layout/pyramid2"/>
    <dgm:cxn modelId="{4A113698-354C-4CB6-963C-A43B45733B88}" srcId="{FE4DBF76-5663-47C1-AC3A-60DEFBD4BF3B}" destId="{F2422453-36C3-4B4A-BE64-57F1DE1C6B50}" srcOrd="1" destOrd="0" parTransId="{CE16C2CB-D718-48FB-AEBB-0BC54E5015AC}" sibTransId="{BF9771E4-5367-41D1-AFD1-ED1399804687}"/>
    <dgm:cxn modelId="{F8F4A717-1086-4CFE-80EB-30F36E2F73A7}" type="presParOf" srcId="{9C1EDF1A-E024-4D29-933F-79BBE7B19304}" destId="{DB822620-55E9-4BA7-8286-9787B2F2F19B}" srcOrd="0" destOrd="0" presId="urn:microsoft.com/office/officeart/2005/8/layout/pyramid2"/>
    <dgm:cxn modelId="{1F38F0DE-8000-4585-B721-31160BC6FD53}" type="presParOf" srcId="{9C1EDF1A-E024-4D29-933F-79BBE7B19304}" destId="{1ADC05D6-8230-486F-A62E-50EBA414D71F}" srcOrd="1" destOrd="0" presId="urn:microsoft.com/office/officeart/2005/8/layout/pyramid2"/>
    <dgm:cxn modelId="{EB470D14-C93E-4888-9B1B-4B36EDDBFC25}" type="presParOf" srcId="{1ADC05D6-8230-486F-A62E-50EBA414D71F}" destId="{60E612C8-1BED-42DB-947B-31B42E8B3351}" srcOrd="0" destOrd="0" presId="urn:microsoft.com/office/officeart/2005/8/layout/pyramid2"/>
    <dgm:cxn modelId="{4D7069E2-D978-4A6E-A041-078224FFF95B}" type="presParOf" srcId="{1ADC05D6-8230-486F-A62E-50EBA414D71F}" destId="{A0967846-F6C2-4332-A265-36BEE4B12130}" srcOrd="1" destOrd="0" presId="urn:microsoft.com/office/officeart/2005/8/layout/pyramid2"/>
    <dgm:cxn modelId="{F0763FCA-813F-42FE-9BA4-4DAF19BD6E13}" type="presParOf" srcId="{1ADC05D6-8230-486F-A62E-50EBA414D71F}" destId="{9E1BE437-ECC2-4568-AC1C-737D1BF10EC8}" srcOrd="2" destOrd="0" presId="urn:microsoft.com/office/officeart/2005/8/layout/pyramid2"/>
    <dgm:cxn modelId="{11E5328A-8783-448E-9DFC-F42AF721223E}" type="presParOf" srcId="{1ADC05D6-8230-486F-A62E-50EBA414D71F}" destId="{3913F380-9F0B-4C10-A304-30141C983E13}" srcOrd="3" destOrd="0" presId="urn:microsoft.com/office/officeart/2005/8/layout/pyramid2"/>
    <dgm:cxn modelId="{24CBE957-DC4D-4BF5-B683-6E6BC4F55637}" type="presParOf" srcId="{1ADC05D6-8230-486F-A62E-50EBA414D71F}" destId="{BE9D6445-A83A-487B-B711-1024A65A7FA8}" srcOrd="4" destOrd="0" presId="urn:microsoft.com/office/officeart/2005/8/layout/pyramid2"/>
    <dgm:cxn modelId="{15B360BE-5276-4071-83F8-541A464682E7}" type="presParOf" srcId="{1ADC05D6-8230-486F-A62E-50EBA414D71F}" destId="{333ECF1C-7868-4721-8B94-AF104D26E58E}" srcOrd="5" destOrd="0" presId="urn:microsoft.com/office/officeart/2005/8/layout/pyramid2"/>
    <dgm:cxn modelId="{7E5360D4-C68A-4F08-A70B-DF7A7044C843}" type="presParOf" srcId="{1ADC05D6-8230-486F-A62E-50EBA414D71F}" destId="{C382E24E-156C-4CC5-879E-AD3710794B7B}" srcOrd="6" destOrd="0" presId="urn:microsoft.com/office/officeart/2005/8/layout/pyramid2"/>
    <dgm:cxn modelId="{D44572B3-31CB-430A-9D61-E171EE865F28}" type="presParOf" srcId="{1ADC05D6-8230-486F-A62E-50EBA414D71F}" destId="{07DD4F52-D2D1-46E9-BB14-5265017F7AD5}" srcOrd="7" destOrd="0" presId="urn:microsoft.com/office/officeart/2005/8/layout/pyramid2"/>
    <dgm:cxn modelId="{09A27EA4-A8B2-4320-B06A-89D767F281C2}" type="presParOf" srcId="{1ADC05D6-8230-486F-A62E-50EBA414D71F}" destId="{87F6185C-0C1D-4007-B649-E380DA73BBFB}" srcOrd="8" destOrd="0" presId="urn:microsoft.com/office/officeart/2005/8/layout/pyramid2"/>
    <dgm:cxn modelId="{44786066-206B-487F-A32A-011829B6FFFD}" type="presParOf" srcId="{1ADC05D6-8230-486F-A62E-50EBA414D71F}" destId="{4E6511C2-348A-4F19-B98D-3E1916A63660}" srcOrd="9" destOrd="0" presId="urn:microsoft.com/office/officeart/2005/8/layout/pyramid2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FE8E87-8730-4D8A-8721-31496F5EE7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752EC29-F509-4A00-B38F-8C7679698C05}">
      <dgm:prSet phldrT="[Texto]" custT="1"/>
      <dgm:spPr/>
      <dgm:t>
        <a:bodyPr/>
        <a:lstStyle/>
        <a:p>
          <a:r>
            <a:rPr lang="es-EC" sz="2000" dirty="0" smtClean="0"/>
            <a:t>Planificación logística</a:t>
          </a:r>
          <a:endParaRPr lang="es-EC" sz="2000" dirty="0"/>
        </a:p>
      </dgm:t>
    </dgm:pt>
    <dgm:pt modelId="{C0A15E91-0BAC-452B-B2B1-C7B3E8C63C57}" type="parTrans" cxnId="{99AF76E6-5141-46B8-9AD3-031CF4A14B54}">
      <dgm:prSet/>
      <dgm:spPr/>
      <dgm:t>
        <a:bodyPr/>
        <a:lstStyle/>
        <a:p>
          <a:endParaRPr lang="es-EC"/>
        </a:p>
      </dgm:t>
    </dgm:pt>
    <dgm:pt modelId="{26852725-081A-428C-BEC5-0D590F0F6E12}" type="sibTrans" cxnId="{99AF76E6-5141-46B8-9AD3-031CF4A14B54}">
      <dgm:prSet/>
      <dgm:spPr/>
      <dgm:t>
        <a:bodyPr/>
        <a:lstStyle/>
        <a:p>
          <a:endParaRPr lang="es-EC"/>
        </a:p>
      </dgm:t>
    </dgm:pt>
    <dgm:pt modelId="{01EB229C-E67D-4C7A-9D0D-A02EFE77299B}">
      <dgm:prSet phldrT="[Texto]" custT="1"/>
      <dgm:spPr/>
      <dgm:t>
        <a:bodyPr/>
        <a:lstStyle/>
        <a:p>
          <a:r>
            <a:rPr lang="es-EC" sz="1600" dirty="0" smtClean="0"/>
            <a:t>Reabastecimiento</a:t>
          </a:r>
          <a:endParaRPr lang="es-EC" sz="1600" dirty="0"/>
        </a:p>
      </dgm:t>
    </dgm:pt>
    <dgm:pt modelId="{2060A62D-9F17-4499-9803-01D200CCD2E3}" type="parTrans" cxnId="{456302CE-592F-4B9A-A183-04565E74AFC1}">
      <dgm:prSet/>
      <dgm:spPr/>
      <dgm:t>
        <a:bodyPr/>
        <a:lstStyle/>
        <a:p>
          <a:endParaRPr lang="es-EC"/>
        </a:p>
      </dgm:t>
    </dgm:pt>
    <dgm:pt modelId="{25FC2ADA-1AA2-43FB-A535-622975C856F6}" type="sibTrans" cxnId="{456302CE-592F-4B9A-A183-04565E74AFC1}">
      <dgm:prSet/>
      <dgm:spPr/>
      <dgm:t>
        <a:bodyPr/>
        <a:lstStyle/>
        <a:p>
          <a:endParaRPr lang="es-EC"/>
        </a:p>
      </dgm:t>
    </dgm:pt>
    <dgm:pt modelId="{878A0846-27B8-4D31-8DAF-703697C3697D}">
      <dgm:prSet custT="1"/>
      <dgm:spPr/>
      <dgm:t>
        <a:bodyPr/>
        <a:lstStyle/>
        <a:p>
          <a:r>
            <a:rPr lang="es-EC" sz="2000" dirty="0" smtClean="0"/>
            <a:t>Registro de las existencias</a:t>
          </a:r>
          <a:endParaRPr lang="es-EC" sz="2000" dirty="0"/>
        </a:p>
      </dgm:t>
    </dgm:pt>
    <dgm:pt modelId="{477383A6-F2DF-4561-B9CF-23F7C895D1F5}" type="parTrans" cxnId="{0FEAD8D1-A71D-4B2E-BCDE-56C2206FA500}">
      <dgm:prSet/>
      <dgm:spPr/>
      <dgm:t>
        <a:bodyPr/>
        <a:lstStyle/>
        <a:p>
          <a:endParaRPr lang="es-EC"/>
        </a:p>
      </dgm:t>
    </dgm:pt>
    <dgm:pt modelId="{CF1A48D8-CA1D-4AF3-9203-222A4C348664}" type="sibTrans" cxnId="{0FEAD8D1-A71D-4B2E-BCDE-56C2206FA500}">
      <dgm:prSet/>
      <dgm:spPr/>
      <dgm:t>
        <a:bodyPr/>
        <a:lstStyle/>
        <a:p>
          <a:endParaRPr lang="es-EC"/>
        </a:p>
      </dgm:t>
    </dgm:pt>
    <dgm:pt modelId="{E6ED9DC0-B6C5-465E-98E6-EB30393B2DFC}">
      <dgm:prSet custT="1"/>
      <dgm:spPr/>
      <dgm:t>
        <a:bodyPr/>
        <a:lstStyle/>
        <a:p>
          <a:r>
            <a:rPr lang="es-EC" sz="2000" dirty="0" smtClean="0"/>
            <a:t>Control de inventarios</a:t>
          </a:r>
          <a:endParaRPr lang="es-EC" sz="2000" dirty="0"/>
        </a:p>
      </dgm:t>
    </dgm:pt>
    <dgm:pt modelId="{B6F74717-3A6C-42D1-BF25-3B1DC2E05E27}" type="parTrans" cxnId="{049232D7-5A77-4C0E-A5FF-F895F19E3F44}">
      <dgm:prSet/>
      <dgm:spPr/>
      <dgm:t>
        <a:bodyPr/>
        <a:lstStyle/>
        <a:p>
          <a:endParaRPr lang="es-EC"/>
        </a:p>
      </dgm:t>
    </dgm:pt>
    <dgm:pt modelId="{2E54CBBF-7D98-42E5-975F-E02FC13B0E4B}" type="sibTrans" cxnId="{049232D7-5A77-4C0E-A5FF-F895F19E3F44}">
      <dgm:prSet/>
      <dgm:spPr/>
      <dgm:t>
        <a:bodyPr/>
        <a:lstStyle/>
        <a:p>
          <a:endParaRPr lang="es-EC"/>
        </a:p>
      </dgm:t>
    </dgm:pt>
    <dgm:pt modelId="{2AE0D123-7964-41B8-BABB-2029F64EE2F7}" type="pres">
      <dgm:prSet presAssocID="{5FFE8E87-8730-4D8A-8721-31496F5EE7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0B191F-CC66-4B0C-A4AC-EE81535F4516}" type="pres">
      <dgm:prSet presAssocID="{5FFE8E87-8730-4D8A-8721-31496F5EE7F5}" presName="diamond" presStyleLbl="bgShp" presStyleIdx="0" presStyleCnt="1" custLinFactNeighborX="-1699"/>
      <dgm:spPr/>
    </dgm:pt>
    <dgm:pt modelId="{1DC6D759-4706-47E2-8C38-996BC5BC3079}" type="pres">
      <dgm:prSet presAssocID="{5FFE8E87-8730-4D8A-8721-31496F5EE7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2D67A3-F8E5-4537-AB8B-A0861D39EB83}" type="pres">
      <dgm:prSet presAssocID="{5FFE8E87-8730-4D8A-8721-31496F5EE7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7E2A4F-E80E-40D0-B6BD-3DAE45A87AA8}" type="pres">
      <dgm:prSet presAssocID="{5FFE8E87-8730-4D8A-8721-31496F5EE7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7B3B38-F5D4-4647-84BD-6346AD41BFB0}" type="pres">
      <dgm:prSet presAssocID="{5FFE8E87-8730-4D8A-8721-31496F5EE7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6302CE-592F-4B9A-A183-04565E74AFC1}" srcId="{5FFE8E87-8730-4D8A-8721-31496F5EE7F5}" destId="{01EB229C-E67D-4C7A-9D0D-A02EFE77299B}" srcOrd="3" destOrd="0" parTransId="{2060A62D-9F17-4499-9803-01D200CCD2E3}" sibTransId="{25FC2ADA-1AA2-43FB-A535-622975C856F6}"/>
    <dgm:cxn modelId="{98063CC9-2C7A-4FBC-9DD9-9214723C6760}" type="presOf" srcId="{5FFE8E87-8730-4D8A-8721-31496F5EE7F5}" destId="{2AE0D123-7964-41B8-BABB-2029F64EE2F7}" srcOrd="0" destOrd="0" presId="urn:microsoft.com/office/officeart/2005/8/layout/matrix3"/>
    <dgm:cxn modelId="{049232D7-5A77-4C0E-A5FF-F895F19E3F44}" srcId="{5FFE8E87-8730-4D8A-8721-31496F5EE7F5}" destId="{E6ED9DC0-B6C5-465E-98E6-EB30393B2DFC}" srcOrd="2" destOrd="0" parTransId="{B6F74717-3A6C-42D1-BF25-3B1DC2E05E27}" sibTransId="{2E54CBBF-7D98-42E5-975F-E02FC13B0E4B}"/>
    <dgm:cxn modelId="{EB9A47B8-7C62-4F10-A898-B4E40D4962DE}" type="presOf" srcId="{878A0846-27B8-4D31-8DAF-703697C3697D}" destId="{1A2D67A3-F8E5-4537-AB8B-A0861D39EB83}" srcOrd="0" destOrd="0" presId="urn:microsoft.com/office/officeart/2005/8/layout/matrix3"/>
    <dgm:cxn modelId="{99AF76E6-5141-46B8-9AD3-031CF4A14B54}" srcId="{5FFE8E87-8730-4D8A-8721-31496F5EE7F5}" destId="{4752EC29-F509-4A00-B38F-8C7679698C05}" srcOrd="0" destOrd="0" parTransId="{C0A15E91-0BAC-452B-B2B1-C7B3E8C63C57}" sibTransId="{26852725-081A-428C-BEC5-0D590F0F6E12}"/>
    <dgm:cxn modelId="{BD2C6C23-165A-47C9-8794-C01CCFD38C49}" type="presOf" srcId="{E6ED9DC0-B6C5-465E-98E6-EB30393B2DFC}" destId="{897E2A4F-E80E-40D0-B6BD-3DAE45A87AA8}" srcOrd="0" destOrd="0" presId="urn:microsoft.com/office/officeart/2005/8/layout/matrix3"/>
    <dgm:cxn modelId="{56DB29E3-96C8-45A1-B0A3-B26952946C2B}" type="presOf" srcId="{4752EC29-F509-4A00-B38F-8C7679698C05}" destId="{1DC6D759-4706-47E2-8C38-996BC5BC3079}" srcOrd="0" destOrd="0" presId="urn:microsoft.com/office/officeart/2005/8/layout/matrix3"/>
    <dgm:cxn modelId="{0FEAD8D1-A71D-4B2E-BCDE-56C2206FA500}" srcId="{5FFE8E87-8730-4D8A-8721-31496F5EE7F5}" destId="{878A0846-27B8-4D31-8DAF-703697C3697D}" srcOrd="1" destOrd="0" parTransId="{477383A6-F2DF-4561-B9CF-23F7C895D1F5}" sibTransId="{CF1A48D8-CA1D-4AF3-9203-222A4C348664}"/>
    <dgm:cxn modelId="{27111ACF-D9BE-4C0F-B2A7-CE8BB3C03097}" type="presOf" srcId="{01EB229C-E67D-4C7A-9D0D-A02EFE77299B}" destId="{F87B3B38-F5D4-4647-84BD-6346AD41BFB0}" srcOrd="0" destOrd="0" presId="urn:microsoft.com/office/officeart/2005/8/layout/matrix3"/>
    <dgm:cxn modelId="{89F16504-DCB7-4EA3-88C1-4AB3AFB15AC1}" type="presParOf" srcId="{2AE0D123-7964-41B8-BABB-2029F64EE2F7}" destId="{550B191F-CC66-4B0C-A4AC-EE81535F4516}" srcOrd="0" destOrd="0" presId="urn:microsoft.com/office/officeart/2005/8/layout/matrix3"/>
    <dgm:cxn modelId="{D41A3989-7AC4-4D5D-8430-2C295D925241}" type="presParOf" srcId="{2AE0D123-7964-41B8-BABB-2029F64EE2F7}" destId="{1DC6D759-4706-47E2-8C38-996BC5BC3079}" srcOrd="1" destOrd="0" presId="urn:microsoft.com/office/officeart/2005/8/layout/matrix3"/>
    <dgm:cxn modelId="{9F534B07-9352-4A4D-B6C2-BCFB3245DC26}" type="presParOf" srcId="{2AE0D123-7964-41B8-BABB-2029F64EE2F7}" destId="{1A2D67A3-F8E5-4537-AB8B-A0861D39EB83}" srcOrd="2" destOrd="0" presId="urn:microsoft.com/office/officeart/2005/8/layout/matrix3"/>
    <dgm:cxn modelId="{998A2E78-3F9F-4CE4-AD8E-2D50836E2089}" type="presParOf" srcId="{2AE0D123-7964-41B8-BABB-2029F64EE2F7}" destId="{897E2A4F-E80E-40D0-B6BD-3DAE45A87AA8}" srcOrd="3" destOrd="0" presId="urn:microsoft.com/office/officeart/2005/8/layout/matrix3"/>
    <dgm:cxn modelId="{5800CF08-3298-473C-A2C9-1AC7439A62C7}" type="presParOf" srcId="{2AE0D123-7964-41B8-BABB-2029F64EE2F7}" destId="{F87B3B38-F5D4-4647-84BD-6346AD41BF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FE8E87-8730-4D8A-8721-31496F5EE7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752EC29-F509-4A00-B38F-8C7679698C05}">
      <dgm:prSet phldrT="[Texto]" custT="1"/>
      <dgm:spPr/>
      <dgm:t>
        <a:bodyPr/>
        <a:lstStyle/>
        <a:p>
          <a:r>
            <a:rPr lang="es-ES_tradnl" sz="2000" dirty="0" smtClean="0"/>
            <a:t>Control de las existencias</a:t>
          </a:r>
          <a:endParaRPr lang="es-EC" sz="2000" dirty="0"/>
        </a:p>
      </dgm:t>
    </dgm:pt>
    <dgm:pt modelId="{C0A15E91-0BAC-452B-B2B1-C7B3E8C63C57}" type="parTrans" cxnId="{99AF76E6-5141-46B8-9AD3-031CF4A14B54}">
      <dgm:prSet/>
      <dgm:spPr/>
      <dgm:t>
        <a:bodyPr/>
        <a:lstStyle/>
        <a:p>
          <a:endParaRPr lang="es-EC"/>
        </a:p>
      </dgm:t>
    </dgm:pt>
    <dgm:pt modelId="{26852725-081A-428C-BEC5-0D590F0F6E12}" type="sibTrans" cxnId="{99AF76E6-5141-46B8-9AD3-031CF4A14B54}">
      <dgm:prSet/>
      <dgm:spPr/>
      <dgm:t>
        <a:bodyPr/>
        <a:lstStyle/>
        <a:p>
          <a:endParaRPr lang="es-EC"/>
        </a:p>
      </dgm:t>
    </dgm:pt>
    <dgm:pt modelId="{01EB229C-E67D-4C7A-9D0D-A02EFE77299B}">
      <dgm:prSet phldrT="[Texto]" custT="1"/>
      <dgm:spPr/>
      <dgm:t>
        <a:bodyPr/>
        <a:lstStyle/>
        <a:p>
          <a:r>
            <a:rPr lang="es-EC" sz="2000" dirty="0" smtClean="0"/>
            <a:t>Analizar </a:t>
          </a:r>
          <a:r>
            <a:rPr lang="es-ES_tradnl" sz="2000" dirty="0" smtClean="0"/>
            <a:t>adquisiciones precisas para atender a la demanda</a:t>
          </a:r>
          <a:endParaRPr lang="es-EC" sz="2000" dirty="0"/>
        </a:p>
      </dgm:t>
    </dgm:pt>
    <dgm:pt modelId="{2060A62D-9F17-4499-9803-01D200CCD2E3}" type="parTrans" cxnId="{456302CE-592F-4B9A-A183-04565E74AFC1}">
      <dgm:prSet/>
      <dgm:spPr/>
      <dgm:t>
        <a:bodyPr/>
        <a:lstStyle/>
        <a:p>
          <a:endParaRPr lang="es-EC"/>
        </a:p>
      </dgm:t>
    </dgm:pt>
    <dgm:pt modelId="{25FC2ADA-1AA2-43FB-A535-622975C856F6}" type="sibTrans" cxnId="{456302CE-592F-4B9A-A183-04565E74AFC1}">
      <dgm:prSet/>
      <dgm:spPr/>
      <dgm:t>
        <a:bodyPr/>
        <a:lstStyle/>
        <a:p>
          <a:endParaRPr lang="es-EC"/>
        </a:p>
      </dgm:t>
    </dgm:pt>
    <dgm:pt modelId="{878A0846-27B8-4D31-8DAF-703697C3697D}">
      <dgm:prSet custT="1"/>
      <dgm:spPr/>
      <dgm:t>
        <a:bodyPr/>
        <a:lstStyle/>
        <a:p>
          <a:r>
            <a:rPr lang="es-EC" sz="2000" dirty="0" smtClean="0"/>
            <a:t>Obtención de los recursos</a:t>
          </a:r>
          <a:endParaRPr lang="es-EC" sz="2000" dirty="0"/>
        </a:p>
      </dgm:t>
    </dgm:pt>
    <dgm:pt modelId="{477383A6-F2DF-4561-B9CF-23F7C895D1F5}" type="parTrans" cxnId="{0FEAD8D1-A71D-4B2E-BCDE-56C2206FA500}">
      <dgm:prSet/>
      <dgm:spPr/>
      <dgm:t>
        <a:bodyPr/>
        <a:lstStyle/>
        <a:p>
          <a:endParaRPr lang="es-EC"/>
        </a:p>
      </dgm:t>
    </dgm:pt>
    <dgm:pt modelId="{CF1A48D8-CA1D-4AF3-9203-222A4C348664}" type="sibTrans" cxnId="{0FEAD8D1-A71D-4B2E-BCDE-56C2206FA500}">
      <dgm:prSet/>
      <dgm:spPr/>
      <dgm:t>
        <a:bodyPr/>
        <a:lstStyle/>
        <a:p>
          <a:endParaRPr lang="es-EC"/>
        </a:p>
      </dgm:t>
    </dgm:pt>
    <dgm:pt modelId="{E6ED9DC0-B6C5-465E-98E6-EB30393B2DFC}">
      <dgm:prSet custT="1"/>
      <dgm:spPr/>
      <dgm:t>
        <a:bodyPr/>
        <a:lstStyle/>
        <a:p>
          <a:r>
            <a:rPr lang="es-ES_tradnl" sz="2000" dirty="0" smtClean="0"/>
            <a:t>Comparación con las necesidades presentes y futuras</a:t>
          </a:r>
          <a:endParaRPr lang="es-EC" sz="2000" dirty="0"/>
        </a:p>
      </dgm:t>
    </dgm:pt>
    <dgm:pt modelId="{B6F74717-3A6C-42D1-BF25-3B1DC2E05E27}" type="parTrans" cxnId="{049232D7-5A77-4C0E-A5FF-F895F19E3F44}">
      <dgm:prSet/>
      <dgm:spPr/>
      <dgm:t>
        <a:bodyPr/>
        <a:lstStyle/>
        <a:p>
          <a:endParaRPr lang="es-EC"/>
        </a:p>
      </dgm:t>
    </dgm:pt>
    <dgm:pt modelId="{2E54CBBF-7D98-42E5-975F-E02FC13B0E4B}" type="sibTrans" cxnId="{049232D7-5A77-4C0E-A5FF-F895F19E3F44}">
      <dgm:prSet/>
      <dgm:spPr/>
      <dgm:t>
        <a:bodyPr/>
        <a:lstStyle/>
        <a:p>
          <a:endParaRPr lang="es-EC"/>
        </a:p>
      </dgm:t>
    </dgm:pt>
    <dgm:pt modelId="{2AE0D123-7964-41B8-BABB-2029F64EE2F7}" type="pres">
      <dgm:prSet presAssocID="{5FFE8E87-8730-4D8A-8721-31496F5EE7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0B191F-CC66-4B0C-A4AC-EE81535F4516}" type="pres">
      <dgm:prSet presAssocID="{5FFE8E87-8730-4D8A-8721-31496F5EE7F5}" presName="diamond" presStyleLbl="bgShp" presStyleIdx="0" presStyleCnt="1" custLinFactNeighborX="-1699"/>
      <dgm:spPr/>
    </dgm:pt>
    <dgm:pt modelId="{1DC6D759-4706-47E2-8C38-996BC5BC3079}" type="pres">
      <dgm:prSet presAssocID="{5FFE8E87-8730-4D8A-8721-31496F5EE7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2D67A3-F8E5-4537-AB8B-A0861D39EB83}" type="pres">
      <dgm:prSet presAssocID="{5FFE8E87-8730-4D8A-8721-31496F5EE7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7E2A4F-E80E-40D0-B6BD-3DAE45A87AA8}" type="pres">
      <dgm:prSet presAssocID="{5FFE8E87-8730-4D8A-8721-31496F5EE7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7B3B38-F5D4-4647-84BD-6346AD41BFB0}" type="pres">
      <dgm:prSet presAssocID="{5FFE8E87-8730-4D8A-8721-31496F5EE7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EAD8D1-A71D-4B2E-BCDE-56C2206FA500}" srcId="{5FFE8E87-8730-4D8A-8721-31496F5EE7F5}" destId="{878A0846-27B8-4D31-8DAF-703697C3697D}" srcOrd="1" destOrd="0" parTransId="{477383A6-F2DF-4561-B9CF-23F7C895D1F5}" sibTransId="{CF1A48D8-CA1D-4AF3-9203-222A4C348664}"/>
    <dgm:cxn modelId="{A67E6D6F-58CE-4BE3-B9E9-AAF8D8C614F4}" type="presOf" srcId="{878A0846-27B8-4D31-8DAF-703697C3697D}" destId="{1A2D67A3-F8E5-4537-AB8B-A0861D39EB83}" srcOrd="0" destOrd="0" presId="urn:microsoft.com/office/officeart/2005/8/layout/matrix3"/>
    <dgm:cxn modelId="{C2543E37-3FEF-4621-82CE-0B43C256E597}" type="presOf" srcId="{01EB229C-E67D-4C7A-9D0D-A02EFE77299B}" destId="{F87B3B38-F5D4-4647-84BD-6346AD41BFB0}" srcOrd="0" destOrd="0" presId="urn:microsoft.com/office/officeart/2005/8/layout/matrix3"/>
    <dgm:cxn modelId="{049232D7-5A77-4C0E-A5FF-F895F19E3F44}" srcId="{5FFE8E87-8730-4D8A-8721-31496F5EE7F5}" destId="{E6ED9DC0-B6C5-465E-98E6-EB30393B2DFC}" srcOrd="2" destOrd="0" parTransId="{B6F74717-3A6C-42D1-BF25-3B1DC2E05E27}" sibTransId="{2E54CBBF-7D98-42E5-975F-E02FC13B0E4B}"/>
    <dgm:cxn modelId="{C6BEC67D-F827-44D8-A0AD-3A46D77F12C1}" type="presOf" srcId="{4752EC29-F509-4A00-B38F-8C7679698C05}" destId="{1DC6D759-4706-47E2-8C38-996BC5BC3079}" srcOrd="0" destOrd="0" presId="urn:microsoft.com/office/officeart/2005/8/layout/matrix3"/>
    <dgm:cxn modelId="{B6BE6E60-2EC1-4648-9ECB-72C1C961F77B}" type="presOf" srcId="{5FFE8E87-8730-4D8A-8721-31496F5EE7F5}" destId="{2AE0D123-7964-41B8-BABB-2029F64EE2F7}" srcOrd="0" destOrd="0" presId="urn:microsoft.com/office/officeart/2005/8/layout/matrix3"/>
    <dgm:cxn modelId="{456302CE-592F-4B9A-A183-04565E74AFC1}" srcId="{5FFE8E87-8730-4D8A-8721-31496F5EE7F5}" destId="{01EB229C-E67D-4C7A-9D0D-A02EFE77299B}" srcOrd="3" destOrd="0" parTransId="{2060A62D-9F17-4499-9803-01D200CCD2E3}" sibTransId="{25FC2ADA-1AA2-43FB-A535-622975C856F6}"/>
    <dgm:cxn modelId="{A884E5BE-7D69-4A5A-AC4B-3F8EE48FB30D}" type="presOf" srcId="{E6ED9DC0-B6C5-465E-98E6-EB30393B2DFC}" destId="{897E2A4F-E80E-40D0-B6BD-3DAE45A87AA8}" srcOrd="0" destOrd="0" presId="urn:microsoft.com/office/officeart/2005/8/layout/matrix3"/>
    <dgm:cxn modelId="{99AF76E6-5141-46B8-9AD3-031CF4A14B54}" srcId="{5FFE8E87-8730-4D8A-8721-31496F5EE7F5}" destId="{4752EC29-F509-4A00-B38F-8C7679698C05}" srcOrd="0" destOrd="0" parTransId="{C0A15E91-0BAC-452B-B2B1-C7B3E8C63C57}" sibTransId="{26852725-081A-428C-BEC5-0D590F0F6E12}"/>
    <dgm:cxn modelId="{ADC148DB-F01A-4EEE-97F2-1BE95B1D8812}" type="presParOf" srcId="{2AE0D123-7964-41B8-BABB-2029F64EE2F7}" destId="{550B191F-CC66-4B0C-A4AC-EE81535F4516}" srcOrd="0" destOrd="0" presId="urn:microsoft.com/office/officeart/2005/8/layout/matrix3"/>
    <dgm:cxn modelId="{97ECC96D-AF2F-4F7A-BAE5-576E6CEE7C36}" type="presParOf" srcId="{2AE0D123-7964-41B8-BABB-2029F64EE2F7}" destId="{1DC6D759-4706-47E2-8C38-996BC5BC3079}" srcOrd="1" destOrd="0" presId="urn:microsoft.com/office/officeart/2005/8/layout/matrix3"/>
    <dgm:cxn modelId="{03877C33-2A6C-409C-8AEB-AD62D74644F4}" type="presParOf" srcId="{2AE0D123-7964-41B8-BABB-2029F64EE2F7}" destId="{1A2D67A3-F8E5-4537-AB8B-A0861D39EB83}" srcOrd="2" destOrd="0" presId="urn:microsoft.com/office/officeart/2005/8/layout/matrix3"/>
    <dgm:cxn modelId="{C9192D44-894F-40FA-93C8-079E70123FCC}" type="presParOf" srcId="{2AE0D123-7964-41B8-BABB-2029F64EE2F7}" destId="{897E2A4F-E80E-40D0-B6BD-3DAE45A87AA8}" srcOrd="3" destOrd="0" presId="urn:microsoft.com/office/officeart/2005/8/layout/matrix3"/>
    <dgm:cxn modelId="{CBABDE56-3480-49F9-A537-A0388B6CF91B}" type="presParOf" srcId="{2AE0D123-7964-41B8-BABB-2029F64EE2F7}" destId="{F87B3B38-F5D4-4647-84BD-6346AD41BF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A34A48-3C81-404B-B766-C80996C18448}" type="doc">
      <dgm:prSet loTypeId="urn:microsoft.com/office/officeart/2005/8/layout/defaul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0BB8DEA0-588B-4178-82C7-BF9290BA5AB4}">
      <dgm:prSet phldrT="[Texto]"/>
      <dgm:spPr/>
      <dgm:t>
        <a:bodyPr/>
        <a:lstStyle/>
        <a:p>
          <a:r>
            <a:rPr lang="es-EC" dirty="0" smtClean="0"/>
            <a:t>PEPS</a:t>
          </a:r>
          <a:endParaRPr lang="es-EC" dirty="0"/>
        </a:p>
      </dgm:t>
    </dgm:pt>
    <dgm:pt modelId="{B4686201-226C-4A31-8CAD-66742325EB67}" type="parTrans" cxnId="{8039864D-6FCB-46DD-8729-0D9CEE5BA7AC}">
      <dgm:prSet/>
      <dgm:spPr/>
      <dgm:t>
        <a:bodyPr/>
        <a:lstStyle/>
        <a:p>
          <a:endParaRPr lang="es-EC"/>
        </a:p>
      </dgm:t>
    </dgm:pt>
    <dgm:pt modelId="{F2AD61C0-5C46-44C3-BAB1-A6A6B719084E}" type="sibTrans" cxnId="{8039864D-6FCB-46DD-8729-0D9CEE5BA7AC}">
      <dgm:prSet/>
      <dgm:spPr/>
      <dgm:t>
        <a:bodyPr/>
        <a:lstStyle/>
        <a:p>
          <a:endParaRPr lang="es-EC"/>
        </a:p>
      </dgm:t>
    </dgm:pt>
    <dgm:pt modelId="{4A601A60-995C-49BE-B063-DF887137A86A}">
      <dgm:prSet phldrT="[Texto]"/>
      <dgm:spPr/>
      <dgm:t>
        <a:bodyPr/>
        <a:lstStyle/>
        <a:p>
          <a:r>
            <a:rPr lang="es-EC" dirty="0" smtClean="0"/>
            <a:t>UEPS</a:t>
          </a:r>
          <a:endParaRPr lang="es-EC" dirty="0"/>
        </a:p>
      </dgm:t>
    </dgm:pt>
    <dgm:pt modelId="{A754CA0E-6760-4E21-A381-77B11174DB91}" type="parTrans" cxnId="{4F99EE4A-83E9-4EA4-B4C1-695745313487}">
      <dgm:prSet/>
      <dgm:spPr/>
      <dgm:t>
        <a:bodyPr/>
        <a:lstStyle/>
        <a:p>
          <a:endParaRPr lang="es-EC"/>
        </a:p>
      </dgm:t>
    </dgm:pt>
    <dgm:pt modelId="{E8AA05B8-A46A-4490-8678-7D530FBAF8D7}" type="sibTrans" cxnId="{4F99EE4A-83E9-4EA4-B4C1-695745313487}">
      <dgm:prSet/>
      <dgm:spPr/>
      <dgm:t>
        <a:bodyPr/>
        <a:lstStyle/>
        <a:p>
          <a:endParaRPr lang="es-EC"/>
        </a:p>
      </dgm:t>
    </dgm:pt>
    <dgm:pt modelId="{2AACE46B-79ED-49A0-BC7B-5D467288797E}">
      <dgm:prSet phldrT="[Texto]"/>
      <dgm:spPr/>
      <dgm:t>
        <a:bodyPr/>
        <a:lstStyle/>
        <a:p>
          <a:r>
            <a:rPr lang="es-EC" dirty="0" smtClean="0"/>
            <a:t>PROMEDIO</a:t>
          </a:r>
          <a:endParaRPr lang="es-EC" dirty="0"/>
        </a:p>
      </dgm:t>
    </dgm:pt>
    <dgm:pt modelId="{38BDE0C3-6654-46D1-8D97-1FD908070A78}" type="parTrans" cxnId="{206D9574-A5A6-475A-BF4E-0E77DFCF7731}">
      <dgm:prSet/>
      <dgm:spPr/>
      <dgm:t>
        <a:bodyPr/>
        <a:lstStyle/>
        <a:p>
          <a:endParaRPr lang="es-EC"/>
        </a:p>
      </dgm:t>
    </dgm:pt>
    <dgm:pt modelId="{AE34F663-29B2-484A-92E0-380DB60B931A}" type="sibTrans" cxnId="{206D9574-A5A6-475A-BF4E-0E77DFCF7731}">
      <dgm:prSet/>
      <dgm:spPr/>
      <dgm:t>
        <a:bodyPr/>
        <a:lstStyle/>
        <a:p>
          <a:endParaRPr lang="es-EC"/>
        </a:p>
      </dgm:t>
    </dgm:pt>
    <dgm:pt modelId="{07B5357F-B555-44FB-BD64-EF795C716D88}">
      <dgm:prSet phldrT="[Texto]"/>
      <dgm:spPr/>
      <dgm:t>
        <a:bodyPr/>
        <a:lstStyle/>
        <a:p>
          <a:r>
            <a:rPr lang="es-EC" dirty="0" smtClean="0"/>
            <a:t>RETAIL</a:t>
          </a:r>
          <a:endParaRPr lang="es-EC" dirty="0"/>
        </a:p>
      </dgm:t>
    </dgm:pt>
    <dgm:pt modelId="{039B0EFA-1630-44BC-9175-568A5D70F3A5}" type="parTrans" cxnId="{45AD6952-37B3-4EF9-BCF7-3393C45BDC47}">
      <dgm:prSet/>
      <dgm:spPr/>
      <dgm:t>
        <a:bodyPr/>
        <a:lstStyle/>
        <a:p>
          <a:endParaRPr lang="es-EC"/>
        </a:p>
      </dgm:t>
    </dgm:pt>
    <dgm:pt modelId="{7B3CDE29-E134-49DE-B26C-03514162E195}" type="sibTrans" cxnId="{45AD6952-37B3-4EF9-BCF7-3393C45BDC47}">
      <dgm:prSet/>
      <dgm:spPr/>
      <dgm:t>
        <a:bodyPr/>
        <a:lstStyle/>
        <a:p>
          <a:endParaRPr lang="es-EC"/>
        </a:p>
      </dgm:t>
    </dgm:pt>
    <dgm:pt modelId="{EBCE34E1-251C-4D70-B71E-3B79384BA136}" type="pres">
      <dgm:prSet presAssocID="{FAA34A48-3C81-404B-B766-C80996C184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30EF67-7844-44E1-9C8E-7B53A5CE9FED}" type="pres">
      <dgm:prSet presAssocID="{0BB8DEA0-588B-4178-82C7-BF9290BA5A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68AB8B-C2CE-4632-A496-0BA73E2A58A6}" type="pres">
      <dgm:prSet presAssocID="{F2AD61C0-5C46-44C3-BAB1-A6A6B719084E}" presName="sibTrans" presStyleCnt="0"/>
      <dgm:spPr/>
    </dgm:pt>
    <dgm:pt modelId="{C44C6B83-87B3-4F1F-B7F9-009C8F88F082}" type="pres">
      <dgm:prSet presAssocID="{4A601A60-995C-49BE-B063-DF887137A8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A18A42-3CC9-454F-BDDC-9B849A88C87D}" type="pres">
      <dgm:prSet presAssocID="{E8AA05B8-A46A-4490-8678-7D530FBAF8D7}" presName="sibTrans" presStyleCnt="0"/>
      <dgm:spPr/>
    </dgm:pt>
    <dgm:pt modelId="{A23A208E-4B9F-44C8-B247-216DFBF3E64A}" type="pres">
      <dgm:prSet presAssocID="{2AACE46B-79ED-49A0-BC7B-5D46728879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9A20EB-CFC9-4822-AAC4-EBAC17B7BEC8}" type="pres">
      <dgm:prSet presAssocID="{AE34F663-29B2-484A-92E0-380DB60B931A}" presName="sibTrans" presStyleCnt="0"/>
      <dgm:spPr/>
    </dgm:pt>
    <dgm:pt modelId="{DFCCCAF1-7D01-40AA-9C35-4688C7C0CF0A}" type="pres">
      <dgm:prSet presAssocID="{07B5357F-B555-44FB-BD64-EF795C716D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5C9DDE-41AB-4D4F-A67E-1F270A2A08DE}" type="presOf" srcId="{0BB8DEA0-588B-4178-82C7-BF9290BA5AB4}" destId="{2E30EF67-7844-44E1-9C8E-7B53A5CE9FED}" srcOrd="0" destOrd="0" presId="urn:microsoft.com/office/officeart/2005/8/layout/default"/>
    <dgm:cxn modelId="{DB963A71-12F8-429E-9C33-02345BC89FFD}" type="presOf" srcId="{4A601A60-995C-49BE-B063-DF887137A86A}" destId="{C44C6B83-87B3-4F1F-B7F9-009C8F88F082}" srcOrd="0" destOrd="0" presId="urn:microsoft.com/office/officeart/2005/8/layout/default"/>
    <dgm:cxn modelId="{49235BD8-FAC6-4A96-BCAD-F7FD7DB51384}" type="presOf" srcId="{FAA34A48-3C81-404B-B766-C80996C18448}" destId="{EBCE34E1-251C-4D70-B71E-3B79384BA136}" srcOrd="0" destOrd="0" presId="urn:microsoft.com/office/officeart/2005/8/layout/default"/>
    <dgm:cxn modelId="{206D9574-A5A6-475A-BF4E-0E77DFCF7731}" srcId="{FAA34A48-3C81-404B-B766-C80996C18448}" destId="{2AACE46B-79ED-49A0-BC7B-5D467288797E}" srcOrd="2" destOrd="0" parTransId="{38BDE0C3-6654-46D1-8D97-1FD908070A78}" sibTransId="{AE34F663-29B2-484A-92E0-380DB60B931A}"/>
    <dgm:cxn modelId="{45AD6952-37B3-4EF9-BCF7-3393C45BDC47}" srcId="{FAA34A48-3C81-404B-B766-C80996C18448}" destId="{07B5357F-B555-44FB-BD64-EF795C716D88}" srcOrd="3" destOrd="0" parTransId="{039B0EFA-1630-44BC-9175-568A5D70F3A5}" sibTransId="{7B3CDE29-E134-49DE-B26C-03514162E195}"/>
    <dgm:cxn modelId="{B8C27C31-22EF-48FD-9821-44EA16A42B61}" type="presOf" srcId="{2AACE46B-79ED-49A0-BC7B-5D467288797E}" destId="{A23A208E-4B9F-44C8-B247-216DFBF3E64A}" srcOrd="0" destOrd="0" presId="urn:microsoft.com/office/officeart/2005/8/layout/default"/>
    <dgm:cxn modelId="{A2968F77-792E-4F30-9928-5124FAA2D0D5}" type="presOf" srcId="{07B5357F-B555-44FB-BD64-EF795C716D88}" destId="{DFCCCAF1-7D01-40AA-9C35-4688C7C0CF0A}" srcOrd="0" destOrd="0" presId="urn:microsoft.com/office/officeart/2005/8/layout/default"/>
    <dgm:cxn modelId="{4F99EE4A-83E9-4EA4-B4C1-695745313487}" srcId="{FAA34A48-3C81-404B-B766-C80996C18448}" destId="{4A601A60-995C-49BE-B063-DF887137A86A}" srcOrd="1" destOrd="0" parTransId="{A754CA0E-6760-4E21-A381-77B11174DB91}" sibTransId="{E8AA05B8-A46A-4490-8678-7D530FBAF8D7}"/>
    <dgm:cxn modelId="{8039864D-6FCB-46DD-8729-0D9CEE5BA7AC}" srcId="{FAA34A48-3C81-404B-B766-C80996C18448}" destId="{0BB8DEA0-588B-4178-82C7-BF9290BA5AB4}" srcOrd="0" destOrd="0" parTransId="{B4686201-226C-4A31-8CAD-66742325EB67}" sibTransId="{F2AD61C0-5C46-44C3-BAB1-A6A6B719084E}"/>
    <dgm:cxn modelId="{F120AB4A-6C96-4EA2-9CE6-1907F22CD690}" type="presParOf" srcId="{EBCE34E1-251C-4D70-B71E-3B79384BA136}" destId="{2E30EF67-7844-44E1-9C8E-7B53A5CE9FED}" srcOrd="0" destOrd="0" presId="urn:microsoft.com/office/officeart/2005/8/layout/default"/>
    <dgm:cxn modelId="{EAC03152-B8F1-437C-ACA7-65841B14517E}" type="presParOf" srcId="{EBCE34E1-251C-4D70-B71E-3B79384BA136}" destId="{AA68AB8B-C2CE-4632-A496-0BA73E2A58A6}" srcOrd="1" destOrd="0" presId="urn:microsoft.com/office/officeart/2005/8/layout/default"/>
    <dgm:cxn modelId="{C2D6229E-1FD3-484A-88AB-F925F9EFB129}" type="presParOf" srcId="{EBCE34E1-251C-4D70-B71E-3B79384BA136}" destId="{C44C6B83-87B3-4F1F-B7F9-009C8F88F082}" srcOrd="2" destOrd="0" presId="urn:microsoft.com/office/officeart/2005/8/layout/default"/>
    <dgm:cxn modelId="{698659A3-8080-4340-B51D-4DD1CFBD8A09}" type="presParOf" srcId="{EBCE34E1-251C-4D70-B71E-3B79384BA136}" destId="{E7A18A42-3CC9-454F-BDDC-9B849A88C87D}" srcOrd="3" destOrd="0" presId="urn:microsoft.com/office/officeart/2005/8/layout/default"/>
    <dgm:cxn modelId="{B8C698E1-28B5-42E7-9335-6F1C121288B9}" type="presParOf" srcId="{EBCE34E1-251C-4D70-B71E-3B79384BA136}" destId="{A23A208E-4B9F-44C8-B247-216DFBF3E64A}" srcOrd="4" destOrd="0" presId="urn:microsoft.com/office/officeart/2005/8/layout/default"/>
    <dgm:cxn modelId="{F6A471C4-D622-42A6-8D78-06AC183FD02D}" type="presParOf" srcId="{EBCE34E1-251C-4D70-B71E-3B79384BA136}" destId="{5D9A20EB-CFC9-4822-AAC4-EBAC17B7BEC8}" srcOrd="5" destOrd="0" presId="urn:microsoft.com/office/officeart/2005/8/layout/default"/>
    <dgm:cxn modelId="{2B7EAFED-A93A-4310-8C63-87299A2E2736}" type="presParOf" srcId="{EBCE34E1-251C-4D70-B71E-3B79384BA136}" destId="{DFCCCAF1-7D01-40AA-9C35-4688C7C0CF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269D47-5E8E-4CBA-BF48-C428D322B51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955B816-95FF-48D3-AF89-7DE6A746C40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Utilización de formatos estándares computarizados, del control de abastecimiento de víveres, agua, combustible y repuestos</a:t>
          </a:r>
          <a:endParaRPr lang="es-EC" sz="1800" dirty="0">
            <a:solidFill>
              <a:schemeClr val="bg1"/>
            </a:solidFill>
          </a:endParaRPr>
        </a:p>
      </dgm:t>
    </dgm:pt>
    <dgm:pt modelId="{5623AD2D-3AFC-4763-A954-CBBBF2E2A2BF}" type="parTrans" cxnId="{E0FD9D0B-39C8-4528-8846-3D7B0BAB21EB}">
      <dgm:prSet/>
      <dgm:spPr/>
      <dgm:t>
        <a:bodyPr/>
        <a:lstStyle/>
        <a:p>
          <a:endParaRPr lang="es-EC"/>
        </a:p>
      </dgm:t>
    </dgm:pt>
    <dgm:pt modelId="{8BBC5CCE-1AD1-4A49-AB6E-B0C4E3EED4DA}" type="sibTrans" cxnId="{E0FD9D0B-39C8-4528-8846-3D7B0BAB21EB}">
      <dgm:prSet/>
      <dgm:spPr/>
      <dgm:t>
        <a:bodyPr/>
        <a:lstStyle/>
        <a:p>
          <a:endParaRPr lang="es-EC"/>
        </a:p>
      </dgm:t>
    </dgm:pt>
    <dgm:pt modelId="{1CCBCB3F-BF5B-4929-900D-848959A9782E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Sistema de Registro de Inventarios en Bitácora Electrónica.</a:t>
          </a:r>
          <a:endParaRPr lang="es-EC" dirty="0">
            <a:solidFill>
              <a:schemeClr val="bg1"/>
            </a:solidFill>
          </a:endParaRPr>
        </a:p>
      </dgm:t>
    </dgm:pt>
    <dgm:pt modelId="{50F65A13-E3E4-4A17-A50F-D0F2859EEFA0}" type="parTrans" cxnId="{60D30E04-902D-4176-B0E5-E978E476D815}">
      <dgm:prSet/>
      <dgm:spPr/>
      <dgm:t>
        <a:bodyPr/>
        <a:lstStyle/>
        <a:p>
          <a:endParaRPr lang="es-EC"/>
        </a:p>
      </dgm:t>
    </dgm:pt>
    <dgm:pt modelId="{3D9A1C37-AEC5-4CFB-8517-9A22FE664AE0}" type="sibTrans" cxnId="{60D30E04-902D-4176-B0E5-E978E476D815}">
      <dgm:prSet/>
      <dgm:spPr/>
      <dgm:t>
        <a:bodyPr/>
        <a:lstStyle/>
        <a:p>
          <a:endParaRPr lang="es-EC"/>
        </a:p>
      </dgm:t>
    </dgm:pt>
    <dgm:pt modelId="{CCFFF360-8B43-4927-9819-171D2C22FAD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- Aplicando Formatos de Kárdex (PEPS)</a:t>
          </a:r>
        </a:p>
        <a:p>
          <a:r>
            <a:rPr lang="es-EC" dirty="0" smtClean="0">
              <a:solidFill>
                <a:schemeClr val="bg1"/>
              </a:solidFill>
            </a:rPr>
            <a:t>- Control electrónico de  Cargas Líquidas </a:t>
          </a:r>
          <a:endParaRPr lang="es-EC" dirty="0"/>
        </a:p>
      </dgm:t>
    </dgm:pt>
    <dgm:pt modelId="{EDF886CD-1217-4237-B7CB-F56086D3F1F8}" type="parTrans" cxnId="{C8972802-176F-458F-88F8-8942F337488E}">
      <dgm:prSet/>
      <dgm:spPr/>
      <dgm:t>
        <a:bodyPr/>
        <a:lstStyle/>
        <a:p>
          <a:endParaRPr lang="es-EC"/>
        </a:p>
      </dgm:t>
    </dgm:pt>
    <dgm:pt modelId="{FB2A8804-DF49-447E-90B3-CF27580BB6CE}" type="sibTrans" cxnId="{C8972802-176F-458F-88F8-8942F337488E}">
      <dgm:prSet/>
      <dgm:spPr/>
      <dgm:t>
        <a:bodyPr/>
        <a:lstStyle/>
        <a:p>
          <a:endParaRPr lang="es-EC"/>
        </a:p>
      </dgm:t>
    </dgm:pt>
    <dgm:pt modelId="{32D26E54-D961-400A-B611-583F929B7D48}" type="pres">
      <dgm:prSet presAssocID="{B3269D47-5E8E-4CBA-BF48-C428D322B519}" presName="linearFlow" presStyleCnt="0">
        <dgm:presLayoutVars>
          <dgm:resizeHandles val="exact"/>
        </dgm:presLayoutVars>
      </dgm:prSet>
      <dgm:spPr/>
    </dgm:pt>
    <dgm:pt modelId="{A252593B-63EF-4DBE-96C2-AC4347B60988}" type="pres">
      <dgm:prSet presAssocID="{9955B816-95FF-48D3-AF89-7DE6A746C4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5EC29E-AC61-401F-BC36-5C7DA07DFEEC}" type="pres">
      <dgm:prSet presAssocID="{8BBC5CCE-1AD1-4A49-AB6E-B0C4E3EED4D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B617C0A-B62C-4FC8-9084-1E39EEE48FAB}" type="pres">
      <dgm:prSet presAssocID="{8BBC5CCE-1AD1-4A49-AB6E-B0C4E3EED4DA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2155969-3FC0-48BE-841B-9E1D5AC2022D}" type="pres">
      <dgm:prSet presAssocID="{1CCBCB3F-BF5B-4929-900D-848959A978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C5641-A438-4596-A386-37D0B5D0CD4A}" type="pres">
      <dgm:prSet presAssocID="{3D9A1C37-AEC5-4CFB-8517-9A22FE664AE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CDCA463-E812-4849-B20A-ABE9D9081CFA}" type="pres">
      <dgm:prSet presAssocID="{3D9A1C37-AEC5-4CFB-8517-9A22FE664AE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4850AA33-DB99-442F-AEC7-1A6E5A699464}" type="pres">
      <dgm:prSet presAssocID="{CCFFF360-8B43-4927-9819-171D2C22FA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972802-176F-458F-88F8-8942F337488E}" srcId="{B3269D47-5E8E-4CBA-BF48-C428D322B519}" destId="{CCFFF360-8B43-4927-9819-171D2C22FAD8}" srcOrd="2" destOrd="0" parTransId="{EDF886CD-1217-4237-B7CB-F56086D3F1F8}" sibTransId="{FB2A8804-DF49-447E-90B3-CF27580BB6CE}"/>
    <dgm:cxn modelId="{F34F08E8-7DA9-4946-831B-08234B8991D7}" type="presOf" srcId="{8BBC5CCE-1AD1-4A49-AB6E-B0C4E3EED4DA}" destId="{0B617C0A-B62C-4FC8-9084-1E39EEE48FAB}" srcOrd="1" destOrd="0" presId="urn:microsoft.com/office/officeart/2005/8/layout/process2"/>
    <dgm:cxn modelId="{60D30E04-902D-4176-B0E5-E978E476D815}" srcId="{B3269D47-5E8E-4CBA-BF48-C428D322B519}" destId="{1CCBCB3F-BF5B-4929-900D-848959A9782E}" srcOrd="1" destOrd="0" parTransId="{50F65A13-E3E4-4A17-A50F-D0F2859EEFA0}" sibTransId="{3D9A1C37-AEC5-4CFB-8517-9A22FE664AE0}"/>
    <dgm:cxn modelId="{993482A9-6076-42DC-9DBE-23C7EF9BB538}" type="presOf" srcId="{B3269D47-5E8E-4CBA-BF48-C428D322B519}" destId="{32D26E54-D961-400A-B611-583F929B7D48}" srcOrd="0" destOrd="0" presId="urn:microsoft.com/office/officeart/2005/8/layout/process2"/>
    <dgm:cxn modelId="{56525CAB-6986-4C71-825B-C1AC704FF162}" type="presOf" srcId="{1CCBCB3F-BF5B-4929-900D-848959A9782E}" destId="{72155969-3FC0-48BE-841B-9E1D5AC2022D}" srcOrd="0" destOrd="0" presId="urn:microsoft.com/office/officeart/2005/8/layout/process2"/>
    <dgm:cxn modelId="{868FD9AF-ED54-4B03-B06C-49C43E232111}" type="presOf" srcId="{3D9A1C37-AEC5-4CFB-8517-9A22FE664AE0}" destId="{6CDCA463-E812-4849-B20A-ABE9D9081CFA}" srcOrd="1" destOrd="0" presId="urn:microsoft.com/office/officeart/2005/8/layout/process2"/>
    <dgm:cxn modelId="{C02638E0-04A5-4BC6-B4F9-261912FBE068}" type="presOf" srcId="{CCFFF360-8B43-4927-9819-171D2C22FAD8}" destId="{4850AA33-DB99-442F-AEC7-1A6E5A699464}" srcOrd="0" destOrd="0" presId="urn:microsoft.com/office/officeart/2005/8/layout/process2"/>
    <dgm:cxn modelId="{8158BEDA-77EF-4A96-B814-978D5E8476A3}" type="presOf" srcId="{3D9A1C37-AEC5-4CFB-8517-9A22FE664AE0}" destId="{8D1C5641-A438-4596-A386-37D0B5D0CD4A}" srcOrd="0" destOrd="0" presId="urn:microsoft.com/office/officeart/2005/8/layout/process2"/>
    <dgm:cxn modelId="{DCE5A24F-C61D-4163-AFD1-71CA524F0245}" type="presOf" srcId="{8BBC5CCE-1AD1-4A49-AB6E-B0C4E3EED4DA}" destId="{845EC29E-AC61-401F-BC36-5C7DA07DFEEC}" srcOrd="0" destOrd="0" presId="urn:microsoft.com/office/officeart/2005/8/layout/process2"/>
    <dgm:cxn modelId="{E0FD9D0B-39C8-4528-8846-3D7B0BAB21EB}" srcId="{B3269D47-5E8E-4CBA-BF48-C428D322B519}" destId="{9955B816-95FF-48D3-AF89-7DE6A746C40E}" srcOrd="0" destOrd="0" parTransId="{5623AD2D-3AFC-4763-A954-CBBBF2E2A2BF}" sibTransId="{8BBC5CCE-1AD1-4A49-AB6E-B0C4E3EED4DA}"/>
    <dgm:cxn modelId="{92957396-0849-4182-B65C-D159AA9F4BC8}" type="presOf" srcId="{9955B816-95FF-48D3-AF89-7DE6A746C40E}" destId="{A252593B-63EF-4DBE-96C2-AC4347B60988}" srcOrd="0" destOrd="0" presId="urn:microsoft.com/office/officeart/2005/8/layout/process2"/>
    <dgm:cxn modelId="{F023D0E8-F383-4942-9EE1-716B0483B039}" type="presParOf" srcId="{32D26E54-D961-400A-B611-583F929B7D48}" destId="{A252593B-63EF-4DBE-96C2-AC4347B60988}" srcOrd="0" destOrd="0" presId="urn:microsoft.com/office/officeart/2005/8/layout/process2"/>
    <dgm:cxn modelId="{3D921578-0215-4DEC-A8E3-D8F727545247}" type="presParOf" srcId="{32D26E54-D961-400A-B611-583F929B7D48}" destId="{845EC29E-AC61-401F-BC36-5C7DA07DFEEC}" srcOrd="1" destOrd="0" presId="urn:microsoft.com/office/officeart/2005/8/layout/process2"/>
    <dgm:cxn modelId="{75D9B246-2940-424E-90AF-9B021EEC0BCE}" type="presParOf" srcId="{845EC29E-AC61-401F-BC36-5C7DA07DFEEC}" destId="{0B617C0A-B62C-4FC8-9084-1E39EEE48FAB}" srcOrd="0" destOrd="0" presId="urn:microsoft.com/office/officeart/2005/8/layout/process2"/>
    <dgm:cxn modelId="{CDC6F3B9-CA56-4AD9-BAF4-D43B1F11EBDE}" type="presParOf" srcId="{32D26E54-D961-400A-B611-583F929B7D48}" destId="{72155969-3FC0-48BE-841B-9E1D5AC2022D}" srcOrd="2" destOrd="0" presId="urn:microsoft.com/office/officeart/2005/8/layout/process2"/>
    <dgm:cxn modelId="{83F1FE8B-650D-4A29-B921-45AC69BED8DD}" type="presParOf" srcId="{32D26E54-D961-400A-B611-583F929B7D48}" destId="{8D1C5641-A438-4596-A386-37D0B5D0CD4A}" srcOrd="3" destOrd="0" presId="urn:microsoft.com/office/officeart/2005/8/layout/process2"/>
    <dgm:cxn modelId="{AECF1994-D22A-4D0A-A12E-2E4A3C4306A8}" type="presParOf" srcId="{8D1C5641-A438-4596-A386-37D0B5D0CD4A}" destId="{6CDCA463-E812-4849-B20A-ABE9D9081CFA}" srcOrd="0" destOrd="0" presId="urn:microsoft.com/office/officeart/2005/8/layout/process2"/>
    <dgm:cxn modelId="{068EA07B-3006-4C62-B803-E032FB21ED10}" type="presParOf" srcId="{32D26E54-D961-400A-B611-583F929B7D48}" destId="{4850AA33-DB99-442F-AEC7-1A6E5A69946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63219-0B1A-4A95-9B1C-AD17C7E069E6}">
      <dsp:nvSpPr>
        <dsp:cNvPr id="0" name=""/>
        <dsp:cNvSpPr/>
      </dsp:nvSpPr>
      <dsp:spPr>
        <a:xfrm>
          <a:off x="0" y="0"/>
          <a:ext cx="7488832" cy="23004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43FE6-CBA8-4F66-8B76-AF4A17035E4A}">
      <dsp:nvSpPr>
        <dsp:cNvPr id="0" name=""/>
        <dsp:cNvSpPr/>
      </dsp:nvSpPr>
      <dsp:spPr>
        <a:xfrm>
          <a:off x="226509" y="306721"/>
          <a:ext cx="1503799" cy="16869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0D2A5-E2E9-40FC-A20B-BD9AC4C67C9B}">
      <dsp:nvSpPr>
        <dsp:cNvPr id="0" name=""/>
        <dsp:cNvSpPr/>
      </dsp:nvSpPr>
      <dsp:spPr>
        <a:xfrm rot="10800000">
          <a:off x="226509" y="2300409"/>
          <a:ext cx="1503799" cy="28116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ESSUNA  es un instituto de formación que </a:t>
          </a:r>
          <a:r>
            <a:rPr lang="es-ES_tradnl" sz="1600" kern="1200" dirty="0" smtClean="0"/>
            <a:t>prepara Oficiales de la Marina, </a:t>
          </a:r>
          <a:endParaRPr lang="es-EC" sz="1600" kern="1200" dirty="0"/>
        </a:p>
      </dsp:txBody>
      <dsp:txXfrm rot="10800000">
        <a:off x="272756" y="2300409"/>
        <a:ext cx="1411305" cy="2765365"/>
      </dsp:txXfrm>
    </dsp:sp>
    <dsp:sp modelId="{D7AA0912-6008-4E48-9065-D97B00E911AA}">
      <dsp:nvSpPr>
        <dsp:cNvPr id="0" name=""/>
        <dsp:cNvSpPr/>
      </dsp:nvSpPr>
      <dsp:spPr>
        <a:xfrm>
          <a:off x="1962879" y="306721"/>
          <a:ext cx="1503799" cy="16869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BAB32-46D8-40C5-8B17-DB04927413E9}">
      <dsp:nvSpPr>
        <dsp:cNvPr id="0" name=""/>
        <dsp:cNvSpPr/>
      </dsp:nvSpPr>
      <dsp:spPr>
        <a:xfrm rot="10800000">
          <a:off x="1880689" y="2300409"/>
          <a:ext cx="1668180" cy="28116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Para capacitar con los conocimientos básicos necesarios aplicados en la profesión naval</a:t>
          </a:r>
          <a:endParaRPr lang="es-EC" sz="1600" kern="1200" dirty="0"/>
        </a:p>
      </dsp:txBody>
      <dsp:txXfrm rot="10800000">
        <a:off x="1931991" y="2300409"/>
        <a:ext cx="1565576" cy="2760310"/>
      </dsp:txXfrm>
    </dsp:sp>
    <dsp:sp modelId="{6D8926DA-043E-4156-9A3C-C1DDFBF1F04A}">
      <dsp:nvSpPr>
        <dsp:cNvPr id="0" name=""/>
        <dsp:cNvSpPr/>
      </dsp:nvSpPr>
      <dsp:spPr>
        <a:xfrm>
          <a:off x="3699249" y="306721"/>
          <a:ext cx="1503799" cy="16869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25EC-1BA7-4421-965C-02922A3D988E}">
      <dsp:nvSpPr>
        <dsp:cNvPr id="0" name=""/>
        <dsp:cNvSpPr/>
      </dsp:nvSpPr>
      <dsp:spPr>
        <a:xfrm rot="10800000">
          <a:off x="3699249" y="2300409"/>
          <a:ext cx="1503799" cy="28116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 Así logrando un desempeño integral en la realización de sus prácticas en el mar .</a:t>
          </a:r>
          <a:endParaRPr lang="es-EC" sz="1600" kern="1200" dirty="0"/>
        </a:p>
      </dsp:txBody>
      <dsp:txXfrm rot="10800000">
        <a:off x="3745496" y="2300409"/>
        <a:ext cx="1411305" cy="2765365"/>
      </dsp:txXfrm>
    </dsp:sp>
    <dsp:sp modelId="{66C2A5EB-ECA7-4AF3-951E-D4C20FC97941}">
      <dsp:nvSpPr>
        <dsp:cNvPr id="0" name=""/>
        <dsp:cNvSpPr/>
      </dsp:nvSpPr>
      <dsp:spPr>
        <a:xfrm>
          <a:off x="5555976" y="306721"/>
          <a:ext cx="1503799" cy="16869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EB1E-3ED5-4518-A3CE-E6A7D0EAEB28}">
      <dsp:nvSpPr>
        <dsp:cNvPr id="0" name=""/>
        <dsp:cNvSpPr/>
      </dsp:nvSpPr>
      <dsp:spPr>
        <a:xfrm rot="10800000">
          <a:off x="5353429" y="2300409"/>
          <a:ext cx="1908893" cy="28116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</a:t>
          </a:r>
          <a:r>
            <a:rPr lang="es-ES_tradnl" sz="1400" kern="1200" dirty="0" smtClean="0"/>
            <a:t>Oficial de Servicios prevea necesidades logísticas para la administración de sus recursos, debido a falta de suministros y aprovisionamiento de los buques. </a:t>
          </a:r>
          <a:endParaRPr lang="es-EC" sz="1400" kern="1200" dirty="0"/>
        </a:p>
      </dsp:txBody>
      <dsp:txXfrm rot="10800000">
        <a:off x="5412134" y="2300409"/>
        <a:ext cx="1791483" cy="27529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6A98B-5BAF-4969-A719-3D9EC0B8EF6E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La adquisición de los víveres se convierten en perecibles.</a:t>
          </a:r>
          <a:endParaRPr lang="es-EC" sz="1700" kern="1200" dirty="0"/>
        </a:p>
      </dsp:txBody>
      <dsp:txXfrm>
        <a:off x="1279" y="1625600"/>
        <a:ext cx="1991320" cy="1625600"/>
      </dsp:txXfrm>
    </dsp:sp>
    <dsp:sp modelId="{D482CB35-FC4C-4E67-8442-AED752D3BEF2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FC25F-A608-44B1-A608-6FA2BE5214BA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 clasifican y categorizan los víveres en orden de adquisición</a:t>
          </a:r>
          <a:endParaRPr lang="es-EC" sz="1700" kern="1200" dirty="0"/>
        </a:p>
      </dsp:txBody>
      <dsp:txXfrm>
        <a:off x="2052339" y="1625600"/>
        <a:ext cx="1991320" cy="1625600"/>
      </dsp:txXfrm>
    </dsp:sp>
    <dsp:sp modelId="{4CE6F018-0E98-4EA3-B225-449971E68BB0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97A13-1982-4A2E-B803-40BB0B2DD237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Determinación para el consumo de los stocks que se obtuvieron inicialmente.</a:t>
          </a:r>
          <a:endParaRPr lang="es-EC" sz="1700" kern="1200" dirty="0"/>
        </a:p>
      </dsp:txBody>
      <dsp:txXfrm>
        <a:off x="4103399" y="1625600"/>
        <a:ext cx="1991320" cy="1625600"/>
      </dsp:txXfrm>
    </dsp:sp>
    <dsp:sp modelId="{113A64A7-E1F7-40FC-8575-92E98CC196D6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C2B08-DF53-4461-86AC-6EB200ECCEB1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0CCB-0F60-4B79-8431-9FA716EA65D8}">
      <dsp:nvSpPr>
        <dsp:cNvPr id="0" name=""/>
        <dsp:cNvSpPr/>
      </dsp:nvSpPr>
      <dsp:spPr>
        <a:xfrm>
          <a:off x="552635" y="0"/>
          <a:ext cx="6263208" cy="4941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A8134-4EB0-4557-8932-4DE4A32C99EC}">
      <dsp:nvSpPr>
        <dsp:cNvPr id="0" name=""/>
        <dsp:cNvSpPr/>
      </dsp:nvSpPr>
      <dsp:spPr>
        <a:xfrm>
          <a:off x="3687" y="1482350"/>
          <a:ext cx="1773760" cy="197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Saldo inicial: cantidad inicial de existencias </a:t>
          </a:r>
          <a:endParaRPr lang="es-EC" sz="1800" kern="1200" dirty="0"/>
        </a:p>
      </dsp:txBody>
      <dsp:txXfrm>
        <a:off x="90275" y="1568938"/>
        <a:ext cx="1600584" cy="1803291"/>
      </dsp:txXfrm>
    </dsp:sp>
    <dsp:sp modelId="{512F7AC9-262D-4096-9FE1-64BC9F36223A}">
      <dsp:nvSpPr>
        <dsp:cNvPr id="0" name=""/>
        <dsp:cNvSpPr/>
      </dsp:nvSpPr>
      <dsp:spPr>
        <a:xfrm>
          <a:off x="1866135" y="1482350"/>
          <a:ext cx="1773760" cy="197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Entradas: compras realizadas ingresan seguidamente</a:t>
          </a:r>
          <a:endParaRPr lang="es-EC" sz="1800" kern="1200" dirty="0"/>
        </a:p>
      </dsp:txBody>
      <dsp:txXfrm>
        <a:off x="1952723" y="1568938"/>
        <a:ext cx="1600584" cy="1803291"/>
      </dsp:txXfrm>
    </dsp:sp>
    <dsp:sp modelId="{60CCDD54-E4ED-4663-9ED4-DC4F71248DA0}">
      <dsp:nvSpPr>
        <dsp:cNvPr id="0" name=""/>
        <dsp:cNvSpPr/>
      </dsp:nvSpPr>
      <dsp:spPr>
        <a:xfrm>
          <a:off x="3728584" y="1482350"/>
          <a:ext cx="1773760" cy="197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Salidas: se consideran los ingresos iniciales existentes</a:t>
          </a:r>
          <a:endParaRPr lang="es-EC" sz="1800" kern="1200" dirty="0"/>
        </a:p>
      </dsp:txBody>
      <dsp:txXfrm>
        <a:off x="3815172" y="1568938"/>
        <a:ext cx="1600584" cy="1803291"/>
      </dsp:txXfrm>
    </dsp:sp>
    <dsp:sp modelId="{8373F6F0-75A9-4293-BD69-4542CE44A44A}">
      <dsp:nvSpPr>
        <dsp:cNvPr id="0" name=""/>
        <dsp:cNvSpPr/>
      </dsp:nvSpPr>
      <dsp:spPr>
        <a:xfrm>
          <a:off x="5591032" y="1482350"/>
          <a:ext cx="1773760" cy="197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Saldo Final: adquisiciones realizadas recientemente</a:t>
          </a:r>
          <a:endParaRPr lang="es-EC" sz="1800" kern="1200" dirty="0"/>
        </a:p>
      </dsp:txBody>
      <dsp:txXfrm>
        <a:off x="5677620" y="1568938"/>
        <a:ext cx="1600584" cy="1803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E501F-1260-4D75-A1BB-62BA7744C037}">
      <dsp:nvSpPr>
        <dsp:cNvPr id="0" name=""/>
        <dsp:cNvSpPr/>
      </dsp:nvSpPr>
      <dsp:spPr>
        <a:xfrm>
          <a:off x="6230" y="699425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/>
            <a:t>Control Interno </a:t>
          </a:r>
          <a:endParaRPr lang="es-EC" sz="2600" kern="1200" dirty="0"/>
        </a:p>
      </dsp:txBody>
      <dsp:txXfrm>
        <a:off x="33290" y="726485"/>
        <a:ext cx="3641403" cy="869760"/>
      </dsp:txXfrm>
    </dsp:sp>
    <dsp:sp modelId="{8C22A694-76E9-410B-A16F-0F6784563B87}">
      <dsp:nvSpPr>
        <dsp:cNvPr id="0" name=""/>
        <dsp:cNvSpPr/>
      </dsp:nvSpPr>
      <dsp:spPr>
        <a:xfrm rot="5400000">
          <a:off x="1773152" y="1704145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89064-17C2-4240-AB64-6A3DCDA93F96}">
      <dsp:nvSpPr>
        <dsp:cNvPr id="0" name=""/>
        <dsp:cNvSpPr/>
      </dsp:nvSpPr>
      <dsp:spPr>
        <a:xfrm>
          <a:off x="6230" y="1946664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Mantendrá un registro actualizado de proveedores y cotizaciones para asegurar un debido control, calidad y precios de los productos.</a:t>
          </a:r>
          <a:endParaRPr lang="es-EC" sz="1300" kern="1200" dirty="0"/>
        </a:p>
      </dsp:txBody>
      <dsp:txXfrm>
        <a:off x="33290" y="1973724"/>
        <a:ext cx="3641403" cy="869760"/>
      </dsp:txXfrm>
    </dsp:sp>
    <dsp:sp modelId="{3419926B-C2C4-4569-9A8A-47B9BE2D0AF1}">
      <dsp:nvSpPr>
        <dsp:cNvPr id="0" name=""/>
        <dsp:cNvSpPr/>
      </dsp:nvSpPr>
      <dsp:spPr>
        <a:xfrm rot="5400000">
          <a:off x="1773152" y="2951384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1FDD4-5130-4090-8FDA-3F4E8B7647FF}">
      <dsp:nvSpPr>
        <dsp:cNvPr id="0" name=""/>
        <dsp:cNvSpPr/>
      </dsp:nvSpPr>
      <dsp:spPr>
        <a:xfrm>
          <a:off x="6230" y="3193903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Tomará en cuenta, para los materiales fungibles o de uso diario, el tiempo de duración</a:t>
          </a:r>
          <a:endParaRPr lang="es-EC" sz="1300" kern="1200" dirty="0"/>
        </a:p>
      </dsp:txBody>
      <dsp:txXfrm>
        <a:off x="33290" y="3220963"/>
        <a:ext cx="3641403" cy="869760"/>
      </dsp:txXfrm>
    </dsp:sp>
    <dsp:sp modelId="{275BDDC4-66A1-4482-9798-D9EBBC767011}">
      <dsp:nvSpPr>
        <dsp:cNvPr id="0" name=""/>
        <dsp:cNvSpPr/>
      </dsp:nvSpPr>
      <dsp:spPr>
        <a:xfrm rot="5400000">
          <a:off x="1773152" y="4198623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5ED00-6D93-4219-90C2-DEB4755A26EA}">
      <dsp:nvSpPr>
        <dsp:cNvPr id="0" name=""/>
        <dsp:cNvSpPr/>
      </dsp:nvSpPr>
      <dsp:spPr>
        <a:xfrm>
          <a:off x="6230" y="4441142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smtClean="0"/>
            <a:t>Considerará para las medicinas y otro tipo de bienes perecibles, el tiempo de caducidad.</a:t>
          </a:r>
          <a:endParaRPr lang="es-EC" sz="1300" kern="1200"/>
        </a:p>
      </dsp:txBody>
      <dsp:txXfrm>
        <a:off x="33290" y="4468202"/>
        <a:ext cx="3641403" cy="869760"/>
      </dsp:txXfrm>
    </dsp:sp>
    <dsp:sp modelId="{65C91372-D1A7-423E-9C59-E13B3C8A44FE}">
      <dsp:nvSpPr>
        <dsp:cNvPr id="0" name=""/>
        <dsp:cNvSpPr/>
      </dsp:nvSpPr>
      <dsp:spPr>
        <a:xfrm>
          <a:off x="4219126" y="699425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/>
            <a:t>ALMACENAMIENTO Y DISTRIBUCIÓN</a:t>
          </a:r>
          <a:endParaRPr lang="es-EC" sz="2600" b="1" kern="1200" dirty="0"/>
        </a:p>
      </dsp:txBody>
      <dsp:txXfrm>
        <a:off x="4246186" y="726485"/>
        <a:ext cx="3641403" cy="869760"/>
      </dsp:txXfrm>
    </dsp:sp>
    <dsp:sp modelId="{7ABD296A-9C24-4811-B28F-8189C768D76F}">
      <dsp:nvSpPr>
        <dsp:cNvPr id="0" name=""/>
        <dsp:cNvSpPr/>
      </dsp:nvSpPr>
      <dsp:spPr>
        <a:xfrm rot="5400000">
          <a:off x="5986048" y="1704145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F4906-4D73-4051-B450-C2CD9ED6324C}">
      <dsp:nvSpPr>
        <dsp:cNvPr id="0" name=""/>
        <dsp:cNvSpPr/>
      </dsp:nvSpPr>
      <dsp:spPr>
        <a:xfrm>
          <a:off x="4219126" y="1946664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Los bienes ingresarán físicamente a través de almacén o bodega.</a:t>
          </a:r>
          <a:endParaRPr lang="es-EC" sz="1300" kern="1200" dirty="0"/>
        </a:p>
      </dsp:txBody>
      <dsp:txXfrm>
        <a:off x="4246186" y="1973724"/>
        <a:ext cx="3641403" cy="869760"/>
      </dsp:txXfrm>
    </dsp:sp>
    <dsp:sp modelId="{155FF422-5B1C-49DE-8031-4094E5BD7D38}">
      <dsp:nvSpPr>
        <dsp:cNvPr id="0" name=""/>
        <dsp:cNvSpPr/>
      </dsp:nvSpPr>
      <dsp:spPr>
        <a:xfrm rot="5400000">
          <a:off x="5986048" y="2951384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D887F-85A3-4F74-BBC1-CB04329CDE07}">
      <dsp:nvSpPr>
        <dsp:cNvPr id="0" name=""/>
        <dsp:cNvSpPr/>
      </dsp:nvSpPr>
      <dsp:spPr>
        <a:xfrm>
          <a:off x="4219126" y="3193903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Los directivos establecerán un sistema apropiado para la conservación, seguridad, manejo y control de los bienes almacenados</a:t>
          </a:r>
          <a:endParaRPr lang="es-EC" sz="1300" kern="1200" dirty="0"/>
        </a:p>
      </dsp:txBody>
      <dsp:txXfrm>
        <a:off x="4246186" y="3220963"/>
        <a:ext cx="3641403" cy="869760"/>
      </dsp:txXfrm>
    </dsp:sp>
    <dsp:sp modelId="{5F3DB6F3-E02C-40E6-9058-743FA92DB3CE}">
      <dsp:nvSpPr>
        <dsp:cNvPr id="0" name=""/>
        <dsp:cNvSpPr/>
      </dsp:nvSpPr>
      <dsp:spPr>
        <a:xfrm rot="5400000">
          <a:off x="5986048" y="4198623"/>
          <a:ext cx="161679" cy="1616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7A19E-F82D-48B7-87C1-095A08E12076}">
      <dsp:nvSpPr>
        <dsp:cNvPr id="0" name=""/>
        <dsp:cNvSpPr/>
      </dsp:nvSpPr>
      <dsp:spPr>
        <a:xfrm>
          <a:off x="4219126" y="4441142"/>
          <a:ext cx="3695523" cy="92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Contarán con instalaciones seguras y tendrán el espacio físico necesario</a:t>
          </a:r>
          <a:endParaRPr lang="es-EC" sz="1300" kern="1200" dirty="0"/>
        </a:p>
      </dsp:txBody>
      <dsp:txXfrm>
        <a:off x="4246186" y="4468202"/>
        <a:ext cx="3641403" cy="869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E501F-1260-4D75-A1BB-62BA7744C037}">
      <dsp:nvSpPr>
        <dsp:cNvPr id="0" name=""/>
        <dsp:cNvSpPr/>
      </dsp:nvSpPr>
      <dsp:spPr>
        <a:xfrm>
          <a:off x="1080105" y="0"/>
          <a:ext cx="5288650" cy="1322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/>
            <a:t>CUSTODIA DE EXISTENCIAS</a:t>
          </a:r>
          <a:endParaRPr lang="es-EC" sz="3200" b="1" kern="1200" dirty="0"/>
        </a:p>
      </dsp:txBody>
      <dsp:txXfrm>
        <a:off x="1118830" y="38725"/>
        <a:ext cx="5211200" cy="1244712"/>
      </dsp:txXfrm>
    </dsp:sp>
    <dsp:sp modelId="{8C22A694-76E9-410B-A16F-0F6784563B87}">
      <dsp:nvSpPr>
        <dsp:cNvPr id="0" name=""/>
        <dsp:cNvSpPr/>
      </dsp:nvSpPr>
      <dsp:spPr>
        <a:xfrm rot="5085417">
          <a:off x="3689685" y="1438987"/>
          <a:ext cx="233491" cy="2313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89064-17C2-4240-AB64-6A3DCDA93F96}">
      <dsp:nvSpPr>
        <dsp:cNvPr id="0" name=""/>
        <dsp:cNvSpPr/>
      </dsp:nvSpPr>
      <dsp:spPr>
        <a:xfrm>
          <a:off x="1244106" y="1787190"/>
          <a:ext cx="5288650" cy="13221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oficial logístico será </a:t>
          </a:r>
          <a:r>
            <a:rPr lang="es-ES_tradnl" sz="1800" kern="1200" dirty="0" smtClean="0"/>
            <a:t>responsable de designar custodio de los bienes y existencias, estableciendo procedimientos que garanticen la conservación, seguridad y mantenimiento de las existencias.</a:t>
          </a:r>
          <a:endParaRPr lang="es-EC" sz="1800" kern="1200" dirty="0"/>
        </a:p>
      </dsp:txBody>
      <dsp:txXfrm>
        <a:off x="1282831" y="1825915"/>
        <a:ext cx="5211200" cy="1244712"/>
      </dsp:txXfrm>
    </dsp:sp>
    <dsp:sp modelId="{3419926B-C2C4-4569-9A8A-47B9BE2D0AF1}">
      <dsp:nvSpPr>
        <dsp:cNvPr id="0" name=""/>
        <dsp:cNvSpPr/>
      </dsp:nvSpPr>
      <dsp:spPr>
        <a:xfrm rot="5400000">
          <a:off x="3772742" y="3225042"/>
          <a:ext cx="231378" cy="2313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1FDD4-5130-4090-8FDA-3F4E8B7647FF}">
      <dsp:nvSpPr>
        <dsp:cNvPr id="0" name=""/>
        <dsp:cNvSpPr/>
      </dsp:nvSpPr>
      <dsp:spPr>
        <a:xfrm>
          <a:off x="1244106" y="3572110"/>
          <a:ext cx="5288650" cy="13221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Implementar su propia reglamentación a la custodia física y seguridad, en cada una de las instalaciones con que cuente la entidad, con el objeto de salvaguardar los bienes del Estado. </a:t>
          </a:r>
          <a:endParaRPr lang="es-EC" sz="1800" kern="1200" dirty="0"/>
        </a:p>
      </dsp:txBody>
      <dsp:txXfrm>
        <a:off x="1282831" y="3610835"/>
        <a:ext cx="5211200" cy="12447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D152-2B83-4CE0-B50B-BA3385DC3CF8}">
      <dsp:nvSpPr>
        <dsp:cNvPr id="0" name=""/>
        <dsp:cNvSpPr/>
      </dsp:nvSpPr>
      <dsp:spPr>
        <a:xfrm rot="241612">
          <a:off x="-6506792" y="-995528"/>
          <a:ext cx="7747620" cy="774762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EB3B-E2EB-47A8-A8C5-3469F24A6986}">
      <dsp:nvSpPr>
        <dsp:cNvPr id="0" name=""/>
        <dsp:cNvSpPr/>
      </dsp:nvSpPr>
      <dsp:spPr>
        <a:xfrm>
          <a:off x="799010" y="575656"/>
          <a:ext cx="6754396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Existe una deficiencia en el control de inventario de víveres y de cargas líquidas, afectando su disponibilidad  y funcionalidad durante el tiempo de la navegación.</a:t>
          </a:r>
          <a:endParaRPr lang="es-EC" sz="1400" kern="1200" dirty="0"/>
        </a:p>
      </dsp:txBody>
      <dsp:txXfrm>
        <a:off x="799010" y="575656"/>
        <a:ext cx="6754396" cy="1151312"/>
      </dsp:txXfrm>
    </dsp:sp>
    <dsp:sp modelId="{AA347C9A-A947-4CF1-B562-D81028E86A31}">
      <dsp:nvSpPr>
        <dsp:cNvPr id="0" name=""/>
        <dsp:cNvSpPr/>
      </dsp:nvSpPr>
      <dsp:spPr>
        <a:xfrm>
          <a:off x="79440" y="431742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B540-C330-4545-9256-561F3D7CA6E7}">
      <dsp:nvSpPr>
        <dsp:cNvPr id="0" name=""/>
        <dsp:cNvSpPr/>
      </dsp:nvSpPr>
      <dsp:spPr>
        <a:xfrm>
          <a:off x="1217513" y="2302625"/>
          <a:ext cx="6335894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Los recursos prioritarios de mayor consumo y que se requieren de pronto reabastecimiento son: combustible, repuestos, víveres y agua, ordenados de acuerdo a mayores costos en puerto.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1217513" y="2302625"/>
        <a:ext cx="6335894" cy="1151312"/>
      </dsp:txXfrm>
    </dsp:sp>
    <dsp:sp modelId="{66A92949-3B34-413A-8CAA-F3D1949F51FE}">
      <dsp:nvSpPr>
        <dsp:cNvPr id="0" name=""/>
        <dsp:cNvSpPr/>
      </dsp:nvSpPr>
      <dsp:spPr>
        <a:xfrm>
          <a:off x="497942" y="2158711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4B6C-D8C5-43B9-9CFA-D008F3BD6E26}">
      <dsp:nvSpPr>
        <dsp:cNvPr id="0" name=""/>
        <dsp:cNvSpPr/>
      </dsp:nvSpPr>
      <dsp:spPr>
        <a:xfrm>
          <a:off x="799010" y="4029594"/>
          <a:ext cx="6754396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bg1"/>
              </a:solidFill>
            </a:rPr>
            <a:t>El </a:t>
          </a:r>
          <a:r>
            <a:rPr lang="es-ES_tradnl" sz="1700" b="1" kern="1200" dirty="0" smtClean="0"/>
            <a:t>método PEPS de los víveres, y el control de Inventarios digitalizados por consumo de agua y combustible, permitió obtener un control adecuado de estos productos tomando en cuenta que son bienes perecibles.</a:t>
          </a:r>
          <a:endParaRPr lang="es-EC" sz="1700" kern="1200" dirty="0">
            <a:solidFill>
              <a:schemeClr val="bg1"/>
            </a:solidFill>
          </a:endParaRPr>
        </a:p>
      </dsp:txBody>
      <dsp:txXfrm>
        <a:off x="799010" y="4029594"/>
        <a:ext cx="6754396" cy="1151312"/>
      </dsp:txXfrm>
    </dsp:sp>
    <dsp:sp modelId="{0D6075B5-5ED6-4088-B58F-4C30206FB005}">
      <dsp:nvSpPr>
        <dsp:cNvPr id="0" name=""/>
        <dsp:cNvSpPr/>
      </dsp:nvSpPr>
      <dsp:spPr>
        <a:xfrm>
          <a:off x="79440" y="3885680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D152-2B83-4CE0-B50B-BA3385DC3CF8}">
      <dsp:nvSpPr>
        <dsp:cNvPr id="0" name=""/>
        <dsp:cNvSpPr/>
      </dsp:nvSpPr>
      <dsp:spPr>
        <a:xfrm rot="241612">
          <a:off x="-6506792" y="-995528"/>
          <a:ext cx="7747620" cy="774762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EB3B-E2EB-47A8-A8C5-3469F24A6986}">
      <dsp:nvSpPr>
        <dsp:cNvPr id="0" name=""/>
        <dsp:cNvSpPr/>
      </dsp:nvSpPr>
      <dsp:spPr>
        <a:xfrm>
          <a:off x="799010" y="575656"/>
          <a:ext cx="6394356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1"/>
              </a:solidFill>
            </a:rPr>
            <a:t>Aplicar las normas del control interno a las existencias de víveres, agua y combustible en relación al valor  gastado en puertos para la navegación.</a:t>
          </a:r>
          <a:r>
            <a:rPr lang="es-ES_tradnl" sz="1400" b="1" kern="1200" dirty="0" smtClean="0">
              <a:solidFill>
                <a:schemeClr val="bg1"/>
              </a:solidFill>
            </a:rPr>
            <a:t> 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799010" y="575656"/>
        <a:ext cx="6394356" cy="1151312"/>
      </dsp:txXfrm>
    </dsp:sp>
    <dsp:sp modelId="{AA347C9A-A947-4CF1-B562-D81028E86A31}">
      <dsp:nvSpPr>
        <dsp:cNvPr id="0" name=""/>
        <dsp:cNvSpPr/>
      </dsp:nvSpPr>
      <dsp:spPr>
        <a:xfrm>
          <a:off x="79440" y="431742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B540-C330-4545-9256-561F3D7CA6E7}">
      <dsp:nvSpPr>
        <dsp:cNvPr id="0" name=""/>
        <dsp:cNvSpPr/>
      </dsp:nvSpPr>
      <dsp:spPr>
        <a:xfrm>
          <a:off x="1217513" y="2302625"/>
          <a:ext cx="5975854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1"/>
              </a:solidFill>
            </a:rPr>
            <a:t>Emitir informes del consumo en relación al puerto de destino al que se ha arribado para luego realizar un análisis convalidado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1217513" y="2302625"/>
        <a:ext cx="5975854" cy="1151312"/>
      </dsp:txXfrm>
    </dsp:sp>
    <dsp:sp modelId="{66A92949-3B34-413A-8CAA-F3D1949F51FE}">
      <dsp:nvSpPr>
        <dsp:cNvPr id="0" name=""/>
        <dsp:cNvSpPr/>
      </dsp:nvSpPr>
      <dsp:spPr>
        <a:xfrm>
          <a:off x="497942" y="2158711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4B6C-D8C5-43B9-9CFA-D008F3BD6E26}">
      <dsp:nvSpPr>
        <dsp:cNvPr id="0" name=""/>
        <dsp:cNvSpPr/>
      </dsp:nvSpPr>
      <dsp:spPr>
        <a:xfrm>
          <a:off x="799010" y="4029594"/>
          <a:ext cx="6394356" cy="1151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8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1"/>
              </a:solidFill>
            </a:rPr>
            <a:t>Normar la implementación del Método PEPS, y la actualización del registro de Bitácora Electrónica para mejorar el control de inventario, facilitando el proceso del reabastecimiento logístico del Buque Escuela Guayas.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799010" y="4029594"/>
        <a:ext cx="6394356" cy="1151312"/>
      </dsp:txXfrm>
    </dsp:sp>
    <dsp:sp modelId="{0D6075B5-5ED6-4088-B58F-4C30206FB005}">
      <dsp:nvSpPr>
        <dsp:cNvPr id="0" name=""/>
        <dsp:cNvSpPr/>
      </dsp:nvSpPr>
      <dsp:spPr>
        <a:xfrm>
          <a:off x="79440" y="3885680"/>
          <a:ext cx="1439140" cy="1439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55B7C-ED2D-4D04-AEDA-3C8522233CF9}">
      <dsp:nvSpPr>
        <dsp:cNvPr id="0" name=""/>
        <dsp:cNvSpPr/>
      </dsp:nvSpPr>
      <dsp:spPr>
        <a:xfrm>
          <a:off x="2168600" y="2387216"/>
          <a:ext cx="2504462" cy="925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Reabastecimiento</a:t>
          </a:r>
          <a:endParaRPr lang="es-EC" sz="2300" kern="1200" dirty="0"/>
        </a:p>
      </dsp:txBody>
      <dsp:txXfrm>
        <a:off x="2213758" y="2432374"/>
        <a:ext cx="2414146" cy="834746"/>
      </dsp:txXfrm>
    </dsp:sp>
    <dsp:sp modelId="{7F9E6238-BA82-4831-93E9-D192D7BB5B84}">
      <dsp:nvSpPr>
        <dsp:cNvPr id="0" name=""/>
        <dsp:cNvSpPr/>
      </dsp:nvSpPr>
      <dsp:spPr>
        <a:xfrm rot="16214227">
          <a:off x="3089820" y="2052911"/>
          <a:ext cx="6686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616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4CEFC-1BC1-40B2-91DC-BAF51589571D}">
      <dsp:nvSpPr>
        <dsp:cNvPr id="0" name=""/>
        <dsp:cNvSpPr/>
      </dsp:nvSpPr>
      <dsp:spPr>
        <a:xfrm>
          <a:off x="2544465" y="507630"/>
          <a:ext cx="1767105" cy="1210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Necesidad  de planificación</a:t>
          </a:r>
          <a:endParaRPr lang="es-EC" sz="2100" kern="1200" dirty="0"/>
        </a:p>
      </dsp:txBody>
      <dsp:txXfrm>
        <a:off x="2603580" y="566745"/>
        <a:ext cx="1648875" cy="1092744"/>
      </dsp:txXfrm>
    </dsp:sp>
    <dsp:sp modelId="{F0349B9A-7CE2-44FA-9EA6-AF64F3C47729}">
      <dsp:nvSpPr>
        <dsp:cNvPr id="0" name=""/>
        <dsp:cNvSpPr/>
      </dsp:nvSpPr>
      <dsp:spPr>
        <a:xfrm rot="2126769">
          <a:off x="4013031" y="3492312"/>
          <a:ext cx="6208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870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95CF7-DE0C-41A2-94CD-260333C990BD}">
      <dsp:nvSpPr>
        <dsp:cNvPr id="0" name=""/>
        <dsp:cNvSpPr/>
      </dsp:nvSpPr>
      <dsp:spPr>
        <a:xfrm>
          <a:off x="4404288" y="3672345"/>
          <a:ext cx="2131193" cy="127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Deficiente control de inventarios</a:t>
          </a:r>
          <a:endParaRPr lang="es-EC" sz="2200" kern="1200" dirty="0"/>
        </a:p>
      </dsp:txBody>
      <dsp:txXfrm>
        <a:off x="4466389" y="3734446"/>
        <a:ext cx="2006991" cy="1147947"/>
      </dsp:txXfrm>
    </dsp:sp>
    <dsp:sp modelId="{554853A1-1210-4690-A24B-ABE2D51DC716}">
      <dsp:nvSpPr>
        <dsp:cNvPr id="0" name=""/>
        <dsp:cNvSpPr/>
      </dsp:nvSpPr>
      <dsp:spPr>
        <a:xfrm rot="8660161">
          <a:off x="2126738" y="3521229"/>
          <a:ext cx="7167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773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839A-79EF-44BC-A447-955B1B5A594D}">
      <dsp:nvSpPr>
        <dsp:cNvPr id="0" name=""/>
        <dsp:cNvSpPr/>
      </dsp:nvSpPr>
      <dsp:spPr>
        <a:xfrm>
          <a:off x="332016" y="3730180"/>
          <a:ext cx="2112326" cy="115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Frecuente escases de los recursos </a:t>
          </a:r>
          <a:endParaRPr lang="es-EC" sz="2000" kern="1200" dirty="0"/>
        </a:p>
      </dsp:txBody>
      <dsp:txXfrm>
        <a:off x="388471" y="3786635"/>
        <a:ext cx="1999416" cy="1043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C9C8-C775-48AF-BEBF-D292372EC7BD}">
      <dsp:nvSpPr>
        <dsp:cNvPr id="0" name=""/>
        <dsp:cNvSpPr/>
      </dsp:nvSpPr>
      <dsp:spPr>
        <a:xfrm>
          <a:off x="1519" y="0"/>
          <a:ext cx="2363858" cy="4608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administración logística de  existencias, proceso importante del reabastecimiento, implica proyección y sistematización de inventario</a:t>
          </a:r>
          <a:endParaRPr lang="es-EC" sz="1500" kern="1200" dirty="0"/>
        </a:p>
      </dsp:txBody>
      <dsp:txXfrm>
        <a:off x="1519" y="1843404"/>
        <a:ext cx="2363858" cy="1843404"/>
      </dsp:txXfrm>
    </dsp:sp>
    <dsp:sp modelId="{36D00BD2-2E94-45AD-906A-68BFDB11FBE0}">
      <dsp:nvSpPr>
        <dsp:cNvPr id="0" name=""/>
        <dsp:cNvSpPr/>
      </dsp:nvSpPr>
      <dsp:spPr>
        <a:xfrm>
          <a:off x="416131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3EA1D-095A-4B42-BB94-6E8D26D63FB0}">
      <dsp:nvSpPr>
        <dsp:cNvPr id="0" name=""/>
        <dsp:cNvSpPr/>
      </dsp:nvSpPr>
      <dsp:spPr>
        <a:xfrm>
          <a:off x="2436293" y="0"/>
          <a:ext cx="2363858" cy="4608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Determinar un método eficaz para la obtención de los recursos primordiales del buque, proveer insumos ante escenarios previsibles</a:t>
          </a:r>
          <a:endParaRPr lang="es-EC" sz="1500" kern="1200" dirty="0"/>
        </a:p>
      </dsp:txBody>
      <dsp:txXfrm>
        <a:off x="2436293" y="1843404"/>
        <a:ext cx="2363858" cy="1843404"/>
      </dsp:txXfrm>
    </dsp:sp>
    <dsp:sp modelId="{4197A25C-EFA4-48E0-B867-EE943E1AC697}">
      <dsp:nvSpPr>
        <dsp:cNvPr id="0" name=""/>
        <dsp:cNvSpPr/>
      </dsp:nvSpPr>
      <dsp:spPr>
        <a:xfrm>
          <a:off x="2850905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4063-60DD-45C4-94E4-2CDDE8F10CF4}">
      <dsp:nvSpPr>
        <dsp:cNvPr id="0" name=""/>
        <dsp:cNvSpPr/>
      </dsp:nvSpPr>
      <dsp:spPr>
        <a:xfrm>
          <a:off x="4871067" y="0"/>
          <a:ext cx="2363858" cy="4608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Mejora el desempeño logístico de la embarcación y así cumplir con éxito la travesía en el mar</a:t>
          </a:r>
          <a:endParaRPr lang="es-EC" sz="1500" kern="1200" dirty="0"/>
        </a:p>
      </dsp:txBody>
      <dsp:txXfrm>
        <a:off x="4871067" y="1843404"/>
        <a:ext cx="2363858" cy="1843404"/>
      </dsp:txXfrm>
    </dsp:sp>
    <dsp:sp modelId="{816851AF-B8E7-4CAB-A72D-0B39B196680C}">
      <dsp:nvSpPr>
        <dsp:cNvPr id="0" name=""/>
        <dsp:cNvSpPr/>
      </dsp:nvSpPr>
      <dsp:spPr>
        <a:xfrm>
          <a:off x="5285679" y="27651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B5DC9-107D-45C9-BD40-C20D9DC1B3CE}">
      <dsp:nvSpPr>
        <dsp:cNvPr id="0" name=""/>
        <dsp:cNvSpPr/>
      </dsp:nvSpPr>
      <dsp:spPr>
        <a:xfrm>
          <a:off x="289457" y="3686809"/>
          <a:ext cx="6657529" cy="6912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1808C-548E-409F-A837-BF5F6E25F04D}">
      <dsp:nvSpPr>
        <dsp:cNvPr id="0" name=""/>
        <dsp:cNvSpPr/>
      </dsp:nvSpPr>
      <dsp:spPr>
        <a:xfrm>
          <a:off x="404322" y="0"/>
          <a:ext cx="5500339" cy="65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IMPORTANCIA DE LA LOGÍSTICA</a:t>
          </a:r>
          <a:endParaRPr lang="es-EC" sz="1600" kern="1200" dirty="0"/>
        </a:p>
      </dsp:txBody>
      <dsp:txXfrm>
        <a:off x="423627" y="19305"/>
        <a:ext cx="4593789" cy="620498"/>
      </dsp:txXfrm>
    </dsp:sp>
    <dsp:sp modelId="{B9099E10-9B1D-4E0E-A712-CFB9D36DB4B4}">
      <dsp:nvSpPr>
        <dsp:cNvPr id="0" name=""/>
        <dsp:cNvSpPr/>
      </dsp:nvSpPr>
      <dsp:spPr>
        <a:xfrm>
          <a:off x="913798" y="860658"/>
          <a:ext cx="5422921" cy="661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LOGÍSTICA OPERATIVA</a:t>
          </a:r>
          <a:endParaRPr lang="es-EC" sz="1600" kern="1200" dirty="0"/>
        </a:p>
      </dsp:txBody>
      <dsp:txXfrm>
        <a:off x="933171" y="880031"/>
        <a:ext cx="4490232" cy="622683"/>
      </dsp:txXfrm>
    </dsp:sp>
    <dsp:sp modelId="{26AC774E-D089-45DB-A2C2-E7864B7633A8}">
      <dsp:nvSpPr>
        <dsp:cNvPr id="0" name=""/>
        <dsp:cNvSpPr/>
      </dsp:nvSpPr>
      <dsp:spPr>
        <a:xfrm>
          <a:off x="1296588" y="1707249"/>
          <a:ext cx="5544179" cy="678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DISPOSICIÓN DE LOS MEDIOS LOGÍSTICOS</a:t>
          </a:r>
          <a:endParaRPr lang="es-EC" sz="1600" kern="1200" dirty="0"/>
        </a:p>
      </dsp:txBody>
      <dsp:txXfrm>
        <a:off x="1316473" y="1727134"/>
        <a:ext cx="4590477" cy="639163"/>
      </dsp:txXfrm>
    </dsp:sp>
    <dsp:sp modelId="{F436F03E-59A9-460B-A36D-4F06DBD7C20F}">
      <dsp:nvSpPr>
        <dsp:cNvPr id="0" name=""/>
        <dsp:cNvSpPr/>
      </dsp:nvSpPr>
      <dsp:spPr>
        <a:xfrm>
          <a:off x="1721942" y="2602200"/>
          <a:ext cx="5550883" cy="678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ELEMENTOS FUNCIONALES LOGÍSTICOS</a:t>
          </a:r>
          <a:endParaRPr lang="es-EC" sz="1600" kern="1200" dirty="0"/>
        </a:p>
      </dsp:txBody>
      <dsp:txXfrm>
        <a:off x="1741828" y="2622086"/>
        <a:ext cx="4596074" cy="639178"/>
      </dsp:txXfrm>
    </dsp:sp>
    <dsp:sp modelId="{03B94F31-9FF0-46A2-9FA6-82C1E5C3E863}">
      <dsp:nvSpPr>
        <dsp:cNvPr id="0" name=""/>
        <dsp:cNvSpPr/>
      </dsp:nvSpPr>
      <dsp:spPr>
        <a:xfrm>
          <a:off x="2319455" y="3538304"/>
          <a:ext cx="5241864" cy="668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ABASTECIMIENTO</a:t>
          </a:r>
          <a:endParaRPr lang="es-EC" sz="1600" kern="1200" dirty="0"/>
        </a:p>
      </dsp:txBody>
      <dsp:txXfrm>
        <a:off x="2339030" y="3557879"/>
        <a:ext cx="4338618" cy="629192"/>
      </dsp:txXfrm>
    </dsp:sp>
    <dsp:sp modelId="{FF723BE5-209F-4324-BC66-8F1E1CFBCE50}">
      <dsp:nvSpPr>
        <dsp:cNvPr id="0" name=""/>
        <dsp:cNvSpPr/>
      </dsp:nvSpPr>
      <dsp:spPr>
        <a:xfrm>
          <a:off x="5400601" y="441965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520959" y="441965"/>
        <a:ext cx="294208" cy="402530"/>
      </dsp:txXfrm>
    </dsp:sp>
    <dsp:sp modelId="{5A64CCB9-4F40-4D30-A82A-D8FDF19A5CBB}">
      <dsp:nvSpPr>
        <dsp:cNvPr id="0" name=""/>
        <dsp:cNvSpPr/>
      </dsp:nvSpPr>
      <dsp:spPr>
        <a:xfrm>
          <a:off x="5840475" y="1347199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960833" y="1347199"/>
        <a:ext cx="294208" cy="402530"/>
      </dsp:txXfrm>
    </dsp:sp>
    <dsp:sp modelId="{5F392FA3-DA8E-4EE7-898F-7335FC3ED5E2}">
      <dsp:nvSpPr>
        <dsp:cNvPr id="0" name=""/>
        <dsp:cNvSpPr/>
      </dsp:nvSpPr>
      <dsp:spPr>
        <a:xfrm>
          <a:off x="6336703" y="2283303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6457061" y="2283303"/>
        <a:ext cx="294208" cy="402530"/>
      </dsp:txXfrm>
    </dsp:sp>
    <dsp:sp modelId="{53ACCC08-07DD-4CD6-B722-AD343132CADC}">
      <dsp:nvSpPr>
        <dsp:cNvPr id="0" name=""/>
        <dsp:cNvSpPr/>
      </dsp:nvSpPr>
      <dsp:spPr>
        <a:xfrm>
          <a:off x="6766831" y="3178269"/>
          <a:ext cx="534924" cy="4731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6887189" y="3178269"/>
        <a:ext cx="294208" cy="356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2620-55E9-4BA7-8286-9787B2F2F19B}">
      <dsp:nvSpPr>
        <dsp:cNvPr id="0" name=""/>
        <dsp:cNvSpPr/>
      </dsp:nvSpPr>
      <dsp:spPr>
        <a:xfrm>
          <a:off x="104125" y="0"/>
          <a:ext cx="4824536" cy="4824536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612C8-1BED-42DB-947B-31B42E8B3351}">
      <dsp:nvSpPr>
        <dsp:cNvPr id="0" name=""/>
        <dsp:cNvSpPr/>
      </dsp:nvSpPr>
      <dsp:spPr>
        <a:xfrm>
          <a:off x="2069599" y="925623"/>
          <a:ext cx="3666582" cy="695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latin typeface="Calibri"/>
              <a:ea typeface="+mn-ea"/>
              <a:cs typeface="+mn-cs"/>
            </a:rPr>
            <a:t>Clase I: </a:t>
          </a:r>
          <a:r>
            <a:rPr lang="es-ES_tradnl" sz="1700" kern="1200" smtClean="0">
              <a:latin typeface="Calibri"/>
              <a:ea typeface="+mn-ea"/>
              <a:cs typeface="+mn-cs"/>
            </a:rPr>
            <a:t>subsistencias, víveres  y agua</a:t>
          </a:r>
          <a:endParaRPr lang="es-EC" sz="1700" kern="1200">
            <a:latin typeface="Calibri"/>
            <a:ea typeface="+mn-ea"/>
            <a:cs typeface="+mn-cs"/>
          </a:endParaRPr>
        </a:p>
      </dsp:txBody>
      <dsp:txXfrm>
        <a:off x="2103573" y="959597"/>
        <a:ext cx="3598634" cy="628018"/>
      </dsp:txXfrm>
    </dsp:sp>
    <dsp:sp modelId="{9E1BE437-ECC2-4568-AC1C-737D1BF10EC8}">
      <dsp:nvSpPr>
        <dsp:cNvPr id="0" name=""/>
        <dsp:cNvSpPr/>
      </dsp:nvSpPr>
      <dsp:spPr>
        <a:xfrm>
          <a:off x="2069599" y="1678852"/>
          <a:ext cx="3666582" cy="695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latin typeface="Calibri"/>
              <a:ea typeface="+mn-ea"/>
              <a:cs typeface="+mn-cs"/>
            </a:rPr>
            <a:t>Clase II:</a:t>
          </a:r>
          <a:r>
            <a:rPr lang="es-ES_tradnl" sz="1700" kern="1200" smtClean="0">
              <a:latin typeface="Calibri"/>
              <a:ea typeface="+mn-ea"/>
              <a:cs typeface="+mn-cs"/>
            </a:rPr>
            <a:t> vestuario,  equipos, armas, consumo médico</a:t>
          </a:r>
          <a:endParaRPr lang="es-EC" sz="1700" kern="1200">
            <a:latin typeface="Calibri"/>
            <a:ea typeface="+mn-ea"/>
            <a:cs typeface="+mn-cs"/>
          </a:endParaRPr>
        </a:p>
      </dsp:txBody>
      <dsp:txXfrm>
        <a:off x="2103573" y="1712826"/>
        <a:ext cx="3598634" cy="628018"/>
      </dsp:txXfrm>
    </dsp:sp>
    <dsp:sp modelId="{BE9D6445-A83A-487B-B711-1024A65A7FA8}">
      <dsp:nvSpPr>
        <dsp:cNvPr id="0" name=""/>
        <dsp:cNvSpPr/>
      </dsp:nvSpPr>
      <dsp:spPr>
        <a:xfrm>
          <a:off x="2069599" y="2467616"/>
          <a:ext cx="3666582" cy="695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latin typeface="Calibri"/>
              <a:ea typeface="+mn-ea"/>
              <a:cs typeface="+mn-cs"/>
            </a:rPr>
            <a:t>Clase III:</a:t>
          </a:r>
          <a:r>
            <a:rPr lang="es-ES_tradnl" sz="1700" kern="1200" smtClean="0">
              <a:latin typeface="Calibri"/>
              <a:ea typeface="+mn-ea"/>
              <a:cs typeface="+mn-cs"/>
            </a:rPr>
            <a:t> combustible, lubricantes líquidos y gases</a:t>
          </a:r>
          <a:endParaRPr lang="es-EC" sz="1700" kern="1200">
            <a:latin typeface="Calibri"/>
            <a:ea typeface="+mn-ea"/>
            <a:cs typeface="+mn-cs"/>
          </a:endParaRPr>
        </a:p>
      </dsp:txBody>
      <dsp:txXfrm>
        <a:off x="2103573" y="2501590"/>
        <a:ext cx="3598634" cy="628018"/>
      </dsp:txXfrm>
    </dsp:sp>
    <dsp:sp modelId="{C382E24E-156C-4CC5-879E-AD3710794B7B}">
      <dsp:nvSpPr>
        <dsp:cNvPr id="0" name=""/>
        <dsp:cNvSpPr/>
      </dsp:nvSpPr>
      <dsp:spPr>
        <a:xfrm>
          <a:off x="2069599" y="3238612"/>
          <a:ext cx="3666582" cy="695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latin typeface="Calibri"/>
              <a:ea typeface="+mn-ea"/>
              <a:cs typeface="+mn-cs"/>
            </a:rPr>
            <a:t>Clase IV: </a:t>
          </a:r>
          <a:r>
            <a:rPr lang="es-ES_tradnl" sz="1700" kern="1200" smtClean="0">
              <a:latin typeface="Calibri"/>
              <a:ea typeface="+mn-ea"/>
              <a:cs typeface="+mn-cs"/>
            </a:rPr>
            <a:t>repuestos, materiales de construcción</a:t>
          </a:r>
          <a:endParaRPr lang="es-EC" sz="1700" kern="1200">
            <a:latin typeface="Calibri"/>
            <a:ea typeface="+mn-ea"/>
            <a:cs typeface="+mn-cs"/>
          </a:endParaRPr>
        </a:p>
      </dsp:txBody>
      <dsp:txXfrm>
        <a:off x="2103573" y="3272586"/>
        <a:ext cx="3598634" cy="628018"/>
      </dsp:txXfrm>
    </dsp:sp>
    <dsp:sp modelId="{87F6185C-0C1D-4007-B649-E380DA73BBFB}">
      <dsp:nvSpPr>
        <dsp:cNvPr id="0" name=""/>
        <dsp:cNvSpPr/>
      </dsp:nvSpPr>
      <dsp:spPr>
        <a:xfrm>
          <a:off x="2069599" y="4009609"/>
          <a:ext cx="3666582" cy="695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latin typeface="Calibri"/>
              <a:ea typeface="+mn-ea"/>
              <a:cs typeface="+mn-cs"/>
            </a:rPr>
            <a:t>Clase V:</a:t>
          </a:r>
          <a:r>
            <a:rPr lang="es-ES_tradnl" sz="1700" kern="1200" smtClean="0">
              <a:latin typeface="Calibri"/>
              <a:ea typeface="+mn-ea"/>
              <a:cs typeface="+mn-cs"/>
            </a:rPr>
            <a:t> munición de todo tipo</a:t>
          </a:r>
          <a:endParaRPr lang="es-EC" sz="1700" kern="1200">
            <a:latin typeface="Calibri"/>
            <a:ea typeface="+mn-ea"/>
            <a:cs typeface="+mn-cs"/>
          </a:endParaRPr>
        </a:p>
      </dsp:txBody>
      <dsp:txXfrm>
        <a:off x="2103573" y="4043583"/>
        <a:ext cx="3598634" cy="628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B191F-CC66-4B0C-A4AC-EE81535F4516}">
      <dsp:nvSpPr>
        <dsp:cNvPr id="0" name=""/>
        <dsp:cNvSpPr/>
      </dsp:nvSpPr>
      <dsp:spPr>
        <a:xfrm>
          <a:off x="839273" y="0"/>
          <a:ext cx="4968552" cy="496855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6D759-4706-47E2-8C38-996BC5BC3079}">
      <dsp:nvSpPr>
        <dsp:cNvPr id="0" name=""/>
        <dsp:cNvSpPr/>
      </dsp:nvSpPr>
      <dsp:spPr>
        <a:xfrm>
          <a:off x="1395701" y="472012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Planificación logística</a:t>
          </a:r>
          <a:endParaRPr lang="es-EC" sz="2000" kern="1200" dirty="0"/>
        </a:p>
      </dsp:txBody>
      <dsp:txXfrm>
        <a:off x="1490293" y="566604"/>
        <a:ext cx="1748551" cy="1748551"/>
      </dsp:txXfrm>
    </dsp:sp>
    <dsp:sp modelId="{1A2D67A3-F8E5-4537-AB8B-A0861D39EB83}">
      <dsp:nvSpPr>
        <dsp:cNvPr id="0" name=""/>
        <dsp:cNvSpPr/>
      </dsp:nvSpPr>
      <dsp:spPr>
        <a:xfrm>
          <a:off x="3482493" y="472012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Registro de las existencias</a:t>
          </a:r>
          <a:endParaRPr lang="es-EC" sz="2000" kern="1200" dirty="0"/>
        </a:p>
      </dsp:txBody>
      <dsp:txXfrm>
        <a:off x="3577085" y="566604"/>
        <a:ext cx="1748551" cy="1748551"/>
      </dsp:txXfrm>
    </dsp:sp>
    <dsp:sp modelId="{897E2A4F-E80E-40D0-B6BD-3DAE45A87AA8}">
      <dsp:nvSpPr>
        <dsp:cNvPr id="0" name=""/>
        <dsp:cNvSpPr/>
      </dsp:nvSpPr>
      <dsp:spPr>
        <a:xfrm>
          <a:off x="1395701" y="2558804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Control de inventarios</a:t>
          </a:r>
          <a:endParaRPr lang="es-EC" sz="2000" kern="1200" dirty="0"/>
        </a:p>
      </dsp:txBody>
      <dsp:txXfrm>
        <a:off x="1490293" y="2653396"/>
        <a:ext cx="1748551" cy="1748551"/>
      </dsp:txXfrm>
    </dsp:sp>
    <dsp:sp modelId="{F87B3B38-F5D4-4647-84BD-6346AD41BFB0}">
      <dsp:nvSpPr>
        <dsp:cNvPr id="0" name=""/>
        <dsp:cNvSpPr/>
      </dsp:nvSpPr>
      <dsp:spPr>
        <a:xfrm>
          <a:off x="3482493" y="2558804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Reabastecimiento</a:t>
          </a:r>
          <a:endParaRPr lang="es-EC" sz="1600" kern="1200" dirty="0"/>
        </a:p>
      </dsp:txBody>
      <dsp:txXfrm>
        <a:off x="3577085" y="2653396"/>
        <a:ext cx="1748551" cy="1748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B191F-CC66-4B0C-A4AC-EE81535F4516}">
      <dsp:nvSpPr>
        <dsp:cNvPr id="0" name=""/>
        <dsp:cNvSpPr/>
      </dsp:nvSpPr>
      <dsp:spPr>
        <a:xfrm>
          <a:off x="839273" y="0"/>
          <a:ext cx="4968552" cy="496855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6D759-4706-47E2-8C38-996BC5BC3079}">
      <dsp:nvSpPr>
        <dsp:cNvPr id="0" name=""/>
        <dsp:cNvSpPr/>
      </dsp:nvSpPr>
      <dsp:spPr>
        <a:xfrm>
          <a:off x="1395701" y="472012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Control de las existencias</a:t>
          </a:r>
          <a:endParaRPr lang="es-EC" sz="2000" kern="1200" dirty="0"/>
        </a:p>
      </dsp:txBody>
      <dsp:txXfrm>
        <a:off x="1490293" y="566604"/>
        <a:ext cx="1748551" cy="1748551"/>
      </dsp:txXfrm>
    </dsp:sp>
    <dsp:sp modelId="{1A2D67A3-F8E5-4537-AB8B-A0861D39EB83}">
      <dsp:nvSpPr>
        <dsp:cNvPr id="0" name=""/>
        <dsp:cNvSpPr/>
      </dsp:nvSpPr>
      <dsp:spPr>
        <a:xfrm>
          <a:off x="3482493" y="472012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Obtención de los recursos</a:t>
          </a:r>
          <a:endParaRPr lang="es-EC" sz="2000" kern="1200" dirty="0"/>
        </a:p>
      </dsp:txBody>
      <dsp:txXfrm>
        <a:off x="3577085" y="566604"/>
        <a:ext cx="1748551" cy="1748551"/>
      </dsp:txXfrm>
    </dsp:sp>
    <dsp:sp modelId="{897E2A4F-E80E-40D0-B6BD-3DAE45A87AA8}">
      <dsp:nvSpPr>
        <dsp:cNvPr id="0" name=""/>
        <dsp:cNvSpPr/>
      </dsp:nvSpPr>
      <dsp:spPr>
        <a:xfrm>
          <a:off x="1395701" y="2558804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Comparación con las necesidades presentes y futuras</a:t>
          </a:r>
          <a:endParaRPr lang="es-EC" sz="2000" kern="1200" dirty="0"/>
        </a:p>
      </dsp:txBody>
      <dsp:txXfrm>
        <a:off x="1490293" y="2653396"/>
        <a:ext cx="1748551" cy="1748551"/>
      </dsp:txXfrm>
    </dsp:sp>
    <dsp:sp modelId="{F87B3B38-F5D4-4647-84BD-6346AD41BFB0}">
      <dsp:nvSpPr>
        <dsp:cNvPr id="0" name=""/>
        <dsp:cNvSpPr/>
      </dsp:nvSpPr>
      <dsp:spPr>
        <a:xfrm>
          <a:off x="3482493" y="2558804"/>
          <a:ext cx="1937735" cy="1937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Analizar </a:t>
          </a:r>
          <a:r>
            <a:rPr lang="es-ES_tradnl" sz="2000" kern="1200" dirty="0" smtClean="0"/>
            <a:t>adquisiciones precisas para atender a la demanda</a:t>
          </a:r>
          <a:endParaRPr lang="es-EC" sz="2000" kern="1200" dirty="0"/>
        </a:p>
      </dsp:txBody>
      <dsp:txXfrm>
        <a:off x="3577085" y="2653396"/>
        <a:ext cx="1748551" cy="1748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0EF67-7844-44E1-9C8E-7B53A5CE9FE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PEPS</a:t>
          </a:r>
          <a:endParaRPr lang="es-EC" sz="3700" kern="1200" dirty="0"/>
        </a:p>
      </dsp:txBody>
      <dsp:txXfrm>
        <a:off x="744" y="145603"/>
        <a:ext cx="2902148" cy="1741289"/>
      </dsp:txXfrm>
    </dsp:sp>
    <dsp:sp modelId="{C44C6B83-87B3-4F1F-B7F9-009C8F88F08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9370"/>
                <a:satOff val="-497"/>
                <a:lumOff val="806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9370"/>
                <a:satOff val="-497"/>
                <a:lumOff val="806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9370"/>
                <a:satOff val="-497"/>
                <a:lumOff val="8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UEPS</a:t>
          </a:r>
          <a:endParaRPr lang="es-EC" sz="3700" kern="1200" dirty="0"/>
        </a:p>
      </dsp:txBody>
      <dsp:txXfrm>
        <a:off x="3193107" y="145603"/>
        <a:ext cx="2902148" cy="1741289"/>
      </dsp:txXfrm>
    </dsp:sp>
    <dsp:sp modelId="{A23A208E-4B9F-44C8-B247-216DFBF3E64A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8739"/>
                <a:satOff val="-994"/>
                <a:lumOff val="1613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18739"/>
                <a:satOff val="-994"/>
                <a:lumOff val="1613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18739"/>
                <a:satOff val="-994"/>
                <a:lumOff val="161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PROMEDIO</a:t>
          </a:r>
          <a:endParaRPr lang="es-EC" sz="3700" kern="1200" dirty="0"/>
        </a:p>
      </dsp:txBody>
      <dsp:txXfrm>
        <a:off x="744" y="2177107"/>
        <a:ext cx="2902148" cy="1741289"/>
      </dsp:txXfrm>
    </dsp:sp>
    <dsp:sp modelId="{DFCCCAF1-7D01-40AA-9C35-4688C7C0CF0A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8109"/>
                <a:satOff val="-1491"/>
                <a:lumOff val="242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8109"/>
                <a:satOff val="-1491"/>
                <a:lumOff val="242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8109"/>
                <a:satOff val="-1491"/>
                <a:lumOff val="2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RETAIL</a:t>
          </a:r>
          <a:endParaRPr lang="es-EC" sz="3700" kern="1200" dirty="0"/>
        </a:p>
      </dsp:txBody>
      <dsp:txXfrm>
        <a:off x="3193107" y="2177107"/>
        <a:ext cx="2902148" cy="1741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2593B-63EF-4DBE-96C2-AC4347B60988}">
      <dsp:nvSpPr>
        <dsp:cNvPr id="0" name=""/>
        <dsp:cNvSpPr/>
      </dsp:nvSpPr>
      <dsp:spPr>
        <a:xfrm>
          <a:off x="742538" y="2230"/>
          <a:ext cx="4563595" cy="1140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Utilización de formatos estándares computarizados, del control de abastecimiento de víveres, agua, combustible y repuestos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775954" y="35646"/>
        <a:ext cx="4496763" cy="1074066"/>
      </dsp:txXfrm>
    </dsp:sp>
    <dsp:sp modelId="{845EC29E-AC61-401F-BC36-5C7DA07DFEEC}">
      <dsp:nvSpPr>
        <dsp:cNvPr id="0" name=""/>
        <dsp:cNvSpPr/>
      </dsp:nvSpPr>
      <dsp:spPr>
        <a:xfrm rot="5400000">
          <a:off x="2810417" y="1171651"/>
          <a:ext cx="427837" cy="513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2870315" y="1214435"/>
        <a:ext cx="308042" cy="299486"/>
      </dsp:txXfrm>
    </dsp:sp>
    <dsp:sp modelId="{72155969-3FC0-48BE-841B-9E1D5AC2022D}">
      <dsp:nvSpPr>
        <dsp:cNvPr id="0" name=""/>
        <dsp:cNvSpPr/>
      </dsp:nvSpPr>
      <dsp:spPr>
        <a:xfrm>
          <a:off x="742538" y="1713578"/>
          <a:ext cx="4563595" cy="1140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Sistema de Registro de Inventarios en Bitácora Electrónica.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775954" y="1746994"/>
        <a:ext cx="4496763" cy="1074066"/>
      </dsp:txXfrm>
    </dsp:sp>
    <dsp:sp modelId="{8D1C5641-A438-4596-A386-37D0B5D0CD4A}">
      <dsp:nvSpPr>
        <dsp:cNvPr id="0" name=""/>
        <dsp:cNvSpPr/>
      </dsp:nvSpPr>
      <dsp:spPr>
        <a:xfrm rot="5400000">
          <a:off x="2810417" y="2882999"/>
          <a:ext cx="427837" cy="513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2870315" y="2925783"/>
        <a:ext cx="308042" cy="299486"/>
      </dsp:txXfrm>
    </dsp:sp>
    <dsp:sp modelId="{4850AA33-DB99-442F-AEC7-1A6E5A699464}">
      <dsp:nvSpPr>
        <dsp:cNvPr id="0" name=""/>
        <dsp:cNvSpPr/>
      </dsp:nvSpPr>
      <dsp:spPr>
        <a:xfrm>
          <a:off x="742538" y="3424926"/>
          <a:ext cx="4563595" cy="1140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- Aplicando Formatos de Kárdex (PEPS)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- Control electrónico de  Cargas Líquidas </a:t>
          </a:r>
          <a:endParaRPr lang="es-EC" sz="1800" kern="1200" dirty="0"/>
        </a:p>
      </dsp:txBody>
      <dsp:txXfrm>
        <a:off x="775954" y="3458342"/>
        <a:ext cx="4496763" cy="107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F793-4A3D-44AC-9339-98F7692DBA01}" type="datetimeFigureOut">
              <a:rPr lang="es-EC" smtClean="0"/>
              <a:t>06/12/2013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38E8-823C-4870-9E18-42EC504EF0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0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33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309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 DE ACCIÓN DEL REABASTECIMIENTO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INVENTARIO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22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 DE ACCIÓN DEL REABASTECIMIENTO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INVENTARIO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22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 DE ACCIÓN DEL REABASTECIMIENTO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INVENTARIO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22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 DE ACCIÓN DEL REABASTECIMIENTO</a:t>
            </a:r>
            <a:endParaRPr lang="es-EC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INVENTARIO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38E8-823C-4870-9E18-42EC504EF08F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22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DEBC-2D00-4CA9-BD2F-188B1B098830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FF5-D2D8-4EAE-A1BA-310C854A3DA9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C94E-C443-4FA4-8034-F13ABC087295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254E-669F-484B-9965-2883E7FB18FE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A275-F0AB-465A-991C-95CA8293D148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C10E-59A2-4DC7-8095-4ED02ADF2D3A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B994-EC34-4650-AD02-5FF9FCC2E441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176F-5025-4F1C-AFDA-4DB12E109B3F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DC1-C84B-42CF-80C2-C645101F4744}" type="datetime1">
              <a:rPr lang="es-EC" smtClean="0"/>
              <a:t>06/12/2013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0577-864B-432B-BC64-1BB7CD96574A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672-4DB3-4644-BA00-D308431E1568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DC9225-850D-4365-8B52-5D48B3995BFF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B58CF5-2061-408D-BD10-A3A0443C96D6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gi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13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7384"/>
            <a:ext cx="3626106" cy="6858000"/>
          </a:xfrm>
          <a:prstGeom prst="rect">
            <a:avLst/>
          </a:prstGeom>
          <a:noFill/>
        </p:spPr>
      </p:pic>
      <p:sp>
        <p:nvSpPr>
          <p:cNvPr id="7" name="2 Subtítulo"/>
          <p:cNvSpPr txBox="1">
            <a:spLocks/>
          </p:cNvSpPr>
          <p:nvPr/>
        </p:nvSpPr>
        <p:spPr bwMode="auto">
          <a:xfrm>
            <a:off x="72008" y="1484784"/>
            <a:ext cx="7740352" cy="511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UNIVERSIDAD DE LAS FUERZAS ARMADAS-ESPE</a:t>
            </a: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s-ES" b="1" dirty="0" smtClean="0"/>
              <a:t>DEPARTAMENTO DE SEGURIDAD Y DEFENSA</a:t>
            </a:r>
            <a:endParaRPr lang="es-EC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PROYECTO PROFESIONAL DE GRADO:</a:t>
            </a:r>
            <a:b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1" hangingPunct="1">
              <a:defRPr/>
            </a:pPr>
            <a:r>
              <a:rPr lang="es-E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REABASTECIMIENTO EN EL CRUCERO INTERNACIONAL DE INSTRUCCIÓN ATLÁNTICO 2012 - II FASE DEL  BUQUE ESCUELA GUAYAS; PROPUESTA DE MEJORA AL PROCESO PARA CRUCEROS INTERNACIONALES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AUTOR:</a:t>
            </a:r>
            <a:b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</a:b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ZUÑIGA  GAONA, Leyla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Lissette	</a:t>
            </a: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 </a:t>
            </a:r>
          </a:p>
          <a:p>
            <a:pPr eaLnBrk="1" hangingPunct="1">
              <a:defRPr/>
            </a:pPr>
            <a:r>
              <a:rPr lang="es-ES" sz="31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DIRECTOR:</a:t>
            </a:r>
          </a:p>
          <a:p>
            <a:pPr eaLnBrk="1" hangingPunct="1">
              <a:defRPr/>
            </a:pPr>
            <a:r>
              <a:rPr lang="es-ES" sz="31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MONCAYO BENAVIDES Carlos </a:t>
            </a:r>
            <a:r>
              <a:rPr lang="es-ES" sz="31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Fernando</a:t>
            </a:r>
          </a:p>
          <a:p>
            <a:pPr eaLnBrk="1" hangingPunct="1">
              <a:defRPr/>
            </a:pPr>
            <a:endParaRPr lang="es-ES" sz="31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s-ES" sz="31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 SALINAS – ECUADOR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B58CF5-2061-408D-BD10-A3A0443C96D6}" type="slidenum">
              <a:rPr lang="es-EC" sz="1400" b="1" smtClean="0"/>
              <a:t>1</a:t>
            </a:fld>
            <a:endParaRPr lang="es-EC" b="1" dirty="0"/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05"/>
          <a:stretch/>
        </p:blipFill>
        <p:spPr bwMode="auto">
          <a:xfrm>
            <a:off x="3236857" y="116632"/>
            <a:ext cx="1410653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4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10</a:t>
            </a:fld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1546876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6" name="15 Rectángulo"/>
          <p:cNvSpPr/>
          <p:nvPr/>
        </p:nvSpPr>
        <p:spPr>
          <a:xfrm>
            <a:off x="180164" y="1690892"/>
            <a:ext cx="547971" cy="51224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I</a:t>
            </a:r>
            <a:endParaRPr lang="es-E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CONCEPTUAL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80352051"/>
              </p:ext>
            </p:extLst>
          </p:nvPr>
        </p:nvGraphicFramePr>
        <p:xfrm>
          <a:off x="3372693" y="1484784"/>
          <a:ext cx="681593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10800000" flipV="1">
            <a:off x="1259630" y="1844824"/>
            <a:ext cx="3312370" cy="136815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es-ES_tradnl" sz="2800" b="1" dirty="0" smtClean="0">
                <a:solidFill>
                  <a:schemeClr val="tx1"/>
                </a:solidFill>
              </a:rPr>
              <a:t>Para efectos del proceso de reabastecimiento logística:</a:t>
            </a:r>
            <a:endParaRPr lang="es-EC" sz="2800" b="1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r="7950" b="50000"/>
          <a:stretch/>
        </p:blipFill>
        <p:spPr>
          <a:xfrm>
            <a:off x="1331640" y="4365104"/>
            <a:ext cx="2893102" cy="1885950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 flipH="1">
            <a:off x="785786" y="0"/>
            <a:ext cx="71438" cy="6858000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HAZ 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11</a:t>
            </a:fld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6" name="15 Rectángulo"/>
          <p:cNvSpPr/>
          <p:nvPr/>
        </p:nvSpPr>
        <p:spPr>
          <a:xfrm>
            <a:off x="180164" y="1690892"/>
            <a:ext cx="547971" cy="51224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I</a:t>
            </a:r>
            <a:endParaRPr lang="es-E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CONCEPTUAL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37044859"/>
              </p:ext>
            </p:extLst>
          </p:nvPr>
        </p:nvGraphicFramePr>
        <p:xfrm>
          <a:off x="3275856" y="1700808"/>
          <a:ext cx="681593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10800000" flipV="1">
            <a:off x="1259630" y="1700809"/>
            <a:ext cx="4968554" cy="64807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es-ES_tradnl" sz="2800" b="1" dirty="0" smtClean="0">
                <a:solidFill>
                  <a:schemeClr val="tx1"/>
                </a:solidFill>
                <a:latin typeface="Arial"/>
                <a:ea typeface="Calibri"/>
              </a:rPr>
              <a:t>CONTROL DE INVENTARIO</a:t>
            </a:r>
            <a:endParaRPr lang="es-EC" sz="2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3384376" cy="2376264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HAZ 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12</a:t>
            </a:fld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6" name="15 Rectángulo"/>
          <p:cNvSpPr/>
          <p:nvPr/>
        </p:nvSpPr>
        <p:spPr>
          <a:xfrm>
            <a:off x="180164" y="1690892"/>
            <a:ext cx="547971" cy="51224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I</a:t>
            </a:r>
            <a:endParaRPr lang="es-E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CONCEPTUAL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10800000" flipV="1">
            <a:off x="1259630" y="1700809"/>
            <a:ext cx="4968554" cy="64807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es-EC" sz="2800" b="1" dirty="0" smtClean="0">
                <a:solidFill>
                  <a:schemeClr val="tx1"/>
                </a:solidFill>
              </a:rPr>
              <a:t>MÉTODOS DE INVENTARIOS</a:t>
            </a:r>
            <a:endParaRPr lang="es-EC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40567153"/>
              </p:ext>
            </p:extLst>
          </p:nvPr>
        </p:nvGraphicFramePr>
        <p:xfrm>
          <a:off x="1716088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328067"/>
            <a:ext cx="7571184" cy="1228725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effectLst/>
              </a:rPr>
              <a:t>DIAGNÓSTICO DE </a:t>
            </a:r>
            <a:r>
              <a:rPr lang="es-ES_tradnl" sz="3200" b="1" dirty="0" smtClean="0">
                <a:effectLst/>
              </a:rPr>
              <a:t>LA INVESTIGACIÓN</a:t>
            </a: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13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-1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75656" y="2204864"/>
            <a:ext cx="4176464" cy="864096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Tipo de investigación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475656" y="3284984"/>
            <a:ext cx="4176464" cy="864096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Métodos de la </a:t>
            </a:r>
            <a:r>
              <a:rPr lang="es-EC" sz="2400" b="1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75656" y="4364806"/>
            <a:ext cx="4176464" cy="864096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Técnicas de Recolección de Información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940425" y="2204269"/>
            <a:ext cx="3024188" cy="865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Descriptiva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940425" y="3283892"/>
            <a:ext cx="3024188" cy="865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De Campo y Recapitulativa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940425" y="4293145"/>
            <a:ext cx="3024188" cy="1080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 smtClean="0">
                <a:solidFill>
                  <a:schemeClr val="tx1"/>
                </a:solidFill>
              </a:rPr>
              <a:t>Observación y recolección de datos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475656" y="5445224"/>
            <a:ext cx="4176464" cy="864096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Técnicas de Analisis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940425" y="5516141"/>
            <a:ext cx="3024188" cy="865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Analisis de Datos</a:t>
            </a:r>
          </a:p>
        </p:txBody>
      </p:sp>
      <p:cxnSp>
        <p:nvCxnSpPr>
          <p:cNvPr id="18" name="17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328067"/>
            <a:ext cx="7571184" cy="1228725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effectLst/>
              </a:rPr>
              <a:t>DIAGNÓSTICO DE </a:t>
            </a:r>
            <a:r>
              <a:rPr lang="es-ES_tradnl" sz="3200" b="1" dirty="0" smtClean="0">
                <a:effectLst/>
              </a:rPr>
              <a:t>LA INVESTIGACIÓN</a:t>
            </a: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14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732867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328067"/>
            <a:ext cx="7571184" cy="1228725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effectLst/>
              </a:rPr>
              <a:t>DIAGNÓSTICO DE </a:t>
            </a:r>
            <a:r>
              <a:rPr lang="es-ES_tradnl" sz="3200" b="1" dirty="0" smtClean="0">
                <a:effectLst/>
              </a:rPr>
              <a:t>LA INVESTIGACIÓN</a:t>
            </a: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15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0" y="1546876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177281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ASIGNACIÓN DE PRESUPUESTO PARA LOS REPUESTOS: </a:t>
            </a:r>
          </a:p>
          <a:p>
            <a:r>
              <a:rPr lang="es-EC" sz="2000" b="1" dirty="0" smtClean="0"/>
              <a:t>$104.632,80</a:t>
            </a:r>
            <a:endParaRPr lang="es-EC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864678"/>
            <a:ext cx="5197551" cy="33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328067"/>
            <a:ext cx="7571184" cy="1228725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effectLst/>
              </a:rPr>
              <a:t>DIAGNÓSTICO DE </a:t>
            </a:r>
            <a:r>
              <a:rPr lang="es-ES_tradnl" sz="3200" b="1" dirty="0" smtClean="0">
                <a:effectLst/>
              </a:rPr>
              <a:t>LA INVESTIGACIÓN</a:t>
            </a: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16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177281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ASIGNANCIÓN PARA CONSUMO DE AGUA FRESCA EN PUERTO: $44.842,63</a:t>
            </a:r>
            <a:endParaRPr lang="es-EC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56079"/>
            <a:ext cx="4391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328067"/>
            <a:ext cx="7571184" cy="1228725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effectLst/>
              </a:rPr>
              <a:t>DIAGNÓSTICO DE </a:t>
            </a:r>
            <a:r>
              <a:rPr lang="es-ES_tradnl" sz="3200" b="1" dirty="0" smtClean="0">
                <a:effectLst/>
              </a:rPr>
              <a:t>LA INVESTIGACIÓN</a:t>
            </a: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17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0" y="1546876"/>
            <a:ext cx="85722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99270" y="1772816"/>
            <a:ext cx="52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CONSUMO REAL DEL REABASTECIMIENTO:	 $498.251,45</a:t>
            </a:r>
            <a:endParaRPr lang="es-EC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19882"/>
              </p:ext>
            </p:extLst>
          </p:nvPr>
        </p:nvGraphicFramePr>
        <p:xfrm>
          <a:off x="1907704" y="2780928"/>
          <a:ext cx="6768752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734"/>
                <a:gridCol w="2013748"/>
                <a:gridCol w="2223270"/>
              </a:tblGrid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Inventarios de: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Valor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Consumo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Combustible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 $  264.073,27 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53%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Víveres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 $     84.702,75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17%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Agua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 $     44.842,63 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9%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Repuesto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 $  104.632,80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21%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>
                          <a:effectLst/>
                        </a:rPr>
                        <a:t>TOTAL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 $  498.251,45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s-ES_tradnl" sz="1400" dirty="0">
                          <a:effectLst/>
                        </a:rPr>
                        <a:t>100%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187624" y="328067"/>
            <a:ext cx="6840760" cy="1228725"/>
          </a:xfrm>
        </p:spPr>
        <p:txBody>
          <a:bodyPr/>
          <a:lstStyle/>
          <a:p>
            <a:pPr>
              <a:defRPr/>
            </a:pPr>
            <a:r>
              <a:rPr lang="es-EC" sz="2400" b="1" dirty="0" smtClean="0">
                <a:effectLst/>
              </a:rPr>
              <a:t>DIAGNÓSTICO DE LOS </a:t>
            </a:r>
            <a:r>
              <a:rPr lang="es-EC" sz="2400" b="1" dirty="0">
                <a:effectLst/>
              </a:rPr>
              <a:t>RESULTADOS OBTENIDOS EN LA INVESTIGACIÓN</a:t>
            </a:r>
            <a:endParaRPr lang="es-EC" sz="24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18</a:t>
            </a:fld>
            <a:endParaRPr lang="es-EC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>
              <a:defRPr/>
            </a:pPr>
            <a:r>
              <a:rPr lang="es-E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</a:t>
            </a:r>
            <a:r>
              <a:rPr lang="es-E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s-E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8257" y="2132856"/>
            <a:ext cx="6858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_tradnl" sz="2000" b="1" dirty="0" smtClean="0"/>
              <a:t>Se </a:t>
            </a:r>
            <a:r>
              <a:rPr lang="es-ES_tradnl" sz="2000" b="1" dirty="0"/>
              <a:t>detectaron varias </a:t>
            </a:r>
            <a:r>
              <a:rPr lang="es-ES_tradnl" sz="2000" b="1" dirty="0" smtClean="0"/>
              <a:t>falencias que </a:t>
            </a:r>
            <a:r>
              <a:rPr lang="es-ES_tradnl" sz="2000" b="1" dirty="0"/>
              <a:t>alteraron la autonomía del buque.</a:t>
            </a:r>
            <a:endParaRPr lang="es-EC" sz="20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_tradnl" sz="2000" b="1" dirty="0"/>
              <a:t>El reabastecimiento logístico realizado satisfactoriamente en el Crucero Internacional 2012, </a:t>
            </a:r>
            <a:r>
              <a:rPr lang="es-ES_tradnl" sz="2000" b="1" dirty="0" smtClean="0"/>
              <a:t>tuvo pocas alteraciones en </a:t>
            </a:r>
            <a:r>
              <a:rPr lang="es-ES_tradnl" sz="2000" b="1" dirty="0"/>
              <a:t>las actividades de la embarcación</a:t>
            </a:r>
            <a:r>
              <a:rPr lang="es-ES_tradnl" sz="2000" b="1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_tradnl" sz="2000" b="1" dirty="0"/>
              <a:t>No hay un control adecuado de existencias de los recursos logísticos para mejorar el reabastecimiento.</a:t>
            </a:r>
            <a:endParaRPr lang="es-EC" sz="20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_tradnl" sz="2000" b="1" dirty="0" smtClean="0"/>
              <a:t>Existió </a:t>
            </a:r>
            <a:r>
              <a:rPr lang="es-ES_tradnl" sz="2000" b="1" dirty="0"/>
              <a:t>agotamiento en el pañol de víveres para ciertos artículos de consumo.</a:t>
            </a:r>
            <a:endParaRPr lang="es-EC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000" b="1" dirty="0"/>
              <a:t>Fallas en la determinación y administración de las existencias de víveres, </a:t>
            </a:r>
            <a:r>
              <a:rPr lang="es-ES_tradnl" sz="2000" b="1" dirty="0" smtClean="0"/>
              <a:t>combustible</a:t>
            </a:r>
            <a:r>
              <a:rPr lang="es-ES_tradnl" sz="2000" b="1" dirty="0"/>
              <a:t>, agua, y repuesto para los procesos de reabastecimiento.</a:t>
            </a:r>
            <a:endParaRPr lang="es-EC" sz="20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C" sz="2000" b="1" dirty="0"/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19</a:t>
            </a:fld>
            <a:endParaRPr lang="es-EC" sz="1800" b="1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617508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PROPUESTA</a:t>
            </a:r>
            <a:endParaRPr lang="es-EC" sz="4000" dirty="0"/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8" t="32661" r="1"/>
          <a:stretch/>
        </p:blipFill>
        <p:spPr>
          <a:xfrm>
            <a:off x="1230248" y="1916832"/>
            <a:ext cx="2621672" cy="4033386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073929865"/>
              </p:ext>
            </p:extLst>
          </p:nvPr>
        </p:nvGraphicFramePr>
        <p:xfrm>
          <a:off x="3203848" y="1813272"/>
          <a:ext cx="604867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10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7338"/>
            <a:ext cx="9180513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AGENDA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67097" y="6498885"/>
            <a:ext cx="502920" cy="301752"/>
          </a:xfrm>
          <a:noFill/>
        </p:spPr>
        <p:txBody>
          <a:bodyPr/>
          <a:lstStyle/>
          <a:p>
            <a:fld id="{37B58CF5-2061-408D-BD10-A3A0443C96D6}" type="slidenum">
              <a:rPr lang="es-EC" sz="1600" b="1" smtClean="0">
                <a:solidFill>
                  <a:schemeClr val="bg1"/>
                </a:solidFill>
              </a:rPr>
              <a:t>2</a:t>
            </a:fld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971674" y="1916832"/>
            <a:ext cx="288024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457200" indent="-457200">
              <a:buFontTx/>
              <a:buBlip>
                <a:blip r:embed="rId4"/>
              </a:buBlip>
              <a:defRPr/>
            </a:pPr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971674" y="3573034"/>
            <a:ext cx="7344742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Tx/>
              <a:buBlip>
                <a:blip r:embed="rId4"/>
              </a:buBlip>
              <a:defRPr/>
            </a:pPr>
            <a:r>
              <a:rPr lang="es-EC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II: </a:t>
            </a:r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DE LA INVESTIGACIÓN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971675" y="4473955"/>
            <a:ext cx="4104381" cy="50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algn="just">
              <a:buFontTx/>
              <a:buBlip>
                <a:blip r:embed="rId4"/>
              </a:buBlip>
              <a:defRPr/>
            </a:pPr>
            <a:r>
              <a:rPr lang="es-EC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III: PROPUESTA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971673" y="5395189"/>
            <a:ext cx="58325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Tx/>
              <a:buBlip>
                <a:blip r:embed="rId4"/>
              </a:buBlip>
              <a:defRPr/>
            </a:pPr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Y RECOMENDACIONES</a:t>
            </a:r>
            <a:endParaRPr lang="es-EC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971673" y="2708920"/>
            <a:ext cx="6120607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>
              <a:buFontTx/>
              <a:buBlip>
                <a:blip r:embed="rId4"/>
              </a:buBlip>
              <a:defRPr/>
            </a:pPr>
            <a:r>
              <a:rPr lang="es-EC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I: FUNDAMENTACIÓN TEÓRICA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HAZ 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08862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476102" y="1843683"/>
            <a:ext cx="7632402" cy="44656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C" b="1" dirty="0" smtClean="0">
                <a:solidFill>
                  <a:schemeClr val="tx1"/>
                </a:solidFill>
              </a:rPr>
              <a:t>OBJETIVO DE LA PROPUESTA</a:t>
            </a:r>
            <a:endParaRPr lang="es-EC" sz="2400" b="1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marL="0" indent="0" algn="just" eaLnBrk="1" hangingPunct="1">
              <a:buFontTx/>
              <a:buNone/>
              <a:defRPr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0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20</a:t>
            </a:fld>
            <a:endParaRPr lang="es-EC" sz="1800" b="1" dirty="0"/>
          </a:p>
        </p:txBody>
      </p:sp>
      <p:pic>
        <p:nvPicPr>
          <p:cNvPr id="6" name="12 Ima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223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1728513" y="2348509"/>
            <a:ext cx="7030630" cy="1728563"/>
          </a:xfrm>
          <a:prstGeom prst="round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el registro y seguimiento del reabastecimiento de 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víveres,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agua, combustible y repuestos del crucero internacional del Buque Escuela Guayas.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617508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PROPUESTA</a:t>
            </a:r>
            <a:endParaRPr lang="es-EC" sz="4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43211"/>
            <a:ext cx="2088232" cy="2088232"/>
          </a:xfrm>
          <a:prstGeom prst="rect">
            <a:avLst/>
          </a:prstGeom>
        </p:spPr>
      </p:pic>
      <p:pic>
        <p:nvPicPr>
          <p:cNvPr id="8195" name="Picture 3" descr="C:\Users\Lauro\Pictures\planif\5936891-estacion-para-transporte-de-motor-de-reabastecimiento-de-combustible-solo-en-el-coche-relleno-es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6" y="4429620"/>
            <a:ext cx="2880320" cy="191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 descr="HAZ 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21</a:t>
            </a:fld>
            <a:endParaRPr lang="es-EC" sz="1800" b="1" dirty="0"/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187624" y="3326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APLICACIÓN DEL MÉTODO PEPS</a:t>
            </a:r>
            <a:endParaRPr lang="es-ES_tradnl" sz="3600" b="1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17434324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47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22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187624" y="3326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PROCEDIMIENTO DEL MÉTODO PEPS</a:t>
            </a:r>
            <a:endParaRPr lang="es-ES_tradnl" sz="3600" b="1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0144389"/>
              </p:ext>
            </p:extLst>
          </p:nvPr>
        </p:nvGraphicFramePr>
        <p:xfrm>
          <a:off x="1403648" y="1764469"/>
          <a:ext cx="736848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23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75599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APLICACIÓN DEL MÉTODO PEPS</a:t>
            </a:r>
            <a:endParaRPr lang="es-ES_tradnl" sz="3200" b="1" dirty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59" y="1844824"/>
            <a:ext cx="750490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24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62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REGISTRO DE BITÁCORA ELECTRÓNICA DE ABASTECIMIENTO DE LÍQUIDOS</a:t>
            </a:r>
            <a:endParaRPr lang="es-EC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12105"/>
            <a:ext cx="6120681" cy="52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25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622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REGISTRO DE BITÁCORA ELECTRÓNICA DE </a:t>
            </a:r>
            <a:r>
              <a:rPr lang="pt-BR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REPUESTO</a:t>
            </a:r>
            <a:endParaRPr lang="es-EC" sz="24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80" y="1916832"/>
            <a:ext cx="7461800" cy="42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636760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fld>
            <a:endParaRPr lang="es-EC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622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NORMAS DE CONTROL INTERNO DE EXISTENCIAS</a:t>
            </a:r>
            <a:endParaRPr lang="es-EC" sz="24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7047608"/>
              </p:ext>
            </p:extLst>
          </p:nvPr>
        </p:nvGraphicFramePr>
        <p:xfrm>
          <a:off x="1043608" y="1036960"/>
          <a:ext cx="7920880" cy="606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7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636760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fld>
            <a:endParaRPr lang="es-EC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622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NORMAS DE CONTROL INTERNO DE EXISTENCIAS</a:t>
            </a:r>
            <a:endParaRPr lang="es-EC" sz="24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05812492"/>
              </p:ext>
            </p:extLst>
          </p:nvPr>
        </p:nvGraphicFramePr>
        <p:xfrm>
          <a:off x="1043608" y="1700808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8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28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6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CONCLUSIONES</a:t>
            </a:r>
            <a:endParaRPr lang="es-EC" sz="24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2961866"/>
              </p:ext>
            </p:extLst>
          </p:nvPr>
        </p:nvGraphicFramePr>
        <p:xfrm>
          <a:off x="1187624" y="1268760"/>
          <a:ext cx="7632848" cy="57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29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CAPITULO III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46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C" sz="32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4349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/>
              </a:rPr>
              <a:t>RECOMENDACIONES</a:t>
            </a:r>
            <a:endParaRPr lang="es-EC" sz="24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90582853"/>
              </p:ext>
            </p:extLst>
          </p:nvPr>
        </p:nvGraphicFramePr>
        <p:xfrm>
          <a:off x="1187624" y="1268760"/>
          <a:ext cx="7272808" cy="57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C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C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600" b="1" smtClean="0"/>
              <a:t>3</a:t>
            </a:fld>
            <a:endParaRPr lang="es-EC" b="1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36423806"/>
              </p:ext>
            </p:extLst>
          </p:nvPr>
        </p:nvGraphicFramePr>
        <p:xfrm>
          <a:off x="1187624" y="1701354"/>
          <a:ext cx="7488832" cy="511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2616"/>
            <a:ext cx="8229600" cy="1600200"/>
          </a:xfrm>
        </p:spPr>
        <p:txBody>
          <a:bodyPr/>
          <a:lstStyle/>
          <a:p>
            <a:r>
              <a:rPr lang="es-EC" dirty="0" smtClean="0"/>
              <a:t>GRACIAS POR SU ATENCIÓN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8CF5-2061-408D-BD10-A3A0443C96D6}" type="slidenum">
              <a:rPr lang="es-EC" smtClean="0"/>
              <a:t>30</a:t>
            </a:fld>
            <a:endParaRPr lang="es-EC"/>
          </a:p>
        </p:txBody>
      </p:sp>
      <p:pic>
        <p:nvPicPr>
          <p:cNvPr id="5" name="Picture 7" descr="caratula a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1852524"/>
            <a:ext cx="7632848" cy="5013176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0" y="1844824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HAZ 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56792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71600" y="246063"/>
            <a:ext cx="6933456" cy="1143000"/>
          </a:xfrm>
        </p:spPr>
        <p:txBody>
          <a:bodyPr/>
          <a:lstStyle/>
          <a:p>
            <a:pPr>
              <a:defRPr/>
            </a:pPr>
            <a:r>
              <a:rPr lang="es-EC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DEFINIC</a:t>
            </a:r>
            <a:r>
              <a:rPr lang="es-E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IÓN DEL </a:t>
            </a:r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PROBLEMA</a:t>
            </a:r>
            <a:endParaRPr lang="es-EC" sz="36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4</a:t>
            </a:fld>
            <a:endParaRPr lang="es-EC" sz="1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07818"/>
            <a:ext cx="1729765" cy="133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0" y="1556792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C:\Documents and Settings\PATRICIO CARRASCO\Escritorio\ENSAYO DE LOGISTICA\cotizad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667938"/>
            <a:ext cx="1943770" cy="192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4"/>
          <a:stretch/>
        </p:blipFill>
        <p:spPr>
          <a:xfrm>
            <a:off x="6712509" y="1804398"/>
            <a:ext cx="219915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748083707"/>
              </p:ext>
            </p:extLst>
          </p:nvPr>
        </p:nvGraphicFramePr>
        <p:xfrm>
          <a:off x="1556572" y="1412777"/>
          <a:ext cx="6867498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3" name="12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785786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Justificación</a:t>
            </a:r>
            <a:r>
              <a:rPr lang="es-EC" sz="4000" b="1" dirty="0" smtClean="0">
                <a:solidFill>
                  <a:schemeClr val="accent1">
                    <a:lumMod val="90000"/>
                  </a:schemeClr>
                </a:solidFill>
                <a:latin typeface="Bodoni MT Black" pitchFamily="18" charset="0"/>
              </a:rPr>
              <a:t> </a:t>
            </a:r>
            <a:r>
              <a:rPr lang="es-EC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 Problema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5584" y="6381328"/>
            <a:ext cx="502920" cy="301752"/>
          </a:xfrm>
        </p:spPr>
        <p:txBody>
          <a:bodyPr/>
          <a:lstStyle/>
          <a:p>
            <a:fld id="{45C46A72-111E-4209-BF8C-B07A110401B4}" type="slidenum">
              <a:rPr lang="es-EC" sz="1600" b="1" smtClean="0"/>
              <a:t>5</a:t>
            </a:fld>
            <a:endParaRPr lang="es-EC" b="1" dirty="0"/>
          </a:p>
        </p:txBody>
      </p:sp>
      <p:sp>
        <p:nvSpPr>
          <p:cNvPr id="11" name="10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40521568"/>
              </p:ext>
            </p:extLst>
          </p:nvPr>
        </p:nvGraphicFramePr>
        <p:xfrm>
          <a:off x="1187623" y="1772816"/>
          <a:ext cx="72364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8202466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" y="1546876"/>
            <a:ext cx="85722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</a:t>
            </a:r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246063"/>
            <a:ext cx="7041976" cy="1143000"/>
          </a:xfrm>
        </p:spPr>
        <p:txBody>
          <a:bodyPr/>
          <a:lstStyle/>
          <a:p>
            <a:pPr>
              <a:defRPr/>
            </a:pPr>
            <a:r>
              <a:rPr lang="es-EC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 DE LA </a:t>
            </a:r>
            <a:r>
              <a:rPr lang="es-EC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INVESTIGACIÓN</a:t>
            </a:r>
            <a:endParaRPr lang="es-EC" sz="28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1259632" y="1771551"/>
            <a:ext cx="7308850" cy="4249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C" sz="2400" b="1" dirty="0" smtClean="0">
                <a:solidFill>
                  <a:schemeClr val="bg1">
                    <a:lumMod val="95000"/>
                  </a:schemeClr>
                </a:solidFill>
              </a:rPr>
              <a:t>OBJETIVO GENERAL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C" sz="2400" b="1" dirty="0" smtClean="0"/>
              <a:t>	</a:t>
            </a:r>
          </a:p>
          <a:p>
            <a:pPr marL="0" indent="0" eaLnBrk="1" hangingPunct="1">
              <a:buFontTx/>
              <a:buNone/>
              <a:defRPr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0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4069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600" b="1" smtClean="0">
                <a:solidFill>
                  <a:schemeClr val="bg1"/>
                </a:solidFill>
              </a:rPr>
              <a:t>6</a:t>
            </a:fld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25" y="4653136"/>
            <a:ext cx="2987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1601416" y="2312876"/>
            <a:ext cx="7128792" cy="187220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_tradnl" dirty="0"/>
              <a:t>Desarrollar una propuesta de mejora del  proceso de reabastecimiento de las necesidades prioritarias, que optimice los recursos logísticos del Buque Escuela Guayas en los Cruceros Internacionales de instrucción</a:t>
            </a:r>
            <a:r>
              <a:rPr lang="es-ES_tradnl" dirty="0" smtClean="0"/>
              <a:t>.</a:t>
            </a:r>
            <a:endParaRPr lang="es-EC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 descr="HAZ 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74261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5" y="1584722"/>
            <a:ext cx="8322495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476102" y="1843683"/>
            <a:ext cx="7632402" cy="44656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C" sz="2400" b="1" dirty="0" smtClean="0">
                <a:solidFill>
                  <a:schemeClr val="bg1">
                    <a:lumMod val="95000"/>
                  </a:schemeClr>
                </a:solidFill>
              </a:rPr>
              <a:t>OBJETIVOS ESPECÍFICOS</a:t>
            </a:r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 smtClean="0"/>
          </a:p>
          <a:p>
            <a:pPr algn="just" eaLnBrk="1" hangingPunct="1">
              <a:defRPr/>
            </a:pPr>
            <a:endParaRPr lang="es-EC" sz="2000" dirty="0"/>
          </a:p>
          <a:p>
            <a:pPr marL="0" indent="0" algn="just" eaLnBrk="1" hangingPunct="1">
              <a:buFontTx/>
              <a:buNone/>
              <a:defRPr/>
            </a:pPr>
            <a:endParaRPr lang="es-EC" sz="20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s-EC" sz="20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7812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>
                <a:solidFill>
                  <a:schemeClr val="bg1"/>
                </a:solidFill>
              </a:rPr>
              <a:t>7</a:t>
            </a:fld>
            <a:endParaRPr lang="es-EC" sz="1800" b="1" dirty="0">
              <a:solidFill>
                <a:schemeClr val="bg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1728513" y="2348509"/>
            <a:ext cx="7030630" cy="1224507"/>
          </a:xfrm>
          <a:prstGeom prst="round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Diagnosticar  las deficiencias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de reabastecimiento del 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sistema logístico del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Buque Escuela Guayas.</a:t>
            </a:r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728513" y="3803928"/>
            <a:ext cx="7030630" cy="993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s-ES_tradnl" dirty="0"/>
              <a:t>Identificar  </a:t>
            </a:r>
            <a:r>
              <a:rPr lang="es-ES_tradnl" dirty="0" smtClean="0"/>
              <a:t>necesidades </a:t>
            </a:r>
            <a:r>
              <a:rPr lang="es-ES_tradnl" dirty="0"/>
              <a:t>logísticas de mayor importancia </a:t>
            </a:r>
            <a:r>
              <a:rPr lang="es-ES_tradnl" dirty="0" smtClean="0"/>
              <a:t>del Buque</a:t>
            </a:r>
            <a:r>
              <a:rPr lang="es-ES_tradnl" dirty="0"/>
              <a:t>.</a:t>
            </a:r>
            <a:endParaRPr lang="es-EC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728513" y="5034449"/>
            <a:ext cx="7030630" cy="12028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s-ES_tradnl" dirty="0"/>
              <a:t>Elaborar un plan de mejora al control de existencias de los recursos </a:t>
            </a:r>
            <a:r>
              <a:rPr lang="es-ES_tradnl" dirty="0" smtClean="0"/>
              <a:t>logísticos. 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180164" y="1412776"/>
            <a:ext cx="628698" cy="5544616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971600" y="188640"/>
            <a:ext cx="70419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 DE LA INVESTIGACIÓN</a:t>
            </a:r>
            <a:endParaRPr lang="es-EC" sz="2800" dirty="0" smtClean="0">
              <a:solidFill>
                <a:schemeClr val="accent1">
                  <a:lumMod val="90000"/>
                </a:schemeClr>
              </a:solidFill>
              <a:latin typeface="Bodoni MT Black" pitchFamily="18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AZ 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470" y="266398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1" name="10 Rectángulo"/>
          <p:cNvSpPr/>
          <p:nvPr/>
        </p:nvSpPr>
        <p:spPr>
          <a:xfrm>
            <a:off x="180164" y="1690892"/>
            <a:ext cx="547971" cy="51224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I</a:t>
            </a:r>
            <a:endParaRPr lang="es-E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CONCEPTUAL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56324"/>
              </p:ext>
            </p:extLst>
          </p:nvPr>
        </p:nvGraphicFramePr>
        <p:xfrm>
          <a:off x="1331640" y="1690892"/>
          <a:ext cx="770441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3576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600" b="1" smtClean="0"/>
              <a:t>8</a:t>
            </a:fld>
            <a:endParaRPr lang="es-EC" sz="1600" b="1" dirty="0"/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1555750"/>
            <a:ext cx="9144000" cy="158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5584" y="6381328"/>
            <a:ext cx="502920" cy="301752"/>
          </a:xfrm>
        </p:spPr>
        <p:txBody>
          <a:bodyPr/>
          <a:lstStyle/>
          <a:p>
            <a:fld id="{37B58CF5-2061-408D-BD10-A3A0443C96D6}" type="slidenum">
              <a:rPr lang="es-EC" sz="1800" b="1" smtClean="0"/>
              <a:t>9</a:t>
            </a:fld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1546876"/>
            <a:ext cx="821505" cy="53111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5" name="14 Llamada de flecha a la derecha"/>
          <p:cNvSpPr/>
          <p:nvPr/>
        </p:nvSpPr>
        <p:spPr>
          <a:xfrm>
            <a:off x="1907704" y="1556792"/>
            <a:ext cx="1584176" cy="525603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EC" sz="1600" b="1" dirty="0" smtClean="0"/>
              <a:t>REABASTECIMIENTO</a:t>
            </a:r>
            <a:endParaRPr lang="es-EC" sz="1600" b="1" dirty="0"/>
          </a:p>
        </p:txBody>
      </p:sp>
      <p:sp>
        <p:nvSpPr>
          <p:cNvPr id="16" name="15 Rectángulo"/>
          <p:cNvSpPr/>
          <p:nvPr/>
        </p:nvSpPr>
        <p:spPr>
          <a:xfrm>
            <a:off x="180164" y="1690892"/>
            <a:ext cx="547971" cy="51224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 I</a:t>
            </a:r>
            <a:endParaRPr lang="es-E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C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CONCEPTUAL</a:t>
            </a:r>
            <a:endParaRPr lang="es-E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618967822"/>
              </p:ext>
            </p:extLst>
          </p:nvPr>
        </p:nvGraphicFramePr>
        <p:xfrm>
          <a:off x="3158728" y="1700808"/>
          <a:ext cx="6021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-2607495" y="3393281"/>
            <a:ext cx="6858000" cy="71438"/>
          </a:xfrm>
          <a:prstGeom prst="line">
            <a:avLst/>
          </a:prstGeom>
          <a:ln w="38100" cmpd="dbl">
            <a:solidFill>
              <a:srgbClr val="FFFF00">
                <a:alpha val="77000"/>
              </a:srgb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1470" y="214290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8442</TotalTime>
  <Words>1199</Words>
  <Application>Microsoft Office PowerPoint</Application>
  <PresentationFormat>Presentación en pantalla (4:3)</PresentationFormat>
  <Paragraphs>244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Ejecutivo</vt:lpstr>
      <vt:lpstr>Presentación de PowerPoint</vt:lpstr>
      <vt:lpstr>AGENDA</vt:lpstr>
      <vt:lpstr>INTRODUCCIÓN</vt:lpstr>
      <vt:lpstr>DEFINICIÓN DEL PROBLEMA</vt:lpstr>
      <vt:lpstr>Justificación del Problema</vt:lpstr>
      <vt:lpstr>OBJETIVOS DE LA INVESTIGACIÓN</vt:lpstr>
      <vt:lpstr>Presentación de PowerPoint</vt:lpstr>
      <vt:lpstr>MARCO CONCEPTUAL</vt:lpstr>
      <vt:lpstr>MARCO CONCEPTUAL</vt:lpstr>
      <vt:lpstr>MARCO CONCEPTUAL</vt:lpstr>
      <vt:lpstr>MARCO CONCEPTUAL</vt:lpstr>
      <vt:lpstr>MARCO CONCEPTUAL</vt:lpstr>
      <vt:lpstr>DIAGNÓSTICO DE LA INVESTIGACIÓN</vt:lpstr>
      <vt:lpstr>DIAGNÓSTICO DE LA INVESTIGACIÓN</vt:lpstr>
      <vt:lpstr>DIAGNÓSTICO DE LA INVESTIGACIÓN</vt:lpstr>
      <vt:lpstr>DIAGNÓSTICO DE LA INVESTIGACIÓN</vt:lpstr>
      <vt:lpstr>DIAGNÓSTICO DE LA INVESTIGACIÓN</vt:lpstr>
      <vt:lpstr>DIAGNÓSTICO DE LOS RESULTADOS OBTENIDOS EN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Lauro</dc:creator>
  <cp:lastModifiedBy>Lauro</cp:lastModifiedBy>
  <cp:revision>156</cp:revision>
  <dcterms:created xsi:type="dcterms:W3CDTF">2013-11-19T13:49:31Z</dcterms:created>
  <dcterms:modified xsi:type="dcterms:W3CDTF">2013-12-06T12:53:58Z</dcterms:modified>
</cp:coreProperties>
</file>